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44" r:id="rId4"/>
    <p:sldId id="347" r:id="rId5"/>
    <p:sldId id="343" r:id="rId6"/>
    <p:sldId id="259" r:id="rId7"/>
    <p:sldId id="260" r:id="rId8"/>
    <p:sldId id="298" r:id="rId9"/>
    <p:sldId id="307" r:id="rId10"/>
    <p:sldId id="349" r:id="rId11"/>
    <p:sldId id="309" r:id="rId12"/>
    <p:sldId id="310" r:id="rId13"/>
    <p:sldId id="311" r:id="rId14"/>
    <p:sldId id="312" r:id="rId15"/>
    <p:sldId id="313" r:id="rId16"/>
    <p:sldId id="296" r:id="rId17"/>
    <p:sldId id="315" r:id="rId18"/>
    <p:sldId id="316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50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348" r:id="rId44"/>
    <p:sldId id="299" r:id="rId45"/>
    <p:sldId id="346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474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732-404C-AB24-B76DCC9FA4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solidFill>
                  <a:srgbClr val="FAA33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732-404C-AB24-B76DCC9FA4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732-404C-AB24-B76DCC9FA4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16420864"/>
        <c:axId val="316422400"/>
      </c:lineChart>
      <c:catAx>
        <c:axId val="3164208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16422400"/>
        <c:crosses val="autoZero"/>
        <c:auto val="1"/>
        <c:lblAlgn val="ctr"/>
        <c:lblOffset val="100"/>
        <c:noMultiLvlLbl val="0"/>
      </c:catAx>
      <c:valAx>
        <c:axId val="31642240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16420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39D-4C56-B23A-7FE15DFF4C9D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39D-4C56-B23A-7FE15DFF4C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39D-4C56-B23A-7FE15DFF4C9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1D9A78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4-839D-4C56-B23A-7FE15DFF4C9D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39D-4C56-B23A-7FE15DFF4C9D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39D-4C56-B23A-7FE15DFF4C9D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839D-4C56-B23A-7FE15DFF4C9D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Series 6</c:v>
                </c:pt>
              </c:strCache>
            </c:strRef>
          </c:tx>
          <c:spPr>
            <a:solidFill>
              <a:srgbClr val="BA3C2E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9-839D-4C56-B23A-7FE15DFF4C9D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39D-4C56-B23A-7FE15DFF4C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overlap val="-11"/>
        <c:axId val="187037952"/>
        <c:axId val="188416000"/>
      </c:barChart>
      <c:catAx>
        <c:axId val="18703795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88416000"/>
        <c:crosses val="autoZero"/>
        <c:auto val="1"/>
        <c:lblAlgn val="ctr"/>
        <c:lblOffset val="100"/>
        <c:noMultiLvlLbl val="0"/>
      </c:catAx>
      <c:valAx>
        <c:axId val="188416000"/>
        <c:scaling>
          <c:orientation val="minMax"/>
        </c:scaling>
        <c:delete val="1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crossAx val="187037952"/>
        <c:crosses val="autoZero"/>
        <c:crossBetween val="between"/>
      </c:valAx>
      <c:spPr>
        <a:solidFill>
          <a:schemeClr val="bg1"/>
        </a:solidFill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1">
            <a:extLst>
              <a:ext uri="{FF2B5EF4-FFF2-40B4-BE49-F238E27FC236}">
                <a16:creationId xmlns:a16="http://schemas.microsoft.com/office/drawing/2014/main" id="{4807046C-F888-4A36-A40A-256FAD5D0C4E}"/>
              </a:ext>
            </a:extLst>
          </p:cNvPr>
          <p:cNvSpPr/>
          <p:nvPr userDrawn="1"/>
        </p:nvSpPr>
        <p:spPr>
          <a:xfrm>
            <a:off x="356152" y="556591"/>
            <a:ext cx="11479696" cy="6042992"/>
          </a:xfrm>
          <a:prstGeom prst="frame">
            <a:avLst>
              <a:gd name="adj1" fmla="val 58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6396103F-7E16-4445-B7A5-DADC79F7C8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48129" y="3170583"/>
            <a:ext cx="10895743" cy="31308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3299707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91CCF7B1-47D7-4A10-B7EB-1C129A9A420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88779" y="1850343"/>
            <a:ext cx="2560320" cy="41148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0CC5346-E9FF-442A-9595-75ECFE99049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240201" y="1850343"/>
            <a:ext cx="2560320" cy="41148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A526F38-B319-44A9-B5F2-DB874340F87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70D670B-0477-4593-BC78-E446F4DC0B8B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7BD7846-C5EC-4AAE-B294-E32FB6B1CB24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A09F8C0-0695-41F7-82B5-65B5B0A788C0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A85A59EF-6C3E-479D-B90E-EC28EC3D5158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2C633E62-AE0D-4C20-A1FD-A0C5EAC0F1C4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2AA34A0-8750-40A9-8C90-CE4CF271833F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66402CF3-FCA1-4082-80E1-FABF98E4C896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DB62465-6DFA-4045-9D64-1BF6269C8C07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E3EC47C9-BC74-4FCC-BE8D-532798630EDF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99E8BCC-483B-4D3D-8A62-5A58A8E69EB7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3EB0108-C723-4018-901D-644AC0F5DA73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07D21C6-D66E-4519-9426-532AA2F5EB0B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3CF9F61-EBBA-4223-9A16-BAF097D57D65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1A65EAF-12E2-4F6F-B38F-96E524D47F1F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6B04AF4-26DF-4861-81DE-F3BD900F9974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7BC1DC-FE9A-4EDA-AB6F-5696F4441A2C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C41E512-68C5-46B3-BD5A-4C06DBFE2696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FD00ACB-E204-47EC-ACDD-E8CCF4AF25AE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69CE68E-FAD4-4BB6-850A-4C1E2E0D4B9E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95632C5-2A07-4A32-8D51-B56938AA6650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90C4283-A688-4C8F-8A8E-5F790607B243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088FAD4-3455-4179-90DE-64AED75A94A5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8E31A0DC-5760-4A5C-B5D8-73FDC13F5744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">
            <a:extLst>
              <a:ext uri="{FF2B5EF4-FFF2-40B4-BE49-F238E27FC236}">
                <a16:creationId xmlns:a16="http://schemas.microsoft.com/office/drawing/2014/main" id="{5133EEAB-3112-4486-94D6-909F0D1502D2}"/>
              </a:ext>
            </a:extLst>
          </p:cNvPr>
          <p:cNvGrpSpPr/>
          <p:nvPr userDrawn="1"/>
        </p:nvGrpSpPr>
        <p:grpSpPr>
          <a:xfrm>
            <a:off x="4862909" y="1780748"/>
            <a:ext cx="2565502" cy="4510019"/>
            <a:chOff x="445712" y="1449040"/>
            <a:chExt cx="2113018" cy="3924176"/>
          </a:xfrm>
        </p:grpSpPr>
        <p:sp>
          <p:nvSpPr>
            <p:cNvPr id="3" name="Rounded Rectangle 15">
              <a:extLst>
                <a:ext uri="{FF2B5EF4-FFF2-40B4-BE49-F238E27FC236}">
                  <a16:creationId xmlns:a16="http://schemas.microsoft.com/office/drawing/2014/main" id="{0476D173-FEEE-45BC-9275-5D60EE35D1A9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" name="Rectangle 16">
              <a:extLst>
                <a:ext uri="{FF2B5EF4-FFF2-40B4-BE49-F238E27FC236}">
                  <a16:creationId xmlns:a16="http://schemas.microsoft.com/office/drawing/2014/main" id="{90304122-BACC-4603-B3A1-BBDEE411948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5" name="Group 17">
              <a:extLst>
                <a:ext uri="{FF2B5EF4-FFF2-40B4-BE49-F238E27FC236}">
                  <a16:creationId xmlns:a16="http://schemas.microsoft.com/office/drawing/2014/main" id="{3D01D062-7755-4D0D-A82B-1104B48ED467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18">
                <a:extLst>
                  <a:ext uri="{FF2B5EF4-FFF2-40B4-BE49-F238E27FC236}">
                    <a16:creationId xmlns:a16="http://schemas.microsoft.com/office/drawing/2014/main" id="{3DDA247D-C167-4E60-B062-3FA90FB853A3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7" name="Rounded Rectangle 19">
                <a:extLst>
                  <a:ext uri="{FF2B5EF4-FFF2-40B4-BE49-F238E27FC236}">
                    <a16:creationId xmlns:a16="http://schemas.microsoft.com/office/drawing/2014/main" id="{4BD0529C-1883-4ECB-8AFB-EC4A702381A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F8C08FC4-164F-440C-B6E7-E2F480F2B0BF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5013942" y="2117531"/>
            <a:ext cx="2262347" cy="362485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7725A10-9440-4ED7-A64F-3F9439B872D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FD7F28E-501E-434E-A86B-CEF5C99E3A58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7DEFA49-E9E5-4997-8B9C-9F2394ECFAB7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22FA648-2D12-49DC-B9B4-141DF8DD4A8D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B039CFA-6F36-4D73-8A96-44A7572C9CCF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0BA1255D-F1B1-4496-A75C-5A5F95E856B6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0D6A621-4F0E-4227-81AC-B02E4F2343E5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F4FDED2-46A5-47E6-8DA2-E9083836ECB1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9556E88B-436B-4DF6-A38B-0457A3C2AF52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E7DE6324-4BAF-458E-B443-A144064080FB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73B0ED7-8F4E-45E5-8D73-B97BD3B0D196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942CE74-6FFC-4A1C-A118-380F6BFA7E69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0764DB1-05BC-442D-9ECD-8CA542060FC1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1D016CC-C988-467B-96D8-E98AD7F1E1B6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73EA6D-B2F6-4D17-9658-48AEF1934964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8D71B7B-9720-40EF-8272-6AA44DDC735F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7A3EDC5-1D2B-442F-A2CA-2BD85E3D1D4B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3D05399-A8CD-4FB4-A61C-6A92D550B933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FEA1395-715F-4ADD-9F13-1A6F6C2D9A67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088EFFB-2CCE-4BA0-9170-8D832F7CD9EF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D0357A90-436A-41A3-A776-C27FCD55D452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F00AC92A-8A64-424A-B3B8-9D8767538F28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207ACBC-0389-448E-8F70-C084725995C8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77B72B2-EC52-4C11-A08B-35835004A63C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3667329" y="0"/>
            <a:ext cx="852467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1610354"/>
            <a:ext cx="7580243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9238533" y="3528619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7036549" y="352436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3467523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EAE384E-3917-40FC-BE11-E891AC265DDB}"/>
              </a:ext>
            </a:extLst>
          </p:cNvPr>
          <p:cNvSpPr/>
          <p:nvPr userDrawn="1"/>
        </p:nvSpPr>
        <p:spPr>
          <a:xfrm>
            <a:off x="3215682" y="1792101"/>
            <a:ext cx="5826721" cy="57606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dirty="0"/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id="{366194D1-7E60-4BE3-B885-3D850014211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5841" y="3304342"/>
            <a:ext cx="5009523" cy="2744906"/>
          </a:xfrm>
          <a:prstGeom prst="rect">
            <a:avLst/>
          </a:prstGeom>
        </p:spPr>
      </p:pic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7B2E46A-AEE0-432E-8C61-9CD98B5AA14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0419" y="3443720"/>
            <a:ext cx="3437079" cy="214250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936349B-1A0A-4592-A815-A056075AACDC}"/>
              </a:ext>
            </a:extLst>
          </p:cNvPr>
          <p:cNvGrpSpPr/>
          <p:nvPr userDrawn="1"/>
        </p:nvGrpSpPr>
        <p:grpSpPr>
          <a:xfrm>
            <a:off x="3672923" y="3294209"/>
            <a:ext cx="4928023" cy="2707615"/>
            <a:chOff x="-548507" y="477868"/>
            <a:chExt cx="11570449" cy="6357177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C72593E-2E70-4449-B1BE-8F66C808C0B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D3DCB10-B44D-4432-B820-D1EBD497593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BE7741D-30AC-42C9-A2E6-6BEB96C95B9F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2B405C8-D141-4EAF-96BA-2EE2276FB297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9FD5C9F-309A-412C-87F1-63E75823FC33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FA3E786-6E32-4F42-B8CE-BC1839F6FEA5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id="{22B2926A-6518-4203-9E90-3D78D068AB4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0B7FDAC6-4A84-4322-BFBA-95F21610214A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638A8CF-27E6-4DE5-9C96-81C657DD1499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74D246CA-AA56-4A42-8C2D-6A105D0FA9D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43C15B67-B0AD-4D44-BE4E-8054A7150653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4FB9D6F-DD52-4A32-876B-22F6C5255AC4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8470C3B7-13D1-4227-9CAE-0CA195438F4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8852DB3-7B2F-44E4-9D7D-61F10DB36DA7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024012A-0BBD-410F-A9FC-59CE034A78C2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873F141A-4B04-4EC4-9589-5B7A2A0A05A0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5EA0569-326D-4025-92D4-89C01599DA00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9C409F4-FDBC-43B9-B596-C30144361BE7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CF7EB9-DB29-4924-A9AF-E44DB225ADEB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E26BEDF7-EBE2-4621-BA92-1B94C56787C5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71B03FB-1596-48A0-8EBD-E24FAE71632C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1ED8A83-B620-428D-86BB-4EBE76FEBFE9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7EFA4C2-56F0-4D13-B1B9-F0D2BCD72899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5E5F6A-4350-4C1E-9D84-C31363F560F9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DEE3658-1EF3-4DFE-B8F9-EDDA6A0FD7BB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F271DCC-A1D9-4E31-BF4C-B0552FEFB07D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618BBAB-181A-47FD-841C-A51DA21A468F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00A4DA9-D6F5-4EDE-94E3-B17901F09101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34597B-F290-4F07-A4BC-530F59A74088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4AFAD0-E4F9-417C-9FBB-4A52596E1274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05FE006-CBE0-4690-841E-0F469A4AD17B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5E3FF97-8F2A-4C25-9E2B-918BB5306773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CD89DB22-CF12-41FF-ADC1-A0FFFA87A184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4B92996-5872-41A6-AD9F-FA7DF8FA7B75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77F31316-C5AE-4C99-B68A-05F3093AAD57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C914CC5-933E-421A-AD79-D969BF3DD87E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그림 개체 틀 2">
            <a:extLst>
              <a:ext uri="{FF2B5EF4-FFF2-40B4-BE49-F238E27FC236}">
                <a16:creationId xmlns:a16="http://schemas.microsoft.com/office/drawing/2014/main" id="{6DB9A895-553D-49B1-A6A4-CFE744EF0181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335019" y="3441790"/>
            <a:ext cx="3631934" cy="21983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77E02B4-A751-4DC8-B44F-BB87A3DE0B1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2373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www.THEME 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520C35F6-78E7-4BF4-8619-9BA679E29A1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DF6B501-1F2F-4932-9231-502F83382EFB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CF1A074-9908-41F9-9F9B-F358DA09E522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8E84EEB-91C1-4CBF-9F30-25877E3E88A3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2E60CBBA-0AE1-4AF9-9946-F3DD96D276C5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E7BB9F4-B56C-483F-A111-891AE06B44E5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9E6BC075-E460-4301-A411-A12992D05568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0DB1E836-0BBE-41A5-8EA6-6293E595C187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084C911-016F-4AFD-884B-BD92F128843C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B30AEC53-8AE5-4225-839B-418404CBD4F9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39A5A45-6C1A-4C63-9560-DB21B2641D3E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2D3489E-5303-4D5C-A86E-CC0498E8E4D1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B842999-8EAA-48E2-BC07-813D0DE35C4F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84CBA10-4061-4EF6-9542-BED2BD676BFF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407A54D-C4CB-425E-B41E-71D0978E782C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F81BE2D-9A00-4A2A-8553-F4BBE2A4CC29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EC49826-617A-4671-8D1C-A4F352A109EA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3C221D2-0E4A-46EB-BC85-E777E63F9A73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F55202C-C12D-45E8-A9EA-34DEA2F9A3B6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2D48A88-C8E5-488F-B5B9-DB107BE1D823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C4A2EC-1646-466F-8242-739149D8547A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7AEDA5B-4273-4971-9BD3-6EA1164F8593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46C171F-FE28-4171-8664-398C1681AF6D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A89CE2F-6744-4A2D-8EDE-C7B26AC13EB1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1E8BFDED-FA4D-4FAC-B1D5-E98663F7A0C5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10494"/>
            <a:ext cx="11617291" cy="3422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9" name="Picture Placeholder 2">
            <a:extLst>
              <a:ext uri="{FF2B5EF4-FFF2-40B4-BE49-F238E27FC236}">
                <a16:creationId xmlns:a16="http://schemas.microsoft.com/office/drawing/2014/main" id="{BF9FB4BF-A6D1-4B88-A0B9-654A288C72B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873551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0" name="Picture Placeholder 2">
            <a:extLst>
              <a:ext uri="{FF2B5EF4-FFF2-40B4-BE49-F238E27FC236}">
                <a16:creationId xmlns:a16="http://schemas.microsoft.com/office/drawing/2014/main" id="{0FBA5178-60BC-4FDE-AF06-7DFB0004ECEA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205772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1" name="Picture Placeholder 2">
            <a:extLst>
              <a:ext uri="{FF2B5EF4-FFF2-40B4-BE49-F238E27FC236}">
                <a16:creationId xmlns:a16="http://schemas.microsoft.com/office/drawing/2014/main" id="{5C2B8051-ADE4-4CF0-8988-32A5DDD82B4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537994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36928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hyperlink" Target="https://plantillaspowerpoint.org/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image" Target="../media/image1.png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hyperlink" Target="https://plantillaspowerpoint.org/" TargetMode="Externa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hyperlink" Target="https://plantillaspowerpoint.org/" TargetMode="External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hlinkClick r:id="rId22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90" r:id="rId6"/>
    <p:sldLayoutId id="2147483678" r:id="rId7"/>
    <p:sldLayoutId id="2147483691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92" r:id="rId14"/>
    <p:sldLayoutId id="2147483686" r:id="rId15"/>
    <p:sldLayoutId id="2147483693" r:id="rId16"/>
    <p:sldLayoutId id="2147483687" r:id="rId17"/>
    <p:sldLayoutId id="2147483688" r:id="rId18"/>
    <p:sldLayoutId id="2147483671" r:id="rId19"/>
    <p:sldLayoutId id="214748367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5660485" y="2019427"/>
            <a:ext cx="6096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5660411" y="2898977"/>
            <a:ext cx="6095927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73403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0B88E4D-A398-4081-A475-B8FF2311F364}"/>
              </a:ext>
            </a:extLst>
          </p:cNvPr>
          <p:cNvSpPr/>
          <p:nvPr/>
        </p:nvSpPr>
        <p:spPr>
          <a:xfrm>
            <a:off x="0" y="3644702"/>
            <a:ext cx="7772400" cy="16529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50033DF-0290-4062-8E96-DB347CCFEE58}"/>
              </a:ext>
            </a:extLst>
          </p:cNvPr>
          <p:cNvGrpSpPr/>
          <p:nvPr/>
        </p:nvGrpSpPr>
        <p:grpSpPr>
          <a:xfrm>
            <a:off x="668191" y="4889034"/>
            <a:ext cx="1873519" cy="1107996"/>
            <a:chOff x="668191" y="4889034"/>
            <a:chExt cx="1873519" cy="110799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D587204-FA00-4872-88B5-733D6668345C}"/>
                </a:ext>
              </a:extLst>
            </p:cNvPr>
            <p:cNvSpPr txBox="1"/>
            <p:nvPr userDrawn="1"/>
          </p:nvSpPr>
          <p:spPr>
            <a:xfrm>
              <a:off x="668191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3897FDA-9232-43AA-A94C-1AD7551522BD}"/>
                </a:ext>
              </a:extLst>
            </p:cNvPr>
            <p:cNvSpPr txBox="1"/>
            <p:nvPr/>
          </p:nvSpPr>
          <p:spPr>
            <a:xfrm>
              <a:off x="668191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71DD185-1DAF-412E-BBD7-8BC7937B7ED5}"/>
              </a:ext>
            </a:extLst>
          </p:cNvPr>
          <p:cNvGrpSpPr/>
          <p:nvPr/>
        </p:nvGrpSpPr>
        <p:grpSpPr>
          <a:xfrm>
            <a:off x="2860414" y="4889034"/>
            <a:ext cx="1873519" cy="1107996"/>
            <a:chOff x="2860414" y="4889034"/>
            <a:chExt cx="1873519" cy="110799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E681BE3-84DD-49D4-9D3C-5124D6B8E087}"/>
                </a:ext>
              </a:extLst>
            </p:cNvPr>
            <p:cNvSpPr txBox="1"/>
            <p:nvPr/>
          </p:nvSpPr>
          <p:spPr>
            <a:xfrm>
              <a:off x="2860414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61CCD19-A742-4E21-AA52-091FDC3923E4}"/>
                </a:ext>
              </a:extLst>
            </p:cNvPr>
            <p:cNvSpPr txBox="1"/>
            <p:nvPr/>
          </p:nvSpPr>
          <p:spPr>
            <a:xfrm>
              <a:off x="2860414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400BA33-21CB-42A4-A7CA-4D912D0F87BF}"/>
              </a:ext>
            </a:extLst>
          </p:cNvPr>
          <p:cNvGrpSpPr/>
          <p:nvPr/>
        </p:nvGrpSpPr>
        <p:grpSpPr>
          <a:xfrm>
            <a:off x="5052637" y="4889034"/>
            <a:ext cx="1873519" cy="1107996"/>
            <a:chOff x="5052637" y="4889034"/>
            <a:chExt cx="1873519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6B35DCD-2F02-4E13-9901-C08E636E5489}"/>
                </a:ext>
              </a:extLst>
            </p:cNvPr>
            <p:cNvSpPr txBox="1"/>
            <p:nvPr/>
          </p:nvSpPr>
          <p:spPr>
            <a:xfrm>
              <a:off x="5052637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D198640-B840-4B6A-AD1C-B15AF69C9398}"/>
                </a:ext>
              </a:extLst>
            </p:cNvPr>
            <p:cNvSpPr txBox="1"/>
            <p:nvPr/>
          </p:nvSpPr>
          <p:spPr>
            <a:xfrm>
              <a:off x="5052637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6FB15AAE-D8DD-41A4-BC0F-42E036DE9DD8}"/>
              </a:ext>
            </a:extLst>
          </p:cNvPr>
          <p:cNvSpPr txBox="1"/>
          <p:nvPr/>
        </p:nvSpPr>
        <p:spPr>
          <a:xfrm>
            <a:off x="668191" y="2608757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227BAAE-5CB5-45ED-B292-50AA7943D548}"/>
              </a:ext>
            </a:extLst>
          </p:cNvPr>
          <p:cNvSpPr txBox="1"/>
          <p:nvPr/>
        </p:nvSpPr>
        <p:spPr>
          <a:xfrm>
            <a:off x="668191" y="1675849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404903F-FB3E-4EC4-8A50-C3CF83413785}"/>
              </a:ext>
            </a:extLst>
          </p:cNvPr>
          <p:cNvSpPr/>
          <p:nvPr/>
        </p:nvSpPr>
        <p:spPr>
          <a:xfrm>
            <a:off x="7599765" y="2190751"/>
            <a:ext cx="3221357" cy="1453951"/>
          </a:xfrm>
          <a:custGeom>
            <a:avLst/>
            <a:gdLst>
              <a:gd name="connsiteX0" fmla="*/ 1606078 w 3221357"/>
              <a:gd name="connsiteY0" fmla="*/ 7 h 1453951"/>
              <a:gd name="connsiteX1" fmla="*/ 3220819 w 3221357"/>
              <a:gd name="connsiteY1" fmla="*/ 1444418 h 1453951"/>
              <a:gd name="connsiteX2" fmla="*/ 3221357 w 3221357"/>
              <a:gd name="connsiteY2" fmla="*/ 1453951 h 1453951"/>
              <a:gd name="connsiteX3" fmla="*/ 3051593 w 3221357"/>
              <a:gd name="connsiteY3" fmla="*/ 1453951 h 1453951"/>
              <a:gd name="connsiteX4" fmla="*/ 3030220 w 3221357"/>
              <a:gd name="connsiteY4" fmla="*/ 1319043 h 1453951"/>
              <a:gd name="connsiteX5" fmla="*/ 1606581 w 3221357"/>
              <a:gd name="connsiteY5" fmla="*/ 168829 h 1453951"/>
              <a:gd name="connsiteX6" fmla="*/ 189834 w 3221357"/>
              <a:gd name="connsiteY6" fmla="*/ 1327522 h 1453951"/>
              <a:gd name="connsiteX7" fmla="*/ 170578 w 3221357"/>
              <a:gd name="connsiteY7" fmla="*/ 1453951 h 1453951"/>
              <a:gd name="connsiteX8" fmla="*/ 0 w 3221357"/>
              <a:gd name="connsiteY8" fmla="*/ 1453951 h 1453951"/>
              <a:gd name="connsiteX9" fmla="*/ 24429 w 3221357"/>
              <a:gd name="connsiteY9" fmla="*/ 1293566 h 1453951"/>
              <a:gd name="connsiteX10" fmla="*/ 1606078 w 3221357"/>
              <a:gd name="connsiteY10" fmla="*/ 7 h 1453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21357" h="1453951">
                <a:moveTo>
                  <a:pt x="1606078" y="7"/>
                </a:moveTo>
                <a:cubicBezTo>
                  <a:pt x="2442699" y="-2491"/>
                  <a:pt x="3133365" y="630040"/>
                  <a:pt x="3220819" y="1444418"/>
                </a:cubicBezTo>
                <a:lnTo>
                  <a:pt x="3221357" y="1453951"/>
                </a:lnTo>
                <a:lnTo>
                  <a:pt x="3051593" y="1453951"/>
                </a:lnTo>
                <a:lnTo>
                  <a:pt x="3030220" y="1319043"/>
                </a:lnTo>
                <a:cubicBezTo>
                  <a:pt x="2891565" y="660159"/>
                  <a:pt x="2306017" y="166741"/>
                  <a:pt x="1606581" y="168829"/>
                </a:cubicBezTo>
                <a:cubicBezTo>
                  <a:pt x="907145" y="170917"/>
                  <a:pt x="324554" y="667820"/>
                  <a:pt x="189834" y="1327522"/>
                </a:cubicBezTo>
                <a:lnTo>
                  <a:pt x="170578" y="1453951"/>
                </a:lnTo>
                <a:lnTo>
                  <a:pt x="0" y="1453951"/>
                </a:lnTo>
                <a:lnTo>
                  <a:pt x="24429" y="1293566"/>
                </a:lnTo>
                <a:cubicBezTo>
                  <a:pt x="174829" y="557079"/>
                  <a:pt x="825232" y="2338"/>
                  <a:pt x="1606078" y="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56E1E3E-6436-402C-9F0A-AFAB9F0BCB65}"/>
              </a:ext>
            </a:extLst>
          </p:cNvPr>
          <p:cNvSpPr/>
          <p:nvPr/>
        </p:nvSpPr>
        <p:spPr>
          <a:xfrm>
            <a:off x="10637520" y="3941983"/>
            <a:ext cx="1554480" cy="16529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B3AC6FC-DF41-4D46-BD53-03E93146337E}"/>
              </a:ext>
            </a:extLst>
          </p:cNvPr>
          <p:cNvSpPr/>
          <p:nvPr/>
        </p:nvSpPr>
        <p:spPr>
          <a:xfrm rot="10800000">
            <a:off x="7599765" y="3941983"/>
            <a:ext cx="3221357" cy="1453951"/>
          </a:xfrm>
          <a:custGeom>
            <a:avLst/>
            <a:gdLst>
              <a:gd name="connsiteX0" fmla="*/ 1606078 w 3221357"/>
              <a:gd name="connsiteY0" fmla="*/ 7 h 1453951"/>
              <a:gd name="connsiteX1" fmla="*/ 3220819 w 3221357"/>
              <a:gd name="connsiteY1" fmla="*/ 1444418 h 1453951"/>
              <a:gd name="connsiteX2" fmla="*/ 3221357 w 3221357"/>
              <a:gd name="connsiteY2" fmla="*/ 1453951 h 1453951"/>
              <a:gd name="connsiteX3" fmla="*/ 3051593 w 3221357"/>
              <a:gd name="connsiteY3" fmla="*/ 1453951 h 1453951"/>
              <a:gd name="connsiteX4" fmla="*/ 3030220 w 3221357"/>
              <a:gd name="connsiteY4" fmla="*/ 1319043 h 1453951"/>
              <a:gd name="connsiteX5" fmla="*/ 1606581 w 3221357"/>
              <a:gd name="connsiteY5" fmla="*/ 168829 h 1453951"/>
              <a:gd name="connsiteX6" fmla="*/ 189834 w 3221357"/>
              <a:gd name="connsiteY6" fmla="*/ 1327522 h 1453951"/>
              <a:gd name="connsiteX7" fmla="*/ 170578 w 3221357"/>
              <a:gd name="connsiteY7" fmla="*/ 1453951 h 1453951"/>
              <a:gd name="connsiteX8" fmla="*/ 0 w 3221357"/>
              <a:gd name="connsiteY8" fmla="*/ 1453951 h 1453951"/>
              <a:gd name="connsiteX9" fmla="*/ 24429 w 3221357"/>
              <a:gd name="connsiteY9" fmla="*/ 1293566 h 1453951"/>
              <a:gd name="connsiteX10" fmla="*/ 1606078 w 3221357"/>
              <a:gd name="connsiteY10" fmla="*/ 7 h 1453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21357" h="1453951">
                <a:moveTo>
                  <a:pt x="1606078" y="7"/>
                </a:moveTo>
                <a:cubicBezTo>
                  <a:pt x="2442699" y="-2491"/>
                  <a:pt x="3133365" y="630040"/>
                  <a:pt x="3220819" y="1444418"/>
                </a:cubicBezTo>
                <a:lnTo>
                  <a:pt x="3221357" y="1453951"/>
                </a:lnTo>
                <a:lnTo>
                  <a:pt x="3051593" y="1453951"/>
                </a:lnTo>
                <a:lnTo>
                  <a:pt x="3030220" y="1319043"/>
                </a:lnTo>
                <a:cubicBezTo>
                  <a:pt x="2891565" y="660159"/>
                  <a:pt x="2306017" y="166741"/>
                  <a:pt x="1606581" y="168829"/>
                </a:cubicBezTo>
                <a:cubicBezTo>
                  <a:pt x="907145" y="170917"/>
                  <a:pt x="324554" y="667820"/>
                  <a:pt x="189834" y="1327522"/>
                </a:cubicBezTo>
                <a:lnTo>
                  <a:pt x="170578" y="1453951"/>
                </a:lnTo>
                <a:lnTo>
                  <a:pt x="0" y="1453951"/>
                </a:lnTo>
                <a:lnTo>
                  <a:pt x="24429" y="1293566"/>
                </a:lnTo>
                <a:cubicBezTo>
                  <a:pt x="174829" y="557079"/>
                  <a:pt x="825232" y="2338"/>
                  <a:pt x="1606078" y="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5816A6F-B8DD-4C79-BA36-23FA3A7D4048}"/>
              </a:ext>
            </a:extLst>
          </p:cNvPr>
          <p:cNvSpPr/>
          <p:nvPr/>
        </p:nvSpPr>
        <p:spPr>
          <a:xfrm>
            <a:off x="1312649" y="4129660"/>
            <a:ext cx="584602" cy="593589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2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15751D4-E94A-4DC5-B5D1-647305731997}"/>
              </a:ext>
            </a:extLst>
          </p:cNvPr>
          <p:cNvGrpSpPr/>
          <p:nvPr/>
        </p:nvGrpSpPr>
        <p:grpSpPr>
          <a:xfrm>
            <a:off x="5670989" y="4129660"/>
            <a:ext cx="657631" cy="618176"/>
            <a:chOff x="5903628" y="805233"/>
            <a:chExt cx="5796431" cy="5448665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4548BE1-255D-4292-B766-D39E158B1506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640A39-B9E7-4AF4-8DD6-0BE0B982064F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6BEB659-46B2-400B-B276-2D4E470003BA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0F453A-98EB-4322-BE55-2420A9EF1D1F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56612E6-330A-45D2-B223-878D413C9CE5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B7F20F9-03BF-406C-BAE2-653BD904EB77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BF14105-9ADF-4B71-8651-B98818F29E90}"/>
              </a:ext>
            </a:extLst>
          </p:cNvPr>
          <p:cNvGrpSpPr/>
          <p:nvPr/>
        </p:nvGrpSpPr>
        <p:grpSpPr>
          <a:xfrm>
            <a:off x="3461148" y="4127492"/>
            <a:ext cx="762730" cy="642082"/>
            <a:chOff x="7327693" y="2032295"/>
            <a:chExt cx="1968838" cy="1657407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842C6CD-56C4-4046-ADE8-FDECB0A2D4BA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1569E35-78FF-4EA4-807E-E6BE3C0340A5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4538090-A2CE-4944-B38E-D65557F2B6D3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308F7AC-3544-4EFB-A216-02F08B90714B}"/>
              </a:ext>
            </a:extLst>
          </p:cNvPr>
          <p:cNvGrpSpPr/>
          <p:nvPr/>
        </p:nvGrpSpPr>
        <p:grpSpPr>
          <a:xfrm>
            <a:off x="7913031" y="2674948"/>
            <a:ext cx="2613333" cy="2328532"/>
            <a:chOff x="7175530" y="302678"/>
            <a:chExt cx="4470082" cy="3982932"/>
          </a:xfrm>
          <a:solidFill>
            <a:schemeClr val="accent2"/>
          </a:solidFill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67C251D-A43E-46D9-83BD-25DFA92C2D6B}"/>
                </a:ext>
              </a:extLst>
            </p:cNvPr>
            <p:cNvSpPr/>
            <p:nvPr/>
          </p:nvSpPr>
          <p:spPr>
            <a:xfrm>
              <a:off x="10954097" y="1248254"/>
              <a:ext cx="330313" cy="546735"/>
            </a:xfrm>
            <a:custGeom>
              <a:avLst/>
              <a:gdLst>
                <a:gd name="connsiteX0" fmla="*/ 138113 w 330313"/>
                <a:gd name="connsiteY0" fmla="*/ 266700 h 546735"/>
                <a:gd name="connsiteX1" fmla="*/ 247650 w 330313"/>
                <a:gd name="connsiteY1" fmla="*/ 541020 h 546735"/>
                <a:gd name="connsiteX2" fmla="*/ 241935 w 330313"/>
                <a:gd name="connsiteY2" fmla="*/ 546735 h 546735"/>
                <a:gd name="connsiteX3" fmla="*/ 177165 w 330313"/>
                <a:gd name="connsiteY3" fmla="*/ 516255 h 546735"/>
                <a:gd name="connsiteX4" fmla="*/ 64770 w 330313"/>
                <a:gd name="connsiteY4" fmla="*/ 366713 h 546735"/>
                <a:gd name="connsiteX5" fmla="*/ 5715 w 330313"/>
                <a:gd name="connsiteY5" fmla="*/ 96203 h 546735"/>
                <a:gd name="connsiteX6" fmla="*/ 0 w 330313"/>
                <a:gd name="connsiteY6" fmla="*/ 0 h 546735"/>
                <a:gd name="connsiteX7" fmla="*/ 85725 w 330313"/>
                <a:gd name="connsiteY7" fmla="*/ 64770 h 546735"/>
                <a:gd name="connsiteX8" fmla="*/ 308610 w 330313"/>
                <a:gd name="connsiteY8" fmla="*/ 355283 h 546735"/>
                <a:gd name="connsiteX9" fmla="*/ 325755 w 330313"/>
                <a:gd name="connsiteY9" fmla="*/ 447675 h 546735"/>
                <a:gd name="connsiteX10" fmla="*/ 295275 w 330313"/>
                <a:gd name="connsiteY10" fmla="*/ 495300 h 546735"/>
                <a:gd name="connsiteX11" fmla="*/ 262890 w 330313"/>
                <a:gd name="connsiteY11" fmla="*/ 488633 h 546735"/>
                <a:gd name="connsiteX12" fmla="*/ 183832 w 330313"/>
                <a:gd name="connsiteY12" fmla="*/ 338138 h 546735"/>
                <a:gd name="connsiteX13" fmla="*/ 138113 w 330313"/>
                <a:gd name="connsiteY13" fmla="*/ 266700 h 54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13" h="546735">
                  <a:moveTo>
                    <a:pt x="138113" y="266700"/>
                  </a:moveTo>
                  <a:cubicBezTo>
                    <a:pt x="180022" y="357188"/>
                    <a:pt x="230505" y="441960"/>
                    <a:pt x="247650" y="541020"/>
                  </a:cubicBezTo>
                  <a:cubicBezTo>
                    <a:pt x="245745" y="542925"/>
                    <a:pt x="243840" y="544830"/>
                    <a:pt x="241935" y="546735"/>
                  </a:cubicBezTo>
                  <a:cubicBezTo>
                    <a:pt x="220027" y="537210"/>
                    <a:pt x="198120" y="528638"/>
                    <a:pt x="177165" y="516255"/>
                  </a:cubicBezTo>
                  <a:cubicBezTo>
                    <a:pt x="120015" y="481965"/>
                    <a:pt x="88582" y="426720"/>
                    <a:pt x="64770" y="366713"/>
                  </a:cubicBezTo>
                  <a:cubicBezTo>
                    <a:pt x="29527" y="280035"/>
                    <a:pt x="13335" y="188595"/>
                    <a:pt x="5715" y="96203"/>
                  </a:cubicBezTo>
                  <a:cubicBezTo>
                    <a:pt x="3810" y="65723"/>
                    <a:pt x="1905" y="36195"/>
                    <a:pt x="0" y="0"/>
                  </a:cubicBezTo>
                  <a:cubicBezTo>
                    <a:pt x="31432" y="23813"/>
                    <a:pt x="60007" y="42863"/>
                    <a:pt x="85725" y="64770"/>
                  </a:cubicBezTo>
                  <a:cubicBezTo>
                    <a:pt x="180975" y="144780"/>
                    <a:pt x="252413" y="244793"/>
                    <a:pt x="308610" y="355283"/>
                  </a:cubicBezTo>
                  <a:cubicBezTo>
                    <a:pt x="322897" y="383858"/>
                    <a:pt x="338138" y="414338"/>
                    <a:pt x="325755" y="447675"/>
                  </a:cubicBezTo>
                  <a:cubicBezTo>
                    <a:pt x="319088" y="464820"/>
                    <a:pt x="307657" y="481013"/>
                    <a:pt x="295275" y="495300"/>
                  </a:cubicBezTo>
                  <a:cubicBezTo>
                    <a:pt x="280988" y="510540"/>
                    <a:pt x="272415" y="507683"/>
                    <a:pt x="262890" y="488633"/>
                  </a:cubicBezTo>
                  <a:cubicBezTo>
                    <a:pt x="237172" y="438150"/>
                    <a:pt x="211455" y="387667"/>
                    <a:pt x="183832" y="338138"/>
                  </a:cubicBezTo>
                  <a:cubicBezTo>
                    <a:pt x="169545" y="313373"/>
                    <a:pt x="153352" y="290513"/>
                    <a:pt x="138113" y="266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DFD815A2-EC82-4408-98D2-8904FF73A284}"/>
                </a:ext>
              </a:extLst>
            </p:cNvPr>
            <p:cNvGrpSpPr/>
            <p:nvPr/>
          </p:nvGrpSpPr>
          <p:grpSpPr>
            <a:xfrm>
              <a:off x="8086008" y="302678"/>
              <a:ext cx="2157116" cy="1770058"/>
              <a:chOff x="8086008" y="302678"/>
              <a:chExt cx="2157116" cy="1770058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0519123-B66D-4D1C-A4F7-8BB776A2B76E}"/>
                  </a:ext>
                </a:extLst>
              </p:cNvPr>
              <p:cNvSpPr/>
              <p:nvPr/>
            </p:nvSpPr>
            <p:spPr>
              <a:xfrm>
                <a:off x="8086008" y="302678"/>
                <a:ext cx="1271699" cy="869761"/>
              </a:xfrm>
              <a:custGeom>
                <a:avLst/>
                <a:gdLst>
                  <a:gd name="connsiteX0" fmla="*/ 683054 w 1271699"/>
                  <a:gd name="connsiteY0" fmla="*/ 397889 h 869761"/>
                  <a:gd name="connsiteX1" fmla="*/ 675434 w 1271699"/>
                  <a:gd name="connsiteY1" fmla="*/ 474089 h 869761"/>
                  <a:gd name="connsiteX2" fmla="*/ 643049 w 1271699"/>
                  <a:gd name="connsiteY2" fmla="*/ 458849 h 869761"/>
                  <a:gd name="connsiteX3" fmla="*/ 647812 w 1271699"/>
                  <a:gd name="connsiteY3" fmla="*/ 384554 h 869761"/>
                  <a:gd name="connsiteX4" fmla="*/ 623047 w 1271699"/>
                  <a:gd name="connsiteY4" fmla="*/ 375981 h 869761"/>
                  <a:gd name="connsiteX5" fmla="*/ 537322 w 1271699"/>
                  <a:gd name="connsiteY5" fmla="*/ 516951 h 869761"/>
                  <a:gd name="connsiteX6" fmla="*/ 368729 w 1271699"/>
                  <a:gd name="connsiteY6" fmla="*/ 741741 h 869761"/>
                  <a:gd name="connsiteX7" fmla="*/ 234427 w 1271699"/>
                  <a:gd name="connsiteY7" fmla="*/ 849374 h 869761"/>
                  <a:gd name="connsiteX8" fmla="*/ 162989 w 1271699"/>
                  <a:gd name="connsiteY8" fmla="*/ 869376 h 869761"/>
                  <a:gd name="connsiteX9" fmla="*/ 114412 w 1271699"/>
                  <a:gd name="connsiteY9" fmla="*/ 838896 h 869761"/>
                  <a:gd name="connsiteX10" fmla="*/ 97267 w 1271699"/>
                  <a:gd name="connsiteY10" fmla="*/ 773174 h 869761"/>
                  <a:gd name="connsiteX11" fmla="*/ 72502 w 1271699"/>
                  <a:gd name="connsiteY11" fmla="*/ 742694 h 869761"/>
                  <a:gd name="connsiteX12" fmla="*/ 1064 w 1271699"/>
                  <a:gd name="connsiteY12" fmla="*/ 618869 h 869761"/>
                  <a:gd name="connsiteX13" fmla="*/ 92504 w 1271699"/>
                  <a:gd name="connsiteY13" fmla="*/ 455991 h 869761"/>
                  <a:gd name="connsiteX14" fmla="*/ 172514 w 1271699"/>
                  <a:gd name="connsiteY14" fmla="*/ 465516 h 869761"/>
                  <a:gd name="connsiteX15" fmla="*/ 101077 w 1271699"/>
                  <a:gd name="connsiteY15" fmla="*/ 501711 h 869761"/>
                  <a:gd name="connsiteX16" fmla="*/ 22972 w 1271699"/>
                  <a:gd name="connsiteY16" fmla="*/ 615059 h 869761"/>
                  <a:gd name="connsiteX17" fmla="*/ 92504 w 1271699"/>
                  <a:gd name="connsiteY17" fmla="*/ 723644 h 869761"/>
                  <a:gd name="connsiteX18" fmla="*/ 108697 w 1271699"/>
                  <a:gd name="connsiteY18" fmla="*/ 654111 h 869761"/>
                  <a:gd name="connsiteX19" fmla="*/ 275384 w 1271699"/>
                  <a:gd name="connsiteY19" fmla="*/ 414081 h 869761"/>
                  <a:gd name="connsiteX20" fmla="*/ 341107 w 1271699"/>
                  <a:gd name="connsiteY20" fmla="*/ 389316 h 869761"/>
                  <a:gd name="connsiteX21" fmla="*/ 403019 w 1271699"/>
                  <a:gd name="connsiteY21" fmla="*/ 446466 h 869761"/>
                  <a:gd name="connsiteX22" fmla="*/ 359204 w 1271699"/>
                  <a:gd name="connsiteY22" fmla="*/ 581721 h 869761"/>
                  <a:gd name="connsiteX23" fmla="*/ 139177 w 1271699"/>
                  <a:gd name="connsiteY23" fmla="*/ 744599 h 869761"/>
                  <a:gd name="connsiteX24" fmla="*/ 112507 w 1271699"/>
                  <a:gd name="connsiteY24" fmla="*/ 749361 h 869761"/>
                  <a:gd name="connsiteX25" fmla="*/ 132509 w 1271699"/>
                  <a:gd name="connsiteY25" fmla="*/ 822704 h 869761"/>
                  <a:gd name="connsiteX26" fmla="*/ 195374 w 1271699"/>
                  <a:gd name="connsiteY26" fmla="*/ 840801 h 869761"/>
                  <a:gd name="connsiteX27" fmla="*/ 287767 w 1271699"/>
                  <a:gd name="connsiteY27" fmla="*/ 771269 h 869761"/>
                  <a:gd name="connsiteX28" fmla="*/ 495412 w 1271699"/>
                  <a:gd name="connsiteY28" fmla="*/ 460754 h 869761"/>
                  <a:gd name="connsiteX29" fmla="*/ 551609 w 1271699"/>
                  <a:gd name="connsiteY29" fmla="*/ 360741 h 869761"/>
                  <a:gd name="connsiteX30" fmla="*/ 486839 w 1271699"/>
                  <a:gd name="connsiteY30" fmla="*/ 350264 h 869761"/>
                  <a:gd name="connsiteX31" fmla="*/ 378254 w 1271699"/>
                  <a:gd name="connsiteY31" fmla="*/ 340739 h 869761"/>
                  <a:gd name="connsiteX32" fmla="*/ 303007 w 1271699"/>
                  <a:gd name="connsiteY32" fmla="*/ 380744 h 869761"/>
                  <a:gd name="connsiteX33" fmla="*/ 393494 w 1271699"/>
                  <a:gd name="connsiteY33" fmla="*/ 278826 h 869761"/>
                  <a:gd name="connsiteX34" fmla="*/ 558277 w 1271699"/>
                  <a:gd name="connsiteY34" fmla="*/ 303591 h 869761"/>
                  <a:gd name="connsiteX35" fmla="*/ 596377 w 1271699"/>
                  <a:gd name="connsiteY35" fmla="*/ 289304 h 869761"/>
                  <a:gd name="connsiteX36" fmla="*/ 730679 w 1271699"/>
                  <a:gd name="connsiteY36" fmla="*/ 107376 h 869761"/>
                  <a:gd name="connsiteX37" fmla="*/ 823072 w 1271699"/>
                  <a:gd name="connsiteY37" fmla="*/ 27366 h 869761"/>
                  <a:gd name="connsiteX38" fmla="*/ 719249 w 1271699"/>
                  <a:gd name="connsiteY38" fmla="*/ 26414 h 869761"/>
                  <a:gd name="connsiteX39" fmla="*/ 464932 w 1271699"/>
                  <a:gd name="connsiteY39" fmla="*/ 94994 h 869761"/>
                  <a:gd name="connsiteX40" fmla="*/ 327772 w 1271699"/>
                  <a:gd name="connsiteY40" fmla="*/ 199769 h 869761"/>
                  <a:gd name="connsiteX41" fmla="*/ 294434 w 1271699"/>
                  <a:gd name="connsiteY41" fmla="*/ 300734 h 869761"/>
                  <a:gd name="connsiteX42" fmla="*/ 315389 w 1271699"/>
                  <a:gd name="connsiteY42" fmla="*/ 139761 h 869761"/>
                  <a:gd name="connsiteX43" fmla="*/ 454454 w 1271699"/>
                  <a:gd name="connsiteY43" fmla="*/ 46416 h 869761"/>
                  <a:gd name="connsiteX44" fmla="*/ 680197 w 1271699"/>
                  <a:gd name="connsiteY44" fmla="*/ 1649 h 869761"/>
                  <a:gd name="connsiteX45" fmla="*/ 860219 w 1271699"/>
                  <a:gd name="connsiteY45" fmla="*/ 16889 h 869761"/>
                  <a:gd name="connsiteX46" fmla="*/ 901177 w 1271699"/>
                  <a:gd name="connsiteY46" fmla="*/ 13079 h 869761"/>
                  <a:gd name="connsiteX47" fmla="*/ 940229 w 1271699"/>
                  <a:gd name="connsiteY47" fmla="*/ 15936 h 869761"/>
                  <a:gd name="connsiteX48" fmla="*/ 954517 w 1271699"/>
                  <a:gd name="connsiteY48" fmla="*/ 31176 h 869761"/>
                  <a:gd name="connsiteX49" fmla="*/ 942134 w 1271699"/>
                  <a:gd name="connsiteY49" fmla="*/ 48321 h 869761"/>
                  <a:gd name="connsiteX50" fmla="*/ 896414 w 1271699"/>
                  <a:gd name="connsiteY50" fmla="*/ 49274 h 869761"/>
                  <a:gd name="connsiteX51" fmla="*/ 853552 w 1271699"/>
                  <a:gd name="connsiteY51" fmla="*/ 60704 h 869761"/>
                  <a:gd name="connsiteX52" fmla="*/ 739252 w 1271699"/>
                  <a:gd name="connsiteY52" fmla="*/ 194054 h 869761"/>
                  <a:gd name="connsiteX53" fmla="*/ 648764 w 1271699"/>
                  <a:gd name="connsiteY53" fmla="*/ 332166 h 869761"/>
                  <a:gd name="connsiteX54" fmla="*/ 707819 w 1271699"/>
                  <a:gd name="connsiteY54" fmla="*/ 341691 h 869761"/>
                  <a:gd name="connsiteX55" fmla="*/ 786877 w 1271699"/>
                  <a:gd name="connsiteY55" fmla="*/ 324546 h 869761"/>
                  <a:gd name="connsiteX56" fmla="*/ 813547 w 1271699"/>
                  <a:gd name="connsiteY56" fmla="*/ 308354 h 869761"/>
                  <a:gd name="connsiteX57" fmla="*/ 984044 w 1271699"/>
                  <a:gd name="connsiteY57" fmla="*/ 116901 h 869761"/>
                  <a:gd name="connsiteX58" fmla="*/ 1165972 w 1271699"/>
                  <a:gd name="connsiteY58" fmla="*/ 48321 h 869761"/>
                  <a:gd name="connsiteX59" fmla="*/ 1271699 w 1271699"/>
                  <a:gd name="connsiteY59" fmla="*/ 63561 h 869761"/>
                  <a:gd name="connsiteX60" fmla="*/ 1270747 w 1271699"/>
                  <a:gd name="connsiteY60" fmla="*/ 69276 h 869761"/>
                  <a:gd name="connsiteX61" fmla="*/ 1191689 w 1271699"/>
                  <a:gd name="connsiteY61" fmla="*/ 83564 h 869761"/>
                  <a:gd name="connsiteX62" fmla="*/ 1016429 w 1271699"/>
                  <a:gd name="connsiteY62" fmla="*/ 184529 h 869761"/>
                  <a:gd name="connsiteX63" fmla="*/ 875459 w 1271699"/>
                  <a:gd name="connsiteY63" fmla="*/ 323594 h 869761"/>
                  <a:gd name="connsiteX64" fmla="*/ 871649 w 1271699"/>
                  <a:gd name="connsiteY64" fmla="*/ 329309 h 869761"/>
                  <a:gd name="connsiteX65" fmla="*/ 905939 w 1271699"/>
                  <a:gd name="connsiteY65" fmla="*/ 350264 h 869761"/>
                  <a:gd name="connsiteX66" fmla="*/ 898319 w 1271699"/>
                  <a:gd name="connsiteY66" fmla="*/ 407414 h 869761"/>
                  <a:gd name="connsiteX67" fmla="*/ 817357 w 1271699"/>
                  <a:gd name="connsiteY67" fmla="*/ 423606 h 869761"/>
                  <a:gd name="connsiteX68" fmla="*/ 794497 w 1271699"/>
                  <a:gd name="connsiteY68" fmla="*/ 436941 h 869761"/>
                  <a:gd name="connsiteX69" fmla="*/ 735442 w 1271699"/>
                  <a:gd name="connsiteY69" fmla="*/ 549336 h 869761"/>
                  <a:gd name="connsiteX70" fmla="*/ 746872 w 1271699"/>
                  <a:gd name="connsiteY70" fmla="*/ 557909 h 869761"/>
                  <a:gd name="connsiteX71" fmla="*/ 835454 w 1271699"/>
                  <a:gd name="connsiteY71" fmla="*/ 737931 h 869761"/>
                  <a:gd name="connsiteX72" fmla="*/ 742109 w 1271699"/>
                  <a:gd name="connsiteY72" fmla="*/ 800796 h 869761"/>
                  <a:gd name="connsiteX73" fmla="*/ 689722 w 1271699"/>
                  <a:gd name="connsiteY73" fmla="*/ 745551 h 869761"/>
                  <a:gd name="connsiteX74" fmla="*/ 687817 w 1271699"/>
                  <a:gd name="connsiteY74" fmla="*/ 588389 h 869761"/>
                  <a:gd name="connsiteX75" fmla="*/ 688769 w 1271699"/>
                  <a:gd name="connsiteY75" fmla="*/ 582674 h 869761"/>
                  <a:gd name="connsiteX76" fmla="*/ 606854 w 1271699"/>
                  <a:gd name="connsiteY76" fmla="*/ 636966 h 869761"/>
                  <a:gd name="connsiteX77" fmla="*/ 663052 w 1271699"/>
                  <a:gd name="connsiteY77" fmla="*/ 731264 h 869761"/>
                  <a:gd name="connsiteX78" fmla="*/ 586852 w 1271699"/>
                  <a:gd name="connsiteY78" fmla="*/ 716976 h 869761"/>
                  <a:gd name="connsiteX79" fmla="*/ 681149 w 1271699"/>
                  <a:gd name="connsiteY79" fmla="*/ 552194 h 869761"/>
                  <a:gd name="connsiteX80" fmla="*/ 704962 w 1271699"/>
                  <a:gd name="connsiteY80" fmla="*/ 533144 h 869761"/>
                  <a:gd name="connsiteX81" fmla="*/ 749729 w 1271699"/>
                  <a:gd name="connsiteY81" fmla="*/ 417891 h 869761"/>
                  <a:gd name="connsiteX82" fmla="*/ 683054 w 1271699"/>
                  <a:gd name="connsiteY82" fmla="*/ 397889 h 869761"/>
                  <a:gd name="connsiteX83" fmla="*/ 115364 w 1271699"/>
                  <a:gd name="connsiteY83" fmla="*/ 718881 h 869761"/>
                  <a:gd name="connsiteX84" fmla="*/ 121079 w 1271699"/>
                  <a:gd name="connsiteY84" fmla="*/ 726501 h 869761"/>
                  <a:gd name="connsiteX85" fmla="*/ 191564 w 1271699"/>
                  <a:gd name="connsiteY85" fmla="*/ 696021 h 869761"/>
                  <a:gd name="connsiteX86" fmla="*/ 363967 w 1271699"/>
                  <a:gd name="connsiteY86" fmla="*/ 503616 h 869761"/>
                  <a:gd name="connsiteX87" fmla="*/ 380159 w 1271699"/>
                  <a:gd name="connsiteY87" fmla="*/ 443609 h 869761"/>
                  <a:gd name="connsiteX88" fmla="*/ 344917 w 1271699"/>
                  <a:gd name="connsiteY88" fmla="*/ 415034 h 869761"/>
                  <a:gd name="connsiteX89" fmla="*/ 294434 w 1271699"/>
                  <a:gd name="connsiteY89" fmla="*/ 435989 h 869761"/>
                  <a:gd name="connsiteX90" fmla="*/ 115364 w 1271699"/>
                  <a:gd name="connsiteY90" fmla="*/ 718881 h 869761"/>
                  <a:gd name="connsiteX91" fmla="*/ 723059 w 1271699"/>
                  <a:gd name="connsiteY91" fmla="*/ 584579 h 869761"/>
                  <a:gd name="connsiteX92" fmla="*/ 704962 w 1271699"/>
                  <a:gd name="connsiteY92" fmla="*/ 678876 h 869761"/>
                  <a:gd name="connsiteX93" fmla="*/ 721154 w 1271699"/>
                  <a:gd name="connsiteY93" fmla="*/ 757934 h 869761"/>
                  <a:gd name="connsiteX94" fmla="*/ 776399 w 1271699"/>
                  <a:gd name="connsiteY94" fmla="*/ 780794 h 869761"/>
                  <a:gd name="connsiteX95" fmla="*/ 811642 w 1271699"/>
                  <a:gd name="connsiteY95" fmla="*/ 733169 h 869761"/>
                  <a:gd name="connsiteX96" fmla="*/ 806879 w 1271699"/>
                  <a:gd name="connsiteY96" fmla="*/ 688401 h 869761"/>
                  <a:gd name="connsiteX97" fmla="*/ 723059 w 1271699"/>
                  <a:gd name="connsiteY97" fmla="*/ 584579 h 869761"/>
                  <a:gd name="connsiteX98" fmla="*/ 820214 w 1271699"/>
                  <a:gd name="connsiteY98" fmla="*/ 395984 h 869761"/>
                  <a:gd name="connsiteX99" fmla="*/ 881174 w 1271699"/>
                  <a:gd name="connsiteY99" fmla="*/ 395031 h 869761"/>
                  <a:gd name="connsiteX100" fmla="*/ 903082 w 1271699"/>
                  <a:gd name="connsiteY100" fmla="*/ 378839 h 869761"/>
                  <a:gd name="connsiteX101" fmla="*/ 881174 w 1271699"/>
                  <a:gd name="connsiteY101" fmla="*/ 355979 h 869761"/>
                  <a:gd name="connsiteX102" fmla="*/ 851647 w 1271699"/>
                  <a:gd name="connsiteY102" fmla="*/ 353121 h 869761"/>
                  <a:gd name="connsiteX103" fmla="*/ 820214 w 1271699"/>
                  <a:gd name="connsiteY103" fmla="*/ 395984 h 869761"/>
                  <a:gd name="connsiteX104" fmla="*/ 768779 w 1271699"/>
                  <a:gd name="connsiteY104" fmla="*/ 385506 h 869761"/>
                  <a:gd name="connsiteX105" fmla="*/ 789734 w 1271699"/>
                  <a:gd name="connsiteY105" fmla="*/ 346454 h 869761"/>
                  <a:gd name="connsiteX106" fmla="*/ 786877 w 1271699"/>
                  <a:gd name="connsiteY106" fmla="*/ 341691 h 869761"/>
                  <a:gd name="connsiteX107" fmla="*/ 718297 w 1271699"/>
                  <a:gd name="connsiteY107" fmla="*/ 362646 h 869761"/>
                  <a:gd name="connsiteX108" fmla="*/ 719249 w 1271699"/>
                  <a:gd name="connsiteY108" fmla="*/ 369314 h 869761"/>
                  <a:gd name="connsiteX109" fmla="*/ 768779 w 1271699"/>
                  <a:gd name="connsiteY109" fmla="*/ 385506 h 86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71699" h="869761">
                    <a:moveTo>
                      <a:pt x="683054" y="397889"/>
                    </a:moveTo>
                    <a:cubicBezTo>
                      <a:pt x="667814" y="422654"/>
                      <a:pt x="670672" y="447419"/>
                      <a:pt x="675434" y="474089"/>
                    </a:cubicBezTo>
                    <a:cubicBezTo>
                      <a:pt x="659242" y="479804"/>
                      <a:pt x="650669" y="469326"/>
                      <a:pt x="643049" y="458849"/>
                    </a:cubicBezTo>
                    <a:cubicBezTo>
                      <a:pt x="626857" y="436941"/>
                      <a:pt x="628762" y="415986"/>
                      <a:pt x="647812" y="384554"/>
                    </a:cubicBezTo>
                    <a:cubicBezTo>
                      <a:pt x="640192" y="381696"/>
                      <a:pt x="631619" y="378839"/>
                      <a:pt x="623047" y="375981"/>
                    </a:cubicBezTo>
                    <a:cubicBezTo>
                      <a:pt x="594472" y="423606"/>
                      <a:pt x="566849" y="470279"/>
                      <a:pt x="537322" y="516951"/>
                    </a:cubicBezTo>
                    <a:cubicBezTo>
                      <a:pt x="486839" y="596009"/>
                      <a:pt x="435404" y="675066"/>
                      <a:pt x="368729" y="741741"/>
                    </a:cubicBezTo>
                    <a:cubicBezTo>
                      <a:pt x="327772" y="782699"/>
                      <a:pt x="285862" y="822704"/>
                      <a:pt x="234427" y="849374"/>
                    </a:cubicBezTo>
                    <a:cubicBezTo>
                      <a:pt x="212519" y="859851"/>
                      <a:pt x="187754" y="866519"/>
                      <a:pt x="162989" y="869376"/>
                    </a:cubicBezTo>
                    <a:cubicBezTo>
                      <a:pt x="141082" y="872234"/>
                      <a:pt x="122032" y="858899"/>
                      <a:pt x="114412" y="838896"/>
                    </a:cubicBezTo>
                    <a:cubicBezTo>
                      <a:pt x="105839" y="817941"/>
                      <a:pt x="101077" y="795081"/>
                      <a:pt x="97267" y="773174"/>
                    </a:cubicBezTo>
                    <a:cubicBezTo>
                      <a:pt x="94409" y="756981"/>
                      <a:pt x="90599" y="747456"/>
                      <a:pt x="72502" y="742694"/>
                    </a:cubicBezTo>
                    <a:cubicBezTo>
                      <a:pt x="19162" y="728406"/>
                      <a:pt x="-5603" y="683639"/>
                      <a:pt x="1064" y="618869"/>
                    </a:cubicBezTo>
                    <a:cubicBezTo>
                      <a:pt x="7732" y="552194"/>
                      <a:pt x="39164" y="496949"/>
                      <a:pt x="92504" y="455991"/>
                    </a:cubicBezTo>
                    <a:cubicBezTo>
                      <a:pt x="126794" y="429321"/>
                      <a:pt x="153464" y="435036"/>
                      <a:pt x="172514" y="465516"/>
                    </a:cubicBezTo>
                    <a:cubicBezTo>
                      <a:pt x="148702" y="477899"/>
                      <a:pt x="122984" y="487424"/>
                      <a:pt x="101077" y="501711"/>
                    </a:cubicBezTo>
                    <a:cubicBezTo>
                      <a:pt x="61072" y="529334"/>
                      <a:pt x="35354" y="568386"/>
                      <a:pt x="22972" y="615059"/>
                    </a:cubicBezTo>
                    <a:cubicBezTo>
                      <a:pt x="8684" y="670304"/>
                      <a:pt x="33449" y="709356"/>
                      <a:pt x="92504" y="723644"/>
                    </a:cubicBezTo>
                    <a:cubicBezTo>
                      <a:pt x="98219" y="700784"/>
                      <a:pt x="101077" y="676971"/>
                      <a:pt x="108697" y="654111"/>
                    </a:cubicBezTo>
                    <a:cubicBezTo>
                      <a:pt x="141082" y="557909"/>
                      <a:pt x="192517" y="475041"/>
                      <a:pt x="275384" y="414081"/>
                    </a:cubicBezTo>
                    <a:cubicBezTo>
                      <a:pt x="293482" y="400746"/>
                      <a:pt x="318247" y="392174"/>
                      <a:pt x="341107" y="389316"/>
                    </a:cubicBezTo>
                    <a:cubicBezTo>
                      <a:pt x="375397" y="384554"/>
                      <a:pt x="401114" y="412176"/>
                      <a:pt x="403019" y="446466"/>
                    </a:cubicBezTo>
                    <a:cubicBezTo>
                      <a:pt x="404924" y="496949"/>
                      <a:pt x="383969" y="540764"/>
                      <a:pt x="359204" y="581721"/>
                    </a:cubicBezTo>
                    <a:cubicBezTo>
                      <a:pt x="307769" y="665541"/>
                      <a:pt x="234427" y="719834"/>
                      <a:pt x="139177" y="744599"/>
                    </a:cubicBezTo>
                    <a:cubicBezTo>
                      <a:pt x="132509" y="746504"/>
                      <a:pt x="124889" y="747456"/>
                      <a:pt x="112507" y="749361"/>
                    </a:cubicBezTo>
                    <a:cubicBezTo>
                      <a:pt x="119174" y="774126"/>
                      <a:pt x="122984" y="799844"/>
                      <a:pt x="132509" y="822704"/>
                    </a:cubicBezTo>
                    <a:cubicBezTo>
                      <a:pt x="142034" y="845564"/>
                      <a:pt x="167752" y="851279"/>
                      <a:pt x="195374" y="840801"/>
                    </a:cubicBezTo>
                    <a:cubicBezTo>
                      <a:pt x="232522" y="826514"/>
                      <a:pt x="262049" y="800796"/>
                      <a:pt x="287767" y="771269"/>
                    </a:cubicBezTo>
                    <a:cubicBezTo>
                      <a:pt x="371587" y="677924"/>
                      <a:pt x="433499" y="569339"/>
                      <a:pt x="495412" y="460754"/>
                    </a:cubicBezTo>
                    <a:cubicBezTo>
                      <a:pt x="513509" y="428369"/>
                      <a:pt x="531607" y="395984"/>
                      <a:pt x="551609" y="360741"/>
                    </a:cubicBezTo>
                    <a:cubicBezTo>
                      <a:pt x="528749" y="356931"/>
                      <a:pt x="507794" y="352169"/>
                      <a:pt x="486839" y="350264"/>
                    </a:cubicBezTo>
                    <a:cubicBezTo>
                      <a:pt x="450644" y="346454"/>
                      <a:pt x="414449" y="342644"/>
                      <a:pt x="378254" y="340739"/>
                    </a:cubicBezTo>
                    <a:cubicBezTo>
                      <a:pt x="348727" y="339786"/>
                      <a:pt x="319199" y="342644"/>
                      <a:pt x="303007" y="380744"/>
                    </a:cubicBezTo>
                    <a:cubicBezTo>
                      <a:pt x="305864" y="319784"/>
                      <a:pt x="341107" y="284541"/>
                      <a:pt x="393494" y="278826"/>
                    </a:cubicBezTo>
                    <a:cubicBezTo>
                      <a:pt x="450644" y="273111"/>
                      <a:pt x="504937" y="286446"/>
                      <a:pt x="558277" y="303591"/>
                    </a:cubicBezTo>
                    <a:cubicBezTo>
                      <a:pt x="578279" y="310259"/>
                      <a:pt x="584947" y="305496"/>
                      <a:pt x="596377" y="289304"/>
                    </a:cubicBezTo>
                    <a:cubicBezTo>
                      <a:pt x="639239" y="227391"/>
                      <a:pt x="682102" y="165479"/>
                      <a:pt x="730679" y="107376"/>
                    </a:cubicBezTo>
                    <a:cubicBezTo>
                      <a:pt x="755444" y="77849"/>
                      <a:pt x="789734" y="55941"/>
                      <a:pt x="823072" y="27366"/>
                    </a:cubicBezTo>
                    <a:cubicBezTo>
                      <a:pt x="788782" y="26414"/>
                      <a:pt x="753539" y="23556"/>
                      <a:pt x="719249" y="26414"/>
                    </a:cubicBezTo>
                    <a:cubicBezTo>
                      <a:pt x="630667" y="33081"/>
                      <a:pt x="545894" y="55941"/>
                      <a:pt x="464932" y="94994"/>
                    </a:cubicBezTo>
                    <a:cubicBezTo>
                      <a:pt x="412544" y="120711"/>
                      <a:pt x="363967" y="153096"/>
                      <a:pt x="327772" y="199769"/>
                    </a:cubicBezTo>
                    <a:cubicBezTo>
                      <a:pt x="304912" y="229296"/>
                      <a:pt x="297292" y="263586"/>
                      <a:pt x="294434" y="300734"/>
                    </a:cubicBezTo>
                    <a:cubicBezTo>
                      <a:pt x="274432" y="251204"/>
                      <a:pt x="279194" y="185481"/>
                      <a:pt x="315389" y="139761"/>
                    </a:cubicBezTo>
                    <a:cubicBezTo>
                      <a:pt x="351584" y="93089"/>
                      <a:pt x="401114" y="66419"/>
                      <a:pt x="454454" y="46416"/>
                    </a:cubicBezTo>
                    <a:cubicBezTo>
                      <a:pt x="526844" y="19746"/>
                      <a:pt x="602092" y="6411"/>
                      <a:pt x="680197" y="1649"/>
                    </a:cubicBezTo>
                    <a:cubicBezTo>
                      <a:pt x="741157" y="-2161"/>
                      <a:pt x="801164" y="-256"/>
                      <a:pt x="860219" y="16889"/>
                    </a:cubicBezTo>
                    <a:cubicBezTo>
                      <a:pt x="872602" y="20699"/>
                      <a:pt x="886889" y="14031"/>
                      <a:pt x="901177" y="13079"/>
                    </a:cubicBezTo>
                    <a:cubicBezTo>
                      <a:pt x="914512" y="13079"/>
                      <a:pt x="927847" y="13079"/>
                      <a:pt x="940229" y="15936"/>
                    </a:cubicBezTo>
                    <a:cubicBezTo>
                      <a:pt x="945944" y="17841"/>
                      <a:pt x="954517" y="25461"/>
                      <a:pt x="954517" y="31176"/>
                    </a:cubicBezTo>
                    <a:cubicBezTo>
                      <a:pt x="954517" y="36891"/>
                      <a:pt x="947849" y="47369"/>
                      <a:pt x="942134" y="48321"/>
                    </a:cubicBezTo>
                    <a:cubicBezTo>
                      <a:pt x="926894" y="51179"/>
                      <a:pt x="910702" y="53084"/>
                      <a:pt x="896414" y="49274"/>
                    </a:cubicBezTo>
                    <a:cubicBezTo>
                      <a:pt x="878317" y="44511"/>
                      <a:pt x="866887" y="49274"/>
                      <a:pt x="853552" y="60704"/>
                    </a:cubicBezTo>
                    <a:cubicBezTo>
                      <a:pt x="808784" y="99756"/>
                      <a:pt x="772589" y="145476"/>
                      <a:pt x="739252" y="194054"/>
                    </a:cubicBezTo>
                    <a:cubicBezTo>
                      <a:pt x="707819" y="239774"/>
                      <a:pt x="678292" y="286446"/>
                      <a:pt x="648764" y="332166"/>
                    </a:cubicBezTo>
                    <a:cubicBezTo>
                      <a:pt x="668767" y="347406"/>
                      <a:pt x="684959" y="351216"/>
                      <a:pt x="707819" y="341691"/>
                    </a:cubicBezTo>
                    <a:cubicBezTo>
                      <a:pt x="732584" y="331214"/>
                      <a:pt x="760207" y="327404"/>
                      <a:pt x="786877" y="324546"/>
                    </a:cubicBezTo>
                    <a:cubicBezTo>
                      <a:pt x="799259" y="322641"/>
                      <a:pt x="806879" y="318831"/>
                      <a:pt x="813547" y="308354"/>
                    </a:cubicBezTo>
                    <a:cubicBezTo>
                      <a:pt x="859267" y="235011"/>
                      <a:pt x="914512" y="169289"/>
                      <a:pt x="984044" y="116901"/>
                    </a:cubicBezTo>
                    <a:cubicBezTo>
                      <a:pt x="1037384" y="75944"/>
                      <a:pt x="1097392" y="49274"/>
                      <a:pt x="1165972" y="48321"/>
                    </a:cubicBezTo>
                    <a:cubicBezTo>
                      <a:pt x="1201214" y="47369"/>
                      <a:pt x="1236457" y="57846"/>
                      <a:pt x="1271699" y="63561"/>
                    </a:cubicBezTo>
                    <a:cubicBezTo>
                      <a:pt x="1271699" y="65466"/>
                      <a:pt x="1270747" y="67371"/>
                      <a:pt x="1270747" y="69276"/>
                    </a:cubicBezTo>
                    <a:cubicBezTo>
                      <a:pt x="1244077" y="74039"/>
                      <a:pt x="1217407" y="75944"/>
                      <a:pt x="1191689" y="83564"/>
                    </a:cubicBezTo>
                    <a:cubicBezTo>
                      <a:pt x="1125014" y="102614"/>
                      <a:pt x="1067864" y="139761"/>
                      <a:pt x="1016429" y="184529"/>
                    </a:cubicBezTo>
                    <a:cubicBezTo>
                      <a:pt x="966899" y="228344"/>
                      <a:pt x="922132" y="276921"/>
                      <a:pt x="875459" y="323594"/>
                    </a:cubicBezTo>
                    <a:cubicBezTo>
                      <a:pt x="873554" y="325499"/>
                      <a:pt x="872602" y="328356"/>
                      <a:pt x="871649" y="329309"/>
                    </a:cubicBezTo>
                    <a:cubicBezTo>
                      <a:pt x="884032" y="335976"/>
                      <a:pt x="896414" y="341691"/>
                      <a:pt x="905939" y="350264"/>
                    </a:cubicBezTo>
                    <a:cubicBezTo>
                      <a:pt x="929752" y="370266"/>
                      <a:pt x="926894" y="397889"/>
                      <a:pt x="898319" y="407414"/>
                    </a:cubicBezTo>
                    <a:cubicBezTo>
                      <a:pt x="872602" y="415986"/>
                      <a:pt x="844979" y="419796"/>
                      <a:pt x="817357" y="423606"/>
                    </a:cubicBezTo>
                    <a:cubicBezTo>
                      <a:pt x="805927" y="424559"/>
                      <a:pt x="799259" y="427416"/>
                      <a:pt x="794497" y="436941"/>
                    </a:cubicBezTo>
                    <a:cubicBezTo>
                      <a:pt x="775447" y="474089"/>
                      <a:pt x="755444" y="511236"/>
                      <a:pt x="735442" y="549336"/>
                    </a:cubicBezTo>
                    <a:cubicBezTo>
                      <a:pt x="741157" y="553146"/>
                      <a:pt x="744014" y="556004"/>
                      <a:pt x="746872" y="557909"/>
                    </a:cubicBezTo>
                    <a:cubicBezTo>
                      <a:pt x="817357" y="592199"/>
                      <a:pt x="852599" y="661731"/>
                      <a:pt x="835454" y="737931"/>
                    </a:cubicBezTo>
                    <a:cubicBezTo>
                      <a:pt x="826882" y="776984"/>
                      <a:pt x="789734" y="816036"/>
                      <a:pt x="742109" y="800796"/>
                    </a:cubicBezTo>
                    <a:cubicBezTo>
                      <a:pt x="715439" y="792224"/>
                      <a:pt x="699247" y="770316"/>
                      <a:pt x="689722" y="745551"/>
                    </a:cubicBezTo>
                    <a:cubicBezTo>
                      <a:pt x="668767" y="693164"/>
                      <a:pt x="675434" y="640776"/>
                      <a:pt x="687817" y="588389"/>
                    </a:cubicBezTo>
                    <a:cubicBezTo>
                      <a:pt x="687817" y="586484"/>
                      <a:pt x="688769" y="584579"/>
                      <a:pt x="688769" y="582674"/>
                    </a:cubicBezTo>
                    <a:cubicBezTo>
                      <a:pt x="654479" y="577911"/>
                      <a:pt x="616379" y="602676"/>
                      <a:pt x="606854" y="636966"/>
                    </a:cubicBezTo>
                    <a:cubicBezTo>
                      <a:pt x="594472" y="676019"/>
                      <a:pt x="612569" y="706499"/>
                      <a:pt x="663052" y="731264"/>
                    </a:cubicBezTo>
                    <a:cubicBezTo>
                      <a:pt x="635429" y="758886"/>
                      <a:pt x="603044" y="753171"/>
                      <a:pt x="586852" y="716976"/>
                    </a:cubicBezTo>
                    <a:cubicBezTo>
                      <a:pt x="556372" y="648396"/>
                      <a:pt x="606854" y="559814"/>
                      <a:pt x="681149" y="552194"/>
                    </a:cubicBezTo>
                    <a:cubicBezTo>
                      <a:pt x="694484" y="550289"/>
                      <a:pt x="700199" y="544574"/>
                      <a:pt x="704962" y="533144"/>
                    </a:cubicBezTo>
                    <a:cubicBezTo>
                      <a:pt x="719249" y="495044"/>
                      <a:pt x="734489" y="456944"/>
                      <a:pt x="749729" y="417891"/>
                    </a:cubicBezTo>
                    <a:cubicBezTo>
                      <a:pt x="728774" y="412176"/>
                      <a:pt x="705914" y="405509"/>
                      <a:pt x="683054" y="397889"/>
                    </a:cubicBezTo>
                    <a:close/>
                    <a:moveTo>
                      <a:pt x="115364" y="718881"/>
                    </a:moveTo>
                    <a:cubicBezTo>
                      <a:pt x="117269" y="721739"/>
                      <a:pt x="119174" y="723644"/>
                      <a:pt x="121079" y="726501"/>
                    </a:cubicBezTo>
                    <a:cubicBezTo>
                      <a:pt x="144892" y="716976"/>
                      <a:pt x="169657" y="709356"/>
                      <a:pt x="191564" y="696021"/>
                    </a:cubicBezTo>
                    <a:cubicBezTo>
                      <a:pt x="267764" y="649349"/>
                      <a:pt x="322057" y="581721"/>
                      <a:pt x="363967" y="503616"/>
                    </a:cubicBezTo>
                    <a:cubicBezTo>
                      <a:pt x="373492" y="485519"/>
                      <a:pt x="377302" y="463611"/>
                      <a:pt x="380159" y="443609"/>
                    </a:cubicBezTo>
                    <a:cubicBezTo>
                      <a:pt x="383017" y="421701"/>
                      <a:pt x="366824" y="409319"/>
                      <a:pt x="344917" y="415034"/>
                    </a:cubicBezTo>
                    <a:cubicBezTo>
                      <a:pt x="327772" y="419796"/>
                      <a:pt x="308722" y="425511"/>
                      <a:pt x="294434" y="435989"/>
                    </a:cubicBezTo>
                    <a:cubicBezTo>
                      <a:pt x="194422" y="505521"/>
                      <a:pt x="140129" y="603629"/>
                      <a:pt x="115364" y="718881"/>
                    </a:cubicBezTo>
                    <a:close/>
                    <a:moveTo>
                      <a:pt x="723059" y="584579"/>
                    </a:moveTo>
                    <a:cubicBezTo>
                      <a:pt x="716392" y="617916"/>
                      <a:pt x="708772" y="648396"/>
                      <a:pt x="704962" y="678876"/>
                    </a:cubicBezTo>
                    <a:cubicBezTo>
                      <a:pt x="701152" y="706499"/>
                      <a:pt x="704962" y="734121"/>
                      <a:pt x="721154" y="757934"/>
                    </a:cubicBezTo>
                    <a:cubicBezTo>
                      <a:pt x="733537" y="776031"/>
                      <a:pt x="757349" y="786509"/>
                      <a:pt x="776399" y="780794"/>
                    </a:cubicBezTo>
                    <a:cubicBezTo>
                      <a:pt x="795449" y="776031"/>
                      <a:pt x="811642" y="755076"/>
                      <a:pt x="811642" y="733169"/>
                    </a:cubicBezTo>
                    <a:cubicBezTo>
                      <a:pt x="811642" y="717929"/>
                      <a:pt x="811642" y="702689"/>
                      <a:pt x="806879" y="688401"/>
                    </a:cubicBezTo>
                    <a:cubicBezTo>
                      <a:pt x="794497" y="645539"/>
                      <a:pt x="770684" y="608391"/>
                      <a:pt x="723059" y="584579"/>
                    </a:cubicBezTo>
                    <a:close/>
                    <a:moveTo>
                      <a:pt x="820214" y="395984"/>
                    </a:moveTo>
                    <a:cubicBezTo>
                      <a:pt x="844027" y="395984"/>
                      <a:pt x="863077" y="397889"/>
                      <a:pt x="881174" y="395031"/>
                    </a:cubicBezTo>
                    <a:cubicBezTo>
                      <a:pt x="888794" y="394079"/>
                      <a:pt x="895462" y="384554"/>
                      <a:pt x="903082" y="378839"/>
                    </a:cubicBezTo>
                    <a:cubicBezTo>
                      <a:pt x="896414" y="371219"/>
                      <a:pt x="889747" y="360741"/>
                      <a:pt x="881174" y="355979"/>
                    </a:cubicBezTo>
                    <a:cubicBezTo>
                      <a:pt x="872602" y="352169"/>
                      <a:pt x="857362" y="349311"/>
                      <a:pt x="851647" y="353121"/>
                    </a:cubicBezTo>
                    <a:cubicBezTo>
                      <a:pt x="840217" y="364551"/>
                      <a:pt x="832597" y="379791"/>
                      <a:pt x="820214" y="395984"/>
                    </a:cubicBezTo>
                    <a:close/>
                    <a:moveTo>
                      <a:pt x="768779" y="385506"/>
                    </a:moveTo>
                    <a:cubicBezTo>
                      <a:pt x="776399" y="371219"/>
                      <a:pt x="783067" y="358836"/>
                      <a:pt x="789734" y="346454"/>
                    </a:cubicBezTo>
                    <a:cubicBezTo>
                      <a:pt x="788782" y="344549"/>
                      <a:pt x="787829" y="343596"/>
                      <a:pt x="786877" y="341691"/>
                    </a:cubicBezTo>
                    <a:cubicBezTo>
                      <a:pt x="764017" y="348359"/>
                      <a:pt x="741157" y="355026"/>
                      <a:pt x="718297" y="362646"/>
                    </a:cubicBezTo>
                    <a:cubicBezTo>
                      <a:pt x="718297" y="364551"/>
                      <a:pt x="719249" y="366456"/>
                      <a:pt x="719249" y="369314"/>
                    </a:cubicBezTo>
                    <a:cubicBezTo>
                      <a:pt x="734489" y="373124"/>
                      <a:pt x="750682" y="378839"/>
                      <a:pt x="768779" y="3855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5C81ECC4-8C8A-4683-B1F5-02A1DDB9AAC5}"/>
                  </a:ext>
                </a:extLst>
              </p:cNvPr>
              <p:cNvSpPr/>
              <p:nvPr/>
            </p:nvSpPr>
            <p:spPr>
              <a:xfrm>
                <a:off x="8632074" y="1583534"/>
                <a:ext cx="806024" cy="489202"/>
              </a:xfrm>
              <a:custGeom>
                <a:avLst/>
                <a:gdLst>
                  <a:gd name="connsiteX0" fmla="*/ 535133 w 806024"/>
                  <a:gd name="connsiteY0" fmla="*/ 265748 h 489202"/>
                  <a:gd name="connsiteX1" fmla="*/ 517988 w 806024"/>
                  <a:gd name="connsiteY1" fmla="*/ 206693 h 489202"/>
                  <a:gd name="connsiteX2" fmla="*/ 449408 w 806024"/>
                  <a:gd name="connsiteY2" fmla="*/ 259080 h 489202"/>
                  <a:gd name="connsiteX3" fmla="*/ 405593 w 806024"/>
                  <a:gd name="connsiteY3" fmla="*/ 239078 h 489202"/>
                  <a:gd name="connsiteX4" fmla="*/ 405593 w 806024"/>
                  <a:gd name="connsiteY4" fmla="*/ 194310 h 489202"/>
                  <a:gd name="connsiteX5" fmla="*/ 332251 w 806024"/>
                  <a:gd name="connsiteY5" fmla="*/ 251460 h 489202"/>
                  <a:gd name="connsiteX6" fmla="*/ 329393 w 806024"/>
                  <a:gd name="connsiteY6" fmla="*/ 254318 h 489202"/>
                  <a:gd name="connsiteX7" fmla="*/ 296056 w 806024"/>
                  <a:gd name="connsiteY7" fmla="*/ 266700 h 489202"/>
                  <a:gd name="connsiteX8" fmla="*/ 276053 w 806024"/>
                  <a:gd name="connsiteY8" fmla="*/ 224790 h 489202"/>
                  <a:gd name="connsiteX9" fmla="*/ 276053 w 806024"/>
                  <a:gd name="connsiteY9" fmla="*/ 209550 h 489202"/>
                  <a:gd name="connsiteX10" fmla="*/ 213188 w 806024"/>
                  <a:gd name="connsiteY10" fmla="*/ 260033 h 489202"/>
                  <a:gd name="connsiteX11" fmla="*/ 180803 w 806024"/>
                  <a:gd name="connsiteY11" fmla="*/ 250508 h 489202"/>
                  <a:gd name="connsiteX12" fmla="*/ 182708 w 806024"/>
                  <a:gd name="connsiteY12" fmla="*/ 172403 h 489202"/>
                  <a:gd name="connsiteX13" fmla="*/ 260813 w 806024"/>
                  <a:gd name="connsiteY13" fmla="*/ 58103 h 489202"/>
                  <a:gd name="connsiteX14" fmla="*/ 276053 w 806024"/>
                  <a:gd name="connsiteY14" fmla="*/ 37148 h 489202"/>
                  <a:gd name="connsiteX15" fmla="*/ 271291 w 806024"/>
                  <a:gd name="connsiteY15" fmla="*/ 33338 h 489202"/>
                  <a:gd name="connsiteX16" fmla="*/ 202711 w 806024"/>
                  <a:gd name="connsiteY16" fmla="*/ 94298 h 489202"/>
                  <a:gd name="connsiteX17" fmla="*/ 141751 w 806024"/>
                  <a:gd name="connsiteY17" fmla="*/ 171450 h 489202"/>
                  <a:gd name="connsiteX18" fmla="*/ 120796 w 806024"/>
                  <a:gd name="connsiteY18" fmla="*/ 280988 h 489202"/>
                  <a:gd name="connsiteX19" fmla="*/ 92221 w 806024"/>
                  <a:gd name="connsiteY19" fmla="*/ 183833 h 489202"/>
                  <a:gd name="connsiteX20" fmla="*/ 161753 w 806024"/>
                  <a:gd name="connsiteY20" fmla="*/ 74295 h 489202"/>
                  <a:gd name="connsiteX21" fmla="*/ 190328 w 806024"/>
                  <a:gd name="connsiteY21" fmla="*/ 36195 h 489202"/>
                  <a:gd name="connsiteX22" fmla="*/ 184613 w 806024"/>
                  <a:gd name="connsiteY22" fmla="*/ 30480 h 489202"/>
                  <a:gd name="connsiteX23" fmla="*/ 111271 w 806024"/>
                  <a:gd name="connsiteY23" fmla="*/ 105728 h 489202"/>
                  <a:gd name="connsiteX24" fmla="*/ 69361 w 806024"/>
                  <a:gd name="connsiteY24" fmla="*/ 156210 h 489202"/>
                  <a:gd name="connsiteX25" fmla="*/ 36976 w 806024"/>
                  <a:gd name="connsiteY25" fmla="*/ 280988 h 489202"/>
                  <a:gd name="connsiteX26" fmla="*/ 14116 w 806024"/>
                  <a:gd name="connsiteY26" fmla="*/ 163830 h 489202"/>
                  <a:gd name="connsiteX27" fmla="*/ 79838 w 806024"/>
                  <a:gd name="connsiteY27" fmla="*/ 74295 h 489202"/>
                  <a:gd name="connsiteX28" fmla="*/ 108413 w 806024"/>
                  <a:gd name="connsiteY28" fmla="*/ 4763 h 489202"/>
                  <a:gd name="connsiteX29" fmla="*/ 137941 w 806024"/>
                  <a:gd name="connsiteY29" fmla="*/ 45720 h 489202"/>
                  <a:gd name="connsiteX30" fmla="*/ 178898 w 806024"/>
                  <a:gd name="connsiteY30" fmla="*/ 14288 h 489202"/>
                  <a:gd name="connsiteX31" fmla="*/ 207473 w 806024"/>
                  <a:gd name="connsiteY31" fmla="*/ 5715 h 489202"/>
                  <a:gd name="connsiteX32" fmla="*/ 223666 w 806024"/>
                  <a:gd name="connsiteY32" fmla="*/ 36195 h 489202"/>
                  <a:gd name="connsiteX33" fmla="*/ 224618 w 806024"/>
                  <a:gd name="connsiteY33" fmla="*/ 45720 h 489202"/>
                  <a:gd name="connsiteX34" fmla="*/ 270338 w 806024"/>
                  <a:gd name="connsiteY34" fmla="*/ 9525 h 489202"/>
                  <a:gd name="connsiteX35" fmla="*/ 295103 w 806024"/>
                  <a:gd name="connsiteY35" fmla="*/ 4763 h 489202"/>
                  <a:gd name="connsiteX36" fmla="*/ 308438 w 806024"/>
                  <a:gd name="connsiteY36" fmla="*/ 28575 h 489202"/>
                  <a:gd name="connsiteX37" fmla="*/ 271291 w 806024"/>
                  <a:gd name="connsiteY37" fmla="*/ 120015 h 489202"/>
                  <a:gd name="connsiteX38" fmla="*/ 221761 w 806024"/>
                  <a:gd name="connsiteY38" fmla="*/ 183833 h 489202"/>
                  <a:gd name="connsiteX39" fmla="*/ 197948 w 806024"/>
                  <a:gd name="connsiteY39" fmla="*/ 237173 h 489202"/>
                  <a:gd name="connsiteX40" fmla="*/ 204616 w 806024"/>
                  <a:gd name="connsiteY40" fmla="*/ 240983 h 489202"/>
                  <a:gd name="connsiteX41" fmla="*/ 285578 w 806024"/>
                  <a:gd name="connsiteY41" fmla="*/ 175260 h 489202"/>
                  <a:gd name="connsiteX42" fmla="*/ 296056 w 806024"/>
                  <a:gd name="connsiteY42" fmla="*/ 154305 h 489202"/>
                  <a:gd name="connsiteX43" fmla="*/ 429406 w 806024"/>
                  <a:gd name="connsiteY43" fmla="*/ 13335 h 489202"/>
                  <a:gd name="connsiteX44" fmla="*/ 475126 w 806024"/>
                  <a:gd name="connsiteY44" fmla="*/ 4763 h 489202"/>
                  <a:gd name="connsiteX45" fmla="*/ 520846 w 806024"/>
                  <a:gd name="connsiteY45" fmla="*/ 20003 h 489202"/>
                  <a:gd name="connsiteX46" fmla="*/ 567518 w 806024"/>
                  <a:gd name="connsiteY46" fmla="*/ 12383 h 489202"/>
                  <a:gd name="connsiteX47" fmla="*/ 594188 w 806024"/>
                  <a:gd name="connsiteY47" fmla="*/ 54293 h 489202"/>
                  <a:gd name="connsiteX48" fmla="*/ 680866 w 806024"/>
                  <a:gd name="connsiteY48" fmla="*/ 2858 h 489202"/>
                  <a:gd name="connsiteX49" fmla="*/ 754208 w 806024"/>
                  <a:gd name="connsiteY49" fmla="*/ 40958 h 489202"/>
                  <a:gd name="connsiteX50" fmla="*/ 778021 w 806024"/>
                  <a:gd name="connsiteY50" fmla="*/ 10478 h 489202"/>
                  <a:gd name="connsiteX51" fmla="*/ 800881 w 806024"/>
                  <a:gd name="connsiteY51" fmla="*/ 0 h 489202"/>
                  <a:gd name="connsiteX52" fmla="*/ 796118 w 806024"/>
                  <a:gd name="connsiteY52" fmla="*/ 21908 h 489202"/>
                  <a:gd name="connsiteX53" fmla="*/ 667531 w 806024"/>
                  <a:gd name="connsiteY53" fmla="*/ 270510 h 489202"/>
                  <a:gd name="connsiteX54" fmla="*/ 735158 w 806024"/>
                  <a:gd name="connsiteY54" fmla="*/ 296228 h 489202"/>
                  <a:gd name="connsiteX55" fmla="*/ 792308 w 806024"/>
                  <a:gd name="connsiteY55" fmla="*/ 340043 h 489202"/>
                  <a:gd name="connsiteX56" fmla="*/ 796118 w 806024"/>
                  <a:gd name="connsiteY56" fmla="*/ 410528 h 489202"/>
                  <a:gd name="connsiteX57" fmla="*/ 764686 w 806024"/>
                  <a:gd name="connsiteY57" fmla="*/ 457200 h 489202"/>
                  <a:gd name="connsiteX58" fmla="*/ 653243 w 806024"/>
                  <a:gd name="connsiteY58" fmla="*/ 306705 h 489202"/>
                  <a:gd name="connsiteX59" fmla="*/ 600856 w 806024"/>
                  <a:gd name="connsiteY59" fmla="*/ 381000 h 489202"/>
                  <a:gd name="connsiteX60" fmla="*/ 434168 w 806024"/>
                  <a:gd name="connsiteY60" fmla="*/ 486728 h 489202"/>
                  <a:gd name="connsiteX61" fmla="*/ 388448 w 806024"/>
                  <a:gd name="connsiteY61" fmla="*/ 488633 h 489202"/>
                  <a:gd name="connsiteX62" fmla="*/ 332251 w 806024"/>
                  <a:gd name="connsiteY62" fmla="*/ 391478 h 489202"/>
                  <a:gd name="connsiteX63" fmla="*/ 456076 w 806024"/>
                  <a:gd name="connsiteY63" fmla="*/ 284798 h 489202"/>
                  <a:gd name="connsiteX64" fmla="*/ 535133 w 806024"/>
                  <a:gd name="connsiteY64" fmla="*/ 265748 h 489202"/>
                  <a:gd name="connsiteX65" fmla="*/ 597046 w 806024"/>
                  <a:gd name="connsiteY65" fmla="*/ 294323 h 489202"/>
                  <a:gd name="connsiteX66" fmla="*/ 568471 w 806024"/>
                  <a:gd name="connsiteY66" fmla="*/ 291465 h 489202"/>
                  <a:gd name="connsiteX67" fmla="*/ 396068 w 806024"/>
                  <a:gd name="connsiteY67" fmla="*/ 337185 h 489202"/>
                  <a:gd name="connsiteX68" fmla="*/ 367493 w 806024"/>
                  <a:gd name="connsiteY68" fmla="*/ 424815 h 489202"/>
                  <a:gd name="connsiteX69" fmla="*/ 461791 w 806024"/>
                  <a:gd name="connsiteY69" fmla="*/ 449580 h 489202"/>
                  <a:gd name="connsiteX70" fmla="*/ 597046 w 806024"/>
                  <a:gd name="connsiteY70" fmla="*/ 294323 h 489202"/>
                  <a:gd name="connsiteX71" fmla="*/ 556088 w 806024"/>
                  <a:gd name="connsiteY71" fmla="*/ 243840 h 489202"/>
                  <a:gd name="connsiteX72" fmla="*/ 637051 w 806024"/>
                  <a:gd name="connsiteY72" fmla="*/ 175260 h 489202"/>
                  <a:gd name="connsiteX73" fmla="*/ 718013 w 806024"/>
                  <a:gd name="connsiteY73" fmla="*/ 59055 h 489202"/>
                  <a:gd name="connsiteX74" fmla="*/ 718013 w 806024"/>
                  <a:gd name="connsiteY74" fmla="*/ 32385 h 489202"/>
                  <a:gd name="connsiteX75" fmla="*/ 692296 w 806024"/>
                  <a:gd name="connsiteY75" fmla="*/ 34290 h 489202"/>
                  <a:gd name="connsiteX76" fmla="*/ 677056 w 806024"/>
                  <a:gd name="connsiteY76" fmla="*/ 42863 h 489202"/>
                  <a:gd name="connsiteX77" fmla="*/ 618953 w 806024"/>
                  <a:gd name="connsiteY77" fmla="*/ 99060 h 489202"/>
                  <a:gd name="connsiteX78" fmla="*/ 556088 w 806024"/>
                  <a:gd name="connsiteY78" fmla="*/ 243840 h 489202"/>
                  <a:gd name="connsiteX79" fmla="*/ 305581 w 806024"/>
                  <a:gd name="connsiteY79" fmla="*/ 240983 h 489202"/>
                  <a:gd name="connsiteX80" fmla="*/ 310343 w 806024"/>
                  <a:gd name="connsiteY80" fmla="*/ 243840 h 489202"/>
                  <a:gd name="connsiteX81" fmla="*/ 441788 w 806024"/>
                  <a:gd name="connsiteY81" fmla="*/ 114300 h 489202"/>
                  <a:gd name="connsiteX82" fmla="*/ 462743 w 806024"/>
                  <a:gd name="connsiteY82" fmla="*/ 82868 h 489202"/>
                  <a:gd name="connsiteX83" fmla="*/ 497033 w 806024"/>
                  <a:gd name="connsiteY83" fmla="*/ 39053 h 489202"/>
                  <a:gd name="connsiteX84" fmla="*/ 433216 w 806024"/>
                  <a:gd name="connsiteY84" fmla="*/ 52388 h 489202"/>
                  <a:gd name="connsiteX85" fmla="*/ 311296 w 806024"/>
                  <a:gd name="connsiteY85" fmla="*/ 219075 h 489202"/>
                  <a:gd name="connsiteX86" fmla="*/ 305581 w 806024"/>
                  <a:gd name="connsiteY86" fmla="*/ 240983 h 489202"/>
                  <a:gd name="connsiteX87" fmla="*/ 428453 w 806024"/>
                  <a:gd name="connsiteY87" fmla="*/ 242888 h 489202"/>
                  <a:gd name="connsiteX88" fmla="*/ 433216 w 806024"/>
                  <a:gd name="connsiteY88" fmla="*/ 244793 h 489202"/>
                  <a:gd name="connsiteX89" fmla="*/ 460838 w 806024"/>
                  <a:gd name="connsiteY89" fmla="*/ 225743 h 489202"/>
                  <a:gd name="connsiteX90" fmla="*/ 549421 w 806024"/>
                  <a:gd name="connsiteY90" fmla="*/ 120968 h 489202"/>
                  <a:gd name="connsiteX91" fmla="*/ 568471 w 806024"/>
                  <a:gd name="connsiteY91" fmla="*/ 86678 h 489202"/>
                  <a:gd name="connsiteX92" fmla="*/ 576091 w 806024"/>
                  <a:gd name="connsiteY92" fmla="*/ 51435 h 489202"/>
                  <a:gd name="connsiteX93" fmla="*/ 557993 w 806024"/>
                  <a:gd name="connsiteY93" fmla="*/ 41910 h 489202"/>
                  <a:gd name="connsiteX94" fmla="*/ 528466 w 806024"/>
                  <a:gd name="connsiteY94" fmla="*/ 67628 h 489202"/>
                  <a:gd name="connsiteX95" fmla="*/ 445598 w 806024"/>
                  <a:gd name="connsiteY95" fmla="*/ 197168 h 489202"/>
                  <a:gd name="connsiteX96" fmla="*/ 428453 w 806024"/>
                  <a:gd name="connsiteY96" fmla="*/ 242888 h 489202"/>
                  <a:gd name="connsiteX97" fmla="*/ 659911 w 806024"/>
                  <a:gd name="connsiteY97" fmla="*/ 186690 h 489202"/>
                  <a:gd name="connsiteX98" fmla="*/ 658006 w 806024"/>
                  <a:gd name="connsiteY98" fmla="*/ 184785 h 489202"/>
                  <a:gd name="connsiteX99" fmla="*/ 563708 w 806024"/>
                  <a:gd name="connsiteY99" fmla="*/ 265748 h 489202"/>
                  <a:gd name="connsiteX100" fmla="*/ 604666 w 806024"/>
                  <a:gd name="connsiteY100" fmla="*/ 265748 h 489202"/>
                  <a:gd name="connsiteX101" fmla="*/ 619906 w 806024"/>
                  <a:gd name="connsiteY101" fmla="*/ 257175 h 489202"/>
                  <a:gd name="connsiteX102" fmla="*/ 659911 w 806024"/>
                  <a:gd name="connsiteY102" fmla="*/ 186690 h 48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806024" h="489202">
                    <a:moveTo>
                      <a:pt x="535133" y="265748"/>
                    </a:moveTo>
                    <a:cubicBezTo>
                      <a:pt x="529418" y="245745"/>
                      <a:pt x="523703" y="226695"/>
                      <a:pt x="517988" y="206693"/>
                    </a:cubicBezTo>
                    <a:cubicBezTo>
                      <a:pt x="496081" y="222885"/>
                      <a:pt x="473221" y="241935"/>
                      <a:pt x="449408" y="259080"/>
                    </a:cubicBezTo>
                    <a:cubicBezTo>
                      <a:pt x="426548" y="275273"/>
                      <a:pt x="408451" y="267653"/>
                      <a:pt x="405593" y="239078"/>
                    </a:cubicBezTo>
                    <a:cubicBezTo>
                      <a:pt x="403688" y="224790"/>
                      <a:pt x="405593" y="210503"/>
                      <a:pt x="405593" y="194310"/>
                    </a:cubicBezTo>
                    <a:cubicBezTo>
                      <a:pt x="381781" y="213360"/>
                      <a:pt x="357016" y="232410"/>
                      <a:pt x="332251" y="251460"/>
                    </a:cubicBezTo>
                    <a:cubicBezTo>
                      <a:pt x="331298" y="252413"/>
                      <a:pt x="330346" y="253365"/>
                      <a:pt x="329393" y="254318"/>
                    </a:cubicBezTo>
                    <a:cubicBezTo>
                      <a:pt x="317963" y="259080"/>
                      <a:pt x="304628" y="269558"/>
                      <a:pt x="296056" y="266700"/>
                    </a:cubicBezTo>
                    <a:cubicBezTo>
                      <a:pt x="278911" y="260985"/>
                      <a:pt x="277006" y="241935"/>
                      <a:pt x="276053" y="224790"/>
                    </a:cubicBezTo>
                    <a:cubicBezTo>
                      <a:pt x="276053" y="220028"/>
                      <a:pt x="276053" y="216218"/>
                      <a:pt x="276053" y="209550"/>
                    </a:cubicBezTo>
                    <a:cubicBezTo>
                      <a:pt x="254146" y="227648"/>
                      <a:pt x="234143" y="243840"/>
                      <a:pt x="213188" y="260033"/>
                    </a:cubicBezTo>
                    <a:cubicBezTo>
                      <a:pt x="195091" y="273368"/>
                      <a:pt x="191281" y="271463"/>
                      <a:pt x="180803" y="250508"/>
                    </a:cubicBezTo>
                    <a:cubicBezTo>
                      <a:pt x="168421" y="223838"/>
                      <a:pt x="167468" y="196215"/>
                      <a:pt x="182708" y="172403"/>
                    </a:cubicBezTo>
                    <a:cubicBezTo>
                      <a:pt x="206521" y="133350"/>
                      <a:pt x="234143" y="96203"/>
                      <a:pt x="260813" y="58103"/>
                    </a:cubicBezTo>
                    <a:cubicBezTo>
                      <a:pt x="265576" y="50483"/>
                      <a:pt x="271291" y="43815"/>
                      <a:pt x="276053" y="37148"/>
                    </a:cubicBezTo>
                    <a:cubicBezTo>
                      <a:pt x="274148" y="36195"/>
                      <a:pt x="273196" y="34290"/>
                      <a:pt x="271291" y="33338"/>
                    </a:cubicBezTo>
                    <a:cubicBezTo>
                      <a:pt x="248431" y="53340"/>
                      <a:pt x="223666" y="72390"/>
                      <a:pt x="202711" y="94298"/>
                    </a:cubicBezTo>
                    <a:cubicBezTo>
                      <a:pt x="179851" y="118110"/>
                      <a:pt x="161753" y="145733"/>
                      <a:pt x="141751" y="171450"/>
                    </a:cubicBezTo>
                    <a:cubicBezTo>
                      <a:pt x="116986" y="203835"/>
                      <a:pt x="107461" y="239078"/>
                      <a:pt x="120796" y="280988"/>
                    </a:cubicBezTo>
                    <a:cubicBezTo>
                      <a:pt x="87458" y="254318"/>
                      <a:pt x="74123" y="220028"/>
                      <a:pt x="92221" y="183833"/>
                    </a:cubicBezTo>
                    <a:cubicBezTo>
                      <a:pt x="111271" y="145733"/>
                      <a:pt x="137941" y="110490"/>
                      <a:pt x="161753" y="74295"/>
                    </a:cubicBezTo>
                    <a:cubicBezTo>
                      <a:pt x="170326" y="60960"/>
                      <a:pt x="180803" y="48578"/>
                      <a:pt x="190328" y="36195"/>
                    </a:cubicBezTo>
                    <a:cubicBezTo>
                      <a:pt x="188423" y="34290"/>
                      <a:pt x="186518" y="32385"/>
                      <a:pt x="184613" y="30480"/>
                    </a:cubicBezTo>
                    <a:cubicBezTo>
                      <a:pt x="159848" y="55245"/>
                      <a:pt x="135083" y="80010"/>
                      <a:pt x="111271" y="105728"/>
                    </a:cubicBezTo>
                    <a:cubicBezTo>
                      <a:pt x="96031" y="121920"/>
                      <a:pt x="83648" y="140018"/>
                      <a:pt x="69361" y="156210"/>
                    </a:cubicBezTo>
                    <a:cubicBezTo>
                      <a:pt x="38881" y="192405"/>
                      <a:pt x="22688" y="232410"/>
                      <a:pt x="36976" y="280988"/>
                    </a:cubicBezTo>
                    <a:cubicBezTo>
                      <a:pt x="-1124" y="251460"/>
                      <a:pt x="-11602" y="207645"/>
                      <a:pt x="14116" y="163830"/>
                    </a:cubicBezTo>
                    <a:cubicBezTo>
                      <a:pt x="33166" y="132398"/>
                      <a:pt x="57931" y="104775"/>
                      <a:pt x="79838" y="74295"/>
                    </a:cubicBezTo>
                    <a:cubicBezTo>
                      <a:pt x="95078" y="53340"/>
                      <a:pt x="116033" y="34290"/>
                      <a:pt x="108413" y="4763"/>
                    </a:cubicBezTo>
                    <a:cubicBezTo>
                      <a:pt x="131273" y="-952"/>
                      <a:pt x="136988" y="6668"/>
                      <a:pt x="137941" y="45720"/>
                    </a:cubicBezTo>
                    <a:cubicBezTo>
                      <a:pt x="152228" y="34290"/>
                      <a:pt x="164611" y="22860"/>
                      <a:pt x="178898" y="14288"/>
                    </a:cubicBezTo>
                    <a:cubicBezTo>
                      <a:pt x="187471" y="8573"/>
                      <a:pt x="202711" y="1905"/>
                      <a:pt x="207473" y="5715"/>
                    </a:cubicBezTo>
                    <a:cubicBezTo>
                      <a:pt x="216046" y="12383"/>
                      <a:pt x="218903" y="25718"/>
                      <a:pt x="223666" y="36195"/>
                    </a:cubicBezTo>
                    <a:cubicBezTo>
                      <a:pt x="224618" y="38100"/>
                      <a:pt x="223666" y="40958"/>
                      <a:pt x="224618" y="45720"/>
                    </a:cubicBezTo>
                    <a:cubicBezTo>
                      <a:pt x="240811" y="32385"/>
                      <a:pt x="255098" y="20003"/>
                      <a:pt x="270338" y="9525"/>
                    </a:cubicBezTo>
                    <a:cubicBezTo>
                      <a:pt x="277006" y="4763"/>
                      <a:pt x="289388" y="1905"/>
                      <a:pt x="295103" y="4763"/>
                    </a:cubicBezTo>
                    <a:cubicBezTo>
                      <a:pt x="301771" y="8573"/>
                      <a:pt x="307486" y="20003"/>
                      <a:pt x="308438" y="28575"/>
                    </a:cubicBezTo>
                    <a:cubicBezTo>
                      <a:pt x="311296" y="64770"/>
                      <a:pt x="292246" y="92393"/>
                      <a:pt x="271291" y="120015"/>
                    </a:cubicBezTo>
                    <a:cubicBezTo>
                      <a:pt x="254146" y="140970"/>
                      <a:pt x="236048" y="161925"/>
                      <a:pt x="221761" y="183833"/>
                    </a:cubicBezTo>
                    <a:cubicBezTo>
                      <a:pt x="211283" y="200025"/>
                      <a:pt x="205568" y="219075"/>
                      <a:pt x="197948" y="237173"/>
                    </a:cubicBezTo>
                    <a:cubicBezTo>
                      <a:pt x="199853" y="238125"/>
                      <a:pt x="202711" y="240030"/>
                      <a:pt x="204616" y="240983"/>
                    </a:cubicBezTo>
                    <a:cubicBezTo>
                      <a:pt x="231286" y="219075"/>
                      <a:pt x="258908" y="197168"/>
                      <a:pt x="285578" y="175260"/>
                    </a:cubicBezTo>
                    <a:cubicBezTo>
                      <a:pt x="291293" y="170498"/>
                      <a:pt x="293198" y="161925"/>
                      <a:pt x="296056" y="154305"/>
                    </a:cubicBezTo>
                    <a:cubicBezTo>
                      <a:pt x="320821" y="88583"/>
                      <a:pt x="363683" y="40005"/>
                      <a:pt x="429406" y="13335"/>
                    </a:cubicBezTo>
                    <a:cubicBezTo>
                      <a:pt x="443693" y="7620"/>
                      <a:pt x="459886" y="3810"/>
                      <a:pt x="475126" y="4763"/>
                    </a:cubicBezTo>
                    <a:cubicBezTo>
                      <a:pt x="489413" y="5715"/>
                      <a:pt x="503701" y="14288"/>
                      <a:pt x="520846" y="20003"/>
                    </a:cubicBezTo>
                    <a:cubicBezTo>
                      <a:pt x="532276" y="18098"/>
                      <a:pt x="550373" y="11430"/>
                      <a:pt x="567518" y="12383"/>
                    </a:cubicBezTo>
                    <a:cubicBezTo>
                      <a:pt x="589426" y="13335"/>
                      <a:pt x="593236" y="33338"/>
                      <a:pt x="594188" y="54293"/>
                    </a:cubicBezTo>
                    <a:cubicBezTo>
                      <a:pt x="619906" y="28575"/>
                      <a:pt x="645623" y="8573"/>
                      <a:pt x="680866" y="2858"/>
                    </a:cubicBezTo>
                    <a:cubicBezTo>
                      <a:pt x="718966" y="-3810"/>
                      <a:pt x="737063" y="4763"/>
                      <a:pt x="754208" y="40958"/>
                    </a:cubicBezTo>
                    <a:cubicBezTo>
                      <a:pt x="761828" y="30480"/>
                      <a:pt x="768496" y="19050"/>
                      <a:pt x="778021" y="10478"/>
                    </a:cubicBezTo>
                    <a:cubicBezTo>
                      <a:pt x="783736" y="4763"/>
                      <a:pt x="793261" y="2858"/>
                      <a:pt x="800881" y="0"/>
                    </a:cubicBezTo>
                    <a:cubicBezTo>
                      <a:pt x="798976" y="7620"/>
                      <a:pt x="798976" y="15240"/>
                      <a:pt x="796118" y="21908"/>
                    </a:cubicBezTo>
                    <a:cubicBezTo>
                      <a:pt x="753256" y="104775"/>
                      <a:pt x="710393" y="186690"/>
                      <a:pt x="667531" y="270510"/>
                    </a:cubicBezTo>
                    <a:cubicBezTo>
                      <a:pt x="693248" y="280035"/>
                      <a:pt x="716108" y="284798"/>
                      <a:pt x="735158" y="296228"/>
                    </a:cubicBezTo>
                    <a:cubicBezTo>
                      <a:pt x="756113" y="307658"/>
                      <a:pt x="776116" y="322898"/>
                      <a:pt x="792308" y="340043"/>
                    </a:cubicBezTo>
                    <a:cubicBezTo>
                      <a:pt x="810406" y="360045"/>
                      <a:pt x="809453" y="386715"/>
                      <a:pt x="796118" y="410528"/>
                    </a:cubicBezTo>
                    <a:cubicBezTo>
                      <a:pt x="788498" y="425768"/>
                      <a:pt x="777068" y="438150"/>
                      <a:pt x="764686" y="457200"/>
                    </a:cubicBezTo>
                    <a:cubicBezTo>
                      <a:pt x="765638" y="373380"/>
                      <a:pt x="719918" y="332423"/>
                      <a:pt x="653243" y="306705"/>
                    </a:cubicBezTo>
                    <a:cubicBezTo>
                      <a:pt x="635146" y="331470"/>
                      <a:pt x="618953" y="357188"/>
                      <a:pt x="600856" y="381000"/>
                    </a:cubicBezTo>
                    <a:cubicBezTo>
                      <a:pt x="557041" y="435293"/>
                      <a:pt x="502748" y="473393"/>
                      <a:pt x="434168" y="486728"/>
                    </a:cubicBezTo>
                    <a:cubicBezTo>
                      <a:pt x="419881" y="489585"/>
                      <a:pt x="403688" y="489585"/>
                      <a:pt x="388448" y="488633"/>
                    </a:cubicBezTo>
                    <a:cubicBezTo>
                      <a:pt x="340823" y="482918"/>
                      <a:pt x="316058" y="439103"/>
                      <a:pt x="332251" y="391478"/>
                    </a:cubicBezTo>
                    <a:cubicBezTo>
                      <a:pt x="353206" y="332423"/>
                      <a:pt x="399878" y="301943"/>
                      <a:pt x="456076" y="284798"/>
                    </a:cubicBezTo>
                    <a:cubicBezTo>
                      <a:pt x="480841" y="277178"/>
                      <a:pt x="510368" y="271463"/>
                      <a:pt x="535133" y="265748"/>
                    </a:cubicBezTo>
                    <a:close/>
                    <a:moveTo>
                      <a:pt x="597046" y="294323"/>
                    </a:moveTo>
                    <a:cubicBezTo>
                      <a:pt x="585616" y="293370"/>
                      <a:pt x="577043" y="292418"/>
                      <a:pt x="568471" y="291465"/>
                    </a:cubicBezTo>
                    <a:cubicBezTo>
                      <a:pt x="506558" y="287655"/>
                      <a:pt x="447503" y="298133"/>
                      <a:pt x="396068" y="337185"/>
                    </a:cubicBezTo>
                    <a:cubicBezTo>
                      <a:pt x="371303" y="356235"/>
                      <a:pt x="357968" y="396240"/>
                      <a:pt x="367493" y="424815"/>
                    </a:cubicBezTo>
                    <a:cubicBezTo>
                      <a:pt x="378923" y="459105"/>
                      <a:pt x="412261" y="478155"/>
                      <a:pt x="461791" y="449580"/>
                    </a:cubicBezTo>
                    <a:cubicBezTo>
                      <a:pt x="524656" y="413385"/>
                      <a:pt x="559898" y="354330"/>
                      <a:pt x="597046" y="294323"/>
                    </a:cubicBezTo>
                    <a:close/>
                    <a:moveTo>
                      <a:pt x="556088" y="243840"/>
                    </a:moveTo>
                    <a:cubicBezTo>
                      <a:pt x="582758" y="220980"/>
                      <a:pt x="610381" y="198120"/>
                      <a:pt x="637051" y="175260"/>
                    </a:cubicBezTo>
                    <a:cubicBezTo>
                      <a:pt x="674198" y="143828"/>
                      <a:pt x="699916" y="103823"/>
                      <a:pt x="718013" y="59055"/>
                    </a:cubicBezTo>
                    <a:cubicBezTo>
                      <a:pt x="720871" y="51435"/>
                      <a:pt x="718013" y="41910"/>
                      <a:pt x="718013" y="32385"/>
                    </a:cubicBezTo>
                    <a:cubicBezTo>
                      <a:pt x="709441" y="32385"/>
                      <a:pt x="699916" y="32385"/>
                      <a:pt x="692296" y="34290"/>
                    </a:cubicBezTo>
                    <a:cubicBezTo>
                      <a:pt x="686581" y="35243"/>
                      <a:pt x="680866" y="39053"/>
                      <a:pt x="677056" y="42863"/>
                    </a:cubicBezTo>
                    <a:cubicBezTo>
                      <a:pt x="657053" y="60960"/>
                      <a:pt x="635146" y="78105"/>
                      <a:pt x="618953" y="99060"/>
                    </a:cubicBezTo>
                    <a:cubicBezTo>
                      <a:pt x="586568" y="140970"/>
                      <a:pt x="560851" y="186690"/>
                      <a:pt x="556088" y="243840"/>
                    </a:cubicBezTo>
                    <a:close/>
                    <a:moveTo>
                      <a:pt x="305581" y="240983"/>
                    </a:moveTo>
                    <a:cubicBezTo>
                      <a:pt x="307486" y="241935"/>
                      <a:pt x="308438" y="242888"/>
                      <a:pt x="310343" y="243840"/>
                    </a:cubicBezTo>
                    <a:cubicBezTo>
                      <a:pt x="355111" y="201930"/>
                      <a:pt x="416071" y="176213"/>
                      <a:pt x="441788" y="114300"/>
                    </a:cubicBezTo>
                    <a:cubicBezTo>
                      <a:pt x="446551" y="102870"/>
                      <a:pt x="455123" y="93345"/>
                      <a:pt x="462743" y="82868"/>
                    </a:cubicBezTo>
                    <a:cubicBezTo>
                      <a:pt x="473221" y="68580"/>
                      <a:pt x="484651" y="54293"/>
                      <a:pt x="497033" y="39053"/>
                    </a:cubicBezTo>
                    <a:cubicBezTo>
                      <a:pt x="470363" y="26670"/>
                      <a:pt x="451313" y="40005"/>
                      <a:pt x="433216" y="52388"/>
                    </a:cubicBezTo>
                    <a:cubicBezTo>
                      <a:pt x="374161" y="94298"/>
                      <a:pt x="337013" y="153353"/>
                      <a:pt x="311296" y="219075"/>
                    </a:cubicBezTo>
                    <a:cubicBezTo>
                      <a:pt x="307486" y="225743"/>
                      <a:pt x="307486" y="233363"/>
                      <a:pt x="305581" y="240983"/>
                    </a:cubicBezTo>
                    <a:close/>
                    <a:moveTo>
                      <a:pt x="428453" y="242888"/>
                    </a:moveTo>
                    <a:cubicBezTo>
                      <a:pt x="430358" y="243840"/>
                      <a:pt x="432263" y="243840"/>
                      <a:pt x="433216" y="244793"/>
                    </a:cubicBezTo>
                    <a:cubicBezTo>
                      <a:pt x="442741" y="238125"/>
                      <a:pt x="452266" y="232410"/>
                      <a:pt x="460838" y="225743"/>
                    </a:cubicBezTo>
                    <a:cubicBezTo>
                      <a:pt x="497033" y="196215"/>
                      <a:pt x="537991" y="171450"/>
                      <a:pt x="549421" y="120968"/>
                    </a:cubicBezTo>
                    <a:cubicBezTo>
                      <a:pt x="552278" y="108585"/>
                      <a:pt x="563708" y="98108"/>
                      <a:pt x="568471" y="86678"/>
                    </a:cubicBezTo>
                    <a:cubicBezTo>
                      <a:pt x="573233" y="75248"/>
                      <a:pt x="576091" y="63818"/>
                      <a:pt x="576091" y="51435"/>
                    </a:cubicBezTo>
                    <a:cubicBezTo>
                      <a:pt x="577043" y="37148"/>
                      <a:pt x="567518" y="35243"/>
                      <a:pt x="557993" y="41910"/>
                    </a:cubicBezTo>
                    <a:cubicBezTo>
                      <a:pt x="547516" y="49530"/>
                      <a:pt x="536086" y="57150"/>
                      <a:pt x="528466" y="67628"/>
                    </a:cubicBezTo>
                    <a:cubicBezTo>
                      <a:pt x="499891" y="110490"/>
                      <a:pt x="471316" y="153353"/>
                      <a:pt x="445598" y="197168"/>
                    </a:cubicBezTo>
                    <a:cubicBezTo>
                      <a:pt x="437026" y="210503"/>
                      <a:pt x="434168" y="226695"/>
                      <a:pt x="428453" y="242888"/>
                    </a:cubicBezTo>
                    <a:close/>
                    <a:moveTo>
                      <a:pt x="659911" y="186690"/>
                    </a:moveTo>
                    <a:cubicBezTo>
                      <a:pt x="658958" y="185738"/>
                      <a:pt x="658006" y="185738"/>
                      <a:pt x="658006" y="184785"/>
                    </a:cubicBezTo>
                    <a:cubicBezTo>
                      <a:pt x="627526" y="210503"/>
                      <a:pt x="597046" y="236220"/>
                      <a:pt x="563708" y="265748"/>
                    </a:cubicBezTo>
                    <a:cubicBezTo>
                      <a:pt x="580853" y="265748"/>
                      <a:pt x="592283" y="266700"/>
                      <a:pt x="604666" y="265748"/>
                    </a:cubicBezTo>
                    <a:cubicBezTo>
                      <a:pt x="610381" y="264795"/>
                      <a:pt x="617048" y="261938"/>
                      <a:pt x="619906" y="257175"/>
                    </a:cubicBezTo>
                    <a:cubicBezTo>
                      <a:pt x="633241" y="233363"/>
                      <a:pt x="646576" y="210503"/>
                      <a:pt x="659911" y="1866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F40FC45-279B-4E7C-9AEF-26CBB65E2B50}"/>
                  </a:ext>
                </a:extLst>
              </p:cNvPr>
              <p:cNvSpPr/>
              <p:nvPr/>
            </p:nvSpPr>
            <p:spPr>
              <a:xfrm>
                <a:off x="9351412" y="1306463"/>
                <a:ext cx="891712" cy="545676"/>
              </a:xfrm>
              <a:custGeom>
                <a:avLst/>
                <a:gdLst>
                  <a:gd name="connsiteX0" fmla="*/ 32013 w 891712"/>
                  <a:gd name="connsiteY0" fmla="*/ 517102 h 545676"/>
                  <a:gd name="connsiteX1" fmla="*/ 106308 w 891712"/>
                  <a:gd name="connsiteY1" fmla="*/ 454237 h 545676"/>
                  <a:gd name="connsiteX2" fmla="*/ 114880 w 891712"/>
                  <a:gd name="connsiteY2" fmla="*/ 435187 h 545676"/>
                  <a:gd name="connsiteX3" fmla="*/ 224418 w 891712"/>
                  <a:gd name="connsiteY3" fmla="*/ 292312 h 545676"/>
                  <a:gd name="connsiteX4" fmla="*/ 307285 w 891712"/>
                  <a:gd name="connsiteY4" fmla="*/ 281834 h 545676"/>
                  <a:gd name="connsiteX5" fmla="*/ 318715 w 891712"/>
                  <a:gd name="connsiteY5" fmla="*/ 323744 h 545676"/>
                  <a:gd name="connsiteX6" fmla="*/ 256803 w 891712"/>
                  <a:gd name="connsiteY6" fmla="*/ 373274 h 545676"/>
                  <a:gd name="connsiteX7" fmla="*/ 242515 w 891712"/>
                  <a:gd name="connsiteY7" fmla="*/ 376132 h 545676"/>
                  <a:gd name="connsiteX8" fmla="*/ 238705 w 891712"/>
                  <a:gd name="connsiteY8" fmla="*/ 370417 h 545676"/>
                  <a:gd name="connsiteX9" fmla="*/ 306333 w 891712"/>
                  <a:gd name="connsiteY9" fmla="*/ 309457 h 545676"/>
                  <a:gd name="connsiteX10" fmla="*/ 137740 w 891712"/>
                  <a:gd name="connsiteY10" fmla="*/ 519959 h 545676"/>
                  <a:gd name="connsiteX11" fmla="*/ 254898 w 891712"/>
                  <a:gd name="connsiteY11" fmla="*/ 424709 h 545676"/>
                  <a:gd name="connsiteX12" fmla="*/ 356815 w 891712"/>
                  <a:gd name="connsiteY12" fmla="*/ 322792 h 545676"/>
                  <a:gd name="connsiteX13" fmla="*/ 462543 w 891712"/>
                  <a:gd name="connsiteY13" fmla="*/ 281834 h 545676"/>
                  <a:gd name="connsiteX14" fmla="*/ 507310 w 891712"/>
                  <a:gd name="connsiteY14" fmla="*/ 298027 h 545676"/>
                  <a:gd name="connsiteX15" fmla="*/ 543505 w 891712"/>
                  <a:gd name="connsiteY15" fmla="*/ 289454 h 545676"/>
                  <a:gd name="connsiteX16" fmla="*/ 576843 w 891712"/>
                  <a:gd name="connsiteY16" fmla="*/ 302789 h 545676"/>
                  <a:gd name="connsiteX17" fmla="*/ 713050 w 891712"/>
                  <a:gd name="connsiteY17" fmla="*/ 122767 h 545676"/>
                  <a:gd name="connsiteX18" fmla="*/ 849258 w 891712"/>
                  <a:gd name="connsiteY18" fmla="*/ 8467 h 545676"/>
                  <a:gd name="connsiteX19" fmla="*/ 869260 w 891712"/>
                  <a:gd name="connsiteY19" fmla="*/ 847 h 545676"/>
                  <a:gd name="connsiteX20" fmla="*/ 890215 w 891712"/>
                  <a:gd name="connsiteY20" fmla="*/ 19897 h 545676"/>
                  <a:gd name="connsiteX21" fmla="*/ 861640 w 891712"/>
                  <a:gd name="connsiteY21" fmla="*/ 66569 h 545676"/>
                  <a:gd name="connsiteX22" fmla="*/ 631135 w 891712"/>
                  <a:gd name="connsiteY22" fmla="*/ 315172 h 545676"/>
                  <a:gd name="connsiteX23" fmla="*/ 536838 w 891712"/>
                  <a:gd name="connsiteY23" fmla="*/ 479954 h 545676"/>
                  <a:gd name="connsiteX24" fmla="*/ 533028 w 891712"/>
                  <a:gd name="connsiteY24" fmla="*/ 519959 h 545676"/>
                  <a:gd name="connsiteX25" fmla="*/ 538743 w 891712"/>
                  <a:gd name="connsiteY25" fmla="*/ 522817 h 545676"/>
                  <a:gd name="connsiteX26" fmla="*/ 653995 w 891712"/>
                  <a:gd name="connsiteY26" fmla="*/ 424709 h 545676"/>
                  <a:gd name="connsiteX27" fmla="*/ 657805 w 891712"/>
                  <a:gd name="connsiteY27" fmla="*/ 427567 h 545676"/>
                  <a:gd name="connsiteX28" fmla="*/ 624468 w 891712"/>
                  <a:gd name="connsiteY28" fmla="*/ 474239 h 545676"/>
                  <a:gd name="connsiteX29" fmla="*/ 552078 w 891712"/>
                  <a:gd name="connsiteY29" fmla="*/ 536152 h 545676"/>
                  <a:gd name="connsiteX30" fmla="*/ 516835 w 891712"/>
                  <a:gd name="connsiteY30" fmla="*/ 528532 h 545676"/>
                  <a:gd name="connsiteX31" fmla="*/ 503500 w 891712"/>
                  <a:gd name="connsiteY31" fmla="*/ 481859 h 545676"/>
                  <a:gd name="connsiteX32" fmla="*/ 489213 w 891712"/>
                  <a:gd name="connsiteY32" fmla="*/ 493289 h 545676"/>
                  <a:gd name="connsiteX33" fmla="*/ 429205 w 891712"/>
                  <a:gd name="connsiteY33" fmla="*/ 539009 h 545676"/>
                  <a:gd name="connsiteX34" fmla="*/ 398725 w 891712"/>
                  <a:gd name="connsiteY34" fmla="*/ 532342 h 545676"/>
                  <a:gd name="connsiteX35" fmla="*/ 390153 w 891712"/>
                  <a:gd name="connsiteY35" fmla="*/ 495194 h 545676"/>
                  <a:gd name="connsiteX36" fmla="*/ 392058 w 891712"/>
                  <a:gd name="connsiteY36" fmla="*/ 468524 h 545676"/>
                  <a:gd name="connsiteX37" fmla="*/ 306333 w 891712"/>
                  <a:gd name="connsiteY37" fmla="*/ 534247 h 545676"/>
                  <a:gd name="connsiteX38" fmla="*/ 265375 w 891712"/>
                  <a:gd name="connsiteY38" fmla="*/ 520912 h 545676"/>
                  <a:gd name="connsiteX39" fmla="*/ 268233 w 891712"/>
                  <a:gd name="connsiteY39" fmla="*/ 458999 h 545676"/>
                  <a:gd name="connsiteX40" fmla="*/ 276805 w 891712"/>
                  <a:gd name="connsiteY40" fmla="*/ 429472 h 545676"/>
                  <a:gd name="connsiteX41" fmla="*/ 176793 w 891712"/>
                  <a:gd name="connsiteY41" fmla="*/ 508529 h 545676"/>
                  <a:gd name="connsiteX42" fmla="*/ 142503 w 891712"/>
                  <a:gd name="connsiteY42" fmla="*/ 535199 h 545676"/>
                  <a:gd name="connsiteX43" fmla="*/ 117738 w 891712"/>
                  <a:gd name="connsiteY43" fmla="*/ 533294 h 545676"/>
                  <a:gd name="connsiteX44" fmla="*/ 95830 w 891712"/>
                  <a:gd name="connsiteY44" fmla="*/ 484717 h 545676"/>
                  <a:gd name="connsiteX45" fmla="*/ 20583 w 891712"/>
                  <a:gd name="connsiteY45" fmla="*/ 545677 h 545676"/>
                  <a:gd name="connsiteX46" fmla="*/ 3438 w 891712"/>
                  <a:gd name="connsiteY46" fmla="*/ 463762 h 545676"/>
                  <a:gd name="connsiteX47" fmla="*/ 63445 w 891712"/>
                  <a:gd name="connsiteY47" fmla="*/ 361844 h 545676"/>
                  <a:gd name="connsiteX48" fmla="*/ 85353 w 891712"/>
                  <a:gd name="connsiteY48" fmla="*/ 333269 h 545676"/>
                  <a:gd name="connsiteX49" fmla="*/ 88210 w 891712"/>
                  <a:gd name="connsiteY49" fmla="*/ 266594 h 545676"/>
                  <a:gd name="connsiteX50" fmla="*/ 128215 w 891712"/>
                  <a:gd name="connsiteY50" fmla="*/ 345652 h 545676"/>
                  <a:gd name="connsiteX51" fmla="*/ 102498 w 891712"/>
                  <a:gd name="connsiteY51" fmla="*/ 383752 h 545676"/>
                  <a:gd name="connsiteX52" fmla="*/ 48205 w 891712"/>
                  <a:gd name="connsiteY52" fmla="*/ 457094 h 545676"/>
                  <a:gd name="connsiteX53" fmla="*/ 22488 w 891712"/>
                  <a:gd name="connsiteY53" fmla="*/ 511387 h 545676"/>
                  <a:gd name="connsiteX54" fmla="*/ 32013 w 891712"/>
                  <a:gd name="connsiteY54" fmla="*/ 517102 h 545676"/>
                  <a:gd name="connsiteX55" fmla="*/ 479688 w 891712"/>
                  <a:gd name="connsiteY55" fmla="*/ 314219 h 545676"/>
                  <a:gd name="connsiteX56" fmla="*/ 441588 w 891712"/>
                  <a:gd name="connsiteY56" fmla="*/ 317077 h 545676"/>
                  <a:gd name="connsiteX57" fmla="*/ 338718 w 891712"/>
                  <a:gd name="connsiteY57" fmla="*/ 418994 h 545676"/>
                  <a:gd name="connsiteX58" fmla="*/ 294903 w 891712"/>
                  <a:gd name="connsiteY58" fmla="*/ 522817 h 545676"/>
                  <a:gd name="connsiteX59" fmla="*/ 345385 w 891712"/>
                  <a:gd name="connsiteY59" fmla="*/ 483764 h 545676"/>
                  <a:gd name="connsiteX60" fmla="*/ 411108 w 891712"/>
                  <a:gd name="connsiteY60" fmla="*/ 426614 h 545676"/>
                  <a:gd name="connsiteX61" fmla="*/ 479688 w 891712"/>
                  <a:gd name="connsiteY61" fmla="*/ 314219 h 545676"/>
                  <a:gd name="connsiteX62" fmla="*/ 417775 w 891712"/>
                  <a:gd name="connsiteY62" fmla="*/ 519007 h 545676"/>
                  <a:gd name="connsiteX63" fmla="*/ 423490 w 891712"/>
                  <a:gd name="connsiteY63" fmla="*/ 522817 h 545676"/>
                  <a:gd name="connsiteX64" fmla="*/ 511120 w 891712"/>
                  <a:gd name="connsiteY64" fmla="*/ 450427 h 545676"/>
                  <a:gd name="connsiteX65" fmla="*/ 520645 w 891712"/>
                  <a:gd name="connsiteY65" fmla="*/ 436139 h 545676"/>
                  <a:gd name="connsiteX66" fmla="*/ 559698 w 891712"/>
                  <a:gd name="connsiteY66" fmla="*/ 342794 h 545676"/>
                  <a:gd name="connsiteX67" fmla="*/ 560650 w 891712"/>
                  <a:gd name="connsiteY67" fmla="*/ 317077 h 545676"/>
                  <a:gd name="connsiteX68" fmla="*/ 537790 w 891712"/>
                  <a:gd name="connsiteY68" fmla="*/ 323744 h 545676"/>
                  <a:gd name="connsiteX69" fmla="*/ 513978 w 891712"/>
                  <a:gd name="connsiteY69" fmla="*/ 346604 h 545676"/>
                  <a:gd name="connsiteX70" fmla="*/ 435873 w 891712"/>
                  <a:gd name="connsiteY70" fmla="*/ 467572 h 545676"/>
                  <a:gd name="connsiteX71" fmla="*/ 417775 w 891712"/>
                  <a:gd name="connsiteY71" fmla="*/ 519007 h 545676"/>
                  <a:gd name="connsiteX72" fmla="*/ 844495 w 891712"/>
                  <a:gd name="connsiteY72" fmla="*/ 57044 h 545676"/>
                  <a:gd name="connsiteX73" fmla="*/ 840685 w 891712"/>
                  <a:gd name="connsiteY73" fmla="*/ 53234 h 545676"/>
                  <a:gd name="connsiteX74" fmla="*/ 702573 w 891712"/>
                  <a:gd name="connsiteY74" fmla="*/ 205634 h 545676"/>
                  <a:gd name="connsiteX75" fmla="*/ 707335 w 891712"/>
                  <a:gd name="connsiteY75" fmla="*/ 209444 h 545676"/>
                  <a:gd name="connsiteX76" fmla="*/ 844495 w 891712"/>
                  <a:gd name="connsiteY76" fmla="*/ 57044 h 5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91712" h="545676">
                    <a:moveTo>
                      <a:pt x="32013" y="517102"/>
                    </a:moveTo>
                    <a:cubicBezTo>
                      <a:pt x="56778" y="496147"/>
                      <a:pt x="81543" y="476144"/>
                      <a:pt x="106308" y="454237"/>
                    </a:cubicBezTo>
                    <a:cubicBezTo>
                      <a:pt x="111070" y="449474"/>
                      <a:pt x="112023" y="441854"/>
                      <a:pt x="114880" y="435187"/>
                    </a:cubicBezTo>
                    <a:cubicBezTo>
                      <a:pt x="135835" y="376132"/>
                      <a:pt x="166315" y="323744"/>
                      <a:pt x="224418" y="292312"/>
                    </a:cubicBezTo>
                    <a:cubicBezTo>
                      <a:pt x="250135" y="278024"/>
                      <a:pt x="278710" y="273262"/>
                      <a:pt x="307285" y="281834"/>
                    </a:cubicBezTo>
                    <a:cubicBezTo>
                      <a:pt x="330145" y="288502"/>
                      <a:pt x="335860" y="307552"/>
                      <a:pt x="318715" y="323744"/>
                    </a:cubicBezTo>
                    <a:cubicBezTo>
                      <a:pt x="299665" y="341842"/>
                      <a:pt x="277758" y="357082"/>
                      <a:pt x="256803" y="373274"/>
                    </a:cubicBezTo>
                    <a:cubicBezTo>
                      <a:pt x="252993" y="376132"/>
                      <a:pt x="247278" y="375179"/>
                      <a:pt x="242515" y="376132"/>
                    </a:cubicBezTo>
                    <a:cubicBezTo>
                      <a:pt x="241563" y="374227"/>
                      <a:pt x="239658" y="372322"/>
                      <a:pt x="238705" y="370417"/>
                    </a:cubicBezTo>
                    <a:cubicBezTo>
                      <a:pt x="260613" y="351367"/>
                      <a:pt x="282520" y="331364"/>
                      <a:pt x="306333" y="309457"/>
                    </a:cubicBezTo>
                    <a:cubicBezTo>
                      <a:pt x="238705" y="303742"/>
                      <a:pt x="132025" y="439949"/>
                      <a:pt x="137740" y="519959"/>
                    </a:cubicBezTo>
                    <a:cubicBezTo>
                      <a:pt x="177745" y="487574"/>
                      <a:pt x="218703" y="458047"/>
                      <a:pt x="254898" y="424709"/>
                    </a:cubicBezTo>
                    <a:cubicBezTo>
                      <a:pt x="290140" y="392324"/>
                      <a:pt x="322525" y="356129"/>
                      <a:pt x="356815" y="322792"/>
                    </a:cubicBezTo>
                    <a:cubicBezTo>
                      <a:pt x="386343" y="295169"/>
                      <a:pt x="421585" y="278024"/>
                      <a:pt x="462543" y="281834"/>
                    </a:cubicBezTo>
                    <a:cubicBezTo>
                      <a:pt x="475878" y="282787"/>
                      <a:pt x="489213" y="291359"/>
                      <a:pt x="507310" y="298027"/>
                    </a:cubicBezTo>
                    <a:cubicBezTo>
                      <a:pt x="514930" y="296122"/>
                      <a:pt x="529218" y="288502"/>
                      <a:pt x="543505" y="289454"/>
                    </a:cubicBezTo>
                    <a:cubicBezTo>
                      <a:pt x="555888" y="290407"/>
                      <a:pt x="568270" y="298979"/>
                      <a:pt x="576843" y="302789"/>
                    </a:cubicBezTo>
                    <a:cubicBezTo>
                      <a:pt x="620658" y="244687"/>
                      <a:pt x="664473" y="182774"/>
                      <a:pt x="713050" y="122767"/>
                    </a:cubicBezTo>
                    <a:cubicBezTo>
                      <a:pt x="750198" y="76094"/>
                      <a:pt x="794965" y="36089"/>
                      <a:pt x="849258" y="8467"/>
                    </a:cubicBezTo>
                    <a:cubicBezTo>
                      <a:pt x="855925" y="5609"/>
                      <a:pt x="862593" y="2752"/>
                      <a:pt x="869260" y="847"/>
                    </a:cubicBezTo>
                    <a:cubicBezTo>
                      <a:pt x="884500" y="-2963"/>
                      <a:pt x="895930" y="6562"/>
                      <a:pt x="890215" y="19897"/>
                    </a:cubicBezTo>
                    <a:cubicBezTo>
                      <a:pt x="883548" y="37042"/>
                      <a:pt x="873070" y="52282"/>
                      <a:pt x="861640" y="66569"/>
                    </a:cubicBezTo>
                    <a:cubicBezTo>
                      <a:pt x="793060" y="157057"/>
                      <a:pt x="711145" y="234209"/>
                      <a:pt x="631135" y="315172"/>
                    </a:cubicBezTo>
                    <a:cubicBezTo>
                      <a:pt x="585415" y="360892"/>
                      <a:pt x="555888" y="418042"/>
                      <a:pt x="536838" y="479954"/>
                    </a:cubicBezTo>
                    <a:cubicBezTo>
                      <a:pt x="533028" y="492337"/>
                      <a:pt x="533980" y="506624"/>
                      <a:pt x="533028" y="519959"/>
                    </a:cubicBezTo>
                    <a:cubicBezTo>
                      <a:pt x="534933" y="520912"/>
                      <a:pt x="536838" y="521864"/>
                      <a:pt x="538743" y="522817"/>
                    </a:cubicBezTo>
                    <a:cubicBezTo>
                      <a:pt x="576843" y="490432"/>
                      <a:pt x="615895" y="457094"/>
                      <a:pt x="653995" y="424709"/>
                    </a:cubicBezTo>
                    <a:cubicBezTo>
                      <a:pt x="654948" y="425662"/>
                      <a:pt x="656853" y="426614"/>
                      <a:pt x="657805" y="427567"/>
                    </a:cubicBezTo>
                    <a:cubicBezTo>
                      <a:pt x="647328" y="443759"/>
                      <a:pt x="637803" y="460904"/>
                      <a:pt x="624468" y="474239"/>
                    </a:cubicBezTo>
                    <a:cubicBezTo>
                      <a:pt x="601608" y="496147"/>
                      <a:pt x="576843" y="516149"/>
                      <a:pt x="552078" y="536152"/>
                    </a:cubicBezTo>
                    <a:cubicBezTo>
                      <a:pt x="538743" y="547582"/>
                      <a:pt x="525408" y="545677"/>
                      <a:pt x="516835" y="528532"/>
                    </a:cubicBezTo>
                    <a:cubicBezTo>
                      <a:pt x="510168" y="515197"/>
                      <a:pt x="508263" y="499004"/>
                      <a:pt x="503500" y="481859"/>
                    </a:cubicBezTo>
                    <a:cubicBezTo>
                      <a:pt x="499690" y="484717"/>
                      <a:pt x="494928" y="489479"/>
                      <a:pt x="489213" y="493289"/>
                    </a:cubicBezTo>
                    <a:cubicBezTo>
                      <a:pt x="469210" y="508529"/>
                      <a:pt x="448255" y="522817"/>
                      <a:pt x="429205" y="539009"/>
                    </a:cubicBezTo>
                    <a:cubicBezTo>
                      <a:pt x="415870" y="550439"/>
                      <a:pt x="404440" y="545677"/>
                      <a:pt x="398725" y="532342"/>
                    </a:cubicBezTo>
                    <a:cubicBezTo>
                      <a:pt x="393010" y="520912"/>
                      <a:pt x="392058" y="507577"/>
                      <a:pt x="390153" y="495194"/>
                    </a:cubicBezTo>
                    <a:cubicBezTo>
                      <a:pt x="389200" y="487574"/>
                      <a:pt x="391105" y="479954"/>
                      <a:pt x="392058" y="468524"/>
                    </a:cubicBezTo>
                    <a:cubicBezTo>
                      <a:pt x="361578" y="492337"/>
                      <a:pt x="333955" y="513292"/>
                      <a:pt x="306333" y="534247"/>
                    </a:cubicBezTo>
                    <a:cubicBezTo>
                      <a:pt x="287283" y="548534"/>
                      <a:pt x="270138" y="544724"/>
                      <a:pt x="265375" y="520912"/>
                    </a:cubicBezTo>
                    <a:cubicBezTo>
                      <a:pt x="261565" y="500909"/>
                      <a:pt x="266328" y="479954"/>
                      <a:pt x="268233" y="458999"/>
                    </a:cubicBezTo>
                    <a:cubicBezTo>
                      <a:pt x="269185" y="450427"/>
                      <a:pt x="272995" y="442807"/>
                      <a:pt x="276805" y="429472"/>
                    </a:cubicBezTo>
                    <a:cubicBezTo>
                      <a:pt x="241563" y="458047"/>
                      <a:pt x="209178" y="483764"/>
                      <a:pt x="176793" y="508529"/>
                    </a:cubicBezTo>
                    <a:cubicBezTo>
                      <a:pt x="165363" y="517102"/>
                      <a:pt x="152980" y="525674"/>
                      <a:pt x="142503" y="535199"/>
                    </a:cubicBezTo>
                    <a:cubicBezTo>
                      <a:pt x="132978" y="544724"/>
                      <a:pt x="123453" y="541867"/>
                      <a:pt x="117738" y="533294"/>
                    </a:cubicBezTo>
                    <a:cubicBezTo>
                      <a:pt x="109165" y="518054"/>
                      <a:pt x="102498" y="500909"/>
                      <a:pt x="95830" y="484717"/>
                    </a:cubicBezTo>
                    <a:cubicBezTo>
                      <a:pt x="72970" y="503767"/>
                      <a:pt x="47253" y="523769"/>
                      <a:pt x="20583" y="545677"/>
                    </a:cubicBezTo>
                    <a:cubicBezTo>
                      <a:pt x="580" y="519007"/>
                      <a:pt x="-4182" y="493289"/>
                      <a:pt x="3438" y="463762"/>
                    </a:cubicBezTo>
                    <a:cubicBezTo>
                      <a:pt x="13915" y="423757"/>
                      <a:pt x="39633" y="394229"/>
                      <a:pt x="63445" y="361844"/>
                    </a:cubicBezTo>
                    <a:cubicBezTo>
                      <a:pt x="70113" y="352319"/>
                      <a:pt x="77733" y="342794"/>
                      <a:pt x="85353" y="333269"/>
                    </a:cubicBezTo>
                    <a:cubicBezTo>
                      <a:pt x="110118" y="298979"/>
                      <a:pt x="110118" y="297074"/>
                      <a:pt x="88210" y="266594"/>
                    </a:cubicBezTo>
                    <a:cubicBezTo>
                      <a:pt x="134883" y="281834"/>
                      <a:pt x="148218" y="307552"/>
                      <a:pt x="128215" y="345652"/>
                    </a:cubicBezTo>
                    <a:cubicBezTo>
                      <a:pt x="121548" y="358987"/>
                      <a:pt x="112023" y="371369"/>
                      <a:pt x="102498" y="383752"/>
                    </a:cubicBezTo>
                    <a:cubicBezTo>
                      <a:pt x="84400" y="408517"/>
                      <a:pt x="65350" y="431377"/>
                      <a:pt x="48205" y="457094"/>
                    </a:cubicBezTo>
                    <a:cubicBezTo>
                      <a:pt x="37728" y="473287"/>
                      <a:pt x="31060" y="493289"/>
                      <a:pt x="22488" y="511387"/>
                    </a:cubicBezTo>
                    <a:cubicBezTo>
                      <a:pt x="28203" y="515197"/>
                      <a:pt x="30108" y="516149"/>
                      <a:pt x="32013" y="517102"/>
                    </a:cubicBezTo>
                    <a:close/>
                    <a:moveTo>
                      <a:pt x="479688" y="314219"/>
                    </a:moveTo>
                    <a:cubicBezTo>
                      <a:pt x="468258" y="306599"/>
                      <a:pt x="454923" y="311362"/>
                      <a:pt x="441588" y="317077"/>
                    </a:cubicBezTo>
                    <a:cubicBezTo>
                      <a:pt x="395868" y="338984"/>
                      <a:pt x="365388" y="377084"/>
                      <a:pt x="338718" y="418994"/>
                    </a:cubicBezTo>
                    <a:cubicBezTo>
                      <a:pt x="318715" y="449474"/>
                      <a:pt x="298713" y="480907"/>
                      <a:pt x="294903" y="522817"/>
                    </a:cubicBezTo>
                    <a:cubicBezTo>
                      <a:pt x="313953" y="508529"/>
                      <a:pt x="330145" y="497099"/>
                      <a:pt x="345385" y="483764"/>
                    </a:cubicBezTo>
                    <a:cubicBezTo>
                      <a:pt x="368245" y="465667"/>
                      <a:pt x="393963" y="449474"/>
                      <a:pt x="411108" y="426614"/>
                    </a:cubicBezTo>
                    <a:cubicBezTo>
                      <a:pt x="435873" y="392324"/>
                      <a:pt x="455875" y="353272"/>
                      <a:pt x="479688" y="314219"/>
                    </a:cubicBezTo>
                    <a:close/>
                    <a:moveTo>
                      <a:pt x="417775" y="519007"/>
                    </a:moveTo>
                    <a:cubicBezTo>
                      <a:pt x="419680" y="519959"/>
                      <a:pt x="421585" y="521864"/>
                      <a:pt x="423490" y="522817"/>
                    </a:cubicBezTo>
                    <a:cubicBezTo>
                      <a:pt x="453018" y="499004"/>
                      <a:pt x="482545" y="474239"/>
                      <a:pt x="511120" y="450427"/>
                    </a:cubicBezTo>
                    <a:cubicBezTo>
                      <a:pt x="514930" y="446617"/>
                      <a:pt x="518740" y="441854"/>
                      <a:pt x="520645" y="436139"/>
                    </a:cubicBezTo>
                    <a:cubicBezTo>
                      <a:pt x="533980" y="405659"/>
                      <a:pt x="547315" y="374227"/>
                      <a:pt x="559698" y="342794"/>
                    </a:cubicBezTo>
                    <a:cubicBezTo>
                      <a:pt x="562555" y="335174"/>
                      <a:pt x="559698" y="325649"/>
                      <a:pt x="560650" y="317077"/>
                    </a:cubicBezTo>
                    <a:cubicBezTo>
                      <a:pt x="553030" y="318982"/>
                      <a:pt x="544458" y="319934"/>
                      <a:pt x="537790" y="323744"/>
                    </a:cubicBezTo>
                    <a:cubicBezTo>
                      <a:pt x="528265" y="330412"/>
                      <a:pt x="519693" y="338032"/>
                      <a:pt x="513978" y="346604"/>
                    </a:cubicBezTo>
                    <a:cubicBezTo>
                      <a:pt x="487308" y="386609"/>
                      <a:pt x="460638" y="426614"/>
                      <a:pt x="435873" y="467572"/>
                    </a:cubicBezTo>
                    <a:cubicBezTo>
                      <a:pt x="426348" y="482812"/>
                      <a:pt x="423490" y="501862"/>
                      <a:pt x="417775" y="519007"/>
                    </a:cubicBezTo>
                    <a:close/>
                    <a:moveTo>
                      <a:pt x="844495" y="57044"/>
                    </a:moveTo>
                    <a:cubicBezTo>
                      <a:pt x="843543" y="56092"/>
                      <a:pt x="841638" y="54187"/>
                      <a:pt x="840685" y="53234"/>
                    </a:cubicBezTo>
                    <a:cubicBezTo>
                      <a:pt x="791155" y="100859"/>
                      <a:pt x="742578" y="148484"/>
                      <a:pt x="702573" y="205634"/>
                    </a:cubicBezTo>
                    <a:cubicBezTo>
                      <a:pt x="704478" y="206587"/>
                      <a:pt x="705430" y="208492"/>
                      <a:pt x="707335" y="209444"/>
                    </a:cubicBezTo>
                    <a:cubicBezTo>
                      <a:pt x="753055" y="158962"/>
                      <a:pt x="798775" y="108479"/>
                      <a:pt x="844495" y="57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066ED3-EE2A-4092-8078-6481B420C406}"/>
                  </a:ext>
                </a:extLst>
              </p:cNvPr>
              <p:cNvSpPr/>
              <p:nvPr/>
            </p:nvSpPr>
            <p:spPr>
              <a:xfrm>
                <a:off x="8920350" y="645322"/>
                <a:ext cx="679292" cy="273141"/>
              </a:xfrm>
              <a:custGeom>
                <a:avLst/>
                <a:gdLst>
                  <a:gd name="connsiteX0" fmla="*/ 309722 w 679292"/>
                  <a:gd name="connsiteY0" fmla="*/ 104775 h 273141"/>
                  <a:gd name="connsiteX1" fmla="*/ 326867 w 679292"/>
                  <a:gd name="connsiteY1" fmla="*/ 66675 h 273141"/>
                  <a:gd name="connsiteX2" fmla="*/ 327820 w 679292"/>
                  <a:gd name="connsiteY2" fmla="*/ 0 h 273141"/>
                  <a:gd name="connsiteX3" fmla="*/ 356395 w 679292"/>
                  <a:gd name="connsiteY3" fmla="*/ 91440 h 273141"/>
                  <a:gd name="connsiteX4" fmla="*/ 294482 w 679292"/>
                  <a:gd name="connsiteY4" fmla="*/ 196215 h 273141"/>
                  <a:gd name="connsiteX5" fmla="*/ 264002 w 679292"/>
                  <a:gd name="connsiteY5" fmla="*/ 245745 h 273141"/>
                  <a:gd name="connsiteX6" fmla="*/ 284957 w 679292"/>
                  <a:gd name="connsiteY6" fmla="*/ 226695 h 273141"/>
                  <a:gd name="connsiteX7" fmla="*/ 370682 w 679292"/>
                  <a:gd name="connsiteY7" fmla="*/ 127635 h 273141"/>
                  <a:gd name="connsiteX8" fmla="*/ 375445 w 679292"/>
                  <a:gd name="connsiteY8" fmla="*/ 108585 h 273141"/>
                  <a:gd name="connsiteX9" fmla="*/ 389732 w 679292"/>
                  <a:gd name="connsiteY9" fmla="*/ 28575 h 273141"/>
                  <a:gd name="connsiteX10" fmla="*/ 428784 w 679292"/>
                  <a:gd name="connsiteY10" fmla="*/ 7620 h 273141"/>
                  <a:gd name="connsiteX11" fmla="*/ 448787 w 679292"/>
                  <a:gd name="connsiteY11" fmla="*/ 45720 h 273141"/>
                  <a:gd name="connsiteX12" fmla="*/ 443072 w 679292"/>
                  <a:gd name="connsiteY12" fmla="*/ 76200 h 273141"/>
                  <a:gd name="connsiteX13" fmla="*/ 420212 w 679292"/>
                  <a:gd name="connsiteY13" fmla="*/ 129540 h 273141"/>
                  <a:gd name="connsiteX14" fmla="*/ 482125 w 679292"/>
                  <a:gd name="connsiteY14" fmla="*/ 91440 h 273141"/>
                  <a:gd name="connsiteX15" fmla="*/ 561182 w 679292"/>
                  <a:gd name="connsiteY15" fmla="*/ 19050 h 273141"/>
                  <a:gd name="connsiteX16" fmla="*/ 631667 w 679292"/>
                  <a:gd name="connsiteY16" fmla="*/ 9525 h 273141"/>
                  <a:gd name="connsiteX17" fmla="*/ 663100 w 679292"/>
                  <a:gd name="connsiteY17" fmla="*/ 40957 h 273141"/>
                  <a:gd name="connsiteX18" fmla="*/ 541180 w 679292"/>
                  <a:gd name="connsiteY18" fmla="*/ 140970 h 273141"/>
                  <a:gd name="connsiteX19" fmla="*/ 491650 w 679292"/>
                  <a:gd name="connsiteY19" fmla="*/ 180975 h 273141"/>
                  <a:gd name="connsiteX20" fmla="*/ 468789 w 679292"/>
                  <a:gd name="connsiteY20" fmla="*/ 247650 h 273141"/>
                  <a:gd name="connsiteX21" fmla="*/ 517367 w 679292"/>
                  <a:gd name="connsiteY21" fmla="*/ 213360 h 273141"/>
                  <a:gd name="connsiteX22" fmla="*/ 648812 w 679292"/>
                  <a:gd name="connsiteY22" fmla="*/ 107632 h 273141"/>
                  <a:gd name="connsiteX23" fmla="*/ 675482 w 679292"/>
                  <a:gd name="connsiteY23" fmla="*/ 98107 h 273141"/>
                  <a:gd name="connsiteX24" fmla="*/ 679292 w 679292"/>
                  <a:gd name="connsiteY24" fmla="*/ 105727 h 273141"/>
                  <a:gd name="connsiteX25" fmla="*/ 611664 w 679292"/>
                  <a:gd name="connsiteY25" fmla="*/ 166688 h 273141"/>
                  <a:gd name="connsiteX26" fmla="*/ 476409 w 679292"/>
                  <a:gd name="connsiteY26" fmla="*/ 267653 h 273141"/>
                  <a:gd name="connsiteX27" fmla="*/ 452597 w 679292"/>
                  <a:gd name="connsiteY27" fmla="*/ 266700 h 273141"/>
                  <a:gd name="connsiteX28" fmla="*/ 438309 w 679292"/>
                  <a:gd name="connsiteY28" fmla="*/ 196215 h 273141"/>
                  <a:gd name="connsiteX29" fmla="*/ 453550 w 679292"/>
                  <a:gd name="connsiteY29" fmla="*/ 140017 h 273141"/>
                  <a:gd name="connsiteX30" fmla="*/ 410687 w 679292"/>
                  <a:gd name="connsiteY30" fmla="*/ 146685 h 273141"/>
                  <a:gd name="connsiteX31" fmla="*/ 399257 w 679292"/>
                  <a:gd name="connsiteY31" fmla="*/ 156210 h 273141"/>
                  <a:gd name="connsiteX32" fmla="*/ 291625 w 679292"/>
                  <a:gd name="connsiteY32" fmla="*/ 255270 h 273141"/>
                  <a:gd name="connsiteX33" fmla="*/ 276384 w 679292"/>
                  <a:gd name="connsiteY33" fmla="*/ 263842 h 273141"/>
                  <a:gd name="connsiteX34" fmla="*/ 232570 w 679292"/>
                  <a:gd name="connsiteY34" fmla="*/ 237172 h 273141"/>
                  <a:gd name="connsiteX35" fmla="*/ 231617 w 679292"/>
                  <a:gd name="connsiteY35" fmla="*/ 220027 h 273141"/>
                  <a:gd name="connsiteX36" fmla="*/ 171609 w 679292"/>
                  <a:gd name="connsiteY36" fmla="*/ 264795 h 273141"/>
                  <a:gd name="connsiteX37" fmla="*/ 132557 w 679292"/>
                  <a:gd name="connsiteY37" fmla="*/ 251460 h 273141"/>
                  <a:gd name="connsiteX38" fmla="*/ 127795 w 679292"/>
                  <a:gd name="connsiteY38" fmla="*/ 199072 h 273141"/>
                  <a:gd name="connsiteX39" fmla="*/ 47784 w 679292"/>
                  <a:gd name="connsiteY39" fmla="*/ 260985 h 273141"/>
                  <a:gd name="connsiteX40" fmla="*/ 21114 w 679292"/>
                  <a:gd name="connsiteY40" fmla="*/ 271463 h 273141"/>
                  <a:gd name="connsiteX41" fmla="*/ 1112 w 679292"/>
                  <a:gd name="connsiteY41" fmla="*/ 240030 h 273141"/>
                  <a:gd name="connsiteX42" fmla="*/ 33497 w 679292"/>
                  <a:gd name="connsiteY42" fmla="*/ 123825 h 273141"/>
                  <a:gd name="connsiteX43" fmla="*/ 166847 w 679292"/>
                  <a:gd name="connsiteY43" fmla="*/ 10477 h 273141"/>
                  <a:gd name="connsiteX44" fmla="*/ 237332 w 679292"/>
                  <a:gd name="connsiteY44" fmla="*/ 29527 h 273141"/>
                  <a:gd name="connsiteX45" fmla="*/ 265907 w 679292"/>
                  <a:gd name="connsiteY45" fmla="*/ 16192 h 273141"/>
                  <a:gd name="connsiteX46" fmla="*/ 313532 w 679292"/>
                  <a:gd name="connsiteY46" fmla="*/ 57150 h 273141"/>
                  <a:gd name="connsiteX47" fmla="*/ 309722 w 679292"/>
                  <a:gd name="connsiteY47" fmla="*/ 104775 h 273141"/>
                  <a:gd name="connsiteX48" fmla="*/ 304007 w 679292"/>
                  <a:gd name="connsiteY48" fmla="*/ 87630 h 273141"/>
                  <a:gd name="connsiteX49" fmla="*/ 303055 w 679292"/>
                  <a:gd name="connsiteY49" fmla="*/ 61913 h 273141"/>
                  <a:gd name="connsiteX50" fmla="*/ 279242 w 679292"/>
                  <a:gd name="connsiteY50" fmla="*/ 50482 h 273141"/>
                  <a:gd name="connsiteX51" fmla="*/ 268764 w 679292"/>
                  <a:gd name="connsiteY51" fmla="*/ 59055 h 273141"/>
                  <a:gd name="connsiteX52" fmla="*/ 163989 w 679292"/>
                  <a:gd name="connsiteY52" fmla="*/ 218122 h 273141"/>
                  <a:gd name="connsiteX53" fmla="*/ 155417 w 679292"/>
                  <a:gd name="connsiteY53" fmla="*/ 249555 h 273141"/>
                  <a:gd name="connsiteX54" fmla="*/ 163989 w 679292"/>
                  <a:gd name="connsiteY54" fmla="*/ 247650 h 273141"/>
                  <a:gd name="connsiteX55" fmla="*/ 277337 w 679292"/>
                  <a:gd name="connsiteY55" fmla="*/ 143827 h 273141"/>
                  <a:gd name="connsiteX56" fmla="*/ 309722 w 679292"/>
                  <a:gd name="connsiteY56" fmla="*/ 104775 h 273141"/>
                  <a:gd name="connsiteX57" fmla="*/ 28734 w 679292"/>
                  <a:gd name="connsiteY57" fmla="*/ 248602 h 273141"/>
                  <a:gd name="connsiteX58" fmla="*/ 34450 w 679292"/>
                  <a:gd name="connsiteY58" fmla="*/ 248602 h 273141"/>
                  <a:gd name="connsiteX59" fmla="*/ 168752 w 679292"/>
                  <a:gd name="connsiteY59" fmla="*/ 117157 h 273141"/>
                  <a:gd name="connsiteX60" fmla="*/ 219234 w 679292"/>
                  <a:gd name="connsiteY60" fmla="*/ 44767 h 273141"/>
                  <a:gd name="connsiteX61" fmla="*/ 156370 w 679292"/>
                  <a:gd name="connsiteY61" fmla="*/ 58102 h 273141"/>
                  <a:gd name="connsiteX62" fmla="*/ 32545 w 679292"/>
                  <a:gd name="connsiteY62" fmla="*/ 230505 h 273141"/>
                  <a:gd name="connsiteX63" fmla="*/ 28734 w 679292"/>
                  <a:gd name="connsiteY63" fmla="*/ 248602 h 273141"/>
                  <a:gd name="connsiteX64" fmla="*/ 510700 w 679292"/>
                  <a:gd name="connsiteY64" fmla="*/ 134302 h 273141"/>
                  <a:gd name="connsiteX65" fmla="*/ 514509 w 679292"/>
                  <a:gd name="connsiteY65" fmla="*/ 138113 h 273141"/>
                  <a:gd name="connsiteX66" fmla="*/ 630714 w 679292"/>
                  <a:gd name="connsiteY66" fmla="*/ 42863 h 273141"/>
                  <a:gd name="connsiteX67" fmla="*/ 510700 w 679292"/>
                  <a:gd name="connsiteY67" fmla="*/ 134302 h 273141"/>
                  <a:gd name="connsiteX68" fmla="*/ 426880 w 679292"/>
                  <a:gd name="connsiteY68" fmla="*/ 33338 h 273141"/>
                  <a:gd name="connsiteX69" fmla="*/ 417355 w 679292"/>
                  <a:gd name="connsiteY69" fmla="*/ 29527 h 273141"/>
                  <a:gd name="connsiteX70" fmla="*/ 392589 w 679292"/>
                  <a:gd name="connsiteY70" fmla="*/ 85725 h 273141"/>
                  <a:gd name="connsiteX71" fmla="*/ 398305 w 679292"/>
                  <a:gd name="connsiteY71" fmla="*/ 88582 h 273141"/>
                  <a:gd name="connsiteX72" fmla="*/ 426880 w 679292"/>
                  <a:gd name="connsiteY72" fmla="*/ 33338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79292" h="273141">
                    <a:moveTo>
                      <a:pt x="309722" y="104775"/>
                    </a:moveTo>
                    <a:cubicBezTo>
                      <a:pt x="315437" y="92392"/>
                      <a:pt x="324962" y="80010"/>
                      <a:pt x="326867" y="66675"/>
                    </a:cubicBezTo>
                    <a:cubicBezTo>
                      <a:pt x="329725" y="44767"/>
                      <a:pt x="327820" y="21907"/>
                      <a:pt x="327820" y="0"/>
                    </a:cubicBezTo>
                    <a:cubicBezTo>
                      <a:pt x="353537" y="12382"/>
                      <a:pt x="371634" y="55245"/>
                      <a:pt x="356395" y="91440"/>
                    </a:cubicBezTo>
                    <a:cubicBezTo>
                      <a:pt x="340202" y="128588"/>
                      <a:pt x="316389" y="161925"/>
                      <a:pt x="294482" y="196215"/>
                    </a:cubicBezTo>
                    <a:cubicBezTo>
                      <a:pt x="284005" y="212408"/>
                      <a:pt x="271622" y="226695"/>
                      <a:pt x="264002" y="245745"/>
                    </a:cubicBezTo>
                    <a:cubicBezTo>
                      <a:pt x="270670" y="239077"/>
                      <a:pt x="278289" y="234315"/>
                      <a:pt x="284957" y="226695"/>
                    </a:cubicBezTo>
                    <a:cubicBezTo>
                      <a:pt x="313532" y="194310"/>
                      <a:pt x="342107" y="160972"/>
                      <a:pt x="370682" y="127635"/>
                    </a:cubicBezTo>
                    <a:cubicBezTo>
                      <a:pt x="374492" y="122872"/>
                      <a:pt x="375445" y="114300"/>
                      <a:pt x="375445" y="108585"/>
                    </a:cubicBezTo>
                    <a:cubicBezTo>
                      <a:pt x="372587" y="80010"/>
                      <a:pt x="373539" y="52388"/>
                      <a:pt x="389732" y="28575"/>
                    </a:cubicBezTo>
                    <a:cubicBezTo>
                      <a:pt x="398305" y="15240"/>
                      <a:pt x="411639" y="2857"/>
                      <a:pt x="428784" y="7620"/>
                    </a:cubicBezTo>
                    <a:cubicBezTo>
                      <a:pt x="446882" y="12382"/>
                      <a:pt x="450692" y="28575"/>
                      <a:pt x="448787" y="45720"/>
                    </a:cubicBezTo>
                    <a:cubicBezTo>
                      <a:pt x="447834" y="56197"/>
                      <a:pt x="446882" y="66675"/>
                      <a:pt x="443072" y="76200"/>
                    </a:cubicBezTo>
                    <a:cubicBezTo>
                      <a:pt x="436405" y="93345"/>
                      <a:pt x="428784" y="110490"/>
                      <a:pt x="420212" y="129540"/>
                    </a:cubicBezTo>
                    <a:cubicBezTo>
                      <a:pt x="446882" y="124777"/>
                      <a:pt x="467837" y="114300"/>
                      <a:pt x="482125" y="91440"/>
                    </a:cubicBezTo>
                    <a:cubicBezTo>
                      <a:pt x="502127" y="60007"/>
                      <a:pt x="527845" y="34290"/>
                      <a:pt x="561182" y="19050"/>
                    </a:cubicBezTo>
                    <a:cubicBezTo>
                      <a:pt x="583089" y="8572"/>
                      <a:pt x="606902" y="1905"/>
                      <a:pt x="631667" y="9525"/>
                    </a:cubicBezTo>
                    <a:cubicBezTo>
                      <a:pt x="647860" y="14288"/>
                      <a:pt x="658337" y="23813"/>
                      <a:pt x="663100" y="40957"/>
                    </a:cubicBezTo>
                    <a:cubicBezTo>
                      <a:pt x="622142" y="74295"/>
                      <a:pt x="582137" y="107632"/>
                      <a:pt x="541180" y="140970"/>
                    </a:cubicBezTo>
                    <a:cubicBezTo>
                      <a:pt x="524987" y="154305"/>
                      <a:pt x="507842" y="167640"/>
                      <a:pt x="491650" y="180975"/>
                    </a:cubicBezTo>
                    <a:cubicBezTo>
                      <a:pt x="471647" y="198120"/>
                      <a:pt x="472600" y="222885"/>
                      <a:pt x="468789" y="247650"/>
                    </a:cubicBezTo>
                    <a:cubicBezTo>
                      <a:pt x="484982" y="236220"/>
                      <a:pt x="502127" y="225742"/>
                      <a:pt x="517367" y="213360"/>
                    </a:cubicBezTo>
                    <a:cubicBezTo>
                      <a:pt x="561182" y="178117"/>
                      <a:pt x="604045" y="141922"/>
                      <a:pt x="648812" y="107632"/>
                    </a:cubicBezTo>
                    <a:cubicBezTo>
                      <a:pt x="655480" y="101917"/>
                      <a:pt x="665957" y="100965"/>
                      <a:pt x="675482" y="98107"/>
                    </a:cubicBezTo>
                    <a:cubicBezTo>
                      <a:pt x="676435" y="100965"/>
                      <a:pt x="678339" y="102870"/>
                      <a:pt x="679292" y="105727"/>
                    </a:cubicBezTo>
                    <a:cubicBezTo>
                      <a:pt x="656432" y="126682"/>
                      <a:pt x="635477" y="148590"/>
                      <a:pt x="611664" y="166688"/>
                    </a:cubicBezTo>
                    <a:cubicBezTo>
                      <a:pt x="566897" y="200977"/>
                      <a:pt x="521177" y="233363"/>
                      <a:pt x="476409" y="267653"/>
                    </a:cubicBezTo>
                    <a:cubicBezTo>
                      <a:pt x="465932" y="275273"/>
                      <a:pt x="460217" y="273367"/>
                      <a:pt x="452597" y="266700"/>
                    </a:cubicBezTo>
                    <a:cubicBezTo>
                      <a:pt x="430689" y="246697"/>
                      <a:pt x="434500" y="220980"/>
                      <a:pt x="438309" y="196215"/>
                    </a:cubicBezTo>
                    <a:cubicBezTo>
                      <a:pt x="441167" y="177165"/>
                      <a:pt x="448787" y="158115"/>
                      <a:pt x="453550" y="140017"/>
                    </a:cubicBezTo>
                    <a:cubicBezTo>
                      <a:pt x="440214" y="141922"/>
                      <a:pt x="424975" y="143827"/>
                      <a:pt x="410687" y="146685"/>
                    </a:cubicBezTo>
                    <a:cubicBezTo>
                      <a:pt x="406877" y="147638"/>
                      <a:pt x="403067" y="152400"/>
                      <a:pt x="399257" y="156210"/>
                    </a:cubicBezTo>
                    <a:cubicBezTo>
                      <a:pt x="367825" y="194310"/>
                      <a:pt x="333534" y="228600"/>
                      <a:pt x="291625" y="255270"/>
                    </a:cubicBezTo>
                    <a:cubicBezTo>
                      <a:pt x="286862" y="258127"/>
                      <a:pt x="281147" y="260985"/>
                      <a:pt x="276384" y="263842"/>
                    </a:cubicBezTo>
                    <a:cubicBezTo>
                      <a:pt x="244952" y="280035"/>
                      <a:pt x="232570" y="272415"/>
                      <a:pt x="232570" y="237172"/>
                    </a:cubicBezTo>
                    <a:cubicBezTo>
                      <a:pt x="232570" y="232410"/>
                      <a:pt x="232570" y="228600"/>
                      <a:pt x="231617" y="220027"/>
                    </a:cubicBezTo>
                    <a:cubicBezTo>
                      <a:pt x="210662" y="236220"/>
                      <a:pt x="190659" y="250508"/>
                      <a:pt x="171609" y="264795"/>
                    </a:cubicBezTo>
                    <a:cubicBezTo>
                      <a:pt x="152559" y="279082"/>
                      <a:pt x="138272" y="275273"/>
                      <a:pt x="132557" y="251460"/>
                    </a:cubicBezTo>
                    <a:cubicBezTo>
                      <a:pt x="127795" y="235267"/>
                      <a:pt x="129700" y="217170"/>
                      <a:pt x="127795" y="199072"/>
                    </a:cubicBezTo>
                    <a:cubicBezTo>
                      <a:pt x="102077" y="219075"/>
                      <a:pt x="75407" y="240983"/>
                      <a:pt x="47784" y="260985"/>
                    </a:cubicBezTo>
                    <a:cubicBezTo>
                      <a:pt x="40164" y="266700"/>
                      <a:pt x="24925" y="274320"/>
                      <a:pt x="21114" y="271463"/>
                    </a:cubicBezTo>
                    <a:cubicBezTo>
                      <a:pt x="11589" y="263842"/>
                      <a:pt x="3017" y="251460"/>
                      <a:pt x="1112" y="240030"/>
                    </a:cubicBezTo>
                    <a:cubicBezTo>
                      <a:pt x="-4603" y="197167"/>
                      <a:pt x="12542" y="160020"/>
                      <a:pt x="33497" y="123825"/>
                    </a:cubicBezTo>
                    <a:cubicBezTo>
                      <a:pt x="63977" y="70485"/>
                      <a:pt x="103030" y="24765"/>
                      <a:pt x="166847" y="10477"/>
                    </a:cubicBezTo>
                    <a:cubicBezTo>
                      <a:pt x="192564" y="4763"/>
                      <a:pt x="220187" y="1905"/>
                      <a:pt x="237332" y="29527"/>
                    </a:cubicBezTo>
                    <a:cubicBezTo>
                      <a:pt x="246857" y="24765"/>
                      <a:pt x="256382" y="19050"/>
                      <a:pt x="265907" y="16192"/>
                    </a:cubicBezTo>
                    <a:cubicBezTo>
                      <a:pt x="296387" y="7620"/>
                      <a:pt x="316389" y="24765"/>
                      <a:pt x="313532" y="57150"/>
                    </a:cubicBezTo>
                    <a:cubicBezTo>
                      <a:pt x="312580" y="75247"/>
                      <a:pt x="311627" y="90488"/>
                      <a:pt x="309722" y="104775"/>
                    </a:cubicBezTo>
                    <a:cubicBezTo>
                      <a:pt x="307817" y="99060"/>
                      <a:pt x="304007" y="93345"/>
                      <a:pt x="304007" y="87630"/>
                    </a:cubicBezTo>
                    <a:cubicBezTo>
                      <a:pt x="303055" y="79057"/>
                      <a:pt x="304007" y="70485"/>
                      <a:pt x="303055" y="61913"/>
                    </a:cubicBezTo>
                    <a:cubicBezTo>
                      <a:pt x="301150" y="44767"/>
                      <a:pt x="293530" y="41910"/>
                      <a:pt x="279242" y="50482"/>
                    </a:cubicBezTo>
                    <a:cubicBezTo>
                      <a:pt x="275432" y="53340"/>
                      <a:pt x="271622" y="56197"/>
                      <a:pt x="268764" y="59055"/>
                    </a:cubicBezTo>
                    <a:cubicBezTo>
                      <a:pt x="222092" y="103822"/>
                      <a:pt x="188755" y="158115"/>
                      <a:pt x="163989" y="218122"/>
                    </a:cubicBezTo>
                    <a:cubicBezTo>
                      <a:pt x="160180" y="227647"/>
                      <a:pt x="159227" y="237172"/>
                      <a:pt x="155417" y="249555"/>
                    </a:cubicBezTo>
                    <a:cubicBezTo>
                      <a:pt x="160180" y="248602"/>
                      <a:pt x="163037" y="248602"/>
                      <a:pt x="163989" y="247650"/>
                    </a:cubicBezTo>
                    <a:cubicBezTo>
                      <a:pt x="204947" y="216217"/>
                      <a:pt x="247809" y="188595"/>
                      <a:pt x="277337" y="143827"/>
                    </a:cubicBezTo>
                    <a:cubicBezTo>
                      <a:pt x="286862" y="129540"/>
                      <a:pt x="298292" y="117157"/>
                      <a:pt x="309722" y="104775"/>
                    </a:cubicBezTo>
                    <a:close/>
                    <a:moveTo>
                      <a:pt x="28734" y="248602"/>
                    </a:moveTo>
                    <a:cubicBezTo>
                      <a:pt x="31592" y="248602"/>
                      <a:pt x="33497" y="248602"/>
                      <a:pt x="34450" y="248602"/>
                    </a:cubicBezTo>
                    <a:cubicBezTo>
                      <a:pt x="83027" y="209550"/>
                      <a:pt x="140177" y="178117"/>
                      <a:pt x="168752" y="117157"/>
                    </a:cubicBezTo>
                    <a:cubicBezTo>
                      <a:pt x="181134" y="91440"/>
                      <a:pt x="201137" y="69532"/>
                      <a:pt x="219234" y="44767"/>
                    </a:cubicBezTo>
                    <a:cubicBezTo>
                      <a:pt x="194470" y="35242"/>
                      <a:pt x="174467" y="44767"/>
                      <a:pt x="156370" y="58102"/>
                    </a:cubicBezTo>
                    <a:cubicBezTo>
                      <a:pt x="97314" y="102870"/>
                      <a:pt x="57309" y="161925"/>
                      <a:pt x="32545" y="230505"/>
                    </a:cubicBezTo>
                    <a:cubicBezTo>
                      <a:pt x="31592" y="236220"/>
                      <a:pt x="30639" y="241935"/>
                      <a:pt x="28734" y="248602"/>
                    </a:cubicBezTo>
                    <a:close/>
                    <a:moveTo>
                      <a:pt x="510700" y="134302"/>
                    </a:moveTo>
                    <a:cubicBezTo>
                      <a:pt x="511652" y="135255"/>
                      <a:pt x="512605" y="137160"/>
                      <a:pt x="514509" y="138113"/>
                    </a:cubicBezTo>
                    <a:cubicBezTo>
                      <a:pt x="553562" y="106680"/>
                      <a:pt x="591662" y="74295"/>
                      <a:pt x="630714" y="42863"/>
                    </a:cubicBezTo>
                    <a:cubicBezTo>
                      <a:pt x="568802" y="46672"/>
                      <a:pt x="541180" y="92392"/>
                      <a:pt x="510700" y="134302"/>
                    </a:cubicBezTo>
                    <a:close/>
                    <a:moveTo>
                      <a:pt x="426880" y="33338"/>
                    </a:moveTo>
                    <a:cubicBezTo>
                      <a:pt x="424022" y="32385"/>
                      <a:pt x="421164" y="30480"/>
                      <a:pt x="417355" y="29527"/>
                    </a:cubicBezTo>
                    <a:cubicBezTo>
                      <a:pt x="408782" y="48577"/>
                      <a:pt x="401162" y="66675"/>
                      <a:pt x="392589" y="85725"/>
                    </a:cubicBezTo>
                    <a:cubicBezTo>
                      <a:pt x="394495" y="86677"/>
                      <a:pt x="396400" y="87630"/>
                      <a:pt x="398305" y="88582"/>
                    </a:cubicBezTo>
                    <a:cubicBezTo>
                      <a:pt x="408782" y="69532"/>
                      <a:pt x="417355" y="51435"/>
                      <a:pt x="426880" y="333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253D842E-6569-4CCD-9290-563EE3471276}"/>
                  </a:ext>
                </a:extLst>
              </p:cNvPr>
              <p:cNvSpPr/>
              <p:nvPr/>
            </p:nvSpPr>
            <p:spPr>
              <a:xfrm>
                <a:off x="9305498" y="993839"/>
                <a:ext cx="314967" cy="263286"/>
              </a:xfrm>
              <a:custGeom>
                <a:avLst/>
                <a:gdLst>
                  <a:gd name="connsiteX0" fmla="*/ 244614 w 314967"/>
                  <a:gd name="connsiteY0" fmla="*/ 16291 h 263286"/>
                  <a:gd name="connsiteX1" fmla="*/ 306526 w 314967"/>
                  <a:gd name="connsiteY1" fmla="*/ 15338 h 263286"/>
                  <a:gd name="connsiteX2" fmla="*/ 301764 w 314967"/>
                  <a:gd name="connsiteY2" fmla="*/ 88681 h 263286"/>
                  <a:gd name="connsiteX3" fmla="*/ 301764 w 314967"/>
                  <a:gd name="connsiteY3" fmla="*/ 47723 h 263286"/>
                  <a:gd name="connsiteX4" fmla="*/ 279856 w 314967"/>
                  <a:gd name="connsiteY4" fmla="*/ 37246 h 263286"/>
                  <a:gd name="connsiteX5" fmla="*/ 236041 w 314967"/>
                  <a:gd name="connsiteY5" fmla="*/ 82966 h 263286"/>
                  <a:gd name="connsiteX6" fmla="*/ 164603 w 314967"/>
                  <a:gd name="connsiteY6" fmla="*/ 205838 h 263286"/>
                  <a:gd name="connsiteX7" fmla="*/ 156984 w 314967"/>
                  <a:gd name="connsiteY7" fmla="*/ 235366 h 263286"/>
                  <a:gd name="connsiteX8" fmla="*/ 161746 w 314967"/>
                  <a:gd name="connsiteY8" fmla="*/ 238223 h 263286"/>
                  <a:gd name="connsiteX9" fmla="*/ 278904 w 314967"/>
                  <a:gd name="connsiteY9" fmla="*/ 142021 h 263286"/>
                  <a:gd name="connsiteX10" fmla="*/ 283666 w 314967"/>
                  <a:gd name="connsiteY10" fmla="*/ 144878 h 263286"/>
                  <a:gd name="connsiteX11" fmla="*/ 260806 w 314967"/>
                  <a:gd name="connsiteY11" fmla="*/ 183931 h 263286"/>
                  <a:gd name="connsiteX12" fmla="*/ 164603 w 314967"/>
                  <a:gd name="connsiteY12" fmla="*/ 260131 h 263286"/>
                  <a:gd name="connsiteX13" fmla="*/ 144601 w 314967"/>
                  <a:gd name="connsiteY13" fmla="*/ 259178 h 263286"/>
                  <a:gd name="connsiteX14" fmla="*/ 128409 w 314967"/>
                  <a:gd name="connsiteY14" fmla="*/ 208696 h 263286"/>
                  <a:gd name="connsiteX15" fmla="*/ 132219 w 314967"/>
                  <a:gd name="connsiteY15" fmla="*/ 187741 h 263286"/>
                  <a:gd name="connsiteX16" fmla="*/ 49351 w 314967"/>
                  <a:gd name="connsiteY16" fmla="*/ 251558 h 263286"/>
                  <a:gd name="connsiteX17" fmla="*/ 23634 w 314967"/>
                  <a:gd name="connsiteY17" fmla="*/ 262988 h 263286"/>
                  <a:gd name="connsiteX18" fmla="*/ 774 w 314967"/>
                  <a:gd name="connsiteY18" fmla="*/ 226793 h 263286"/>
                  <a:gd name="connsiteX19" fmla="*/ 31253 w 314967"/>
                  <a:gd name="connsiteY19" fmla="*/ 121066 h 263286"/>
                  <a:gd name="connsiteX20" fmla="*/ 123646 w 314967"/>
                  <a:gd name="connsiteY20" fmla="*/ 19148 h 263286"/>
                  <a:gd name="connsiteX21" fmla="*/ 200799 w 314967"/>
                  <a:gd name="connsiteY21" fmla="*/ 1051 h 263286"/>
                  <a:gd name="connsiteX22" fmla="*/ 244614 w 314967"/>
                  <a:gd name="connsiteY22" fmla="*/ 16291 h 263286"/>
                  <a:gd name="connsiteX23" fmla="*/ 29349 w 314967"/>
                  <a:gd name="connsiteY23" fmla="*/ 239176 h 263286"/>
                  <a:gd name="connsiteX24" fmla="*/ 85546 w 314967"/>
                  <a:gd name="connsiteY24" fmla="*/ 196313 h 263286"/>
                  <a:gd name="connsiteX25" fmla="*/ 167461 w 314967"/>
                  <a:gd name="connsiteY25" fmla="*/ 104873 h 263286"/>
                  <a:gd name="connsiteX26" fmla="*/ 217944 w 314967"/>
                  <a:gd name="connsiteY26" fmla="*/ 31531 h 263286"/>
                  <a:gd name="connsiteX27" fmla="*/ 168414 w 314967"/>
                  <a:gd name="connsiteY27" fmla="*/ 37246 h 263286"/>
                  <a:gd name="connsiteX28" fmla="*/ 66496 w 314967"/>
                  <a:gd name="connsiteY28" fmla="*/ 145831 h 263286"/>
                  <a:gd name="connsiteX29" fmla="*/ 29349 w 314967"/>
                  <a:gd name="connsiteY29" fmla="*/ 239176 h 26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14967" h="263286">
                    <a:moveTo>
                      <a:pt x="244614" y="16291"/>
                    </a:moveTo>
                    <a:cubicBezTo>
                      <a:pt x="272236" y="1051"/>
                      <a:pt x="291286" y="98"/>
                      <a:pt x="306526" y="15338"/>
                    </a:cubicBezTo>
                    <a:cubicBezTo>
                      <a:pt x="318909" y="28673"/>
                      <a:pt x="317956" y="59153"/>
                      <a:pt x="301764" y="88681"/>
                    </a:cubicBezTo>
                    <a:cubicBezTo>
                      <a:pt x="301764" y="73441"/>
                      <a:pt x="302716" y="60106"/>
                      <a:pt x="301764" y="47723"/>
                    </a:cubicBezTo>
                    <a:cubicBezTo>
                      <a:pt x="300811" y="31531"/>
                      <a:pt x="292239" y="26768"/>
                      <a:pt x="279856" y="37246"/>
                    </a:cubicBezTo>
                    <a:cubicBezTo>
                      <a:pt x="263664" y="50581"/>
                      <a:pt x="247471" y="64868"/>
                      <a:pt x="236041" y="82966"/>
                    </a:cubicBezTo>
                    <a:cubicBezTo>
                      <a:pt x="210324" y="122971"/>
                      <a:pt x="187464" y="163928"/>
                      <a:pt x="164603" y="205838"/>
                    </a:cubicBezTo>
                    <a:cubicBezTo>
                      <a:pt x="159841" y="214411"/>
                      <a:pt x="158889" y="225841"/>
                      <a:pt x="156984" y="235366"/>
                    </a:cubicBezTo>
                    <a:cubicBezTo>
                      <a:pt x="158889" y="236318"/>
                      <a:pt x="159841" y="237271"/>
                      <a:pt x="161746" y="238223"/>
                    </a:cubicBezTo>
                    <a:cubicBezTo>
                      <a:pt x="200799" y="205838"/>
                      <a:pt x="239851" y="174406"/>
                      <a:pt x="278904" y="142021"/>
                    </a:cubicBezTo>
                    <a:cubicBezTo>
                      <a:pt x="280809" y="142973"/>
                      <a:pt x="281761" y="143926"/>
                      <a:pt x="283666" y="144878"/>
                    </a:cubicBezTo>
                    <a:cubicBezTo>
                      <a:pt x="276046" y="158213"/>
                      <a:pt x="271284" y="174406"/>
                      <a:pt x="260806" y="183931"/>
                    </a:cubicBezTo>
                    <a:cubicBezTo>
                      <a:pt x="230326" y="210601"/>
                      <a:pt x="196989" y="235366"/>
                      <a:pt x="164603" y="260131"/>
                    </a:cubicBezTo>
                    <a:cubicBezTo>
                      <a:pt x="160794" y="262988"/>
                      <a:pt x="149364" y="262036"/>
                      <a:pt x="144601" y="259178"/>
                    </a:cubicBezTo>
                    <a:cubicBezTo>
                      <a:pt x="128409" y="246796"/>
                      <a:pt x="125551" y="228698"/>
                      <a:pt x="128409" y="208696"/>
                    </a:cubicBezTo>
                    <a:cubicBezTo>
                      <a:pt x="129361" y="202981"/>
                      <a:pt x="130314" y="197266"/>
                      <a:pt x="132219" y="187741"/>
                    </a:cubicBezTo>
                    <a:cubicBezTo>
                      <a:pt x="102691" y="210601"/>
                      <a:pt x="76021" y="231556"/>
                      <a:pt x="49351" y="251558"/>
                    </a:cubicBezTo>
                    <a:cubicBezTo>
                      <a:pt x="41731" y="257273"/>
                      <a:pt x="26491" y="264893"/>
                      <a:pt x="23634" y="262988"/>
                    </a:cubicBezTo>
                    <a:cubicBezTo>
                      <a:pt x="14109" y="252511"/>
                      <a:pt x="2678" y="240128"/>
                      <a:pt x="774" y="226793"/>
                    </a:cubicBezTo>
                    <a:cubicBezTo>
                      <a:pt x="-3989" y="187741"/>
                      <a:pt x="14109" y="153451"/>
                      <a:pt x="31253" y="121066"/>
                    </a:cubicBezTo>
                    <a:cubicBezTo>
                      <a:pt x="53161" y="79156"/>
                      <a:pt x="82689" y="44866"/>
                      <a:pt x="123646" y="19148"/>
                    </a:cubicBezTo>
                    <a:cubicBezTo>
                      <a:pt x="147459" y="3908"/>
                      <a:pt x="173176" y="-2759"/>
                      <a:pt x="200799" y="1051"/>
                    </a:cubicBezTo>
                    <a:cubicBezTo>
                      <a:pt x="213181" y="1051"/>
                      <a:pt x="225564" y="8671"/>
                      <a:pt x="244614" y="16291"/>
                    </a:cubicBezTo>
                    <a:close/>
                    <a:moveTo>
                      <a:pt x="29349" y="239176"/>
                    </a:moveTo>
                    <a:cubicBezTo>
                      <a:pt x="50303" y="222983"/>
                      <a:pt x="67449" y="209648"/>
                      <a:pt x="85546" y="196313"/>
                    </a:cubicBezTo>
                    <a:cubicBezTo>
                      <a:pt x="117931" y="170596"/>
                      <a:pt x="149364" y="144878"/>
                      <a:pt x="167461" y="104873"/>
                    </a:cubicBezTo>
                    <a:cubicBezTo>
                      <a:pt x="179844" y="78203"/>
                      <a:pt x="200799" y="56296"/>
                      <a:pt x="217944" y="31531"/>
                    </a:cubicBezTo>
                    <a:cubicBezTo>
                      <a:pt x="199846" y="22006"/>
                      <a:pt x="183653" y="28673"/>
                      <a:pt x="168414" y="37246"/>
                    </a:cubicBezTo>
                    <a:cubicBezTo>
                      <a:pt x="123646" y="62963"/>
                      <a:pt x="93166" y="102968"/>
                      <a:pt x="66496" y="145831"/>
                    </a:cubicBezTo>
                    <a:cubicBezTo>
                      <a:pt x="49351" y="173453"/>
                      <a:pt x="34111" y="202028"/>
                      <a:pt x="29349" y="2391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BAE473E-F308-43B7-9177-45D2F5E8B4DC}"/>
                  </a:ext>
                </a:extLst>
              </p:cNvPr>
              <p:cNvSpPr/>
              <p:nvPr/>
            </p:nvSpPr>
            <p:spPr>
              <a:xfrm>
                <a:off x="9499630" y="1427325"/>
                <a:ext cx="59054" cy="97154"/>
              </a:xfrm>
              <a:custGeom>
                <a:avLst/>
                <a:gdLst>
                  <a:gd name="connsiteX0" fmla="*/ 4763 w 59054"/>
                  <a:gd name="connsiteY0" fmla="*/ 97155 h 97154"/>
                  <a:gd name="connsiteX1" fmla="*/ 0 w 59054"/>
                  <a:gd name="connsiteY1" fmla="*/ 58102 h 97154"/>
                  <a:gd name="connsiteX2" fmla="*/ 4763 w 59054"/>
                  <a:gd name="connsiteY2" fmla="*/ 41910 h 97154"/>
                  <a:gd name="connsiteX3" fmla="*/ 16192 w 59054"/>
                  <a:gd name="connsiteY3" fmla="*/ 31433 h 97154"/>
                  <a:gd name="connsiteX4" fmla="*/ 53340 w 59054"/>
                  <a:gd name="connsiteY4" fmla="*/ 0 h 97154"/>
                  <a:gd name="connsiteX5" fmla="*/ 59055 w 59054"/>
                  <a:gd name="connsiteY5" fmla="*/ 40958 h 97154"/>
                  <a:gd name="connsiteX6" fmla="*/ 55245 w 59054"/>
                  <a:gd name="connsiteY6" fmla="*/ 53340 h 97154"/>
                  <a:gd name="connsiteX7" fmla="*/ 4763 w 59054"/>
                  <a:gd name="connsiteY7" fmla="*/ 97155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54" h="97154">
                    <a:moveTo>
                      <a:pt x="4763" y="97155"/>
                    </a:moveTo>
                    <a:cubicBezTo>
                      <a:pt x="2858" y="82867"/>
                      <a:pt x="953" y="70485"/>
                      <a:pt x="0" y="58102"/>
                    </a:cubicBezTo>
                    <a:cubicBezTo>
                      <a:pt x="0" y="52388"/>
                      <a:pt x="1905" y="46673"/>
                      <a:pt x="4763" y="41910"/>
                    </a:cubicBezTo>
                    <a:cubicBezTo>
                      <a:pt x="7620" y="37148"/>
                      <a:pt x="12383" y="34290"/>
                      <a:pt x="16192" y="31433"/>
                    </a:cubicBezTo>
                    <a:cubicBezTo>
                      <a:pt x="27622" y="20955"/>
                      <a:pt x="40005" y="11430"/>
                      <a:pt x="53340" y="0"/>
                    </a:cubicBezTo>
                    <a:cubicBezTo>
                      <a:pt x="55245" y="15240"/>
                      <a:pt x="58103" y="27623"/>
                      <a:pt x="59055" y="40958"/>
                    </a:cubicBezTo>
                    <a:cubicBezTo>
                      <a:pt x="59055" y="44767"/>
                      <a:pt x="58103" y="50483"/>
                      <a:pt x="55245" y="53340"/>
                    </a:cubicBezTo>
                    <a:cubicBezTo>
                      <a:pt x="38100" y="68580"/>
                      <a:pt x="21908" y="81915"/>
                      <a:pt x="4763" y="971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9F77AEE2-4A1B-4AF6-95B5-DAED12BDCA35}"/>
                  </a:ext>
                </a:extLst>
              </p:cNvPr>
              <p:cNvSpPr/>
              <p:nvPr/>
            </p:nvSpPr>
            <p:spPr>
              <a:xfrm>
                <a:off x="9194830" y="1767367"/>
                <a:ext cx="97154" cy="81385"/>
              </a:xfrm>
              <a:custGeom>
                <a:avLst/>
                <a:gdLst>
                  <a:gd name="connsiteX0" fmla="*/ 97155 w 97154"/>
                  <a:gd name="connsiteY0" fmla="*/ 2858 h 81385"/>
                  <a:gd name="connsiteX1" fmla="*/ 56197 w 97154"/>
                  <a:gd name="connsiteY1" fmla="*/ 72390 h 81385"/>
                  <a:gd name="connsiteX2" fmla="*/ 40958 w 97154"/>
                  <a:gd name="connsiteY2" fmla="*/ 80963 h 81385"/>
                  <a:gd name="connsiteX3" fmla="*/ 0 w 97154"/>
                  <a:gd name="connsiteY3" fmla="*/ 80963 h 81385"/>
                  <a:gd name="connsiteX4" fmla="*/ 94297 w 97154"/>
                  <a:gd name="connsiteY4" fmla="*/ 0 h 81385"/>
                  <a:gd name="connsiteX5" fmla="*/ 97155 w 97154"/>
                  <a:gd name="connsiteY5" fmla="*/ 2858 h 8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4" h="81385">
                    <a:moveTo>
                      <a:pt x="97155" y="2858"/>
                    </a:moveTo>
                    <a:cubicBezTo>
                      <a:pt x="83820" y="25717"/>
                      <a:pt x="70485" y="49530"/>
                      <a:pt x="56197" y="72390"/>
                    </a:cubicBezTo>
                    <a:cubicBezTo>
                      <a:pt x="53340" y="77153"/>
                      <a:pt x="46672" y="80963"/>
                      <a:pt x="40958" y="80963"/>
                    </a:cubicBezTo>
                    <a:cubicBezTo>
                      <a:pt x="29528" y="81915"/>
                      <a:pt x="17145" y="80963"/>
                      <a:pt x="0" y="80963"/>
                    </a:cubicBezTo>
                    <a:cubicBezTo>
                      <a:pt x="33338" y="52388"/>
                      <a:pt x="63817" y="26670"/>
                      <a:pt x="94297" y="0"/>
                    </a:cubicBezTo>
                    <a:cubicBezTo>
                      <a:pt x="95250" y="1905"/>
                      <a:pt x="96203" y="1905"/>
                      <a:pt x="9715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E451ECB3-2DE2-4480-A0AC-A35554DB7118}"/>
                </a:ext>
              </a:extLst>
            </p:cNvPr>
            <p:cNvGrpSpPr/>
            <p:nvPr/>
          </p:nvGrpSpPr>
          <p:grpSpPr>
            <a:xfrm>
              <a:off x="7175530" y="1539720"/>
              <a:ext cx="4470082" cy="2745890"/>
              <a:chOff x="7175530" y="1539720"/>
              <a:chExt cx="4470082" cy="2745890"/>
            </a:xfrm>
            <a:grpFill/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2D5EC69-DFD8-4E74-9B32-331ADFD2660E}"/>
                  </a:ext>
                </a:extLst>
              </p:cNvPr>
              <p:cNvSpPr/>
              <p:nvPr/>
            </p:nvSpPr>
            <p:spPr>
              <a:xfrm>
                <a:off x="7552719" y="1774351"/>
                <a:ext cx="4027144" cy="2511259"/>
              </a:xfrm>
              <a:custGeom>
                <a:avLst/>
                <a:gdLst>
                  <a:gd name="connsiteX0" fmla="*/ 546735 w 4027144"/>
                  <a:gd name="connsiteY0" fmla="*/ 1457961 h 2511259"/>
                  <a:gd name="connsiteX1" fmla="*/ 624840 w 4027144"/>
                  <a:gd name="connsiteY1" fmla="*/ 1482726 h 2511259"/>
                  <a:gd name="connsiteX2" fmla="*/ 715328 w 4027144"/>
                  <a:gd name="connsiteY2" fmla="*/ 1477011 h 2511259"/>
                  <a:gd name="connsiteX3" fmla="*/ 869632 w 4027144"/>
                  <a:gd name="connsiteY3" fmla="*/ 1473201 h 2511259"/>
                  <a:gd name="connsiteX4" fmla="*/ 771525 w 4027144"/>
                  <a:gd name="connsiteY4" fmla="*/ 1433196 h 2511259"/>
                  <a:gd name="connsiteX5" fmla="*/ 496253 w 4027144"/>
                  <a:gd name="connsiteY5" fmla="*/ 1324611 h 2511259"/>
                  <a:gd name="connsiteX6" fmla="*/ 205740 w 4027144"/>
                  <a:gd name="connsiteY6" fmla="*/ 1123633 h 2511259"/>
                  <a:gd name="connsiteX7" fmla="*/ 4763 w 4027144"/>
                  <a:gd name="connsiteY7" fmla="*/ 691198 h 2511259"/>
                  <a:gd name="connsiteX8" fmla="*/ 0 w 4027144"/>
                  <a:gd name="connsiteY8" fmla="*/ 608331 h 2511259"/>
                  <a:gd name="connsiteX9" fmla="*/ 3810 w 4027144"/>
                  <a:gd name="connsiteY9" fmla="*/ 573089 h 2511259"/>
                  <a:gd name="connsiteX10" fmla="*/ 266700 w 4027144"/>
                  <a:gd name="connsiteY10" fmla="*/ 1158876 h 2511259"/>
                  <a:gd name="connsiteX11" fmla="*/ 385763 w 4027144"/>
                  <a:gd name="connsiteY11" fmla="*/ 1036956 h 2511259"/>
                  <a:gd name="connsiteX12" fmla="*/ 383858 w 4027144"/>
                  <a:gd name="connsiteY12" fmla="*/ 1035051 h 2511259"/>
                  <a:gd name="connsiteX13" fmla="*/ 298133 w 4027144"/>
                  <a:gd name="connsiteY13" fmla="*/ 1106489 h 2511259"/>
                  <a:gd name="connsiteX14" fmla="*/ 277178 w 4027144"/>
                  <a:gd name="connsiteY14" fmla="*/ 1124586 h 2511259"/>
                  <a:gd name="connsiteX15" fmla="*/ 250508 w 4027144"/>
                  <a:gd name="connsiteY15" fmla="*/ 1117918 h 2511259"/>
                  <a:gd name="connsiteX16" fmla="*/ 270510 w 4027144"/>
                  <a:gd name="connsiteY16" fmla="*/ 1043623 h 2511259"/>
                  <a:gd name="connsiteX17" fmla="*/ 515303 w 4027144"/>
                  <a:gd name="connsiteY17" fmla="*/ 904558 h 2511259"/>
                  <a:gd name="connsiteX18" fmla="*/ 547688 w 4027144"/>
                  <a:gd name="connsiteY18" fmla="*/ 877889 h 2511259"/>
                  <a:gd name="connsiteX19" fmla="*/ 606743 w 4027144"/>
                  <a:gd name="connsiteY19" fmla="*/ 797878 h 2511259"/>
                  <a:gd name="connsiteX20" fmla="*/ 674370 w 4027144"/>
                  <a:gd name="connsiteY20" fmla="*/ 813118 h 2511259"/>
                  <a:gd name="connsiteX21" fmla="*/ 593408 w 4027144"/>
                  <a:gd name="connsiteY21" fmla="*/ 855028 h 2511259"/>
                  <a:gd name="connsiteX22" fmla="*/ 551498 w 4027144"/>
                  <a:gd name="connsiteY22" fmla="*/ 937896 h 2511259"/>
                  <a:gd name="connsiteX23" fmla="*/ 606743 w 4027144"/>
                  <a:gd name="connsiteY23" fmla="*/ 1009333 h 2511259"/>
                  <a:gd name="connsiteX24" fmla="*/ 683895 w 4027144"/>
                  <a:gd name="connsiteY24" fmla="*/ 832168 h 2511259"/>
                  <a:gd name="connsiteX25" fmla="*/ 767715 w 4027144"/>
                  <a:gd name="connsiteY25" fmla="*/ 755016 h 2511259"/>
                  <a:gd name="connsiteX26" fmla="*/ 822008 w 4027144"/>
                  <a:gd name="connsiteY26" fmla="*/ 747396 h 2511259"/>
                  <a:gd name="connsiteX27" fmla="*/ 851535 w 4027144"/>
                  <a:gd name="connsiteY27" fmla="*/ 824548 h 2511259"/>
                  <a:gd name="connsiteX28" fmla="*/ 648653 w 4027144"/>
                  <a:gd name="connsiteY28" fmla="*/ 1029336 h 2511259"/>
                  <a:gd name="connsiteX29" fmla="*/ 622935 w 4027144"/>
                  <a:gd name="connsiteY29" fmla="*/ 1032193 h 2511259"/>
                  <a:gd name="connsiteX30" fmla="*/ 641033 w 4027144"/>
                  <a:gd name="connsiteY30" fmla="*/ 1091248 h 2511259"/>
                  <a:gd name="connsiteX31" fmla="*/ 694373 w 4027144"/>
                  <a:gd name="connsiteY31" fmla="*/ 1100773 h 2511259"/>
                  <a:gd name="connsiteX32" fmla="*/ 782955 w 4027144"/>
                  <a:gd name="connsiteY32" fmla="*/ 1022668 h 2511259"/>
                  <a:gd name="connsiteX33" fmla="*/ 984885 w 4027144"/>
                  <a:gd name="connsiteY33" fmla="*/ 724536 h 2511259"/>
                  <a:gd name="connsiteX34" fmla="*/ 1122998 w 4027144"/>
                  <a:gd name="connsiteY34" fmla="*/ 517843 h 2511259"/>
                  <a:gd name="connsiteX35" fmla="*/ 1010603 w 4027144"/>
                  <a:gd name="connsiteY35" fmla="*/ 484506 h 2511259"/>
                  <a:gd name="connsiteX36" fmla="*/ 825818 w 4027144"/>
                  <a:gd name="connsiteY36" fmla="*/ 453073 h 2511259"/>
                  <a:gd name="connsiteX37" fmla="*/ 704850 w 4027144"/>
                  <a:gd name="connsiteY37" fmla="*/ 480696 h 2511259"/>
                  <a:gd name="connsiteX38" fmla="*/ 685800 w 4027144"/>
                  <a:gd name="connsiteY38" fmla="*/ 623571 h 2511259"/>
                  <a:gd name="connsiteX39" fmla="*/ 903923 w 4027144"/>
                  <a:gd name="connsiteY39" fmla="*/ 689293 h 2511259"/>
                  <a:gd name="connsiteX40" fmla="*/ 959168 w 4027144"/>
                  <a:gd name="connsiteY40" fmla="*/ 574993 h 2511259"/>
                  <a:gd name="connsiteX41" fmla="*/ 955357 w 4027144"/>
                  <a:gd name="connsiteY41" fmla="*/ 564516 h 2511259"/>
                  <a:gd name="connsiteX42" fmla="*/ 1011555 w 4027144"/>
                  <a:gd name="connsiteY42" fmla="*/ 596901 h 2511259"/>
                  <a:gd name="connsiteX43" fmla="*/ 996315 w 4027144"/>
                  <a:gd name="connsiteY43" fmla="*/ 661671 h 2511259"/>
                  <a:gd name="connsiteX44" fmla="*/ 890588 w 4027144"/>
                  <a:gd name="connsiteY44" fmla="*/ 717868 h 2511259"/>
                  <a:gd name="connsiteX45" fmla="*/ 681038 w 4027144"/>
                  <a:gd name="connsiteY45" fmla="*/ 641668 h 2511259"/>
                  <a:gd name="connsiteX46" fmla="*/ 738188 w 4027144"/>
                  <a:gd name="connsiteY46" fmla="*/ 433071 h 2511259"/>
                  <a:gd name="connsiteX47" fmla="*/ 875348 w 4027144"/>
                  <a:gd name="connsiteY47" fmla="*/ 422593 h 2511259"/>
                  <a:gd name="connsiteX48" fmla="*/ 1280160 w 4027144"/>
                  <a:gd name="connsiteY48" fmla="*/ 513081 h 2511259"/>
                  <a:gd name="connsiteX49" fmla="*/ 1312545 w 4027144"/>
                  <a:gd name="connsiteY49" fmla="*/ 507366 h 2511259"/>
                  <a:gd name="connsiteX50" fmla="*/ 1338263 w 4027144"/>
                  <a:gd name="connsiteY50" fmla="*/ 493078 h 2511259"/>
                  <a:gd name="connsiteX51" fmla="*/ 1359218 w 4027144"/>
                  <a:gd name="connsiteY51" fmla="*/ 493078 h 2511259"/>
                  <a:gd name="connsiteX52" fmla="*/ 1361123 w 4027144"/>
                  <a:gd name="connsiteY52" fmla="*/ 515938 h 2511259"/>
                  <a:gd name="connsiteX53" fmla="*/ 1355408 w 4027144"/>
                  <a:gd name="connsiteY53" fmla="*/ 528321 h 2511259"/>
                  <a:gd name="connsiteX54" fmla="*/ 1478280 w 4027144"/>
                  <a:gd name="connsiteY54" fmla="*/ 534989 h 2511259"/>
                  <a:gd name="connsiteX55" fmla="*/ 1519238 w 4027144"/>
                  <a:gd name="connsiteY55" fmla="*/ 430213 h 2511259"/>
                  <a:gd name="connsiteX56" fmla="*/ 1512570 w 4027144"/>
                  <a:gd name="connsiteY56" fmla="*/ 421641 h 2511259"/>
                  <a:gd name="connsiteX57" fmla="*/ 1516380 w 4027144"/>
                  <a:gd name="connsiteY57" fmla="*/ 415926 h 2511259"/>
                  <a:gd name="connsiteX58" fmla="*/ 1533525 w 4027144"/>
                  <a:gd name="connsiteY58" fmla="*/ 425451 h 2511259"/>
                  <a:gd name="connsiteX59" fmla="*/ 1511618 w 4027144"/>
                  <a:gd name="connsiteY59" fmla="*/ 561658 h 2511259"/>
                  <a:gd name="connsiteX60" fmla="*/ 1401128 w 4027144"/>
                  <a:gd name="connsiteY60" fmla="*/ 586423 h 2511259"/>
                  <a:gd name="connsiteX61" fmla="*/ 1342073 w 4027144"/>
                  <a:gd name="connsiteY61" fmla="*/ 579756 h 2511259"/>
                  <a:gd name="connsiteX62" fmla="*/ 1303020 w 4027144"/>
                  <a:gd name="connsiteY62" fmla="*/ 592139 h 2511259"/>
                  <a:gd name="connsiteX63" fmla="*/ 1145858 w 4027144"/>
                  <a:gd name="connsiteY63" fmla="*/ 755016 h 2511259"/>
                  <a:gd name="connsiteX64" fmla="*/ 1129665 w 4027144"/>
                  <a:gd name="connsiteY64" fmla="*/ 775971 h 2511259"/>
                  <a:gd name="connsiteX65" fmla="*/ 1133475 w 4027144"/>
                  <a:gd name="connsiteY65" fmla="*/ 779781 h 2511259"/>
                  <a:gd name="connsiteX66" fmla="*/ 1179195 w 4027144"/>
                  <a:gd name="connsiteY66" fmla="*/ 740728 h 2511259"/>
                  <a:gd name="connsiteX67" fmla="*/ 1201103 w 4027144"/>
                  <a:gd name="connsiteY67" fmla="*/ 723583 h 2511259"/>
                  <a:gd name="connsiteX68" fmla="*/ 1231583 w 4027144"/>
                  <a:gd name="connsiteY68" fmla="*/ 737871 h 2511259"/>
                  <a:gd name="connsiteX69" fmla="*/ 1199198 w 4027144"/>
                  <a:gd name="connsiteY69" fmla="*/ 822643 h 2511259"/>
                  <a:gd name="connsiteX70" fmla="*/ 1163955 w 4027144"/>
                  <a:gd name="connsiteY70" fmla="*/ 870268 h 2511259"/>
                  <a:gd name="connsiteX71" fmla="*/ 1151573 w 4027144"/>
                  <a:gd name="connsiteY71" fmla="*/ 909321 h 2511259"/>
                  <a:gd name="connsiteX72" fmla="*/ 1223010 w 4027144"/>
                  <a:gd name="connsiteY72" fmla="*/ 837883 h 2511259"/>
                  <a:gd name="connsiteX73" fmla="*/ 1340168 w 4027144"/>
                  <a:gd name="connsiteY73" fmla="*/ 722631 h 2511259"/>
                  <a:gd name="connsiteX74" fmla="*/ 1402080 w 4027144"/>
                  <a:gd name="connsiteY74" fmla="*/ 735014 h 2511259"/>
                  <a:gd name="connsiteX75" fmla="*/ 1463993 w 4027144"/>
                  <a:gd name="connsiteY75" fmla="*/ 780733 h 2511259"/>
                  <a:gd name="connsiteX76" fmla="*/ 1468755 w 4027144"/>
                  <a:gd name="connsiteY76" fmla="*/ 783591 h 2511259"/>
                  <a:gd name="connsiteX77" fmla="*/ 1501140 w 4027144"/>
                  <a:gd name="connsiteY77" fmla="*/ 717868 h 2511259"/>
                  <a:gd name="connsiteX78" fmla="*/ 1515428 w 4027144"/>
                  <a:gd name="connsiteY78" fmla="*/ 770256 h 2511259"/>
                  <a:gd name="connsiteX79" fmla="*/ 1570673 w 4027144"/>
                  <a:gd name="connsiteY79" fmla="*/ 726441 h 2511259"/>
                  <a:gd name="connsiteX80" fmla="*/ 1594485 w 4027144"/>
                  <a:gd name="connsiteY80" fmla="*/ 718821 h 2511259"/>
                  <a:gd name="connsiteX81" fmla="*/ 1605915 w 4027144"/>
                  <a:gd name="connsiteY81" fmla="*/ 742633 h 2511259"/>
                  <a:gd name="connsiteX82" fmla="*/ 1559243 w 4027144"/>
                  <a:gd name="connsiteY82" fmla="*/ 835026 h 2511259"/>
                  <a:gd name="connsiteX83" fmla="*/ 1523048 w 4027144"/>
                  <a:gd name="connsiteY83" fmla="*/ 891223 h 2511259"/>
                  <a:gd name="connsiteX84" fmla="*/ 1521143 w 4027144"/>
                  <a:gd name="connsiteY84" fmla="*/ 908368 h 2511259"/>
                  <a:gd name="connsiteX85" fmla="*/ 1596390 w 4027144"/>
                  <a:gd name="connsiteY85" fmla="*/ 831216 h 2511259"/>
                  <a:gd name="connsiteX86" fmla="*/ 1822133 w 4027144"/>
                  <a:gd name="connsiteY86" fmla="*/ 520701 h 2511259"/>
                  <a:gd name="connsiteX87" fmla="*/ 1867853 w 4027144"/>
                  <a:gd name="connsiteY87" fmla="*/ 493078 h 2511259"/>
                  <a:gd name="connsiteX88" fmla="*/ 1892618 w 4027144"/>
                  <a:gd name="connsiteY88" fmla="*/ 493078 h 2511259"/>
                  <a:gd name="connsiteX89" fmla="*/ 1890713 w 4027144"/>
                  <a:gd name="connsiteY89" fmla="*/ 519748 h 2511259"/>
                  <a:gd name="connsiteX90" fmla="*/ 1829753 w 4027144"/>
                  <a:gd name="connsiteY90" fmla="*/ 597853 h 2511259"/>
                  <a:gd name="connsiteX91" fmla="*/ 1719263 w 4027144"/>
                  <a:gd name="connsiteY91" fmla="*/ 715011 h 2511259"/>
                  <a:gd name="connsiteX92" fmla="*/ 1741170 w 4027144"/>
                  <a:gd name="connsiteY92" fmla="*/ 743586 h 2511259"/>
                  <a:gd name="connsiteX93" fmla="*/ 1709738 w 4027144"/>
                  <a:gd name="connsiteY93" fmla="*/ 800736 h 2511259"/>
                  <a:gd name="connsiteX94" fmla="*/ 1672590 w 4027144"/>
                  <a:gd name="connsiteY94" fmla="*/ 852171 h 2511259"/>
                  <a:gd name="connsiteX95" fmla="*/ 1680210 w 4027144"/>
                  <a:gd name="connsiteY95" fmla="*/ 913131 h 2511259"/>
                  <a:gd name="connsiteX96" fmla="*/ 1686878 w 4027144"/>
                  <a:gd name="connsiteY96" fmla="*/ 915036 h 2511259"/>
                  <a:gd name="connsiteX97" fmla="*/ 1705928 w 4027144"/>
                  <a:gd name="connsiteY97" fmla="*/ 897891 h 2511259"/>
                  <a:gd name="connsiteX98" fmla="*/ 1839278 w 4027144"/>
                  <a:gd name="connsiteY98" fmla="*/ 735966 h 2511259"/>
                  <a:gd name="connsiteX99" fmla="*/ 1876425 w 4027144"/>
                  <a:gd name="connsiteY99" fmla="*/ 682626 h 2511259"/>
                  <a:gd name="connsiteX100" fmla="*/ 1899285 w 4027144"/>
                  <a:gd name="connsiteY100" fmla="*/ 675958 h 2511259"/>
                  <a:gd name="connsiteX101" fmla="*/ 1896428 w 4027144"/>
                  <a:gd name="connsiteY101" fmla="*/ 700723 h 2511259"/>
                  <a:gd name="connsiteX102" fmla="*/ 1892618 w 4027144"/>
                  <a:gd name="connsiteY102" fmla="*/ 704533 h 2511259"/>
                  <a:gd name="connsiteX103" fmla="*/ 1862138 w 4027144"/>
                  <a:gd name="connsiteY103" fmla="*/ 758826 h 2511259"/>
                  <a:gd name="connsiteX104" fmla="*/ 1823085 w 4027144"/>
                  <a:gd name="connsiteY104" fmla="*/ 876936 h 2511259"/>
                  <a:gd name="connsiteX105" fmla="*/ 1757363 w 4027144"/>
                  <a:gd name="connsiteY105" fmla="*/ 936943 h 2511259"/>
                  <a:gd name="connsiteX106" fmla="*/ 1707833 w 4027144"/>
                  <a:gd name="connsiteY106" fmla="*/ 925514 h 2511259"/>
                  <a:gd name="connsiteX107" fmla="*/ 1661160 w 4027144"/>
                  <a:gd name="connsiteY107" fmla="*/ 911226 h 2511259"/>
                  <a:gd name="connsiteX108" fmla="*/ 1651635 w 4027144"/>
                  <a:gd name="connsiteY108" fmla="*/ 807403 h 2511259"/>
                  <a:gd name="connsiteX109" fmla="*/ 1604010 w 4027144"/>
                  <a:gd name="connsiteY109" fmla="*/ 895033 h 2511259"/>
                  <a:gd name="connsiteX110" fmla="*/ 1614488 w 4027144"/>
                  <a:gd name="connsiteY110" fmla="*/ 928371 h 2511259"/>
                  <a:gd name="connsiteX111" fmla="*/ 1628775 w 4027144"/>
                  <a:gd name="connsiteY111" fmla="*/ 941706 h 2511259"/>
                  <a:gd name="connsiteX112" fmla="*/ 1580198 w 4027144"/>
                  <a:gd name="connsiteY112" fmla="*/ 889318 h 2511259"/>
                  <a:gd name="connsiteX113" fmla="*/ 1527810 w 4027144"/>
                  <a:gd name="connsiteY113" fmla="*/ 930276 h 2511259"/>
                  <a:gd name="connsiteX114" fmla="*/ 1503045 w 4027144"/>
                  <a:gd name="connsiteY114" fmla="*/ 924561 h 2511259"/>
                  <a:gd name="connsiteX115" fmla="*/ 1504950 w 4027144"/>
                  <a:gd name="connsiteY115" fmla="*/ 850266 h 2511259"/>
                  <a:gd name="connsiteX116" fmla="*/ 1564958 w 4027144"/>
                  <a:gd name="connsiteY116" fmla="*/ 764541 h 2511259"/>
                  <a:gd name="connsiteX117" fmla="*/ 1575435 w 4027144"/>
                  <a:gd name="connsiteY117" fmla="*/ 745491 h 2511259"/>
                  <a:gd name="connsiteX118" fmla="*/ 1529715 w 4027144"/>
                  <a:gd name="connsiteY118" fmla="*/ 783591 h 2511259"/>
                  <a:gd name="connsiteX119" fmla="*/ 1460183 w 4027144"/>
                  <a:gd name="connsiteY119" fmla="*/ 849314 h 2511259"/>
                  <a:gd name="connsiteX120" fmla="*/ 1439228 w 4027144"/>
                  <a:gd name="connsiteY120" fmla="*/ 948373 h 2511259"/>
                  <a:gd name="connsiteX121" fmla="*/ 1432560 w 4027144"/>
                  <a:gd name="connsiteY121" fmla="*/ 950278 h 2511259"/>
                  <a:gd name="connsiteX122" fmla="*/ 1400175 w 4027144"/>
                  <a:gd name="connsiteY122" fmla="*/ 892176 h 2511259"/>
                  <a:gd name="connsiteX123" fmla="*/ 1347788 w 4027144"/>
                  <a:gd name="connsiteY123" fmla="*/ 931228 h 2511259"/>
                  <a:gd name="connsiteX124" fmla="*/ 1316355 w 4027144"/>
                  <a:gd name="connsiteY124" fmla="*/ 922656 h 2511259"/>
                  <a:gd name="connsiteX125" fmla="*/ 1310640 w 4027144"/>
                  <a:gd name="connsiteY125" fmla="*/ 879793 h 2511259"/>
                  <a:gd name="connsiteX126" fmla="*/ 1247775 w 4027144"/>
                  <a:gd name="connsiteY126" fmla="*/ 928371 h 2511259"/>
                  <a:gd name="connsiteX127" fmla="*/ 1206818 w 4027144"/>
                  <a:gd name="connsiteY127" fmla="*/ 910273 h 2511259"/>
                  <a:gd name="connsiteX128" fmla="*/ 1205865 w 4027144"/>
                  <a:gd name="connsiteY128" fmla="*/ 892176 h 2511259"/>
                  <a:gd name="connsiteX129" fmla="*/ 1147763 w 4027144"/>
                  <a:gd name="connsiteY129" fmla="*/ 938848 h 2511259"/>
                  <a:gd name="connsiteX130" fmla="*/ 1131570 w 4027144"/>
                  <a:gd name="connsiteY130" fmla="*/ 862648 h 2511259"/>
                  <a:gd name="connsiteX131" fmla="*/ 1183005 w 4027144"/>
                  <a:gd name="connsiteY131" fmla="*/ 778828 h 2511259"/>
                  <a:gd name="connsiteX132" fmla="*/ 1200150 w 4027144"/>
                  <a:gd name="connsiteY132" fmla="*/ 751206 h 2511259"/>
                  <a:gd name="connsiteX133" fmla="*/ 1044893 w 4027144"/>
                  <a:gd name="connsiteY133" fmla="*/ 941706 h 2511259"/>
                  <a:gd name="connsiteX134" fmla="*/ 1038225 w 4027144"/>
                  <a:gd name="connsiteY134" fmla="*/ 940753 h 2511259"/>
                  <a:gd name="connsiteX135" fmla="*/ 1037273 w 4027144"/>
                  <a:gd name="connsiteY135" fmla="*/ 894081 h 2511259"/>
                  <a:gd name="connsiteX136" fmla="*/ 1122045 w 4027144"/>
                  <a:gd name="connsiteY136" fmla="*/ 727393 h 2511259"/>
                  <a:gd name="connsiteX137" fmla="*/ 1247775 w 4027144"/>
                  <a:gd name="connsiteY137" fmla="*/ 558801 h 2511259"/>
                  <a:gd name="connsiteX138" fmla="*/ 1194435 w 4027144"/>
                  <a:gd name="connsiteY138" fmla="*/ 544514 h 2511259"/>
                  <a:gd name="connsiteX139" fmla="*/ 1178243 w 4027144"/>
                  <a:gd name="connsiteY139" fmla="*/ 552133 h 2511259"/>
                  <a:gd name="connsiteX140" fmla="*/ 1023938 w 4027144"/>
                  <a:gd name="connsiteY140" fmla="*/ 763589 h 2511259"/>
                  <a:gd name="connsiteX141" fmla="*/ 861060 w 4027144"/>
                  <a:gd name="connsiteY141" fmla="*/ 990283 h 2511259"/>
                  <a:gd name="connsiteX142" fmla="*/ 717233 w 4027144"/>
                  <a:gd name="connsiteY142" fmla="*/ 1116014 h 2511259"/>
                  <a:gd name="connsiteX143" fmla="*/ 676275 w 4027144"/>
                  <a:gd name="connsiteY143" fmla="*/ 1129348 h 2511259"/>
                  <a:gd name="connsiteX144" fmla="*/ 620078 w 4027144"/>
                  <a:gd name="connsiteY144" fmla="*/ 1095058 h 2511259"/>
                  <a:gd name="connsiteX145" fmla="*/ 605790 w 4027144"/>
                  <a:gd name="connsiteY145" fmla="*/ 1032193 h 2511259"/>
                  <a:gd name="connsiteX146" fmla="*/ 528638 w 4027144"/>
                  <a:gd name="connsiteY146" fmla="*/ 937896 h 2511259"/>
                  <a:gd name="connsiteX147" fmla="*/ 509588 w 4027144"/>
                  <a:gd name="connsiteY147" fmla="*/ 972186 h 2511259"/>
                  <a:gd name="connsiteX148" fmla="*/ 429578 w 4027144"/>
                  <a:gd name="connsiteY148" fmla="*/ 1092201 h 2511259"/>
                  <a:gd name="connsiteX149" fmla="*/ 283845 w 4027144"/>
                  <a:gd name="connsiteY149" fmla="*/ 1166496 h 2511259"/>
                  <a:gd name="connsiteX150" fmla="*/ 281940 w 4027144"/>
                  <a:gd name="connsiteY150" fmla="*/ 1173164 h 2511259"/>
                  <a:gd name="connsiteX151" fmla="*/ 420053 w 4027144"/>
                  <a:gd name="connsiteY151" fmla="*/ 1260793 h 2511259"/>
                  <a:gd name="connsiteX152" fmla="*/ 721995 w 4027144"/>
                  <a:gd name="connsiteY152" fmla="*/ 1381761 h 2511259"/>
                  <a:gd name="connsiteX153" fmla="*/ 1115378 w 4027144"/>
                  <a:gd name="connsiteY153" fmla="*/ 1556068 h 2511259"/>
                  <a:gd name="connsiteX154" fmla="*/ 1190625 w 4027144"/>
                  <a:gd name="connsiteY154" fmla="*/ 1605598 h 2511259"/>
                  <a:gd name="connsiteX155" fmla="*/ 1400175 w 4027144"/>
                  <a:gd name="connsiteY155" fmla="*/ 1602741 h 2511259"/>
                  <a:gd name="connsiteX156" fmla="*/ 1603058 w 4027144"/>
                  <a:gd name="connsiteY156" fmla="*/ 1413193 h 2511259"/>
                  <a:gd name="connsiteX157" fmla="*/ 1867853 w 4027144"/>
                  <a:gd name="connsiteY157" fmla="*/ 1500823 h 2511259"/>
                  <a:gd name="connsiteX158" fmla="*/ 1846898 w 4027144"/>
                  <a:gd name="connsiteY158" fmla="*/ 1389381 h 2511259"/>
                  <a:gd name="connsiteX159" fmla="*/ 1860233 w 4027144"/>
                  <a:gd name="connsiteY159" fmla="*/ 1244601 h 2511259"/>
                  <a:gd name="connsiteX160" fmla="*/ 1998345 w 4027144"/>
                  <a:gd name="connsiteY160" fmla="*/ 1198881 h 2511259"/>
                  <a:gd name="connsiteX161" fmla="*/ 1980248 w 4027144"/>
                  <a:gd name="connsiteY161" fmla="*/ 1243648 h 2511259"/>
                  <a:gd name="connsiteX162" fmla="*/ 1917383 w 4027144"/>
                  <a:gd name="connsiteY162" fmla="*/ 1416051 h 2511259"/>
                  <a:gd name="connsiteX163" fmla="*/ 1911668 w 4027144"/>
                  <a:gd name="connsiteY163" fmla="*/ 1517016 h 2511259"/>
                  <a:gd name="connsiteX164" fmla="*/ 1974533 w 4027144"/>
                  <a:gd name="connsiteY164" fmla="*/ 1458914 h 2511259"/>
                  <a:gd name="connsiteX165" fmla="*/ 2174558 w 4027144"/>
                  <a:gd name="connsiteY165" fmla="*/ 1408431 h 2511259"/>
                  <a:gd name="connsiteX166" fmla="*/ 2334578 w 4027144"/>
                  <a:gd name="connsiteY166" fmla="*/ 1457008 h 2511259"/>
                  <a:gd name="connsiteX167" fmla="*/ 2470785 w 4027144"/>
                  <a:gd name="connsiteY167" fmla="*/ 1632268 h 2511259"/>
                  <a:gd name="connsiteX168" fmla="*/ 2519363 w 4027144"/>
                  <a:gd name="connsiteY168" fmla="*/ 1583691 h 2511259"/>
                  <a:gd name="connsiteX169" fmla="*/ 2658428 w 4027144"/>
                  <a:gd name="connsiteY169" fmla="*/ 1577976 h 2511259"/>
                  <a:gd name="connsiteX170" fmla="*/ 2738438 w 4027144"/>
                  <a:gd name="connsiteY170" fmla="*/ 1646556 h 2511259"/>
                  <a:gd name="connsiteX171" fmla="*/ 2841308 w 4027144"/>
                  <a:gd name="connsiteY171" fmla="*/ 1514158 h 2511259"/>
                  <a:gd name="connsiteX172" fmla="*/ 3003233 w 4027144"/>
                  <a:gd name="connsiteY172" fmla="*/ 1316991 h 2511259"/>
                  <a:gd name="connsiteX173" fmla="*/ 3055620 w 4027144"/>
                  <a:gd name="connsiteY173" fmla="*/ 1217931 h 2511259"/>
                  <a:gd name="connsiteX174" fmla="*/ 3152775 w 4027144"/>
                  <a:gd name="connsiteY174" fmla="*/ 899796 h 2511259"/>
                  <a:gd name="connsiteX175" fmla="*/ 3128010 w 4027144"/>
                  <a:gd name="connsiteY175" fmla="*/ 503556 h 2511259"/>
                  <a:gd name="connsiteX176" fmla="*/ 3000375 w 4027144"/>
                  <a:gd name="connsiteY176" fmla="*/ 337821 h 2511259"/>
                  <a:gd name="connsiteX177" fmla="*/ 2885123 w 4027144"/>
                  <a:gd name="connsiteY177" fmla="*/ 326391 h 2511259"/>
                  <a:gd name="connsiteX178" fmla="*/ 2845118 w 4027144"/>
                  <a:gd name="connsiteY178" fmla="*/ 344488 h 2511259"/>
                  <a:gd name="connsiteX179" fmla="*/ 2855595 w 4027144"/>
                  <a:gd name="connsiteY179" fmla="*/ 408306 h 2511259"/>
                  <a:gd name="connsiteX180" fmla="*/ 2823210 w 4027144"/>
                  <a:gd name="connsiteY180" fmla="*/ 449263 h 2511259"/>
                  <a:gd name="connsiteX181" fmla="*/ 2736533 w 4027144"/>
                  <a:gd name="connsiteY181" fmla="*/ 434023 h 2511259"/>
                  <a:gd name="connsiteX182" fmla="*/ 2735580 w 4027144"/>
                  <a:gd name="connsiteY182" fmla="*/ 341631 h 2511259"/>
                  <a:gd name="connsiteX183" fmla="*/ 2835593 w 4027144"/>
                  <a:gd name="connsiteY183" fmla="*/ 335916 h 2511259"/>
                  <a:gd name="connsiteX184" fmla="*/ 2933700 w 4027144"/>
                  <a:gd name="connsiteY184" fmla="*/ 294958 h 2511259"/>
                  <a:gd name="connsiteX185" fmla="*/ 2931795 w 4027144"/>
                  <a:gd name="connsiteY185" fmla="*/ 292101 h 2511259"/>
                  <a:gd name="connsiteX186" fmla="*/ 2739390 w 4027144"/>
                  <a:gd name="connsiteY186" fmla="*/ 226378 h 2511259"/>
                  <a:gd name="connsiteX187" fmla="*/ 2584133 w 4027144"/>
                  <a:gd name="connsiteY187" fmla="*/ 308293 h 2511259"/>
                  <a:gd name="connsiteX188" fmla="*/ 2652713 w 4027144"/>
                  <a:gd name="connsiteY188" fmla="*/ 374016 h 2511259"/>
                  <a:gd name="connsiteX189" fmla="*/ 2546033 w 4027144"/>
                  <a:gd name="connsiteY189" fmla="*/ 621666 h 2511259"/>
                  <a:gd name="connsiteX190" fmla="*/ 2361248 w 4027144"/>
                  <a:gd name="connsiteY190" fmla="*/ 481648 h 2511259"/>
                  <a:gd name="connsiteX191" fmla="*/ 2500313 w 4027144"/>
                  <a:gd name="connsiteY191" fmla="*/ 305436 h 2511259"/>
                  <a:gd name="connsiteX192" fmla="*/ 2521268 w 4027144"/>
                  <a:gd name="connsiteY192" fmla="*/ 303531 h 2511259"/>
                  <a:gd name="connsiteX193" fmla="*/ 2584133 w 4027144"/>
                  <a:gd name="connsiteY193" fmla="*/ 274003 h 2511259"/>
                  <a:gd name="connsiteX194" fmla="*/ 2687003 w 4027144"/>
                  <a:gd name="connsiteY194" fmla="*/ 205423 h 2511259"/>
                  <a:gd name="connsiteX195" fmla="*/ 2620328 w 4027144"/>
                  <a:gd name="connsiteY195" fmla="*/ 155893 h 2511259"/>
                  <a:gd name="connsiteX196" fmla="*/ 2501265 w 4027144"/>
                  <a:gd name="connsiteY196" fmla="*/ 138748 h 2511259"/>
                  <a:gd name="connsiteX197" fmla="*/ 2512695 w 4027144"/>
                  <a:gd name="connsiteY197" fmla="*/ 21591 h 2511259"/>
                  <a:gd name="connsiteX198" fmla="*/ 2622233 w 4027144"/>
                  <a:gd name="connsiteY198" fmla="*/ 17781 h 2511259"/>
                  <a:gd name="connsiteX199" fmla="*/ 2629853 w 4027144"/>
                  <a:gd name="connsiteY199" fmla="*/ 149226 h 2511259"/>
                  <a:gd name="connsiteX200" fmla="*/ 2723198 w 4027144"/>
                  <a:gd name="connsiteY200" fmla="*/ 196851 h 2511259"/>
                  <a:gd name="connsiteX201" fmla="*/ 2950845 w 4027144"/>
                  <a:gd name="connsiteY201" fmla="*/ 283528 h 2511259"/>
                  <a:gd name="connsiteX202" fmla="*/ 2964180 w 4027144"/>
                  <a:gd name="connsiteY202" fmla="*/ 292101 h 2511259"/>
                  <a:gd name="connsiteX203" fmla="*/ 2947035 w 4027144"/>
                  <a:gd name="connsiteY203" fmla="*/ 237808 h 2511259"/>
                  <a:gd name="connsiteX204" fmla="*/ 2944178 w 4027144"/>
                  <a:gd name="connsiteY204" fmla="*/ 175896 h 2511259"/>
                  <a:gd name="connsiteX205" fmla="*/ 3006090 w 4027144"/>
                  <a:gd name="connsiteY205" fmla="*/ 158751 h 2511259"/>
                  <a:gd name="connsiteX206" fmla="*/ 3038475 w 4027144"/>
                  <a:gd name="connsiteY206" fmla="*/ 211138 h 2511259"/>
                  <a:gd name="connsiteX207" fmla="*/ 2991803 w 4027144"/>
                  <a:gd name="connsiteY207" fmla="*/ 256858 h 2511259"/>
                  <a:gd name="connsiteX208" fmla="*/ 2973705 w 4027144"/>
                  <a:gd name="connsiteY208" fmla="*/ 257811 h 2511259"/>
                  <a:gd name="connsiteX209" fmla="*/ 3009900 w 4027144"/>
                  <a:gd name="connsiteY209" fmla="*/ 328296 h 2511259"/>
                  <a:gd name="connsiteX210" fmla="*/ 3214688 w 4027144"/>
                  <a:gd name="connsiteY210" fmla="*/ 710248 h 2511259"/>
                  <a:gd name="connsiteX211" fmla="*/ 3128010 w 4027144"/>
                  <a:gd name="connsiteY211" fmla="*/ 1189356 h 2511259"/>
                  <a:gd name="connsiteX212" fmla="*/ 3127058 w 4027144"/>
                  <a:gd name="connsiteY212" fmla="*/ 1199833 h 2511259"/>
                  <a:gd name="connsiteX213" fmla="*/ 3179445 w 4027144"/>
                  <a:gd name="connsiteY213" fmla="*/ 1156971 h 2511259"/>
                  <a:gd name="connsiteX214" fmla="*/ 3394710 w 4027144"/>
                  <a:gd name="connsiteY214" fmla="*/ 977901 h 2511259"/>
                  <a:gd name="connsiteX215" fmla="*/ 3647123 w 4027144"/>
                  <a:gd name="connsiteY215" fmla="*/ 679768 h 2511259"/>
                  <a:gd name="connsiteX216" fmla="*/ 3651885 w 4027144"/>
                  <a:gd name="connsiteY216" fmla="*/ 670243 h 2511259"/>
                  <a:gd name="connsiteX217" fmla="*/ 3617595 w 4027144"/>
                  <a:gd name="connsiteY217" fmla="*/ 681673 h 2511259"/>
                  <a:gd name="connsiteX218" fmla="*/ 3509963 w 4027144"/>
                  <a:gd name="connsiteY218" fmla="*/ 669291 h 2511259"/>
                  <a:gd name="connsiteX219" fmla="*/ 3305175 w 4027144"/>
                  <a:gd name="connsiteY219" fmla="*/ 523558 h 2511259"/>
                  <a:gd name="connsiteX220" fmla="*/ 3352800 w 4027144"/>
                  <a:gd name="connsiteY220" fmla="*/ 514986 h 2511259"/>
                  <a:gd name="connsiteX221" fmla="*/ 3600450 w 4027144"/>
                  <a:gd name="connsiteY221" fmla="*/ 548323 h 2511259"/>
                  <a:gd name="connsiteX222" fmla="*/ 3648075 w 4027144"/>
                  <a:gd name="connsiteY222" fmla="*/ 582614 h 2511259"/>
                  <a:gd name="connsiteX223" fmla="*/ 3659505 w 4027144"/>
                  <a:gd name="connsiteY223" fmla="*/ 609283 h 2511259"/>
                  <a:gd name="connsiteX224" fmla="*/ 3633788 w 4027144"/>
                  <a:gd name="connsiteY224" fmla="*/ 629286 h 2511259"/>
                  <a:gd name="connsiteX225" fmla="*/ 3503295 w 4027144"/>
                  <a:gd name="connsiteY225" fmla="*/ 589281 h 2511259"/>
                  <a:gd name="connsiteX226" fmla="*/ 3660458 w 4027144"/>
                  <a:gd name="connsiteY226" fmla="*/ 656908 h 2511259"/>
                  <a:gd name="connsiteX227" fmla="*/ 3687128 w 4027144"/>
                  <a:gd name="connsiteY227" fmla="*/ 33021 h 2511259"/>
                  <a:gd name="connsiteX228" fmla="*/ 3694748 w 4027144"/>
                  <a:gd name="connsiteY228" fmla="*/ 31116 h 2511259"/>
                  <a:gd name="connsiteX229" fmla="*/ 3742373 w 4027144"/>
                  <a:gd name="connsiteY229" fmla="*/ 196851 h 2511259"/>
                  <a:gd name="connsiteX230" fmla="*/ 3650933 w 4027144"/>
                  <a:gd name="connsiteY230" fmla="*/ 710248 h 2511259"/>
                  <a:gd name="connsiteX231" fmla="*/ 3421380 w 4027144"/>
                  <a:gd name="connsiteY231" fmla="*/ 989331 h 2511259"/>
                  <a:gd name="connsiteX232" fmla="*/ 3226118 w 4027144"/>
                  <a:gd name="connsiteY232" fmla="*/ 1179831 h 2511259"/>
                  <a:gd name="connsiteX233" fmla="*/ 3257550 w 4027144"/>
                  <a:gd name="connsiteY233" fmla="*/ 1164591 h 2511259"/>
                  <a:gd name="connsiteX234" fmla="*/ 3400425 w 4027144"/>
                  <a:gd name="connsiteY234" fmla="*/ 1114108 h 2511259"/>
                  <a:gd name="connsiteX235" fmla="*/ 3485198 w 4027144"/>
                  <a:gd name="connsiteY235" fmla="*/ 1071246 h 2511259"/>
                  <a:gd name="connsiteX236" fmla="*/ 3488055 w 4027144"/>
                  <a:gd name="connsiteY236" fmla="*/ 1075056 h 2511259"/>
                  <a:gd name="connsiteX237" fmla="*/ 3461385 w 4027144"/>
                  <a:gd name="connsiteY237" fmla="*/ 1094106 h 2511259"/>
                  <a:gd name="connsiteX238" fmla="*/ 3710940 w 4027144"/>
                  <a:gd name="connsiteY238" fmla="*/ 1025526 h 2511259"/>
                  <a:gd name="connsiteX239" fmla="*/ 3734753 w 4027144"/>
                  <a:gd name="connsiteY239" fmla="*/ 927418 h 2511259"/>
                  <a:gd name="connsiteX240" fmla="*/ 3821430 w 4027144"/>
                  <a:gd name="connsiteY240" fmla="*/ 945516 h 2511259"/>
                  <a:gd name="connsiteX241" fmla="*/ 3817620 w 4027144"/>
                  <a:gd name="connsiteY241" fmla="*/ 1031241 h 2511259"/>
                  <a:gd name="connsiteX242" fmla="*/ 3717608 w 4027144"/>
                  <a:gd name="connsiteY242" fmla="*/ 1033146 h 2511259"/>
                  <a:gd name="connsiteX243" fmla="*/ 3616643 w 4027144"/>
                  <a:gd name="connsiteY243" fmla="*/ 1088391 h 2511259"/>
                  <a:gd name="connsiteX244" fmla="*/ 3709988 w 4027144"/>
                  <a:gd name="connsiteY244" fmla="*/ 1100773 h 2511259"/>
                  <a:gd name="connsiteX245" fmla="*/ 3832860 w 4027144"/>
                  <a:gd name="connsiteY245" fmla="*/ 1130301 h 2511259"/>
                  <a:gd name="connsiteX246" fmla="*/ 3856673 w 4027144"/>
                  <a:gd name="connsiteY246" fmla="*/ 1124586 h 2511259"/>
                  <a:gd name="connsiteX247" fmla="*/ 3970020 w 4027144"/>
                  <a:gd name="connsiteY247" fmla="*/ 1100773 h 2511259"/>
                  <a:gd name="connsiteX248" fmla="*/ 4026218 w 4027144"/>
                  <a:gd name="connsiteY248" fmla="*/ 1204596 h 2511259"/>
                  <a:gd name="connsiteX249" fmla="*/ 3945255 w 4027144"/>
                  <a:gd name="connsiteY249" fmla="*/ 1285558 h 2511259"/>
                  <a:gd name="connsiteX250" fmla="*/ 3834765 w 4027144"/>
                  <a:gd name="connsiteY250" fmla="*/ 1165543 h 2511259"/>
                  <a:gd name="connsiteX251" fmla="*/ 3837623 w 4027144"/>
                  <a:gd name="connsiteY251" fmla="*/ 1152208 h 2511259"/>
                  <a:gd name="connsiteX252" fmla="*/ 3383280 w 4027144"/>
                  <a:gd name="connsiteY252" fmla="*/ 1141731 h 2511259"/>
                  <a:gd name="connsiteX253" fmla="*/ 3438525 w 4027144"/>
                  <a:gd name="connsiteY253" fmla="*/ 1166496 h 2511259"/>
                  <a:gd name="connsiteX254" fmla="*/ 3555683 w 4027144"/>
                  <a:gd name="connsiteY254" fmla="*/ 1247458 h 2511259"/>
                  <a:gd name="connsiteX255" fmla="*/ 3590925 w 4027144"/>
                  <a:gd name="connsiteY255" fmla="*/ 1253173 h 2511259"/>
                  <a:gd name="connsiteX256" fmla="*/ 3729038 w 4027144"/>
                  <a:gd name="connsiteY256" fmla="*/ 1278891 h 2511259"/>
                  <a:gd name="connsiteX257" fmla="*/ 3757613 w 4027144"/>
                  <a:gd name="connsiteY257" fmla="*/ 1413193 h 2511259"/>
                  <a:gd name="connsiteX258" fmla="*/ 3641408 w 4027144"/>
                  <a:gd name="connsiteY258" fmla="*/ 1493204 h 2511259"/>
                  <a:gd name="connsiteX259" fmla="*/ 3526155 w 4027144"/>
                  <a:gd name="connsiteY259" fmla="*/ 1417004 h 2511259"/>
                  <a:gd name="connsiteX260" fmla="*/ 3551873 w 4027144"/>
                  <a:gd name="connsiteY260" fmla="*/ 1279843 h 2511259"/>
                  <a:gd name="connsiteX261" fmla="*/ 3566160 w 4027144"/>
                  <a:gd name="connsiteY261" fmla="*/ 1266508 h 2511259"/>
                  <a:gd name="connsiteX262" fmla="*/ 3393758 w 4027144"/>
                  <a:gd name="connsiteY262" fmla="*/ 1166496 h 2511259"/>
                  <a:gd name="connsiteX263" fmla="*/ 3304223 w 4027144"/>
                  <a:gd name="connsiteY263" fmla="*/ 1173164 h 2511259"/>
                  <a:gd name="connsiteX264" fmla="*/ 3165158 w 4027144"/>
                  <a:gd name="connsiteY264" fmla="*/ 1251268 h 2511259"/>
                  <a:gd name="connsiteX265" fmla="*/ 3297555 w 4027144"/>
                  <a:gd name="connsiteY265" fmla="*/ 1295083 h 2511259"/>
                  <a:gd name="connsiteX266" fmla="*/ 3416618 w 4027144"/>
                  <a:gd name="connsiteY266" fmla="*/ 1292226 h 2511259"/>
                  <a:gd name="connsiteX267" fmla="*/ 3424238 w 4027144"/>
                  <a:gd name="connsiteY267" fmla="*/ 1400811 h 2511259"/>
                  <a:gd name="connsiteX268" fmla="*/ 3318510 w 4027144"/>
                  <a:gd name="connsiteY268" fmla="*/ 1421766 h 2511259"/>
                  <a:gd name="connsiteX269" fmla="*/ 3289935 w 4027144"/>
                  <a:gd name="connsiteY269" fmla="*/ 1302704 h 2511259"/>
                  <a:gd name="connsiteX270" fmla="*/ 3159443 w 4027144"/>
                  <a:gd name="connsiteY270" fmla="*/ 1267461 h 2511259"/>
                  <a:gd name="connsiteX271" fmla="*/ 3140393 w 4027144"/>
                  <a:gd name="connsiteY271" fmla="*/ 1274129 h 2511259"/>
                  <a:gd name="connsiteX272" fmla="*/ 3019425 w 4027144"/>
                  <a:gd name="connsiteY272" fmla="*/ 1399858 h 2511259"/>
                  <a:gd name="connsiteX273" fmla="*/ 2873693 w 4027144"/>
                  <a:gd name="connsiteY273" fmla="*/ 1570356 h 2511259"/>
                  <a:gd name="connsiteX274" fmla="*/ 2770823 w 4027144"/>
                  <a:gd name="connsiteY274" fmla="*/ 1691323 h 2511259"/>
                  <a:gd name="connsiteX275" fmla="*/ 2767965 w 4027144"/>
                  <a:gd name="connsiteY275" fmla="*/ 1708468 h 2511259"/>
                  <a:gd name="connsiteX276" fmla="*/ 2784158 w 4027144"/>
                  <a:gd name="connsiteY276" fmla="*/ 2039939 h 2511259"/>
                  <a:gd name="connsiteX277" fmla="*/ 2685098 w 4027144"/>
                  <a:gd name="connsiteY277" fmla="*/ 2330451 h 2511259"/>
                  <a:gd name="connsiteX278" fmla="*/ 2542223 w 4027144"/>
                  <a:gd name="connsiteY278" fmla="*/ 2478089 h 2511259"/>
                  <a:gd name="connsiteX279" fmla="*/ 2414588 w 4027144"/>
                  <a:gd name="connsiteY279" fmla="*/ 2503806 h 2511259"/>
                  <a:gd name="connsiteX280" fmla="*/ 2313623 w 4027144"/>
                  <a:gd name="connsiteY280" fmla="*/ 2431416 h 2511259"/>
                  <a:gd name="connsiteX281" fmla="*/ 2306955 w 4027144"/>
                  <a:gd name="connsiteY281" fmla="*/ 2419986 h 2511259"/>
                  <a:gd name="connsiteX282" fmla="*/ 2305050 w 4027144"/>
                  <a:gd name="connsiteY282" fmla="*/ 2419033 h 2511259"/>
                  <a:gd name="connsiteX283" fmla="*/ 2105978 w 4027144"/>
                  <a:gd name="connsiteY283" fmla="*/ 2510474 h 2511259"/>
                  <a:gd name="connsiteX284" fmla="*/ 1919288 w 4027144"/>
                  <a:gd name="connsiteY284" fmla="*/ 2355216 h 2511259"/>
                  <a:gd name="connsiteX285" fmla="*/ 1727835 w 4027144"/>
                  <a:gd name="connsiteY285" fmla="*/ 2510474 h 2511259"/>
                  <a:gd name="connsiteX286" fmla="*/ 1533525 w 4027144"/>
                  <a:gd name="connsiteY286" fmla="*/ 2419986 h 2511259"/>
                  <a:gd name="connsiteX287" fmla="*/ 1494473 w 4027144"/>
                  <a:gd name="connsiteY287" fmla="*/ 2470468 h 2511259"/>
                  <a:gd name="connsiteX288" fmla="*/ 1332548 w 4027144"/>
                  <a:gd name="connsiteY288" fmla="*/ 2495233 h 2511259"/>
                  <a:gd name="connsiteX289" fmla="*/ 1195388 w 4027144"/>
                  <a:gd name="connsiteY289" fmla="*/ 2394268 h 2511259"/>
                  <a:gd name="connsiteX290" fmla="*/ 1066800 w 4027144"/>
                  <a:gd name="connsiteY290" fmla="*/ 2098993 h 2511259"/>
                  <a:gd name="connsiteX291" fmla="*/ 1051560 w 4027144"/>
                  <a:gd name="connsiteY291" fmla="*/ 1876108 h 2511259"/>
                  <a:gd name="connsiteX292" fmla="*/ 1116330 w 4027144"/>
                  <a:gd name="connsiteY292" fmla="*/ 1677989 h 2511259"/>
                  <a:gd name="connsiteX293" fmla="*/ 1179195 w 4027144"/>
                  <a:gd name="connsiteY293" fmla="*/ 1611314 h 2511259"/>
                  <a:gd name="connsiteX294" fmla="*/ 1043940 w 4027144"/>
                  <a:gd name="connsiteY294" fmla="*/ 1546543 h 2511259"/>
                  <a:gd name="connsiteX295" fmla="*/ 916305 w 4027144"/>
                  <a:gd name="connsiteY295" fmla="*/ 1559879 h 2511259"/>
                  <a:gd name="connsiteX296" fmla="*/ 859155 w 4027144"/>
                  <a:gd name="connsiteY296" fmla="*/ 1610361 h 2511259"/>
                  <a:gd name="connsiteX297" fmla="*/ 897255 w 4027144"/>
                  <a:gd name="connsiteY297" fmla="*/ 1674179 h 2511259"/>
                  <a:gd name="connsiteX298" fmla="*/ 885825 w 4027144"/>
                  <a:gd name="connsiteY298" fmla="*/ 1722756 h 2511259"/>
                  <a:gd name="connsiteX299" fmla="*/ 794385 w 4027144"/>
                  <a:gd name="connsiteY299" fmla="*/ 1760856 h 2511259"/>
                  <a:gd name="connsiteX300" fmla="*/ 734378 w 4027144"/>
                  <a:gd name="connsiteY300" fmla="*/ 1684656 h 2511259"/>
                  <a:gd name="connsiteX301" fmla="*/ 789623 w 4027144"/>
                  <a:gd name="connsiteY301" fmla="*/ 1604646 h 2511259"/>
                  <a:gd name="connsiteX302" fmla="*/ 842010 w 4027144"/>
                  <a:gd name="connsiteY302" fmla="*/ 1603693 h 2511259"/>
                  <a:gd name="connsiteX303" fmla="*/ 860107 w 4027144"/>
                  <a:gd name="connsiteY303" fmla="*/ 1598931 h 2511259"/>
                  <a:gd name="connsiteX304" fmla="*/ 955357 w 4027144"/>
                  <a:gd name="connsiteY304" fmla="*/ 1517016 h 2511259"/>
                  <a:gd name="connsiteX305" fmla="*/ 838200 w 4027144"/>
                  <a:gd name="connsiteY305" fmla="*/ 1498918 h 2511259"/>
                  <a:gd name="connsiteX306" fmla="*/ 822008 w 4027144"/>
                  <a:gd name="connsiteY306" fmla="*/ 1497966 h 2511259"/>
                  <a:gd name="connsiteX307" fmla="*/ 697230 w 4027144"/>
                  <a:gd name="connsiteY307" fmla="*/ 1537971 h 2511259"/>
                  <a:gd name="connsiteX308" fmla="*/ 594360 w 4027144"/>
                  <a:gd name="connsiteY308" fmla="*/ 1677036 h 2511259"/>
                  <a:gd name="connsiteX309" fmla="*/ 654368 w 4027144"/>
                  <a:gd name="connsiteY309" fmla="*/ 1720851 h 2511259"/>
                  <a:gd name="connsiteX310" fmla="*/ 599123 w 4027144"/>
                  <a:gd name="connsiteY310" fmla="*/ 1921829 h 2511259"/>
                  <a:gd name="connsiteX311" fmla="*/ 469583 w 4027144"/>
                  <a:gd name="connsiteY311" fmla="*/ 1887539 h 2511259"/>
                  <a:gd name="connsiteX312" fmla="*/ 448628 w 4027144"/>
                  <a:gd name="connsiteY312" fmla="*/ 1751331 h 2511259"/>
                  <a:gd name="connsiteX313" fmla="*/ 567690 w 4027144"/>
                  <a:gd name="connsiteY313" fmla="*/ 1677989 h 2511259"/>
                  <a:gd name="connsiteX314" fmla="*/ 592455 w 4027144"/>
                  <a:gd name="connsiteY314" fmla="*/ 1663701 h 2511259"/>
                  <a:gd name="connsiteX315" fmla="*/ 683895 w 4027144"/>
                  <a:gd name="connsiteY315" fmla="*/ 1525589 h 2511259"/>
                  <a:gd name="connsiteX316" fmla="*/ 709613 w 4027144"/>
                  <a:gd name="connsiteY316" fmla="*/ 1501776 h 2511259"/>
                  <a:gd name="connsiteX317" fmla="*/ 295275 w 4027144"/>
                  <a:gd name="connsiteY317" fmla="*/ 1680846 h 2511259"/>
                  <a:gd name="connsiteX318" fmla="*/ 300038 w 4027144"/>
                  <a:gd name="connsiteY318" fmla="*/ 1811339 h 2511259"/>
                  <a:gd name="connsiteX319" fmla="*/ 164783 w 4027144"/>
                  <a:gd name="connsiteY319" fmla="*/ 1828483 h 2511259"/>
                  <a:gd name="connsiteX320" fmla="*/ 147638 w 4027144"/>
                  <a:gd name="connsiteY320" fmla="*/ 1688466 h 2511259"/>
                  <a:gd name="connsiteX321" fmla="*/ 267653 w 4027144"/>
                  <a:gd name="connsiteY321" fmla="*/ 1662748 h 2511259"/>
                  <a:gd name="connsiteX322" fmla="*/ 284798 w 4027144"/>
                  <a:gd name="connsiteY322" fmla="*/ 1661796 h 2511259"/>
                  <a:gd name="connsiteX323" fmla="*/ 475298 w 4027144"/>
                  <a:gd name="connsiteY323" fmla="*/ 1538923 h 2511259"/>
                  <a:gd name="connsiteX324" fmla="*/ 359093 w 4027144"/>
                  <a:gd name="connsiteY324" fmla="*/ 1525589 h 2511259"/>
                  <a:gd name="connsiteX325" fmla="*/ 261938 w 4027144"/>
                  <a:gd name="connsiteY325" fmla="*/ 1560831 h 2511259"/>
                  <a:gd name="connsiteX326" fmla="*/ 228600 w 4027144"/>
                  <a:gd name="connsiteY326" fmla="*/ 1483679 h 2511259"/>
                  <a:gd name="connsiteX327" fmla="*/ 300038 w 4027144"/>
                  <a:gd name="connsiteY327" fmla="*/ 1433196 h 2511259"/>
                  <a:gd name="connsiteX328" fmla="*/ 361950 w 4027144"/>
                  <a:gd name="connsiteY328" fmla="*/ 1516064 h 2511259"/>
                  <a:gd name="connsiteX329" fmla="*/ 611505 w 4027144"/>
                  <a:gd name="connsiteY329" fmla="*/ 1489393 h 2511259"/>
                  <a:gd name="connsiteX330" fmla="*/ 546735 w 4027144"/>
                  <a:gd name="connsiteY330" fmla="*/ 1457961 h 2511259"/>
                  <a:gd name="connsiteX331" fmla="*/ 546735 w 4027144"/>
                  <a:gd name="connsiteY331" fmla="*/ 1457961 h 2511259"/>
                  <a:gd name="connsiteX332" fmla="*/ 624840 w 4027144"/>
                  <a:gd name="connsiteY332" fmla="*/ 1016001 h 2511259"/>
                  <a:gd name="connsiteX333" fmla="*/ 667703 w 4027144"/>
                  <a:gd name="connsiteY333" fmla="*/ 1000761 h 2511259"/>
                  <a:gd name="connsiteX334" fmla="*/ 789623 w 4027144"/>
                  <a:gd name="connsiteY334" fmla="*/ 889318 h 2511259"/>
                  <a:gd name="connsiteX335" fmla="*/ 832485 w 4027144"/>
                  <a:gd name="connsiteY335" fmla="*/ 808356 h 2511259"/>
                  <a:gd name="connsiteX336" fmla="*/ 800100 w 4027144"/>
                  <a:gd name="connsiteY336" fmla="*/ 772161 h 2511259"/>
                  <a:gd name="connsiteX337" fmla="*/ 751523 w 4027144"/>
                  <a:gd name="connsiteY337" fmla="*/ 797878 h 2511259"/>
                  <a:gd name="connsiteX338" fmla="*/ 624840 w 4027144"/>
                  <a:gd name="connsiteY338" fmla="*/ 1016001 h 2511259"/>
                  <a:gd name="connsiteX339" fmla="*/ 1380173 w 4027144"/>
                  <a:gd name="connsiteY339" fmla="*/ 747396 h 2511259"/>
                  <a:gd name="connsiteX340" fmla="*/ 1231583 w 4027144"/>
                  <a:gd name="connsiteY340" fmla="*/ 915036 h 2511259"/>
                  <a:gd name="connsiteX341" fmla="*/ 1298258 w 4027144"/>
                  <a:gd name="connsiteY341" fmla="*/ 862648 h 2511259"/>
                  <a:gd name="connsiteX342" fmla="*/ 1325880 w 4027144"/>
                  <a:gd name="connsiteY342" fmla="*/ 836931 h 2511259"/>
                  <a:gd name="connsiteX343" fmla="*/ 1380173 w 4027144"/>
                  <a:gd name="connsiteY343" fmla="*/ 747396 h 2511259"/>
                  <a:gd name="connsiteX344" fmla="*/ 1444943 w 4027144"/>
                  <a:gd name="connsiteY344" fmla="*/ 748348 h 2511259"/>
                  <a:gd name="connsiteX345" fmla="*/ 1330643 w 4027144"/>
                  <a:gd name="connsiteY345" fmla="*/ 915989 h 2511259"/>
                  <a:gd name="connsiteX346" fmla="*/ 1347788 w 4027144"/>
                  <a:gd name="connsiteY346" fmla="*/ 906464 h 2511259"/>
                  <a:gd name="connsiteX347" fmla="*/ 1438275 w 4027144"/>
                  <a:gd name="connsiteY347" fmla="*/ 816928 h 2511259"/>
                  <a:gd name="connsiteX348" fmla="*/ 1444943 w 4027144"/>
                  <a:gd name="connsiteY348" fmla="*/ 748348 h 2511259"/>
                  <a:gd name="connsiteX349" fmla="*/ 1721168 w 4027144"/>
                  <a:gd name="connsiteY349" fmla="*/ 917893 h 2511259"/>
                  <a:gd name="connsiteX350" fmla="*/ 1810703 w 4027144"/>
                  <a:gd name="connsiteY350" fmla="*/ 792164 h 2511259"/>
                  <a:gd name="connsiteX351" fmla="*/ 1721168 w 4027144"/>
                  <a:gd name="connsiteY351" fmla="*/ 917893 h 2511259"/>
                  <a:gd name="connsiteX352" fmla="*/ 1839278 w 4027144"/>
                  <a:gd name="connsiteY352" fmla="*/ 551181 h 2511259"/>
                  <a:gd name="connsiteX353" fmla="*/ 1834515 w 4027144"/>
                  <a:gd name="connsiteY353" fmla="*/ 546418 h 2511259"/>
                  <a:gd name="connsiteX354" fmla="*/ 1745933 w 4027144"/>
                  <a:gd name="connsiteY354" fmla="*/ 645478 h 2511259"/>
                  <a:gd name="connsiteX355" fmla="*/ 1750695 w 4027144"/>
                  <a:gd name="connsiteY355" fmla="*/ 649289 h 2511259"/>
                  <a:gd name="connsiteX356" fmla="*/ 1839278 w 4027144"/>
                  <a:gd name="connsiteY356" fmla="*/ 551181 h 2511259"/>
                  <a:gd name="connsiteX357" fmla="*/ 1213485 w 4027144"/>
                  <a:gd name="connsiteY357" fmla="*/ 650241 h 2511259"/>
                  <a:gd name="connsiteX358" fmla="*/ 1217295 w 4027144"/>
                  <a:gd name="connsiteY358" fmla="*/ 654051 h 2511259"/>
                  <a:gd name="connsiteX359" fmla="*/ 1292543 w 4027144"/>
                  <a:gd name="connsiteY359" fmla="*/ 573089 h 2511259"/>
                  <a:gd name="connsiteX360" fmla="*/ 1286828 w 4027144"/>
                  <a:gd name="connsiteY360" fmla="*/ 567373 h 2511259"/>
                  <a:gd name="connsiteX361" fmla="*/ 1213485 w 4027144"/>
                  <a:gd name="connsiteY361" fmla="*/ 650241 h 251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</a:cxnLst>
                <a:rect l="l" t="t" r="r" b="b"/>
                <a:pathLst>
                  <a:path w="4027144" h="2511259">
                    <a:moveTo>
                      <a:pt x="546735" y="1457961"/>
                    </a:moveTo>
                    <a:cubicBezTo>
                      <a:pt x="572453" y="1466533"/>
                      <a:pt x="598170" y="1480821"/>
                      <a:pt x="624840" y="1482726"/>
                    </a:cubicBezTo>
                    <a:cubicBezTo>
                      <a:pt x="654368" y="1485583"/>
                      <a:pt x="684848" y="1477964"/>
                      <a:pt x="715328" y="1477011"/>
                    </a:cubicBezTo>
                    <a:cubicBezTo>
                      <a:pt x="766763" y="1476058"/>
                      <a:pt x="818198" y="1477011"/>
                      <a:pt x="869632" y="1473201"/>
                    </a:cubicBezTo>
                    <a:cubicBezTo>
                      <a:pt x="837248" y="1459866"/>
                      <a:pt x="803910" y="1446531"/>
                      <a:pt x="771525" y="1433196"/>
                    </a:cubicBezTo>
                    <a:cubicBezTo>
                      <a:pt x="680085" y="1397001"/>
                      <a:pt x="586740" y="1363664"/>
                      <a:pt x="496253" y="1324611"/>
                    </a:cubicBezTo>
                    <a:cubicBezTo>
                      <a:pt x="386715" y="1276986"/>
                      <a:pt x="289560" y="1209358"/>
                      <a:pt x="205740" y="1123633"/>
                    </a:cubicBezTo>
                    <a:cubicBezTo>
                      <a:pt x="89535" y="1003618"/>
                      <a:pt x="18098" y="860743"/>
                      <a:pt x="4763" y="691198"/>
                    </a:cubicBezTo>
                    <a:cubicBezTo>
                      <a:pt x="2858" y="663576"/>
                      <a:pt x="953" y="635953"/>
                      <a:pt x="0" y="608331"/>
                    </a:cubicBezTo>
                    <a:cubicBezTo>
                      <a:pt x="0" y="596901"/>
                      <a:pt x="1905" y="584518"/>
                      <a:pt x="3810" y="573089"/>
                    </a:cubicBezTo>
                    <a:cubicBezTo>
                      <a:pt x="3810" y="809308"/>
                      <a:pt x="91440" y="1005523"/>
                      <a:pt x="266700" y="1158876"/>
                    </a:cubicBezTo>
                    <a:cubicBezTo>
                      <a:pt x="306705" y="1117918"/>
                      <a:pt x="346710" y="1077914"/>
                      <a:pt x="385763" y="1036956"/>
                    </a:cubicBezTo>
                    <a:cubicBezTo>
                      <a:pt x="384810" y="1036004"/>
                      <a:pt x="384810" y="1035051"/>
                      <a:pt x="383858" y="1035051"/>
                    </a:cubicBezTo>
                    <a:cubicBezTo>
                      <a:pt x="355283" y="1058864"/>
                      <a:pt x="326708" y="1082676"/>
                      <a:pt x="298133" y="1106489"/>
                    </a:cubicBezTo>
                    <a:cubicBezTo>
                      <a:pt x="291465" y="1112204"/>
                      <a:pt x="284798" y="1118871"/>
                      <a:pt x="277178" y="1124586"/>
                    </a:cubicBezTo>
                    <a:cubicBezTo>
                      <a:pt x="262890" y="1136968"/>
                      <a:pt x="256223" y="1136016"/>
                      <a:pt x="250508" y="1117918"/>
                    </a:cubicBezTo>
                    <a:cubicBezTo>
                      <a:pt x="240983" y="1089343"/>
                      <a:pt x="249555" y="1063626"/>
                      <a:pt x="270510" y="1043623"/>
                    </a:cubicBezTo>
                    <a:cubicBezTo>
                      <a:pt x="340995" y="977901"/>
                      <a:pt x="421958" y="929323"/>
                      <a:pt x="515303" y="904558"/>
                    </a:cubicBezTo>
                    <a:cubicBezTo>
                      <a:pt x="530543" y="900748"/>
                      <a:pt x="541020" y="895986"/>
                      <a:pt x="547688" y="877889"/>
                    </a:cubicBezTo>
                    <a:cubicBezTo>
                      <a:pt x="559118" y="845503"/>
                      <a:pt x="580073" y="818833"/>
                      <a:pt x="606743" y="797878"/>
                    </a:cubicBezTo>
                    <a:cubicBezTo>
                      <a:pt x="635318" y="775971"/>
                      <a:pt x="658178" y="780733"/>
                      <a:pt x="674370" y="813118"/>
                    </a:cubicBezTo>
                    <a:cubicBezTo>
                      <a:pt x="641985" y="816928"/>
                      <a:pt x="615315" y="831216"/>
                      <a:pt x="593408" y="855028"/>
                    </a:cubicBezTo>
                    <a:cubicBezTo>
                      <a:pt x="571500" y="878841"/>
                      <a:pt x="554355" y="905511"/>
                      <a:pt x="551498" y="937896"/>
                    </a:cubicBezTo>
                    <a:cubicBezTo>
                      <a:pt x="547688" y="977901"/>
                      <a:pt x="564833" y="1000761"/>
                      <a:pt x="606743" y="1009333"/>
                    </a:cubicBezTo>
                    <a:cubicBezTo>
                      <a:pt x="615315" y="942658"/>
                      <a:pt x="644843" y="885508"/>
                      <a:pt x="683895" y="832168"/>
                    </a:cubicBezTo>
                    <a:cubicBezTo>
                      <a:pt x="706755" y="800736"/>
                      <a:pt x="733425" y="773114"/>
                      <a:pt x="767715" y="755016"/>
                    </a:cubicBezTo>
                    <a:cubicBezTo>
                      <a:pt x="784860" y="746443"/>
                      <a:pt x="802005" y="739776"/>
                      <a:pt x="822008" y="747396"/>
                    </a:cubicBezTo>
                    <a:cubicBezTo>
                      <a:pt x="850582" y="758826"/>
                      <a:pt x="863918" y="784543"/>
                      <a:pt x="851535" y="824548"/>
                    </a:cubicBezTo>
                    <a:cubicBezTo>
                      <a:pt x="819150" y="927418"/>
                      <a:pt x="756285" y="1000761"/>
                      <a:pt x="648653" y="1029336"/>
                    </a:cubicBezTo>
                    <a:cubicBezTo>
                      <a:pt x="641985" y="1031241"/>
                      <a:pt x="635318" y="1030289"/>
                      <a:pt x="622935" y="1032193"/>
                    </a:cubicBezTo>
                    <a:cubicBezTo>
                      <a:pt x="628650" y="1052196"/>
                      <a:pt x="632460" y="1073151"/>
                      <a:pt x="641033" y="1091248"/>
                    </a:cubicBezTo>
                    <a:cubicBezTo>
                      <a:pt x="650558" y="1111251"/>
                      <a:pt x="677228" y="1113156"/>
                      <a:pt x="694373" y="1100773"/>
                    </a:cubicBezTo>
                    <a:cubicBezTo>
                      <a:pt x="725805" y="1077914"/>
                      <a:pt x="758190" y="1052196"/>
                      <a:pt x="782955" y="1022668"/>
                    </a:cubicBezTo>
                    <a:cubicBezTo>
                      <a:pt x="860107" y="930276"/>
                      <a:pt x="920115" y="825501"/>
                      <a:pt x="984885" y="724536"/>
                    </a:cubicBezTo>
                    <a:cubicBezTo>
                      <a:pt x="1028700" y="655003"/>
                      <a:pt x="1076325" y="587376"/>
                      <a:pt x="1122998" y="517843"/>
                    </a:cubicBezTo>
                    <a:cubicBezTo>
                      <a:pt x="1087755" y="507366"/>
                      <a:pt x="1049655" y="493078"/>
                      <a:pt x="1010603" y="484506"/>
                    </a:cubicBezTo>
                    <a:cubicBezTo>
                      <a:pt x="949643" y="471171"/>
                      <a:pt x="887730" y="459741"/>
                      <a:pt x="825818" y="453073"/>
                    </a:cubicBezTo>
                    <a:cubicBezTo>
                      <a:pt x="783908" y="448311"/>
                      <a:pt x="741045" y="456883"/>
                      <a:pt x="704850" y="480696"/>
                    </a:cubicBezTo>
                    <a:cubicBezTo>
                      <a:pt x="651510" y="514986"/>
                      <a:pt x="644843" y="570231"/>
                      <a:pt x="685800" y="623571"/>
                    </a:cubicBezTo>
                    <a:cubicBezTo>
                      <a:pt x="732473" y="684531"/>
                      <a:pt x="831533" y="714058"/>
                      <a:pt x="903923" y="689293"/>
                    </a:cubicBezTo>
                    <a:cubicBezTo>
                      <a:pt x="957263" y="671196"/>
                      <a:pt x="978218" y="627381"/>
                      <a:pt x="959168" y="574993"/>
                    </a:cubicBezTo>
                    <a:cubicBezTo>
                      <a:pt x="958215" y="571183"/>
                      <a:pt x="956310" y="567373"/>
                      <a:pt x="955357" y="564516"/>
                    </a:cubicBezTo>
                    <a:cubicBezTo>
                      <a:pt x="978218" y="553086"/>
                      <a:pt x="1005840" y="569278"/>
                      <a:pt x="1011555" y="596901"/>
                    </a:cubicBezTo>
                    <a:cubicBezTo>
                      <a:pt x="1016318" y="620714"/>
                      <a:pt x="1010603" y="642621"/>
                      <a:pt x="996315" y="661671"/>
                    </a:cubicBezTo>
                    <a:cubicBezTo>
                      <a:pt x="969645" y="696914"/>
                      <a:pt x="933450" y="714058"/>
                      <a:pt x="890588" y="717868"/>
                    </a:cubicBezTo>
                    <a:cubicBezTo>
                      <a:pt x="808673" y="725489"/>
                      <a:pt x="736283" y="704533"/>
                      <a:pt x="681038" y="641668"/>
                    </a:cubicBezTo>
                    <a:cubicBezTo>
                      <a:pt x="607695" y="558801"/>
                      <a:pt x="637223" y="469266"/>
                      <a:pt x="738188" y="433071"/>
                    </a:cubicBezTo>
                    <a:cubicBezTo>
                      <a:pt x="782003" y="417831"/>
                      <a:pt x="828675" y="417831"/>
                      <a:pt x="875348" y="422593"/>
                    </a:cubicBezTo>
                    <a:cubicBezTo>
                      <a:pt x="1014413" y="435928"/>
                      <a:pt x="1145858" y="479743"/>
                      <a:pt x="1280160" y="513081"/>
                    </a:cubicBezTo>
                    <a:cubicBezTo>
                      <a:pt x="1292543" y="515938"/>
                      <a:pt x="1303020" y="514986"/>
                      <a:pt x="1312545" y="507366"/>
                    </a:cubicBezTo>
                    <a:cubicBezTo>
                      <a:pt x="1320165" y="501651"/>
                      <a:pt x="1328738" y="495936"/>
                      <a:pt x="1338263" y="493078"/>
                    </a:cubicBezTo>
                    <a:cubicBezTo>
                      <a:pt x="1344930" y="491173"/>
                      <a:pt x="1357313" y="490221"/>
                      <a:pt x="1359218" y="493078"/>
                    </a:cubicBezTo>
                    <a:cubicBezTo>
                      <a:pt x="1363028" y="498793"/>
                      <a:pt x="1362075" y="508318"/>
                      <a:pt x="1361123" y="515938"/>
                    </a:cubicBezTo>
                    <a:cubicBezTo>
                      <a:pt x="1361123" y="519748"/>
                      <a:pt x="1358265" y="522606"/>
                      <a:pt x="1355408" y="528321"/>
                    </a:cubicBezTo>
                    <a:cubicBezTo>
                      <a:pt x="1397318" y="536893"/>
                      <a:pt x="1437323" y="541656"/>
                      <a:pt x="1478280" y="534989"/>
                    </a:cubicBezTo>
                    <a:cubicBezTo>
                      <a:pt x="1540193" y="524511"/>
                      <a:pt x="1556385" y="479743"/>
                      <a:pt x="1519238" y="430213"/>
                    </a:cubicBezTo>
                    <a:cubicBezTo>
                      <a:pt x="1517333" y="427356"/>
                      <a:pt x="1514475" y="424498"/>
                      <a:pt x="1512570" y="421641"/>
                    </a:cubicBezTo>
                    <a:cubicBezTo>
                      <a:pt x="1513523" y="419736"/>
                      <a:pt x="1514475" y="417831"/>
                      <a:pt x="1516380" y="415926"/>
                    </a:cubicBezTo>
                    <a:cubicBezTo>
                      <a:pt x="1522095" y="418783"/>
                      <a:pt x="1529715" y="420688"/>
                      <a:pt x="1533525" y="425451"/>
                    </a:cubicBezTo>
                    <a:cubicBezTo>
                      <a:pt x="1564958" y="462598"/>
                      <a:pt x="1571625" y="526416"/>
                      <a:pt x="1511618" y="561658"/>
                    </a:cubicBezTo>
                    <a:cubicBezTo>
                      <a:pt x="1477328" y="581661"/>
                      <a:pt x="1440180" y="587376"/>
                      <a:pt x="1401128" y="586423"/>
                    </a:cubicBezTo>
                    <a:cubicBezTo>
                      <a:pt x="1381125" y="586423"/>
                      <a:pt x="1362075" y="582614"/>
                      <a:pt x="1342073" y="579756"/>
                    </a:cubicBezTo>
                    <a:cubicBezTo>
                      <a:pt x="1326833" y="577851"/>
                      <a:pt x="1315403" y="578803"/>
                      <a:pt x="1303020" y="592139"/>
                    </a:cubicBezTo>
                    <a:cubicBezTo>
                      <a:pt x="1251585" y="647383"/>
                      <a:pt x="1198245" y="700723"/>
                      <a:pt x="1145858" y="755016"/>
                    </a:cubicBezTo>
                    <a:cubicBezTo>
                      <a:pt x="1140143" y="761683"/>
                      <a:pt x="1135380" y="768351"/>
                      <a:pt x="1129665" y="775971"/>
                    </a:cubicBezTo>
                    <a:cubicBezTo>
                      <a:pt x="1130618" y="776923"/>
                      <a:pt x="1132523" y="778828"/>
                      <a:pt x="1133475" y="779781"/>
                    </a:cubicBezTo>
                    <a:cubicBezTo>
                      <a:pt x="1148715" y="766446"/>
                      <a:pt x="1163955" y="754064"/>
                      <a:pt x="1179195" y="740728"/>
                    </a:cubicBezTo>
                    <a:cubicBezTo>
                      <a:pt x="1185863" y="735014"/>
                      <a:pt x="1193483" y="728346"/>
                      <a:pt x="1201103" y="723583"/>
                    </a:cubicBezTo>
                    <a:cubicBezTo>
                      <a:pt x="1215390" y="713106"/>
                      <a:pt x="1228725" y="719773"/>
                      <a:pt x="1231583" y="737871"/>
                    </a:cubicBezTo>
                    <a:cubicBezTo>
                      <a:pt x="1235393" y="772161"/>
                      <a:pt x="1218248" y="796926"/>
                      <a:pt x="1199198" y="822643"/>
                    </a:cubicBezTo>
                    <a:cubicBezTo>
                      <a:pt x="1187768" y="838836"/>
                      <a:pt x="1174433" y="853123"/>
                      <a:pt x="1163955" y="870268"/>
                    </a:cubicBezTo>
                    <a:cubicBezTo>
                      <a:pt x="1157288" y="881698"/>
                      <a:pt x="1153478" y="895033"/>
                      <a:pt x="1151573" y="909321"/>
                    </a:cubicBezTo>
                    <a:cubicBezTo>
                      <a:pt x="1177290" y="887414"/>
                      <a:pt x="1207770" y="873126"/>
                      <a:pt x="1223010" y="837883"/>
                    </a:cubicBezTo>
                    <a:cubicBezTo>
                      <a:pt x="1245870" y="784543"/>
                      <a:pt x="1280160" y="738823"/>
                      <a:pt x="1340168" y="722631"/>
                    </a:cubicBezTo>
                    <a:cubicBezTo>
                      <a:pt x="1362075" y="716916"/>
                      <a:pt x="1384935" y="714058"/>
                      <a:pt x="1402080" y="735014"/>
                    </a:cubicBezTo>
                    <a:cubicBezTo>
                      <a:pt x="1457325" y="715964"/>
                      <a:pt x="1464945" y="720726"/>
                      <a:pt x="1463993" y="780733"/>
                    </a:cubicBezTo>
                    <a:cubicBezTo>
                      <a:pt x="1465898" y="781686"/>
                      <a:pt x="1467803" y="782639"/>
                      <a:pt x="1468755" y="783591"/>
                    </a:cubicBezTo>
                    <a:cubicBezTo>
                      <a:pt x="1479233" y="762636"/>
                      <a:pt x="1488758" y="741681"/>
                      <a:pt x="1501140" y="717868"/>
                    </a:cubicBezTo>
                    <a:cubicBezTo>
                      <a:pt x="1517333" y="716916"/>
                      <a:pt x="1523048" y="728346"/>
                      <a:pt x="1515428" y="770256"/>
                    </a:cubicBezTo>
                    <a:cubicBezTo>
                      <a:pt x="1535430" y="754064"/>
                      <a:pt x="1552575" y="739776"/>
                      <a:pt x="1570673" y="726441"/>
                    </a:cubicBezTo>
                    <a:cubicBezTo>
                      <a:pt x="1577340" y="721678"/>
                      <a:pt x="1589723" y="715964"/>
                      <a:pt x="1594485" y="718821"/>
                    </a:cubicBezTo>
                    <a:cubicBezTo>
                      <a:pt x="1601153" y="722631"/>
                      <a:pt x="1604963" y="734061"/>
                      <a:pt x="1605915" y="742633"/>
                    </a:cubicBezTo>
                    <a:cubicBezTo>
                      <a:pt x="1607820" y="782639"/>
                      <a:pt x="1580198" y="806451"/>
                      <a:pt x="1559243" y="835026"/>
                    </a:cubicBezTo>
                    <a:cubicBezTo>
                      <a:pt x="1545908" y="853123"/>
                      <a:pt x="1534478" y="872173"/>
                      <a:pt x="1523048" y="891223"/>
                    </a:cubicBezTo>
                    <a:cubicBezTo>
                      <a:pt x="1520190" y="895986"/>
                      <a:pt x="1520190" y="901701"/>
                      <a:pt x="1521143" y="908368"/>
                    </a:cubicBezTo>
                    <a:cubicBezTo>
                      <a:pt x="1549718" y="885508"/>
                      <a:pt x="1581150" y="869316"/>
                      <a:pt x="1596390" y="831216"/>
                    </a:cubicBezTo>
                    <a:cubicBezTo>
                      <a:pt x="1645920" y="709296"/>
                      <a:pt x="1719263" y="604521"/>
                      <a:pt x="1822133" y="520701"/>
                    </a:cubicBezTo>
                    <a:cubicBezTo>
                      <a:pt x="1835468" y="509271"/>
                      <a:pt x="1851660" y="500698"/>
                      <a:pt x="1867853" y="493078"/>
                    </a:cubicBezTo>
                    <a:cubicBezTo>
                      <a:pt x="1874520" y="490221"/>
                      <a:pt x="1884045" y="493078"/>
                      <a:pt x="1892618" y="493078"/>
                    </a:cubicBezTo>
                    <a:cubicBezTo>
                      <a:pt x="1891665" y="501651"/>
                      <a:pt x="1894523" y="513081"/>
                      <a:pt x="1890713" y="519748"/>
                    </a:cubicBezTo>
                    <a:cubicBezTo>
                      <a:pt x="1871663" y="546418"/>
                      <a:pt x="1851660" y="573089"/>
                      <a:pt x="1829753" y="597853"/>
                    </a:cubicBezTo>
                    <a:cubicBezTo>
                      <a:pt x="1794510" y="637858"/>
                      <a:pt x="1756410" y="675958"/>
                      <a:pt x="1719263" y="715011"/>
                    </a:cubicBezTo>
                    <a:cubicBezTo>
                      <a:pt x="1738313" y="715011"/>
                      <a:pt x="1743075" y="726441"/>
                      <a:pt x="1741170" y="743586"/>
                    </a:cubicBezTo>
                    <a:cubicBezTo>
                      <a:pt x="1739265" y="768351"/>
                      <a:pt x="1726883" y="785496"/>
                      <a:pt x="1709738" y="800736"/>
                    </a:cubicBezTo>
                    <a:cubicBezTo>
                      <a:pt x="1694498" y="815023"/>
                      <a:pt x="1671638" y="826453"/>
                      <a:pt x="1672590" y="852171"/>
                    </a:cubicBezTo>
                    <a:cubicBezTo>
                      <a:pt x="1673543" y="873126"/>
                      <a:pt x="1677353" y="893128"/>
                      <a:pt x="1680210" y="913131"/>
                    </a:cubicBezTo>
                    <a:cubicBezTo>
                      <a:pt x="1682115" y="914083"/>
                      <a:pt x="1684973" y="914083"/>
                      <a:pt x="1686878" y="915036"/>
                    </a:cubicBezTo>
                    <a:cubicBezTo>
                      <a:pt x="1693545" y="909321"/>
                      <a:pt x="1702118" y="904558"/>
                      <a:pt x="1705928" y="897891"/>
                    </a:cubicBezTo>
                    <a:cubicBezTo>
                      <a:pt x="1742123" y="836931"/>
                      <a:pt x="1791653" y="787401"/>
                      <a:pt x="1839278" y="735966"/>
                    </a:cubicBezTo>
                    <a:cubicBezTo>
                      <a:pt x="1853565" y="719773"/>
                      <a:pt x="1863090" y="699771"/>
                      <a:pt x="1876425" y="682626"/>
                    </a:cubicBezTo>
                    <a:cubicBezTo>
                      <a:pt x="1880235" y="677864"/>
                      <a:pt x="1891665" y="677864"/>
                      <a:pt x="1899285" y="675958"/>
                    </a:cubicBezTo>
                    <a:cubicBezTo>
                      <a:pt x="1898333" y="684531"/>
                      <a:pt x="1898333" y="692151"/>
                      <a:pt x="1896428" y="700723"/>
                    </a:cubicBezTo>
                    <a:cubicBezTo>
                      <a:pt x="1896428" y="702628"/>
                      <a:pt x="1893570" y="703581"/>
                      <a:pt x="1892618" y="704533"/>
                    </a:cubicBezTo>
                    <a:cubicBezTo>
                      <a:pt x="1874520" y="717868"/>
                      <a:pt x="1867853" y="737871"/>
                      <a:pt x="1862138" y="758826"/>
                    </a:cubicBezTo>
                    <a:cubicBezTo>
                      <a:pt x="1849755" y="798831"/>
                      <a:pt x="1838325" y="837883"/>
                      <a:pt x="1823085" y="876936"/>
                    </a:cubicBezTo>
                    <a:cubicBezTo>
                      <a:pt x="1811655" y="906464"/>
                      <a:pt x="1791653" y="930276"/>
                      <a:pt x="1757363" y="936943"/>
                    </a:cubicBezTo>
                    <a:cubicBezTo>
                      <a:pt x="1738313" y="940753"/>
                      <a:pt x="1722120" y="936943"/>
                      <a:pt x="1707833" y="925514"/>
                    </a:cubicBezTo>
                    <a:cubicBezTo>
                      <a:pt x="1679258" y="941706"/>
                      <a:pt x="1674495" y="940753"/>
                      <a:pt x="1661160" y="911226"/>
                    </a:cubicBezTo>
                    <a:cubicBezTo>
                      <a:pt x="1645920" y="878841"/>
                      <a:pt x="1637348" y="844551"/>
                      <a:pt x="1651635" y="807403"/>
                    </a:cubicBezTo>
                    <a:cubicBezTo>
                      <a:pt x="1623060" y="831216"/>
                      <a:pt x="1608773" y="860743"/>
                      <a:pt x="1604010" y="895033"/>
                    </a:cubicBezTo>
                    <a:cubicBezTo>
                      <a:pt x="1602105" y="905511"/>
                      <a:pt x="1609725" y="917893"/>
                      <a:pt x="1614488" y="928371"/>
                    </a:cubicBezTo>
                    <a:cubicBezTo>
                      <a:pt x="1616393" y="933133"/>
                      <a:pt x="1622108" y="935991"/>
                      <a:pt x="1628775" y="941706"/>
                    </a:cubicBezTo>
                    <a:cubicBezTo>
                      <a:pt x="1595438" y="938848"/>
                      <a:pt x="1579245" y="922656"/>
                      <a:pt x="1580198" y="889318"/>
                    </a:cubicBezTo>
                    <a:cubicBezTo>
                      <a:pt x="1560195" y="904558"/>
                      <a:pt x="1544003" y="916941"/>
                      <a:pt x="1527810" y="930276"/>
                    </a:cubicBezTo>
                    <a:cubicBezTo>
                      <a:pt x="1516380" y="939801"/>
                      <a:pt x="1509713" y="935991"/>
                      <a:pt x="1503045" y="924561"/>
                    </a:cubicBezTo>
                    <a:cubicBezTo>
                      <a:pt x="1489710" y="899796"/>
                      <a:pt x="1491615" y="874078"/>
                      <a:pt x="1504950" y="850266"/>
                    </a:cubicBezTo>
                    <a:cubicBezTo>
                      <a:pt x="1523048" y="820739"/>
                      <a:pt x="1544955" y="793116"/>
                      <a:pt x="1564958" y="764541"/>
                    </a:cubicBezTo>
                    <a:cubicBezTo>
                      <a:pt x="1568768" y="758826"/>
                      <a:pt x="1573530" y="753111"/>
                      <a:pt x="1575435" y="745491"/>
                    </a:cubicBezTo>
                    <a:cubicBezTo>
                      <a:pt x="1560195" y="757873"/>
                      <a:pt x="1544003" y="770256"/>
                      <a:pt x="1529715" y="783591"/>
                    </a:cubicBezTo>
                    <a:cubicBezTo>
                      <a:pt x="1505903" y="804546"/>
                      <a:pt x="1482090" y="825501"/>
                      <a:pt x="1460183" y="849314"/>
                    </a:cubicBezTo>
                    <a:cubicBezTo>
                      <a:pt x="1434465" y="876936"/>
                      <a:pt x="1422083" y="909321"/>
                      <a:pt x="1439228" y="948373"/>
                    </a:cubicBezTo>
                    <a:cubicBezTo>
                      <a:pt x="1437323" y="949326"/>
                      <a:pt x="1434465" y="949326"/>
                      <a:pt x="1432560" y="950278"/>
                    </a:cubicBezTo>
                    <a:cubicBezTo>
                      <a:pt x="1422083" y="931228"/>
                      <a:pt x="1410653" y="912178"/>
                      <a:pt x="1400175" y="892176"/>
                    </a:cubicBezTo>
                    <a:cubicBezTo>
                      <a:pt x="1383983" y="903606"/>
                      <a:pt x="1365885" y="917893"/>
                      <a:pt x="1347788" y="931228"/>
                    </a:cubicBezTo>
                    <a:cubicBezTo>
                      <a:pt x="1332548" y="941706"/>
                      <a:pt x="1322070" y="939801"/>
                      <a:pt x="1316355" y="922656"/>
                    </a:cubicBezTo>
                    <a:cubicBezTo>
                      <a:pt x="1311593" y="909321"/>
                      <a:pt x="1312545" y="894081"/>
                      <a:pt x="1310640" y="879793"/>
                    </a:cubicBezTo>
                    <a:cubicBezTo>
                      <a:pt x="1290638" y="895033"/>
                      <a:pt x="1269683" y="912178"/>
                      <a:pt x="1247775" y="928371"/>
                    </a:cubicBezTo>
                    <a:cubicBezTo>
                      <a:pt x="1226820" y="944564"/>
                      <a:pt x="1210628" y="936943"/>
                      <a:pt x="1206818" y="910273"/>
                    </a:cubicBezTo>
                    <a:cubicBezTo>
                      <a:pt x="1205865" y="905511"/>
                      <a:pt x="1205865" y="899796"/>
                      <a:pt x="1205865" y="892176"/>
                    </a:cubicBezTo>
                    <a:cubicBezTo>
                      <a:pt x="1185863" y="908368"/>
                      <a:pt x="1166813" y="923608"/>
                      <a:pt x="1147763" y="938848"/>
                    </a:cubicBezTo>
                    <a:cubicBezTo>
                      <a:pt x="1125855" y="915989"/>
                      <a:pt x="1118235" y="889318"/>
                      <a:pt x="1131570" y="862648"/>
                    </a:cubicBezTo>
                    <a:cubicBezTo>
                      <a:pt x="1145858" y="833121"/>
                      <a:pt x="1164908" y="806451"/>
                      <a:pt x="1183005" y="778828"/>
                    </a:cubicBezTo>
                    <a:cubicBezTo>
                      <a:pt x="1188720" y="769303"/>
                      <a:pt x="1195388" y="761683"/>
                      <a:pt x="1200150" y="751206"/>
                    </a:cubicBezTo>
                    <a:cubicBezTo>
                      <a:pt x="1134428" y="803593"/>
                      <a:pt x="1067753" y="854076"/>
                      <a:pt x="1044893" y="941706"/>
                    </a:cubicBezTo>
                    <a:cubicBezTo>
                      <a:pt x="1042988" y="941706"/>
                      <a:pt x="1040130" y="940753"/>
                      <a:pt x="1038225" y="940753"/>
                    </a:cubicBezTo>
                    <a:cubicBezTo>
                      <a:pt x="1038225" y="925514"/>
                      <a:pt x="1034415" y="908368"/>
                      <a:pt x="1037273" y="894081"/>
                    </a:cubicBezTo>
                    <a:cubicBezTo>
                      <a:pt x="1052513" y="832168"/>
                      <a:pt x="1085850" y="778828"/>
                      <a:pt x="1122045" y="727393"/>
                    </a:cubicBezTo>
                    <a:cubicBezTo>
                      <a:pt x="1162050" y="670243"/>
                      <a:pt x="1205865" y="615951"/>
                      <a:pt x="1247775" y="558801"/>
                    </a:cubicBezTo>
                    <a:cubicBezTo>
                      <a:pt x="1231583" y="554039"/>
                      <a:pt x="1213485" y="548323"/>
                      <a:pt x="1194435" y="544514"/>
                    </a:cubicBezTo>
                    <a:cubicBezTo>
                      <a:pt x="1189673" y="543561"/>
                      <a:pt x="1182053" y="548323"/>
                      <a:pt x="1178243" y="552133"/>
                    </a:cubicBezTo>
                    <a:cubicBezTo>
                      <a:pt x="1126808" y="622618"/>
                      <a:pt x="1075373" y="692151"/>
                      <a:pt x="1023938" y="763589"/>
                    </a:cubicBezTo>
                    <a:cubicBezTo>
                      <a:pt x="969645" y="838836"/>
                      <a:pt x="918210" y="916941"/>
                      <a:pt x="861060" y="990283"/>
                    </a:cubicBezTo>
                    <a:cubicBezTo>
                      <a:pt x="822008" y="1040766"/>
                      <a:pt x="774383" y="1085533"/>
                      <a:pt x="717233" y="1116014"/>
                    </a:cubicBezTo>
                    <a:cubicBezTo>
                      <a:pt x="704850" y="1122681"/>
                      <a:pt x="690563" y="1127443"/>
                      <a:pt x="676275" y="1129348"/>
                    </a:cubicBezTo>
                    <a:cubicBezTo>
                      <a:pt x="648653" y="1134111"/>
                      <a:pt x="627698" y="1121729"/>
                      <a:pt x="620078" y="1095058"/>
                    </a:cubicBezTo>
                    <a:cubicBezTo>
                      <a:pt x="614363" y="1076008"/>
                      <a:pt x="610553" y="1055054"/>
                      <a:pt x="605790" y="1032193"/>
                    </a:cubicBezTo>
                    <a:cubicBezTo>
                      <a:pt x="558165" y="1021716"/>
                      <a:pt x="529590" y="992189"/>
                      <a:pt x="528638" y="937896"/>
                    </a:cubicBezTo>
                    <a:cubicBezTo>
                      <a:pt x="521970" y="949326"/>
                      <a:pt x="516255" y="961708"/>
                      <a:pt x="509588" y="972186"/>
                    </a:cubicBezTo>
                    <a:cubicBezTo>
                      <a:pt x="482918" y="1012191"/>
                      <a:pt x="459105" y="1054101"/>
                      <a:pt x="429578" y="1092201"/>
                    </a:cubicBezTo>
                    <a:cubicBezTo>
                      <a:pt x="393383" y="1137921"/>
                      <a:pt x="346710" y="1168401"/>
                      <a:pt x="283845" y="1166496"/>
                    </a:cubicBezTo>
                    <a:cubicBezTo>
                      <a:pt x="282893" y="1168401"/>
                      <a:pt x="282893" y="1171258"/>
                      <a:pt x="281940" y="1173164"/>
                    </a:cubicBezTo>
                    <a:cubicBezTo>
                      <a:pt x="327660" y="1202691"/>
                      <a:pt x="372428" y="1233171"/>
                      <a:pt x="420053" y="1260793"/>
                    </a:cubicBezTo>
                    <a:cubicBezTo>
                      <a:pt x="514350" y="1316039"/>
                      <a:pt x="619125" y="1346518"/>
                      <a:pt x="721995" y="1381761"/>
                    </a:cubicBezTo>
                    <a:cubicBezTo>
                      <a:pt x="858203" y="1429386"/>
                      <a:pt x="991553" y="1481773"/>
                      <a:pt x="1115378" y="1556068"/>
                    </a:cubicBezTo>
                    <a:cubicBezTo>
                      <a:pt x="1141095" y="1571308"/>
                      <a:pt x="1164908" y="1588454"/>
                      <a:pt x="1190625" y="1605598"/>
                    </a:cubicBezTo>
                    <a:cubicBezTo>
                      <a:pt x="1259205" y="1557973"/>
                      <a:pt x="1329690" y="1552258"/>
                      <a:pt x="1400175" y="1602741"/>
                    </a:cubicBezTo>
                    <a:cubicBezTo>
                      <a:pt x="1430655" y="1498918"/>
                      <a:pt x="1499235" y="1437958"/>
                      <a:pt x="1603058" y="1413193"/>
                    </a:cubicBezTo>
                    <a:cubicBezTo>
                      <a:pt x="1707833" y="1388429"/>
                      <a:pt x="1791653" y="1428433"/>
                      <a:pt x="1867853" y="1500823"/>
                    </a:cubicBezTo>
                    <a:cubicBezTo>
                      <a:pt x="1860233" y="1460818"/>
                      <a:pt x="1851660" y="1425576"/>
                      <a:pt x="1846898" y="1389381"/>
                    </a:cubicBezTo>
                    <a:cubicBezTo>
                      <a:pt x="1840230" y="1340804"/>
                      <a:pt x="1844040" y="1291273"/>
                      <a:pt x="1860233" y="1244601"/>
                    </a:cubicBezTo>
                    <a:cubicBezTo>
                      <a:pt x="1879283" y="1189356"/>
                      <a:pt x="1940243" y="1168401"/>
                      <a:pt x="1998345" y="1198881"/>
                    </a:cubicBezTo>
                    <a:cubicBezTo>
                      <a:pt x="1992630" y="1213168"/>
                      <a:pt x="1986915" y="1228408"/>
                      <a:pt x="1980248" y="1243648"/>
                    </a:cubicBezTo>
                    <a:cubicBezTo>
                      <a:pt x="1956435" y="1299846"/>
                      <a:pt x="1925003" y="1354139"/>
                      <a:pt x="1917383" y="1416051"/>
                    </a:cubicBezTo>
                    <a:cubicBezTo>
                      <a:pt x="1913573" y="1448436"/>
                      <a:pt x="1913573" y="1480821"/>
                      <a:pt x="1911668" y="1517016"/>
                    </a:cubicBezTo>
                    <a:cubicBezTo>
                      <a:pt x="1935480" y="1494156"/>
                      <a:pt x="1953578" y="1475106"/>
                      <a:pt x="1974533" y="1458914"/>
                    </a:cubicBezTo>
                    <a:cubicBezTo>
                      <a:pt x="2033588" y="1412241"/>
                      <a:pt x="2101215" y="1398906"/>
                      <a:pt x="2174558" y="1408431"/>
                    </a:cubicBezTo>
                    <a:cubicBezTo>
                      <a:pt x="2230755" y="1415098"/>
                      <a:pt x="2284095" y="1429386"/>
                      <a:pt x="2334578" y="1457008"/>
                    </a:cubicBezTo>
                    <a:cubicBezTo>
                      <a:pt x="2406015" y="1496061"/>
                      <a:pt x="2455545" y="1551306"/>
                      <a:pt x="2470785" y="1632268"/>
                    </a:cubicBezTo>
                    <a:cubicBezTo>
                      <a:pt x="2486978" y="1616076"/>
                      <a:pt x="2501265" y="1597979"/>
                      <a:pt x="2519363" y="1583691"/>
                    </a:cubicBezTo>
                    <a:cubicBezTo>
                      <a:pt x="2563178" y="1548448"/>
                      <a:pt x="2612708" y="1546543"/>
                      <a:pt x="2658428" y="1577976"/>
                    </a:cubicBezTo>
                    <a:cubicBezTo>
                      <a:pt x="2687003" y="1597979"/>
                      <a:pt x="2711768" y="1622743"/>
                      <a:pt x="2738438" y="1646556"/>
                    </a:cubicBezTo>
                    <a:cubicBezTo>
                      <a:pt x="2771775" y="1603693"/>
                      <a:pt x="2806065" y="1558926"/>
                      <a:pt x="2841308" y="1514158"/>
                    </a:cubicBezTo>
                    <a:cubicBezTo>
                      <a:pt x="2894648" y="1447483"/>
                      <a:pt x="2947988" y="1380808"/>
                      <a:pt x="3003233" y="1316991"/>
                    </a:cubicBezTo>
                    <a:cubicBezTo>
                      <a:pt x="3028950" y="1287464"/>
                      <a:pt x="3041333" y="1252221"/>
                      <a:pt x="3055620" y="1217931"/>
                    </a:cubicBezTo>
                    <a:cubicBezTo>
                      <a:pt x="3098483" y="1115061"/>
                      <a:pt x="3132773" y="1009333"/>
                      <a:pt x="3152775" y="899796"/>
                    </a:cubicBezTo>
                    <a:cubicBezTo>
                      <a:pt x="3177540" y="765493"/>
                      <a:pt x="3183255" y="633096"/>
                      <a:pt x="3128010" y="503556"/>
                    </a:cubicBezTo>
                    <a:cubicBezTo>
                      <a:pt x="3100388" y="436881"/>
                      <a:pt x="3057525" y="381636"/>
                      <a:pt x="3000375" y="337821"/>
                    </a:cubicBezTo>
                    <a:cubicBezTo>
                      <a:pt x="2964180" y="310198"/>
                      <a:pt x="2925128" y="316866"/>
                      <a:pt x="2885123" y="326391"/>
                    </a:cubicBezTo>
                    <a:cubicBezTo>
                      <a:pt x="2871788" y="330201"/>
                      <a:pt x="2858453" y="337821"/>
                      <a:pt x="2845118" y="344488"/>
                    </a:cubicBezTo>
                    <a:cubicBezTo>
                      <a:pt x="2856548" y="365443"/>
                      <a:pt x="2867025" y="386398"/>
                      <a:pt x="2855595" y="408306"/>
                    </a:cubicBezTo>
                    <a:cubicBezTo>
                      <a:pt x="2847975" y="423546"/>
                      <a:pt x="2837498" y="439738"/>
                      <a:pt x="2823210" y="449263"/>
                    </a:cubicBezTo>
                    <a:cubicBezTo>
                      <a:pt x="2795588" y="469266"/>
                      <a:pt x="2758440" y="460693"/>
                      <a:pt x="2736533" y="434023"/>
                    </a:cubicBezTo>
                    <a:cubicBezTo>
                      <a:pt x="2710815" y="401638"/>
                      <a:pt x="2709863" y="369253"/>
                      <a:pt x="2735580" y="341631"/>
                    </a:cubicBezTo>
                    <a:cubicBezTo>
                      <a:pt x="2764155" y="311151"/>
                      <a:pt x="2798445" y="309246"/>
                      <a:pt x="2835593" y="335916"/>
                    </a:cubicBezTo>
                    <a:cubicBezTo>
                      <a:pt x="2868930" y="321628"/>
                      <a:pt x="2901315" y="308293"/>
                      <a:pt x="2933700" y="294958"/>
                    </a:cubicBezTo>
                    <a:cubicBezTo>
                      <a:pt x="2934653" y="295911"/>
                      <a:pt x="2933700" y="294006"/>
                      <a:pt x="2931795" y="292101"/>
                    </a:cubicBezTo>
                    <a:cubicBezTo>
                      <a:pt x="2871788" y="256858"/>
                      <a:pt x="2810828" y="229236"/>
                      <a:pt x="2739390" y="226378"/>
                    </a:cubicBezTo>
                    <a:cubicBezTo>
                      <a:pt x="2673668" y="223521"/>
                      <a:pt x="2609850" y="257811"/>
                      <a:pt x="2584133" y="308293"/>
                    </a:cubicBezTo>
                    <a:cubicBezTo>
                      <a:pt x="2607945" y="330201"/>
                      <a:pt x="2635568" y="348298"/>
                      <a:pt x="2652713" y="374016"/>
                    </a:cubicBezTo>
                    <a:cubicBezTo>
                      <a:pt x="2719388" y="470218"/>
                      <a:pt x="2662238" y="604521"/>
                      <a:pt x="2546033" y="621666"/>
                    </a:cubicBezTo>
                    <a:cubicBezTo>
                      <a:pt x="2454593" y="635001"/>
                      <a:pt x="2374583" y="576898"/>
                      <a:pt x="2361248" y="481648"/>
                    </a:cubicBezTo>
                    <a:cubicBezTo>
                      <a:pt x="2349818" y="399733"/>
                      <a:pt x="2408873" y="315913"/>
                      <a:pt x="2500313" y="305436"/>
                    </a:cubicBezTo>
                    <a:cubicBezTo>
                      <a:pt x="2507933" y="304483"/>
                      <a:pt x="2515553" y="300673"/>
                      <a:pt x="2521268" y="303531"/>
                    </a:cubicBezTo>
                    <a:cubicBezTo>
                      <a:pt x="2552700" y="314961"/>
                      <a:pt x="2567940" y="296863"/>
                      <a:pt x="2584133" y="274003"/>
                    </a:cubicBezTo>
                    <a:cubicBezTo>
                      <a:pt x="2608898" y="238761"/>
                      <a:pt x="2645093" y="218758"/>
                      <a:pt x="2687003" y="205423"/>
                    </a:cubicBezTo>
                    <a:cubicBezTo>
                      <a:pt x="2664143" y="189231"/>
                      <a:pt x="2642235" y="173038"/>
                      <a:pt x="2620328" y="155893"/>
                    </a:cubicBezTo>
                    <a:cubicBezTo>
                      <a:pt x="2576513" y="181611"/>
                      <a:pt x="2528888" y="174943"/>
                      <a:pt x="2501265" y="138748"/>
                    </a:cubicBezTo>
                    <a:cubicBezTo>
                      <a:pt x="2472690" y="101601"/>
                      <a:pt x="2477453" y="55881"/>
                      <a:pt x="2512695" y="21591"/>
                    </a:cubicBezTo>
                    <a:cubicBezTo>
                      <a:pt x="2541270" y="-6032"/>
                      <a:pt x="2590800" y="-6984"/>
                      <a:pt x="2622233" y="17781"/>
                    </a:cubicBezTo>
                    <a:cubicBezTo>
                      <a:pt x="2660333" y="49213"/>
                      <a:pt x="2664143" y="98743"/>
                      <a:pt x="2629853" y="149226"/>
                    </a:cubicBezTo>
                    <a:cubicBezTo>
                      <a:pt x="2655570" y="175896"/>
                      <a:pt x="2687003" y="193993"/>
                      <a:pt x="2723198" y="196851"/>
                    </a:cubicBezTo>
                    <a:cubicBezTo>
                      <a:pt x="2808923" y="201613"/>
                      <a:pt x="2882265" y="235903"/>
                      <a:pt x="2950845" y="283528"/>
                    </a:cubicBezTo>
                    <a:cubicBezTo>
                      <a:pt x="2954655" y="286386"/>
                      <a:pt x="2959418" y="289243"/>
                      <a:pt x="2964180" y="292101"/>
                    </a:cubicBezTo>
                    <a:cubicBezTo>
                      <a:pt x="2965133" y="271146"/>
                      <a:pt x="2966085" y="253048"/>
                      <a:pt x="2947035" y="237808"/>
                    </a:cubicBezTo>
                    <a:cubicBezTo>
                      <a:pt x="2929890" y="225426"/>
                      <a:pt x="2931795" y="193041"/>
                      <a:pt x="2944178" y="175896"/>
                    </a:cubicBezTo>
                    <a:cubicBezTo>
                      <a:pt x="2957513" y="157798"/>
                      <a:pt x="2985135" y="150178"/>
                      <a:pt x="3006090" y="158751"/>
                    </a:cubicBezTo>
                    <a:cubicBezTo>
                      <a:pt x="3026093" y="167323"/>
                      <a:pt x="3041333" y="191136"/>
                      <a:pt x="3038475" y="211138"/>
                    </a:cubicBezTo>
                    <a:cubicBezTo>
                      <a:pt x="3034665" y="236856"/>
                      <a:pt x="3015615" y="255906"/>
                      <a:pt x="2991803" y="256858"/>
                    </a:cubicBezTo>
                    <a:cubicBezTo>
                      <a:pt x="2986088" y="256858"/>
                      <a:pt x="2980373" y="257811"/>
                      <a:pt x="2973705" y="257811"/>
                    </a:cubicBezTo>
                    <a:cubicBezTo>
                      <a:pt x="2976563" y="287338"/>
                      <a:pt x="2988945" y="309246"/>
                      <a:pt x="3009900" y="328296"/>
                    </a:cubicBezTo>
                    <a:cubicBezTo>
                      <a:pt x="3125153" y="430213"/>
                      <a:pt x="3194685" y="556896"/>
                      <a:pt x="3214688" y="710248"/>
                    </a:cubicBezTo>
                    <a:cubicBezTo>
                      <a:pt x="3237548" y="879793"/>
                      <a:pt x="3198495" y="1036956"/>
                      <a:pt x="3128010" y="1189356"/>
                    </a:cubicBezTo>
                    <a:cubicBezTo>
                      <a:pt x="3127058" y="1192214"/>
                      <a:pt x="3126105" y="1195071"/>
                      <a:pt x="3127058" y="1199833"/>
                    </a:cubicBezTo>
                    <a:cubicBezTo>
                      <a:pt x="3144203" y="1185546"/>
                      <a:pt x="3162300" y="1171258"/>
                      <a:pt x="3179445" y="1156971"/>
                    </a:cubicBezTo>
                    <a:cubicBezTo>
                      <a:pt x="3250883" y="1096964"/>
                      <a:pt x="3323273" y="1038861"/>
                      <a:pt x="3394710" y="977901"/>
                    </a:cubicBezTo>
                    <a:cubicBezTo>
                      <a:pt x="3494723" y="892176"/>
                      <a:pt x="3583305" y="795973"/>
                      <a:pt x="3647123" y="679768"/>
                    </a:cubicBezTo>
                    <a:cubicBezTo>
                      <a:pt x="3648075" y="677864"/>
                      <a:pt x="3649028" y="675006"/>
                      <a:pt x="3651885" y="670243"/>
                    </a:cubicBezTo>
                    <a:cubicBezTo>
                      <a:pt x="3638550" y="675006"/>
                      <a:pt x="3628073" y="678816"/>
                      <a:pt x="3617595" y="681673"/>
                    </a:cubicBezTo>
                    <a:cubicBezTo>
                      <a:pt x="3580448" y="692151"/>
                      <a:pt x="3544253" y="682626"/>
                      <a:pt x="3509963" y="669291"/>
                    </a:cubicBezTo>
                    <a:cubicBezTo>
                      <a:pt x="3430905" y="637858"/>
                      <a:pt x="3367088" y="584518"/>
                      <a:pt x="3305175" y="523558"/>
                    </a:cubicBezTo>
                    <a:cubicBezTo>
                      <a:pt x="3323273" y="520701"/>
                      <a:pt x="3338513" y="515938"/>
                      <a:pt x="3352800" y="514986"/>
                    </a:cubicBezTo>
                    <a:cubicBezTo>
                      <a:pt x="3437573" y="509271"/>
                      <a:pt x="3520440" y="518796"/>
                      <a:pt x="3600450" y="548323"/>
                    </a:cubicBezTo>
                    <a:cubicBezTo>
                      <a:pt x="3618548" y="554991"/>
                      <a:pt x="3633788" y="569278"/>
                      <a:pt x="3648075" y="582614"/>
                    </a:cubicBezTo>
                    <a:cubicBezTo>
                      <a:pt x="3654743" y="588328"/>
                      <a:pt x="3658553" y="599758"/>
                      <a:pt x="3659505" y="609283"/>
                    </a:cubicBezTo>
                    <a:cubicBezTo>
                      <a:pt x="3662363" y="631191"/>
                      <a:pt x="3653790" y="635953"/>
                      <a:pt x="3633788" y="629286"/>
                    </a:cubicBezTo>
                    <a:cubicBezTo>
                      <a:pt x="3590925" y="614046"/>
                      <a:pt x="3547110" y="599758"/>
                      <a:pt x="3503295" y="589281"/>
                    </a:cubicBezTo>
                    <a:cubicBezTo>
                      <a:pt x="3554730" y="611189"/>
                      <a:pt x="3606165" y="633096"/>
                      <a:pt x="3660458" y="656908"/>
                    </a:cubicBezTo>
                    <a:cubicBezTo>
                      <a:pt x="3762375" y="454978"/>
                      <a:pt x="3768090" y="246381"/>
                      <a:pt x="3687128" y="33021"/>
                    </a:cubicBezTo>
                    <a:cubicBezTo>
                      <a:pt x="3689985" y="32068"/>
                      <a:pt x="3692843" y="32068"/>
                      <a:pt x="3694748" y="31116"/>
                    </a:cubicBezTo>
                    <a:cubicBezTo>
                      <a:pt x="3710940" y="86361"/>
                      <a:pt x="3730943" y="140653"/>
                      <a:pt x="3742373" y="196851"/>
                    </a:cubicBezTo>
                    <a:cubicBezTo>
                      <a:pt x="3779520" y="379731"/>
                      <a:pt x="3741420" y="550228"/>
                      <a:pt x="3650933" y="710248"/>
                    </a:cubicBezTo>
                    <a:cubicBezTo>
                      <a:pt x="3590925" y="816928"/>
                      <a:pt x="3510915" y="907416"/>
                      <a:pt x="3421380" y="989331"/>
                    </a:cubicBezTo>
                    <a:cubicBezTo>
                      <a:pt x="3354705" y="1050291"/>
                      <a:pt x="3289935" y="1114108"/>
                      <a:pt x="3226118" y="1179831"/>
                    </a:cubicBezTo>
                    <a:cubicBezTo>
                      <a:pt x="3236595" y="1175068"/>
                      <a:pt x="3247073" y="1168401"/>
                      <a:pt x="3257550" y="1164591"/>
                    </a:cubicBezTo>
                    <a:cubicBezTo>
                      <a:pt x="3305175" y="1147446"/>
                      <a:pt x="3351848" y="1128396"/>
                      <a:pt x="3400425" y="1114108"/>
                    </a:cubicBezTo>
                    <a:cubicBezTo>
                      <a:pt x="3431858" y="1104583"/>
                      <a:pt x="3461385" y="1095058"/>
                      <a:pt x="3485198" y="1071246"/>
                    </a:cubicBezTo>
                    <a:cubicBezTo>
                      <a:pt x="3486150" y="1072198"/>
                      <a:pt x="3487103" y="1074104"/>
                      <a:pt x="3488055" y="1075056"/>
                    </a:cubicBezTo>
                    <a:cubicBezTo>
                      <a:pt x="3479483" y="1081723"/>
                      <a:pt x="3469958" y="1087439"/>
                      <a:pt x="3461385" y="1094106"/>
                    </a:cubicBezTo>
                    <a:cubicBezTo>
                      <a:pt x="3552825" y="1092201"/>
                      <a:pt x="3639503" y="1082676"/>
                      <a:pt x="3710940" y="1025526"/>
                    </a:cubicBezTo>
                    <a:cubicBezTo>
                      <a:pt x="3693795" y="977901"/>
                      <a:pt x="3701415" y="945516"/>
                      <a:pt x="3734753" y="927418"/>
                    </a:cubicBezTo>
                    <a:cubicBezTo>
                      <a:pt x="3764280" y="911226"/>
                      <a:pt x="3799523" y="917893"/>
                      <a:pt x="3821430" y="945516"/>
                    </a:cubicBezTo>
                    <a:cubicBezTo>
                      <a:pt x="3841433" y="971233"/>
                      <a:pt x="3839528" y="1007429"/>
                      <a:pt x="3817620" y="1031241"/>
                    </a:cubicBezTo>
                    <a:cubicBezTo>
                      <a:pt x="3791903" y="1059816"/>
                      <a:pt x="3759518" y="1060768"/>
                      <a:pt x="3717608" y="1033146"/>
                    </a:cubicBezTo>
                    <a:cubicBezTo>
                      <a:pt x="3684270" y="1051243"/>
                      <a:pt x="3650933" y="1069341"/>
                      <a:pt x="3616643" y="1088391"/>
                    </a:cubicBezTo>
                    <a:cubicBezTo>
                      <a:pt x="3648075" y="1092201"/>
                      <a:pt x="3679508" y="1095058"/>
                      <a:pt x="3709988" y="1100773"/>
                    </a:cubicBezTo>
                    <a:cubicBezTo>
                      <a:pt x="3750945" y="1108393"/>
                      <a:pt x="3791903" y="1118871"/>
                      <a:pt x="3832860" y="1130301"/>
                    </a:cubicBezTo>
                    <a:cubicBezTo>
                      <a:pt x="3843338" y="1133158"/>
                      <a:pt x="3849053" y="1132206"/>
                      <a:pt x="3856673" y="1124586"/>
                    </a:cubicBezTo>
                    <a:cubicBezTo>
                      <a:pt x="3889058" y="1090296"/>
                      <a:pt x="3931920" y="1082676"/>
                      <a:pt x="3970020" y="1100773"/>
                    </a:cubicBezTo>
                    <a:cubicBezTo>
                      <a:pt x="4010978" y="1120776"/>
                      <a:pt x="4031933" y="1159829"/>
                      <a:pt x="4026218" y="1204596"/>
                    </a:cubicBezTo>
                    <a:cubicBezTo>
                      <a:pt x="4021455" y="1243648"/>
                      <a:pt x="3988118" y="1277939"/>
                      <a:pt x="3945255" y="1285558"/>
                    </a:cubicBezTo>
                    <a:cubicBezTo>
                      <a:pt x="3890010" y="1296036"/>
                      <a:pt x="3818573" y="1246506"/>
                      <a:pt x="3834765" y="1165543"/>
                    </a:cubicBezTo>
                    <a:cubicBezTo>
                      <a:pt x="3835718" y="1160781"/>
                      <a:pt x="3836670" y="1156971"/>
                      <a:pt x="3837623" y="1152208"/>
                    </a:cubicBezTo>
                    <a:cubicBezTo>
                      <a:pt x="3716655" y="1102679"/>
                      <a:pt x="3549015" y="1087439"/>
                      <a:pt x="3383280" y="1141731"/>
                    </a:cubicBezTo>
                    <a:cubicBezTo>
                      <a:pt x="3402330" y="1150304"/>
                      <a:pt x="3421380" y="1156018"/>
                      <a:pt x="3438525" y="1166496"/>
                    </a:cubicBezTo>
                    <a:cubicBezTo>
                      <a:pt x="3478530" y="1192214"/>
                      <a:pt x="3516630" y="1219836"/>
                      <a:pt x="3555683" y="1247458"/>
                    </a:cubicBezTo>
                    <a:cubicBezTo>
                      <a:pt x="3567113" y="1256031"/>
                      <a:pt x="3575685" y="1259841"/>
                      <a:pt x="3590925" y="1253173"/>
                    </a:cubicBezTo>
                    <a:cubicBezTo>
                      <a:pt x="3636645" y="1232218"/>
                      <a:pt x="3693795" y="1243648"/>
                      <a:pt x="3729038" y="1278891"/>
                    </a:cubicBezTo>
                    <a:cubicBezTo>
                      <a:pt x="3763328" y="1313181"/>
                      <a:pt x="3774758" y="1369379"/>
                      <a:pt x="3757613" y="1413193"/>
                    </a:cubicBezTo>
                    <a:cubicBezTo>
                      <a:pt x="3738563" y="1459866"/>
                      <a:pt x="3689985" y="1493204"/>
                      <a:pt x="3641408" y="1493204"/>
                    </a:cubicBezTo>
                    <a:cubicBezTo>
                      <a:pt x="3589973" y="1493204"/>
                      <a:pt x="3544253" y="1463676"/>
                      <a:pt x="3526155" y="1417004"/>
                    </a:cubicBezTo>
                    <a:cubicBezTo>
                      <a:pt x="3505200" y="1366521"/>
                      <a:pt x="3513773" y="1319848"/>
                      <a:pt x="3551873" y="1279843"/>
                    </a:cubicBezTo>
                    <a:cubicBezTo>
                      <a:pt x="3555683" y="1275081"/>
                      <a:pt x="3560445" y="1272223"/>
                      <a:pt x="3566160" y="1266508"/>
                    </a:cubicBezTo>
                    <a:cubicBezTo>
                      <a:pt x="3515678" y="1218883"/>
                      <a:pt x="3457575" y="1188404"/>
                      <a:pt x="3393758" y="1166496"/>
                    </a:cubicBezTo>
                    <a:cubicBezTo>
                      <a:pt x="3362325" y="1156018"/>
                      <a:pt x="3333750" y="1155066"/>
                      <a:pt x="3304223" y="1173164"/>
                    </a:cubicBezTo>
                    <a:cubicBezTo>
                      <a:pt x="3259455" y="1199833"/>
                      <a:pt x="3213735" y="1223646"/>
                      <a:pt x="3165158" y="1251268"/>
                    </a:cubicBezTo>
                    <a:cubicBezTo>
                      <a:pt x="3212783" y="1266508"/>
                      <a:pt x="3253740" y="1280796"/>
                      <a:pt x="3297555" y="1295083"/>
                    </a:cubicBezTo>
                    <a:cubicBezTo>
                      <a:pt x="3337560" y="1258889"/>
                      <a:pt x="3382328" y="1258889"/>
                      <a:pt x="3416618" y="1292226"/>
                    </a:cubicBezTo>
                    <a:cubicBezTo>
                      <a:pt x="3446145" y="1320801"/>
                      <a:pt x="3449003" y="1368426"/>
                      <a:pt x="3424238" y="1400811"/>
                    </a:cubicBezTo>
                    <a:cubicBezTo>
                      <a:pt x="3399473" y="1432243"/>
                      <a:pt x="3354705" y="1441768"/>
                      <a:pt x="3318510" y="1421766"/>
                    </a:cubicBezTo>
                    <a:cubicBezTo>
                      <a:pt x="3278505" y="1399858"/>
                      <a:pt x="3268980" y="1358901"/>
                      <a:pt x="3289935" y="1302704"/>
                    </a:cubicBezTo>
                    <a:cubicBezTo>
                      <a:pt x="3248978" y="1280796"/>
                      <a:pt x="3205163" y="1270318"/>
                      <a:pt x="3159443" y="1267461"/>
                    </a:cubicBezTo>
                    <a:cubicBezTo>
                      <a:pt x="3152775" y="1267461"/>
                      <a:pt x="3144203" y="1269366"/>
                      <a:pt x="3140393" y="1274129"/>
                    </a:cubicBezTo>
                    <a:cubicBezTo>
                      <a:pt x="3099435" y="1315086"/>
                      <a:pt x="3058478" y="1356043"/>
                      <a:pt x="3019425" y="1399858"/>
                    </a:cubicBezTo>
                    <a:cubicBezTo>
                      <a:pt x="2969895" y="1455104"/>
                      <a:pt x="2922270" y="1513206"/>
                      <a:pt x="2873693" y="1570356"/>
                    </a:cubicBezTo>
                    <a:cubicBezTo>
                      <a:pt x="2839403" y="1610361"/>
                      <a:pt x="2805113" y="1651318"/>
                      <a:pt x="2770823" y="1691323"/>
                    </a:cubicBezTo>
                    <a:cubicBezTo>
                      <a:pt x="2767965" y="1695133"/>
                      <a:pt x="2766060" y="1703706"/>
                      <a:pt x="2767965" y="1708468"/>
                    </a:cubicBezTo>
                    <a:cubicBezTo>
                      <a:pt x="2806065" y="1818006"/>
                      <a:pt x="2803208" y="1928496"/>
                      <a:pt x="2784158" y="2039939"/>
                    </a:cubicBezTo>
                    <a:cubicBezTo>
                      <a:pt x="2767013" y="2142808"/>
                      <a:pt x="2737485" y="2240916"/>
                      <a:pt x="2685098" y="2330451"/>
                    </a:cubicBezTo>
                    <a:cubicBezTo>
                      <a:pt x="2649855" y="2390458"/>
                      <a:pt x="2605088" y="2443799"/>
                      <a:pt x="2542223" y="2478089"/>
                    </a:cubicBezTo>
                    <a:cubicBezTo>
                      <a:pt x="2502218" y="2499996"/>
                      <a:pt x="2459355" y="2510474"/>
                      <a:pt x="2414588" y="2503806"/>
                    </a:cubicBezTo>
                    <a:cubicBezTo>
                      <a:pt x="2368868" y="2497139"/>
                      <a:pt x="2335530" y="2472374"/>
                      <a:pt x="2313623" y="2431416"/>
                    </a:cubicBezTo>
                    <a:cubicBezTo>
                      <a:pt x="2311718" y="2427606"/>
                      <a:pt x="2308860" y="2423796"/>
                      <a:pt x="2306955" y="2419986"/>
                    </a:cubicBezTo>
                    <a:cubicBezTo>
                      <a:pt x="2306955" y="2419986"/>
                      <a:pt x="2306003" y="2419986"/>
                      <a:pt x="2305050" y="2419033"/>
                    </a:cubicBezTo>
                    <a:cubicBezTo>
                      <a:pt x="2261235" y="2499996"/>
                      <a:pt x="2187893" y="2515236"/>
                      <a:pt x="2105978" y="2510474"/>
                    </a:cubicBezTo>
                    <a:cubicBezTo>
                      <a:pt x="2007870" y="2503806"/>
                      <a:pt x="1950720" y="2445704"/>
                      <a:pt x="1919288" y="2355216"/>
                    </a:cubicBezTo>
                    <a:cubicBezTo>
                      <a:pt x="1884998" y="2445704"/>
                      <a:pt x="1828800" y="2505711"/>
                      <a:pt x="1727835" y="2510474"/>
                    </a:cubicBezTo>
                    <a:cubicBezTo>
                      <a:pt x="1646873" y="2514283"/>
                      <a:pt x="1574483" y="2499043"/>
                      <a:pt x="1533525" y="2419986"/>
                    </a:cubicBezTo>
                    <a:cubicBezTo>
                      <a:pt x="1521143" y="2437131"/>
                      <a:pt x="1509713" y="2456181"/>
                      <a:pt x="1494473" y="2470468"/>
                    </a:cubicBezTo>
                    <a:cubicBezTo>
                      <a:pt x="1446848" y="2514283"/>
                      <a:pt x="1389698" y="2513331"/>
                      <a:pt x="1332548" y="2495233"/>
                    </a:cubicBezTo>
                    <a:cubicBezTo>
                      <a:pt x="1275398" y="2477136"/>
                      <a:pt x="1232535" y="2439989"/>
                      <a:pt x="1195388" y="2394268"/>
                    </a:cubicBezTo>
                    <a:cubicBezTo>
                      <a:pt x="1124903" y="2307591"/>
                      <a:pt x="1089660" y="2206626"/>
                      <a:pt x="1066800" y="2098993"/>
                    </a:cubicBezTo>
                    <a:cubicBezTo>
                      <a:pt x="1050608" y="2025651"/>
                      <a:pt x="1045845" y="1951356"/>
                      <a:pt x="1051560" y="1876108"/>
                    </a:cubicBezTo>
                    <a:cubicBezTo>
                      <a:pt x="1057275" y="1805623"/>
                      <a:pt x="1070610" y="1736091"/>
                      <a:pt x="1116330" y="1677989"/>
                    </a:cubicBezTo>
                    <a:cubicBezTo>
                      <a:pt x="1134428" y="1655129"/>
                      <a:pt x="1156335" y="1634173"/>
                      <a:pt x="1179195" y="1611314"/>
                    </a:cubicBezTo>
                    <a:cubicBezTo>
                      <a:pt x="1134428" y="1589406"/>
                      <a:pt x="1088708" y="1569404"/>
                      <a:pt x="1043940" y="1546543"/>
                    </a:cubicBezTo>
                    <a:cubicBezTo>
                      <a:pt x="998220" y="1522731"/>
                      <a:pt x="955357" y="1525589"/>
                      <a:pt x="916305" y="1559879"/>
                    </a:cubicBezTo>
                    <a:cubicBezTo>
                      <a:pt x="897255" y="1576071"/>
                      <a:pt x="879157" y="1593216"/>
                      <a:pt x="859155" y="1610361"/>
                    </a:cubicBezTo>
                    <a:cubicBezTo>
                      <a:pt x="882015" y="1627506"/>
                      <a:pt x="897255" y="1648461"/>
                      <a:pt x="897255" y="1674179"/>
                    </a:cubicBezTo>
                    <a:cubicBezTo>
                      <a:pt x="897255" y="1690371"/>
                      <a:pt x="893445" y="1708468"/>
                      <a:pt x="885825" y="1722756"/>
                    </a:cubicBezTo>
                    <a:cubicBezTo>
                      <a:pt x="869632" y="1755141"/>
                      <a:pt x="829628" y="1770381"/>
                      <a:pt x="794385" y="1760856"/>
                    </a:cubicBezTo>
                    <a:cubicBezTo>
                      <a:pt x="762000" y="1752283"/>
                      <a:pt x="735330" y="1717993"/>
                      <a:pt x="734378" y="1684656"/>
                    </a:cubicBezTo>
                    <a:cubicBezTo>
                      <a:pt x="733425" y="1647508"/>
                      <a:pt x="754380" y="1613218"/>
                      <a:pt x="789623" y="1604646"/>
                    </a:cubicBezTo>
                    <a:cubicBezTo>
                      <a:pt x="805815" y="1600836"/>
                      <a:pt x="824865" y="1604646"/>
                      <a:pt x="842010" y="1603693"/>
                    </a:cubicBezTo>
                    <a:cubicBezTo>
                      <a:pt x="848678" y="1603693"/>
                      <a:pt x="856298" y="1602741"/>
                      <a:pt x="860107" y="1598931"/>
                    </a:cubicBezTo>
                    <a:cubicBezTo>
                      <a:pt x="891540" y="1573214"/>
                      <a:pt x="922020" y="1545591"/>
                      <a:pt x="955357" y="1517016"/>
                    </a:cubicBezTo>
                    <a:cubicBezTo>
                      <a:pt x="916305" y="1511301"/>
                      <a:pt x="877253" y="1504633"/>
                      <a:pt x="838200" y="1498918"/>
                    </a:cubicBezTo>
                    <a:cubicBezTo>
                      <a:pt x="833438" y="1497966"/>
                      <a:pt x="827723" y="1499871"/>
                      <a:pt x="822008" y="1497966"/>
                    </a:cubicBezTo>
                    <a:cubicBezTo>
                      <a:pt x="771525" y="1483679"/>
                      <a:pt x="732473" y="1502729"/>
                      <a:pt x="697230" y="1537971"/>
                    </a:cubicBezTo>
                    <a:cubicBezTo>
                      <a:pt x="654368" y="1579881"/>
                      <a:pt x="618173" y="1625601"/>
                      <a:pt x="594360" y="1677036"/>
                    </a:cubicBezTo>
                    <a:cubicBezTo>
                      <a:pt x="615315" y="1691323"/>
                      <a:pt x="637223" y="1703706"/>
                      <a:pt x="654368" y="1720851"/>
                    </a:cubicBezTo>
                    <a:cubicBezTo>
                      <a:pt x="716280" y="1782764"/>
                      <a:pt x="683895" y="1903731"/>
                      <a:pt x="599123" y="1921829"/>
                    </a:cubicBezTo>
                    <a:cubicBezTo>
                      <a:pt x="553403" y="1931354"/>
                      <a:pt x="503873" y="1927543"/>
                      <a:pt x="469583" y="1887539"/>
                    </a:cubicBezTo>
                    <a:cubicBezTo>
                      <a:pt x="434340" y="1846581"/>
                      <a:pt x="425768" y="1799908"/>
                      <a:pt x="448628" y="1751331"/>
                    </a:cubicBezTo>
                    <a:cubicBezTo>
                      <a:pt x="471488" y="1702754"/>
                      <a:pt x="513398" y="1677036"/>
                      <a:pt x="567690" y="1677989"/>
                    </a:cubicBezTo>
                    <a:cubicBezTo>
                      <a:pt x="580073" y="1677989"/>
                      <a:pt x="585788" y="1673226"/>
                      <a:pt x="592455" y="1663701"/>
                    </a:cubicBezTo>
                    <a:cubicBezTo>
                      <a:pt x="621983" y="1617029"/>
                      <a:pt x="652463" y="1571308"/>
                      <a:pt x="683895" y="1525589"/>
                    </a:cubicBezTo>
                    <a:cubicBezTo>
                      <a:pt x="690563" y="1516064"/>
                      <a:pt x="701040" y="1509396"/>
                      <a:pt x="709613" y="1501776"/>
                    </a:cubicBezTo>
                    <a:cubicBezTo>
                      <a:pt x="622935" y="1481773"/>
                      <a:pt x="390525" y="1580833"/>
                      <a:pt x="295275" y="1680846"/>
                    </a:cubicBezTo>
                    <a:cubicBezTo>
                      <a:pt x="327660" y="1731329"/>
                      <a:pt x="329565" y="1771333"/>
                      <a:pt x="300038" y="1811339"/>
                    </a:cubicBezTo>
                    <a:cubicBezTo>
                      <a:pt x="270510" y="1851343"/>
                      <a:pt x="204788" y="1859916"/>
                      <a:pt x="164783" y="1828483"/>
                    </a:cubicBezTo>
                    <a:cubicBezTo>
                      <a:pt x="120968" y="1794193"/>
                      <a:pt x="113348" y="1728471"/>
                      <a:pt x="147638" y="1688466"/>
                    </a:cubicBezTo>
                    <a:cubicBezTo>
                      <a:pt x="179070" y="1652271"/>
                      <a:pt x="222885" y="1643698"/>
                      <a:pt x="267653" y="1662748"/>
                    </a:cubicBezTo>
                    <a:cubicBezTo>
                      <a:pt x="272415" y="1664654"/>
                      <a:pt x="280988" y="1664654"/>
                      <a:pt x="284798" y="1661796"/>
                    </a:cubicBezTo>
                    <a:cubicBezTo>
                      <a:pt x="340995" y="1611314"/>
                      <a:pt x="404813" y="1573214"/>
                      <a:pt x="475298" y="1538923"/>
                    </a:cubicBezTo>
                    <a:cubicBezTo>
                      <a:pt x="434340" y="1534161"/>
                      <a:pt x="397193" y="1530351"/>
                      <a:pt x="359093" y="1525589"/>
                    </a:cubicBezTo>
                    <a:cubicBezTo>
                      <a:pt x="327660" y="1567498"/>
                      <a:pt x="298133" y="1578929"/>
                      <a:pt x="261938" y="1560831"/>
                    </a:cubicBezTo>
                    <a:cubicBezTo>
                      <a:pt x="234315" y="1546543"/>
                      <a:pt x="219075" y="1513206"/>
                      <a:pt x="228600" y="1483679"/>
                    </a:cubicBezTo>
                    <a:cubicBezTo>
                      <a:pt x="239077" y="1450341"/>
                      <a:pt x="269558" y="1429386"/>
                      <a:pt x="300038" y="1433196"/>
                    </a:cubicBezTo>
                    <a:cubicBezTo>
                      <a:pt x="339090" y="1437958"/>
                      <a:pt x="359093" y="1465581"/>
                      <a:pt x="361950" y="1516064"/>
                    </a:cubicBezTo>
                    <a:cubicBezTo>
                      <a:pt x="449580" y="1541781"/>
                      <a:pt x="531495" y="1518921"/>
                      <a:pt x="611505" y="1489393"/>
                    </a:cubicBezTo>
                    <a:cubicBezTo>
                      <a:pt x="589598" y="1480821"/>
                      <a:pt x="567690" y="1469391"/>
                      <a:pt x="546735" y="1457961"/>
                    </a:cubicBezTo>
                    <a:lnTo>
                      <a:pt x="546735" y="1457961"/>
                    </a:lnTo>
                    <a:close/>
                    <a:moveTo>
                      <a:pt x="624840" y="1016001"/>
                    </a:moveTo>
                    <a:cubicBezTo>
                      <a:pt x="642938" y="1010286"/>
                      <a:pt x="656273" y="1006476"/>
                      <a:pt x="667703" y="1000761"/>
                    </a:cubicBezTo>
                    <a:cubicBezTo>
                      <a:pt x="718185" y="975043"/>
                      <a:pt x="757238" y="935039"/>
                      <a:pt x="789623" y="889318"/>
                    </a:cubicBezTo>
                    <a:cubicBezTo>
                      <a:pt x="806768" y="864553"/>
                      <a:pt x="821055" y="835978"/>
                      <a:pt x="832485" y="808356"/>
                    </a:cubicBezTo>
                    <a:cubicBezTo>
                      <a:pt x="842963" y="780733"/>
                      <a:pt x="827723" y="763589"/>
                      <a:pt x="800100" y="772161"/>
                    </a:cubicBezTo>
                    <a:cubicBezTo>
                      <a:pt x="782955" y="776923"/>
                      <a:pt x="765810" y="786448"/>
                      <a:pt x="751523" y="797878"/>
                    </a:cubicBezTo>
                    <a:cubicBezTo>
                      <a:pt x="682943" y="853123"/>
                      <a:pt x="645795" y="925514"/>
                      <a:pt x="624840" y="1016001"/>
                    </a:cubicBezTo>
                    <a:close/>
                    <a:moveTo>
                      <a:pt x="1380173" y="747396"/>
                    </a:moveTo>
                    <a:cubicBezTo>
                      <a:pt x="1333500" y="736918"/>
                      <a:pt x="1246823" y="831216"/>
                      <a:pt x="1231583" y="915036"/>
                    </a:cubicBezTo>
                    <a:cubicBezTo>
                      <a:pt x="1255395" y="895986"/>
                      <a:pt x="1277303" y="879793"/>
                      <a:pt x="1298258" y="862648"/>
                    </a:cubicBezTo>
                    <a:cubicBezTo>
                      <a:pt x="1307783" y="855028"/>
                      <a:pt x="1318260" y="847408"/>
                      <a:pt x="1325880" y="836931"/>
                    </a:cubicBezTo>
                    <a:cubicBezTo>
                      <a:pt x="1344930" y="808356"/>
                      <a:pt x="1362075" y="777876"/>
                      <a:pt x="1380173" y="747396"/>
                    </a:cubicBezTo>
                    <a:close/>
                    <a:moveTo>
                      <a:pt x="1444943" y="748348"/>
                    </a:moveTo>
                    <a:cubicBezTo>
                      <a:pt x="1387793" y="789306"/>
                      <a:pt x="1356360" y="847408"/>
                      <a:pt x="1330643" y="915989"/>
                    </a:cubicBezTo>
                    <a:cubicBezTo>
                      <a:pt x="1340168" y="911226"/>
                      <a:pt x="1343978" y="909321"/>
                      <a:pt x="1347788" y="906464"/>
                    </a:cubicBezTo>
                    <a:cubicBezTo>
                      <a:pt x="1382078" y="881698"/>
                      <a:pt x="1413510" y="853123"/>
                      <a:pt x="1438275" y="816928"/>
                    </a:cubicBezTo>
                    <a:cubicBezTo>
                      <a:pt x="1452563" y="794068"/>
                      <a:pt x="1453515" y="774066"/>
                      <a:pt x="1444943" y="748348"/>
                    </a:cubicBezTo>
                    <a:close/>
                    <a:moveTo>
                      <a:pt x="1721168" y="917893"/>
                    </a:moveTo>
                    <a:cubicBezTo>
                      <a:pt x="1750695" y="908368"/>
                      <a:pt x="1803083" y="832168"/>
                      <a:pt x="1810703" y="792164"/>
                    </a:cubicBezTo>
                    <a:cubicBezTo>
                      <a:pt x="1777365" y="831216"/>
                      <a:pt x="1740218" y="866458"/>
                      <a:pt x="1721168" y="917893"/>
                    </a:cubicBezTo>
                    <a:close/>
                    <a:moveTo>
                      <a:pt x="1839278" y="551181"/>
                    </a:moveTo>
                    <a:cubicBezTo>
                      <a:pt x="1837373" y="549276"/>
                      <a:pt x="1836420" y="548323"/>
                      <a:pt x="1834515" y="546418"/>
                    </a:cubicBezTo>
                    <a:cubicBezTo>
                      <a:pt x="1804988" y="579756"/>
                      <a:pt x="1775460" y="612141"/>
                      <a:pt x="1745933" y="645478"/>
                    </a:cubicBezTo>
                    <a:cubicBezTo>
                      <a:pt x="1747838" y="646431"/>
                      <a:pt x="1748790" y="648336"/>
                      <a:pt x="1750695" y="649289"/>
                    </a:cubicBezTo>
                    <a:cubicBezTo>
                      <a:pt x="1780223" y="616903"/>
                      <a:pt x="1809750" y="584518"/>
                      <a:pt x="1839278" y="551181"/>
                    </a:cubicBezTo>
                    <a:close/>
                    <a:moveTo>
                      <a:pt x="1213485" y="650241"/>
                    </a:moveTo>
                    <a:cubicBezTo>
                      <a:pt x="1214438" y="651193"/>
                      <a:pt x="1216343" y="653098"/>
                      <a:pt x="1217295" y="654051"/>
                    </a:cubicBezTo>
                    <a:cubicBezTo>
                      <a:pt x="1242060" y="627381"/>
                      <a:pt x="1266825" y="600711"/>
                      <a:pt x="1292543" y="573089"/>
                    </a:cubicBezTo>
                    <a:cubicBezTo>
                      <a:pt x="1290638" y="571183"/>
                      <a:pt x="1288733" y="569278"/>
                      <a:pt x="1286828" y="567373"/>
                    </a:cubicBezTo>
                    <a:cubicBezTo>
                      <a:pt x="1262063" y="594996"/>
                      <a:pt x="1238250" y="622618"/>
                      <a:pt x="1213485" y="650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E9D749AB-7A75-421A-B53A-37DC647CBBAF}"/>
                  </a:ext>
                </a:extLst>
              </p:cNvPr>
              <p:cNvSpPr/>
              <p:nvPr/>
            </p:nvSpPr>
            <p:spPr>
              <a:xfrm>
                <a:off x="9556881" y="2478884"/>
                <a:ext cx="728088" cy="419719"/>
              </a:xfrm>
              <a:custGeom>
                <a:avLst/>
                <a:gdLst>
                  <a:gd name="connsiteX0" fmla="*/ 506629 w 728088"/>
                  <a:gd name="connsiteY0" fmla="*/ 230505 h 419719"/>
                  <a:gd name="connsiteX1" fmla="*/ 491389 w 728088"/>
                  <a:gd name="connsiteY1" fmla="*/ 186690 h 419719"/>
                  <a:gd name="connsiteX2" fmla="*/ 445669 w 728088"/>
                  <a:gd name="connsiteY2" fmla="*/ 222885 h 419719"/>
                  <a:gd name="connsiteX3" fmla="*/ 412331 w 728088"/>
                  <a:gd name="connsiteY3" fmla="*/ 213360 h 419719"/>
                  <a:gd name="connsiteX4" fmla="*/ 415189 w 728088"/>
                  <a:gd name="connsiteY4" fmla="*/ 150495 h 419719"/>
                  <a:gd name="connsiteX5" fmla="*/ 474244 w 728088"/>
                  <a:gd name="connsiteY5" fmla="*/ 63818 h 419719"/>
                  <a:gd name="connsiteX6" fmla="*/ 491389 w 728088"/>
                  <a:gd name="connsiteY6" fmla="*/ 41910 h 419719"/>
                  <a:gd name="connsiteX7" fmla="*/ 358039 w 728088"/>
                  <a:gd name="connsiteY7" fmla="*/ 163830 h 419719"/>
                  <a:gd name="connsiteX8" fmla="*/ 350419 w 728088"/>
                  <a:gd name="connsiteY8" fmla="*/ 242888 h 419719"/>
                  <a:gd name="connsiteX9" fmla="*/ 344704 w 728088"/>
                  <a:gd name="connsiteY9" fmla="*/ 245745 h 419719"/>
                  <a:gd name="connsiteX10" fmla="*/ 313271 w 728088"/>
                  <a:gd name="connsiteY10" fmla="*/ 189548 h 419719"/>
                  <a:gd name="connsiteX11" fmla="*/ 255169 w 728088"/>
                  <a:gd name="connsiteY11" fmla="*/ 236220 h 419719"/>
                  <a:gd name="connsiteX12" fmla="*/ 261836 w 728088"/>
                  <a:gd name="connsiteY12" fmla="*/ 121920 h 419719"/>
                  <a:gd name="connsiteX13" fmla="*/ 219926 w 728088"/>
                  <a:gd name="connsiteY13" fmla="*/ 129540 h 419719"/>
                  <a:gd name="connsiteX14" fmla="*/ 208496 w 728088"/>
                  <a:gd name="connsiteY14" fmla="*/ 140018 h 419719"/>
                  <a:gd name="connsiteX15" fmla="*/ 117056 w 728088"/>
                  <a:gd name="connsiteY15" fmla="*/ 220980 h 419719"/>
                  <a:gd name="connsiteX16" fmla="*/ 103721 w 728088"/>
                  <a:gd name="connsiteY16" fmla="*/ 228600 h 419719"/>
                  <a:gd name="connsiteX17" fmla="*/ 72289 w 728088"/>
                  <a:gd name="connsiteY17" fmla="*/ 209550 h 419719"/>
                  <a:gd name="connsiteX18" fmla="*/ 72289 w 728088"/>
                  <a:gd name="connsiteY18" fmla="*/ 194310 h 419719"/>
                  <a:gd name="connsiteX19" fmla="*/ 18949 w 728088"/>
                  <a:gd name="connsiteY19" fmla="*/ 236220 h 419719"/>
                  <a:gd name="connsiteX20" fmla="*/ 11329 w 728088"/>
                  <a:gd name="connsiteY20" fmla="*/ 149543 h 419719"/>
                  <a:gd name="connsiteX21" fmla="*/ 62764 w 728088"/>
                  <a:gd name="connsiteY21" fmla="*/ 72390 h 419719"/>
                  <a:gd name="connsiteX22" fmla="*/ 73241 w 728088"/>
                  <a:gd name="connsiteY22" fmla="*/ 58103 h 419719"/>
                  <a:gd name="connsiteX23" fmla="*/ 71336 w 728088"/>
                  <a:gd name="connsiteY23" fmla="*/ 1905 h 419719"/>
                  <a:gd name="connsiteX24" fmla="*/ 100864 w 728088"/>
                  <a:gd name="connsiteY24" fmla="*/ 19050 h 419719"/>
                  <a:gd name="connsiteX25" fmla="*/ 108484 w 728088"/>
                  <a:gd name="connsiteY25" fmla="*/ 68580 h 419719"/>
                  <a:gd name="connsiteX26" fmla="*/ 58001 w 728088"/>
                  <a:gd name="connsiteY26" fmla="*/ 140018 h 419719"/>
                  <a:gd name="connsiteX27" fmla="*/ 21806 w 728088"/>
                  <a:gd name="connsiteY27" fmla="*/ 202883 h 419719"/>
                  <a:gd name="connsiteX28" fmla="*/ 27521 w 728088"/>
                  <a:gd name="connsiteY28" fmla="*/ 207645 h 419719"/>
                  <a:gd name="connsiteX29" fmla="*/ 84671 w 728088"/>
                  <a:gd name="connsiteY29" fmla="*/ 159068 h 419719"/>
                  <a:gd name="connsiteX30" fmla="*/ 138011 w 728088"/>
                  <a:gd name="connsiteY30" fmla="*/ 88583 h 419719"/>
                  <a:gd name="connsiteX31" fmla="*/ 144679 w 728088"/>
                  <a:gd name="connsiteY31" fmla="*/ 0 h 419719"/>
                  <a:gd name="connsiteX32" fmla="*/ 160871 w 728088"/>
                  <a:gd name="connsiteY32" fmla="*/ 120015 h 419719"/>
                  <a:gd name="connsiteX33" fmla="*/ 111341 w 728088"/>
                  <a:gd name="connsiteY33" fmla="*/ 189548 h 419719"/>
                  <a:gd name="connsiteX34" fmla="*/ 102769 w 728088"/>
                  <a:gd name="connsiteY34" fmla="*/ 201930 h 419719"/>
                  <a:gd name="connsiteX35" fmla="*/ 107531 w 728088"/>
                  <a:gd name="connsiteY35" fmla="*/ 205740 h 419719"/>
                  <a:gd name="connsiteX36" fmla="*/ 187541 w 728088"/>
                  <a:gd name="connsiteY36" fmla="*/ 109538 h 419719"/>
                  <a:gd name="connsiteX37" fmla="*/ 187541 w 728088"/>
                  <a:gd name="connsiteY37" fmla="*/ 95250 h 419719"/>
                  <a:gd name="connsiteX38" fmla="*/ 206591 w 728088"/>
                  <a:gd name="connsiteY38" fmla="*/ 27623 h 419719"/>
                  <a:gd name="connsiteX39" fmla="*/ 237071 w 728088"/>
                  <a:gd name="connsiteY39" fmla="*/ 18098 h 419719"/>
                  <a:gd name="connsiteX40" fmla="*/ 252311 w 728088"/>
                  <a:gd name="connsiteY40" fmla="*/ 48578 h 419719"/>
                  <a:gd name="connsiteX41" fmla="*/ 232309 w 728088"/>
                  <a:gd name="connsiteY41" fmla="*/ 116205 h 419719"/>
                  <a:gd name="connsiteX42" fmla="*/ 244691 w 728088"/>
                  <a:gd name="connsiteY42" fmla="*/ 112395 h 419719"/>
                  <a:gd name="connsiteX43" fmla="*/ 310414 w 728088"/>
                  <a:gd name="connsiteY43" fmla="*/ 60008 h 419719"/>
                  <a:gd name="connsiteX44" fmla="*/ 305651 w 728088"/>
                  <a:gd name="connsiteY44" fmla="*/ 10478 h 419719"/>
                  <a:gd name="connsiteX45" fmla="*/ 344704 w 728088"/>
                  <a:gd name="connsiteY45" fmla="*/ 73343 h 419719"/>
                  <a:gd name="connsiteX46" fmla="*/ 299936 w 728088"/>
                  <a:gd name="connsiteY46" fmla="*/ 136208 h 419719"/>
                  <a:gd name="connsiteX47" fmla="*/ 262789 w 728088"/>
                  <a:gd name="connsiteY47" fmla="*/ 211455 h 419719"/>
                  <a:gd name="connsiteX48" fmla="*/ 335179 w 728088"/>
                  <a:gd name="connsiteY48" fmla="*/ 140970 h 419719"/>
                  <a:gd name="connsiteX49" fmla="*/ 384709 w 728088"/>
                  <a:gd name="connsiteY49" fmla="*/ 74295 h 419719"/>
                  <a:gd name="connsiteX50" fmla="*/ 406616 w 728088"/>
                  <a:gd name="connsiteY50" fmla="*/ 18098 h 419719"/>
                  <a:gd name="connsiteX51" fmla="*/ 432334 w 728088"/>
                  <a:gd name="connsiteY51" fmla="*/ 67628 h 419719"/>
                  <a:gd name="connsiteX52" fmla="*/ 488531 w 728088"/>
                  <a:gd name="connsiteY52" fmla="*/ 22860 h 419719"/>
                  <a:gd name="connsiteX53" fmla="*/ 509486 w 728088"/>
                  <a:gd name="connsiteY53" fmla="*/ 19050 h 419719"/>
                  <a:gd name="connsiteX54" fmla="*/ 519011 w 728088"/>
                  <a:gd name="connsiteY54" fmla="*/ 36195 h 419719"/>
                  <a:gd name="connsiteX55" fmla="*/ 484721 w 728088"/>
                  <a:gd name="connsiteY55" fmla="*/ 120015 h 419719"/>
                  <a:gd name="connsiteX56" fmla="*/ 439001 w 728088"/>
                  <a:gd name="connsiteY56" fmla="*/ 186690 h 419719"/>
                  <a:gd name="connsiteX57" fmla="*/ 435191 w 728088"/>
                  <a:gd name="connsiteY57" fmla="*/ 207645 h 419719"/>
                  <a:gd name="connsiteX58" fmla="*/ 511391 w 728088"/>
                  <a:gd name="connsiteY58" fmla="*/ 129540 h 419719"/>
                  <a:gd name="connsiteX59" fmla="*/ 577114 w 728088"/>
                  <a:gd name="connsiteY59" fmla="*/ 40005 h 419719"/>
                  <a:gd name="connsiteX60" fmla="*/ 633311 w 728088"/>
                  <a:gd name="connsiteY60" fmla="*/ 17145 h 419719"/>
                  <a:gd name="connsiteX61" fmla="*/ 686651 w 728088"/>
                  <a:gd name="connsiteY61" fmla="*/ 46673 h 419719"/>
                  <a:gd name="connsiteX62" fmla="*/ 726656 w 728088"/>
                  <a:gd name="connsiteY62" fmla="*/ 17145 h 419719"/>
                  <a:gd name="connsiteX63" fmla="*/ 616166 w 728088"/>
                  <a:gd name="connsiteY63" fmla="*/ 238125 h 419719"/>
                  <a:gd name="connsiteX64" fmla="*/ 674269 w 728088"/>
                  <a:gd name="connsiteY64" fmla="*/ 259080 h 419719"/>
                  <a:gd name="connsiteX65" fmla="*/ 693319 w 728088"/>
                  <a:gd name="connsiteY65" fmla="*/ 269558 h 419719"/>
                  <a:gd name="connsiteX66" fmla="*/ 691414 w 728088"/>
                  <a:gd name="connsiteY66" fmla="*/ 387668 h 419719"/>
                  <a:gd name="connsiteX67" fmla="*/ 601879 w 728088"/>
                  <a:gd name="connsiteY67" fmla="*/ 269558 h 419719"/>
                  <a:gd name="connsiteX68" fmla="*/ 555206 w 728088"/>
                  <a:gd name="connsiteY68" fmla="*/ 334328 h 419719"/>
                  <a:gd name="connsiteX69" fmla="*/ 404711 w 728088"/>
                  <a:gd name="connsiteY69" fmla="*/ 419100 h 419719"/>
                  <a:gd name="connsiteX70" fmla="*/ 341846 w 728088"/>
                  <a:gd name="connsiteY70" fmla="*/ 391478 h 419719"/>
                  <a:gd name="connsiteX71" fmla="*/ 345656 w 728088"/>
                  <a:gd name="connsiteY71" fmla="*/ 318135 h 419719"/>
                  <a:gd name="connsiteX72" fmla="*/ 471386 w 728088"/>
                  <a:gd name="connsiteY72" fmla="*/ 240983 h 419719"/>
                  <a:gd name="connsiteX73" fmla="*/ 506629 w 728088"/>
                  <a:gd name="connsiteY73" fmla="*/ 230505 h 419719"/>
                  <a:gd name="connsiteX74" fmla="*/ 557111 w 728088"/>
                  <a:gd name="connsiteY74" fmla="*/ 252413 h 419719"/>
                  <a:gd name="connsiteX75" fmla="*/ 392329 w 728088"/>
                  <a:gd name="connsiteY75" fmla="*/ 290513 h 419719"/>
                  <a:gd name="connsiteX76" fmla="*/ 378994 w 728088"/>
                  <a:gd name="connsiteY76" fmla="*/ 373380 h 419719"/>
                  <a:gd name="connsiteX77" fmla="*/ 452336 w 728088"/>
                  <a:gd name="connsiteY77" fmla="*/ 376238 h 419719"/>
                  <a:gd name="connsiteX78" fmla="*/ 460909 w 728088"/>
                  <a:gd name="connsiteY78" fmla="*/ 370522 h 419719"/>
                  <a:gd name="connsiteX79" fmla="*/ 557111 w 728088"/>
                  <a:gd name="connsiteY79" fmla="*/ 252413 h 419719"/>
                  <a:gd name="connsiteX80" fmla="*/ 523774 w 728088"/>
                  <a:gd name="connsiteY80" fmla="*/ 209550 h 419719"/>
                  <a:gd name="connsiteX81" fmla="*/ 650456 w 728088"/>
                  <a:gd name="connsiteY81" fmla="*/ 72390 h 419719"/>
                  <a:gd name="connsiteX82" fmla="*/ 659981 w 728088"/>
                  <a:gd name="connsiteY82" fmla="*/ 40005 h 419719"/>
                  <a:gd name="connsiteX83" fmla="*/ 523774 w 728088"/>
                  <a:gd name="connsiteY83" fmla="*/ 209550 h 419719"/>
                  <a:gd name="connsiteX84" fmla="*/ 600926 w 728088"/>
                  <a:gd name="connsiteY84" fmla="*/ 175260 h 419719"/>
                  <a:gd name="connsiteX85" fmla="*/ 598069 w 728088"/>
                  <a:gd name="connsiteY85" fmla="*/ 173355 h 419719"/>
                  <a:gd name="connsiteX86" fmla="*/ 535204 w 728088"/>
                  <a:gd name="connsiteY86" fmla="*/ 225743 h 419719"/>
                  <a:gd name="connsiteX87" fmla="*/ 537109 w 728088"/>
                  <a:gd name="connsiteY87" fmla="*/ 231458 h 419719"/>
                  <a:gd name="connsiteX88" fmla="*/ 572351 w 728088"/>
                  <a:gd name="connsiteY88" fmla="*/ 221933 h 419719"/>
                  <a:gd name="connsiteX89" fmla="*/ 600926 w 728088"/>
                  <a:gd name="connsiteY89" fmla="*/ 175260 h 41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728088" h="419719">
                    <a:moveTo>
                      <a:pt x="506629" y="230505"/>
                    </a:moveTo>
                    <a:cubicBezTo>
                      <a:pt x="501866" y="216218"/>
                      <a:pt x="497104" y="202883"/>
                      <a:pt x="491389" y="186690"/>
                    </a:cubicBezTo>
                    <a:cubicBezTo>
                      <a:pt x="476149" y="199073"/>
                      <a:pt x="461861" y="211455"/>
                      <a:pt x="445669" y="222885"/>
                    </a:cubicBezTo>
                    <a:cubicBezTo>
                      <a:pt x="426619" y="237173"/>
                      <a:pt x="422809" y="235268"/>
                      <a:pt x="412331" y="213360"/>
                    </a:cubicBezTo>
                    <a:cubicBezTo>
                      <a:pt x="401854" y="191453"/>
                      <a:pt x="403759" y="169545"/>
                      <a:pt x="415189" y="150495"/>
                    </a:cubicBezTo>
                    <a:cubicBezTo>
                      <a:pt x="433286" y="120968"/>
                      <a:pt x="454241" y="92393"/>
                      <a:pt x="474244" y="63818"/>
                    </a:cubicBezTo>
                    <a:cubicBezTo>
                      <a:pt x="479006" y="57150"/>
                      <a:pt x="484721" y="50483"/>
                      <a:pt x="491389" y="41910"/>
                    </a:cubicBezTo>
                    <a:cubicBezTo>
                      <a:pt x="459004" y="59055"/>
                      <a:pt x="375184" y="136208"/>
                      <a:pt x="358039" y="163830"/>
                    </a:cubicBezTo>
                    <a:cubicBezTo>
                      <a:pt x="341846" y="188595"/>
                      <a:pt x="338036" y="214313"/>
                      <a:pt x="350419" y="242888"/>
                    </a:cubicBezTo>
                    <a:cubicBezTo>
                      <a:pt x="348514" y="243840"/>
                      <a:pt x="346609" y="244793"/>
                      <a:pt x="344704" y="245745"/>
                    </a:cubicBezTo>
                    <a:cubicBezTo>
                      <a:pt x="334226" y="227648"/>
                      <a:pt x="323749" y="208598"/>
                      <a:pt x="313271" y="189548"/>
                    </a:cubicBezTo>
                    <a:cubicBezTo>
                      <a:pt x="296126" y="203835"/>
                      <a:pt x="276124" y="219075"/>
                      <a:pt x="255169" y="236220"/>
                    </a:cubicBezTo>
                    <a:cubicBezTo>
                      <a:pt x="223736" y="194310"/>
                      <a:pt x="239929" y="158115"/>
                      <a:pt x="261836" y="121920"/>
                    </a:cubicBezTo>
                    <a:cubicBezTo>
                      <a:pt x="247549" y="124778"/>
                      <a:pt x="233261" y="125730"/>
                      <a:pt x="219926" y="129540"/>
                    </a:cubicBezTo>
                    <a:cubicBezTo>
                      <a:pt x="216116" y="130493"/>
                      <a:pt x="212306" y="136208"/>
                      <a:pt x="208496" y="140018"/>
                    </a:cubicBezTo>
                    <a:cubicBezTo>
                      <a:pt x="178016" y="166688"/>
                      <a:pt x="147536" y="194310"/>
                      <a:pt x="117056" y="220980"/>
                    </a:cubicBezTo>
                    <a:cubicBezTo>
                      <a:pt x="113246" y="224790"/>
                      <a:pt x="108484" y="226695"/>
                      <a:pt x="103721" y="228600"/>
                    </a:cubicBezTo>
                    <a:cubicBezTo>
                      <a:pt x="82766" y="237173"/>
                      <a:pt x="74194" y="231458"/>
                      <a:pt x="72289" y="209550"/>
                    </a:cubicBezTo>
                    <a:cubicBezTo>
                      <a:pt x="72289" y="205740"/>
                      <a:pt x="72289" y="201930"/>
                      <a:pt x="72289" y="194310"/>
                    </a:cubicBezTo>
                    <a:cubicBezTo>
                      <a:pt x="53239" y="209550"/>
                      <a:pt x="37046" y="221933"/>
                      <a:pt x="18949" y="236220"/>
                    </a:cubicBezTo>
                    <a:cubicBezTo>
                      <a:pt x="-4864" y="208598"/>
                      <a:pt x="-4864" y="178118"/>
                      <a:pt x="11329" y="149543"/>
                    </a:cubicBezTo>
                    <a:cubicBezTo>
                      <a:pt x="25616" y="122873"/>
                      <a:pt x="44666" y="98108"/>
                      <a:pt x="62764" y="72390"/>
                    </a:cubicBezTo>
                    <a:cubicBezTo>
                      <a:pt x="65621" y="67628"/>
                      <a:pt x="70384" y="62865"/>
                      <a:pt x="73241" y="58103"/>
                    </a:cubicBezTo>
                    <a:cubicBezTo>
                      <a:pt x="92291" y="30480"/>
                      <a:pt x="92291" y="29528"/>
                      <a:pt x="71336" y="1905"/>
                    </a:cubicBezTo>
                    <a:cubicBezTo>
                      <a:pt x="80861" y="7620"/>
                      <a:pt x="92291" y="12383"/>
                      <a:pt x="100864" y="19050"/>
                    </a:cubicBezTo>
                    <a:cubicBezTo>
                      <a:pt x="117056" y="30480"/>
                      <a:pt x="120866" y="48578"/>
                      <a:pt x="108484" y="68580"/>
                    </a:cubicBezTo>
                    <a:cubicBezTo>
                      <a:pt x="93244" y="93345"/>
                      <a:pt x="74194" y="115253"/>
                      <a:pt x="58001" y="140018"/>
                    </a:cubicBezTo>
                    <a:cubicBezTo>
                      <a:pt x="44666" y="160020"/>
                      <a:pt x="34189" y="181928"/>
                      <a:pt x="21806" y="202883"/>
                    </a:cubicBezTo>
                    <a:cubicBezTo>
                      <a:pt x="23711" y="204788"/>
                      <a:pt x="25616" y="205740"/>
                      <a:pt x="27521" y="207645"/>
                    </a:cubicBezTo>
                    <a:cubicBezTo>
                      <a:pt x="46571" y="191453"/>
                      <a:pt x="67526" y="177165"/>
                      <a:pt x="84671" y="159068"/>
                    </a:cubicBezTo>
                    <a:cubicBezTo>
                      <a:pt x="104674" y="137160"/>
                      <a:pt x="120866" y="112395"/>
                      <a:pt x="138011" y="88583"/>
                    </a:cubicBezTo>
                    <a:cubicBezTo>
                      <a:pt x="157061" y="61913"/>
                      <a:pt x="158014" y="33338"/>
                      <a:pt x="144679" y="0"/>
                    </a:cubicBezTo>
                    <a:cubicBezTo>
                      <a:pt x="185636" y="40958"/>
                      <a:pt x="190399" y="72390"/>
                      <a:pt x="160871" y="120015"/>
                    </a:cubicBezTo>
                    <a:cubicBezTo>
                      <a:pt x="146584" y="143828"/>
                      <a:pt x="127534" y="165735"/>
                      <a:pt x="111341" y="189548"/>
                    </a:cubicBezTo>
                    <a:cubicBezTo>
                      <a:pt x="108484" y="193358"/>
                      <a:pt x="105626" y="198120"/>
                      <a:pt x="102769" y="201930"/>
                    </a:cubicBezTo>
                    <a:cubicBezTo>
                      <a:pt x="104674" y="202883"/>
                      <a:pt x="106579" y="204788"/>
                      <a:pt x="107531" y="205740"/>
                    </a:cubicBezTo>
                    <a:cubicBezTo>
                      <a:pt x="134201" y="174308"/>
                      <a:pt x="161824" y="141923"/>
                      <a:pt x="187541" y="109538"/>
                    </a:cubicBezTo>
                    <a:cubicBezTo>
                      <a:pt x="189446" y="106680"/>
                      <a:pt x="187541" y="100013"/>
                      <a:pt x="187541" y="95250"/>
                    </a:cubicBezTo>
                    <a:cubicBezTo>
                      <a:pt x="184684" y="69533"/>
                      <a:pt x="187541" y="45720"/>
                      <a:pt x="206591" y="27623"/>
                    </a:cubicBezTo>
                    <a:cubicBezTo>
                      <a:pt x="213259" y="20955"/>
                      <a:pt x="230404" y="14288"/>
                      <a:pt x="237071" y="18098"/>
                    </a:cubicBezTo>
                    <a:cubicBezTo>
                      <a:pt x="245644" y="22860"/>
                      <a:pt x="253264" y="39053"/>
                      <a:pt x="252311" y="48578"/>
                    </a:cubicBezTo>
                    <a:cubicBezTo>
                      <a:pt x="248501" y="71438"/>
                      <a:pt x="238976" y="93345"/>
                      <a:pt x="232309" y="116205"/>
                    </a:cubicBezTo>
                    <a:cubicBezTo>
                      <a:pt x="236119" y="115253"/>
                      <a:pt x="241834" y="115253"/>
                      <a:pt x="244691" y="112395"/>
                    </a:cubicBezTo>
                    <a:cubicBezTo>
                      <a:pt x="266599" y="95250"/>
                      <a:pt x="290411" y="79058"/>
                      <a:pt x="310414" y="60008"/>
                    </a:cubicBezTo>
                    <a:cubicBezTo>
                      <a:pt x="324701" y="46673"/>
                      <a:pt x="335179" y="28575"/>
                      <a:pt x="305651" y="10478"/>
                    </a:cubicBezTo>
                    <a:cubicBezTo>
                      <a:pt x="346609" y="17145"/>
                      <a:pt x="361849" y="43815"/>
                      <a:pt x="344704" y="73343"/>
                    </a:cubicBezTo>
                    <a:cubicBezTo>
                      <a:pt x="331369" y="95250"/>
                      <a:pt x="315176" y="115253"/>
                      <a:pt x="299936" y="136208"/>
                    </a:cubicBezTo>
                    <a:cubicBezTo>
                      <a:pt x="283744" y="158115"/>
                      <a:pt x="267551" y="179070"/>
                      <a:pt x="262789" y="211455"/>
                    </a:cubicBezTo>
                    <a:cubicBezTo>
                      <a:pt x="290411" y="187643"/>
                      <a:pt x="318034" y="171450"/>
                      <a:pt x="335179" y="140970"/>
                    </a:cubicBezTo>
                    <a:cubicBezTo>
                      <a:pt x="348514" y="117158"/>
                      <a:pt x="367564" y="96203"/>
                      <a:pt x="384709" y="74295"/>
                    </a:cubicBezTo>
                    <a:cubicBezTo>
                      <a:pt x="398044" y="57150"/>
                      <a:pt x="410426" y="40958"/>
                      <a:pt x="406616" y="18098"/>
                    </a:cubicBezTo>
                    <a:cubicBezTo>
                      <a:pt x="430429" y="17145"/>
                      <a:pt x="430429" y="17145"/>
                      <a:pt x="432334" y="67628"/>
                    </a:cubicBezTo>
                    <a:cubicBezTo>
                      <a:pt x="451384" y="52388"/>
                      <a:pt x="469481" y="37148"/>
                      <a:pt x="488531" y="22860"/>
                    </a:cubicBezTo>
                    <a:cubicBezTo>
                      <a:pt x="494246" y="19050"/>
                      <a:pt x="503771" y="17145"/>
                      <a:pt x="509486" y="19050"/>
                    </a:cubicBezTo>
                    <a:cubicBezTo>
                      <a:pt x="514249" y="20955"/>
                      <a:pt x="518059" y="30480"/>
                      <a:pt x="519011" y="36195"/>
                    </a:cubicBezTo>
                    <a:cubicBezTo>
                      <a:pt x="522821" y="69533"/>
                      <a:pt x="503771" y="95250"/>
                      <a:pt x="484721" y="120015"/>
                    </a:cubicBezTo>
                    <a:cubicBezTo>
                      <a:pt x="468529" y="140970"/>
                      <a:pt x="453289" y="163830"/>
                      <a:pt x="439001" y="186690"/>
                    </a:cubicBezTo>
                    <a:cubicBezTo>
                      <a:pt x="435191" y="192405"/>
                      <a:pt x="435191" y="200025"/>
                      <a:pt x="435191" y="207645"/>
                    </a:cubicBezTo>
                    <a:cubicBezTo>
                      <a:pt x="463766" y="184785"/>
                      <a:pt x="499009" y="169545"/>
                      <a:pt x="511391" y="129540"/>
                    </a:cubicBezTo>
                    <a:cubicBezTo>
                      <a:pt x="522821" y="93345"/>
                      <a:pt x="544729" y="60960"/>
                      <a:pt x="577114" y="40005"/>
                    </a:cubicBezTo>
                    <a:cubicBezTo>
                      <a:pt x="593306" y="28575"/>
                      <a:pt x="613309" y="21908"/>
                      <a:pt x="633311" y="17145"/>
                    </a:cubicBezTo>
                    <a:cubicBezTo>
                      <a:pt x="658076" y="11430"/>
                      <a:pt x="673316" y="21908"/>
                      <a:pt x="686651" y="46673"/>
                    </a:cubicBezTo>
                    <a:cubicBezTo>
                      <a:pt x="699986" y="37148"/>
                      <a:pt x="701891" y="9525"/>
                      <a:pt x="726656" y="17145"/>
                    </a:cubicBezTo>
                    <a:cubicBezTo>
                      <a:pt x="689509" y="92393"/>
                      <a:pt x="653314" y="164783"/>
                      <a:pt x="616166" y="238125"/>
                    </a:cubicBezTo>
                    <a:cubicBezTo>
                      <a:pt x="637121" y="245745"/>
                      <a:pt x="655219" y="251460"/>
                      <a:pt x="674269" y="259080"/>
                    </a:cubicBezTo>
                    <a:cubicBezTo>
                      <a:pt x="680936" y="261938"/>
                      <a:pt x="687604" y="265747"/>
                      <a:pt x="693319" y="269558"/>
                    </a:cubicBezTo>
                    <a:cubicBezTo>
                      <a:pt x="739991" y="303847"/>
                      <a:pt x="739991" y="350520"/>
                      <a:pt x="691414" y="387668"/>
                    </a:cubicBezTo>
                    <a:cubicBezTo>
                      <a:pt x="694271" y="323850"/>
                      <a:pt x="656171" y="291465"/>
                      <a:pt x="601879" y="269558"/>
                    </a:cubicBezTo>
                    <a:cubicBezTo>
                      <a:pt x="586639" y="290513"/>
                      <a:pt x="572351" y="313372"/>
                      <a:pt x="555206" y="334328"/>
                    </a:cubicBezTo>
                    <a:cubicBezTo>
                      <a:pt x="516154" y="382905"/>
                      <a:pt x="466624" y="413385"/>
                      <a:pt x="404711" y="419100"/>
                    </a:cubicBezTo>
                    <a:cubicBezTo>
                      <a:pt x="378994" y="421958"/>
                      <a:pt x="355181" y="415290"/>
                      <a:pt x="341846" y="391478"/>
                    </a:cubicBezTo>
                    <a:cubicBezTo>
                      <a:pt x="327559" y="366713"/>
                      <a:pt x="332321" y="340995"/>
                      <a:pt x="345656" y="318135"/>
                    </a:cubicBezTo>
                    <a:cubicBezTo>
                      <a:pt x="373279" y="270510"/>
                      <a:pt x="419951" y="251460"/>
                      <a:pt x="471386" y="240983"/>
                    </a:cubicBezTo>
                    <a:cubicBezTo>
                      <a:pt x="482816" y="233363"/>
                      <a:pt x="495199" y="232410"/>
                      <a:pt x="506629" y="230505"/>
                    </a:cubicBezTo>
                    <a:close/>
                    <a:moveTo>
                      <a:pt x="557111" y="252413"/>
                    </a:moveTo>
                    <a:cubicBezTo>
                      <a:pt x="494246" y="244793"/>
                      <a:pt x="439954" y="252413"/>
                      <a:pt x="392329" y="290513"/>
                    </a:cubicBezTo>
                    <a:cubicBezTo>
                      <a:pt x="368516" y="309563"/>
                      <a:pt x="362801" y="352425"/>
                      <a:pt x="378994" y="373380"/>
                    </a:cubicBezTo>
                    <a:cubicBezTo>
                      <a:pt x="393281" y="392430"/>
                      <a:pt x="423761" y="393383"/>
                      <a:pt x="452336" y="376238"/>
                    </a:cubicBezTo>
                    <a:cubicBezTo>
                      <a:pt x="455194" y="374333"/>
                      <a:pt x="458051" y="372428"/>
                      <a:pt x="460909" y="370522"/>
                    </a:cubicBezTo>
                    <a:cubicBezTo>
                      <a:pt x="502819" y="340995"/>
                      <a:pt x="526631" y="298133"/>
                      <a:pt x="557111" y="252413"/>
                    </a:cubicBezTo>
                    <a:close/>
                    <a:moveTo>
                      <a:pt x="523774" y="209550"/>
                    </a:moveTo>
                    <a:cubicBezTo>
                      <a:pt x="575209" y="169545"/>
                      <a:pt x="624739" y="132398"/>
                      <a:pt x="650456" y="72390"/>
                    </a:cubicBezTo>
                    <a:cubicBezTo>
                      <a:pt x="655219" y="61913"/>
                      <a:pt x="657124" y="50483"/>
                      <a:pt x="659981" y="40005"/>
                    </a:cubicBezTo>
                    <a:cubicBezTo>
                      <a:pt x="613309" y="26670"/>
                      <a:pt x="528536" y="143828"/>
                      <a:pt x="523774" y="209550"/>
                    </a:cubicBezTo>
                    <a:close/>
                    <a:moveTo>
                      <a:pt x="600926" y="175260"/>
                    </a:moveTo>
                    <a:cubicBezTo>
                      <a:pt x="599974" y="174308"/>
                      <a:pt x="599021" y="173355"/>
                      <a:pt x="598069" y="173355"/>
                    </a:cubicBezTo>
                    <a:cubicBezTo>
                      <a:pt x="577114" y="190500"/>
                      <a:pt x="556159" y="208598"/>
                      <a:pt x="535204" y="225743"/>
                    </a:cubicBezTo>
                    <a:cubicBezTo>
                      <a:pt x="536156" y="227648"/>
                      <a:pt x="537109" y="229553"/>
                      <a:pt x="537109" y="231458"/>
                    </a:cubicBezTo>
                    <a:cubicBezTo>
                      <a:pt x="549491" y="228600"/>
                      <a:pt x="565684" y="229553"/>
                      <a:pt x="572351" y="221933"/>
                    </a:cubicBezTo>
                    <a:cubicBezTo>
                      <a:pt x="585686" y="208598"/>
                      <a:pt x="592354" y="190500"/>
                      <a:pt x="600926" y="175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24326851-3E58-44B5-96FB-564C6A0C5F68}"/>
                  </a:ext>
                </a:extLst>
              </p:cNvPr>
              <p:cNvSpPr/>
              <p:nvPr/>
            </p:nvSpPr>
            <p:spPr>
              <a:xfrm>
                <a:off x="7455541" y="1742602"/>
                <a:ext cx="230235" cy="592408"/>
              </a:xfrm>
              <a:custGeom>
                <a:avLst/>
                <a:gdLst>
                  <a:gd name="connsiteX0" fmla="*/ 124801 w 230235"/>
                  <a:gd name="connsiteY0" fmla="*/ 283845 h 592408"/>
                  <a:gd name="connsiteX1" fmla="*/ 98131 w 230235"/>
                  <a:gd name="connsiteY1" fmla="*/ 495300 h 592408"/>
                  <a:gd name="connsiteX2" fmla="*/ 94321 w 230235"/>
                  <a:gd name="connsiteY2" fmla="*/ 552450 h 592408"/>
                  <a:gd name="connsiteX3" fmla="*/ 69556 w 230235"/>
                  <a:gd name="connsiteY3" fmla="*/ 569595 h 592408"/>
                  <a:gd name="connsiteX4" fmla="*/ 23 w 230235"/>
                  <a:gd name="connsiteY4" fmla="*/ 477202 h 592408"/>
                  <a:gd name="connsiteX5" fmla="*/ 47648 w 230235"/>
                  <a:gd name="connsiteY5" fmla="*/ 212407 h 592408"/>
                  <a:gd name="connsiteX6" fmla="*/ 141946 w 230235"/>
                  <a:gd name="connsiteY6" fmla="*/ 12382 h 592408"/>
                  <a:gd name="connsiteX7" fmla="*/ 152423 w 230235"/>
                  <a:gd name="connsiteY7" fmla="*/ 0 h 592408"/>
                  <a:gd name="connsiteX8" fmla="*/ 191476 w 230235"/>
                  <a:gd name="connsiteY8" fmla="*/ 123825 h 592408"/>
                  <a:gd name="connsiteX9" fmla="*/ 227671 w 230235"/>
                  <a:gd name="connsiteY9" fmla="*/ 416242 h 592408"/>
                  <a:gd name="connsiteX10" fmla="*/ 145756 w 230235"/>
                  <a:gd name="connsiteY10" fmla="*/ 584835 h 592408"/>
                  <a:gd name="connsiteX11" fmla="*/ 124801 w 230235"/>
                  <a:gd name="connsiteY11" fmla="*/ 578168 h 592408"/>
                  <a:gd name="connsiteX12" fmla="*/ 117181 w 230235"/>
                  <a:gd name="connsiteY12" fmla="*/ 438150 h 592408"/>
                  <a:gd name="connsiteX13" fmla="*/ 128611 w 230235"/>
                  <a:gd name="connsiteY13" fmla="*/ 300038 h 592408"/>
                  <a:gd name="connsiteX14" fmla="*/ 128611 w 230235"/>
                  <a:gd name="connsiteY14" fmla="*/ 284797 h 592408"/>
                  <a:gd name="connsiteX15" fmla="*/ 124801 w 230235"/>
                  <a:gd name="connsiteY15" fmla="*/ 283845 h 59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0235" h="592408">
                    <a:moveTo>
                      <a:pt x="124801" y="283845"/>
                    </a:moveTo>
                    <a:cubicBezTo>
                      <a:pt x="116228" y="354330"/>
                      <a:pt x="106703" y="424815"/>
                      <a:pt x="98131" y="495300"/>
                    </a:cubicBezTo>
                    <a:cubicBezTo>
                      <a:pt x="96226" y="514350"/>
                      <a:pt x="95273" y="533400"/>
                      <a:pt x="94321" y="552450"/>
                    </a:cubicBezTo>
                    <a:cubicBezTo>
                      <a:pt x="93368" y="569595"/>
                      <a:pt x="85748" y="573405"/>
                      <a:pt x="69556" y="569595"/>
                    </a:cubicBezTo>
                    <a:cubicBezTo>
                      <a:pt x="27646" y="558165"/>
                      <a:pt x="-929" y="522922"/>
                      <a:pt x="23" y="477202"/>
                    </a:cubicBezTo>
                    <a:cubicBezTo>
                      <a:pt x="1928" y="386715"/>
                      <a:pt x="17168" y="298132"/>
                      <a:pt x="47648" y="212407"/>
                    </a:cubicBezTo>
                    <a:cubicBezTo>
                      <a:pt x="72413" y="142875"/>
                      <a:pt x="101941" y="75247"/>
                      <a:pt x="141946" y="12382"/>
                    </a:cubicBezTo>
                    <a:cubicBezTo>
                      <a:pt x="143851" y="9525"/>
                      <a:pt x="146708" y="6667"/>
                      <a:pt x="152423" y="0"/>
                    </a:cubicBezTo>
                    <a:cubicBezTo>
                      <a:pt x="166711" y="42863"/>
                      <a:pt x="180046" y="82867"/>
                      <a:pt x="191476" y="123825"/>
                    </a:cubicBezTo>
                    <a:cubicBezTo>
                      <a:pt x="219098" y="219075"/>
                      <a:pt x="237196" y="316230"/>
                      <a:pt x="227671" y="416242"/>
                    </a:cubicBezTo>
                    <a:cubicBezTo>
                      <a:pt x="221956" y="482917"/>
                      <a:pt x="195286" y="539115"/>
                      <a:pt x="145756" y="584835"/>
                    </a:cubicBezTo>
                    <a:cubicBezTo>
                      <a:pt x="133373" y="596265"/>
                      <a:pt x="126706" y="595313"/>
                      <a:pt x="124801" y="578168"/>
                    </a:cubicBezTo>
                    <a:cubicBezTo>
                      <a:pt x="120991" y="531495"/>
                      <a:pt x="117181" y="484822"/>
                      <a:pt x="117181" y="438150"/>
                    </a:cubicBezTo>
                    <a:cubicBezTo>
                      <a:pt x="118133" y="392430"/>
                      <a:pt x="124801" y="345757"/>
                      <a:pt x="128611" y="300038"/>
                    </a:cubicBezTo>
                    <a:cubicBezTo>
                      <a:pt x="128611" y="295275"/>
                      <a:pt x="128611" y="289560"/>
                      <a:pt x="128611" y="284797"/>
                    </a:cubicBezTo>
                    <a:cubicBezTo>
                      <a:pt x="128611" y="284797"/>
                      <a:pt x="126706" y="283845"/>
                      <a:pt x="124801" y="2838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C5F1977-F085-4151-9D42-12412F4A82DC}"/>
                  </a:ext>
                </a:extLst>
              </p:cNvPr>
              <p:cNvSpPr/>
              <p:nvPr/>
            </p:nvSpPr>
            <p:spPr>
              <a:xfrm>
                <a:off x="7616138" y="2117887"/>
                <a:ext cx="383303" cy="376237"/>
              </a:xfrm>
              <a:custGeom>
                <a:avLst/>
                <a:gdLst>
                  <a:gd name="connsiteX0" fmla="*/ 39451 w 383303"/>
                  <a:gd name="connsiteY0" fmla="*/ 373380 h 376237"/>
                  <a:gd name="connsiteX1" fmla="*/ 193756 w 383303"/>
                  <a:gd name="connsiteY1" fmla="*/ 182880 h 376237"/>
                  <a:gd name="connsiteX2" fmla="*/ 139464 w 383303"/>
                  <a:gd name="connsiteY2" fmla="*/ 228600 h 376237"/>
                  <a:gd name="connsiteX3" fmla="*/ 45166 w 383303"/>
                  <a:gd name="connsiteY3" fmla="*/ 321945 h 376237"/>
                  <a:gd name="connsiteX4" fmla="*/ 10876 w 383303"/>
                  <a:gd name="connsiteY4" fmla="*/ 317183 h 376237"/>
                  <a:gd name="connsiteX5" fmla="*/ 21354 w 383303"/>
                  <a:gd name="connsiteY5" fmla="*/ 222885 h 376237"/>
                  <a:gd name="connsiteX6" fmla="*/ 367111 w 383303"/>
                  <a:gd name="connsiteY6" fmla="*/ 1905 h 376237"/>
                  <a:gd name="connsiteX7" fmla="*/ 383304 w 383303"/>
                  <a:gd name="connsiteY7" fmla="*/ 0 h 376237"/>
                  <a:gd name="connsiteX8" fmla="*/ 326154 w 383303"/>
                  <a:gd name="connsiteY8" fmla="*/ 131445 h 376237"/>
                  <a:gd name="connsiteX9" fmla="*/ 197566 w 383303"/>
                  <a:gd name="connsiteY9" fmla="*/ 316230 h 376237"/>
                  <a:gd name="connsiteX10" fmla="*/ 54691 w 383303"/>
                  <a:gd name="connsiteY10" fmla="*/ 376238 h 376237"/>
                  <a:gd name="connsiteX11" fmla="*/ 39451 w 383303"/>
                  <a:gd name="connsiteY11" fmla="*/ 373380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3303" h="376237">
                    <a:moveTo>
                      <a:pt x="39451" y="373380"/>
                    </a:moveTo>
                    <a:cubicBezTo>
                      <a:pt x="77551" y="297180"/>
                      <a:pt x="139464" y="243840"/>
                      <a:pt x="193756" y="182880"/>
                    </a:cubicBezTo>
                    <a:cubicBezTo>
                      <a:pt x="175659" y="198120"/>
                      <a:pt x="156609" y="212408"/>
                      <a:pt x="139464" y="228600"/>
                    </a:cubicBezTo>
                    <a:cubicBezTo>
                      <a:pt x="107079" y="259080"/>
                      <a:pt x="76599" y="290513"/>
                      <a:pt x="45166" y="321945"/>
                    </a:cubicBezTo>
                    <a:cubicBezTo>
                      <a:pt x="28974" y="338138"/>
                      <a:pt x="22306" y="337185"/>
                      <a:pt x="10876" y="317183"/>
                    </a:cubicBezTo>
                    <a:cubicBezTo>
                      <a:pt x="-6269" y="287655"/>
                      <a:pt x="-3411" y="249555"/>
                      <a:pt x="21354" y="222885"/>
                    </a:cubicBezTo>
                    <a:cubicBezTo>
                      <a:pt x="117556" y="120015"/>
                      <a:pt x="229951" y="40958"/>
                      <a:pt x="367111" y="1905"/>
                    </a:cubicBezTo>
                    <a:cubicBezTo>
                      <a:pt x="370921" y="953"/>
                      <a:pt x="374731" y="953"/>
                      <a:pt x="383304" y="0"/>
                    </a:cubicBezTo>
                    <a:cubicBezTo>
                      <a:pt x="363301" y="45720"/>
                      <a:pt x="346156" y="89535"/>
                      <a:pt x="326154" y="131445"/>
                    </a:cubicBezTo>
                    <a:cubicBezTo>
                      <a:pt x="292816" y="199072"/>
                      <a:pt x="253764" y="262890"/>
                      <a:pt x="197566" y="316230"/>
                    </a:cubicBezTo>
                    <a:cubicBezTo>
                      <a:pt x="157561" y="354330"/>
                      <a:pt x="109936" y="374333"/>
                      <a:pt x="54691" y="376238"/>
                    </a:cubicBezTo>
                    <a:cubicBezTo>
                      <a:pt x="51834" y="375285"/>
                      <a:pt x="47071" y="374333"/>
                      <a:pt x="39451" y="3733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A139C71-B1B0-4B43-8854-38254E0B3CDB}"/>
                  </a:ext>
                </a:extLst>
              </p:cNvPr>
              <p:cNvSpPr/>
              <p:nvPr/>
            </p:nvSpPr>
            <p:spPr>
              <a:xfrm>
                <a:off x="10735974" y="1737689"/>
                <a:ext cx="462921" cy="246645"/>
              </a:xfrm>
              <a:custGeom>
                <a:avLst/>
                <a:gdLst>
                  <a:gd name="connsiteX0" fmla="*/ 234315 w 462921"/>
                  <a:gd name="connsiteY0" fmla="*/ 102068 h 246645"/>
                  <a:gd name="connsiteX1" fmla="*/ 461010 w 462921"/>
                  <a:gd name="connsiteY1" fmla="*/ 224940 h 246645"/>
                  <a:gd name="connsiteX2" fmla="*/ 341948 w 462921"/>
                  <a:gd name="connsiteY2" fmla="*/ 243990 h 246645"/>
                  <a:gd name="connsiteX3" fmla="*/ 120015 w 462921"/>
                  <a:gd name="connsiteY3" fmla="*/ 124928 h 246645"/>
                  <a:gd name="connsiteX4" fmla="*/ 0 w 462921"/>
                  <a:gd name="connsiteY4" fmla="*/ 12533 h 246645"/>
                  <a:gd name="connsiteX5" fmla="*/ 1905 w 462921"/>
                  <a:gd name="connsiteY5" fmla="*/ 4913 h 246645"/>
                  <a:gd name="connsiteX6" fmla="*/ 104775 w 462921"/>
                  <a:gd name="connsiteY6" fmla="*/ 150 h 246645"/>
                  <a:gd name="connsiteX7" fmla="*/ 395288 w 462921"/>
                  <a:gd name="connsiteY7" fmla="*/ 67778 h 246645"/>
                  <a:gd name="connsiteX8" fmla="*/ 441960 w 462921"/>
                  <a:gd name="connsiteY8" fmla="*/ 96353 h 246645"/>
                  <a:gd name="connsiteX9" fmla="*/ 459105 w 462921"/>
                  <a:gd name="connsiteY9" fmla="*/ 173505 h 246645"/>
                  <a:gd name="connsiteX10" fmla="*/ 437198 w 462921"/>
                  <a:gd name="connsiteY10" fmla="*/ 179220 h 246645"/>
                  <a:gd name="connsiteX11" fmla="*/ 314325 w 462921"/>
                  <a:gd name="connsiteY11" fmla="*/ 129690 h 246645"/>
                  <a:gd name="connsiteX12" fmla="*/ 234315 w 462921"/>
                  <a:gd name="connsiteY12" fmla="*/ 102068 h 24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2921" h="246645">
                    <a:moveTo>
                      <a:pt x="234315" y="102068"/>
                    </a:moveTo>
                    <a:cubicBezTo>
                      <a:pt x="310515" y="139215"/>
                      <a:pt x="392430" y="163980"/>
                      <a:pt x="461010" y="224940"/>
                    </a:cubicBezTo>
                    <a:cubicBezTo>
                      <a:pt x="420053" y="242085"/>
                      <a:pt x="381953" y="251610"/>
                      <a:pt x="341948" y="243990"/>
                    </a:cubicBezTo>
                    <a:cubicBezTo>
                      <a:pt x="255270" y="227798"/>
                      <a:pt x="184785" y="180173"/>
                      <a:pt x="120015" y="124928"/>
                    </a:cubicBezTo>
                    <a:cubicBezTo>
                      <a:pt x="78105" y="89685"/>
                      <a:pt x="40005" y="50633"/>
                      <a:pt x="0" y="12533"/>
                    </a:cubicBezTo>
                    <a:cubicBezTo>
                      <a:pt x="953" y="9675"/>
                      <a:pt x="1905" y="7770"/>
                      <a:pt x="1905" y="4913"/>
                    </a:cubicBezTo>
                    <a:cubicBezTo>
                      <a:pt x="36195" y="3008"/>
                      <a:pt x="70485" y="-802"/>
                      <a:pt x="104775" y="150"/>
                    </a:cubicBezTo>
                    <a:cubicBezTo>
                      <a:pt x="206693" y="2055"/>
                      <a:pt x="301943" y="31583"/>
                      <a:pt x="395288" y="67778"/>
                    </a:cubicBezTo>
                    <a:cubicBezTo>
                      <a:pt x="412433" y="74445"/>
                      <a:pt x="428625" y="84923"/>
                      <a:pt x="441960" y="96353"/>
                    </a:cubicBezTo>
                    <a:cubicBezTo>
                      <a:pt x="465773" y="116355"/>
                      <a:pt x="465773" y="144930"/>
                      <a:pt x="459105" y="173505"/>
                    </a:cubicBezTo>
                    <a:cubicBezTo>
                      <a:pt x="455295" y="188745"/>
                      <a:pt x="445770" y="182078"/>
                      <a:pt x="437198" y="179220"/>
                    </a:cubicBezTo>
                    <a:cubicBezTo>
                      <a:pt x="396240" y="163028"/>
                      <a:pt x="355283" y="144930"/>
                      <a:pt x="314325" y="129690"/>
                    </a:cubicBezTo>
                    <a:cubicBezTo>
                      <a:pt x="289560" y="119213"/>
                      <a:pt x="261938" y="111593"/>
                      <a:pt x="234315" y="102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35BF487E-8653-402F-A375-CCE22809FFB8}"/>
                  </a:ext>
                </a:extLst>
              </p:cNvPr>
              <p:cNvSpPr/>
              <p:nvPr/>
            </p:nvSpPr>
            <p:spPr>
              <a:xfrm>
                <a:off x="11302757" y="1539720"/>
                <a:ext cx="243794" cy="395547"/>
              </a:xfrm>
              <a:custGeom>
                <a:avLst/>
                <a:gdLst>
                  <a:gd name="connsiteX0" fmla="*/ 129495 w 243794"/>
                  <a:gd name="connsiteY0" fmla="*/ 207645 h 395547"/>
                  <a:gd name="connsiteX1" fmla="*/ 11385 w 243794"/>
                  <a:gd name="connsiteY1" fmla="*/ 384810 h 395547"/>
                  <a:gd name="connsiteX2" fmla="*/ 5670 w 243794"/>
                  <a:gd name="connsiteY2" fmla="*/ 275272 h 395547"/>
                  <a:gd name="connsiteX3" fmla="*/ 79965 w 243794"/>
                  <a:gd name="connsiteY3" fmla="*/ 147638 h 395547"/>
                  <a:gd name="connsiteX4" fmla="*/ 243795 w 243794"/>
                  <a:gd name="connsiteY4" fmla="*/ 0 h 395547"/>
                  <a:gd name="connsiteX5" fmla="*/ 238080 w 243794"/>
                  <a:gd name="connsiteY5" fmla="*/ 94297 h 395547"/>
                  <a:gd name="connsiteX6" fmla="*/ 147592 w 243794"/>
                  <a:gd name="connsiteY6" fmla="*/ 353377 h 395547"/>
                  <a:gd name="connsiteX7" fmla="*/ 99015 w 243794"/>
                  <a:gd name="connsiteY7" fmla="*/ 393383 h 395547"/>
                  <a:gd name="connsiteX8" fmla="*/ 85680 w 243794"/>
                  <a:gd name="connsiteY8" fmla="*/ 395288 h 395547"/>
                  <a:gd name="connsiteX9" fmla="*/ 50437 w 243794"/>
                  <a:gd name="connsiteY9" fmla="*/ 384810 h 395547"/>
                  <a:gd name="connsiteX10" fmla="*/ 60915 w 243794"/>
                  <a:gd name="connsiteY10" fmla="*/ 356235 h 395547"/>
                  <a:gd name="connsiteX11" fmla="*/ 135210 w 243794"/>
                  <a:gd name="connsiteY11" fmla="*/ 210502 h 395547"/>
                  <a:gd name="connsiteX12" fmla="*/ 129495 w 243794"/>
                  <a:gd name="connsiteY12" fmla="*/ 207645 h 39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3794" h="395547">
                    <a:moveTo>
                      <a:pt x="129495" y="207645"/>
                    </a:moveTo>
                    <a:cubicBezTo>
                      <a:pt x="94252" y="267652"/>
                      <a:pt x="66630" y="332422"/>
                      <a:pt x="11385" y="384810"/>
                    </a:cubicBezTo>
                    <a:cubicBezTo>
                      <a:pt x="-998" y="345758"/>
                      <a:pt x="-3855" y="311467"/>
                      <a:pt x="5670" y="275272"/>
                    </a:cubicBezTo>
                    <a:cubicBezTo>
                      <a:pt x="19005" y="226695"/>
                      <a:pt x="47580" y="185738"/>
                      <a:pt x="79965" y="147638"/>
                    </a:cubicBezTo>
                    <a:cubicBezTo>
                      <a:pt x="126637" y="92392"/>
                      <a:pt x="179977" y="44767"/>
                      <a:pt x="243795" y="0"/>
                    </a:cubicBezTo>
                    <a:cubicBezTo>
                      <a:pt x="241890" y="34290"/>
                      <a:pt x="242842" y="64770"/>
                      <a:pt x="238080" y="94297"/>
                    </a:cubicBezTo>
                    <a:cubicBezTo>
                      <a:pt x="224745" y="186690"/>
                      <a:pt x="194265" y="273367"/>
                      <a:pt x="147592" y="353377"/>
                    </a:cubicBezTo>
                    <a:cubicBezTo>
                      <a:pt x="136162" y="372427"/>
                      <a:pt x="121875" y="388620"/>
                      <a:pt x="99015" y="393383"/>
                    </a:cubicBezTo>
                    <a:cubicBezTo>
                      <a:pt x="94252" y="394335"/>
                      <a:pt x="89490" y="396240"/>
                      <a:pt x="85680" y="395288"/>
                    </a:cubicBezTo>
                    <a:cubicBezTo>
                      <a:pt x="74250" y="392430"/>
                      <a:pt x="61867" y="388620"/>
                      <a:pt x="50437" y="384810"/>
                    </a:cubicBezTo>
                    <a:cubicBezTo>
                      <a:pt x="54247" y="375285"/>
                      <a:pt x="57105" y="365760"/>
                      <a:pt x="60915" y="356235"/>
                    </a:cubicBezTo>
                    <a:cubicBezTo>
                      <a:pt x="85680" y="307658"/>
                      <a:pt x="110445" y="259080"/>
                      <a:pt x="135210" y="210502"/>
                    </a:cubicBezTo>
                    <a:cubicBezTo>
                      <a:pt x="133305" y="209550"/>
                      <a:pt x="131400" y="208597"/>
                      <a:pt x="129495" y="2076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7A2377A-6665-44D1-B97E-2AE09931BC24}"/>
                  </a:ext>
                </a:extLst>
              </p:cNvPr>
              <p:cNvSpPr/>
              <p:nvPr/>
            </p:nvSpPr>
            <p:spPr>
              <a:xfrm>
                <a:off x="7700323" y="2420782"/>
                <a:ext cx="349601" cy="309423"/>
              </a:xfrm>
              <a:custGeom>
                <a:avLst/>
                <a:gdLst>
                  <a:gd name="connsiteX0" fmla="*/ 172436 w 349601"/>
                  <a:gd name="connsiteY0" fmla="*/ 150495 h 309423"/>
                  <a:gd name="connsiteX1" fmla="*/ 93379 w 349601"/>
                  <a:gd name="connsiteY1" fmla="*/ 211455 h 309423"/>
                  <a:gd name="connsiteX2" fmla="*/ 37181 w 349601"/>
                  <a:gd name="connsiteY2" fmla="*/ 261938 h 309423"/>
                  <a:gd name="connsiteX3" fmla="*/ 8606 w 349601"/>
                  <a:gd name="connsiteY3" fmla="*/ 257175 h 309423"/>
                  <a:gd name="connsiteX4" fmla="*/ 24799 w 349601"/>
                  <a:gd name="connsiteY4" fmla="*/ 173355 h 309423"/>
                  <a:gd name="connsiteX5" fmla="*/ 203869 w 349601"/>
                  <a:gd name="connsiteY5" fmla="*/ 47625 h 309423"/>
                  <a:gd name="connsiteX6" fmla="*/ 331504 w 349601"/>
                  <a:gd name="connsiteY6" fmla="*/ 1905 h 309423"/>
                  <a:gd name="connsiteX7" fmla="*/ 349601 w 349601"/>
                  <a:gd name="connsiteY7" fmla="*/ 0 h 309423"/>
                  <a:gd name="connsiteX8" fmla="*/ 301976 w 349601"/>
                  <a:gd name="connsiteY8" fmla="*/ 96202 h 309423"/>
                  <a:gd name="connsiteX9" fmla="*/ 176246 w 349601"/>
                  <a:gd name="connsiteY9" fmla="*/ 260985 h 309423"/>
                  <a:gd name="connsiteX10" fmla="*/ 29561 w 349601"/>
                  <a:gd name="connsiteY10" fmla="*/ 308610 h 309423"/>
                  <a:gd name="connsiteX11" fmla="*/ 172436 w 349601"/>
                  <a:gd name="connsiteY11" fmla="*/ 150495 h 309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601" h="309423">
                    <a:moveTo>
                      <a:pt x="172436" y="150495"/>
                    </a:moveTo>
                    <a:cubicBezTo>
                      <a:pt x="145766" y="170497"/>
                      <a:pt x="119096" y="190500"/>
                      <a:pt x="93379" y="211455"/>
                    </a:cubicBezTo>
                    <a:cubicBezTo>
                      <a:pt x="74329" y="227647"/>
                      <a:pt x="56231" y="245745"/>
                      <a:pt x="37181" y="261938"/>
                    </a:cubicBezTo>
                    <a:cubicBezTo>
                      <a:pt x="22894" y="274320"/>
                      <a:pt x="17179" y="273367"/>
                      <a:pt x="8606" y="257175"/>
                    </a:cubicBezTo>
                    <a:cubicBezTo>
                      <a:pt x="-6634" y="227647"/>
                      <a:pt x="-1871" y="199072"/>
                      <a:pt x="24799" y="173355"/>
                    </a:cubicBezTo>
                    <a:cubicBezTo>
                      <a:pt x="77186" y="120967"/>
                      <a:pt x="136241" y="77152"/>
                      <a:pt x="203869" y="47625"/>
                    </a:cubicBezTo>
                    <a:cubicBezTo>
                      <a:pt x="244826" y="29527"/>
                      <a:pt x="288641" y="16192"/>
                      <a:pt x="331504" y="1905"/>
                    </a:cubicBezTo>
                    <a:cubicBezTo>
                      <a:pt x="335314" y="952"/>
                      <a:pt x="340076" y="952"/>
                      <a:pt x="349601" y="0"/>
                    </a:cubicBezTo>
                    <a:cubicBezTo>
                      <a:pt x="332456" y="34290"/>
                      <a:pt x="318169" y="65722"/>
                      <a:pt x="301976" y="96202"/>
                    </a:cubicBezTo>
                    <a:cubicBezTo>
                      <a:pt x="268639" y="157163"/>
                      <a:pt x="229586" y="214313"/>
                      <a:pt x="176246" y="260985"/>
                    </a:cubicBezTo>
                    <a:cubicBezTo>
                      <a:pt x="135289" y="297180"/>
                      <a:pt x="88616" y="313372"/>
                      <a:pt x="29561" y="308610"/>
                    </a:cubicBezTo>
                    <a:cubicBezTo>
                      <a:pt x="67661" y="242888"/>
                      <a:pt x="124811" y="200977"/>
                      <a:pt x="172436" y="1504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3C9F699-D368-4772-B3A3-790D37561CC2}"/>
                  </a:ext>
                </a:extLst>
              </p:cNvPr>
              <p:cNvSpPr/>
              <p:nvPr/>
            </p:nvSpPr>
            <p:spPr>
              <a:xfrm>
                <a:off x="7175530" y="2236950"/>
                <a:ext cx="355549" cy="308442"/>
              </a:xfrm>
              <a:custGeom>
                <a:avLst/>
                <a:gdLst>
                  <a:gd name="connsiteX0" fmla="*/ 0 w 355549"/>
                  <a:gd name="connsiteY0" fmla="*/ 0 h 308442"/>
                  <a:gd name="connsiteX1" fmla="*/ 292418 w 355549"/>
                  <a:gd name="connsiteY1" fmla="*/ 133350 h 308442"/>
                  <a:gd name="connsiteX2" fmla="*/ 355283 w 355549"/>
                  <a:gd name="connsiteY2" fmla="*/ 248603 h 308442"/>
                  <a:gd name="connsiteX3" fmla="*/ 354330 w 355549"/>
                  <a:gd name="connsiteY3" fmla="*/ 263842 h 308442"/>
                  <a:gd name="connsiteX4" fmla="*/ 186690 w 355549"/>
                  <a:gd name="connsiteY4" fmla="*/ 152400 h 308442"/>
                  <a:gd name="connsiteX5" fmla="*/ 182880 w 355549"/>
                  <a:gd name="connsiteY5" fmla="*/ 157163 h 308442"/>
                  <a:gd name="connsiteX6" fmla="*/ 321945 w 355549"/>
                  <a:gd name="connsiteY6" fmla="*/ 278130 h 308442"/>
                  <a:gd name="connsiteX7" fmla="*/ 226695 w 355549"/>
                  <a:gd name="connsiteY7" fmla="*/ 293370 h 308442"/>
                  <a:gd name="connsiteX8" fmla="*/ 123825 w 355549"/>
                  <a:gd name="connsiteY8" fmla="*/ 200978 h 308442"/>
                  <a:gd name="connsiteX9" fmla="*/ 3810 w 355549"/>
                  <a:gd name="connsiteY9" fmla="*/ 13335 h 308442"/>
                  <a:gd name="connsiteX10" fmla="*/ 0 w 355549"/>
                  <a:gd name="connsiteY10" fmla="*/ 0 h 30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5549" h="308442">
                    <a:moveTo>
                      <a:pt x="0" y="0"/>
                    </a:moveTo>
                    <a:cubicBezTo>
                      <a:pt x="107633" y="27622"/>
                      <a:pt x="208598" y="61913"/>
                      <a:pt x="292418" y="133350"/>
                    </a:cubicBezTo>
                    <a:cubicBezTo>
                      <a:pt x="328613" y="163830"/>
                      <a:pt x="348615" y="202883"/>
                      <a:pt x="355283" y="248603"/>
                    </a:cubicBezTo>
                    <a:cubicBezTo>
                      <a:pt x="356235" y="253365"/>
                      <a:pt x="354330" y="257175"/>
                      <a:pt x="354330" y="263842"/>
                    </a:cubicBezTo>
                    <a:cubicBezTo>
                      <a:pt x="288608" y="240030"/>
                      <a:pt x="240030" y="193358"/>
                      <a:pt x="186690" y="152400"/>
                    </a:cubicBezTo>
                    <a:cubicBezTo>
                      <a:pt x="185738" y="154305"/>
                      <a:pt x="183833" y="155258"/>
                      <a:pt x="182880" y="157163"/>
                    </a:cubicBezTo>
                    <a:cubicBezTo>
                      <a:pt x="229553" y="197167"/>
                      <a:pt x="275273" y="238125"/>
                      <a:pt x="321945" y="278130"/>
                    </a:cubicBezTo>
                    <a:cubicBezTo>
                      <a:pt x="300990" y="310515"/>
                      <a:pt x="260033" y="319088"/>
                      <a:pt x="226695" y="293370"/>
                    </a:cubicBezTo>
                    <a:cubicBezTo>
                      <a:pt x="190500" y="264795"/>
                      <a:pt x="155258" y="234315"/>
                      <a:pt x="123825" y="200978"/>
                    </a:cubicBezTo>
                    <a:cubicBezTo>
                      <a:pt x="71438" y="146685"/>
                      <a:pt x="30480" y="84772"/>
                      <a:pt x="3810" y="13335"/>
                    </a:cubicBezTo>
                    <a:cubicBezTo>
                      <a:pt x="2858" y="10478"/>
                      <a:pt x="1905" y="6667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C16C9205-933B-45D7-8466-B7C10E1DF18A}"/>
                  </a:ext>
                </a:extLst>
              </p:cNvPr>
              <p:cNvSpPr/>
              <p:nvPr/>
            </p:nvSpPr>
            <p:spPr>
              <a:xfrm>
                <a:off x="7228869" y="2629909"/>
                <a:ext cx="415290" cy="219202"/>
              </a:xfrm>
              <a:custGeom>
                <a:avLst/>
                <a:gdLst>
                  <a:gd name="connsiteX0" fmla="*/ 213360 w 415290"/>
                  <a:gd name="connsiteY0" fmla="*/ 94721 h 219202"/>
                  <a:gd name="connsiteX1" fmla="*/ 367665 w 415290"/>
                  <a:gd name="connsiteY1" fmla="*/ 160443 h 219202"/>
                  <a:gd name="connsiteX2" fmla="*/ 376238 w 415290"/>
                  <a:gd name="connsiteY2" fmla="*/ 199496 h 219202"/>
                  <a:gd name="connsiteX3" fmla="*/ 293370 w 415290"/>
                  <a:gd name="connsiteY3" fmla="*/ 211878 h 219202"/>
                  <a:gd name="connsiteX4" fmla="*/ 99060 w 415290"/>
                  <a:gd name="connsiteY4" fmla="*/ 102341 h 219202"/>
                  <a:gd name="connsiteX5" fmla="*/ 0 w 415290"/>
                  <a:gd name="connsiteY5" fmla="*/ 8043 h 219202"/>
                  <a:gd name="connsiteX6" fmla="*/ 3810 w 415290"/>
                  <a:gd name="connsiteY6" fmla="*/ 423 h 219202"/>
                  <a:gd name="connsiteX7" fmla="*/ 113348 w 415290"/>
                  <a:gd name="connsiteY7" fmla="*/ 423 h 219202"/>
                  <a:gd name="connsiteX8" fmla="*/ 281940 w 415290"/>
                  <a:gd name="connsiteY8" fmla="*/ 28046 h 219202"/>
                  <a:gd name="connsiteX9" fmla="*/ 411480 w 415290"/>
                  <a:gd name="connsiteY9" fmla="*/ 132821 h 219202"/>
                  <a:gd name="connsiteX10" fmla="*/ 415290 w 415290"/>
                  <a:gd name="connsiteY10" fmla="*/ 147108 h 219202"/>
                  <a:gd name="connsiteX11" fmla="*/ 401003 w 415290"/>
                  <a:gd name="connsiteY11" fmla="*/ 149013 h 219202"/>
                  <a:gd name="connsiteX12" fmla="*/ 240030 w 415290"/>
                  <a:gd name="connsiteY12" fmla="*/ 97578 h 219202"/>
                  <a:gd name="connsiteX13" fmla="*/ 217170 w 415290"/>
                  <a:gd name="connsiteY13" fmla="*/ 87101 h 219202"/>
                  <a:gd name="connsiteX14" fmla="*/ 213360 w 415290"/>
                  <a:gd name="connsiteY14" fmla="*/ 94721 h 21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5290" h="219202">
                    <a:moveTo>
                      <a:pt x="213360" y="94721"/>
                    </a:moveTo>
                    <a:cubicBezTo>
                      <a:pt x="264795" y="116628"/>
                      <a:pt x="315278" y="139488"/>
                      <a:pt x="367665" y="160443"/>
                    </a:cubicBezTo>
                    <a:cubicBezTo>
                      <a:pt x="396240" y="171873"/>
                      <a:pt x="398145" y="177588"/>
                      <a:pt x="376238" y="199496"/>
                    </a:cubicBezTo>
                    <a:cubicBezTo>
                      <a:pt x="351473" y="224261"/>
                      <a:pt x="322898" y="222356"/>
                      <a:pt x="293370" y="211878"/>
                    </a:cubicBezTo>
                    <a:cubicBezTo>
                      <a:pt x="222885" y="186161"/>
                      <a:pt x="156210" y="150918"/>
                      <a:pt x="99060" y="102341"/>
                    </a:cubicBezTo>
                    <a:cubicBezTo>
                      <a:pt x="63818" y="72813"/>
                      <a:pt x="32385" y="39476"/>
                      <a:pt x="0" y="8043"/>
                    </a:cubicBezTo>
                    <a:cubicBezTo>
                      <a:pt x="952" y="5186"/>
                      <a:pt x="2858" y="3281"/>
                      <a:pt x="3810" y="423"/>
                    </a:cubicBezTo>
                    <a:cubicBezTo>
                      <a:pt x="40005" y="423"/>
                      <a:pt x="77153" y="-529"/>
                      <a:pt x="113348" y="423"/>
                    </a:cubicBezTo>
                    <a:cubicBezTo>
                      <a:pt x="170498" y="2328"/>
                      <a:pt x="226695" y="10901"/>
                      <a:pt x="281940" y="28046"/>
                    </a:cubicBezTo>
                    <a:cubicBezTo>
                      <a:pt x="339090" y="46143"/>
                      <a:pt x="385763" y="76623"/>
                      <a:pt x="411480" y="132821"/>
                    </a:cubicBezTo>
                    <a:cubicBezTo>
                      <a:pt x="413385" y="137583"/>
                      <a:pt x="414338" y="142346"/>
                      <a:pt x="415290" y="147108"/>
                    </a:cubicBezTo>
                    <a:cubicBezTo>
                      <a:pt x="410528" y="148061"/>
                      <a:pt x="405765" y="149966"/>
                      <a:pt x="401003" y="149013"/>
                    </a:cubicBezTo>
                    <a:cubicBezTo>
                      <a:pt x="343853" y="142346"/>
                      <a:pt x="292418" y="119486"/>
                      <a:pt x="240030" y="97578"/>
                    </a:cubicBezTo>
                    <a:cubicBezTo>
                      <a:pt x="232410" y="94721"/>
                      <a:pt x="224790" y="90911"/>
                      <a:pt x="217170" y="87101"/>
                    </a:cubicBezTo>
                    <a:cubicBezTo>
                      <a:pt x="216218" y="89958"/>
                      <a:pt x="215265" y="92816"/>
                      <a:pt x="213360" y="9472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C84DFEA1-9F95-4183-AF35-4EF71D54B7BB}"/>
                  </a:ext>
                </a:extLst>
              </p:cNvPr>
              <p:cNvSpPr/>
              <p:nvPr/>
            </p:nvSpPr>
            <p:spPr>
              <a:xfrm>
                <a:off x="10800745" y="2032153"/>
                <a:ext cx="417194" cy="202047"/>
              </a:xfrm>
              <a:custGeom>
                <a:avLst/>
                <a:gdLst>
                  <a:gd name="connsiteX0" fmla="*/ 0 w 417194"/>
                  <a:gd name="connsiteY0" fmla="*/ 13344 h 202047"/>
                  <a:gd name="connsiteX1" fmla="*/ 303847 w 417194"/>
                  <a:gd name="connsiteY1" fmla="*/ 28584 h 202047"/>
                  <a:gd name="connsiteX2" fmla="*/ 365760 w 417194"/>
                  <a:gd name="connsiteY2" fmla="*/ 48587 h 202047"/>
                  <a:gd name="connsiteX3" fmla="*/ 415290 w 417194"/>
                  <a:gd name="connsiteY3" fmla="*/ 121929 h 202047"/>
                  <a:gd name="connsiteX4" fmla="*/ 389572 w 417194"/>
                  <a:gd name="connsiteY4" fmla="*/ 138122 h 202047"/>
                  <a:gd name="connsiteX5" fmla="*/ 233363 w 417194"/>
                  <a:gd name="connsiteY5" fmla="*/ 88592 h 202047"/>
                  <a:gd name="connsiteX6" fmla="*/ 220028 w 417194"/>
                  <a:gd name="connsiteY6" fmla="*/ 87639 h 202047"/>
                  <a:gd name="connsiteX7" fmla="*/ 417195 w 417194"/>
                  <a:gd name="connsiteY7" fmla="*/ 177174 h 202047"/>
                  <a:gd name="connsiteX8" fmla="*/ 302895 w 417194"/>
                  <a:gd name="connsiteY8" fmla="*/ 200034 h 202047"/>
                  <a:gd name="connsiteX9" fmla="*/ 82867 w 417194"/>
                  <a:gd name="connsiteY9" fmla="*/ 84782 h 202047"/>
                  <a:gd name="connsiteX10" fmla="*/ 0 w 417194"/>
                  <a:gd name="connsiteY10" fmla="*/ 13344 h 20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7194" h="202047">
                    <a:moveTo>
                      <a:pt x="0" y="13344"/>
                    </a:moveTo>
                    <a:cubicBezTo>
                      <a:pt x="105728" y="-11421"/>
                      <a:pt x="204788" y="962"/>
                      <a:pt x="303847" y="28584"/>
                    </a:cubicBezTo>
                    <a:cubicBezTo>
                      <a:pt x="324803" y="34299"/>
                      <a:pt x="345757" y="40967"/>
                      <a:pt x="365760" y="48587"/>
                    </a:cubicBezTo>
                    <a:cubicBezTo>
                      <a:pt x="400050" y="62874"/>
                      <a:pt x="419100" y="90497"/>
                      <a:pt x="415290" y="121929"/>
                    </a:cubicBezTo>
                    <a:cubicBezTo>
                      <a:pt x="413385" y="140979"/>
                      <a:pt x="407670" y="143837"/>
                      <a:pt x="389572" y="138122"/>
                    </a:cubicBezTo>
                    <a:cubicBezTo>
                      <a:pt x="338138" y="120977"/>
                      <a:pt x="285750" y="104784"/>
                      <a:pt x="233363" y="88592"/>
                    </a:cubicBezTo>
                    <a:cubicBezTo>
                      <a:pt x="229553" y="87639"/>
                      <a:pt x="224790" y="86687"/>
                      <a:pt x="220028" y="87639"/>
                    </a:cubicBezTo>
                    <a:cubicBezTo>
                      <a:pt x="286703" y="112404"/>
                      <a:pt x="354330" y="134312"/>
                      <a:pt x="417195" y="177174"/>
                    </a:cubicBezTo>
                    <a:cubicBezTo>
                      <a:pt x="377190" y="196224"/>
                      <a:pt x="341947" y="206702"/>
                      <a:pt x="302895" y="200034"/>
                    </a:cubicBezTo>
                    <a:cubicBezTo>
                      <a:pt x="217170" y="184794"/>
                      <a:pt x="148590" y="137169"/>
                      <a:pt x="82867" y="84782"/>
                    </a:cubicBezTo>
                    <a:cubicBezTo>
                      <a:pt x="55245" y="62874"/>
                      <a:pt x="29528" y="39062"/>
                      <a:pt x="0" y="13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029B1757-8F43-4472-BE32-2E51A3E28356}"/>
                  </a:ext>
                </a:extLst>
              </p:cNvPr>
              <p:cNvSpPr/>
              <p:nvPr/>
            </p:nvSpPr>
            <p:spPr>
              <a:xfrm>
                <a:off x="11312237" y="1926434"/>
                <a:ext cx="333375" cy="332712"/>
              </a:xfrm>
              <a:custGeom>
                <a:avLst/>
                <a:gdLst>
                  <a:gd name="connsiteX0" fmla="*/ 35243 w 333375"/>
                  <a:gd name="connsiteY0" fmla="*/ 309563 h 332712"/>
                  <a:gd name="connsiteX1" fmla="*/ 164783 w 333375"/>
                  <a:gd name="connsiteY1" fmla="*/ 173355 h 332712"/>
                  <a:gd name="connsiteX2" fmla="*/ 160973 w 333375"/>
                  <a:gd name="connsiteY2" fmla="*/ 169545 h 332712"/>
                  <a:gd name="connsiteX3" fmla="*/ 86678 w 333375"/>
                  <a:gd name="connsiteY3" fmla="*/ 238125 h 332712"/>
                  <a:gd name="connsiteX4" fmla="*/ 0 w 333375"/>
                  <a:gd name="connsiteY4" fmla="*/ 298133 h 332712"/>
                  <a:gd name="connsiteX5" fmla="*/ 30480 w 333375"/>
                  <a:gd name="connsiteY5" fmla="*/ 188595 h 332712"/>
                  <a:gd name="connsiteX6" fmla="*/ 115253 w 333375"/>
                  <a:gd name="connsiteY6" fmla="*/ 106680 h 332712"/>
                  <a:gd name="connsiteX7" fmla="*/ 333375 w 333375"/>
                  <a:gd name="connsiteY7" fmla="*/ 0 h 332712"/>
                  <a:gd name="connsiteX8" fmla="*/ 292418 w 333375"/>
                  <a:gd name="connsiteY8" fmla="*/ 104775 h 332712"/>
                  <a:gd name="connsiteX9" fmla="*/ 135255 w 333375"/>
                  <a:gd name="connsiteY9" fmla="*/ 311468 h 332712"/>
                  <a:gd name="connsiteX10" fmla="*/ 35243 w 333375"/>
                  <a:gd name="connsiteY10" fmla="*/ 309563 h 33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375" h="332712">
                    <a:moveTo>
                      <a:pt x="35243" y="309563"/>
                    </a:moveTo>
                    <a:cubicBezTo>
                      <a:pt x="79058" y="263843"/>
                      <a:pt x="121920" y="219075"/>
                      <a:pt x="164783" y="173355"/>
                    </a:cubicBezTo>
                    <a:cubicBezTo>
                      <a:pt x="163830" y="172403"/>
                      <a:pt x="161925" y="170498"/>
                      <a:pt x="160973" y="169545"/>
                    </a:cubicBezTo>
                    <a:cubicBezTo>
                      <a:pt x="136208" y="192405"/>
                      <a:pt x="111443" y="215265"/>
                      <a:pt x="86678" y="238125"/>
                    </a:cubicBezTo>
                    <a:cubicBezTo>
                      <a:pt x="61913" y="260985"/>
                      <a:pt x="35243" y="282893"/>
                      <a:pt x="0" y="298133"/>
                    </a:cubicBezTo>
                    <a:cubicBezTo>
                      <a:pt x="0" y="256223"/>
                      <a:pt x="4763" y="218123"/>
                      <a:pt x="30480" y="188595"/>
                    </a:cubicBezTo>
                    <a:cubicBezTo>
                      <a:pt x="56198" y="159068"/>
                      <a:pt x="83820" y="130493"/>
                      <a:pt x="115253" y="106680"/>
                    </a:cubicBezTo>
                    <a:cubicBezTo>
                      <a:pt x="179070" y="59055"/>
                      <a:pt x="251460" y="26670"/>
                      <a:pt x="333375" y="0"/>
                    </a:cubicBezTo>
                    <a:cubicBezTo>
                      <a:pt x="318135" y="38100"/>
                      <a:pt x="307658" y="72390"/>
                      <a:pt x="292418" y="104775"/>
                    </a:cubicBezTo>
                    <a:cubicBezTo>
                      <a:pt x="254318" y="184785"/>
                      <a:pt x="200025" y="252413"/>
                      <a:pt x="135255" y="311468"/>
                    </a:cubicBezTo>
                    <a:cubicBezTo>
                      <a:pt x="109538" y="336233"/>
                      <a:pt x="73343" y="343853"/>
                      <a:pt x="35243" y="3095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69F0C28-9DAC-48A0-8F72-B4A346BE2EC1}"/>
                  </a:ext>
                </a:extLst>
              </p:cNvPr>
              <p:cNvSpPr/>
              <p:nvPr/>
            </p:nvSpPr>
            <p:spPr>
              <a:xfrm>
                <a:off x="9232067" y="2487457"/>
                <a:ext cx="394127" cy="403083"/>
              </a:xfrm>
              <a:custGeom>
                <a:avLst/>
                <a:gdLst>
                  <a:gd name="connsiteX0" fmla="*/ 175170 w 394127"/>
                  <a:gd name="connsiteY0" fmla="*/ 220027 h 403083"/>
                  <a:gd name="connsiteX1" fmla="*/ 170407 w 394127"/>
                  <a:gd name="connsiteY1" fmla="*/ 138113 h 403083"/>
                  <a:gd name="connsiteX2" fmla="*/ 236130 w 394127"/>
                  <a:gd name="connsiteY2" fmla="*/ 31433 h 403083"/>
                  <a:gd name="connsiteX3" fmla="*/ 303757 w 394127"/>
                  <a:gd name="connsiteY3" fmla="*/ 1905 h 403083"/>
                  <a:gd name="connsiteX4" fmla="*/ 353287 w 394127"/>
                  <a:gd name="connsiteY4" fmla="*/ 33338 h 403083"/>
                  <a:gd name="connsiteX5" fmla="*/ 370432 w 394127"/>
                  <a:gd name="connsiteY5" fmla="*/ 8572 h 403083"/>
                  <a:gd name="connsiteX6" fmla="*/ 390435 w 394127"/>
                  <a:gd name="connsiteY6" fmla="*/ 0 h 403083"/>
                  <a:gd name="connsiteX7" fmla="*/ 387577 w 394127"/>
                  <a:gd name="connsiteY7" fmla="*/ 19050 h 403083"/>
                  <a:gd name="connsiteX8" fmla="*/ 281850 w 394127"/>
                  <a:gd name="connsiteY8" fmla="*/ 221933 h 403083"/>
                  <a:gd name="connsiteX9" fmla="*/ 330427 w 394127"/>
                  <a:gd name="connsiteY9" fmla="*/ 239077 h 403083"/>
                  <a:gd name="connsiteX10" fmla="*/ 376147 w 394127"/>
                  <a:gd name="connsiteY10" fmla="*/ 269558 h 403083"/>
                  <a:gd name="connsiteX11" fmla="*/ 385672 w 394127"/>
                  <a:gd name="connsiteY11" fmla="*/ 337185 h 403083"/>
                  <a:gd name="connsiteX12" fmla="*/ 372337 w 394127"/>
                  <a:gd name="connsiteY12" fmla="*/ 359092 h 403083"/>
                  <a:gd name="connsiteX13" fmla="*/ 358050 w 394127"/>
                  <a:gd name="connsiteY13" fmla="*/ 375285 h 403083"/>
                  <a:gd name="connsiteX14" fmla="*/ 270420 w 394127"/>
                  <a:gd name="connsiteY14" fmla="*/ 253365 h 403083"/>
                  <a:gd name="connsiteX15" fmla="*/ 212317 w 394127"/>
                  <a:gd name="connsiteY15" fmla="*/ 328612 h 403083"/>
                  <a:gd name="connsiteX16" fmla="*/ 84682 w 394127"/>
                  <a:gd name="connsiteY16" fmla="*/ 401002 h 403083"/>
                  <a:gd name="connsiteX17" fmla="*/ 13245 w 394127"/>
                  <a:gd name="connsiteY17" fmla="*/ 379095 h 403083"/>
                  <a:gd name="connsiteX18" fmla="*/ 14197 w 394127"/>
                  <a:gd name="connsiteY18" fmla="*/ 298133 h 403083"/>
                  <a:gd name="connsiteX19" fmla="*/ 107542 w 394127"/>
                  <a:gd name="connsiteY19" fmla="*/ 231458 h 403083"/>
                  <a:gd name="connsiteX20" fmla="*/ 175170 w 394127"/>
                  <a:gd name="connsiteY20" fmla="*/ 220027 h 403083"/>
                  <a:gd name="connsiteX21" fmla="*/ 223747 w 394127"/>
                  <a:gd name="connsiteY21" fmla="*/ 243840 h 403083"/>
                  <a:gd name="connsiteX22" fmla="*/ 69442 w 394127"/>
                  <a:gd name="connsiteY22" fmla="*/ 275273 h 403083"/>
                  <a:gd name="connsiteX23" fmla="*/ 38962 w 394127"/>
                  <a:gd name="connsiteY23" fmla="*/ 319087 h 403083"/>
                  <a:gd name="connsiteX24" fmla="*/ 51345 w 394127"/>
                  <a:gd name="connsiteY24" fmla="*/ 369570 h 403083"/>
                  <a:gd name="connsiteX25" fmla="*/ 99922 w 394127"/>
                  <a:gd name="connsiteY25" fmla="*/ 376237 h 403083"/>
                  <a:gd name="connsiteX26" fmla="*/ 125640 w 394127"/>
                  <a:gd name="connsiteY26" fmla="*/ 362902 h 403083"/>
                  <a:gd name="connsiteX27" fmla="*/ 223747 w 394127"/>
                  <a:gd name="connsiteY27" fmla="*/ 243840 h 403083"/>
                  <a:gd name="connsiteX28" fmla="*/ 189457 w 394127"/>
                  <a:gd name="connsiteY28" fmla="*/ 200977 h 403083"/>
                  <a:gd name="connsiteX29" fmla="*/ 315187 w 394127"/>
                  <a:gd name="connsiteY29" fmla="*/ 66675 h 403083"/>
                  <a:gd name="connsiteX30" fmla="*/ 321855 w 394127"/>
                  <a:gd name="connsiteY30" fmla="*/ 30480 h 403083"/>
                  <a:gd name="connsiteX31" fmla="*/ 284707 w 394127"/>
                  <a:gd name="connsiteY31" fmla="*/ 42863 h 403083"/>
                  <a:gd name="connsiteX32" fmla="*/ 193267 w 394127"/>
                  <a:gd name="connsiteY32" fmla="*/ 177165 h 403083"/>
                  <a:gd name="connsiteX33" fmla="*/ 189457 w 394127"/>
                  <a:gd name="connsiteY33" fmla="*/ 200977 h 403083"/>
                  <a:gd name="connsiteX34" fmla="*/ 202792 w 394127"/>
                  <a:gd name="connsiteY34" fmla="*/ 216217 h 403083"/>
                  <a:gd name="connsiteX35" fmla="*/ 203745 w 394127"/>
                  <a:gd name="connsiteY35" fmla="*/ 220980 h 403083"/>
                  <a:gd name="connsiteX36" fmla="*/ 238987 w 394127"/>
                  <a:gd name="connsiteY36" fmla="*/ 215265 h 403083"/>
                  <a:gd name="connsiteX37" fmla="*/ 270420 w 394127"/>
                  <a:gd name="connsiteY37" fmla="*/ 162877 h 403083"/>
                  <a:gd name="connsiteX38" fmla="*/ 268515 w 394127"/>
                  <a:gd name="connsiteY38" fmla="*/ 161925 h 403083"/>
                  <a:gd name="connsiteX39" fmla="*/ 202792 w 394127"/>
                  <a:gd name="connsiteY39" fmla="*/ 216217 h 40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94127" h="403083">
                    <a:moveTo>
                      <a:pt x="175170" y="220027"/>
                    </a:moveTo>
                    <a:cubicBezTo>
                      <a:pt x="157072" y="193358"/>
                      <a:pt x="161835" y="165735"/>
                      <a:pt x="170407" y="138113"/>
                    </a:cubicBezTo>
                    <a:cubicBezTo>
                      <a:pt x="182790" y="96202"/>
                      <a:pt x="203745" y="60960"/>
                      <a:pt x="236130" y="31433"/>
                    </a:cubicBezTo>
                    <a:cubicBezTo>
                      <a:pt x="255180" y="14288"/>
                      <a:pt x="278040" y="4763"/>
                      <a:pt x="303757" y="1905"/>
                    </a:cubicBezTo>
                    <a:cubicBezTo>
                      <a:pt x="326617" y="0"/>
                      <a:pt x="341857" y="9525"/>
                      <a:pt x="353287" y="33338"/>
                    </a:cubicBezTo>
                    <a:cubicBezTo>
                      <a:pt x="359002" y="24765"/>
                      <a:pt x="363765" y="15240"/>
                      <a:pt x="370432" y="8572"/>
                    </a:cubicBezTo>
                    <a:cubicBezTo>
                      <a:pt x="375195" y="3810"/>
                      <a:pt x="383767" y="2858"/>
                      <a:pt x="390435" y="0"/>
                    </a:cubicBezTo>
                    <a:cubicBezTo>
                      <a:pt x="389482" y="6667"/>
                      <a:pt x="390435" y="13335"/>
                      <a:pt x="387577" y="19050"/>
                    </a:cubicBezTo>
                    <a:cubicBezTo>
                      <a:pt x="353287" y="86677"/>
                      <a:pt x="318045" y="153352"/>
                      <a:pt x="281850" y="221933"/>
                    </a:cubicBezTo>
                    <a:cubicBezTo>
                      <a:pt x="300900" y="228600"/>
                      <a:pt x="317092" y="231458"/>
                      <a:pt x="330427" y="239077"/>
                    </a:cubicBezTo>
                    <a:cubicBezTo>
                      <a:pt x="346620" y="247650"/>
                      <a:pt x="362812" y="257175"/>
                      <a:pt x="376147" y="269558"/>
                    </a:cubicBezTo>
                    <a:cubicBezTo>
                      <a:pt x="397102" y="289560"/>
                      <a:pt x="399007" y="310515"/>
                      <a:pt x="385672" y="337185"/>
                    </a:cubicBezTo>
                    <a:cubicBezTo>
                      <a:pt x="381862" y="344805"/>
                      <a:pt x="377100" y="352425"/>
                      <a:pt x="372337" y="359092"/>
                    </a:cubicBezTo>
                    <a:cubicBezTo>
                      <a:pt x="369480" y="363855"/>
                      <a:pt x="364717" y="367665"/>
                      <a:pt x="358050" y="375285"/>
                    </a:cubicBezTo>
                    <a:cubicBezTo>
                      <a:pt x="361860" y="306705"/>
                      <a:pt x="321855" y="275273"/>
                      <a:pt x="270420" y="253365"/>
                    </a:cubicBezTo>
                    <a:cubicBezTo>
                      <a:pt x="251370" y="279083"/>
                      <a:pt x="233272" y="304800"/>
                      <a:pt x="212317" y="328612"/>
                    </a:cubicBezTo>
                    <a:cubicBezTo>
                      <a:pt x="178980" y="367665"/>
                      <a:pt x="136117" y="392430"/>
                      <a:pt x="84682" y="401002"/>
                    </a:cubicBezTo>
                    <a:cubicBezTo>
                      <a:pt x="57060" y="405765"/>
                      <a:pt x="32295" y="403860"/>
                      <a:pt x="13245" y="379095"/>
                    </a:cubicBezTo>
                    <a:cubicBezTo>
                      <a:pt x="-7710" y="351473"/>
                      <a:pt x="-1043" y="323850"/>
                      <a:pt x="14197" y="298133"/>
                    </a:cubicBezTo>
                    <a:cubicBezTo>
                      <a:pt x="35152" y="262890"/>
                      <a:pt x="68490" y="242888"/>
                      <a:pt x="107542" y="231458"/>
                    </a:cubicBezTo>
                    <a:cubicBezTo>
                      <a:pt x="128497" y="228600"/>
                      <a:pt x="150405" y="225742"/>
                      <a:pt x="175170" y="220027"/>
                    </a:cubicBezTo>
                    <a:close/>
                    <a:moveTo>
                      <a:pt x="223747" y="243840"/>
                    </a:moveTo>
                    <a:cubicBezTo>
                      <a:pt x="166597" y="237172"/>
                      <a:pt x="114210" y="242888"/>
                      <a:pt x="69442" y="275273"/>
                    </a:cubicBezTo>
                    <a:cubicBezTo>
                      <a:pt x="55155" y="284798"/>
                      <a:pt x="45630" y="302895"/>
                      <a:pt x="38962" y="319087"/>
                    </a:cubicBezTo>
                    <a:cubicBezTo>
                      <a:pt x="31342" y="337185"/>
                      <a:pt x="37057" y="355283"/>
                      <a:pt x="51345" y="369570"/>
                    </a:cubicBezTo>
                    <a:cubicBezTo>
                      <a:pt x="65632" y="382905"/>
                      <a:pt x="82777" y="381000"/>
                      <a:pt x="99922" y="376237"/>
                    </a:cubicBezTo>
                    <a:cubicBezTo>
                      <a:pt x="109447" y="373380"/>
                      <a:pt x="118020" y="368617"/>
                      <a:pt x="125640" y="362902"/>
                    </a:cubicBezTo>
                    <a:cubicBezTo>
                      <a:pt x="167550" y="333375"/>
                      <a:pt x="195172" y="290512"/>
                      <a:pt x="223747" y="243840"/>
                    </a:cubicBezTo>
                    <a:close/>
                    <a:moveTo>
                      <a:pt x="189457" y="200977"/>
                    </a:moveTo>
                    <a:cubicBezTo>
                      <a:pt x="240892" y="160020"/>
                      <a:pt x="289470" y="123825"/>
                      <a:pt x="315187" y="66675"/>
                    </a:cubicBezTo>
                    <a:cubicBezTo>
                      <a:pt x="319950" y="56197"/>
                      <a:pt x="319950" y="42863"/>
                      <a:pt x="321855" y="30480"/>
                    </a:cubicBezTo>
                    <a:cubicBezTo>
                      <a:pt x="309472" y="34290"/>
                      <a:pt x="295185" y="36195"/>
                      <a:pt x="284707" y="42863"/>
                    </a:cubicBezTo>
                    <a:cubicBezTo>
                      <a:pt x="238035" y="76200"/>
                      <a:pt x="212317" y="124777"/>
                      <a:pt x="193267" y="177165"/>
                    </a:cubicBezTo>
                    <a:cubicBezTo>
                      <a:pt x="191362" y="183833"/>
                      <a:pt x="191362" y="190500"/>
                      <a:pt x="189457" y="200977"/>
                    </a:cubicBezTo>
                    <a:close/>
                    <a:moveTo>
                      <a:pt x="202792" y="216217"/>
                    </a:moveTo>
                    <a:cubicBezTo>
                      <a:pt x="202792" y="218122"/>
                      <a:pt x="203745" y="219075"/>
                      <a:pt x="203745" y="220980"/>
                    </a:cubicBezTo>
                    <a:cubicBezTo>
                      <a:pt x="216127" y="219075"/>
                      <a:pt x="232320" y="221933"/>
                      <a:pt x="238987" y="215265"/>
                    </a:cubicBezTo>
                    <a:cubicBezTo>
                      <a:pt x="252322" y="200025"/>
                      <a:pt x="259942" y="180975"/>
                      <a:pt x="270420" y="162877"/>
                    </a:cubicBezTo>
                    <a:cubicBezTo>
                      <a:pt x="269467" y="162877"/>
                      <a:pt x="268515" y="161925"/>
                      <a:pt x="268515" y="161925"/>
                    </a:cubicBezTo>
                    <a:cubicBezTo>
                      <a:pt x="245655" y="180022"/>
                      <a:pt x="224700" y="198120"/>
                      <a:pt x="202792" y="2162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0A355D7A-7DE3-466D-B639-616947BE8929}"/>
                  </a:ext>
                </a:extLst>
              </p:cNvPr>
              <p:cNvSpPr/>
              <p:nvPr/>
            </p:nvSpPr>
            <p:spPr>
              <a:xfrm>
                <a:off x="7494617" y="2974709"/>
                <a:ext cx="320039" cy="141043"/>
              </a:xfrm>
              <a:custGeom>
                <a:avLst/>
                <a:gdLst>
                  <a:gd name="connsiteX0" fmla="*/ 312420 w 320039"/>
                  <a:gd name="connsiteY0" fmla="*/ 50910 h 141043"/>
                  <a:gd name="connsiteX1" fmla="*/ 277178 w 320039"/>
                  <a:gd name="connsiteY1" fmla="*/ 116633 h 141043"/>
                  <a:gd name="connsiteX2" fmla="*/ 90488 w 320039"/>
                  <a:gd name="connsiteY2" fmla="*/ 138540 h 141043"/>
                  <a:gd name="connsiteX3" fmla="*/ 0 w 320039"/>
                  <a:gd name="connsiteY3" fmla="*/ 123300 h 141043"/>
                  <a:gd name="connsiteX4" fmla="*/ 204788 w 320039"/>
                  <a:gd name="connsiteY4" fmla="*/ 5190 h 141043"/>
                  <a:gd name="connsiteX5" fmla="*/ 320040 w 320039"/>
                  <a:gd name="connsiteY5" fmla="*/ 25193 h 141043"/>
                  <a:gd name="connsiteX6" fmla="*/ 180023 w 320039"/>
                  <a:gd name="connsiteY6" fmla="*/ 81390 h 141043"/>
                  <a:gd name="connsiteX7" fmla="*/ 312420 w 320039"/>
                  <a:gd name="connsiteY7" fmla="*/ 50910 h 14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039" h="141043">
                    <a:moveTo>
                      <a:pt x="312420" y="50910"/>
                    </a:moveTo>
                    <a:cubicBezTo>
                      <a:pt x="319088" y="82343"/>
                      <a:pt x="306705" y="107108"/>
                      <a:pt x="277178" y="116633"/>
                    </a:cubicBezTo>
                    <a:cubicBezTo>
                      <a:pt x="216218" y="135683"/>
                      <a:pt x="154305" y="146160"/>
                      <a:pt x="90488" y="138540"/>
                    </a:cubicBezTo>
                    <a:cubicBezTo>
                      <a:pt x="60007" y="134730"/>
                      <a:pt x="30480" y="129968"/>
                      <a:pt x="0" y="123300"/>
                    </a:cubicBezTo>
                    <a:cubicBezTo>
                      <a:pt x="61913" y="69960"/>
                      <a:pt x="126682" y="25193"/>
                      <a:pt x="204788" y="5190"/>
                    </a:cubicBezTo>
                    <a:cubicBezTo>
                      <a:pt x="244793" y="-5287"/>
                      <a:pt x="282893" y="-525"/>
                      <a:pt x="320040" y="25193"/>
                    </a:cubicBezTo>
                    <a:cubicBezTo>
                      <a:pt x="276225" y="54720"/>
                      <a:pt x="225743" y="62340"/>
                      <a:pt x="180023" y="81390"/>
                    </a:cubicBezTo>
                    <a:cubicBezTo>
                      <a:pt x="224790" y="70913"/>
                      <a:pt x="268605" y="61388"/>
                      <a:pt x="312420" y="509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65DF174-2240-416B-9DBC-2AD02875D4BC}"/>
                  </a:ext>
                </a:extLst>
              </p:cNvPr>
              <p:cNvSpPr/>
              <p:nvPr/>
            </p:nvSpPr>
            <p:spPr>
              <a:xfrm>
                <a:off x="11242705" y="2425921"/>
                <a:ext cx="333375" cy="135319"/>
              </a:xfrm>
              <a:custGeom>
                <a:avLst/>
                <a:gdLst>
                  <a:gd name="connsiteX0" fmla="*/ 0 w 333375"/>
                  <a:gd name="connsiteY0" fmla="*/ 65346 h 135319"/>
                  <a:gd name="connsiteX1" fmla="*/ 110490 w 333375"/>
                  <a:gd name="connsiteY1" fmla="*/ 1529 h 135319"/>
                  <a:gd name="connsiteX2" fmla="*/ 324803 w 333375"/>
                  <a:gd name="connsiteY2" fmla="*/ 30104 h 135319"/>
                  <a:gd name="connsiteX3" fmla="*/ 333375 w 333375"/>
                  <a:gd name="connsiteY3" fmla="*/ 33914 h 135319"/>
                  <a:gd name="connsiteX4" fmla="*/ 204788 w 333375"/>
                  <a:gd name="connsiteY4" fmla="*/ 105351 h 135319"/>
                  <a:gd name="connsiteX5" fmla="*/ 83820 w 333375"/>
                  <a:gd name="connsiteY5" fmla="*/ 133926 h 135319"/>
                  <a:gd name="connsiteX6" fmla="*/ 19050 w 333375"/>
                  <a:gd name="connsiteY6" fmla="*/ 106304 h 135319"/>
                  <a:gd name="connsiteX7" fmla="*/ 31432 w 333375"/>
                  <a:gd name="connsiteY7" fmla="*/ 82491 h 135319"/>
                  <a:gd name="connsiteX8" fmla="*/ 158115 w 333375"/>
                  <a:gd name="connsiteY8" fmla="*/ 60584 h 135319"/>
                  <a:gd name="connsiteX9" fmla="*/ 0 w 333375"/>
                  <a:gd name="connsiteY9" fmla="*/ 65346 h 13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375" h="135319">
                    <a:moveTo>
                      <a:pt x="0" y="65346"/>
                    </a:moveTo>
                    <a:cubicBezTo>
                      <a:pt x="27622" y="23436"/>
                      <a:pt x="65722" y="5339"/>
                      <a:pt x="110490" y="1529"/>
                    </a:cubicBezTo>
                    <a:cubicBezTo>
                      <a:pt x="183832" y="-4186"/>
                      <a:pt x="255270" y="6291"/>
                      <a:pt x="324803" y="30104"/>
                    </a:cubicBezTo>
                    <a:cubicBezTo>
                      <a:pt x="326707" y="31056"/>
                      <a:pt x="329565" y="32009"/>
                      <a:pt x="333375" y="33914"/>
                    </a:cubicBezTo>
                    <a:cubicBezTo>
                      <a:pt x="293370" y="67251"/>
                      <a:pt x="250507" y="91064"/>
                      <a:pt x="204788" y="105351"/>
                    </a:cubicBezTo>
                    <a:cubicBezTo>
                      <a:pt x="165735" y="117734"/>
                      <a:pt x="124778" y="126306"/>
                      <a:pt x="83820" y="133926"/>
                    </a:cubicBezTo>
                    <a:cubicBezTo>
                      <a:pt x="54293" y="139641"/>
                      <a:pt x="30480" y="127259"/>
                      <a:pt x="19050" y="106304"/>
                    </a:cubicBezTo>
                    <a:cubicBezTo>
                      <a:pt x="11430" y="91064"/>
                      <a:pt x="15240" y="85349"/>
                      <a:pt x="31432" y="82491"/>
                    </a:cubicBezTo>
                    <a:cubicBezTo>
                      <a:pt x="74295" y="76776"/>
                      <a:pt x="116205" y="69156"/>
                      <a:pt x="158115" y="60584"/>
                    </a:cubicBezTo>
                    <a:cubicBezTo>
                      <a:pt x="107632" y="63441"/>
                      <a:pt x="55245" y="75824"/>
                      <a:pt x="0" y="653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70D00E1B-8C0A-403C-A6A1-2AA7B60FB601}"/>
                  </a:ext>
                </a:extLst>
              </p:cNvPr>
              <p:cNvSpPr/>
              <p:nvPr/>
            </p:nvSpPr>
            <p:spPr>
              <a:xfrm>
                <a:off x="11048360" y="2736059"/>
                <a:ext cx="82901" cy="81915"/>
              </a:xfrm>
              <a:custGeom>
                <a:avLst/>
                <a:gdLst>
                  <a:gd name="connsiteX0" fmla="*/ 82902 w 82901"/>
                  <a:gd name="connsiteY0" fmla="*/ 40005 h 81915"/>
                  <a:gd name="connsiteX1" fmla="*/ 42897 w 82901"/>
                  <a:gd name="connsiteY1" fmla="*/ 81915 h 81915"/>
                  <a:gd name="connsiteX2" fmla="*/ 34 w 82901"/>
                  <a:gd name="connsiteY2" fmla="*/ 43815 h 81915"/>
                  <a:gd name="connsiteX3" fmla="*/ 39087 w 82901"/>
                  <a:gd name="connsiteY3" fmla="*/ 0 h 81915"/>
                  <a:gd name="connsiteX4" fmla="*/ 82902 w 82901"/>
                  <a:gd name="connsiteY4" fmla="*/ 40005 h 8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01" h="81915">
                    <a:moveTo>
                      <a:pt x="82902" y="40005"/>
                    </a:moveTo>
                    <a:cubicBezTo>
                      <a:pt x="82902" y="60960"/>
                      <a:pt x="62899" y="81915"/>
                      <a:pt x="42897" y="81915"/>
                    </a:cubicBezTo>
                    <a:cubicBezTo>
                      <a:pt x="22894" y="81915"/>
                      <a:pt x="987" y="62865"/>
                      <a:pt x="34" y="43815"/>
                    </a:cubicBezTo>
                    <a:cubicBezTo>
                      <a:pt x="-918" y="20955"/>
                      <a:pt x="18132" y="0"/>
                      <a:pt x="39087" y="0"/>
                    </a:cubicBezTo>
                    <a:cubicBezTo>
                      <a:pt x="63852" y="0"/>
                      <a:pt x="82902" y="17145"/>
                      <a:pt x="82902" y="400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1A952274-586D-4D70-97EC-E5670F0B82AA}"/>
                  </a:ext>
                </a:extLst>
              </p:cNvPr>
              <p:cNvSpPr/>
              <p:nvPr/>
            </p:nvSpPr>
            <p:spPr>
              <a:xfrm>
                <a:off x="8023285" y="3162906"/>
                <a:ext cx="80758" cy="82576"/>
              </a:xfrm>
              <a:custGeom>
                <a:avLst/>
                <a:gdLst>
                  <a:gd name="connsiteX0" fmla="*/ 76170 w 80758"/>
                  <a:gd name="connsiteY0" fmla="*/ 69406 h 82576"/>
                  <a:gd name="connsiteX1" fmla="*/ 60930 w 80758"/>
                  <a:gd name="connsiteY1" fmla="*/ 77026 h 82576"/>
                  <a:gd name="connsiteX2" fmla="*/ 10447 w 80758"/>
                  <a:gd name="connsiteY2" fmla="*/ 69406 h 82576"/>
                  <a:gd name="connsiteX3" fmla="*/ 7590 w 80758"/>
                  <a:gd name="connsiteY3" fmla="*/ 17971 h 82576"/>
                  <a:gd name="connsiteX4" fmla="*/ 55215 w 80758"/>
                  <a:gd name="connsiteY4" fmla="*/ 2731 h 82576"/>
                  <a:gd name="connsiteX5" fmla="*/ 79980 w 80758"/>
                  <a:gd name="connsiteY5" fmla="*/ 49404 h 82576"/>
                  <a:gd name="connsiteX6" fmla="*/ 76170 w 80758"/>
                  <a:gd name="connsiteY6" fmla="*/ 69406 h 82576"/>
                  <a:gd name="connsiteX7" fmla="*/ 76170 w 80758"/>
                  <a:gd name="connsiteY7" fmla="*/ 69406 h 8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758" h="82576">
                    <a:moveTo>
                      <a:pt x="76170" y="69406"/>
                    </a:moveTo>
                    <a:cubicBezTo>
                      <a:pt x="71407" y="72263"/>
                      <a:pt x="65692" y="74169"/>
                      <a:pt x="60930" y="77026"/>
                    </a:cubicBezTo>
                    <a:cubicBezTo>
                      <a:pt x="43785" y="86551"/>
                      <a:pt x="22830" y="83694"/>
                      <a:pt x="10447" y="69406"/>
                    </a:cubicBezTo>
                    <a:cubicBezTo>
                      <a:pt x="-1935" y="54166"/>
                      <a:pt x="-3840" y="33211"/>
                      <a:pt x="7590" y="17971"/>
                    </a:cubicBezTo>
                    <a:cubicBezTo>
                      <a:pt x="19020" y="1779"/>
                      <a:pt x="38070" y="-3937"/>
                      <a:pt x="55215" y="2731"/>
                    </a:cubicBezTo>
                    <a:cubicBezTo>
                      <a:pt x="73312" y="10351"/>
                      <a:pt x="83790" y="30354"/>
                      <a:pt x="79980" y="49404"/>
                    </a:cubicBezTo>
                    <a:cubicBezTo>
                      <a:pt x="79027" y="57024"/>
                      <a:pt x="77122" y="62738"/>
                      <a:pt x="76170" y="69406"/>
                    </a:cubicBezTo>
                    <a:cubicBezTo>
                      <a:pt x="76170" y="69406"/>
                      <a:pt x="76170" y="69406"/>
                      <a:pt x="76170" y="694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54957065-494F-4DF4-8A60-BB4D992487B8}"/>
                  </a:ext>
                </a:extLst>
              </p:cNvPr>
              <p:cNvSpPr/>
              <p:nvPr/>
            </p:nvSpPr>
            <p:spPr>
              <a:xfrm>
                <a:off x="9677895" y="2364584"/>
                <a:ext cx="48945" cy="76200"/>
              </a:xfrm>
              <a:custGeom>
                <a:avLst/>
                <a:gdLst>
                  <a:gd name="connsiteX0" fmla="*/ 3662 w 48945"/>
                  <a:gd name="connsiteY0" fmla="*/ 76200 h 76200"/>
                  <a:gd name="connsiteX1" fmla="*/ 43667 w 48945"/>
                  <a:gd name="connsiteY1" fmla="*/ 0 h 76200"/>
                  <a:gd name="connsiteX2" fmla="*/ 3662 w 48945"/>
                  <a:gd name="connsiteY2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945" h="76200">
                    <a:moveTo>
                      <a:pt x="3662" y="76200"/>
                    </a:moveTo>
                    <a:cubicBezTo>
                      <a:pt x="-5863" y="38100"/>
                      <a:pt x="1757" y="23813"/>
                      <a:pt x="43667" y="0"/>
                    </a:cubicBezTo>
                    <a:cubicBezTo>
                      <a:pt x="57002" y="30480"/>
                      <a:pt x="45572" y="52388"/>
                      <a:pt x="3662" y="76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9036A296-3C8E-44BE-B451-25331B4B25BD}"/>
                  </a:ext>
                </a:extLst>
              </p:cNvPr>
              <p:cNvSpPr/>
              <p:nvPr/>
            </p:nvSpPr>
            <p:spPr>
              <a:xfrm>
                <a:off x="9914911" y="2364584"/>
                <a:ext cx="46402" cy="76200"/>
              </a:xfrm>
              <a:custGeom>
                <a:avLst/>
                <a:gdLst>
                  <a:gd name="connsiteX0" fmla="*/ 42872 w 46402"/>
                  <a:gd name="connsiteY0" fmla="*/ 0 h 76200"/>
                  <a:gd name="connsiteX1" fmla="*/ 2866 w 46402"/>
                  <a:gd name="connsiteY1" fmla="*/ 76200 h 76200"/>
                  <a:gd name="connsiteX2" fmla="*/ 42872 w 46402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02" h="76200">
                    <a:moveTo>
                      <a:pt x="42872" y="0"/>
                    </a:moveTo>
                    <a:cubicBezTo>
                      <a:pt x="51444" y="40958"/>
                      <a:pt x="46681" y="49530"/>
                      <a:pt x="2866" y="76200"/>
                    </a:cubicBezTo>
                    <a:cubicBezTo>
                      <a:pt x="-4753" y="37148"/>
                      <a:pt x="962" y="26670"/>
                      <a:pt x="4287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21C6481-39AC-40C1-A4B0-EA5AE50B158C}"/>
                  </a:ext>
                </a:extLst>
              </p:cNvPr>
              <p:cNvSpPr/>
              <p:nvPr/>
            </p:nvSpPr>
            <p:spPr>
              <a:xfrm>
                <a:off x="9434859" y="2649382"/>
                <a:ext cx="66675" cy="59054"/>
              </a:xfrm>
              <a:custGeom>
                <a:avLst/>
                <a:gdLst>
                  <a:gd name="connsiteX0" fmla="*/ 0 w 66675"/>
                  <a:gd name="connsiteY0" fmla="*/ 54292 h 59054"/>
                  <a:gd name="connsiteX1" fmla="*/ 64770 w 66675"/>
                  <a:gd name="connsiteY1" fmla="*/ 0 h 59054"/>
                  <a:gd name="connsiteX2" fmla="*/ 66675 w 66675"/>
                  <a:gd name="connsiteY2" fmla="*/ 952 h 59054"/>
                  <a:gd name="connsiteX3" fmla="*/ 35242 w 66675"/>
                  <a:gd name="connsiteY3" fmla="*/ 53340 h 59054"/>
                  <a:gd name="connsiteX4" fmla="*/ 0 w 66675"/>
                  <a:gd name="connsiteY4" fmla="*/ 59055 h 59054"/>
                  <a:gd name="connsiteX5" fmla="*/ 0 w 66675"/>
                  <a:gd name="connsiteY5" fmla="*/ 5429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59054">
                    <a:moveTo>
                      <a:pt x="0" y="54292"/>
                    </a:moveTo>
                    <a:cubicBezTo>
                      <a:pt x="21908" y="36195"/>
                      <a:pt x="42863" y="18097"/>
                      <a:pt x="64770" y="0"/>
                    </a:cubicBezTo>
                    <a:cubicBezTo>
                      <a:pt x="65723" y="0"/>
                      <a:pt x="66675" y="952"/>
                      <a:pt x="66675" y="952"/>
                    </a:cubicBezTo>
                    <a:cubicBezTo>
                      <a:pt x="56198" y="19050"/>
                      <a:pt x="48578" y="38100"/>
                      <a:pt x="35242" y="53340"/>
                    </a:cubicBezTo>
                    <a:cubicBezTo>
                      <a:pt x="29528" y="60008"/>
                      <a:pt x="12383" y="57150"/>
                      <a:pt x="0" y="59055"/>
                    </a:cubicBezTo>
                    <a:cubicBezTo>
                      <a:pt x="953" y="57150"/>
                      <a:pt x="0" y="56197"/>
                      <a:pt x="0" y="542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BD1B5202-BAE2-4869-A06B-DCD5B93B9CCB}"/>
              </a:ext>
            </a:extLst>
          </p:cNvPr>
          <p:cNvGrpSpPr/>
          <p:nvPr/>
        </p:nvGrpSpPr>
        <p:grpSpPr>
          <a:xfrm rot="408257">
            <a:off x="10203353" y="5289448"/>
            <a:ext cx="1147745" cy="1078885"/>
            <a:chOff x="5903628" y="805233"/>
            <a:chExt cx="5796431" cy="5448665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6C702BC-AD4B-4B6F-83AD-249CF7456E9D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DA24F7E-7B12-44E8-B5F9-5F5DBBE4A4F1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BF43F5A-AD50-4CC4-8D43-FFDC283C4CEB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8266714-0B4B-44DC-9148-B7ECEFAEA1A9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D924E38-1A17-462C-AD69-8BD14C47C1C2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51722C5-0A41-4AA9-9E49-E7AEF418A490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aphic 443">
            <a:extLst>
              <a:ext uri="{FF2B5EF4-FFF2-40B4-BE49-F238E27FC236}">
                <a16:creationId xmlns:a16="http://schemas.microsoft.com/office/drawing/2014/main" id="{B3F3BD2D-F356-42EB-8337-102EF6912BD1}"/>
              </a:ext>
            </a:extLst>
          </p:cNvPr>
          <p:cNvGrpSpPr/>
          <p:nvPr/>
        </p:nvGrpSpPr>
        <p:grpSpPr>
          <a:xfrm>
            <a:off x="7306784" y="1832054"/>
            <a:ext cx="3982825" cy="4478983"/>
            <a:chOff x="3183256" y="80010"/>
            <a:chExt cx="5831140" cy="655755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ECDB573-3A11-4231-9FCB-051B4223B94F}"/>
                </a:ext>
              </a:extLst>
            </p:cNvPr>
            <p:cNvSpPr/>
            <p:nvPr/>
          </p:nvSpPr>
          <p:spPr>
            <a:xfrm>
              <a:off x="3553777" y="80010"/>
              <a:ext cx="5457824" cy="409576"/>
            </a:xfrm>
            <a:custGeom>
              <a:avLst/>
              <a:gdLst>
                <a:gd name="connsiteX0" fmla="*/ 0 w 5457825"/>
                <a:gd name="connsiteY0" fmla="*/ 27623 h 409575"/>
                <a:gd name="connsiteX1" fmla="*/ 313373 w 5457825"/>
                <a:gd name="connsiteY1" fmla="*/ 5715 h 409575"/>
                <a:gd name="connsiteX2" fmla="*/ 338138 w 5457825"/>
                <a:gd name="connsiteY2" fmla="*/ 0 h 409575"/>
                <a:gd name="connsiteX3" fmla="*/ 447675 w 5457825"/>
                <a:gd name="connsiteY3" fmla="*/ 0 h 409575"/>
                <a:gd name="connsiteX4" fmla="*/ 543878 w 5457825"/>
                <a:gd name="connsiteY4" fmla="*/ 8573 h 409575"/>
                <a:gd name="connsiteX5" fmla="*/ 1013460 w 5457825"/>
                <a:gd name="connsiteY5" fmla="*/ 37148 h 409575"/>
                <a:gd name="connsiteX6" fmla="*/ 1485900 w 5457825"/>
                <a:gd name="connsiteY6" fmla="*/ 66675 h 409575"/>
                <a:gd name="connsiteX7" fmla="*/ 1960245 w 5457825"/>
                <a:gd name="connsiteY7" fmla="*/ 94298 h 409575"/>
                <a:gd name="connsiteX8" fmla="*/ 2432685 w 5457825"/>
                <a:gd name="connsiteY8" fmla="*/ 123825 h 409575"/>
                <a:gd name="connsiteX9" fmla="*/ 2849880 w 5457825"/>
                <a:gd name="connsiteY9" fmla="*/ 146685 h 409575"/>
                <a:gd name="connsiteX10" fmla="*/ 3293745 w 5457825"/>
                <a:gd name="connsiteY10" fmla="*/ 171450 h 409575"/>
                <a:gd name="connsiteX11" fmla="*/ 3614738 w 5457825"/>
                <a:gd name="connsiteY11" fmla="*/ 188595 h 409575"/>
                <a:gd name="connsiteX12" fmla="*/ 3982403 w 5457825"/>
                <a:gd name="connsiteY12" fmla="*/ 212408 h 409575"/>
                <a:gd name="connsiteX13" fmla="*/ 4303395 w 5457825"/>
                <a:gd name="connsiteY13" fmla="*/ 235268 h 409575"/>
                <a:gd name="connsiteX14" fmla="*/ 4688205 w 5457825"/>
                <a:gd name="connsiteY14" fmla="*/ 269558 h 409575"/>
                <a:gd name="connsiteX15" fmla="*/ 5134928 w 5457825"/>
                <a:gd name="connsiteY15" fmla="*/ 314325 h 409575"/>
                <a:gd name="connsiteX16" fmla="*/ 5415915 w 5457825"/>
                <a:gd name="connsiteY16" fmla="*/ 342900 h 409575"/>
                <a:gd name="connsiteX17" fmla="*/ 5459730 w 5457825"/>
                <a:gd name="connsiteY17" fmla="*/ 345758 h 409575"/>
                <a:gd name="connsiteX18" fmla="*/ 5459730 w 5457825"/>
                <a:gd name="connsiteY18" fmla="*/ 350520 h 409575"/>
                <a:gd name="connsiteX19" fmla="*/ 5420678 w 5457825"/>
                <a:gd name="connsiteY19" fmla="*/ 368618 h 409575"/>
                <a:gd name="connsiteX20" fmla="*/ 5243513 w 5457825"/>
                <a:gd name="connsiteY20" fmla="*/ 393383 h 409575"/>
                <a:gd name="connsiteX21" fmla="*/ 5158740 w 5457825"/>
                <a:gd name="connsiteY21" fmla="*/ 399098 h 409575"/>
                <a:gd name="connsiteX22" fmla="*/ 5115878 w 5457825"/>
                <a:gd name="connsiteY22" fmla="*/ 409575 h 409575"/>
                <a:gd name="connsiteX23" fmla="*/ 4860608 w 5457825"/>
                <a:gd name="connsiteY23" fmla="*/ 397193 h 409575"/>
                <a:gd name="connsiteX24" fmla="*/ 4649153 w 5457825"/>
                <a:gd name="connsiteY24" fmla="*/ 384810 h 409575"/>
                <a:gd name="connsiteX25" fmla="*/ 4372928 w 5457825"/>
                <a:gd name="connsiteY25" fmla="*/ 365760 h 409575"/>
                <a:gd name="connsiteX26" fmla="*/ 4135755 w 5457825"/>
                <a:gd name="connsiteY26" fmla="*/ 347663 h 409575"/>
                <a:gd name="connsiteX27" fmla="*/ 3829050 w 5457825"/>
                <a:gd name="connsiteY27" fmla="*/ 319088 h 409575"/>
                <a:gd name="connsiteX28" fmla="*/ 3573780 w 5457825"/>
                <a:gd name="connsiteY28" fmla="*/ 300990 h 409575"/>
                <a:gd name="connsiteX29" fmla="*/ 3313748 w 5457825"/>
                <a:gd name="connsiteY29" fmla="*/ 282893 h 409575"/>
                <a:gd name="connsiteX30" fmla="*/ 3126105 w 5457825"/>
                <a:gd name="connsiteY30" fmla="*/ 269558 h 409575"/>
                <a:gd name="connsiteX31" fmla="*/ 2867978 w 5457825"/>
                <a:gd name="connsiteY31" fmla="*/ 251460 h 409575"/>
                <a:gd name="connsiteX32" fmla="*/ 2686050 w 5457825"/>
                <a:gd name="connsiteY32" fmla="*/ 239078 h 409575"/>
                <a:gd name="connsiteX33" fmla="*/ 2427923 w 5457825"/>
                <a:gd name="connsiteY33" fmla="*/ 220028 h 409575"/>
                <a:gd name="connsiteX34" fmla="*/ 2183130 w 5457825"/>
                <a:gd name="connsiteY34" fmla="*/ 201930 h 409575"/>
                <a:gd name="connsiteX35" fmla="*/ 1863090 w 5457825"/>
                <a:gd name="connsiteY35" fmla="*/ 178118 h 409575"/>
                <a:gd name="connsiteX36" fmla="*/ 1615440 w 5457825"/>
                <a:gd name="connsiteY36" fmla="*/ 160020 h 409575"/>
                <a:gd name="connsiteX37" fmla="*/ 1282065 w 5457825"/>
                <a:gd name="connsiteY37" fmla="*/ 136208 h 409575"/>
                <a:gd name="connsiteX38" fmla="*/ 1031557 w 5457825"/>
                <a:gd name="connsiteY38" fmla="*/ 118110 h 409575"/>
                <a:gd name="connsiteX39" fmla="*/ 695325 w 5457825"/>
                <a:gd name="connsiteY39" fmla="*/ 93345 h 409575"/>
                <a:gd name="connsiteX40" fmla="*/ 450533 w 5457825"/>
                <a:gd name="connsiteY40" fmla="*/ 76200 h 409575"/>
                <a:gd name="connsiteX41" fmla="*/ 115253 w 5457825"/>
                <a:gd name="connsiteY41" fmla="*/ 52388 h 409575"/>
                <a:gd name="connsiteX42" fmla="*/ 21908 w 5457825"/>
                <a:gd name="connsiteY42" fmla="*/ 44768 h 409575"/>
                <a:gd name="connsiteX43" fmla="*/ 0 w 5457825"/>
                <a:gd name="connsiteY43" fmla="*/ 2762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57825" h="409575">
                  <a:moveTo>
                    <a:pt x="0" y="27623"/>
                  </a:moveTo>
                  <a:cubicBezTo>
                    <a:pt x="104775" y="20955"/>
                    <a:pt x="209550" y="13335"/>
                    <a:pt x="313373" y="5715"/>
                  </a:cubicBezTo>
                  <a:cubicBezTo>
                    <a:pt x="321945" y="4763"/>
                    <a:pt x="330518" y="6668"/>
                    <a:pt x="338138" y="0"/>
                  </a:cubicBezTo>
                  <a:cubicBezTo>
                    <a:pt x="374333" y="0"/>
                    <a:pt x="411480" y="0"/>
                    <a:pt x="447675" y="0"/>
                  </a:cubicBezTo>
                  <a:cubicBezTo>
                    <a:pt x="479108" y="8573"/>
                    <a:pt x="511493" y="6668"/>
                    <a:pt x="543878" y="8573"/>
                  </a:cubicBezTo>
                  <a:cubicBezTo>
                    <a:pt x="700088" y="19050"/>
                    <a:pt x="857250" y="27623"/>
                    <a:pt x="1013460" y="37148"/>
                  </a:cubicBezTo>
                  <a:cubicBezTo>
                    <a:pt x="1170623" y="46673"/>
                    <a:pt x="1327785" y="57150"/>
                    <a:pt x="1485900" y="66675"/>
                  </a:cubicBezTo>
                  <a:cubicBezTo>
                    <a:pt x="1644015" y="76200"/>
                    <a:pt x="1802130" y="84773"/>
                    <a:pt x="1960245" y="94298"/>
                  </a:cubicBezTo>
                  <a:cubicBezTo>
                    <a:pt x="2117408" y="103823"/>
                    <a:pt x="2274570" y="114300"/>
                    <a:pt x="2432685" y="123825"/>
                  </a:cubicBezTo>
                  <a:cubicBezTo>
                    <a:pt x="2571750" y="132398"/>
                    <a:pt x="2710815" y="139065"/>
                    <a:pt x="2849880" y="146685"/>
                  </a:cubicBezTo>
                  <a:cubicBezTo>
                    <a:pt x="2997518" y="155258"/>
                    <a:pt x="3145155" y="162878"/>
                    <a:pt x="3293745" y="171450"/>
                  </a:cubicBezTo>
                  <a:cubicBezTo>
                    <a:pt x="3400425" y="177165"/>
                    <a:pt x="3508058" y="181928"/>
                    <a:pt x="3614738" y="188595"/>
                  </a:cubicBezTo>
                  <a:cubicBezTo>
                    <a:pt x="3737610" y="196215"/>
                    <a:pt x="3859530" y="203835"/>
                    <a:pt x="3982403" y="212408"/>
                  </a:cubicBezTo>
                  <a:cubicBezTo>
                    <a:pt x="4089083" y="220028"/>
                    <a:pt x="4195763" y="227648"/>
                    <a:pt x="4303395" y="235268"/>
                  </a:cubicBezTo>
                  <a:cubicBezTo>
                    <a:pt x="4431983" y="243840"/>
                    <a:pt x="4560570" y="256223"/>
                    <a:pt x="4688205" y="269558"/>
                  </a:cubicBezTo>
                  <a:cubicBezTo>
                    <a:pt x="4836795" y="284798"/>
                    <a:pt x="4986338" y="299085"/>
                    <a:pt x="5134928" y="314325"/>
                  </a:cubicBezTo>
                  <a:cubicBezTo>
                    <a:pt x="5228273" y="323850"/>
                    <a:pt x="5321618" y="333375"/>
                    <a:pt x="5415915" y="342900"/>
                  </a:cubicBezTo>
                  <a:cubicBezTo>
                    <a:pt x="5430203" y="344805"/>
                    <a:pt x="5445443" y="344805"/>
                    <a:pt x="5459730" y="345758"/>
                  </a:cubicBezTo>
                  <a:cubicBezTo>
                    <a:pt x="5459730" y="347663"/>
                    <a:pt x="5459730" y="349568"/>
                    <a:pt x="5459730" y="350520"/>
                  </a:cubicBezTo>
                  <a:cubicBezTo>
                    <a:pt x="5449253" y="362903"/>
                    <a:pt x="5436870" y="366713"/>
                    <a:pt x="5420678" y="368618"/>
                  </a:cubicBezTo>
                  <a:cubicBezTo>
                    <a:pt x="5361623" y="375285"/>
                    <a:pt x="5302568" y="383858"/>
                    <a:pt x="5243513" y="393383"/>
                  </a:cubicBezTo>
                  <a:cubicBezTo>
                    <a:pt x="5214938" y="398145"/>
                    <a:pt x="5187315" y="392430"/>
                    <a:pt x="5158740" y="399098"/>
                  </a:cubicBezTo>
                  <a:cubicBezTo>
                    <a:pt x="5144453" y="401955"/>
                    <a:pt x="5131118" y="409575"/>
                    <a:pt x="5115878" y="409575"/>
                  </a:cubicBezTo>
                  <a:cubicBezTo>
                    <a:pt x="5030153" y="410528"/>
                    <a:pt x="4945380" y="401955"/>
                    <a:pt x="4860608" y="397193"/>
                  </a:cubicBezTo>
                  <a:cubicBezTo>
                    <a:pt x="4790123" y="393383"/>
                    <a:pt x="4719638" y="388620"/>
                    <a:pt x="4649153" y="384810"/>
                  </a:cubicBezTo>
                  <a:cubicBezTo>
                    <a:pt x="4556760" y="379095"/>
                    <a:pt x="4465320" y="372428"/>
                    <a:pt x="4372928" y="365760"/>
                  </a:cubicBezTo>
                  <a:cubicBezTo>
                    <a:pt x="4293870" y="360998"/>
                    <a:pt x="4214813" y="353378"/>
                    <a:pt x="4135755" y="347663"/>
                  </a:cubicBezTo>
                  <a:cubicBezTo>
                    <a:pt x="4032885" y="340043"/>
                    <a:pt x="3930968" y="327660"/>
                    <a:pt x="3829050" y="319088"/>
                  </a:cubicBezTo>
                  <a:cubicBezTo>
                    <a:pt x="3744278" y="311468"/>
                    <a:pt x="3658553" y="306705"/>
                    <a:pt x="3573780" y="300990"/>
                  </a:cubicBezTo>
                  <a:cubicBezTo>
                    <a:pt x="3487103" y="294323"/>
                    <a:pt x="3400425" y="288608"/>
                    <a:pt x="3313748" y="282893"/>
                  </a:cubicBezTo>
                  <a:cubicBezTo>
                    <a:pt x="3250883" y="279083"/>
                    <a:pt x="3188970" y="274320"/>
                    <a:pt x="3126105" y="269558"/>
                  </a:cubicBezTo>
                  <a:cubicBezTo>
                    <a:pt x="3040380" y="262890"/>
                    <a:pt x="2953703" y="258128"/>
                    <a:pt x="2867978" y="251460"/>
                  </a:cubicBezTo>
                  <a:cubicBezTo>
                    <a:pt x="2807018" y="246698"/>
                    <a:pt x="2746058" y="242888"/>
                    <a:pt x="2686050" y="239078"/>
                  </a:cubicBezTo>
                  <a:cubicBezTo>
                    <a:pt x="2600325" y="233363"/>
                    <a:pt x="2514600" y="226695"/>
                    <a:pt x="2427923" y="220028"/>
                  </a:cubicBezTo>
                  <a:cubicBezTo>
                    <a:pt x="2346008" y="214313"/>
                    <a:pt x="2265045" y="208598"/>
                    <a:pt x="2183130" y="201930"/>
                  </a:cubicBezTo>
                  <a:cubicBezTo>
                    <a:pt x="2076450" y="193358"/>
                    <a:pt x="1969770" y="185738"/>
                    <a:pt x="1863090" y="178118"/>
                  </a:cubicBezTo>
                  <a:cubicBezTo>
                    <a:pt x="1780223" y="172403"/>
                    <a:pt x="1698308" y="166688"/>
                    <a:pt x="1615440" y="160020"/>
                  </a:cubicBezTo>
                  <a:cubicBezTo>
                    <a:pt x="1503998" y="151448"/>
                    <a:pt x="1393508" y="144780"/>
                    <a:pt x="1282065" y="136208"/>
                  </a:cubicBezTo>
                  <a:cubicBezTo>
                    <a:pt x="1199198" y="129540"/>
                    <a:pt x="1115378" y="124778"/>
                    <a:pt x="1031557" y="118110"/>
                  </a:cubicBezTo>
                  <a:cubicBezTo>
                    <a:pt x="919163" y="109538"/>
                    <a:pt x="807720" y="101918"/>
                    <a:pt x="695325" y="93345"/>
                  </a:cubicBezTo>
                  <a:cubicBezTo>
                    <a:pt x="613410" y="87630"/>
                    <a:pt x="532448" y="81915"/>
                    <a:pt x="450533" y="76200"/>
                  </a:cubicBezTo>
                  <a:cubicBezTo>
                    <a:pt x="339090" y="68580"/>
                    <a:pt x="227648" y="61913"/>
                    <a:pt x="115253" y="52388"/>
                  </a:cubicBezTo>
                  <a:cubicBezTo>
                    <a:pt x="83820" y="49530"/>
                    <a:pt x="52388" y="50483"/>
                    <a:pt x="21908" y="44768"/>
                  </a:cubicBezTo>
                  <a:cubicBezTo>
                    <a:pt x="12383" y="42863"/>
                    <a:pt x="0" y="43815"/>
                    <a:pt x="0" y="2762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36D3F18-6DAF-4786-8181-DF32ABDA03C7}"/>
                </a:ext>
              </a:extLst>
            </p:cNvPr>
            <p:cNvSpPr/>
            <p:nvPr/>
          </p:nvSpPr>
          <p:spPr>
            <a:xfrm>
              <a:off x="5545685" y="5756079"/>
              <a:ext cx="1790700" cy="838198"/>
            </a:xfrm>
            <a:custGeom>
              <a:avLst/>
              <a:gdLst>
                <a:gd name="connsiteX0" fmla="*/ 475448 w 1790700"/>
                <a:gd name="connsiteY0" fmla="*/ 732472 h 838200"/>
                <a:gd name="connsiteX1" fmla="*/ 495451 w 1790700"/>
                <a:gd name="connsiteY1" fmla="*/ 739140 h 838200"/>
                <a:gd name="connsiteX2" fmla="*/ 650708 w 1790700"/>
                <a:gd name="connsiteY2" fmla="*/ 639127 h 838200"/>
                <a:gd name="connsiteX3" fmla="*/ 736433 w 1790700"/>
                <a:gd name="connsiteY3" fmla="*/ 596265 h 838200"/>
                <a:gd name="connsiteX4" fmla="*/ 780248 w 1790700"/>
                <a:gd name="connsiteY4" fmla="*/ 572452 h 838200"/>
                <a:gd name="connsiteX5" fmla="*/ 844066 w 1790700"/>
                <a:gd name="connsiteY5" fmla="*/ 532447 h 838200"/>
                <a:gd name="connsiteX6" fmla="*/ 905978 w 1790700"/>
                <a:gd name="connsiteY6" fmla="*/ 489585 h 838200"/>
                <a:gd name="connsiteX7" fmla="*/ 938363 w 1790700"/>
                <a:gd name="connsiteY7" fmla="*/ 440055 h 838200"/>
                <a:gd name="connsiteX8" fmla="*/ 965033 w 1790700"/>
                <a:gd name="connsiteY8" fmla="*/ 113347 h 838200"/>
                <a:gd name="connsiteX9" fmla="*/ 970748 w 1790700"/>
                <a:gd name="connsiteY9" fmla="*/ 33338 h 838200"/>
                <a:gd name="connsiteX10" fmla="*/ 991703 w 1790700"/>
                <a:gd name="connsiteY10" fmla="*/ 0 h 838200"/>
                <a:gd name="connsiteX11" fmla="*/ 1354606 w 1790700"/>
                <a:gd name="connsiteY11" fmla="*/ 38100 h 838200"/>
                <a:gd name="connsiteX12" fmla="*/ 1497481 w 1790700"/>
                <a:gd name="connsiteY12" fmla="*/ 86677 h 838200"/>
                <a:gd name="connsiteX13" fmla="*/ 1537486 w 1790700"/>
                <a:gd name="connsiteY13" fmla="*/ 129540 h 838200"/>
                <a:gd name="connsiteX14" fmla="*/ 1575586 w 1790700"/>
                <a:gd name="connsiteY14" fmla="*/ 152400 h 838200"/>
                <a:gd name="connsiteX15" fmla="*/ 1706078 w 1790700"/>
                <a:gd name="connsiteY15" fmla="*/ 157163 h 838200"/>
                <a:gd name="connsiteX16" fmla="*/ 1797518 w 1790700"/>
                <a:gd name="connsiteY16" fmla="*/ 277177 h 838200"/>
                <a:gd name="connsiteX17" fmla="*/ 1784183 w 1790700"/>
                <a:gd name="connsiteY17" fmla="*/ 346710 h 838200"/>
                <a:gd name="connsiteX18" fmla="*/ 1718461 w 1790700"/>
                <a:gd name="connsiteY18" fmla="*/ 423863 h 838200"/>
                <a:gd name="connsiteX19" fmla="*/ 1453666 w 1790700"/>
                <a:gd name="connsiteY19" fmla="*/ 502920 h 838200"/>
                <a:gd name="connsiteX20" fmla="*/ 1318411 w 1790700"/>
                <a:gd name="connsiteY20" fmla="*/ 534352 h 838200"/>
                <a:gd name="connsiteX21" fmla="*/ 1229828 w 1790700"/>
                <a:gd name="connsiteY21" fmla="*/ 575310 h 838200"/>
                <a:gd name="connsiteX22" fmla="*/ 1065998 w 1790700"/>
                <a:gd name="connsiteY22" fmla="*/ 654368 h 838200"/>
                <a:gd name="connsiteX23" fmla="*/ 1003133 w 1790700"/>
                <a:gd name="connsiteY23" fmla="*/ 689610 h 838200"/>
                <a:gd name="connsiteX24" fmla="*/ 825968 w 1790700"/>
                <a:gd name="connsiteY24" fmla="*/ 754380 h 838200"/>
                <a:gd name="connsiteX25" fmla="*/ 729766 w 1790700"/>
                <a:gd name="connsiteY25" fmla="*/ 756285 h 838200"/>
                <a:gd name="connsiteX26" fmla="*/ 590701 w 1790700"/>
                <a:gd name="connsiteY26" fmla="*/ 808672 h 838200"/>
                <a:gd name="connsiteX27" fmla="*/ 475448 w 1790700"/>
                <a:gd name="connsiteY27" fmla="*/ 843915 h 838200"/>
                <a:gd name="connsiteX28" fmla="*/ 370673 w 1790700"/>
                <a:gd name="connsiteY28" fmla="*/ 843915 h 838200"/>
                <a:gd name="connsiteX29" fmla="*/ 344003 w 1790700"/>
                <a:gd name="connsiteY29" fmla="*/ 820102 h 838200"/>
                <a:gd name="connsiteX30" fmla="*/ 249706 w 1790700"/>
                <a:gd name="connsiteY30" fmla="*/ 722947 h 838200"/>
                <a:gd name="connsiteX31" fmla="*/ 23963 w 1790700"/>
                <a:gd name="connsiteY31" fmla="*/ 730568 h 838200"/>
                <a:gd name="connsiteX32" fmla="*/ 3961 w 1790700"/>
                <a:gd name="connsiteY32" fmla="*/ 707707 h 838200"/>
                <a:gd name="connsiteX33" fmla="*/ 10628 w 1790700"/>
                <a:gd name="connsiteY33" fmla="*/ 707707 h 838200"/>
                <a:gd name="connsiteX34" fmla="*/ 176363 w 1790700"/>
                <a:gd name="connsiteY34" fmla="*/ 707707 h 838200"/>
                <a:gd name="connsiteX35" fmla="*/ 354481 w 1790700"/>
                <a:gd name="connsiteY35" fmla="*/ 716280 h 838200"/>
                <a:gd name="connsiteX36" fmla="*/ 362101 w 1790700"/>
                <a:gd name="connsiteY36" fmla="*/ 709613 h 838200"/>
                <a:gd name="connsiteX37" fmla="*/ 475448 w 1790700"/>
                <a:gd name="connsiteY37" fmla="*/ 73247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90700" h="838200">
                  <a:moveTo>
                    <a:pt x="475448" y="732472"/>
                  </a:moveTo>
                  <a:cubicBezTo>
                    <a:pt x="482116" y="734377"/>
                    <a:pt x="488783" y="737235"/>
                    <a:pt x="495451" y="739140"/>
                  </a:cubicBezTo>
                  <a:cubicBezTo>
                    <a:pt x="542123" y="698182"/>
                    <a:pt x="597368" y="669607"/>
                    <a:pt x="650708" y="639127"/>
                  </a:cubicBezTo>
                  <a:cubicBezTo>
                    <a:pt x="680236" y="626745"/>
                    <a:pt x="705953" y="606743"/>
                    <a:pt x="736433" y="596265"/>
                  </a:cubicBezTo>
                  <a:cubicBezTo>
                    <a:pt x="749768" y="586740"/>
                    <a:pt x="764056" y="579120"/>
                    <a:pt x="780248" y="572452"/>
                  </a:cubicBezTo>
                  <a:cubicBezTo>
                    <a:pt x="804061" y="562927"/>
                    <a:pt x="825016" y="549593"/>
                    <a:pt x="844066" y="532447"/>
                  </a:cubicBezTo>
                  <a:cubicBezTo>
                    <a:pt x="862163" y="515302"/>
                    <a:pt x="884071" y="501968"/>
                    <a:pt x="905978" y="489585"/>
                  </a:cubicBezTo>
                  <a:cubicBezTo>
                    <a:pt x="925981" y="479107"/>
                    <a:pt x="936458" y="461963"/>
                    <a:pt x="938363" y="440055"/>
                  </a:cubicBezTo>
                  <a:cubicBezTo>
                    <a:pt x="945983" y="331470"/>
                    <a:pt x="958366" y="221932"/>
                    <a:pt x="965033" y="113347"/>
                  </a:cubicBezTo>
                  <a:cubicBezTo>
                    <a:pt x="966938" y="86677"/>
                    <a:pt x="968843" y="60007"/>
                    <a:pt x="970748" y="33338"/>
                  </a:cubicBezTo>
                  <a:cubicBezTo>
                    <a:pt x="971701" y="20002"/>
                    <a:pt x="970748" y="1905"/>
                    <a:pt x="991703" y="0"/>
                  </a:cubicBezTo>
                  <a:cubicBezTo>
                    <a:pt x="1113623" y="3810"/>
                    <a:pt x="1233638" y="24765"/>
                    <a:pt x="1354606" y="38100"/>
                  </a:cubicBezTo>
                  <a:cubicBezTo>
                    <a:pt x="1405088" y="43815"/>
                    <a:pt x="1452713" y="60007"/>
                    <a:pt x="1497481" y="86677"/>
                  </a:cubicBezTo>
                  <a:cubicBezTo>
                    <a:pt x="1514626" y="97155"/>
                    <a:pt x="1531771" y="109538"/>
                    <a:pt x="1537486" y="129540"/>
                  </a:cubicBezTo>
                  <a:cubicBezTo>
                    <a:pt x="1544153" y="149543"/>
                    <a:pt x="1557488" y="152400"/>
                    <a:pt x="1575586" y="152400"/>
                  </a:cubicBezTo>
                  <a:cubicBezTo>
                    <a:pt x="1619401" y="153352"/>
                    <a:pt x="1662263" y="148590"/>
                    <a:pt x="1706078" y="157163"/>
                  </a:cubicBezTo>
                  <a:cubicBezTo>
                    <a:pt x="1775611" y="171450"/>
                    <a:pt x="1803233" y="206693"/>
                    <a:pt x="1797518" y="277177"/>
                  </a:cubicBezTo>
                  <a:cubicBezTo>
                    <a:pt x="1795613" y="300038"/>
                    <a:pt x="1790851" y="323850"/>
                    <a:pt x="1784183" y="346710"/>
                  </a:cubicBezTo>
                  <a:cubicBezTo>
                    <a:pt x="1773706" y="381952"/>
                    <a:pt x="1751798" y="407670"/>
                    <a:pt x="1718461" y="423863"/>
                  </a:cubicBezTo>
                  <a:cubicBezTo>
                    <a:pt x="1634641" y="463868"/>
                    <a:pt x="1543201" y="481013"/>
                    <a:pt x="1453666" y="502920"/>
                  </a:cubicBezTo>
                  <a:cubicBezTo>
                    <a:pt x="1408898" y="513397"/>
                    <a:pt x="1364131" y="523875"/>
                    <a:pt x="1318411" y="534352"/>
                  </a:cubicBezTo>
                  <a:cubicBezTo>
                    <a:pt x="1286026" y="541972"/>
                    <a:pt x="1257451" y="556260"/>
                    <a:pt x="1229828" y="575310"/>
                  </a:cubicBezTo>
                  <a:cubicBezTo>
                    <a:pt x="1180298" y="611505"/>
                    <a:pt x="1124101" y="637222"/>
                    <a:pt x="1065998" y="654368"/>
                  </a:cubicBezTo>
                  <a:cubicBezTo>
                    <a:pt x="1042186" y="661988"/>
                    <a:pt x="1021231" y="672465"/>
                    <a:pt x="1003133" y="689610"/>
                  </a:cubicBezTo>
                  <a:cubicBezTo>
                    <a:pt x="952651" y="736282"/>
                    <a:pt x="892643" y="754380"/>
                    <a:pt x="825968" y="754380"/>
                  </a:cubicBezTo>
                  <a:cubicBezTo>
                    <a:pt x="793583" y="754380"/>
                    <a:pt x="761198" y="754380"/>
                    <a:pt x="729766" y="756285"/>
                  </a:cubicBezTo>
                  <a:cubicBezTo>
                    <a:pt x="678331" y="759143"/>
                    <a:pt x="631658" y="776288"/>
                    <a:pt x="590701" y="808672"/>
                  </a:cubicBezTo>
                  <a:cubicBezTo>
                    <a:pt x="557363" y="835343"/>
                    <a:pt x="519263" y="845820"/>
                    <a:pt x="475448" y="843915"/>
                  </a:cubicBezTo>
                  <a:cubicBezTo>
                    <a:pt x="440206" y="842010"/>
                    <a:pt x="405916" y="842963"/>
                    <a:pt x="370673" y="843915"/>
                  </a:cubicBezTo>
                  <a:cubicBezTo>
                    <a:pt x="353528" y="843915"/>
                    <a:pt x="345908" y="838200"/>
                    <a:pt x="344003" y="820102"/>
                  </a:cubicBezTo>
                  <a:cubicBezTo>
                    <a:pt x="341146" y="761047"/>
                    <a:pt x="309713" y="731520"/>
                    <a:pt x="249706" y="722947"/>
                  </a:cubicBezTo>
                  <a:cubicBezTo>
                    <a:pt x="173506" y="713422"/>
                    <a:pt x="98258" y="717232"/>
                    <a:pt x="23963" y="730568"/>
                  </a:cubicBezTo>
                  <a:cubicBezTo>
                    <a:pt x="151" y="735330"/>
                    <a:pt x="-4612" y="728663"/>
                    <a:pt x="3961" y="707707"/>
                  </a:cubicBezTo>
                  <a:cubicBezTo>
                    <a:pt x="5866" y="707707"/>
                    <a:pt x="7771" y="707707"/>
                    <a:pt x="10628" y="707707"/>
                  </a:cubicBezTo>
                  <a:cubicBezTo>
                    <a:pt x="65873" y="710565"/>
                    <a:pt x="121118" y="710565"/>
                    <a:pt x="176363" y="707707"/>
                  </a:cubicBezTo>
                  <a:cubicBezTo>
                    <a:pt x="236371" y="703897"/>
                    <a:pt x="295426" y="714375"/>
                    <a:pt x="354481" y="716280"/>
                  </a:cubicBezTo>
                  <a:cubicBezTo>
                    <a:pt x="356386" y="713422"/>
                    <a:pt x="359243" y="709613"/>
                    <a:pt x="362101" y="709613"/>
                  </a:cubicBezTo>
                  <a:cubicBezTo>
                    <a:pt x="402106" y="709613"/>
                    <a:pt x="442111" y="704850"/>
                    <a:pt x="475448" y="73247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5070695-9048-48B5-9CFB-933BE8F943A2}"/>
                </a:ext>
              </a:extLst>
            </p:cNvPr>
            <p:cNvSpPr/>
            <p:nvPr/>
          </p:nvSpPr>
          <p:spPr>
            <a:xfrm>
              <a:off x="5273041" y="3685223"/>
              <a:ext cx="1047750" cy="266702"/>
            </a:xfrm>
            <a:custGeom>
              <a:avLst/>
              <a:gdLst>
                <a:gd name="connsiteX0" fmla="*/ 46672 w 1047750"/>
                <a:gd name="connsiteY0" fmla="*/ 79058 h 266700"/>
                <a:gd name="connsiteX1" fmla="*/ 0 w 1047750"/>
                <a:gd name="connsiteY1" fmla="*/ 67628 h 266700"/>
                <a:gd name="connsiteX2" fmla="*/ 6667 w 1047750"/>
                <a:gd name="connsiteY2" fmla="*/ 0 h 266700"/>
                <a:gd name="connsiteX3" fmla="*/ 263842 w 1047750"/>
                <a:gd name="connsiteY3" fmla="*/ 16193 h 266700"/>
                <a:gd name="connsiteX4" fmla="*/ 513397 w 1047750"/>
                <a:gd name="connsiteY4" fmla="*/ 35243 h 266700"/>
                <a:gd name="connsiteX5" fmla="*/ 1041082 w 1047750"/>
                <a:gd name="connsiteY5" fmla="*/ 78105 h 266700"/>
                <a:gd name="connsiteX6" fmla="*/ 1051560 w 1047750"/>
                <a:gd name="connsiteY6" fmla="*/ 128588 h 266700"/>
                <a:gd name="connsiteX7" fmla="*/ 1046797 w 1047750"/>
                <a:gd name="connsiteY7" fmla="*/ 204788 h 266700"/>
                <a:gd name="connsiteX8" fmla="*/ 1023938 w 1047750"/>
                <a:gd name="connsiteY8" fmla="*/ 267653 h 266700"/>
                <a:gd name="connsiteX9" fmla="*/ 991553 w 1047750"/>
                <a:gd name="connsiteY9" fmla="*/ 267653 h 266700"/>
                <a:gd name="connsiteX10" fmla="*/ 703897 w 1047750"/>
                <a:gd name="connsiteY10" fmla="*/ 200978 h 266700"/>
                <a:gd name="connsiteX11" fmla="*/ 402907 w 1047750"/>
                <a:gd name="connsiteY11" fmla="*/ 134303 h 266700"/>
                <a:gd name="connsiteX12" fmla="*/ 118110 w 1047750"/>
                <a:gd name="connsiteY12" fmla="*/ 94297 h 266700"/>
                <a:gd name="connsiteX13" fmla="*/ 68580 w 1047750"/>
                <a:gd name="connsiteY13" fmla="*/ 87630 h 266700"/>
                <a:gd name="connsiteX14" fmla="*/ 46672 w 1047750"/>
                <a:gd name="connsiteY14" fmla="*/ 7905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7750" h="266700">
                  <a:moveTo>
                    <a:pt x="46672" y="79058"/>
                  </a:moveTo>
                  <a:cubicBezTo>
                    <a:pt x="30480" y="76200"/>
                    <a:pt x="11430" y="86678"/>
                    <a:pt x="0" y="67628"/>
                  </a:cubicBezTo>
                  <a:cubicBezTo>
                    <a:pt x="1905" y="44768"/>
                    <a:pt x="4763" y="22860"/>
                    <a:pt x="6667" y="0"/>
                  </a:cubicBezTo>
                  <a:cubicBezTo>
                    <a:pt x="92392" y="0"/>
                    <a:pt x="178117" y="11430"/>
                    <a:pt x="263842" y="16193"/>
                  </a:cubicBezTo>
                  <a:cubicBezTo>
                    <a:pt x="346710" y="20955"/>
                    <a:pt x="430530" y="28575"/>
                    <a:pt x="513397" y="35243"/>
                  </a:cubicBezTo>
                  <a:cubicBezTo>
                    <a:pt x="689610" y="49530"/>
                    <a:pt x="864870" y="63818"/>
                    <a:pt x="1041082" y="78105"/>
                  </a:cubicBezTo>
                  <a:cubicBezTo>
                    <a:pt x="1057275" y="92393"/>
                    <a:pt x="1057275" y="110490"/>
                    <a:pt x="1051560" y="128588"/>
                  </a:cubicBezTo>
                  <a:cubicBezTo>
                    <a:pt x="1042988" y="154305"/>
                    <a:pt x="1039178" y="178118"/>
                    <a:pt x="1046797" y="204788"/>
                  </a:cubicBezTo>
                  <a:cubicBezTo>
                    <a:pt x="1054417" y="230505"/>
                    <a:pt x="1034415" y="248603"/>
                    <a:pt x="1023938" y="267653"/>
                  </a:cubicBezTo>
                  <a:cubicBezTo>
                    <a:pt x="1018222" y="278130"/>
                    <a:pt x="1002982" y="270510"/>
                    <a:pt x="991553" y="267653"/>
                  </a:cubicBezTo>
                  <a:cubicBezTo>
                    <a:pt x="896303" y="241935"/>
                    <a:pt x="800100" y="222885"/>
                    <a:pt x="703897" y="200978"/>
                  </a:cubicBezTo>
                  <a:cubicBezTo>
                    <a:pt x="603885" y="178118"/>
                    <a:pt x="503872" y="154305"/>
                    <a:pt x="402907" y="134303"/>
                  </a:cubicBezTo>
                  <a:cubicBezTo>
                    <a:pt x="308610" y="116205"/>
                    <a:pt x="213360" y="104775"/>
                    <a:pt x="118110" y="94297"/>
                  </a:cubicBezTo>
                  <a:cubicBezTo>
                    <a:pt x="101917" y="92393"/>
                    <a:pt x="85725" y="88583"/>
                    <a:pt x="68580" y="87630"/>
                  </a:cubicBezTo>
                  <a:cubicBezTo>
                    <a:pt x="60007" y="90488"/>
                    <a:pt x="51435" y="87630"/>
                    <a:pt x="46672" y="79058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D8FC21F-79AC-4789-A614-834A4CDF2AA9}"/>
                </a:ext>
              </a:extLst>
            </p:cNvPr>
            <p:cNvSpPr/>
            <p:nvPr/>
          </p:nvSpPr>
          <p:spPr>
            <a:xfrm>
              <a:off x="6266622" y="3769620"/>
              <a:ext cx="440709" cy="349198"/>
            </a:xfrm>
            <a:custGeom>
              <a:avLst/>
              <a:gdLst>
                <a:gd name="connsiteX0" fmla="*/ 383077 w 400050"/>
                <a:gd name="connsiteY0" fmla="*/ 287076 h 285750"/>
                <a:gd name="connsiteX1" fmla="*/ 348787 w 400050"/>
                <a:gd name="connsiteY1" fmla="*/ 277551 h 285750"/>
                <a:gd name="connsiteX2" fmla="*/ 94470 w 400050"/>
                <a:gd name="connsiteY2" fmla="*/ 177539 h 285750"/>
                <a:gd name="connsiteX3" fmla="*/ 2077 w 400050"/>
                <a:gd name="connsiteY3" fmla="*/ 167061 h 285750"/>
                <a:gd name="connsiteX4" fmla="*/ 7793 w 400050"/>
                <a:gd name="connsiteY4" fmla="*/ 52761 h 285750"/>
                <a:gd name="connsiteX5" fmla="*/ 17318 w 400050"/>
                <a:gd name="connsiteY5" fmla="*/ 374 h 285750"/>
                <a:gd name="connsiteX6" fmla="*/ 259252 w 400050"/>
                <a:gd name="connsiteY6" fmla="*/ 17519 h 285750"/>
                <a:gd name="connsiteX7" fmla="*/ 404985 w 400050"/>
                <a:gd name="connsiteY7" fmla="*/ 30854 h 285750"/>
                <a:gd name="connsiteX8" fmla="*/ 383077 w 400050"/>
                <a:gd name="connsiteY8" fmla="*/ 28707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285750">
                  <a:moveTo>
                    <a:pt x="383077" y="287076"/>
                  </a:moveTo>
                  <a:cubicBezTo>
                    <a:pt x="369743" y="290886"/>
                    <a:pt x="359265" y="282314"/>
                    <a:pt x="348787" y="277551"/>
                  </a:cubicBezTo>
                  <a:cubicBezTo>
                    <a:pt x="266873" y="236594"/>
                    <a:pt x="184958" y="198494"/>
                    <a:pt x="94470" y="177539"/>
                  </a:cubicBezTo>
                  <a:cubicBezTo>
                    <a:pt x="63990" y="170871"/>
                    <a:pt x="33510" y="166109"/>
                    <a:pt x="2077" y="167061"/>
                  </a:cubicBezTo>
                  <a:cubicBezTo>
                    <a:pt x="-4590" y="128961"/>
                    <a:pt x="6840" y="90861"/>
                    <a:pt x="7793" y="52761"/>
                  </a:cubicBezTo>
                  <a:cubicBezTo>
                    <a:pt x="8745" y="34664"/>
                    <a:pt x="10650" y="16566"/>
                    <a:pt x="17318" y="374"/>
                  </a:cubicBezTo>
                  <a:cubicBezTo>
                    <a:pt x="98280" y="-2484"/>
                    <a:pt x="178290" y="11804"/>
                    <a:pt x="259252" y="17519"/>
                  </a:cubicBezTo>
                  <a:cubicBezTo>
                    <a:pt x="307830" y="21329"/>
                    <a:pt x="356408" y="27044"/>
                    <a:pt x="404985" y="30854"/>
                  </a:cubicBezTo>
                  <a:cubicBezTo>
                    <a:pt x="397365" y="116579"/>
                    <a:pt x="389745" y="201351"/>
                    <a:pt x="383077" y="28707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CA01F05-3294-4CF9-8560-BD926B9C5C43}"/>
                </a:ext>
              </a:extLst>
            </p:cNvPr>
            <p:cNvSpPr/>
            <p:nvPr/>
          </p:nvSpPr>
          <p:spPr>
            <a:xfrm>
              <a:off x="4008119" y="3427392"/>
              <a:ext cx="1009650" cy="228602"/>
            </a:xfrm>
            <a:custGeom>
              <a:avLst/>
              <a:gdLst>
                <a:gd name="connsiteX0" fmla="*/ 794385 w 1009650"/>
                <a:gd name="connsiteY0" fmla="*/ 216872 h 228600"/>
                <a:gd name="connsiteX1" fmla="*/ 776288 w 1009650"/>
                <a:gd name="connsiteY1" fmla="*/ 202585 h 228600"/>
                <a:gd name="connsiteX2" fmla="*/ 432435 w 1009650"/>
                <a:gd name="connsiteY2" fmla="*/ 70187 h 228600"/>
                <a:gd name="connsiteX3" fmla="*/ 231457 w 1009650"/>
                <a:gd name="connsiteY3" fmla="*/ 38755 h 228600"/>
                <a:gd name="connsiteX4" fmla="*/ 22860 w 1009650"/>
                <a:gd name="connsiteY4" fmla="*/ 33040 h 228600"/>
                <a:gd name="connsiteX5" fmla="*/ 0 w 1009650"/>
                <a:gd name="connsiteY5" fmla="*/ 25420 h 228600"/>
                <a:gd name="connsiteX6" fmla="*/ 202882 w 1009650"/>
                <a:gd name="connsiteY6" fmla="*/ 1607 h 228600"/>
                <a:gd name="connsiteX7" fmla="*/ 335280 w 1009650"/>
                <a:gd name="connsiteY7" fmla="*/ 1607 h 228600"/>
                <a:gd name="connsiteX8" fmla="*/ 657225 w 1009650"/>
                <a:gd name="connsiteY8" fmla="*/ 60662 h 228600"/>
                <a:gd name="connsiteX9" fmla="*/ 837247 w 1009650"/>
                <a:gd name="connsiteY9" fmla="*/ 159722 h 228600"/>
                <a:gd name="connsiteX10" fmla="*/ 928688 w 1009650"/>
                <a:gd name="connsiteY10" fmla="*/ 195917 h 228600"/>
                <a:gd name="connsiteX11" fmla="*/ 1016318 w 1009650"/>
                <a:gd name="connsiteY11" fmla="*/ 236875 h 228600"/>
                <a:gd name="connsiteX12" fmla="*/ 794385 w 1009650"/>
                <a:gd name="connsiteY12" fmla="*/ 216872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9650" h="228600">
                  <a:moveTo>
                    <a:pt x="794385" y="216872"/>
                  </a:moveTo>
                  <a:cubicBezTo>
                    <a:pt x="790575" y="210205"/>
                    <a:pt x="783908" y="205442"/>
                    <a:pt x="776288" y="202585"/>
                  </a:cubicBezTo>
                  <a:cubicBezTo>
                    <a:pt x="661988" y="158770"/>
                    <a:pt x="549593" y="108287"/>
                    <a:pt x="432435" y="70187"/>
                  </a:cubicBezTo>
                  <a:cubicBezTo>
                    <a:pt x="366713" y="49232"/>
                    <a:pt x="299085" y="46375"/>
                    <a:pt x="231457" y="38755"/>
                  </a:cubicBezTo>
                  <a:cubicBezTo>
                    <a:pt x="161925" y="31135"/>
                    <a:pt x="92392" y="33040"/>
                    <a:pt x="22860" y="33040"/>
                  </a:cubicBezTo>
                  <a:cubicBezTo>
                    <a:pt x="15240" y="33040"/>
                    <a:pt x="6667" y="35897"/>
                    <a:pt x="0" y="25420"/>
                  </a:cubicBezTo>
                  <a:cubicBezTo>
                    <a:pt x="67627" y="9227"/>
                    <a:pt x="134302" y="-3155"/>
                    <a:pt x="202882" y="1607"/>
                  </a:cubicBezTo>
                  <a:cubicBezTo>
                    <a:pt x="246697" y="4465"/>
                    <a:pt x="291465" y="-3155"/>
                    <a:pt x="335280" y="1607"/>
                  </a:cubicBezTo>
                  <a:cubicBezTo>
                    <a:pt x="444817" y="12085"/>
                    <a:pt x="554355" y="21610"/>
                    <a:pt x="657225" y="60662"/>
                  </a:cubicBezTo>
                  <a:cubicBezTo>
                    <a:pt x="721043" y="84475"/>
                    <a:pt x="777240" y="127337"/>
                    <a:pt x="837247" y="159722"/>
                  </a:cubicBezTo>
                  <a:cubicBezTo>
                    <a:pt x="865822" y="175915"/>
                    <a:pt x="895350" y="193060"/>
                    <a:pt x="928688" y="195917"/>
                  </a:cubicBezTo>
                  <a:cubicBezTo>
                    <a:pt x="963930" y="198775"/>
                    <a:pt x="992505" y="212110"/>
                    <a:pt x="1016318" y="236875"/>
                  </a:cubicBezTo>
                  <a:cubicBezTo>
                    <a:pt x="943927" y="232112"/>
                    <a:pt x="868680" y="227350"/>
                    <a:pt x="794385" y="2168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80B6C22-86E1-4BB9-814A-A9F82A7BFAE6}"/>
                </a:ext>
              </a:extLst>
            </p:cNvPr>
            <p:cNvSpPr/>
            <p:nvPr/>
          </p:nvSpPr>
          <p:spPr>
            <a:xfrm>
              <a:off x="5025526" y="6294119"/>
              <a:ext cx="76201" cy="247652"/>
            </a:xfrm>
            <a:custGeom>
              <a:avLst/>
              <a:gdLst>
                <a:gd name="connsiteX0" fmla="*/ 1768 w 76200"/>
                <a:gd name="connsiteY0" fmla="*/ 200978 h 247650"/>
                <a:gd name="connsiteX1" fmla="*/ 815 w 76200"/>
                <a:gd name="connsiteY1" fmla="*/ 182880 h 247650"/>
                <a:gd name="connsiteX2" fmla="*/ 60823 w 76200"/>
                <a:gd name="connsiteY2" fmla="*/ 0 h 247650"/>
                <a:gd name="connsiteX3" fmla="*/ 68443 w 76200"/>
                <a:gd name="connsiteY3" fmla="*/ 114300 h 247650"/>
                <a:gd name="connsiteX4" fmla="*/ 78920 w 76200"/>
                <a:gd name="connsiteY4" fmla="*/ 224790 h 247650"/>
                <a:gd name="connsiteX5" fmla="*/ 75110 w 76200"/>
                <a:gd name="connsiteY5" fmla="*/ 247650 h 247650"/>
                <a:gd name="connsiteX6" fmla="*/ 1768 w 76200"/>
                <a:gd name="connsiteY6" fmla="*/ 200978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247650">
                  <a:moveTo>
                    <a:pt x="1768" y="200978"/>
                  </a:moveTo>
                  <a:cubicBezTo>
                    <a:pt x="815" y="195263"/>
                    <a:pt x="-1090" y="188595"/>
                    <a:pt x="815" y="182880"/>
                  </a:cubicBezTo>
                  <a:cubicBezTo>
                    <a:pt x="19865" y="123825"/>
                    <a:pt x="39868" y="64770"/>
                    <a:pt x="60823" y="0"/>
                  </a:cubicBezTo>
                  <a:cubicBezTo>
                    <a:pt x="71300" y="41910"/>
                    <a:pt x="61775" y="78105"/>
                    <a:pt x="68443" y="114300"/>
                  </a:cubicBezTo>
                  <a:cubicBezTo>
                    <a:pt x="75110" y="150495"/>
                    <a:pt x="76063" y="188595"/>
                    <a:pt x="78920" y="224790"/>
                  </a:cubicBezTo>
                  <a:cubicBezTo>
                    <a:pt x="79873" y="232410"/>
                    <a:pt x="78920" y="240030"/>
                    <a:pt x="75110" y="247650"/>
                  </a:cubicBezTo>
                  <a:cubicBezTo>
                    <a:pt x="51298" y="231457"/>
                    <a:pt x="26533" y="216218"/>
                    <a:pt x="1768" y="200978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BB8AFA5-F95C-4723-9893-E991EF62C02F}"/>
                </a:ext>
              </a:extLst>
            </p:cNvPr>
            <p:cNvSpPr/>
            <p:nvPr/>
          </p:nvSpPr>
          <p:spPr>
            <a:xfrm>
              <a:off x="8360092" y="3609668"/>
              <a:ext cx="47623" cy="9523"/>
            </a:xfrm>
            <a:custGeom>
              <a:avLst/>
              <a:gdLst>
                <a:gd name="connsiteX0" fmla="*/ 52388 w 47625"/>
                <a:gd name="connsiteY0" fmla="*/ 2213 h 9525"/>
                <a:gd name="connsiteX1" fmla="*/ 0 w 47625"/>
                <a:gd name="connsiteY1" fmla="*/ 17453 h 9525"/>
                <a:gd name="connsiteX2" fmla="*/ 52388 w 47625"/>
                <a:gd name="connsiteY2" fmla="*/ 22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">
                  <a:moveTo>
                    <a:pt x="52388" y="2213"/>
                  </a:moveTo>
                  <a:cubicBezTo>
                    <a:pt x="35243" y="6975"/>
                    <a:pt x="17145" y="12690"/>
                    <a:pt x="0" y="17453"/>
                  </a:cubicBezTo>
                  <a:cubicBezTo>
                    <a:pt x="12382" y="-4455"/>
                    <a:pt x="32385" y="-645"/>
                    <a:pt x="52388" y="2213"/>
                  </a:cubicBezTo>
                  <a:close/>
                </a:path>
              </a:pathLst>
            </a:custGeom>
            <a:solidFill>
              <a:srgbClr val="8E8E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9338525-07E0-4542-8BC8-32A1ED09F96E}"/>
                </a:ext>
              </a:extLst>
            </p:cNvPr>
            <p:cNvSpPr/>
            <p:nvPr/>
          </p:nvSpPr>
          <p:spPr>
            <a:xfrm>
              <a:off x="6027418" y="3922939"/>
              <a:ext cx="657224" cy="2714624"/>
            </a:xfrm>
            <a:custGeom>
              <a:avLst/>
              <a:gdLst>
                <a:gd name="connsiteX0" fmla="*/ 641033 w 657225"/>
                <a:gd name="connsiteY0" fmla="*/ 115663 h 2714625"/>
                <a:gd name="connsiteX1" fmla="*/ 364808 w 657225"/>
                <a:gd name="connsiteY1" fmla="*/ 8030 h 2714625"/>
                <a:gd name="connsiteX2" fmla="*/ 278130 w 657225"/>
                <a:gd name="connsiteY2" fmla="*/ 8983 h 2714625"/>
                <a:gd name="connsiteX3" fmla="*/ 271463 w 657225"/>
                <a:gd name="connsiteY3" fmla="*/ 37558 h 2714625"/>
                <a:gd name="connsiteX4" fmla="*/ 250508 w 657225"/>
                <a:gd name="connsiteY4" fmla="*/ 315688 h 2714625"/>
                <a:gd name="connsiteX5" fmla="*/ 246698 w 657225"/>
                <a:gd name="connsiteY5" fmla="*/ 311878 h 2714625"/>
                <a:gd name="connsiteX6" fmla="*/ 236220 w 657225"/>
                <a:gd name="connsiteY6" fmla="*/ 429035 h 2714625"/>
                <a:gd name="connsiteX7" fmla="*/ 191453 w 657225"/>
                <a:gd name="connsiteY7" fmla="*/ 865280 h 2714625"/>
                <a:gd name="connsiteX8" fmla="*/ 146685 w 657225"/>
                <a:gd name="connsiteY8" fmla="*/ 1288190 h 2714625"/>
                <a:gd name="connsiteX9" fmla="*/ 100965 w 657225"/>
                <a:gd name="connsiteY9" fmla="*/ 1713005 h 2714625"/>
                <a:gd name="connsiteX10" fmla="*/ 64770 w 657225"/>
                <a:gd name="connsiteY10" fmla="*/ 2065430 h 2714625"/>
                <a:gd name="connsiteX11" fmla="*/ 26670 w 657225"/>
                <a:gd name="connsiteY11" fmla="*/ 2435953 h 2714625"/>
                <a:gd name="connsiteX12" fmla="*/ 0 w 657225"/>
                <a:gd name="connsiteY12" fmla="*/ 2718845 h 2714625"/>
                <a:gd name="connsiteX13" fmla="*/ 25718 w 657225"/>
                <a:gd name="connsiteY13" fmla="*/ 2712178 h 2714625"/>
                <a:gd name="connsiteX14" fmla="*/ 158115 w 657225"/>
                <a:gd name="connsiteY14" fmla="*/ 2629311 h 2714625"/>
                <a:gd name="connsiteX15" fmla="*/ 158115 w 657225"/>
                <a:gd name="connsiteY15" fmla="*/ 2629311 h 2714625"/>
                <a:gd name="connsiteX16" fmla="*/ 240983 w 657225"/>
                <a:gd name="connsiteY16" fmla="*/ 2585495 h 2714625"/>
                <a:gd name="connsiteX17" fmla="*/ 361950 w 657225"/>
                <a:gd name="connsiteY17" fmla="*/ 2515963 h 2714625"/>
                <a:gd name="connsiteX18" fmla="*/ 421005 w 657225"/>
                <a:gd name="connsiteY18" fmla="*/ 2477863 h 2714625"/>
                <a:gd name="connsiteX19" fmla="*/ 455295 w 657225"/>
                <a:gd name="connsiteY19" fmla="*/ 2426428 h 2714625"/>
                <a:gd name="connsiteX20" fmla="*/ 486728 w 657225"/>
                <a:gd name="connsiteY20" fmla="*/ 2023520 h 2714625"/>
                <a:gd name="connsiteX21" fmla="*/ 496253 w 657225"/>
                <a:gd name="connsiteY21" fmla="*/ 1977800 h 2714625"/>
                <a:gd name="connsiteX22" fmla="*/ 520065 w 657225"/>
                <a:gd name="connsiteY22" fmla="*/ 1684430 h 2714625"/>
                <a:gd name="connsiteX23" fmla="*/ 542925 w 657225"/>
                <a:gd name="connsiteY23" fmla="*/ 1403443 h 2714625"/>
                <a:gd name="connsiteX24" fmla="*/ 569595 w 657225"/>
                <a:gd name="connsiteY24" fmla="*/ 1125313 h 2714625"/>
                <a:gd name="connsiteX25" fmla="*/ 603885 w 657225"/>
                <a:gd name="connsiteY25" fmla="*/ 767173 h 2714625"/>
                <a:gd name="connsiteX26" fmla="*/ 627698 w 657225"/>
                <a:gd name="connsiteY26" fmla="*/ 493805 h 2714625"/>
                <a:gd name="connsiteX27" fmla="*/ 632460 w 657225"/>
                <a:gd name="connsiteY27" fmla="*/ 426178 h 2714625"/>
                <a:gd name="connsiteX28" fmla="*/ 641985 w 657225"/>
                <a:gd name="connsiteY28" fmla="*/ 397603 h 2714625"/>
                <a:gd name="connsiteX29" fmla="*/ 662940 w 657225"/>
                <a:gd name="connsiteY29" fmla="*/ 131855 h 2714625"/>
                <a:gd name="connsiteX30" fmla="*/ 641033 w 657225"/>
                <a:gd name="connsiteY30" fmla="*/ 115663 h 27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7225" h="2714625">
                  <a:moveTo>
                    <a:pt x="641033" y="115663"/>
                  </a:moveTo>
                  <a:cubicBezTo>
                    <a:pt x="553403" y="68990"/>
                    <a:pt x="462915" y="28033"/>
                    <a:pt x="364808" y="8030"/>
                  </a:cubicBezTo>
                  <a:cubicBezTo>
                    <a:pt x="336233" y="2315"/>
                    <a:pt x="306705" y="-7210"/>
                    <a:pt x="278130" y="8983"/>
                  </a:cubicBezTo>
                  <a:cubicBezTo>
                    <a:pt x="267653" y="16603"/>
                    <a:pt x="272415" y="28033"/>
                    <a:pt x="271463" y="37558"/>
                  </a:cubicBezTo>
                  <a:cubicBezTo>
                    <a:pt x="257175" y="129950"/>
                    <a:pt x="243840" y="222343"/>
                    <a:pt x="250508" y="315688"/>
                  </a:cubicBezTo>
                  <a:cubicBezTo>
                    <a:pt x="249555" y="314735"/>
                    <a:pt x="247650" y="312830"/>
                    <a:pt x="246698" y="311878"/>
                  </a:cubicBezTo>
                  <a:cubicBezTo>
                    <a:pt x="242888" y="350930"/>
                    <a:pt x="240030" y="389983"/>
                    <a:pt x="236220" y="429035"/>
                  </a:cubicBezTo>
                  <a:cubicBezTo>
                    <a:pt x="221933" y="574768"/>
                    <a:pt x="206693" y="719548"/>
                    <a:pt x="191453" y="865280"/>
                  </a:cubicBezTo>
                  <a:cubicBezTo>
                    <a:pt x="177165" y="1006250"/>
                    <a:pt x="161925" y="1147220"/>
                    <a:pt x="146685" y="1288190"/>
                  </a:cubicBezTo>
                  <a:cubicBezTo>
                    <a:pt x="131445" y="1430113"/>
                    <a:pt x="115253" y="1572036"/>
                    <a:pt x="100965" y="1713005"/>
                  </a:cubicBezTo>
                  <a:cubicBezTo>
                    <a:pt x="88583" y="1830163"/>
                    <a:pt x="77153" y="1948273"/>
                    <a:pt x="64770" y="2065430"/>
                  </a:cubicBezTo>
                  <a:cubicBezTo>
                    <a:pt x="52388" y="2189255"/>
                    <a:pt x="39053" y="2313080"/>
                    <a:pt x="26670" y="2435953"/>
                  </a:cubicBezTo>
                  <a:cubicBezTo>
                    <a:pt x="17145" y="2530250"/>
                    <a:pt x="8573" y="2624548"/>
                    <a:pt x="0" y="2718845"/>
                  </a:cubicBezTo>
                  <a:cubicBezTo>
                    <a:pt x="10478" y="2724561"/>
                    <a:pt x="18098" y="2716940"/>
                    <a:pt x="25718" y="2712178"/>
                  </a:cubicBezTo>
                  <a:cubicBezTo>
                    <a:pt x="69533" y="2684555"/>
                    <a:pt x="113348" y="2656933"/>
                    <a:pt x="158115" y="2629311"/>
                  </a:cubicBezTo>
                  <a:cubicBezTo>
                    <a:pt x="158115" y="2629311"/>
                    <a:pt x="158115" y="2629311"/>
                    <a:pt x="158115" y="2629311"/>
                  </a:cubicBezTo>
                  <a:cubicBezTo>
                    <a:pt x="187643" y="2618833"/>
                    <a:pt x="215265" y="2602640"/>
                    <a:pt x="240983" y="2585495"/>
                  </a:cubicBezTo>
                  <a:cubicBezTo>
                    <a:pt x="283845" y="2567398"/>
                    <a:pt x="327660" y="2550253"/>
                    <a:pt x="361950" y="2515963"/>
                  </a:cubicBezTo>
                  <a:cubicBezTo>
                    <a:pt x="378143" y="2499770"/>
                    <a:pt x="399098" y="2485483"/>
                    <a:pt x="421005" y="2477863"/>
                  </a:cubicBezTo>
                  <a:cubicBezTo>
                    <a:pt x="447675" y="2469290"/>
                    <a:pt x="453390" y="2450240"/>
                    <a:pt x="455295" y="2426428"/>
                  </a:cubicBezTo>
                  <a:cubicBezTo>
                    <a:pt x="465773" y="2292125"/>
                    <a:pt x="476250" y="2157823"/>
                    <a:pt x="486728" y="2023520"/>
                  </a:cubicBezTo>
                  <a:cubicBezTo>
                    <a:pt x="487680" y="2008280"/>
                    <a:pt x="487680" y="1992088"/>
                    <a:pt x="496253" y="1977800"/>
                  </a:cubicBezTo>
                  <a:cubicBezTo>
                    <a:pt x="503873" y="1879693"/>
                    <a:pt x="512445" y="1781586"/>
                    <a:pt x="520065" y="1684430"/>
                  </a:cubicBezTo>
                  <a:cubicBezTo>
                    <a:pt x="527685" y="1591086"/>
                    <a:pt x="535305" y="1497740"/>
                    <a:pt x="542925" y="1403443"/>
                  </a:cubicBezTo>
                  <a:cubicBezTo>
                    <a:pt x="551498" y="1311050"/>
                    <a:pt x="561023" y="1217705"/>
                    <a:pt x="569595" y="1125313"/>
                  </a:cubicBezTo>
                  <a:cubicBezTo>
                    <a:pt x="581025" y="1006250"/>
                    <a:pt x="592455" y="886235"/>
                    <a:pt x="603885" y="767173"/>
                  </a:cubicBezTo>
                  <a:cubicBezTo>
                    <a:pt x="612458" y="676685"/>
                    <a:pt x="620078" y="585245"/>
                    <a:pt x="627698" y="493805"/>
                  </a:cubicBezTo>
                  <a:cubicBezTo>
                    <a:pt x="638175" y="471898"/>
                    <a:pt x="623888" y="448085"/>
                    <a:pt x="632460" y="426178"/>
                  </a:cubicBezTo>
                  <a:cubicBezTo>
                    <a:pt x="642938" y="419510"/>
                    <a:pt x="641033" y="408080"/>
                    <a:pt x="641985" y="397603"/>
                  </a:cubicBezTo>
                  <a:cubicBezTo>
                    <a:pt x="649605" y="309020"/>
                    <a:pt x="656273" y="220438"/>
                    <a:pt x="662940" y="131855"/>
                  </a:cubicBezTo>
                  <a:cubicBezTo>
                    <a:pt x="655320" y="128045"/>
                    <a:pt x="649605" y="120425"/>
                    <a:pt x="641033" y="115663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C9B7C9E-3A48-4CB6-A16D-23CE3E3C8E46}"/>
                </a:ext>
              </a:extLst>
            </p:cNvPr>
            <p:cNvSpPr/>
            <p:nvPr/>
          </p:nvSpPr>
          <p:spPr>
            <a:xfrm>
              <a:off x="4926891" y="3749865"/>
              <a:ext cx="1390649" cy="2886075"/>
            </a:xfrm>
            <a:custGeom>
              <a:avLst/>
              <a:gdLst>
                <a:gd name="connsiteX0" fmla="*/ 1387233 w 1390650"/>
                <a:gd name="connsiteY0" fmla="*/ 14413 h 2886075"/>
                <a:gd name="connsiteX1" fmla="*/ 1373898 w 1390650"/>
                <a:gd name="connsiteY1" fmla="*/ 184910 h 2886075"/>
                <a:gd name="connsiteX2" fmla="*/ 1351991 w 1390650"/>
                <a:gd name="connsiteY2" fmla="*/ 194435 h 2886075"/>
                <a:gd name="connsiteX3" fmla="*/ 1309128 w 1390650"/>
                <a:gd name="connsiteY3" fmla="*/ 182053 h 2886075"/>
                <a:gd name="connsiteX4" fmla="*/ 625233 w 1390650"/>
                <a:gd name="connsiteY4" fmla="*/ 37273 h 2886075"/>
                <a:gd name="connsiteX5" fmla="*/ 394728 w 1390650"/>
                <a:gd name="connsiteY5" fmla="*/ 12508 h 2886075"/>
                <a:gd name="connsiteX6" fmla="*/ 394728 w 1390650"/>
                <a:gd name="connsiteY6" fmla="*/ 9650 h 2886075"/>
                <a:gd name="connsiteX7" fmla="*/ 346150 w 1390650"/>
                <a:gd name="connsiteY7" fmla="*/ 1078 h 2886075"/>
                <a:gd name="connsiteX8" fmla="*/ 324243 w 1390650"/>
                <a:gd name="connsiteY8" fmla="*/ 163955 h 2886075"/>
                <a:gd name="connsiteX9" fmla="*/ 247090 w 1390650"/>
                <a:gd name="connsiteY9" fmla="*/ 788795 h 2886075"/>
                <a:gd name="connsiteX10" fmla="*/ 142315 w 1390650"/>
                <a:gd name="connsiteY10" fmla="*/ 1633663 h 2886075"/>
                <a:gd name="connsiteX11" fmla="*/ 28015 w 1390650"/>
                <a:gd name="connsiteY11" fmla="*/ 2434715 h 2886075"/>
                <a:gd name="connsiteX12" fmla="*/ 393 w 1390650"/>
                <a:gd name="connsiteY12" fmla="*/ 2686175 h 2886075"/>
                <a:gd name="connsiteX13" fmla="*/ 20395 w 1390650"/>
                <a:gd name="connsiteY13" fmla="*/ 2714750 h 2886075"/>
                <a:gd name="connsiteX14" fmla="*/ 99453 w 1390650"/>
                <a:gd name="connsiteY14" fmla="*/ 2742373 h 2886075"/>
                <a:gd name="connsiteX15" fmla="*/ 107073 w 1390650"/>
                <a:gd name="connsiteY15" fmla="*/ 2735706 h 2886075"/>
                <a:gd name="connsiteX16" fmla="*/ 135648 w 1390650"/>
                <a:gd name="connsiteY16" fmla="*/ 2651885 h 2886075"/>
                <a:gd name="connsiteX17" fmla="*/ 153745 w 1390650"/>
                <a:gd name="connsiteY17" fmla="*/ 2584258 h 2886075"/>
                <a:gd name="connsiteX18" fmla="*/ 172795 w 1390650"/>
                <a:gd name="connsiteY18" fmla="*/ 2789045 h 2886075"/>
                <a:gd name="connsiteX19" fmla="*/ 207085 w 1390650"/>
                <a:gd name="connsiteY19" fmla="*/ 2805238 h 2886075"/>
                <a:gd name="connsiteX20" fmla="*/ 289000 w 1390650"/>
                <a:gd name="connsiteY20" fmla="*/ 2817620 h 2886075"/>
                <a:gd name="connsiteX21" fmla="*/ 606183 w 1390650"/>
                <a:gd name="connsiteY21" fmla="*/ 2857625 h 2886075"/>
                <a:gd name="connsiteX22" fmla="*/ 614755 w 1390650"/>
                <a:gd name="connsiteY22" fmla="*/ 2863340 h 2886075"/>
                <a:gd name="connsiteX23" fmla="*/ 779538 w 1390650"/>
                <a:gd name="connsiteY23" fmla="*/ 2862388 h 2886075"/>
                <a:gd name="connsiteX24" fmla="*/ 881455 w 1390650"/>
                <a:gd name="connsiteY24" fmla="*/ 2870960 h 2886075"/>
                <a:gd name="connsiteX25" fmla="*/ 957655 w 1390650"/>
                <a:gd name="connsiteY25" fmla="*/ 2873818 h 2886075"/>
                <a:gd name="connsiteX26" fmla="*/ 961466 w 1390650"/>
                <a:gd name="connsiteY26" fmla="*/ 2867150 h 2886075"/>
                <a:gd name="connsiteX27" fmla="*/ 1070051 w 1390650"/>
                <a:gd name="connsiteY27" fmla="*/ 2881438 h 2886075"/>
                <a:gd name="connsiteX28" fmla="*/ 1072908 w 1390650"/>
                <a:gd name="connsiteY28" fmla="*/ 2888106 h 2886075"/>
                <a:gd name="connsiteX29" fmla="*/ 1098626 w 1390650"/>
                <a:gd name="connsiteY29" fmla="*/ 2892868 h 2886075"/>
                <a:gd name="connsiteX30" fmla="*/ 1114818 w 1390650"/>
                <a:gd name="connsiteY30" fmla="*/ 2850006 h 2886075"/>
                <a:gd name="connsiteX31" fmla="*/ 1127201 w 1390650"/>
                <a:gd name="connsiteY31" fmla="*/ 2711893 h 2886075"/>
                <a:gd name="connsiteX32" fmla="*/ 1172920 w 1390650"/>
                <a:gd name="connsiteY32" fmla="*/ 2251835 h 2886075"/>
                <a:gd name="connsiteX33" fmla="*/ 1225308 w 1390650"/>
                <a:gd name="connsiteY33" fmla="*/ 1753678 h 2886075"/>
                <a:gd name="connsiteX34" fmla="*/ 1272933 w 1390650"/>
                <a:gd name="connsiteY34" fmla="*/ 1291715 h 2886075"/>
                <a:gd name="connsiteX35" fmla="*/ 1310080 w 1390650"/>
                <a:gd name="connsiteY35" fmla="*/ 948815 h 2886075"/>
                <a:gd name="connsiteX36" fmla="*/ 1340560 w 1390650"/>
                <a:gd name="connsiteY36" fmla="*/ 660208 h 2886075"/>
                <a:gd name="connsiteX37" fmla="*/ 1351991 w 1390650"/>
                <a:gd name="connsiteY37" fmla="*/ 491615 h 2886075"/>
                <a:gd name="connsiteX38" fmla="*/ 1353895 w 1390650"/>
                <a:gd name="connsiteY38" fmla="*/ 490663 h 2886075"/>
                <a:gd name="connsiteX39" fmla="*/ 1362468 w 1390650"/>
                <a:gd name="connsiteY39" fmla="*/ 398270 h 2886075"/>
                <a:gd name="connsiteX40" fmla="*/ 1379613 w 1390650"/>
                <a:gd name="connsiteY40" fmla="*/ 182053 h 2886075"/>
                <a:gd name="connsiteX41" fmla="*/ 1394853 w 1390650"/>
                <a:gd name="connsiteY41" fmla="*/ 15365 h 2886075"/>
                <a:gd name="connsiteX42" fmla="*/ 1387233 w 1390650"/>
                <a:gd name="connsiteY42" fmla="*/ 14413 h 288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0650" h="2886075">
                  <a:moveTo>
                    <a:pt x="1387233" y="14413"/>
                  </a:moveTo>
                  <a:cubicBezTo>
                    <a:pt x="1382470" y="71563"/>
                    <a:pt x="1378660" y="127760"/>
                    <a:pt x="1373898" y="184910"/>
                  </a:cubicBezTo>
                  <a:cubicBezTo>
                    <a:pt x="1372945" y="198245"/>
                    <a:pt x="1362468" y="198245"/>
                    <a:pt x="1351991" y="194435"/>
                  </a:cubicBezTo>
                  <a:cubicBezTo>
                    <a:pt x="1337703" y="189673"/>
                    <a:pt x="1323416" y="185863"/>
                    <a:pt x="1309128" y="182053"/>
                  </a:cubicBezTo>
                  <a:cubicBezTo>
                    <a:pt x="1081480" y="132523"/>
                    <a:pt x="856691" y="72515"/>
                    <a:pt x="625233" y="37273"/>
                  </a:cubicBezTo>
                  <a:cubicBezTo>
                    <a:pt x="549033" y="25843"/>
                    <a:pt x="471880" y="14413"/>
                    <a:pt x="394728" y="12508"/>
                  </a:cubicBezTo>
                  <a:cubicBezTo>
                    <a:pt x="394728" y="11555"/>
                    <a:pt x="394728" y="10603"/>
                    <a:pt x="394728" y="9650"/>
                  </a:cubicBezTo>
                  <a:cubicBezTo>
                    <a:pt x="380440" y="-5590"/>
                    <a:pt x="362343" y="2030"/>
                    <a:pt x="346150" y="1078"/>
                  </a:cubicBezTo>
                  <a:cubicBezTo>
                    <a:pt x="334720" y="54418"/>
                    <a:pt x="330910" y="109663"/>
                    <a:pt x="324243" y="163955"/>
                  </a:cubicBezTo>
                  <a:cubicBezTo>
                    <a:pt x="298525" y="372553"/>
                    <a:pt x="272808" y="580198"/>
                    <a:pt x="247090" y="788795"/>
                  </a:cubicBezTo>
                  <a:cubicBezTo>
                    <a:pt x="211848" y="1070735"/>
                    <a:pt x="176605" y="1351723"/>
                    <a:pt x="142315" y="1633663"/>
                  </a:cubicBezTo>
                  <a:cubicBezTo>
                    <a:pt x="109930" y="1901315"/>
                    <a:pt x="58495" y="2167063"/>
                    <a:pt x="28015" y="2434715"/>
                  </a:cubicBezTo>
                  <a:cubicBezTo>
                    <a:pt x="18490" y="2518535"/>
                    <a:pt x="9918" y="2602356"/>
                    <a:pt x="393" y="2686175"/>
                  </a:cubicBezTo>
                  <a:cubicBezTo>
                    <a:pt x="-1512" y="2703320"/>
                    <a:pt x="3250" y="2711893"/>
                    <a:pt x="20395" y="2714750"/>
                  </a:cubicBezTo>
                  <a:cubicBezTo>
                    <a:pt x="48018" y="2719513"/>
                    <a:pt x="72783" y="2733800"/>
                    <a:pt x="99453" y="2742373"/>
                  </a:cubicBezTo>
                  <a:cubicBezTo>
                    <a:pt x="102310" y="2741420"/>
                    <a:pt x="106120" y="2739515"/>
                    <a:pt x="107073" y="2735706"/>
                  </a:cubicBezTo>
                  <a:cubicBezTo>
                    <a:pt x="117550" y="2708083"/>
                    <a:pt x="126123" y="2679508"/>
                    <a:pt x="135648" y="2651885"/>
                  </a:cubicBezTo>
                  <a:cubicBezTo>
                    <a:pt x="143268" y="2629978"/>
                    <a:pt x="150888" y="2607118"/>
                    <a:pt x="153745" y="2584258"/>
                  </a:cubicBezTo>
                  <a:cubicBezTo>
                    <a:pt x="148983" y="2653790"/>
                    <a:pt x="155650" y="2721418"/>
                    <a:pt x="172795" y="2789045"/>
                  </a:cubicBezTo>
                  <a:cubicBezTo>
                    <a:pt x="182320" y="2799523"/>
                    <a:pt x="193750" y="2803333"/>
                    <a:pt x="207085" y="2805238"/>
                  </a:cubicBezTo>
                  <a:cubicBezTo>
                    <a:pt x="234708" y="2809048"/>
                    <a:pt x="262330" y="2814763"/>
                    <a:pt x="289000" y="2817620"/>
                  </a:cubicBezTo>
                  <a:cubicBezTo>
                    <a:pt x="394728" y="2830003"/>
                    <a:pt x="499503" y="2854768"/>
                    <a:pt x="606183" y="2857625"/>
                  </a:cubicBezTo>
                  <a:cubicBezTo>
                    <a:pt x="609040" y="2859531"/>
                    <a:pt x="611898" y="2861435"/>
                    <a:pt x="614755" y="2863340"/>
                  </a:cubicBezTo>
                  <a:cubicBezTo>
                    <a:pt x="670000" y="2869056"/>
                    <a:pt x="724293" y="2860483"/>
                    <a:pt x="779538" y="2862388"/>
                  </a:cubicBezTo>
                  <a:cubicBezTo>
                    <a:pt x="813828" y="2862388"/>
                    <a:pt x="847166" y="2866198"/>
                    <a:pt x="881455" y="2870960"/>
                  </a:cubicBezTo>
                  <a:cubicBezTo>
                    <a:pt x="906220" y="2874770"/>
                    <a:pt x="931938" y="2887153"/>
                    <a:pt x="957655" y="2873818"/>
                  </a:cubicBezTo>
                  <a:cubicBezTo>
                    <a:pt x="959560" y="2871913"/>
                    <a:pt x="960513" y="2870008"/>
                    <a:pt x="961466" y="2867150"/>
                  </a:cubicBezTo>
                  <a:cubicBezTo>
                    <a:pt x="997660" y="2871913"/>
                    <a:pt x="1033855" y="2876675"/>
                    <a:pt x="1070051" y="2881438"/>
                  </a:cubicBezTo>
                  <a:cubicBezTo>
                    <a:pt x="1071003" y="2883343"/>
                    <a:pt x="1071955" y="2886200"/>
                    <a:pt x="1072908" y="2888106"/>
                  </a:cubicBezTo>
                  <a:cubicBezTo>
                    <a:pt x="1080528" y="2895725"/>
                    <a:pt x="1089101" y="2897631"/>
                    <a:pt x="1098626" y="2892868"/>
                  </a:cubicBezTo>
                  <a:cubicBezTo>
                    <a:pt x="1111008" y="2881438"/>
                    <a:pt x="1113866" y="2867150"/>
                    <a:pt x="1114818" y="2850006"/>
                  </a:cubicBezTo>
                  <a:cubicBezTo>
                    <a:pt x="1116723" y="2804285"/>
                    <a:pt x="1123391" y="2758565"/>
                    <a:pt x="1127201" y="2711893"/>
                  </a:cubicBezTo>
                  <a:cubicBezTo>
                    <a:pt x="1141488" y="2558540"/>
                    <a:pt x="1157680" y="2405188"/>
                    <a:pt x="1172920" y="2251835"/>
                  </a:cubicBezTo>
                  <a:cubicBezTo>
                    <a:pt x="1190066" y="2086100"/>
                    <a:pt x="1206258" y="1919413"/>
                    <a:pt x="1225308" y="1753678"/>
                  </a:cubicBezTo>
                  <a:cubicBezTo>
                    <a:pt x="1242453" y="1599373"/>
                    <a:pt x="1256741" y="1445068"/>
                    <a:pt x="1272933" y="1291715"/>
                  </a:cubicBezTo>
                  <a:cubicBezTo>
                    <a:pt x="1285316" y="1177415"/>
                    <a:pt x="1297698" y="1063115"/>
                    <a:pt x="1310080" y="948815"/>
                  </a:cubicBezTo>
                  <a:cubicBezTo>
                    <a:pt x="1320558" y="852613"/>
                    <a:pt x="1331035" y="756410"/>
                    <a:pt x="1340560" y="660208"/>
                  </a:cubicBezTo>
                  <a:cubicBezTo>
                    <a:pt x="1346276" y="604010"/>
                    <a:pt x="1355801" y="547813"/>
                    <a:pt x="1351991" y="491615"/>
                  </a:cubicBezTo>
                  <a:cubicBezTo>
                    <a:pt x="1352943" y="491615"/>
                    <a:pt x="1352943" y="491615"/>
                    <a:pt x="1353895" y="490663"/>
                  </a:cubicBezTo>
                  <a:cubicBezTo>
                    <a:pt x="1354848" y="459230"/>
                    <a:pt x="1361516" y="428750"/>
                    <a:pt x="1362468" y="398270"/>
                  </a:cubicBezTo>
                  <a:cubicBezTo>
                    <a:pt x="1365326" y="325880"/>
                    <a:pt x="1375803" y="254443"/>
                    <a:pt x="1379613" y="182053"/>
                  </a:cubicBezTo>
                  <a:cubicBezTo>
                    <a:pt x="1384376" y="126808"/>
                    <a:pt x="1390091" y="70610"/>
                    <a:pt x="1394853" y="15365"/>
                  </a:cubicBezTo>
                  <a:cubicBezTo>
                    <a:pt x="1394853" y="18223"/>
                    <a:pt x="1391043" y="16318"/>
                    <a:pt x="1387233" y="144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7455F1B-451F-401D-9B62-BB3467F17C6C}"/>
                </a:ext>
              </a:extLst>
            </p:cNvPr>
            <p:cNvSpPr/>
            <p:nvPr/>
          </p:nvSpPr>
          <p:spPr>
            <a:xfrm>
              <a:off x="5541646" y="6610349"/>
              <a:ext cx="161924" cy="9523"/>
            </a:xfrm>
            <a:custGeom>
              <a:avLst/>
              <a:gdLst>
                <a:gd name="connsiteX0" fmla="*/ 165735 w 161925"/>
                <a:gd name="connsiteY0" fmla="*/ 0 h 0"/>
                <a:gd name="connsiteX1" fmla="*/ 0 w 161925"/>
                <a:gd name="connsiteY1" fmla="*/ 0 h 0"/>
                <a:gd name="connsiteX2" fmla="*/ 165735 w 1619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25">
                  <a:moveTo>
                    <a:pt x="165735" y="0"/>
                  </a:moveTo>
                  <a:cubicBezTo>
                    <a:pt x="110490" y="7620"/>
                    <a:pt x="55245" y="6668"/>
                    <a:pt x="0" y="0"/>
                  </a:cubicBezTo>
                  <a:cubicBezTo>
                    <a:pt x="54292" y="0"/>
                    <a:pt x="110490" y="0"/>
                    <a:pt x="165735" y="0"/>
                  </a:cubicBezTo>
                  <a:close/>
                </a:path>
              </a:pathLst>
            </a:custGeom>
            <a:solidFill>
              <a:srgbClr val="FEFE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1ECFABC-E9C9-48E5-A5D0-E440F89DBCD1}"/>
                </a:ext>
              </a:extLst>
            </p:cNvPr>
            <p:cNvSpPr/>
            <p:nvPr/>
          </p:nvSpPr>
          <p:spPr>
            <a:xfrm>
              <a:off x="6402102" y="6024562"/>
              <a:ext cx="9523" cy="171451"/>
            </a:xfrm>
            <a:custGeom>
              <a:avLst/>
              <a:gdLst>
                <a:gd name="connsiteX0" fmla="*/ 6319 w 0"/>
                <a:gd name="connsiteY0" fmla="*/ 0 h 171450"/>
                <a:gd name="connsiteX1" fmla="*/ 6319 w 0"/>
                <a:gd name="connsiteY1" fmla="*/ 172402 h 171450"/>
                <a:gd name="connsiteX2" fmla="*/ 1556 w 0"/>
                <a:gd name="connsiteY2" fmla="*/ 105727 h 171450"/>
                <a:gd name="connsiteX3" fmla="*/ 6319 w 0"/>
                <a:gd name="connsiteY3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71450">
                  <a:moveTo>
                    <a:pt x="6319" y="0"/>
                  </a:moveTo>
                  <a:cubicBezTo>
                    <a:pt x="6319" y="57150"/>
                    <a:pt x="6319" y="114300"/>
                    <a:pt x="6319" y="172402"/>
                  </a:cubicBezTo>
                  <a:cubicBezTo>
                    <a:pt x="-3206" y="150495"/>
                    <a:pt x="604" y="127635"/>
                    <a:pt x="1556" y="105727"/>
                  </a:cubicBezTo>
                  <a:cubicBezTo>
                    <a:pt x="2509" y="69532"/>
                    <a:pt x="-4159" y="34290"/>
                    <a:pt x="6319" y="0"/>
                  </a:cubicBezTo>
                  <a:close/>
                </a:path>
              </a:pathLst>
            </a:custGeom>
            <a:solidFill>
              <a:srgbClr val="6C6C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525DAB4-1E3A-4167-8D76-F61355CA41F5}"/>
                </a:ext>
              </a:extLst>
            </p:cNvPr>
            <p:cNvSpPr/>
            <p:nvPr/>
          </p:nvSpPr>
          <p:spPr>
            <a:xfrm>
              <a:off x="8204771" y="429575"/>
              <a:ext cx="809625" cy="3514725"/>
            </a:xfrm>
            <a:custGeom>
              <a:avLst/>
              <a:gdLst>
                <a:gd name="connsiteX0" fmla="*/ 604904 w 809625"/>
                <a:gd name="connsiteY0" fmla="*/ 28575 h 3514725"/>
                <a:gd name="connsiteX1" fmla="*/ 468696 w 809625"/>
                <a:gd name="connsiteY1" fmla="*/ 48578 h 3514725"/>
                <a:gd name="connsiteX2" fmla="*/ 487746 w 809625"/>
                <a:gd name="connsiteY2" fmla="*/ 65723 h 3514725"/>
                <a:gd name="connsiteX3" fmla="*/ 527751 w 809625"/>
                <a:gd name="connsiteY3" fmla="*/ 120015 h 3514725"/>
                <a:gd name="connsiteX4" fmla="*/ 525846 w 809625"/>
                <a:gd name="connsiteY4" fmla="*/ 135255 h 3514725"/>
                <a:gd name="connsiteX5" fmla="*/ 520131 w 809625"/>
                <a:gd name="connsiteY5" fmla="*/ 232410 h 3514725"/>
                <a:gd name="connsiteX6" fmla="*/ 517274 w 809625"/>
                <a:gd name="connsiteY6" fmla="*/ 281940 h 3514725"/>
                <a:gd name="connsiteX7" fmla="*/ 515369 w 809625"/>
                <a:gd name="connsiteY7" fmla="*/ 280988 h 3514725"/>
                <a:gd name="connsiteX8" fmla="*/ 470601 w 809625"/>
                <a:gd name="connsiteY8" fmla="*/ 287655 h 3514725"/>
                <a:gd name="connsiteX9" fmla="*/ 422024 w 809625"/>
                <a:gd name="connsiteY9" fmla="*/ 300038 h 3514725"/>
                <a:gd name="connsiteX10" fmla="*/ 317249 w 809625"/>
                <a:gd name="connsiteY10" fmla="*/ 305753 h 3514725"/>
                <a:gd name="connsiteX11" fmla="*/ 295341 w 809625"/>
                <a:gd name="connsiteY11" fmla="*/ 321945 h 3514725"/>
                <a:gd name="connsiteX12" fmla="*/ 313438 w 809625"/>
                <a:gd name="connsiteY12" fmla="*/ 334328 h 3514725"/>
                <a:gd name="connsiteX13" fmla="*/ 399163 w 809625"/>
                <a:gd name="connsiteY13" fmla="*/ 352425 h 3514725"/>
                <a:gd name="connsiteX14" fmla="*/ 513463 w 809625"/>
                <a:gd name="connsiteY14" fmla="*/ 379095 h 3514725"/>
                <a:gd name="connsiteX15" fmla="*/ 511558 w 809625"/>
                <a:gd name="connsiteY15" fmla="*/ 380048 h 3514725"/>
                <a:gd name="connsiteX16" fmla="*/ 500129 w 809625"/>
                <a:gd name="connsiteY16" fmla="*/ 419100 h 3514725"/>
                <a:gd name="connsiteX17" fmla="*/ 485841 w 809625"/>
                <a:gd name="connsiteY17" fmla="*/ 559118 h 3514725"/>
                <a:gd name="connsiteX18" fmla="*/ 469649 w 809625"/>
                <a:gd name="connsiteY18" fmla="*/ 732473 h 3514725"/>
                <a:gd name="connsiteX19" fmla="*/ 476316 w 809625"/>
                <a:gd name="connsiteY19" fmla="*/ 781050 h 3514725"/>
                <a:gd name="connsiteX20" fmla="*/ 477269 w 809625"/>
                <a:gd name="connsiteY20" fmla="*/ 785813 h 3514725"/>
                <a:gd name="connsiteX21" fmla="*/ 465838 w 809625"/>
                <a:gd name="connsiteY21" fmla="*/ 874395 h 3514725"/>
                <a:gd name="connsiteX22" fmla="*/ 458219 w 809625"/>
                <a:gd name="connsiteY22" fmla="*/ 890588 h 3514725"/>
                <a:gd name="connsiteX23" fmla="*/ 448694 w 809625"/>
                <a:gd name="connsiteY23" fmla="*/ 920115 h 3514725"/>
                <a:gd name="connsiteX24" fmla="*/ 424881 w 809625"/>
                <a:gd name="connsiteY24" fmla="*/ 1163003 h 3514725"/>
                <a:gd name="connsiteX25" fmla="*/ 415356 w 809625"/>
                <a:gd name="connsiteY25" fmla="*/ 1278255 h 3514725"/>
                <a:gd name="connsiteX26" fmla="*/ 423929 w 809625"/>
                <a:gd name="connsiteY26" fmla="*/ 1303973 h 3514725"/>
                <a:gd name="connsiteX27" fmla="*/ 416308 w 809625"/>
                <a:gd name="connsiteY27" fmla="*/ 1394460 h 3514725"/>
                <a:gd name="connsiteX28" fmla="*/ 394401 w 809625"/>
                <a:gd name="connsiteY28" fmla="*/ 1622108 h 3514725"/>
                <a:gd name="connsiteX29" fmla="*/ 382971 w 809625"/>
                <a:gd name="connsiteY29" fmla="*/ 1631633 h 3514725"/>
                <a:gd name="connsiteX30" fmla="*/ 364874 w 809625"/>
                <a:gd name="connsiteY30" fmla="*/ 1762125 h 3514725"/>
                <a:gd name="connsiteX31" fmla="*/ 350586 w 809625"/>
                <a:gd name="connsiteY31" fmla="*/ 1832610 h 3514725"/>
                <a:gd name="connsiteX32" fmla="*/ 327726 w 809625"/>
                <a:gd name="connsiteY32" fmla="*/ 1846898 h 3514725"/>
                <a:gd name="connsiteX33" fmla="*/ 105794 w 809625"/>
                <a:gd name="connsiteY33" fmla="*/ 1844993 h 3514725"/>
                <a:gd name="connsiteX34" fmla="*/ 18163 w 809625"/>
                <a:gd name="connsiteY34" fmla="*/ 1844993 h 3514725"/>
                <a:gd name="connsiteX35" fmla="*/ 66 w 809625"/>
                <a:gd name="connsiteY35" fmla="*/ 1855470 h 3514725"/>
                <a:gd name="connsiteX36" fmla="*/ 15306 w 809625"/>
                <a:gd name="connsiteY36" fmla="*/ 1866900 h 3514725"/>
                <a:gd name="connsiteX37" fmla="*/ 68646 w 809625"/>
                <a:gd name="connsiteY37" fmla="*/ 1875473 h 3514725"/>
                <a:gd name="connsiteX38" fmla="*/ 78171 w 809625"/>
                <a:gd name="connsiteY38" fmla="*/ 1873568 h 3514725"/>
                <a:gd name="connsiteX39" fmla="*/ 163896 w 809625"/>
                <a:gd name="connsiteY39" fmla="*/ 1898333 h 3514725"/>
                <a:gd name="connsiteX40" fmla="*/ 221046 w 809625"/>
                <a:gd name="connsiteY40" fmla="*/ 1909763 h 3514725"/>
                <a:gd name="connsiteX41" fmla="*/ 353444 w 809625"/>
                <a:gd name="connsiteY41" fmla="*/ 1933575 h 3514725"/>
                <a:gd name="connsiteX42" fmla="*/ 346776 w 809625"/>
                <a:gd name="connsiteY42" fmla="*/ 1948815 h 3514725"/>
                <a:gd name="connsiteX43" fmla="*/ 335346 w 809625"/>
                <a:gd name="connsiteY43" fmla="*/ 2121218 h 3514725"/>
                <a:gd name="connsiteX44" fmla="*/ 337251 w 809625"/>
                <a:gd name="connsiteY44" fmla="*/ 2129790 h 3514725"/>
                <a:gd name="connsiteX45" fmla="*/ 428691 w 809625"/>
                <a:gd name="connsiteY45" fmla="*/ 2151698 h 3514725"/>
                <a:gd name="connsiteX46" fmla="*/ 329631 w 809625"/>
                <a:gd name="connsiteY46" fmla="*/ 2169795 h 3514725"/>
                <a:gd name="connsiteX47" fmla="*/ 320106 w 809625"/>
                <a:gd name="connsiteY47" fmla="*/ 2210753 h 3514725"/>
                <a:gd name="connsiteX48" fmla="*/ 313438 w 809625"/>
                <a:gd name="connsiteY48" fmla="*/ 2271713 h 3514725"/>
                <a:gd name="connsiteX49" fmla="*/ 305819 w 809625"/>
                <a:gd name="connsiteY49" fmla="*/ 2353628 h 3514725"/>
                <a:gd name="connsiteX50" fmla="*/ 307724 w 809625"/>
                <a:gd name="connsiteY50" fmla="*/ 2361248 h 3514725"/>
                <a:gd name="connsiteX51" fmla="*/ 301056 w 809625"/>
                <a:gd name="connsiteY51" fmla="*/ 2387918 h 3514725"/>
                <a:gd name="connsiteX52" fmla="*/ 282958 w 809625"/>
                <a:gd name="connsiteY52" fmla="*/ 2572703 h 3514725"/>
                <a:gd name="connsiteX53" fmla="*/ 265813 w 809625"/>
                <a:gd name="connsiteY53" fmla="*/ 2701290 h 3514725"/>
                <a:gd name="connsiteX54" fmla="*/ 261051 w 809625"/>
                <a:gd name="connsiteY54" fmla="*/ 2745105 h 3514725"/>
                <a:gd name="connsiteX55" fmla="*/ 271529 w 809625"/>
                <a:gd name="connsiteY55" fmla="*/ 2779395 h 3514725"/>
                <a:gd name="connsiteX56" fmla="*/ 268671 w 809625"/>
                <a:gd name="connsiteY56" fmla="*/ 2833688 h 3514725"/>
                <a:gd name="connsiteX57" fmla="*/ 233429 w 809625"/>
                <a:gd name="connsiteY57" fmla="*/ 3180398 h 3514725"/>
                <a:gd name="connsiteX58" fmla="*/ 217236 w 809625"/>
                <a:gd name="connsiteY58" fmla="*/ 3211830 h 3514725"/>
                <a:gd name="connsiteX59" fmla="*/ 206758 w 809625"/>
                <a:gd name="connsiteY59" fmla="*/ 3312795 h 3514725"/>
                <a:gd name="connsiteX60" fmla="*/ 214379 w 809625"/>
                <a:gd name="connsiteY60" fmla="*/ 3363278 h 3514725"/>
                <a:gd name="connsiteX61" fmla="*/ 198186 w 809625"/>
                <a:gd name="connsiteY61" fmla="*/ 3520440 h 3514725"/>
                <a:gd name="connsiteX62" fmla="*/ 442979 w 809625"/>
                <a:gd name="connsiteY62" fmla="*/ 3411855 h 3514725"/>
                <a:gd name="connsiteX63" fmla="*/ 454408 w 809625"/>
                <a:gd name="connsiteY63" fmla="*/ 3395663 h 3514725"/>
                <a:gd name="connsiteX64" fmla="*/ 496319 w 809625"/>
                <a:gd name="connsiteY64" fmla="*/ 3034665 h 3514725"/>
                <a:gd name="connsiteX65" fmla="*/ 503938 w 809625"/>
                <a:gd name="connsiteY65" fmla="*/ 2972753 h 3514725"/>
                <a:gd name="connsiteX66" fmla="*/ 549658 w 809625"/>
                <a:gd name="connsiteY66" fmla="*/ 2528888 h 3514725"/>
                <a:gd name="connsiteX67" fmla="*/ 589663 w 809625"/>
                <a:gd name="connsiteY67" fmla="*/ 2136458 h 3514725"/>
                <a:gd name="connsiteX68" fmla="*/ 606808 w 809625"/>
                <a:gd name="connsiteY68" fmla="*/ 1946910 h 3514725"/>
                <a:gd name="connsiteX69" fmla="*/ 568708 w 809625"/>
                <a:gd name="connsiteY69" fmla="*/ 1884045 h 3514725"/>
                <a:gd name="connsiteX70" fmla="*/ 596331 w 809625"/>
                <a:gd name="connsiteY70" fmla="*/ 1867853 h 3514725"/>
                <a:gd name="connsiteX71" fmla="*/ 635383 w 809625"/>
                <a:gd name="connsiteY71" fmla="*/ 1814513 h 3514725"/>
                <a:gd name="connsiteX72" fmla="*/ 662054 w 809625"/>
                <a:gd name="connsiteY72" fmla="*/ 1481138 h 3514725"/>
                <a:gd name="connsiteX73" fmla="*/ 697296 w 809625"/>
                <a:gd name="connsiteY73" fmla="*/ 1059180 h 3514725"/>
                <a:gd name="connsiteX74" fmla="*/ 730633 w 809625"/>
                <a:gd name="connsiteY74" fmla="*/ 647700 h 3514725"/>
                <a:gd name="connsiteX75" fmla="*/ 753494 w 809625"/>
                <a:gd name="connsiteY75" fmla="*/ 360998 h 3514725"/>
                <a:gd name="connsiteX76" fmla="*/ 755399 w 809625"/>
                <a:gd name="connsiteY76" fmla="*/ 338138 h 3514725"/>
                <a:gd name="connsiteX77" fmla="*/ 703011 w 809625"/>
                <a:gd name="connsiteY77" fmla="*/ 266700 h 3514725"/>
                <a:gd name="connsiteX78" fmla="*/ 766829 w 809625"/>
                <a:gd name="connsiteY78" fmla="*/ 236220 h 3514725"/>
                <a:gd name="connsiteX79" fmla="*/ 791594 w 809625"/>
                <a:gd name="connsiteY79" fmla="*/ 201930 h 3514725"/>
                <a:gd name="connsiteX80" fmla="*/ 811596 w 809625"/>
                <a:gd name="connsiteY80" fmla="*/ 20955 h 3514725"/>
                <a:gd name="connsiteX81" fmla="*/ 811596 w 809625"/>
                <a:gd name="connsiteY81" fmla="*/ 0 h 3514725"/>
                <a:gd name="connsiteX82" fmla="*/ 604904 w 809625"/>
                <a:gd name="connsiteY82" fmla="*/ 28575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09625" h="3514725">
                  <a:moveTo>
                    <a:pt x="604904" y="28575"/>
                  </a:moveTo>
                  <a:cubicBezTo>
                    <a:pt x="559183" y="35243"/>
                    <a:pt x="514416" y="41910"/>
                    <a:pt x="468696" y="48578"/>
                  </a:cubicBezTo>
                  <a:cubicBezTo>
                    <a:pt x="469649" y="60960"/>
                    <a:pt x="478221" y="63818"/>
                    <a:pt x="487746" y="65723"/>
                  </a:cubicBezTo>
                  <a:cubicBezTo>
                    <a:pt x="533466" y="74295"/>
                    <a:pt x="533466" y="74295"/>
                    <a:pt x="527751" y="120015"/>
                  </a:cubicBezTo>
                  <a:cubicBezTo>
                    <a:pt x="526799" y="124778"/>
                    <a:pt x="525846" y="130493"/>
                    <a:pt x="525846" y="135255"/>
                  </a:cubicBezTo>
                  <a:cubicBezTo>
                    <a:pt x="527751" y="167640"/>
                    <a:pt x="519179" y="200025"/>
                    <a:pt x="520131" y="232410"/>
                  </a:cubicBezTo>
                  <a:cubicBezTo>
                    <a:pt x="521083" y="248603"/>
                    <a:pt x="514416" y="265748"/>
                    <a:pt x="517274" y="281940"/>
                  </a:cubicBezTo>
                  <a:cubicBezTo>
                    <a:pt x="516321" y="281940"/>
                    <a:pt x="516321" y="280988"/>
                    <a:pt x="515369" y="280988"/>
                  </a:cubicBezTo>
                  <a:cubicBezTo>
                    <a:pt x="499176" y="277178"/>
                    <a:pt x="484888" y="278130"/>
                    <a:pt x="470601" y="287655"/>
                  </a:cubicBezTo>
                  <a:cubicBezTo>
                    <a:pt x="455361" y="297180"/>
                    <a:pt x="438216" y="300038"/>
                    <a:pt x="422024" y="300038"/>
                  </a:cubicBezTo>
                  <a:cubicBezTo>
                    <a:pt x="386781" y="299085"/>
                    <a:pt x="352491" y="305753"/>
                    <a:pt x="317249" y="305753"/>
                  </a:cubicBezTo>
                  <a:cubicBezTo>
                    <a:pt x="307724" y="305753"/>
                    <a:pt x="294388" y="306705"/>
                    <a:pt x="295341" y="321945"/>
                  </a:cubicBezTo>
                  <a:cubicBezTo>
                    <a:pt x="299151" y="329565"/>
                    <a:pt x="304866" y="334328"/>
                    <a:pt x="313438" y="334328"/>
                  </a:cubicBezTo>
                  <a:cubicBezTo>
                    <a:pt x="342966" y="336233"/>
                    <a:pt x="370588" y="342900"/>
                    <a:pt x="399163" y="352425"/>
                  </a:cubicBezTo>
                  <a:cubicBezTo>
                    <a:pt x="440121" y="352425"/>
                    <a:pt x="480126" y="352425"/>
                    <a:pt x="513463" y="379095"/>
                  </a:cubicBezTo>
                  <a:cubicBezTo>
                    <a:pt x="512511" y="379095"/>
                    <a:pt x="511558" y="380048"/>
                    <a:pt x="511558" y="380048"/>
                  </a:cubicBezTo>
                  <a:cubicBezTo>
                    <a:pt x="502033" y="391478"/>
                    <a:pt x="501081" y="404813"/>
                    <a:pt x="500129" y="419100"/>
                  </a:cubicBezTo>
                  <a:cubicBezTo>
                    <a:pt x="496319" y="465773"/>
                    <a:pt x="489651" y="512445"/>
                    <a:pt x="485841" y="559118"/>
                  </a:cubicBezTo>
                  <a:cubicBezTo>
                    <a:pt x="480126" y="617220"/>
                    <a:pt x="472506" y="674370"/>
                    <a:pt x="469649" y="732473"/>
                  </a:cubicBezTo>
                  <a:cubicBezTo>
                    <a:pt x="470601" y="748665"/>
                    <a:pt x="471554" y="764858"/>
                    <a:pt x="476316" y="781050"/>
                  </a:cubicBezTo>
                  <a:cubicBezTo>
                    <a:pt x="477269" y="782955"/>
                    <a:pt x="477269" y="783908"/>
                    <a:pt x="477269" y="785813"/>
                  </a:cubicBezTo>
                  <a:cubicBezTo>
                    <a:pt x="472506" y="815340"/>
                    <a:pt x="466791" y="843915"/>
                    <a:pt x="465838" y="874395"/>
                  </a:cubicBezTo>
                  <a:cubicBezTo>
                    <a:pt x="460124" y="878205"/>
                    <a:pt x="459171" y="883920"/>
                    <a:pt x="458219" y="890588"/>
                  </a:cubicBezTo>
                  <a:cubicBezTo>
                    <a:pt x="456313" y="901065"/>
                    <a:pt x="449646" y="908685"/>
                    <a:pt x="448694" y="920115"/>
                  </a:cubicBezTo>
                  <a:cubicBezTo>
                    <a:pt x="443931" y="1001078"/>
                    <a:pt x="428691" y="1082040"/>
                    <a:pt x="424881" y="1163003"/>
                  </a:cubicBezTo>
                  <a:cubicBezTo>
                    <a:pt x="419166" y="1201103"/>
                    <a:pt x="416308" y="1240155"/>
                    <a:pt x="415356" y="1278255"/>
                  </a:cubicBezTo>
                  <a:cubicBezTo>
                    <a:pt x="415356" y="1288733"/>
                    <a:pt x="416308" y="1297305"/>
                    <a:pt x="423929" y="1303973"/>
                  </a:cubicBezTo>
                  <a:cubicBezTo>
                    <a:pt x="421071" y="1334453"/>
                    <a:pt x="419166" y="1364933"/>
                    <a:pt x="416308" y="1394460"/>
                  </a:cubicBezTo>
                  <a:cubicBezTo>
                    <a:pt x="409641" y="1470660"/>
                    <a:pt x="402021" y="1546860"/>
                    <a:pt x="394401" y="1622108"/>
                  </a:cubicBezTo>
                  <a:cubicBezTo>
                    <a:pt x="390591" y="1624965"/>
                    <a:pt x="386781" y="1628775"/>
                    <a:pt x="382971" y="1631633"/>
                  </a:cubicBezTo>
                  <a:cubicBezTo>
                    <a:pt x="369636" y="1674495"/>
                    <a:pt x="369636" y="1718310"/>
                    <a:pt x="364874" y="1762125"/>
                  </a:cubicBezTo>
                  <a:cubicBezTo>
                    <a:pt x="362016" y="1785938"/>
                    <a:pt x="361063" y="1810703"/>
                    <a:pt x="350586" y="1832610"/>
                  </a:cubicBezTo>
                  <a:cubicBezTo>
                    <a:pt x="347729" y="1844993"/>
                    <a:pt x="339156" y="1846898"/>
                    <a:pt x="327726" y="1846898"/>
                  </a:cubicBezTo>
                  <a:cubicBezTo>
                    <a:pt x="253431" y="1844993"/>
                    <a:pt x="180088" y="1849755"/>
                    <a:pt x="105794" y="1844993"/>
                  </a:cubicBezTo>
                  <a:cubicBezTo>
                    <a:pt x="77219" y="1843088"/>
                    <a:pt x="47691" y="1844040"/>
                    <a:pt x="18163" y="1844993"/>
                  </a:cubicBezTo>
                  <a:cubicBezTo>
                    <a:pt x="9591" y="1844993"/>
                    <a:pt x="1019" y="1846898"/>
                    <a:pt x="66" y="1855470"/>
                  </a:cubicBezTo>
                  <a:cubicBezTo>
                    <a:pt x="-887" y="1864043"/>
                    <a:pt x="8638" y="1864995"/>
                    <a:pt x="15306" y="1866900"/>
                  </a:cubicBezTo>
                  <a:cubicBezTo>
                    <a:pt x="32451" y="1872615"/>
                    <a:pt x="51501" y="1871663"/>
                    <a:pt x="68646" y="1875473"/>
                  </a:cubicBezTo>
                  <a:cubicBezTo>
                    <a:pt x="71504" y="1874520"/>
                    <a:pt x="75313" y="1874520"/>
                    <a:pt x="78171" y="1873568"/>
                  </a:cubicBezTo>
                  <a:cubicBezTo>
                    <a:pt x="104841" y="1888808"/>
                    <a:pt x="133416" y="1897380"/>
                    <a:pt x="163896" y="1898333"/>
                  </a:cubicBezTo>
                  <a:cubicBezTo>
                    <a:pt x="183899" y="1896428"/>
                    <a:pt x="201044" y="1909763"/>
                    <a:pt x="221046" y="1909763"/>
                  </a:cubicBezTo>
                  <a:cubicBezTo>
                    <a:pt x="266766" y="1910715"/>
                    <a:pt x="310581" y="1918335"/>
                    <a:pt x="353444" y="1933575"/>
                  </a:cubicBezTo>
                  <a:cubicBezTo>
                    <a:pt x="349633" y="1937385"/>
                    <a:pt x="347729" y="1943100"/>
                    <a:pt x="346776" y="1948815"/>
                  </a:cubicBezTo>
                  <a:cubicBezTo>
                    <a:pt x="342013" y="2005965"/>
                    <a:pt x="327726" y="2063115"/>
                    <a:pt x="335346" y="2121218"/>
                  </a:cubicBezTo>
                  <a:cubicBezTo>
                    <a:pt x="335346" y="2124075"/>
                    <a:pt x="336299" y="2126933"/>
                    <a:pt x="337251" y="2129790"/>
                  </a:cubicBezTo>
                  <a:cubicBezTo>
                    <a:pt x="366779" y="2146935"/>
                    <a:pt x="400116" y="2145983"/>
                    <a:pt x="428691" y="2151698"/>
                  </a:cubicBezTo>
                  <a:cubicBezTo>
                    <a:pt x="396306" y="2149793"/>
                    <a:pt x="359158" y="2142173"/>
                    <a:pt x="329631" y="2169795"/>
                  </a:cubicBezTo>
                  <a:cubicBezTo>
                    <a:pt x="324869" y="2183130"/>
                    <a:pt x="322011" y="2197418"/>
                    <a:pt x="320106" y="2210753"/>
                  </a:cubicBezTo>
                  <a:cubicBezTo>
                    <a:pt x="318201" y="2230755"/>
                    <a:pt x="314391" y="2251710"/>
                    <a:pt x="313438" y="2271713"/>
                  </a:cubicBezTo>
                  <a:cubicBezTo>
                    <a:pt x="310581" y="2299335"/>
                    <a:pt x="306771" y="2326005"/>
                    <a:pt x="305819" y="2353628"/>
                  </a:cubicBezTo>
                  <a:cubicBezTo>
                    <a:pt x="306771" y="2356485"/>
                    <a:pt x="306771" y="2358390"/>
                    <a:pt x="307724" y="2361248"/>
                  </a:cubicBezTo>
                  <a:cubicBezTo>
                    <a:pt x="302008" y="2367915"/>
                    <a:pt x="301056" y="2377440"/>
                    <a:pt x="301056" y="2387918"/>
                  </a:cubicBezTo>
                  <a:cubicBezTo>
                    <a:pt x="298199" y="2449830"/>
                    <a:pt x="291531" y="2510790"/>
                    <a:pt x="282958" y="2572703"/>
                  </a:cubicBezTo>
                  <a:cubicBezTo>
                    <a:pt x="277244" y="2615565"/>
                    <a:pt x="280101" y="2659380"/>
                    <a:pt x="265813" y="2701290"/>
                  </a:cubicBezTo>
                  <a:cubicBezTo>
                    <a:pt x="261051" y="2715578"/>
                    <a:pt x="259146" y="2729865"/>
                    <a:pt x="261051" y="2745105"/>
                  </a:cubicBezTo>
                  <a:cubicBezTo>
                    <a:pt x="265813" y="2756535"/>
                    <a:pt x="279149" y="2764155"/>
                    <a:pt x="271529" y="2779395"/>
                  </a:cubicBezTo>
                  <a:cubicBezTo>
                    <a:pt x="270576" y="2797493"/>
                    <a:pt x="270576" y="2815590"/>
                    <a:pt x="268671" y="2833688"/>
                  </a:cubicBezTo>
                  <a:cubicBezTo>
                    <a:pt x="257241" y="2948940"/>
                    <a:pt x="245811" y="3065145"/>
                    <a:pt x="233429" y="3180398"/>
                  </a:cubicBezTo>
                  <a:cubicBezTo>
                    <a:pt x="224856" y="3189923"/>
                    <a:pt x="218188" y="3199448"/>
                    <a:pt x="217236" y="3211830"/>
                  </a:cubicBezTo>
                  <a:cubicBezTo>
                    <a:pt x="215331" y="3246120"/>
                    <a:pt x="209616" y="3279458"/>
                    <a:pt x="206758" y="3312795"/>
                  </a:cubicBezTo>
                  <a:cubicBezTo>
                    <a:pt x="204854" y="3329940"/>
                    <a:pt x="203901" y="3348038"/>
                    <a:pt x="214379" y="3363278"/>
                  </a:cubicBezTo>
                  <a:cubicBezTo>
                    <a:pt x="208663" y="3415665"/>
                    <a:pt x="203901" y="3468053"/>
                    <a:pt x="198186" y="3520440"/>
                  </a:cubicBezTo>
                  <a:cubicBezTo>
                    <a:pt x="280101" y="3484245"/>
                    <a:pt x="361063" y="3448050"/>
                    <a:pt x="442979" y="3411855"/>
                  </a:cubicBezTo>
                  <a:cubicBezTo>
                    <a:pt x="450599" y="3408998"/>
                    <a:pt x="453456" y="3403283"/>
                    <a:pt x="454408" y="3395663"/>
                  </a:cubicBezTo>
                  <a:cubicBezTo>
                    <a:pt x="477269" y="3276600"/>
                    <a:pt x="492508" y="3155633"/>
                    <a:pt x="496319" y="3034665"/>
                  </a:cubicBezTo>
                  <a:cubicBezTo>
                    <a:pt x="502986" y="3014663"/>
                    <a:pt x="502033" y="2993708"/>
                    <a:pt x="503938" y="2972753"/>
                  </a:cubicBezTo>
                  <a:cubicBezTo>
                    <a:pt x="519179" y="2825115"/>
                    <a:pt x="534419" y="2676525"/>
                    <a:pt x="549658" y="2528888"/>
                  </a:cubicBezTo>
                  <a:cubicBezTo>
                    <a:pt x="562994" y="2398395"/>
                    <a:pt x="576329" y="2266950"/>
                    <a:pt x="589663" y="2136458"/>
                  </a:cubicBezTo>
                  <a:cubicBezTo>
                    <a:pt x="596331" y="2073593"/>
                    <a:pt x="601094" y="2009775"/>
                    <a:pt x="606808" y="1946910"/>
                  </a:cubicBezTo>
                  <a:cubicBezTo>
                    <a:pt x="614429" y="1915478"/>
                    <a:pt x="602999" y="1894523"/>
                    <a:pt x="568708" y="1884045"/>
                  </a:cubicBezTo>
                  <a:cubicBezTo>
                    <a:pt x="581091" y="1876425"/>
                    <a:pt x="588711" y="1871663"/>
                    <a:pt x="596331" y="1867853"/>
                  </a:cubicBezTo>
                  <a:cubicBezTo>
                    <a:pt x="621096" y="1858328"/>
                    <a:pt x="633479" y="1844993"/>
                    <a:pt x="635383" y="1814513"/>
                  </a:cubicBezTo>
                  <a:cubicBezTo>
                    <a:pt x="642051" y="1703070"/>
                    <a:pt x="652529" y="1592580"/>
                    <a:pt x="662054" y="1481138"/>
                  </a:cubicBezTo>
                  <a:cubicBezTo>
                    <a:pt x="673483" y="1340168"/>
                    <a:pt x="684913" y="1200150"/>
                    <a:pt x="697296" y="1059180"/>
                  </a:cubicBezTo>
                  <a:cubicBezTo>
                    <a:pt x="708726" y="922020"/>
                    <a:pt x="720156" y="784860"/>
                    <a:pt x="730633" y="647700"/>
                  </a:cubicBezTo>
                  <a:cubicBezTo>
                    <a:pt x="738254" y="552450"/>
                    <a:pt x="745874" y="457200"/>
                    <a:pt x="753494" y="360998"/>
                  </a:cubicBezTo>
                  <a:cubicBezTo>
                    <a:pt x="754446" y="353378"/>
                    <a:pt x="754446" y="345758"/>
                    <a:pt x="755399" y="338138"/>
                  </a:cubicBezTo>
                  <a:cubicBezTo>
                    <a:pt x="759208" y="281940"/>
                    <a:pt x="759208" y="281940"/>
                    <a:pt x="703011" y="266700"/>
                  </a:cubicBezTo>
                  <a:cubicBezTo>
                    <a:pt x="720156" y="247650"/>
                    <a:pt x="744921" y="245745"/>
                    <a:pt x="766829" y="236220"/>
                  </a:cubicBezTo>
                  <a:cubicBezTo>
                    <a:pt x="783974" y="229553"/>
                    <a:pt x="789688" y="220028"/>
                    <a:pt x="791594" y="201930"/>
                  </a:cubicBezTo>
                  <a:cubicBezTo>
                    <a:pt x="797308" y="140970"/>
                    <a:pt x="800166" y="80963"/>
                    <a:pt x="811596" y="20955"/>
                  </a:cubicBezTo>
                  <a:cubicBezTo>
                    <a:pt x="811596" y="14288"/>
                    <a:pt x="811596" y="6668"/>
                    <a:pt x="811596" y="0"/>
                  </a:cubicBezTo>
                  <a:cubicBezTo>
                    <a:pt x="741111" y="10478"/>
                    <a:pt x="672531" y="19050"/>
                    <a:pt x="604904" y="28575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482F3B6-E0C0-4778-A9E3-32E6D54B52A5}"/>
                </a:ext>
              </a:extLst>
            </p:cNvPr>
            <p:cNvSpPr/>
            <p:nvPr/>
          </p:nvSpPr>
          <p:spPr>
            <a:xfrm>
              <a:off x="3183256" y="107168"/>
              <a:ext cx="5562602" cy="3838574"/>
            </a:xfrm>
            <a:custGeom>
              <a:avLst/>
              <a:gdLst>
                <a:gd name="connsiteX0" fmla="*/ 5568315 w 5562600"/>
                <a:gd name="connsiteY0" fmla="*/ 409088 h 3838575"/>
                <a:gd name="connsiteX1" fmla="*/ 5542598 w 5562600"/>
                <a:gd name="connsiteY1" fmla="*/ 376703 h 3838575"/>
                <a:gd name="connsiteX2" fmla="*/ 5491163 w 5562600"/>
                <a:gd name="connsiteY2" fmla="*/ 371940 h 3838575"/>
                <a:gd name="connsiteX3" fmla="*/ 5420678 w 5562600"/>
                <a:gd name="connsiteY3" fmla="*/ 370988 h 3838575"/>
                <a:gd name="connsiteX4" fmla="*/ 4935855 w 5562600"/>
                <a:gd name="connsiteY4" fmla="*/ 340508 h 3838575"/>
                <a:gd name="connsiteX5" fmla="*/ 4620578 w 5562600"/>
                <a:gd name="connsiteY5" fmla="*/ 317648 h 3838575"/>
                <a:gd name="connsiteX6" fmla="*/ 4230053 w 5562600"/>
                <a:gd name="connsiteY6" fmla="*/ 282405 h 3838575"/>
                <a:gd name="connsiteX7" fmla="*/ 3914775 w 5562600"/>
                <a:gd name="connsiteY7" fmla="*/ 259545 h 3838575"/>
                <a:gd name="connsiteX8" fmla="*/ 3487103 w 5562600"/>
                <a:gd name="connsiteY8" fmla="*/ 229065 h 3838575"/>
                <a:gd name="connsiteX9" fmla="*/ 3171825 w 5562600"/>
                <a:gd name="connsiteY9" fmla="*/ 207158 h 3838575"/>
                <a:gd name="connsiteX10" fmla="*/ 2749868 w 5562600"/>
                <a:gd name="connsiteY10" fmla="*/ 176678 h 3838575"/>
                <a:gd name="connsiteX11" fmla="*/ 2452688 w 5562600"/>
                <a:gd name="connsiteY11" fmla="*/ 154770 h 3838575"/>
                <a:gd name="connsiteX12" fmla="*/ 2059305 w 5562600"/>
                <a:gd name="connsiteY12" fmla="*/ 125243 h 3838575"/>
                <a:gd name="connsiteX13" fmla="*/ 1738313 w 5562600"/>
                <a:gd name="connsiteY13" fmla="*/ 103335 h 3838575"/>
                <a:gd name="connsiteX14" fmla="*/ 1340168 w 5562600"/>
                <a:gd name="connsiteY14" fmla="*/ 73808 h 3838575"/>
                <a:gd name="connsiteX15" fmla="*/ 1011555 w 5562600"/>
                <a:gd name="connsiteY15" fmla="*/ 50948 h 3838575"/>
                <a:gd name="connsiteX16" fmla="*/ 526733 w 5562600"/>
                <a:gd name="connsiteY16" fmla="*/ 14753 h 3838575"/>
                <a:gd name="connsiteX17" fmla="*/ 370523 w 5562600"/>
                <a:gd name="connsiteY17" fmla="*/ 465 h 3838575"/>
                <a:gd name="connsiteX18" fmla="*/ 341948 w 5562600"/>
                <a:gd name="connsiteY18" fmla="*/ 27135 h 3838575"/>
                <a:gd name="connsiteX19" fmla="*/ 322898 w 5562600"/>
                <a:gd name="connsiteY19" fmla="*/ 212873 h 3838575"/>
                <a:gd name="connsiteX20" fmla="*/ 307658 w 5562600"/>
                <a:gd name="connsiteY20" fmla="*/ 392895 h 3838575"/>
                <a:gd name="connsiteX21" fmla="*/ 307658 w 5562600"/>
                <a:gd name="connsiteY21" fmla="*/ 392895 h 3838575"/>
                <a:gd name="connsiteX22" fmla="*/ 307658 w 5562600"/>
                <a:gd name="connsiteY22" fmla="*/ 403373 h 3838575"/>
                <a:gd name="connsiteX23" fmla="*/ 307658 w 5562600"/>
                <a:gd name="connsiteY23" fmla="*/ 403373 h 3838575"/>
                <a:gd name="connsiteX24" fmla="*/ 307658 w 5562600"/>
                <a:gd name="connsiteY24" fmla="*/ 403373 h 3838575"/>
                <a:gd name="connsiteX25" fmla="*/ 295275 w 5562600"/>
                <a:gd name="connsiteY25" fmla="*/ 496718 h 3838575"/>
                <a:gd name="connsiteX26" fmla="*/ 295275 w 5562600"/>
                <a:gd name="connsiteY26" fmla="*/ 496718 h 3838575"/>
                <a:gd name="connsiteX27" fmla="*/ 294323 w 5562600"/>
                <a:gd name="connsiteY27" fmla="*/ 540533 h 3838575"/>
                <a:gd name="connsiteX28" fmla="*/ 281940 w 5562600"/>
                <a:gd name="connsiteY28" fmla="*/ 649118 h 3838575"/>
                <a:gd name="connsiteX29" fmla="*/ 275273 w 5562600"/>
                <a:gd name="connsiteY29" fmla="*/ 711983 h 3838575"/>
                <a:gd name="connsiteX30" fmla="*/ 263843 w 5562600"/>
                <a:gd name="connsiteY30" fmla="*/ 842475 h 3838575"/>
                <a:gd name="connsiteX31" fmla="*/ 263843 w 5562600"/>
                <a:gd name="connsiteY31" fmla="*/ 842475 h 3838575"/>
                <a:gd name="connsiteX32" fmla="*/ 254318 w 5562600"/>
                <a:gd name="connsiteY32" fmla="*/ 926295 h 3838575"/>
                <a:gd name="connsiteX33" fmla="*/ 249555 w 5562600"/>
                <a:gd name="connsiteY33" fmla="*/ 949155 h 3838575"/>
                <a:gd name="connsiteX34" fmla="*/ 216218 w 5562600"/>
                <a:gd name="connsiteY34" fmla="*/ 1287293 h 3838575"/>
                <a:gd name="connsiteX35" fmla="*/ 177165 w 5562600"/>
                <a:gd name="connsiteY35" fmla="*/ 1669245 h 3838575"/>
                <a:gd name="connsiteX36" fmla="*/ 176213 w 5562600"/>
                <a:gd name="connsiteY36" fmla="*/ 1685438 h 3838575"/>
                <a:gd name="connsiteX37" fmla="*/ 165735 w 5562600"/>
                <a:gd name="connsiteY37" fmla="*/ 1821645 h 3838575"/>
                <a:gd name="connsiteX38" fmla="*/ 165735 w 5562600"/>
                <a:gd name="connsiteY38" fmla="*/ 1821645 h 3838575"/>
                <a:gd name="connsiteX39" fmla="*/ 149543 w 5562600"/>
                <a:gd name="connsiteY39" fmla="*/ 1936898 h 3838575"/>
                <a:gd name="connsiteX40" fmla="*/ 149543 w 5562600"/>
                <a:gd name="connsiteY40" fmla="*/ 1936898 h 3838575"/>
                <a:gd name="connsiteX41" fmla="*/ 150495 w 5562600"/>
                <a:gd name="connsiteY41" fmla="*/ 1962615 h 3838575"/>
                <a:gd name="connsiteX42" fmla="*/ 113348 w 5562600"/>
                <a:gd name="connsiteY42" fmla="*/ 2318850 h 3838575"/>
                <a:gd name="connsiteX43" fmla="*/ 113348 w 5562600"/>
                <a:gd name="connsiteY43" fmla="*/ 2318850 h 3838575"/>
                <a:gd name="connsiteX44" fmla="*/ 113348 w 5562600"/>
                <a:gd name="connsiteY44" fmla="*/ 2318850 h 3838575"/>
                <a:gd name="connsiteX45" fmla="*/ 91440 w 5562600"/>
                <a:gd name="connsiteY45" fmla="*/ 2538878 h 3838575"/>
                <a:gd name="connsiteX46" fmla="*/ 91440 w 5562600"/>
                <a:gd name="connsiteY46" fmla="*/ 2538878 h 3838575"/>
                <a:gd name="connsiteX47" fmla="*/ 76200 w 5562600"/>
                <a:gd name="connsiteY47" fmla="*/ 2700803 h 3838575"/>
                <a:gd name="connsiteX48" fmla="*/ 76200 w 5562600"/>
                <a:gd name="connsiteY48" fmla="*/ 2700803 h 3838575"/>
                <a:gd name="connsiteX49" fmla="*/ 76200 w 5562600"/>
                <a:gd name="connsiteY49" fmla="*/ 2700803 h 3838575"/>
                <a:gd name="connsiteX50" fmla="*/ 62865 w 5562600"/>
                <a:gd name="connsiteY50" fmla="*/ 2817008 h 3838575"/>
                <a:gd name="connsiteX51" fmla="*/ 79058 w 5562600"/>
                <a:gd name="connsiteY51" fmla="*/ 2840820 h 3838575"/>
                <a:gd name="connsiteX52" fmla="*/ 179070 w 5562600"/>
                <a:gd name="connsiteY52" fmla="*/ 2857965 h 3838575"/>
                <a:gd name="connsiteX53" fmla="*/ 179070 w 5562600"/>
                <a:gd name="connsiteY53" fmla="*/ 2857965 h 3838575"/>
                <a:gd name="connsiteX54" fmla="*/ 200978 w 5562600"/>
                <a:gd name="connsiteY54" fmla="*/ 2877015 h 3838575"/>
                <a:gd name="connsiteX55" fmla="*/ 311468 w 5562600"/>
                <a:gd name="connsiteY55" fmla="*/ 2904638 h 3838575"/>
                <a:gd name="connsiteX56" fmla="*/ 355283 w 5562600"/>
                <a:gd name="connsiteY56" fmla="*/ 2909401 h 3838575"/>
                <a:gd name="connsiteX57" fmla="*/ 529590 w 5562600"/>
                <a:gd name="connsiteY57" fmla="*/ 2941785 h 3838575"/>
                <a:gd name="connsiteX58" fmla="*/ 523875 w 5562600"/>
                <a:gd name="connsiteY58" fmla="*/ 2940833 h 3838575"/>
                <a:gd name="connsiteX59" fmla="*/ 367665 w 5562600"/>
                <a:gd name="connsiteY59" fmla="*/ 2937023 h 3838575"/>
                <a:gd name="connsiteX60" fmla="*/ 65723 w 5562600"/>
                <a:gd name="connsiteY60" fmla="*/ 2925593 h 3838575"/>
                <a:gd name="connsiteX61" fmla="*/ 31433 w 5562600"/>
                <a:gd name="connsiteY61" fmla="*/ 2967503 h 3838575"/>
                <a:gd name="connsiteX62" fmla="*/ 10478 w 5562600"/>
                <a:gd name="connsiteY62" fmla="*/ 3200865 h 3838575"/>
                <a:gd name="connsiteX63" fmla="*/ 0 w 5562600"/>
                <a:gd name="connsiteY63" fmla="*/ 3370410 h 3838575"/>
                <a:gd name="connsiteX64" fmla="*/ 0 w 5562600"/>
                <a:gd name="connsiteY64" fmla="*/ 3396128 h 3838575"/>
                <a:gd name="connsiteX65" fmla="*/ 161925 w 5562600"/>
                <a:gd name="connsiteY65" fmla="*/ 3411368 h 3838575"/>
                <a:gd name="connsiteX66" fmla="*/ 165735 w 5562600"/>
                <a:gd name="connsiteY66" fmla="*/ 3409463 h 3838575"/>
                <a:gd name="connsiteX67" fmla="*/ 161925 w 5562600"/>
                <a:gd name="connsiteY67" fmla="*/ 3411368 h 3838575"/>
                <a:gd name="connsiteX68" fmla="*/ 211455 w 5562600"/>
                <a:gd name="connsiteY68" fmla="*/ 3417083 h 3838575"/>
                <a:gd name="connsiteX69" fmla="*/ 515303 w 5562600"/>
                <a:gd name="connsiteY69" fmla="*/ 3445658 h 3838575"/>
                <a:gd name="connsiteX70" fmla="*/ 832485 w 5562600"/>
                <a:gd name="connsiteY70" fmla="*/ 3475185 h 3838575"/>
                <a:gd name="connsiteX71" fmla="*/ 1107758 w 5562600"/>
                <a:gd name="connsiteY71" fmla="*/ 3498998 h 3838575"/>
                <a:gd name="connsiteX72" fmla="*/ 1339215 w 5562600"/>
                <a:gd name="connsiteY72" fmla="*/ 3516143 h 3838575"/>
                <a:gd name="connsiteX73" fmla="*/ 1339215 w 5562600"/>
                <a:gd name="connsiteY73" fmla="*/ 3516143 h 3838575"/>
                <a:gd name="connsiteX74" fmla="*/ 1339215 w 5562600"/>
                <a:gd name="connsiteY74" fmla="*/ 3516143 h 3838575"/>
                <a:gd name="connsiteX75" fmla="*/ 1616393 w 5562600"/>
                <a:gd name="connsiteY75" fmla="*/ 3538051 h 3838575"/>
                <a:gd name="connsiteX76" fmla="*/ 1600200 w 5562600"/>
                <a:gd name="connsiteY76" fmla="*/ 3511380 h 3838575"/>
                <a:gd name="connsiteX77" fmla="*/ 1529715 w 5562600"/>
                <a:gd name="connsiteY77" fmla="*/ 3482805 h 3838575"/>
                <a:gd name="connsiteX78" fmla="*/ 1112520 w 5562600"/>
                <a:gd name="connsiteY78" fmla="*/ 3352313 h 3838575"/>
                <a:gd name="connsiteX79" fmla="*/ 885825 w 5562600"/>
                <a:gd name="connsiteY79" fmla="*/ 3342788 h 3838575"/>
                <a:gd name="connsiteX80" fmla="*/ 1124903 w 5562600"/>
                <a:gd name="connsiteY80" fmla="*/ 3334215 h 3838575"/>
                <a:gd name="connsiteX81" fmla="*/ 1363028 w 5562600"/>
                <a:gd name="connsiteY81" fmla="*/ 3362790 h 3838575"/>
                <a:gd name="connsiteX82" fmla="*/ 1525905 w 5562600"/>
                <a:gd name="connsiteY82" fmla="*/ 3417083 h 3838575"/>
                <a:gd name="connsiteX83" fmla="*/ 1626870 w 5562600"/>
                <a:gd name="connsiteY83" fmla="*/ 3476138 h 3838575"/>
                <a:gd name="connsiteX84" fmla="*/ 1840230 w 5562600"/>
                <a:gd name="connsiteY84" fmla="*/ 3557101 h 3838575"/>
                <a:gd name="connsiteX85" fmla="*/ 2080260 w 5562600"/>
                <a:gd name="connsiteY85" fmla="*/ 3574245 h 3838575"/>
                <a:gd name="connsiteX86" fmla="*/ 2080260 w 5562600"/>
                <a:gd name="connsiteY86" fmla="*/ 3574245 h 3838575"/>
                <a:gd name="connsiteX87" fmla="*/ 2092643 w 5562600"/>
                <a:gd name="connsiteY87" fmla="*/ 3579008 h 3838575"/>
                <a:gd name="connsiteX88" fmla="*/ 2114550 w 5562600"/>
                <a:gd name="connsiteY88" fmla="*/ 3590438 h 3838575"/>
                <a:gd name="connsiteX89" fmla="*/ 2403158 w 5562600"/>
                <a:gd name="connsiteY89" fmla="*/ 3612345 h 3838575"/>
                <a:gd name="connsiteX90" fmla="*/ 2585085 w 5562600"/>
                <a:gd name="connsiteY90" fmla="*/ 3626633 h 3838575"/>
                <a:gd name="connsiteX91" fmla="*/ 2785110 w 5562600"/>
                <a:gd name="connsiteY91" fmla="*/ 3643778 h 3838575"/>
                <a:gd name="connsiteX92" fmla="*/ 3120390 w 5562600"/>
                <a:gd name="connsiteY92" fmla="*/ 3672353 h 3838575"/>
                <a:gd name="connsiteX93" fmla="*/ 3139440 w 5562600"/>
                <a:gd name="connsiteY93" fmla="*/ 3672353 h 3838575"/>
                <a:gd name="connsiteX94" fmla="*/ 3498533 w 5562600"/>
                <a:gd name="connsiteY94" fmla="*/ 3703785 h 3838575"/>
                <a:gd name="connsiteX95" fmla="*/ 3524250 w 5562600"/>
                <a:gd name="connsiteY95" fmla="*/ 3694260 h 3838575"/>
                <a:gd name="connsiteX96" fmla="*/ 3578543 w 5562600"/>
                <a:gd name="connsiteY96" fmla="*/ 3697118 h 3838575"/>
                <a:gd name="connsiteX97" fmla="*/ 3790950 w 5562600"/>
                <a:gd name="connsiteY97" fmla="*/ 3714263 h 3838575"/>
                <a:gd name="connsiteX98" fmla="*/ 3790950 w 5562600"/>
                <a:gd name="connsiteY98" fmla="*/ 3714263 h 3838575"/>
                <a:gd name="connsiteX99" fmla="*/ 3923348 w 5562600"/>
                <a:gd name="connsiteY99" fmla="*/ 3725693 h 3838575"/>
                <a:gd name="connsiteX100" fmla="*/ 4278630 w 5562600"/>
                <a:gd name="connsiteY100" fmla="*/ 3759030 h 3838575"/>
                <a:gd name="connsiteX101" fmla="*/ 4639628 w 5562600"/>
                <a:gd name="connsiteY101" fmla="*/ 3793320 h 3838575"/>
                <a:gd name="connsiteX102" fmla="*/ 4994910 w 5562600"/>
                <a:gd name="connsiteY102" fmla="*/ 3826658 h 3838575"/>
                <a:gd name="connsiteX103" fmla="*/ 5213033 w 5562600"/>
                <a:gd name="connsiteY103" fmla="*/ 3845708 h 3838575"/>
                <a:gd name="connsiteX104" fmla="*/ 5233035 w 5562600"/>
                <a:gd name="connsiteY104" fmla="*/ 3790463 h 3838575"/>
                <a:gd name="connsiteX105" fmla="*/ 5235893 w 5562600"/>
                <a:gd name="connsiteY105" fmla="*/ 3687593 h 3838575"/>
                <a:gd name="connsiteX106" fmla="*/ 5230178 w 5562600"/>
                <a:gd name="connsiteY106" fmla="*/ 3682830 h 3838575"/>
                <a:gd name="connsiteX107" fmla="*/ 5248275 w 5562600"/>
                <a:gd name="connsiteY107" fmla="*/ 3512333 h 3838575"/>
                <a:gd name="connsiteX108" fmla="*/ 5255895 w 5562600"/>
                <a:gd name="connsiteY108" fmla="*/ 3507570 h 3838575"/>
                <a:gd name="connsiteX109" fmla="*/ 5270183 w 5562600"/>
                <a:gd name="connsiteY109" fmla="*/ 3420893 h 3838575"/>
                <a:gd name="connsiteX110" fmla="*/ 5299710 w 5562600"/>
                <a:gd name="connsiteY110" fmla="*/ 3102758 h 3838575"/>
                <a:gd name="connsiteX111" fmla="*/ 5291138 w 5562600"/>
                <a:gd name="connsiteY111" fmla="*/ 3087518 h 3838575"/>
                <a:gd name="connsiteX112" fmla="*/ 5291138 w 5562600"/>
                <a:gd name="connsiteY112" fmla="*/ 3070373 h 3838575"/>
                <a:gd name="connsiteX113" fmla="*/ 5293043 w 5562600"/>
                <a:gd name="connsiteY113" fmla="*/ 3034178 h 3838575"/>
                <a:gd name="connsiteX114" fmla="*/ 5318760 w 5562600"/>
                <a:gd name="connsiteY114" fmla="*/ 2832248 h 3838575"/>
                <a:gd name="connsiteX115" fmla="*/ 5334953 w 5562600"/>
                <a:gd name="connsiteY115" fmla="*/ 2678895 h 3838575"/>
                <a:gd name="connsiteX116" fmla="*/ 5339715 w 5562600"/>
                <a:gd name="connsiteY116" fmla="*/ 2595076 h 3838575"/>
                <a:gd name="connsiteX117" fmla="*/ 5339715 w 5562600"/>
                <a:gd name="connsiteY117" fmla="*/ 2595076 h 3838575"/>
                <a:gd name="connsiteX118" fmla="*/ 5349240 w 5562600"/>
                <a:gd name="connsiteY118" fmla="*/ 2537926 h 3838575"/>
                <a:gd name="connsiteX119" fmla="*/ 5349240 w 5562600"/>
                <a:gd name="connsiteY119" fmla="*/ 2537926 h 3838575"/>
                <a:gd name="connsiteX120" fmla="*/ 5354955 w 5562600"/>
                <a:gd name="connsiteY120" fmla="*/ 2495063 h 3838575"/>
                <a:gd name="connsiteX121" fmla="*/ 5360670 w 5562600"/>
                <a:gd name="connsiteY121" fmla="*/ 2454105 h 3838575"/>
                <a:gd name="connsiteX122" fmla="*/ 5359718 w 5562600"/>
                <a:gd name="connsiteY122" fmla="*/ 2448390 h 3838575"/>
                <a:gd name="connsiteX123" fmla="*/ 5359718 w 5562600"/>
                <a:gd name="connsiteY123" fmla="*/ 2448390 h 3838575"/>
                <a:gd name="connsiteX124" fmla="*/ 5359718 w 5562600"/>
                <a:gd name="connsiteY124" fmla="*/ 2448390 h 3838575"/>
                <a:gd name="connsiteX125" fmla="*/ 5376863 w 5562600"/>
                <a:gd name="connsiteY125" fmla="*/ 2260748 h 3838575"/>
                <a:gd name="connsiteX126" fmla="*/ 5360670 w 5562600"/>
                <a:gd name="connsiteY126" fmla="*/ 2238840 h 3838575"/>
                <a:gd name="connsiteX127" fmla="*/ 5239703 w 5562600"/>
                <a:gd name="connsiteY127" fmla="*/ 2219790 h 3838575"/>
                <a:gd name="connsiteX128" fmla="*/ 5183505 w 5562600"/>
                <a:gd name="connsiteY128" fmla="*/ 2213123 h 3838575"/>
                <a:gd name="connsiteX129" fmla="*/ 5182553 w 5562600"/>
                <a:gd name="connsiteY129" fmla="*/ 2210265 h 3838575"/>
                <a:gd name="connsiteX130" fmla="*/ 5083493 w 5562600"/>
                <a:gd name="connsiteY130" fmla="*/ 2193120 h 3838575"/>
                <a:gd name="connsiteX131" fmla="*/ 5025390 w 5562600"/>
                <a:gd name="connsiteY131" fmla="*/ 2180738 h 3838575"/>
                <a:gd name="connsiteX132" fmla="*/ 5053013 w 5562600"/>
                <a:gd name="connsiteY132" fmla="*/ 2178833 h 3838575"/>
                <a:gd name="connsiteX133" fmla="*/ 5352098 w 5562600"/>
                <a:gd name="connsiteY133" fmla="*/ 2183595 h 3838575"/>
                <a:gd name="connsiteX134" fmla="*/ 5381625 w 5562600"/>
                <a:gd name="connsiteY134" fmla="*/ 2162640 h 3838575"/>
                <a:gd name="connsiteX135" fmla="*/ 5381625 w 5562600"/>
                <a:gd name="connsiteY135" fmla="*/ 2162640 h 3838575"/>
                <a:gd name="connsiteX136" fmla="*/ 5391150 w 5562600"/>
                <a:gd name="connsiteY136" fmla="*/ 2098823 h 3838575"/>
                <a:gd name="connsiteX137" fmla="*/ 5407343 w 5562600"/>
                <a:gd name="connsiteY137" fmla="*/ 1962615 h 3838575"/>
                <a:gd name="connsiteX138" fmla="*/ 5423535 w 5562600"/>
                <a:gd name="connsiteY138" fmla="*/ 1917848 h 3838575"/>
                <a:gd name="connsiteX139" fmla="*/ 5449253 w 5562600"/>
                <a:gd name="connsiteY139" fmla="*/ 1654005 h 3838575"/>
                <a:gd name="connsiteX140" fmla="*/ 5439728 w 5562600"/>
                <a:gd name="connsiteY140" fmla="*/ 1623525 h 3838575"/>
                <a:gd name="connsiteX141" fmla="*/ 5437823 w 5562600"/>
                <a:gd name="connsiteY141" fmla="*/ 1622573 h 3838575"/>
                <a:gd name="connsiteX142" fmla="*/ 5448300 w 5562600"/>
                <a:gd name="connsiteY142" fmla="*/ 1487318 h 3838575"/>
                <a:gd name="connsiteX143" fmla="*/ 5448300 w 5562600"/>
                <a:gd name="connsiteY143" fmla="*/ 1487318 h 3838575"/>
                <a:gd name="connsiteX144" fmla="*/ 5452110 w 5562600"/>
                <a:gd name="connsiteY144" fmla="*/ 1474935 h 3838575"/>
                <a:gd name="connsiteX145" fmla="*/ 5478780 w 5562600"/>
                <a:gd name="connsiteY145" fmla="*/ 1214903 h 3838575"/>
                <a:gd name="connsiteX146" fmla="*/ 5466398 w 5562600"/>
                <a:gd name="connsiteY146" fmla="*/ 1213950 h 3838575"/>
                <a:gd name="connsiteX147" fmla="*/ 5455920 w 5562600"/>
                <a:gd name="connsiteY147" fmla="*/ 1216808 h 3838575"/>
                <a:gd name="connsiteX148" fmla="*/ 5461635 w 5562600"/>
                <a:gd name="connsiteY148" fmla="*/ 1160610 h 3838575"/>
                <a:gd name="connsiteX149" fmla="*/ 5461635 w 5562600"/>
                <a:gd name="connsiteY149" fmla="*/ 1169183 h 3838575"/>
                <a:gd name="connsiteX150" fmla="*/ 5463540 w 5562600"/>
                <a:gd name="connsiteY150" fmla="*/ 1190138 h 3838575"/>
                <a:gd name="connsiteX151" fmla="*/ 5486400 w 5562600"/>
                <a:gd name="connsiteY151" fmla="*/ 1195853 h 3838575"/>
                <a:gd name="connsiteX152" fmla="*/ 5494973 w 5562600"/>
                <a:gd name="connsiteY152" fmla="*/ 1058693 h 3838575"/>
                <a:gd name="connsiteX153" fmla="*/ 5504498 w 5562600"/>
                <a:gd name="connsiteY153" fmla="*/ 950108 h 3838575"/>
                <a:gd name="connsiteX154" fmla="*/ 5531168 w 5562600"/>
                <a:gd name="connsiteY154" fmla="*/ 707220 h 3838575"/>
                <a:gd name="connsiteX155" fmla="*/ 5512118 w 5562600"/>
                <a:gd name="connsiteY155" fmla="*/ 671978 h 3838575"/>
                <a:gd name="connsiteX156" fmla="*/ 5414963 w 5562600"/>
                <a:gd name="connsiteY156" fmla="*/ 661500 h 3838575"/>
                <a:gd name="connsiteX157" fmla="*/ 5334953 w 5562600"/>
                <a:gd name="connsiteY157" fmla="*/ 656738 h 3838575"/>
                <a:gd name="connsiteX158" fmla="*/ 5245418 w 5562600"/>
                <a:gd name="connsiteY158" fmla="*/ 657690 h 3838575"/>
                <a:gd name="connsiteX159" fmla="*/ 5229225 w 5562600"/>
                <a:gd name="connsiteY159" fmla="*/ 656738 h 3838575"/>
                <a:gd name="connsiteX160" fmla="*/ 5303520 w 5562600"/>
                <a:gd name="connsiteY160" fmla="*/ 657690 h 3838575"/>
                <a:gd name="connsiteX161" fmla="*/ 5327333 w 5562600"/>
                <a:gd name="connsiteY161" fmla="*/ 650070 h 3838575"/>
                <a:gd name="connsiteX162" fmla="*/ 5312093 w 5562600"/>
                <a:gd name="connsiteY162" fmla="*/ 645308 h 3838575"/>
                <a:gd name="connsiteX163" fmla="*/ 5295900 w 5562600"/>
                <a:gd name="connsiteY163" fmla="*/ 631020 h 3838575"/>
                <a:gd name="connsiteX164" fmla="*/ 5269230 w 5562600"/>
                <a:gd name="connsiteY164" fmla="*/ 629115 h 3838575"/>
                <a:gd name="connsiteX165" fmla="*/ 5531168 w 5562600"/>
                <a:gd name="connsiteY165" fmla="*/ 615780 h 3838575"/>
                <a:gd name="connsiteX166" fmla="*/ 5541645 w 5562600"/>
                <a:gd name="connsiteY166" fmla="*/ 614828 h 3838575"/>
                <a:gd name="connsiteX167" fmla="*/ 5547360 w 5562600"/>
                <a:gd name="connsiteY167" fmla="*/ 557678 h 3838575"/>
                <a:gd name="connsiteX168" fmla="*/ 5556885 w 5562600"/>
                <a:gd name="connsiteY168" fmla="*/ 458618 h 3838575"/>
                <a:gd name="connsiteX169" fmla="*/ 5556885 w 5562600"/>
                <a:gd name="connsiteY169" fmla="*/ 458618 h 3838575"/>
                <a:gd name="connsiteX170" fmla="*/ 5556885 w 5562600"/>
                <a:gd name="connsiteY170" fmla="*/ 458618 h 3838575"/>
                <a:gd name="connsiteX171" fmla="*/ 5568315 w 5562600"/>
                <a:gd name="connsiteY171" fmla="*/ 409088 h 3838575"/>
                <a:gd name="connsiteX172" fmla="*/ 5173028 w 5562600"/>
                <a:gd name="connsiteY172" fmla="*/ 653880 h 3838575"/>
                <a:gd name="connsiteX173" fmla="*/ 5173028 w 5562600"/>
                <a:gd name="connsiteY173" fmla="*/ 653880 h 3838575"/>
                <a:gd name="connsiteX174" fmla="*/ 5185410 w 5562600"/>
                <a:gd name="connsiteY174" fmla="*/ 653880 h 3838575"/>
                <a:gd name="connsiteX175" fmla="*/ 5173028 w 5562600"/>
                <a:gd name="connsiteY175" fmla="*/ 653880 h 3838575"/>
                <a:gd name="connsiteX176" fmla="*/ 686753 w 5562600"/>
                <a:gd name="connsiteY176" fmla="*/ 1644480 h 3838575"/>
                <a:gd name="connsiteX177" fmla="*/ 685800 w 5562600"/>
                <a:gd name="connsiteY177" fmla="*/ 1651148 h 3838575"/>
                <a:gd name="connsiteX178" fmla="*/ 666750 w 5562600"/>
                <a:gd name="connsiteY178" fmla="*/ 1647338 h 3838575"/>
                <a:gd name="connsiteX179" fmla="*/ 665798 w 5562600"/>
                <a:gd name="connsiteY179" fmla="*/ 1645433 h 3838575"/>
                <a:gd name="connsiteX180" fmla="*/ 686753 w 5562600"/>
                <a:gd name="connsiteY180" fmla="*/ 1644480 h 383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5562600" h="3838575">
                  <a:moveTo>
                    <a:pt x="5568315" y="409088"/>
                  </a:moveTo>
                  <a:cubicBezTo>
                    <a:pt x="5572125" y="388133"/>
                    <a:pt x="5566410" y="376703"/>
                    <a:pt x="5542598" y="376703"/>
                  </a:cubicBezTo>
                  <a:cubicBezTo>
                    <a:pt x="5525453" y="376703"/>
                    <a:pt x="5508308" y="373845"/>
                    <a:pt x="5491163" y="371940"/>
                  </a:cubicBezTo>
                  <a:cubicBezTo>
                    <a:pt x="5467350" y="371940"/>
                    <a:pt x="5444490" y="371940"/>
                    <a:pt x="5420678" y="370988"/>
                  </a:cubicBezTo>
                  <a:cubicBezTo>
                    <a:pt x="5258753" y="361463"/>
                    <a:pt x="5097780" y="350985"/>
                    <a:pt x="4935855" y="340508"/>
                  </a:cubicBezTo>
                  <a:cubicBezTo>
                    <a:pt x="4831080" y="333840"/>
                    <a:pt x="4725353" y="327173"/>
                    <a:pt x="4620578" y="317648"/>
                  </a:cubicBezTo>
                  <a:cubicBezTo>
                    <a:pt x="4490085" y="307170"/>
                    <a:pt x="4360545" y="293835"/>
                    <a:pt x="4230053" y="282405"/>
                  </a:cubicBezTo>
                  <a:cubicBezTo>
                    <a:pt x="4125278" y="273833"/>
                    <a:pt x="4019550" y="267165"/>
                    <a:pt x="3914775" y="259545"/>
                  </a:cubicBezTo>
                  <a:cubicBezTo>
                    <a:pt x="3771900" y="249068"/>
                    <a:pt x="3629978" y="239543"/>
                    <a:pt x="3487103" y="229065"/>
                  </a:cubicBezTo>
                  <a:cubicBezTo>
                    <a:pt x="3382328" y="221445"/>
                    <a:pt x="3276600" y="214778"/>
                    <a:pt x="3171825" y="207158"/>
                  </a:cubicBezTo>
                  <a:cubicBezTo>
                    <a:pt x="3030855" y="196680"/>
                    <a:pt x="2890838" y="187155"/>
                    <a:pt x="2749868" y="176678"/>
                  </a:cubicBezTo>
                  <a:cubicBezTo>
                    <a:pt x="2650808" y="169058"/>
                    <a:pt x="2551748" y="162390"/>
                    <a:pt x="2452688" y="154770"/>
                  </a:cubicBezTo>
                  <a:cubicBezTo>
                    <a:pt x="2321243" y="145245"/>
                    <a:pt x="2190750" y="134768"/>
                    <a:pt x="2059305" y="125243"/>
                  </a:cubicBezTo>
                  <a:cubicBezTo>
                    <a:pt x="1952625" y="117623"/>
                    <a:pt x="1845945" y="110955"/>
                    <a:pt x="1738313" y="103335"/>
                  </a:cubicBezTo>
                  <a:cubicBezTo>
                    <a:pt x="1604963" y="93810"/>
                    <a:pt x="1472565" y="83333"/>
                    <a:pt x="1340168" y="73808"/>
                  </a:cubicBezTo>
                  <a:cubicBezTo>
                    <a:pt x="1230630" y="66188"/>
                    <a:pt x="1121093" y="58568"/>
                    <a:pt x="1011555" y="50948"/>
                  </a:cubicBezTo>
                  <a:cubicBezTo>
                    <a:pt x="849630" y="39518"/>
                    <a:pt x="688658" y="28088"/>
                    <a:pt x="526733" y="14753"/>
                  </a:cubicBezTo>
                  <a:cubicBezTo>
                    <a:pt x="474345" y="10943"/>
                    <a:pt x="421958" y="11895"/>
                    <a:pt x="370523" y="465"/>
                  </a:cubicBezTo>
                  <a:cubicBezTo>
                    <a:pt x="349568" y="-2392"/>
                    <a:pt x="343853" y="8085"/>
                    <a:pt x="341948" y="27135"/>
                  </a:cubicBezTo>
                  <a:cubicBezTo>
                    <a:pt x="336233" y="89048"/>
                    <a:pt x="328613" y="150960"/>
                    <a:pt x="322898" y="212873"/>
                  </a:cubicBezTo>
                  <a:cubicBezTo>
                    <a:pt x="317183" y="273833"/>
                    <a:pt x="312420" y="332888"/>
                    <a:pt x="307658" y="392895"/>
                  </a:cubicBezTo>
                  <a:cubicBezTo>
                    <a:pt x="307658" y="392895"/>
                    <a:pt x="307658" y="392895"/>
                    <a:pt x="307658" y="392895"/>
                  </a:cubicBezTo>
                  <a:cubicBezTo>
                    <a:pt x="307658" y="396705"/>
                    <a:pt x="307658" y="399563"/>
                    <a:pt x="307658" y="403373"/>
                  </a:cubicBezTo>
                  <a:cubicBezTo>
                    <a:pt x="307658" y="403373"/>
                    <a:pt x="307658" y="403373"/>
                    <a:pt x="307658" y="403373"/>
                  </a:cubicBezTo>
                  <a:lnTo>
                    <a:pt x="307658" y="403373"/>
                  </a:lnTo>
                  <a:cubicBezTo>
                    <a:pt x="299085" y="433853"/>
                    <a:pt x="298133" y="465285"/>
                    <a:pt x="295275" y="496718"/>
                  </a:cubicBezTo>
                  <a:cubicBezTo>
                    <a:pt x="295275" y="496718"/>
                    <a:pt x="295275" y="496718"/>
                    <a:pt x="295275" y="496718"/>
                  </a:cubicBezTo>
                  <a:cubicBezTo>
                    <a:pt x="295275" y="511005"/>
                    <a:pt x="295275" y="526245"/>
                    <a:pt x="294323" y="540533"/>
                  </a:cubicBezTo>
                  <a:cubicBezTo>
                    <a:pt x="290513" y="576728"/>
                    <a:pt x="285750" y="612923"/>
                    <a:pt x="281940" y="649118"/>
                  </a:cubicBezTo>
                  <a:cubicBezTo>
                    <a:pt x="280035" y="670073"/>
                    <a:pt x="277178" y="691028"/>
                    <a:pt x="275273" y="711983"/>
                  </a:cubicBezTo>
                  <a:cubicBezTo>
                    <a:pt x="271463" y="755798"/>
                    <a:pt x="272415" y="799613"/>
                    <a:pt x="263843" y="842475"/>
                  </a:cubicBezTo>
                  <a:cubicBezTo>
                    <a:pt x="263843" y="842475"/>
                    <a:pt x="263843" y="842475"/>
                    <a:pt x="263843" y="842475"/>
                  </a:cubicBezTo>
                  <a:cubicBezTo>
                    <a:pt x="250508" y="869145"/>
                    <a:pt x="255270" y="898673"/>
                    <a:pt x="254318" y="926295"/>
                  </a:cubicBezTo>
                  <a:cubicBezTo>
                    <a:pt x="252413" y="933915"/>
                    <a:pt x="250508" y="941535"/>
                    <a:pt x="249555" y="949155"/>
                  </a:cubicBezTo>
                  <a:cubicBezTo>
                    <a:pt x="238125" y="1061550"/>
                    <a:pt x="227648" y="1174898"/>
                    <a:pt x="216218" y="1287293"/>
                  </a:cubicBezTo>
                  <a:cubicBezTo>
                    <a:pt x="203835" y="1414928"/>
                    <a:pt x="190500" y="1541610"/>
                    <a:pt x="177165" y="1669245"/>
                  </a:cubicBezTo>
                  <a:cubicBezTo>
                    <a:pt x="177165" y="1674960"/>
                    <a:pt x="176213" y="1679723"/>
                    <a:pt x="176213" y="1685438"/>
                  </a:cubicBezTo>
                  <a:cubicBezTo>
                    <a:pt x="172403" y="1731158"/>
                    <a:pt x="169545" y="1775925"/>
                    <a:pt x="165735" y="1821645"/>
                  </a:cubicBezTo>
                  <a:cubicBezTo>
                    <a:pt x="165735" y="1821645"/>
                    <a:pt x="165735" y="1821645"/>
                    <a:pt x="165735" y="1821645"/>
                  </a:cubicBezTo>
                  <a:cubicBezTo>
                    <a:pt x="159068" y="1859745"/>
                    <a:pt x="152400" y="1897845"/>
                    <a:pt x="149543" y="1936898"/>
                  </a:cubicBezTo>
                  <a:cubicBezTo>
                    <a:pt x="149543" y="1936898"/>
                    <a:pt x="149543" y="1936898"/>
                    <a:pt x="149543" y="1936898"/>
                  </a:cubicBezTo>
                  <a:cubicBezTo>
                    <a:pt x="152400" y="1945470"/>
                    <a:pt x="151448" y="1954043"/>
                    <a:pt x="150495" y="1962615"/>
                  </a:cubicBezTo>
                  <a:cubicBezTo>
                    <a:pt x="138113" y="2081678"/>
                    <a:pt x="125730" y="2199788"/>
                    <a:pt x="113348" y="2318850"/>
                  </a:cubicBezTo>
                  <a:cubicBezTo>
                    <a:pt x="113348" y="2318850"/>
                    <a:pt x="113348" y="2318850"/>
                    <a:pt x="113348" y="2318850"/>
                  </a:cubicBezTo>
                  <a:cubicBezTo>
                    <a:pt x="113348" y="2318850"/>
                    <a:pt x="113348" y="2318850"/>
                    <a:pt x="113348" y="2318850"/>
                  </a:cubicBezTo>
                  <a:cubicBezTo>
                    <a:pt x="105728" y="2392193"/>
                    <a:pt x="95250" y="2465535"/>
                    <a:pt x="91440" y="2538878"/>
                  </a:cubicBezTo>
                  <a:cubicBezTo>
                    <a:pt x="91440" y="2538878"/>
                    <a:pt x="91440" y="2538878"/>
                    <a:pt x="91440" y="2538878"/>
                  </a:cubicBezTo>
                  <a:cubicBezTo>
                    <a:pt x="86678" y="2593170"/>
                    <a:pt x="80963" y="2646510"/>
                    <a:pt x="76200" y="2700803"/>
                  </a:cubicBezTo>
                  <a:cubicBezTo>
                    <a:pt x="76200" y="2700803"/>
                    <a:pt x="76200" y="2700803"/>
                    <a:pt x="76200" y="2700803"/>
                  </a:cubicBezTo>
                  <a:cubicBezTo>
                    <a:pt x="76200" y="2700803"/>
                    <a:pt x="76200" y="2700803"/>
                    <a:pt x="76200" y="2700803"/>
                  </a:cubicBezTo>
                  <a:cubicBezTo>
                    <a:pt x="71438" y="2739855"/>
                    <a:pt x="67628" y="2778908"/>
                    <a:pt x="62865" y="2817008"/>
                  </a:cubicBezTo>
                  <a:cubicBezTo>
                    <a:pt x="60960" y="2832248"/>
                    <a:pt x="66675" y="2837963"/>
                    <a:pt x="79058" y="2840820"/>
                  </a:cubicBezTo>
                  <a:cubicBezTo>
                    <a:pt x="112395" y="2846535"/>
                    <a:pt x="145733" y="2852251"/>
                    <a:pt x="179070" y="2857965"/>
                  </a:cubicBezTo>
                  <a:cubicBezTo>
                    <a:pt x="179070" y="2857965"/>
                    <a:pt x="179070" y="2857965"/>
                    <a:pt x="179070" y="2857965"/>
                  </a:cubicBezTo>
                  <a:cubicBezTo>
                    <a:pt x="176213" y="2873205"/>
                    <a:pt x="191453" y="2874158"/>
                    <a:pt x="200978" y="2877015"/>
                  </a:cubicBezTo>
                  <a:cubicBezTo>
                    <a:pt x="237173" y="2889398"/>
                    <a:pt x="278130" y="2883683"/>
                    <a:pt x="311468" y="2904638"/>
                  </a:cubicBezTo>
                  <a:cubicBezTo>
                    <a:pt x="326708" y="2904638"/>
                    <a:pt x="340995" y="2906543"/>
                    <a:pt x="355283" y="2909401"/>
                  </a:cubicBezTo>
                  <a:cubicBezTo>
                    <a:pt x="413385" y="2920830"/>
                    <a:pt x="470535" y="2933213"/>
                    <a:pt x="529590" y="2941785"/>
                  </a:cubicBezTo>
                  <a:cubicBezTo>
                    <a:pt x="527685" y="2941785"/>
                    <a:pt x="525780" y="2941785"/>
                    <a:pt x="523875" y="2940833"/>
                  </a:cubicBezTo>
                  <a:cubicBezTo>
                    <a:pt x="471488" y="2936070"/>
                    <a:pt x="420053" y="2942738"/>
                    <a:pt x="367665" y="2937023"/>
                  </a:cubicBezTo>
                  <a:cubicBezTo>
                    <a:pt x="267653" y="2926545"/>
                    <a:pt x="165735" y="2937976"/>
                    <a:pt x="65723" y="2925593"/>
                  </a:cubicBezTo>
                  <a:cubicBezTo>
                    <a:pt x="40958" y="2928451"/>
                    <a:pt x="33338" y="2946548"/>
                    <a:pt x="31433" y="2967503"/>
                  </a:cubicBezTo>
                  <a:cubicBezTo>
                    <a:pt x="24765" y="3045608"/>
                    <a:pt x="14288" y="3122760"/>
                    <a:pt x="10478" y="3200865"/>
                  </a:cubicBezTo>
                  <a:cubicBezTo>
                    <a:pt x="8573" y="3257063"/>
                    <a:pt x="6667" y="3314213"/>
                    <a:pt x="0" y="3370410"/>
                  </a:cubicBezTo>
                  <a:cubicBezTo>
                    <a:pt x="0" y="3378983"/>
                    <a:pt x="0" y="3387555"/>
                    <a:pt x="0" y="3396128"/>
                  </a:cubicBezTo>
                  <a:cubicBezTo>
                    <a:pt x="54293" y="3400890"/>
                    <a:pt x="108585" y="3406605"/>
                    <a:pt x="161925" y="3411368"/>
                  </a:cubicBezTo>
                  <a:cubicBezTo>
                    <a:pt x="162878" y="3410415"/>
                    <a:pt x="163830" y="3410415"/>
                    <a:pt x="165735" y="3409463"/>
                  </a:cubicBezTo>
                  <a:cubicBezTo>
                    <a:pt x="164783" y="3410415"/>
                    <a:pt x="163830" y="3410415"/>
                    <a:pt x="161925" y="3411368"/>
                  </a:cubicBezTo>
                  <a:cubicBezTo>
                    <a:pt x="178118" y="3413273"/>
                    <a:pt x="194310" y="3416130"/>
                    <a:pt x="211455" y="3417083"/>
                  </a:cubicBezTo>
                  <a:cubicBezTo>
                    <a:pt x="312420" y="3426608"/>
                    <a:pt x="414338" y="3436133"/>
                    <a:pt x="515303" y="3445658"/>
                  </a:cubicBezTo>
                  <a:cubicBezTo>
                    <a:pt x="621030" y="3455183"/>
                    <a:pt x="726758" y="3465660"/>
                    <a:pt x="832485" y="3475185"/>
                  </a:cubicBezTo>
                  <a:cubicBezTo>
                    <a:pt x="923925" y="3483758"/>
                    <a:pt x="1016318" y="3492330"/>
                    <a:pt x="1107758" y="3498998"/>
                  </a:cubicBezTo>
                  <a:cubicBezTo>
                    <a:pt x="1184910" y="3504713"/>
                    <a:pt x="1262063" y="3515190"/>
                    <a:pt x="1339215" y="3516143"/>
                  </a:cubicBezTo>
                  <a:cubicBezTo>
                    <a:pt x="1339215" y="3516143"/>
                    <a:pt x="1339215" y="3516143"/>
                    <a:pt x="1339215" y="3516143"/>
                  </a:cubicBezTo>
                  <a:cubicBezTo>
                    <a:pt x="1339215" y="3516143"/>
                    <a:pt x="1339215" y="3516143"/>
                    <a:pt x="1339215" y="3516143"/>
                  </a:cubicBezTo>
                  <a:cubicBezTo>
                    <a:pt x="1431608" y="3524715"/>
                    <a:pt x="1524000" y="3534240"/>
                    <a:pt x="1616393" y="3538051"/>
                  </a:cubicBezTo>
                  <a:cubicBezTo>
                    <a:pt x="1623060" y="3521858"/>
                    <a:pt x="1611630" y="3516143"/>
                    <a:pt x="1600200" y="3511380"/>
                  </a:cubicBezTo>
                  <a:cubicBezTo>
                    <a:pt x="1577340" y="3500903"/>
                    <a:pt x="1553528" y="3491378"/>
                    <a:pt x="1529715" y="3482805"/>
                  </a:cubicBezTo>
                  <a:cubicBezTo>
                    <a:pt x="1392555" y="3432323"/>
                    <a:pt x="1263015" y="3362790"/>
                    <a:pt x="1112520" y="3352313"/>
                  </a:cubicBezTo>
                  <a:cubicBezTo>
                    <a:pt x="1029653" y="3346598"/>
                    <a:pt x="946785" y="3338026"/>
                    <a:pt x="885825" y="3342788"/>
                  </a:cubicBezTo>
                  <a:cubicBezTo>
                    <a:pt x="950595" y="3331358"/>
                    <a:pt x="1038225" y="3332310"/>
                    <a:pt x="1124903" y="3334215"/>
                  </a:cubicBezTo>
                  <a:cubicBezTo>
                    <a:pt x="1204913" y="3336120"/>
                    <a:pt x="1284923" y="3344693"/>
                    <a:pt x="1363028" y="3362790"/>
                  </a:cubicBezTo>
                  <a:cubicBezTo>
                    <a:pt x="1419225" y="3375173"/>
                    <a:pt x="1475423" y="3385651"/>
                    <a:pt x="1525905" y="3417083"/>
                  </a:cubicBezTo>
                  <a:cubicBezTo>
                    <a:pt x="1559243" y="3438038"/>
                    <a:pt x="1595438" y="3453278"/>
                    <a:pt x="1626870" y="3476138"/>
                  </a:cubicBezTo>
                  <a:cubicBezTo>
                    <a:pt x="1691640" y="3521858"/>
                    <a:pt x="1769745" y="3528526"/>
                    <a:pt x="1840230" y="3557101"/>
                  </a:cubicBezTo>
                  <a:cubicBezTo>
                    <a:pt x="1920240" y="3565673"/>
                    <a:pt x="2000250" y="3570435"/>
                    <a:pt x="2080260" y="3574245"/>
                  </a:cubicBezTo>
                  <a:cubicBezTo>
                    <a:pt x="2080260" y="3574245"/>
                    <a:pt x="2080260" y="3574245"/>
                    <a:pt x="2080260" y="3574245"/>
                  </a:cubicBezTo>
                  <a:cubicBezTo>
                    <a:pt x="2084070" y="3576151"/>
                    <a:pt x="2087880" y="3577103"/>
                    <a:pt x="2092643" y="3579008"/>
                  </a:cubicBezTo>
                  <a:cubicBezTo>
                    <a:pt x="2098358" y="3586628"/>
                    <a:pt x="2105978" y="3590438"/>
                    <a:pt x="2114550" y="3590438"/>
                  </a:cubicBezTo>
                  <a:cubicBezTo>
                    <a:pt x="2210753" y="3599010"/>
                    <a:pt x="2306955" y="3605678"/>
                    <a:pt x="2403158" y="3612345"/>
                  </a:cubicBezTo>
                  <a:cubicBezTo>
                    <a:pt x="2464118" y="3616155"/>
                    <a:pt x="2525078" y="3621870"/>
                    <a:pt x="2585085" y="3626633"/>
                  </a:cubicBezTo>
                  <a:cubicBezTo>
                    <a:pt x="2651760" y="3632348"/>
                    <a:pt x="2718435" y="3638063"/>
                    <a:pt x="2785110" y="3643778"/>
                  </a:cubicBezTo>
                  <a:cubicBezTo>
                    <a:pt x="2896553" y="3653303"/>
                    <a:pt x="3008948" y="3659970"/>
                    <a:pt x="3120390" y="3672353"/>
                  </a:cubicBezTo>
                  <a:cubicBezTo>
                    <a:pt x="3127058" y="3672353"/>
                    <a:pt x="3132773" y="3672353"/>
                    <a:pt x="3139440" y="3672353"/>
                  </a:cubicBezTo>
                  <a:cubicBezTo>
                    <a:pt x="3259455" y="3680926"/>
                    <a:pt x="3378518" y="3693308"/>
                    <a:pt x="3498533" y="3703785"/>
                  </a:cubicBezTo>
                  <a:cubicBezTo>
                    <a:pt x="3509010" y="3704738"/>
                    <a:pt x="3517583" y="3701880"/>
                    <a:pt x="3524250" y="3694260"/>
                  </a:cubicBezTo>
                  <a:cubicBezTo>
                    <a:pt x="3542348" y="3695213"/>
                    <a:pt x="3560445" y="3696165"/>
                    <a:pt x="3578543" y="3697118"/>
                  </a:cubicBezTo>
                  <a:cubicBezTo>
                    <a:pt x="3649028" y="3702833"/>
                    <a:pt x="3719513" y="3708548"/>
                    <a:pt x="3790950" y="3714263"/>
                  </a:cubicBezTo>
                  <a:cubicBezTo>
                    <a:pt x="3790950" y="3714263"/>
                    <a:pt x="3790950" y="3714263"/>
                    <a:pt x="3790950" y="3714263"/>
                  </a:cubicBezTo>
                  <a:cubicBezTo>
                    <a:pt x="3834765" y="3718073"/>
                    <a:pt x="3879533" y="3721883"/>
                    <a:pt x="3923348" y="3725693"/>
                  </a:cubicBezTo>
                  <a:cubicBezTo>
                    <a:pt x="4042410" y="3737123"/>
                    <a:pt x="4160520" y="3747601"/>
                    <a:pt x="4278630" y="3759030"/>
                  </a:cubicBezTo>
                  <a:cubicBezTo>
                    <a:pt x="4398645" y="3770460"/>
                    <a:pt x="4519613" y="3781890"/>
                    <a:pt x="4639628" y="3793320"/>
                  </a:cubicBezTo>
                  <a:cubicBezTo>
                    <a:pt x="4757738" y="3804751"/>
                    <a:pt x="4876800" y="3816180"/>
                    <a:pt x="4994910" y="3826658"/>
                  </a:cubicBezTo>
                  <a:cubicBezTo>
                    <a:pt x="5067300" y="3833326"/>
                    <a:pt x="5139690" y="3843803"/>
                    <a:pt x="5213033" y="3845708"/>
                  </a:cubicBezTo>
                  <a:cubicBezTo>
                    <a:pt x="5227320" y="3830468"/>
                    <a:pt x="5232083" y="3810465"/>
                    <a:pt x="5233035" y="3790463"/>
                  </a:cubicBezTo>
                  <a:cubicBezTo>
                    <a:pt x="5234940" y="3756173"/>
                    <a:pt x="5247323" y="3721883"/>
                    <a:pt x="5235893" y="3687593"/>
                  </a:cubicBezTo>
                  <a:cubicBezTo>
                    <a:pt x="5233988" y="3685688"/>
                    <a:pt x="5232083" y="3683783"/>
                    <a:pt x="5230178" y="3682830"/>
                  </a:cubicBezTo>
                  <a:cubicBezTo>
                    <a:pt x="5235893" y="3625680"/>
                    <a:pt x="5242560" y="3569483"/>
                    <a:pt x="5248275" y="3512333"/>
                  </a:cubicBezTo>
                  <a:cubicBezTo>
                    <a:pt x="5251133" y="3511380"/>
                    <a:pt x="5253038" y="3509476"/>
                    <a:pt x="5255895" y="3507570"/>
                  </a:cubicBezTo>
                  <a:cubicBezTo>
                    <a:pt x="5270183" y="3479948"/>
                    <a:pt x="5267325" y="3450420"/>
                    <a:pt x="5270183" y="3420893"/>
                  </a:cubicBezTo>
                  <a:cubicBezTo>
                    <a:pt x="5280660" y="3315165"/>
                    <a:pt x="5294948" y="3209438"/>
                    <a:pt x="5299710" y="3102758"/>
                  </a:cubicBezTo>
                  <a:cubicBezTo>
                    <a:pt x="5297805" y="3096090"/>
                    <a:pt x="5294948" y="3090376"/>
                    <a:pt x="5291138" y="3087518"/>
                  </a:cubicBezTo>
                  <a:cubicBezTo>
                    <a:pt x="5291138" y="3081803"/>
                    <a:pt x="5291138" y="3076088"/>
                    <a:pt x="5291138" y="3070373"/>
                  </a:cubicBezTo>
                  <a:cubicBezTo>
                    <a:pt x="5292090" y="3057990"/>
                    <a:pt x="5290185" y="3045608"/>
                    <a:pt x="5293043" y="3034178"/>
                  </a:cubicBezTo>
                  <a:cubicBezTo>
                    <a:pt x="5307330" y="2967503"/>
                    <a:pt x="5311140" y="2899876"/>
                    <a:pt x="5318760" y="2832248"/>
                  </a:cubicBezTo>
                  <a:cubicBezTo>
                    <a:pt x="5324475" y="2781765"/>
                    <a:pt x="5329238" y="2730330"/>
                    <a:pt x="5334953" y="2678895"/>
                  </a:cubicBezTo>
                  <a:cubicBezTo>
                    <a:pt x="5336858" y="2651273"/>
                    <a:pt x="5337810" y="2622698"/>
                    <a:pt x="5339715" y="2595076"/>
                  </a:cubicBezTo>
                  <a:cubicBezTo>
                    <a:pt x="5339715" y="2595076"/>
                    <a:pt x="5339715" y="2595076"/>
                    <a:pt x="5339715" y="2595076"/>
                  </a:cubicBezTo>
                  <a:cubicBezTo>
                    <a:pt x="5342573" y="2576026"/>
                    <a:pt x="5346383" y="2556976"/>
                    <a:pt x="5349240" y="2537926"/>
                  </a:cubicBezTo>
                  <a:cubicBezTo>
                    <a:pt x="5349240" y="2537926"/>
                    <a:pt x="5349240" y="2537926"/>
                    <a:pt x="5349240" y="2537926"/>
                  </a:cubicBezTo>
                  <a:cubicBezTo>
                    <a:pt x="5351145" y="2523638"/>
                    <a:pt x="5353050" y="2509351"/>
                    <a:pt x="5354955" y="2495063"/>
                  </a:cubicBezTo>
                  <a:cubicBezTo>
                    <a:pt x="5364480" y="2482680"/>
                    <a:pt x="5374005" y="2469345"/>
                    <a:pt x="5360670" y="2454105"/>
                  </a:cubicBezTo>
                  <a:cubicBezTo>
                    <a:pt x="5360670" y="2452201"/>
                    <a:pt x="5360670" y="2450295"/>
                    <a:pt x="5359718" y="2448390"/>
                  </a:cubicBezTo>
                  <a:cubicBezTo>
                    <a:pt x="5359718" y="2448390"/>
                    <a:pt x="5359718" y="2448390"/>
                    <a:pt x="5359718" y="2448390"/>
                  </a:cubicBezTo>
                  <a:cubicBezTo>
                    <a:pt x="5359718" y="2448390"/>
                    <a:pt x="5359718" y="2448390"/>
                    <a:pt x="5359718" y="2448390"/>
                  </a:cubicBezTo>
                  <a:cubicBezTo>
                    <a:pt x="5365433" y="2385525"/>
                    <a:pt x="5371148" y="2322660"/>
                    <a:pt x="5376863" y="2260748"/>
                  </a:cubicBezTo>
                  <a:cubicBezTo>
                    <a:pt x="5375910" y="2249318"/>
                    <a:pt x="5374005" y="2240745"/>
                    <a:pt x="5360670" y="2238840"/>
                  </a:cubicBezTo>
                  <a:cubicBezTo>
                    <a:pt x="5320665" y="2233125"/>
                    <a:pt x="5280660" y="2226458"/>
                    <a:pt x="5239703" y="2219790"/>
                  </a:cubicBezTo>
                  <a:cubicBezTo>
                    <a:pt x="5220653" y="2220743"/>
                    <a:pt x="5202555" y="2215980"/>
                    <a:pt x="5183505" y="2213123"/>
                  </a:cubicBezTo>
                  <a:cubicBezTo>
                    <a:pt x="5183505" y="2212170"/>
                    <a:pt x="5183505" y="2211218"/>
                    <a:pt x="5182553" y="2210265"/>
                  </a:cubicBezTo>
                  <a:cubicBezTo>
                    <a:pt x="5149215" y="2204550"/>
                    <a:pt x="5116830" y="2198835"/>
                    <a:pt x="5083493" y="2193120"/>
                  </a:cubicBezTo>
                  <a:cubicBezTo>
                    <a:pt x="5064443" y="2189310"/>
                    <a:pt x="5044440" y="2190263"/>
                    <a:pt x="5025390" y="2180738"/>
                  </a:cubicBezTo>
                  <a:cubicBezTo>
                    <a:pt x="5034915" y="2178833"/>
                    <a:pt x="5043488" y="2178833"/>
                    <a:pt x="5053013" y="2178833"/>
                  </a:cubicBezTo>
                  <a:cubicBezTo>
                    <a:pt x="5153025" y="2180738"/>
                    <a:pt x="5253038" y="2182643"/>
                    <a:pt x="5352098" y="2183595"/>
                  </a:cubicBezTo>
                  <a:cubicBezTo>
                    <a:pt x="5367338" y="2183595"/>
                    <a:pt x="5383530" y="2185500"/>
                    <a:pt x="5381625" y="2162640"/>
                  </a:cubicBezTo>
                  <a:cubicBezTo>
                    <a:pt x="5381625" y="2162640"/>
                    <a:pt x="5381625" y="2162640"/>
                    <a:pt x="5381625" y="2162640"/>
                  </a:cubicBezTo>
                  <a:cubicBezTo>
                    <a:pt x="5388293" y="2141685"/>
                    <a:pt x="5389245" y="2120730"/>
                    <a:pt x="5391150" y="2098823"/>
                  </a:cubicBezTo>
                  <a:cubicBezTo>
                    <a:pt x="5395913" y="2053103"/>
                    <a:pt x="5401628" y="2008335"/>
                    <a:pt x="5407343" y="1962615"/>
                  </a:cubicBezTo>
                  <a:cubicBezTo>
                    <a:pt x="5414963" y="1948328"/>
                    <a:pt x="5422583" y="1934040"/>
                    <a:pt x="5423535" y="1917848"/>
                  </a:cubicBezTo>
                  <a:cubicBezTo>
                    <a:pt x="5430203" y="1829265"/>
                    <a:pt x="5441633" y="1741635"/>
                    <a:pt x="5449253" y="1654005"/>
                  </a:cubicBezTo>
                  <a:cubicBezTo>
                    <a:pt x="5450205" y="1642575"/>
                    <a:pt x="5451158" y="1631145"/>
                    <a:pt x="5439728" y="1623525"/>
                  </a:cubicBezTo>
                  <a:cubicBezTo>
                    <a:pt x="5438775" y="1623525"/>
                    <a:pt x="5438775" y="1622573"/>
                    <a:pt x="5437823" y="1622573"/>
                  </a:cubicBezTo>
                  <a:cubicBezTo>
                    <a:pt x="5444490" y="1577805"/>
                    <a:pt x="5445443" y="1532085"/>
                    <a:pt x="5448300" y="1487318"/>
                  </a:cubicBezTo>
                  <a:cubicBezTo>
                    <a:pt x="5448300" y="1487318"/>
                    <a:pt x="5448300" y="1487318"/>
                    <a:pt x="5448300" y="1487318"/>
                  </a:cubicBezTo>
                  <a:cubicBezTo>
                    <a:pt x="5449253" y="1483508"/>
                    <a:pt x="5451158" y="1478745"/>
                    <a:pt x="5452110" y="1474935"/>
                  </a:cubicBezTo>
                  <a:cubicBezTo>
                    <a:pt x="5460683" y="1388258"/>
                    <a:pt x="5470208" y="1301580"/>
                    <a:pt x="5478780" y="1214903"/>
                  </a:cubicBezTo>
                  <a:cubicBezTo>
                    <a:pt x="5474970" y="1214903"/>
                    <a:pt x="5470208" y="1212998"/>
                    <a:pt x="5466398" y="1213950"/>
                  </a:cubicBezTo>
                  <a:cubicBezTo>
                    <a:pt x="5462588" y="1214903"/>
                    <a:pt x="5459730" y="1215855"/>
                    <a:pt x="5455920" y="1216808"/>
                  </a:cubicBezTo>
                  <a:lnTo>
                    <a:pt x="5461635" y="1160610"/>
                  </a:lnTo>
                  <a:cubicBezTo>
                    <a:pt x="5461635" y="1163468"/>
                    <a:pt x="5461635" y="1166325"/>
                    <a:pt x="5461635" y="1169183"/>
                  </a:cubicBezTo>
                  <a:cubicBezTo>
                    <a:pt x="5462588" y="1175850"/>
                    <a:pt x="5461635" y="1183470"/>
                    <a:pt x="5463540" y="1190138"/>
                  </a:cubicBezTo>
                  <a:cubicBezTo>
                    <a:pt x="5468303" y="1201568"/>
                    <a:pt x="5475923" y="1207283"/>
                    <a:pt x="5486400" y="1195853"/>
                  </a:cubicBezTo>
                  <a:cubicBezTo>
                    <a:pt x="5495925" y="1150133"/>
                    <a:pt x="5496878" y="1104413"/>
                    <a:pt x="5494973" y="1058693"/>
                  </a:cubicBezTo>
                  <a:cubicBezTo>
                    <a:pt x="5497830" y="1022498"/>
                    <a:pt x="5500688" y="986303"/>
                    <a:pt x="5504498" y="950108"/>
                  </a:cubicBezTo>
                  <a:cubicBezTo>
                    <a:pt x="5513070" y="869145"/>
                    <a:pt x="5522595" y="788183"/>
                    <a:pt x="5531168" y="707220"/>
                  </a:cubicBezTo>
                  <a:cubicBezTo>
                    <a:pt x="5528310" y="693885"/>
                    <a:pt x="5535930" y="673883"/>
                    <a:pt x="5512118" y="671978"/>
                  </a:cubicBezTo>
                  <a:cubicBezTo>
                    <a:pt x="5479733" y="668168"/>
                    <a:pt x="5447348" y="664358"/>
                    <a:pt x="5414963" y="661500"/>
                  </a:cubicBezTo>
                  <a:cubicBezTo>
                    <a:pt x="5388293" y="666263"/>
                    <a:pt x="5361623" y="653880"/>
                    <a:pt x="5334953" y="656738"/>
                  </a:cubicBezTo>
                  <a:cubicBezTo>
                    <a:pt x="5305425" y="659595"/>
                    <a:pt x="5274945" y="658643"/>
                    <a:pt x="5245418" y="657690"/>
                  </a:cubicBezTo>
                  <a:cubicBezTo>
                    <a:pt x="5239703" y="657690"/>
                    <a:pt x="5234940" y="657690"/>
                    <a:pt x="5229225" y="656738"/>
                  </a:cubicBezTo>
                  <a:cubicBezTo>
                    <a:pt x="5253990" y="656738"/>
                    <a:pt x="5278755" y="657690"/>
                    <a:pt x="5303520" y="657690"/>
                  </a:cubicBezTo>
                  <a:cubicBezTo>
                    <a:pt x="5313045" y="657690"/>
                    <a:pt x="5321618" y="659595"/>
                    <a:pt x="5327333" y="650070"/>
                  </a:cubicBezTo>
                  <a:cubicBezTo>
                    <a:pt x="5322570" y="648165"/>
                    <a:pt x="5316855" y="647213"/>
                    <a:pt x="5312093" y="645308"/>
                  </a:cubicBezTo>
                  <a:cubicBezTo>
                    <a:pt x="5309235" y="637688"/>
                    <a:pt x="5304473" y="631020"/>
                    <a:pt x="5295900" y="631020"/>
                  </a:cubicBezTo>
                  <a:cubicBezTo>
                    <a:pt x="5287328" y="631020"/>
                    <a:pt x="5277803" y="630068"/>
                    <a:pt x="5269230" y="629115"/>
                  </a:cubicBezTo>
                  <a:cubicBezTo>
                    <a:pt x="5355908" y="634830"/>
                    <a:pt x="5443538" y="621495"/>
                    <a:pt x="5531168" y="615780"/>
                  </a:cubicBezTo>
                  <a:cubicBezTo>
                    <a:pt x="5534978" y="615780"/>
                    <a:pt x="5537835" y="614828"/>
                    <a:pt x="5541645" y="614828"/>
                  </a:cubicBezTo>
                  <a:cubicBezTo>
                    <a:pt x="5545455" y="595778"/>
                    <a:pt x="5548313" y="576728"/>
                    <a:pt x="5547360" y="557678"/>
                  </a:cubicBezTo>
                  <a:cubicBezTo>
                    <a:pt x="5550218" y="524340"/>
                    <a:pt x="5554028" y="491003"/>
                    <a:pt x="5556885" y="458618"/>
                  </a:cubicBezTo>
                  <a:cubicBezTo>
                    <a:pt x="5556885" y="458618"/>
                    <a:pt x="5556885" y="458618"/>
                    <a:pt x="5556885" y="458618"/>
                  </a:cubicBezTo>
                  <a:cubicBezTo>
                    <a:pt x="5556885" y="458618"/>
                    <a:pt x="5556885" y="458618"/>
                    <a:pt x="5556885" y="458618"/>
                  </a:cubicBezTo>
                  <a:cubicBezTo>
                    <a:pt x="5564505" y="439568"/>
                    <a:pt x="5565458" y="424328"/>
                    <a:pt x="5568315" y="409088"/>
                  </a:cubicBezTo>
                  <a:close/>
                  <a:moveTo>
                    <a:pt x="5173028" y="653880"/>
                  </a:moveTo>
                  <a:lnTo>
                    <a:pt x="5173028" y="653880"/>
                  </a:lnTo>
                  <a:cubicBezTo>
                    <a:pt x="5176838" y="653880"/>
                    <a:pt x="5181600" y="653880"/>
                    <a:pt x="5185410" y="653880"/>
                  </a:cubicBezTo>
                  <a:cubicBezTo>
                    <a:pt x="5180648" y="653880"/>
                    <a:pt x="5176838" y="653880"/>
                    <a:pt x="5173028" y="653880"/>
                  </a:cubicBezTo>
                  <a:close/>
                  <a:moveTo>
                    <a:pt x="686753" y="1644480"/>
                  </a:moveTo>
                  <a:lnTo>
                    <a:pt x="685800" y="1651148"/>
                  </a:lnTo>
                  <a:cubicBezTo>
                    <a:pt x="679133" y="1650195"/>
                    <a:pt x="673418" y="1649243"/>
                    <a:pt x="666750" y="1647338"/>
                  </a:cubicBezTo>
                  <a:cubicBezTo>
                    <a:pt x="666750" y="1646385"/>
                    <a:pt x="666750" y="1645433"/>
                    <a:pt x="665798" y="1645433"/>
                  </a:cubicBezTo>
                  <a:cubicBezTo>
                    <a:pt x="673418" y="1644480"/>
                    <a:pt x="680085" y="1644480"/>
                    <a:pt x="686753" y="164448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D7B8CAE-9BF4-4ED5-A432-9A4B53DD24C8}"/>
              </a:ext>
            </a:extLst>
          </p:cNvPr>
          <p:cNvGrpSpPr/>
          <p:nvPr/>
        </p:nvGrpSpPr>
        <p:grpSpPr>
          <a:xfrm rot="199716">
            <a:off x="7666998" y="2060755"/>
            <a:ext cx="2242381" cy="1050758"/>
            <a:chOff x="384926" y="2910930"/>
            <a:chExt cx="2242381" cy="1050758"/>
          </a:xfrm>
          <a:solidFill>
            <a:schemeClr val="accent1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65A7B3C-0A27-4D8B-AE54-E058DA81CA13}"/>
                </a:ext>
              </a:extLst>
            </p:cNvPr>
            <p:cNvSpPr/>
            <p:nvPr/>
          </p:nvSpPr>
          <p:spPr>
            <a:xfrm>
              <a:off x="2047543" y="2911057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36FBB04-FB02-404C-9160-84C6472C25DC}"/>
                </a:ext>
              </a:extLst>
            </p:cNvPr>
            <p:cNvSpPr/>
            <p:nvPr/>
          </p:nvSpPr>
          <p:spPr>
            <a:xfrm>
              <a:off x="384926" y="2928263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00D4548-D74C-4D8E-8036-7A1F16695CF7}"/>
                </a:ext>
              </a:extLst>
            </p:cNvPr>
            <p:cNvSpPr/>
            <p:nvPr/>
          </p:nvSpPr>
          <p:spPr>
            <a:xfrm>
              <a:off x="969486" y="2910930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D0A2180-6E6C-411E-80FE-E408654E932B}"/>
                </a:ext>
              </a:extLst>
            </p:cNvPr>
            <p:cNvSpPr/>
            <p:nvPr/>
          </p:nvSpPr>
          <p:spPr>
            <a:xfrm>
              <a:off x="1288855" y="3294691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C70F054-D219-4647-AEB2-1DF32980DF23}"/>
                </a:ext>
              </a:extLst>
            </p:cNvPr>
            <p:cNvSpPr/>
            <p:nvPr/>
          </p:nvSpPr>
          <p:spPr>
            <a:xfrm>
              <a:off x="1683161" y="3296962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400764B-3463-4DC6-85AD-5E2FE90A240B}"/>
                </a:ext>
              </a:extLst>
            </p:cNvPr>
            <p:cNvSpPr/>
            <p:nvPr/>
          </p:nvSpPr>
          <p:spPr>
            <a:xfrm>
              <a:off x="2355939" y="3299967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DF4513A-47BC-4A3C-8C56-432AB9817E0C}"/>
              </a:ext>
            </a:extLst>
          </p:cNvPr>
          <p:cNvGrpSpPr/>
          <p:nvPr/>
        </p:nvGrpSpPr>
        <p:grpSpPr>
          <a:xfrm rot="718756">
            <a:off x="9943918" y="2183580"/>
            <a:ext cx="911348" cy="508044"/>
            <a:chOff x="549245" y="2294100"/>
            <a:chExt cx="1436586" cy="800846"/>
          </a:xfrm>
          <a:solidFill>
            <a:schemeClr val="accent3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604B138-8C8A-4E66-8096-08D4886F4ED0}"/>
                </a:ext>
              </a:extLst>
            </p:cNvPr>
            <p:cNvSpPr/>
            <p:nvPr/>
          </p:nvSpPr>
          <p:spPr>
            <a:xfrm>
              <a:off x="549245" y="2294100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716745E-4EB4-44CD-93FF-F1AF133A79DD}"/>
                </a:ext>
              </a:extLst>
            </p:cNvPr>
            <p:cNvSpPr/>
            <p:nvPr/>
          </p:nvSpPr>
          <p:spPr>
            <a:xfrm>
              <a:off x="1754512" y="2579758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633DFAB-F97E-4D10-94E2-7969E6736F4A}"/>
                </a:ext>
              </a:extLst>
            </p:cNvPr>
            <p:cNvSpPr/>
            <p:nvPr/>
          </p:nvSpPr>
          <p:spPr>
            <a:xfrm>
              <a:off x="1524396" y="2581251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27EBB1E-8C29-4795-9F95-08AFD2CEDD1D}"/>
                </a:ext>
              </a:extLst>
            </p:cNvPr>
            <p:cNvSpPr/>
            <p:nvPr/>
          </p:nvSpPr>
          <p:spPr>
            <a:xfrm>
              <a:off x="1295012" y="2581886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0CC6D9E-C411-4352-A2E1-08776F9189BF}"/>
                </a:ext>
              </a:extLst>
            </p:cNvPr>
            <p:cNvSpPr/>
            <p:nvPr/>
          </p:nvSpPr>
          <p:spPr>
            <a:xfrm>
              <a:off x="965670" y="2584118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79EFFDE-6879-4947-9079-64FE8A5BF810}"/>
              </a:ext>
            </a:extLst>
          </p:cNvPr>
          <p:cNvGrpSpPr/>
          <p:nvPr/>
        </p:nvGrpSpPr>
        <p:grpSpPr>
          <a:xfrm rot="729818">
            <a:off x="8693060" y="3297272"/>
            <a:ext cx="1991148" cy="897071"/>
            <a:chOff x="2653451" y="3069943"/>
            <a:chExt cx="1991148" cy="897071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FF64CCC-7FE7-4A87-BE83-737AF2F5DE40}"/>
                </a:ext>
              </a:extLst>
            </p:cNvPr>
            <p:cNvSpPr/>
            <p:nvPr/>
          </p:nvSpPr>
          <p:spPr>
            <a:xfrm>
              <a:off x="4189321" y="3288487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09C8467-CEEB-4622-8DD4-36A63F9CCF08}"/>
                </a:ext>
              </a:extLst>
            </p:cNvPr>
            <p:cNvSpPr/>
            <p:nvPr/>
          </p:nvSpPr>
          <p:spPr>
            <a:xfrm>
              <a:off x="2653451" y="3288624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885D11D-4ADE-4132-8234-D3B121AE5247}"/>
                </a:ext>
              </a:extLst>
            </p:cNvPr>
            <p:cNvSpPr/>
            <p:nvPr/>
          </p:nvSpPr>
          <p:spPr>
            <a:xfrm>
              <a:off x="3864594" y="3295592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8E042DA-C14F-4653-BC97-6FEF9AB1AABD}"/>
                </a:ext>
              </a:extLst>
            </p:cNvPr>
            <p:cNvSpPr/>
            <p:nvPr/>
          </p:nvSpPr>
          <p:spPr>
            <a:xfrm>
              <a:off x="3295855" y="3123640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F3B049B-B3DE-4B88-8956-5344F650F718}"/>
                </a:ext>
              </a:extLst>
            </p:cNvPr>
            <p:cNvSpPr/>
            <p:nvPr/>
          </p:nvSpPr>
          <p:spPr>
            <a:xfrm>
              <a:off x="3706186" y="3070617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D042112-413F-42C2-B1B1-46F7AF2A7F78}"/>
                </a:ext>
              </a:extLst>
            </p:cNvPr>
            <p:cNvSpPr/>
            <p:nvPr/>
          </p:nvSpPr>
          <p:spPr>
            <a:xfrm>
              <a:off x="3095746" y="3069943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1320A25-5B08-40B1-AC47-2AF130FA3B41}"/>
                </a:ext>
              </a:extLst>
            </p:cNvPr>
            <p:cNvSpPr/>
            <p:nvPr/>
          </p:nvSpPr>
          <p:spPr>
            <a:xfrm>
              <a:off x="3118810" y="3293988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B8302AE-3A04-41EE-8042-0FA1F454216F}"/>
                </a:ext>
              </a:extLst>
            </p:cNvPr>
            <p:cNvSpPr/>
            <p:nvPr/>
          </p:nvSpPr>
          <p:spPr>
            <a:xfrm>
              <a:off x="3730877" y="3294347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Graphic 867">
            <a:extLst>
              <a:ext uri="{FF2B5EF4-FFF2-40B4-BE49-F238E27FC236}">
                <a16:creationId xmlns:a16="http://schemas.microsoft.com/office/drawing/2014/main" id="{31FAFB75-A3A7-43DB-8C70-EAD45B2F4F69}"/>
              </a:ext>
            </a:extLst>
          </p:cNvPr>
          <p:cNvSpPr/>
          <p:nvPr/>
        </p:nvSpPr>
        <p:spPr>
          <a:xfrm rot="13500000">
            <a:off x="10168156" y="2900735"/>
            <a:ext cx="549564" cy="695495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867">
            <a:extLst>
              <a:ext uri="{FF2B5EF4-FFF2-40B4-BE49-F238E27FC236}">
                <a16:creationId xmlns:a16="http://schemas.microsoft.com/office/drawing/2014/main" id="{34C317A6-46AE-4E72-9A72-3AE686A8F236}"/>
              </a:ext>
            </a:extLst>
          </p:cNvPr>
          <p:cNvSpPr/>
          <p:nvPr/>
        </p:nvSpPr>
        <p:spPr>
          <a:xfrm rot="10800000">
            <a:off x="10097185" y="2652294"/>
            <a:ext cx="293591" cy="371551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B61575B-0ADB-4B16-90C7-3E1DBDFA0CAF}"/>
              </a:ext>
            </a:extLst>
          </p:cNvPr>
          <p:cNvGrpSpPr/>
          <p:nvPr/>
        </p:nvGrpSpPr>
        <p:grpSpPr>
          <a:xfrm rot="21222013">
            <a:off x="7304163" y="5052016"/>
            <a:ext cx="1421809" cy="1336506"/>
            <a:chOff x="5903628" y="805233"/>
            <a:chExt cx="5796431" cy="5448665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42F114-59DF-4392-BC1C-7F8768B1DCBB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ED3EA3-8C08-49C3-8975-B62264749EB3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F85D352-C98A-4AF3-AB4C-DF84DD8EB243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43E9A55-2A34-486C-9099-862BBCBAB810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47F335C-6522-49CE-AB03-06ECEC21F984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AA82ED-3943-455F-8B49-74914C4277E3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38314C1-0606-4327-A92A-243601A61798}"/>
              </a:ext>
            </a:extLst>
          </p:cNvPr>
          <p:cNvGrpSpPr/>
          <p:nvPr/>
        </p:nvGrpSpPr>
        <p:grpSpPr>
          <a:xfrm>
            <a:off x="8535180" y="4618954"/>
            <a:ext cx="1882567" cy="1769620"/>
            <a:chOff x="5903628" y="805233"/>
            <a:chExt cx="5796431" cy="5448665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A676EF9-5F4A-493E-BCCE-6A0746852FFD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50F19BD-BBC0-4D3D-B3E7-CFFC16F93C61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C2FF094-9C22-4D4D-9068-86209ED26B16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BADE83D-D31E-4472-827F-D320844FE8CD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079599C-9868-4EBA-A55F-707F903A0B07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EB53116-8986-45E9-BF90-579AF02A967F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1E0ED795-A0DB-493A-AD97-A5EBD81F55E3}"/>
              </a:ext>
            </a:extLst>
          </p:cNvPr>
          <p:cNvGrpSpPr/>
          <p:nvPr/>
        </p:nvGrpSpPr>
        <p:grpSpPr>
          <a:xfrm>
            <a:off x="854768" y="3055895"/>
            <a:ext cx="5717509" cy="946557"/>
            <a:chOff x="611559" y="2708920"/>
            <a:chExt cx="2675111" cy="946557"/>
          </a:xfrm>
        </p:grpSpPr>
        <p:sp>
          <p:nvSpPr>
            <p:cNvPr id="65" name="Rounded Rectangle 58">
              <a:extLst>
                <a:ext uri="{FF2B5EF4-FFF2-40B4-BE49-F238E27FC236}">
                  <a16:creationId xmlns:a16="http://schemas.microsoft.com/office/drawing/2014/main" id="{EF272F11-D3D0-4DE0-BE58-85DD15E29FC1}"/>
                </a:ext>
              </a:extLst>
            </p:cNvPr>
            <p:cNvSpPr/>
            <p:nvPr/>
          </p:nvSpPr>
          <p:spPr>
            <a:xfrm>
              <a:off x="611559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DC205432-72BA-414D-BDDE-E5A09FE81AF7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E1A148CE-03A9-4830-BD6C-A60F84726D8A}"/>
                </a:ext>
              </a:extLst>
            </p:cNvPr>
            <p:cNvSpPr txBox="1"/>
            <p:nvPr/>
          </p:nvSpPr>
          <p:spPr>
            <a:xfrm>
              <a:off x="665833" y="274492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708CDEEE-FD72-4476-A5BB-0944B8D3F32B}"/>
              </a:ext>
            </a:extLst>
          </p:cNvPr>
          <p:cNvGrpSpPr/>
          <p:nvPr/>
        </p:nvGrpSpPr>
        <p:grpSpPr>
          <a:xfrm>
            <a:off x="854768" y="4127569"/>
            <a:ext cx="5717509" cy="946557"/>
            <a:chOff x="611559" y="2708920"/>
            <a:chExt cx="2675111" cy="946557"/>
          </a:xfrm>
        </p:grpSpPr>
        <p:sp>
          <p:nvSpPr>
            <p:cNvPr id="69" name="Rounded Rectangle 64">
              <a:extLst>
                <a:ext uri="{FF2B5EF4-FFF2-40B4-BE49-F238E27FC236}">
                  <a16:creationId xmlns:a16="http://schemas.microsoft.com/office/drawing/2014/main" id="{C3CBEE1C-A2E0-416F-AD14-B3E9822937EE}"/>
                </a:ext>
              </a:extLst>
            </p:cNvPr>
            <p:cNvSpPr/>
            <p:nvPr/>
          </p:nvSpPr>
          <p:spPr>
            <a:xfrm>
              <a:off x="611559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0A16DF0-1240-49EE-AE25-5B13260021A1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986F12C7-1F52-4E4B-834F-1AD8F4544194}"/>
                </a:ext>
              </a:extLst>
            </p:cNvPr>
            <p:cNvSpPr txBox="1"/>
            <p:nvPr/>
          </p:nvSpPr>
          <p:spPr>
            <a:xfrm>
              <a:off x="665833" y="274492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C5D6C576-ECBF-4409-96CB-1AC6D497C5A3}"/>
              </a:ext>
            </a:extLst>
          </p:cNvPr>
          <p:cNvGrpSpPr/>
          <p:nvPr/>
        </p:nvGrpSpPr>
        <p:grpSpPr>
          <a:xfrm>
            <a:off x="854768" y="5199243"/>
            <a:ext cx="5717509" cy="946557"/>
            <a:chOff x="611559" y="2708920"/>
            <a:chExt cx="2675111" cy="946557"/>
          </a:xfrm>
        </p:grpSpPr>
        <p:sp>
          <p:nvSpPr>
            <p:cNvPr id="73" name="Rounded Rectangle 68">
              <a:extLst>
                <a:ext uri="{FF2B5EF4-FFF2-40B4-BE49-F238E27FC236}">
                  <a16:creationId xmlns:a16="http://schemas.microsoft.com/office/drawing/2014/main" id="{5F7368AD-854E-4D7E-90FD-FAE6AF2A8AEE}"/>
                </a:ext>
              </a:extLst>
            </p:cNvPr>
            <p:cNvSpPr/>
            <p:nvPr/>
          </p:nvSpPr>
          <p:spPr>
            <a:xfrm>
              <a:off x="611559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7ACB13DB-840E-4790-ABB9-2A1FF1004DAC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D99C7DD1-54EF-4C42-BA48-EF8EBDA7E3B7}"/>
                </a:ext>
              </a:extLst>
            </p:cNvPr>
            <p:cNvSpPr txBox="1"/>
            <p:nvPr/>
          </p:nvSpPr>
          <p:spPr>
            <a:xfrm>
              <a:off x="665833" y="274492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76" name="TextBox 75">
            <a:extLst>
              <a:ext uri="{FF2B5EF4-FFF2-40B4-BE49-F238E27FC236}">
                <a16:creationId xmlns:a16="http://schemas.microsoft.com/office/drawing/2014/main" id="{A08C5EF5-BAB8-4F0C-8310-940C9F4A669D}"/>
              </a:ext>
            </a:extLst>
          </p:cNvPr>
          <p:cNvSpPr txBox="1"/>
          <p:nvPr/>
        </p:nvSpPr>
        <p:spPr>
          <a:xfrm>
            <a:off x="902391" y="1971929"/>
            <a:ext cx="529961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 smtClean="0">
                <a:solidFill>
                  <a:schemeClr val="accent4"/>
                </a:solidFill>
                <a:cs typeface="Arial" pitchFamily="34" charset="0"/>
              </a:rPr>
              <a:t>THEME PPT</a:t>
            </a:r>
            <a:r>
              <a:rPr lang="en-GB" altLang="ko-KR" sz="2400" dirty="0" smtClean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GB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Layout</a:t>
            </a:r>
          </a:p>
          <a:p>
            <a:r>
              <a:rPr lang="en-GB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Clean Text </a:t>
            </a:r>
            <a:r>
              <a:rPr lang="en-GB" altLang="ko-KR" sz="2400" dirty="0">
                <a:solidFill>
                  <a:schemeClr val="accent4"/>
                </a:solidFill>
                <a:cs typeface="Arial" pitchFamily="34" charset="0"/>
              </a:rPr>
              <a:t>Slide</a:t>
            </a:r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GB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for your Presentation</a:t>
            </a:r>
            <a:endParaRPr lang="ko-KR" altLang="en-US" sz="2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5CE95CC-2D8A-4ABE-AAB3-08936D7B6D76}"/>
              </a:ext>
            </a:extLst>
          </p:cNvPr>
          <p:cNvGrpSpPr/>
          <p:nvPr/>
        </p:nvGrpSpPr>
        <p:grpSpPr>
          <a:xfrm>
            <a:off x="3835941" y="1722888"/>
            <a:ext cx="4306110" cy="4366838"/>
            <a:chOff x="7743585" y="-21145"/>
            <a:chExt cx="4010025" cy="4066577"/>
          </a:xfrm>
        </p:grpSpPr>
        <p:grpSp>
          <p:nvGrpSpPr>
            <p:cNvPr id="44" name="Graphic 175">
              <a:extLst>
                <a:ext uri="{FF2B5EF4-FFF2-40B4-BE49-F238E27FC236}">
                  <a16:creationId xmlns:a16="http://schemas.microsoft.com/office/drawing/2014/main" id="{3ECF2BE1-6129-455E-8572-2B43A0D21B3C}"/>
                </a:ext>
              </a:extLst>
            </p:cNvPr>
            <p:cNvGrpSpPr/>
            <p:nvPr/>
          </p:nvGrpSpPr>
          <p:grpSpPr>
            <a:xfrm>
              <a:off x="7743585" y="292582"/>
              <a:ext cx="4010025" cy="3752850"/>
              <a:chOff x="7743585" y="292582"/>
              <a:chExt cx="4010025" cy="3752850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7701E71-C2DD-43FF-92E3-E885CF123ED5}"/>
                  </a:ext>
                </a:extLst>
              </p:cNvPr>
              <p:cNvSpPr/>
              <p:nvPr/>
            </p:nvSpPr>
            <p:spPr>
              <a:xfrm>
                <a:off x="9155388" y="3462501"/>
                <a:ext cx="493210" cy="578167"/>
              </a:xfrm>
              <a:custGeom>
                <a:avLst/>
                <a:gdLst>
                  <a:gd name="connsiteX0" fmla="*/ 478909 w 493210"/>
                  <a:gd name="connsiteY0" fmla="*/ 406718 h 578167"/>
                  <a:gd name="connsiteX1" fmla="*/ 301744 w 493210"/>
                  <a:gd name="connsiteY1" fmla="*/ 260985 h 578167"/>
                  <a:gd name="connsiteX2" fmla="*/ 289362 w 493210"/>
                  <a:gd name="connsiteY2" fmla="*/ 254318 h 578167"/>
                  <a:gd name="connsiteX3" fmla="*/ 289362 w 493210"/>
                  <a:gd name="connsiteY3" fmla="*/ 40958 h 578167"/>
                  <a:gd name="connsiteX4" fmla="*/ 248404 w 493210"/>
                  <a:gd name="connsiteY4" fmla="*/ 0 h 578167"/>
                  <a:gd name="connsiteX5" fmla="*/ 207447 w 493210"/>
                  <a:gd name="connsiteY5" fmla="*/ 40958 h 578167"/>
                  <a:gd name="connsiteX6" fmla="*/ 207447 w 493210"/>
                  <a:gd name="connsiteY6" fmla="*/ 255270 h 578167"/>
                  <a:gd name="connsiteX7" fmla="*/ 194112 w 493210"/>
                  <a:gd name="connsiteY7" fmla="*/ 261938 h 578167"/>
                  <a:gd name="connsiteX8" fmla="*/ 15042 w 493210"/>
                  <a:gd name="connsiteY8" fmla="*/ 404813 h 578167"/>
                  <a:gd name="connsiteX9" fmla="*/ 8374 w 493210"/>
                  <a:gd name="connsiteY9" fmla="*/ 461963 h 578167"/>
                  <a:gd name="connsiteX10" fmla="*/ 8374 w 493210"/>
                  <a:gd name="connsiteY10" fmla="*/ 461963 h 578167"/>
                  <a:gd name="connsiteX11" fmla="*/ 65524 w 493210"/>
                  <a:gd name="connsiteY11" fmla="*/ 468630 h 578167"/>
                  <a:gd name="connsiteX12" fmla="*/ 207447 w 493210"/>
                  <a:gd name="connsiteY12" fmla="*/ 355283 h 578167"/>
                  <a:gd name="connsiteX13" fmla="*/ 207447 w 493210"/>
                  <a:gd name="connsiteY13" fmla="*/ 537210 h 578167"/>
                  <a:gd name="connsiteX14" fmla="*/ 248404 w 493210"/>
                  <a:gd name="connsiteY14" fmla="*/ 578168 h 578167"/>
                  <a:gd name="connsiteX15" fmla="*/ 289362 w 493210"/>
                  <a:gd name="connsiteY15" fmla="*/ 537210 h 578167"/>
                  <a:gd name="connsiteX16" fmla="*/ 289362 w 493210"/>
                  <a:gd name="connsiteY16" fmla="*/ 356235 h 578167"/>
                  <a:gd name="connsiteX17" fmla="*/ 426522 w 493210"/>
                  <a:gd name="connsiteY17" fmla="*/ 469583 h 578167"/>
                  <a:gd name="connsiteX18" fmla="*/ 483672 w 493210"/>
                  <a:gd name="connsiteY18" fmla="*/ 463868 h 578167"/>
                  <a:gd name="connsiteX19" fmla="*/ 478909 w 493210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210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7959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DAC9FC2-C986-4C85-A82D-23FFC9963DD7}"/>
                  </a:ext>
                </a:extLst>
              </p:cNvPr>
              <p:cNvSpPr/>
              <p:nvPr/>
            </p:nvSpPr>
            <p:spPr>
              <a:xfrm>
                <a:off x="9765940" y="3462501"/>
                <a:ext cx="493602" cy="578167"/>
              </a:xfrm>
              <a:custGeom>
                <a:avLst/>
                <a:gdLst>
                  <a:gd name="connsiteX0" fmla="*/ 478909 w 493602"/>
                  <a:gd name="connsiteY0" fmla="*/ 406718 h 578167"/>
                  <a:gd name="connsiteX1" fmla="*/ 301744 w 493602"/>
                  <a:gd name="connsiteY1" fmla="*/ 260985 h 578167"/>
                  <a:gd name="connsiteX2" fmla="*/ 289362 w 493602"/>
                  <a:gd name="connsiteY2" fmla="*/ 254318 h 578167"/>
                  <a:gd name="connsiteX3" fmla="*/ 289362 w 493602"/>
                  <a:gd name="connsiteY3" fmla="*/ 40958 h 578167"/>
                  <a:gd name="connsiteX4" fmla="*/ 248404 w 493602"/>
                  <a:gd name="connsiteY4" fmla="*/ 0 h 578167"/>
                  <a:gd name="connsiteX5" fmla="*/ 207447 w 493602"/>
                  <a:gd name="connsiteY5" fmla="*/ 40958 h 578167"/>
                  <a:gd name="connsiteX6" fmla="*/ 207447 w 493602"/>
                  <a:gd name="connsiteY6" fmla="*/ 255270 h 578167"/>
                  <a:gd name="connsiteX7" fmla="*/ 194112 w 493602"/>
                  <a:gd name="connsiteY7" fmla="*/ 261938 h 578167"/>
                  <a:gd name="connsiteX8" fmla="*/ 15042 w 493602"/>
                  <a:gd name="connsiteY8" fmla="*/ 404813 h 578167"/>
                  <a:gd name="connsiteX9" fmla="*/ 8374 w 493602"/>
                  <a:gd name="connsiteY9" fmla="*/ 461963 h 578167"/>
                  <a:gd name="connsiteX10" fmla="*/ 8374 w 493602"/>
                  <a:gd name="connsiteY10" fmla="*/ 461963 h 578167"/>
                  <a:gd name="connsiteX11" fmla="*/ 65524 w 493602"/>
                  <a:gd name="connsiteY11" fmla="*/ 468630 h 578167"/>
                  <a:gd name="connsiteX12" fmla="*/ 207447 w 493602"/>
                  <a:gd name="connsiteY12" fmla="*/ 355283 h 578167"/>
                  <a:gd name="connsiteX13" fmla="*/ 207447 w 493602"/>
                  <a:gd name="connsiteY13" fmla="*/ 537210 h 578167"/>
                  <a:gd name="connsiteX14" fmla="*/ 248404 w 493602"/>
                  <a:gd name="connsiteY14" fmla="*/ 578168 h 578167"/>
                  <a:gd name="connsiteX15" fmla="*/ 289362 w 493602"/>
                  <a:gd name="connsiteY15" fmla="*/ 537210 h 578167"/>
                  <a:gd name="connsiteX16" fmla="*/ 289362 w 493602"/>
                  <a:gd name="connsiteY16" fmla="*/ 356235 h 578167"/>
                  <a:gd name="connsiteX17" fmla="*/ 426522 w 493602"/>
                  <a:gd name="connsiteY17" fmla="*/ 469583 h 578167"/>
                  <a:gd name="connsiteX18" fmla="*/ 483672 w 493602"/>
                  <a:gd name="connsiteY18" fmla="*/ 463868 h 578167"/>
                  <a:gd name="connsiteX19" fmla="*/ 478909 w 493602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602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8912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E663FD1-DD7C-4791-B902-27DABF743EDC}"/>
                  </a:ext>
                </a:extLst>
              </p:cNvPr>
              <p:cNvSpPr/>
              <p:nvPr/>
            </p:nvSpPr>
            <p:spPr>
              <a:xfrm>
                <a:off x="8721837" y="905723"/>
                <a:ext cx="917521" cy="1325627"/>
              </a:xfrm>
              <a:custGeom>
                <a:avLst/>
                <a:gdLst>
                  <a:gd name="connsiteX0" fmla="*/ 833403 w 917521"/>
                  <a:gd name="connsiteY0" fmla="*/ 1229946 h 1325627"/>
                  <a:gd name="connsiteX1" fmla="*/ 634330 w 917521"/>
                  <a:gd name="connsiteY1" fmla="*/ 1314718 h 1325627"/>
                  <a:gd name="connsiteX2" fmla="*/ 452403 w 917521"/>
                  <a:gd name="connsiteY2" fmla="*/ 1241376 h 1325627"/>
                  <a:gd name="connsiteX3" fmla="*/ 15205 w 917521"/>
                  <a:gd name="connsiteY3" fmla="*/ 367933 h 1325627"/>
                  <a:gd name="connsiteX4" fmla="*/ 67593 w 917521"/>
                  <a:gd name="connsiteY4" fmla="*/ 132666 h 1325627"/>
                  <a:gd name="connsiteX5" fmla="*/ 373345 w 917521"/>
                  <a:gd name="connsiteY5" fmla="*/ 5983 h 1325627"/>
                  <a:gd name="connsiteX6" fmla="*/ 576228 w 917521"/>
                  <a:gd name="connsiteY6" fmla="*/ 132666 h 1325627"/>
                  <a:gd name="connsiteX7" fmla="*/ 906745 w 917521"/>
                  <a:gd name="connsiteY7" fmla="*/ 1047066 h 1325627"/>
                  <a:gd name="connsiteX8" fmla="*/ 833403 w 917521"/>
                  <a:gd name="connsiteY8" fmla="*/ 1229946 h 132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521" h="1325627">
                    <a:moveTo>
                      <a:pt x="833403" y="1229946"/>
                    </a:moveTo>
                    <a:lnTo>
                      <a:pt x="634330" y="1314718"/>
                    </a:lnTo>
                    <a:cubicBezTo>
                      <a:pt x="563845" y="1344246"/>
                      <a:pt x="481930" y="1311861"/>
                      <a:pt x="452403" y="1241376"/>
                    </a:cubicBezTo>
                    <a:lnTo>
                      <a:pt x="15205" y="367933"/>
                    </a:lnTo>
                    <a:cubicBezTo>
                      <a:pt x="-14322" y="297448"/>
                      <a:pt x="-2892" y="162193"/>
                      <a:pt x="67593" y="132666"/>
                    </a:cubicBezTo>
                    <a:lnTo>
                      <a:pt x="373345" y="5983"/>
                    </a:lnTo>
                    <a:cubicBezTo>
                      <a:pt x="443830" y="-23544"/>
                      <a:pt x="546701" y="62181"/>
                      <a:pt x="576228" y="132666"/>
                    </a:cubicBezTo>
                    <a:lnTo>
                      <a:pt x="906745" y="1047066"/>
                    </a:lnTo>
                    <a:cubicBezTo>
                      <a:pt x="936273" y="1117551"/>
                      <a:pt x="902935" y="1199466"/>
                      <a:pt x="833403" y="122994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03C9BE8-6468-4674-8A9F-DFF575257B42}"/>
                  </a:ext>
                </a:extLst>
              </p:cNvPr>
              <p:cNvSpPr/>
              <p:nvPr/>
            </p:nvSpPr>
            <p:spPr>
              <a:xfrm>
                <a:off x="8881822" y="1372717"/>
                <a:ext cx="754811" cy="860019"/>
              </a:xfrm>
              <a:custGeom>
                <a:avLst/>
                <a:gdLst>
                  <a:gd name="connsiteX0" fmla="*/ 471488 w 754811"/>
                  <a:gd name="connsiteY0" fmla="*/ 848678 h 860019"/>
                  <a:gd name="connsiteX1" fmla="*/ 670560 w 754811"/>
                  <a:gd name="connsiteY1" fmla="*/ 763905 h 860019"/>
                  <a:gd name="connsiteX2" fmla="*/ 743903 w 754811"/>
                  <a:gd name="connsiteY2" fmla="*/ 581978 h 860019"/>
                  <a:gd name="connsiteX3" fmla="*/ 533400 w 754811"/>
                  <a:gd name="connsiteY3" fmla="*/ 0 h 860019"/>
                  <a:gd name="connsiteX4" fmla="*/ 239078 w 754811"/>
                  <a:gd name="connsiteY4" fmla="*/ 60007 h 860019"/>
                  <a:gd name="connsiteX5" fmla="*/ 0 w 754811"/>
                  <a:gd name="connsiteY5" fmla="*/ 198120 h 860019"/>
                  <a:gd name="connsiteX6" fmla="*/ 289560 w 754811"/>
                  <a:gd name="connsiteY6" fmla="*/ 777240 h 860019"/>
                  <a:gd name="connsiteX7" fmla="*/ 471488 w 754811"/>
                  <a:gd name="connsiteY7" fmla="*/ 848678 h 8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811" h="860019">
                    <a:moveTo>
                      <a:pt x="471488" y="848678"/>
                    </a:moveTo>
                    <a:lnTo>
                      <a:pt x="670560" y="763905"/>
                    </a:lnTo>
                    <a:cubicBezTo>
                      <a:pt x="741045" y="734378"/>
                      <a:pt x="773430" y="651510"/>
                      <a:pt x="743903" y="581978"/>
                    </a:cubicBezTo>
                    <a:lnTo>
                      <a:pt x="533400" y="0"/>
                    </a:lnTo>
                    <a:cubicBezTo>
                      <a:pt x="435292" y="3810"/>
                      <a:pt x="335280" y="22860"/>
                      <a:pt x="239078" y="60007"/>
                    </a:cubicBezTo>
                    <a:cubicBezTo>
                      <a:pt x="150495" y="94298"/>
                      <a:pt x="70485" y="140970"/>
                      <a:pt x="0" y="198120"/>
                    </a:cubicBezTo>
                    <a:lnTo>
                      <a:pt x="289560" y="777240"/>
                    </a:lnTo>
                    <a:cubicBezTo>
                      <a:pt x="319088" y="845820"/>
                      <a:pt x="401003" y="879157"/>
                      <a:pt x="471488" y="848678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68A404E-6E43-4509-9E9A-AD4D04CB5408}"/>
                  </a:ext>
                </a:extLst>
              </p:cNvPr>
              <p:cNvSpPr/>
              <p:nvPr/>
            </p:nvSpPr>
            <p:spPr>
              <a:xfrm>
                <a:off x="10215956" y="1370458"/>
                <a:ext cx="1292440" cy="1021081"/>
              </a:xfrm>
              <a:custGeom>
                <a:avLst/>
                <a:gdLst>
                  <a:gd name="connsiteX0" fmla="*/ 129859 w 1292440"/>
                  <a:gd name="connsiteY0" fmla="*/ 952854 h 1021081"/>
                  <a:gd name="connsiteX1" fmla="*/ 19369 w 1292440"/>
                  <a:gd name="connsiteY1" fmla="*/ 766164 h 1021081"/>
                  <a:gd name="connsiteX2" fmla="*/ 67946 w 1292440"/>
                  <a:gd name="connsiteY2" fmla="*/ 575664 h 1021081"/>
                  <a:gd name="connsiteX3" fmla="*/ 876619 w 1292440"/>
                  <a:gd name="connsiteY3" fmla="*/ 28929 h 1021081"/>
                  <a:gd name="connsiteX4" fmla="*/ 1116649 w 1292440"/>
                  <a:gd name="connsiteY4" fmla="*/ 50836 h 1021081"/>
                  <a:gd name="connsiteX5" fmla="*/ 1281431 w 1292440"/>
                  <a:gd name="connsiteY5" fmla="*/ 337539 h 1021081"/>
                  <a:gd name="connsiteX6" fmla="*/ 1182372 w 1292440"/>
                  <a:gd name="connsiteY6" fmla="*/ 555661 h 1021081"/>
                  <a:gd name="connsiteX7" fmla="*/ 318454 w 1292440"/>
                  <a:gd name="connsiteY7" fmla="*/ 1002384 h 1021081"/>
                  <a:gd name="connsiteX8" fmla="*/ 129859 w 1292440"/>
                  <a:gd name="connsiteY8" fmla="*/ 952854 h 102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2440" h="1021081">
                    <a:moveTo>
                      <a:pt x="129859" y="952854"/>
                    </a:moveTo>
                    <a:lnTo>
                      <a:pt x="19369" y="766164"/>
                    </a:lnTo>
                    <a:cubicBezTo>
                      <a:pt x="-19684" y="700441"/>
                      <a:pt x="2224" y="614716"/>
                      <a:pt x="67946" y="575664"/>
                    </a:cubicBezTo>
                    <a:lnTo>
                      <a:pt x="876619" y="28929"/>
                    </a:lnTo>
                    <a:cubicBezTo>
                      <a:pt x="942341" y="-10124"/>
                      <a:pt x="1078549" y="-15839"/>
                      <a:pt x="1116649" y="50836"/>
                    </a:cubicBezTo>
                    <a:lnTo>
                      <a:pt x="1281431" y="337539"/>
                    </a:lnTo>
                    <a:cubicBezTo>
                      <a:pt x="1320484" y="403261"/>
                      <a:pt x="1248094" y="516609"/>
                      <a:pt x="1182372" y="555661"/>
                    </a:cubicBezTo>
                    <a:lnTo>
                      <a:pt x="318454" y="1002384"/>
                    </a:lnTo>
                    <a:cubicBezTo>
                      <a:pt x="253684" y="1040484"/>
                      <a:pt x="167959" y="1018576"/>
                      <a:pt x="129859" y="9528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6FCEFDC-6B60-46D3-84EE-E0D5EA875FE0}"/>
                  </a:ext>
                </a:extLst>
              </p:cNvPr>
              <p:cNvSpPr/>
              <p:nvPr/>
            </p:nvSpPr>
            <p:spPr>
              <a:xfrm>
                <a:off x="10214967" y="1582266"/>
                <a:ext cx="869035" cy="807086"/>
              </a:xfrm>
              <a:custGeom>
                <a:avLst/>
                <a:gdLst>
                  <a:gd name="connsiteX0" fmla="*/ 19405 w 869035"/>
                  <a:gd name="connsiteY0" fmla="*/ 552450 h 807086"/>
                  <a:gd name="connsiteX1" fmla="*/ 128943 w 869035"/>
                  <a:gd name="connsiteY1" fmla="*/ 739140 h 807086"/>
                  <a:gd name="connsiteX2" fmla="*/ 319443 w 869035"/>
                  <a:gd name="connsiteY2" fmla="*/ 787718 h 807086"/>
                  <a:gd name="connsiteX3" fmla="*/ 869035 w 869035"/>
                  <a:gd name="connsiteY3" fmla="*/ 502920 h 807086"/>
                  <a:gd name="connsiteX4" fmla="*/ 770928 w 869035"/>
                  <a:gd name="connsiteY4" fmla="*/ 219075 h 807086"/>
                  <a:gd name="connsiteX5" fmla="*/ 603288 w 869035"/>
                  <a:gd name="connsiteY5" fmla="*/ 0 h 807086"/>
                  <a:gd name="connsiteX6" fmla="*/ 67030 w 869035"/>
                  <a:gd name="connsiteY6" fmla="*/ 362903 h 807086"/>
                  <a:gd name="connsiteX7" fmla="*/ 19405 w 869035"/>
                  <a:gd name="connsiteY7" fmla="*/ 552450 h 80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9035" h="807086">
                    <a:moveTo>
                      <a:pt x="19405" y="552450"/>
                    </a:moveTo>
                    <a:lnTo>
                      <a:pt x="128943" y="739140"/>
                    </a:lnTo>
                    <a:cubicBezTo>
                      <a:pt x="167995" y="804863"/>
                      <a:pt x="253720" y="826770"/>
                      <a:pt x="319443" y="787718"/>
                    </a:cubicBezTo>
                    <a:lnTo>
                      <a:pt x="869035" y="502920"/>
                    </a:lnTo>
                    <a:cubicBezTo>
                      <a:pt x="852843" y="405765"/>
                      <a:pt x="820458" y="309563"/>
                      <a:pt x="770928" y="219075"/>
                    </a:cubicBezTo>
                    <a:cubicBezTo>
                      <a:pt x="725208" y="135255"/>
                      <a:pt x="668058" y="61913"/>
                      <a:pt x="603288" y="0"/>
                    </a:cubicBezTo>
                    <a:lnTo>
                      <a:pt x="67030" y="362903"/>
                    </a:lnTo>
                    <a:cubicBezTo>
                      <a:pt x="2260" y="401003"/>
                      <a:pt x="-19647" y="486728"/>
                      <a:pt x="19405" y="55245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60293C2-B0E5-4B72-ADA9-1E56BF8B31E8}"/>
                  </a:ext>
                </a:extLst>
              </p:cNvPr>
              <p:cNvSpPr/>
              <p:nvPr/>
            </p:nvSpPr>
            <p:spPr>
              <a:xfrm>
                <a:off x="10413138" y="2304954"/>
                <a:ext cx="1343111" cy="750959"/>
              </a:xfrm>
              <a:custGeom>
                <a:avLst/>
                <a:gdLst>
                  <a:gd name="connsiteX0" fmla="*/ 3162 w 1343111"/>
                  <a:gd name="connsiteY0" fmla="*/ 321252 h 750959"/>
                  <a:gd name="connsiteX1" fmla="*/ 48882 w 1343111"/>
                  <a:gd name="connsiteY1" fmla="*/ 109797 h 750959"/>
                  <a:gd name="connsiteX2" fmla="*/ 214617 w 1343111"/>
                  <a:gd name="connsiteY2" fmla="*/ 3117 h 750959"/>
                  <a:gd name="connsiteX3" fmla="*/ 1179499 w 1343111"/>
                  <a:gd name="connsiteY3" fmla="*/ 152660 h 750959"/>
                  <a:gd name="connsiteX4" fmla="*/ 1341424 w 1343111"/>
                  <a:gd name="connsiteY4" fmla="*/ 331730 h 750959"/>
                  <a:gd name="connsiteX5" fmla="*/ 1267129 w 1343111"/>
                  <a:gd name="connsiteY5" fmla="*/ 654627 h 750959"/>
                  <a:gd name="connsiteX6" fmla="*/ 1046149 w 1343111"/>
                  <a:gd name="connsiteY6" fmla="*/ 747020 h 750959"/>
                  <a:gd name="connsiteX7" fmla="*/ 108889 w 1343111"/>
                  <a:gd name="connsiteY7" fmla="*/ 486987 h 750959"/>
                  <a:gd name="connsiteX8" fmla="*/ 3162 w 1343111"/>
                  <a:gd name="connsiteY8" fmla="*/ 321252 h 75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111" h="750959">
                    <a:moveTo>
                      <a:pt x="3162" y="321252"/>
                    </a:moveTo>
                    <a:lnTo>
                      <a:pt x="48882" y="109797"/>
                    </a:lnTo>
                    <a:cubicBezTo>
                      <a:pt x="65074" y="35502"/>
                      <a:pt x="139369" y="-13076"/>
                      <a:pt x="214617" y="3117"/>
                    </a:cubicBezTo>
                    <a:lnTo>
                      <a:pt x="1179499" y="152660"/>
                    </a:lnTo>
                    <a:cubicBezTo>
                      <a:pt x="1253794" y="168852"/>
                      <a:pt x="1357617" y="257435"/>
                      <a:pt x="1341424" y="331730"/>
                    </a:cubicBezTo>
                    <a:lnTo>
                      <a:pt x="1267129" y="654627"/>
                    </a:lnTo>
                    <a:cubicBezTo>
                      <a:pt x="1250937" y="728922"/>
                      <a:pt x="1121397" y="763212"/>
                      <a:pt x="1046149" y="747020"/>
                    </a:cubicBezTo>
                    <a:lnTo>
                      <a:pt x="108889" y="486987"/>
                    </a:lnTo>
                    <a:cubicBezTo>
                      <a:pt x="34594" y="469842"/>
                      <a:pt x="-13031" y="395547"/>
                      <a:pt x="3162" y="32125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3C99AF5-A93D-4372-B92E-CC9236FACEAE}"/>
                  </a:ext>
                </a:extLst>
              </p:cNvPr>
              <p:cNvSpPr/>
              <p:nvPr/>
            </p:nvSpPr>
            <p:spPr>
              <a:xfrm>
                <a:off x="10414092" y="2302054"/>
                <a:ext cx="856042" cy="652764"/>
              </a:xfrm>
              <a:custGeom>
                <a:avLst/>
                <a:gdLst>
                  <a:gd name="connsiteX0" fmla="*/ 48880 w 856042"/>
                  <a:gd name="connsiteY0" fmla="*/ 109840 h 652764"/>
                  <a:gd name="connsiteX1" fmla="*/ 3160 w 856042"/>
                  <a:gd name="connsiteY1" fmla="*/ 321295 h 652764"/>
                  <a:gd name="connsiteX2" fmla="*/ 109839 w 856042"/>
                  <a:gd name="connsiteY2" fmla="*/ 487030 h 652764"/>
                  <a:gd name="connsiteX3" fmla="*/ 707057 w 856042"/>
                  <a:gd name="connsiteY3" fmla="*/ 652765 h 652764"/>
                  <a:gd name="connsiteX4" fmla="*/ 828024 w 856042"/>
                  <a:gd name="connsiteY4" fmla="*/ 377492 h 652764"/>
                  <a:gd name="connsiteX5" fmla="*/ 854695 w 856042"/>
                  <a:gd name="connsiteY5" fmla="*/ 102220 h 652764"/>
                  <a:gd name="connsiteX6" fmla="*/ 215567 w 856042"/>
                  <a:gd name="connsiteY6" fmla="*/ 3160 h 652764"/>
                  <a:gd name="connsiteX7" fmla="*/ 48880 w 856042"/>
                  <a:gd name="connsiteY7" fmla="*/ 109840 h 65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6042" h="652764">
                    <a:moveTo>
                      <a:pt x="48880" y="109840"/>
                    </a:moveTo>
                    <a:lnTo>
                      <a:pt x="3160" y="321295"/>
                    </a:lnTo>
                    <a:cubicBezTo>
                      <a:pt x="-13033" y="395590"/>
                      <a:pt x="34592" y="469884"/>
                      <a:pt x="109839" y="487030"/>
                    </a:cubicBezTo>
                    <a:lnTo>
                      <a:pt x="707057" y="652765"/>
                    </a:lnTo>
                    <a:cubicBezTo>
                      <a:pt x="761349" y="570850"/>
                      <a:pt x="803260" y="478457"/>
                      <a:pt x="828024" y="377492"/>
                    </a:cubicBezTo>
                    <a:cubicBezTo>
                      <a:pt x="851837" y="285100"/>
                      <a:pt x="859457" y="192707"/>
                      <a:pt x="854695" y="102220"/>
                    </a:cubicBezTo>
                    <a:lnTo>
                      <a:pt x="215567" y="3160"/>
                    </a:lnTo>
                    <a:cubicBezTo>
                      <a:pt x="139367" y="-13033"/>
                      <a:pt x="65072" y="34592"/>
                      <a:pt x="48880" y="10984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2724972-8469-4B41-978B-09DDF0004CD9}"/>
                  </a:ext>
                </a:extLst>
              </p:cNvPr>
              <p:cNvSpPr/>
              <p:nvPr/>
            </p:nvSpPr>
            <p:spPr>
              <a:xfrm>
                <a:off x="9767492" y="851209"/>
                <a:ext cx="995764" cy="1304844"/>
              </a:xfrm>
              <a:custGeom>
                <a:avLst/>
                <a:gdLst>
                  <a:gd name="connsiteX0" fmla="*/ 261140 w 995764"/>
                  <a:gd name="connsiteY0" fmla="*/ 1287317 h 1304844"/>
                  <a:gd name="connsiteX1" fmla="*/ 71593 w 995764"/>
                  <a:gd name="connsiteY1" fmla="*/ 1182542 h 1304844"/>
                  <a:gd name="connsiteX2" fmla="*/ 17300 w 995764"/>
                  <a:gd name="connsiteY2" fmla="*/ 993947 h 1304844"/>
                  <a:gd name="connsiteX3" fmla="*/ 438305 w 995764"/>
                  <a:gd name="connsiteY3" fmla="*/ 112885 h 1304844"/>
                  <a:gd name="connsiteX4" fmla="*/ 656427 w 995764"/>
                  <a:gd name="connsiteY4" fmla="*/ 10015 h 1304844"/>
                  <a:gd name="connsiteX5" fmla="*/ 944083 w 995764"/>
                  <a:gd name="connsiteY5" fmla="*/ 173845 h 1304844"/>
                  <a:gd name="connsiteX6" fmla="*/ 968848 w 995764"/>
                  <a:gd name="connsiteY6" fmla="*/ 411970 h 1304844"/>
                  <a:gd name="connsiteX7" fmla="*/ 449735 w 995764"/>
                  <a:gd name="connsiteY7" fmla="*/ 1233977 h 1304844"/>
                  <a:gd name="connsiteX8" fmla="*/ 261140 w 995764"/>
                  <a:gd name="connsiteY8" fmla="*/ 1287317 h 130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764" h="1304844">
                    <a:moveTo>
                      <a:pt x="261140" y="1287317"/>
                    </a:moveTo>
                    <a:lnTo>
                      <a:pt x="71593" y="1182542"/>
                    </a:lnTo>
                    <a:cubicBezTo>
                      <a:pt x="4918" y="1145395"/>
                      <a:pt x="-19848" y="1060622"/>
                      <a:pt x="17300" y="993947"/>
                    </a:cubicBezTo>
                    <a:lnTo>
                      <a:pt x="438305" y="112885"/>
                    </a:lnTo>
                    <a:cubicBezTo>
                      <a:pt x="475452" y="46210"/>
                      <a:pt x="589752" y="-27133"/>
                      <a:pt x="656427" y="10015"/>
                    </a:cubicBezTo>
                    <a:lnTo>
                      <a:pt x="944083" y="173845"/>
                    </a:lnTo>
                    <a:cubicBezTo>
                      <a:pt x="1010758" y="210992"/>
                      <a:pt x="1005995" y="345295"/>
                      <a:pt x="968848" y="411970"/>
                    </a:cubicBezTo>
                    <a:lnTo>
                      <a:pt x="449735" y="1233977"/>
                    </a:lnTo>
                    <a:cubicBezTo>
                      <a:pt x="413540" y="1300652"/>
                      <a:pt x="328768" y="1324465"/>
                      <a:pt x="261140" y="1287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9D5514-346A-46F5-A257-6F783E181651}"/>
                  </a:ext>
                </a:extLst>
              </p:cNvPr>
              <p:cNvSpPr/>
              <p:nvPr/>
            </p:nvSpPr>
            <p:spPr>
              <a:xfrm>
                <a:off x="9766009" y="1259369"/>
                <a:ext cx="779830" cy="895505"/>
              </a:xfrm>
              <a:custGeom>
                <a:avLst/>
                <a:gdLst>
                  <a:gd name="connsiteX0" fmla="*/ 71170 w 779830"/>
                  <a:gd name="connsiteY0" fmla="*/ 773430 h 895505"/>
                  <a:gd name="connsiteX1" fmla="*/ 260717 w 779830"/>
                  <a:gd name="connsiteY1" fmla="*/ 878205 h 895505"/>
                  <a:gd name="connsiteX2" fmla="*/ 449313 w 779830"/>
                  <a:gd name="connsiteY2" fmla="*/ 823913 h 895505"/>
                  <a:gd name="connsiteX3" fmla="*/ 779830 w 779830"/>
                  <a:gd name="connsiteY3" fmla="*/ 300038 h 895505"/>
                  <a:gd name="connsiteX4" fmla="*/ 551230 w 779830"/>
                  <a:gd name="connsiteY4" fmla="*/ 104775 h 895505"/>
                  <a:gd name="connsiteX5" fmla="*/ 295960 w 779830"/>
                  <a:gd name="connsiteY5" fmla="*/ 0 h 895505"/>
                  <a:gd name="connsiteX6" fmla="*/ 16878 w 779830"/>
                  <a:gd name="connsiteY6" fmla="*/ 583883 h 895505"/>
                  <a:gd name="connsiteX7" fmla="*/ 71170 w 779830"/>
                  <a:gd name="connsiteY7" fmla="*/ 773430 h 89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830" h="895505">
                    <a:moveTo>
                      <a:pt x="71170" y="773430"/>
                    </a:moveTo>
                    <a:lnTo>
                      <a:pt x="260717" y="878205"/>
                    </a:lnTo>
                    <a:cubicBezTo>
                      <a:pt x="327392" y="915353"/>
                      <a:pt x="412165" y="890588"/>
                      <a:pt x="449313" y="823913"/>
                    </a:cubicBezTo>
                    <a:lnTo>
                      <a:pt x="779830" y="300038"/>
                    </a:lnTo>
                    <a:cubicBezTo>
                      <a:pt x="716965" y="224790"/>
                      <a:pt x="640765" y="158115"/>
                      <a:pt x="551230" y="104775"/>
                    </a:cubicBezTo>
                    <a:cubicBezTo>
                      <a:pt x="469315" y="56198"/>
                      <a:pt x="383590" y="20955"/>
                      <a:pt x="295960" y="0"/>
                    </a:cubicBezTo>
                    <a:lnTo>
                      <a:pt x="16878" y="583883"/>
                    </a:lnTo>
                    <a:cubicBezTo>
                      <a:pt x="-19317" y="651510"/>
                      <a:pt x="4495" y="736283"/>
                      <a:pt x="71170" y="77343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F3EA92B-3BA6-4AEC-A3A8-B5A4B80C2784}"/>
                  </a:ext>
                </a:extLst>
              </p:cNvPr>
              <p:cNvSpPr/>
              <p:nvPr/>
            </p:nvSpPr>
            <p:spPr>
              <a:xfrm>
                <a:off x="7904422" y="1572608"/>
                <a:ext cx="1326773" cy="926577"/>
              </a:xfrm>
              <a:custGeom>
                <a:avLst/>
                <a:gdLst>
                  <a:gd name="connsiteX0" fmla="*/ 1314585 w 1326773"/>
                  <a:gd name="connsiteY0" fmla="*/ 645928 h 926577"/>
                  <a:gd name="connsiteX1" fmla="*/ 1226955 w 1326773"/>
                  <a:gd name="connsiteY1" fmla="*/ 844048 h 926577"/>
                  <a:gd name="connsiteX2" fmla="*/ 1043123 w 1326773"/>
                  <a:gd name="connsiteY2" fmla="*/ 914533 h 926577"/>
                  <a:gd name="connsiteX3" fmla="*/ 128723 w 1326773"/>
                  <a:gd name="connsiteY3" fmla="*/ 572586 h 926577"/>
                  <a:gd name="connsiteX4" fmla="*/ 6803 w 1326773"/>
                  <a:gd name="connsiteY4" fmla="*/ 363988 h 926577"/>
                  <a:gd name="connsiteX5" fmla="*/ 144915 w 1326773"/>
                  <a:gd name="connsiteY5" fmla="*/ 62998 h 926577"/>
                  <a:gd name="connsiteX6" fmla="*/ 379230 w 1326773"/>
                  <a:gd name="connsiteY6" fmla="*/ 17278 h 926577"/>
                  <a:gd name="connsiteX7" fmla="*/ 1244100 w 1326773"/>
                  <a:gd name="connsiteY7" fmla="*/ 461143 h 926577"/>
                  <a:gd name="connsiteX8" fmla="*/ 1314585 w 1326773"/>
                  <a:gd name="connsiteY8" fmla="*/ 645928 h 92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6773" h="926577">
                    <a:moveTo>
                      <a:pt x="1314585" y="645928"/>
                    </a:moveTo>
                    <a:lnTo>
                      <a:pt x="1226955" y="844048"/>
                    </a:lnTo>
                    <a:cubicBezTo>
                      <a:pt x="1195523" y="913581"/>
                      <a:pt x="1113608" y="945966"/>
                      <a:pt x="1043123" y="914533"/>
                    </a:cubicBezTo>
                    <a:lnTo>
                      <a:pt x="128723" y="572586"/>
                    </a:lnTo>
                    <a:cubicBezTo>
                      <a:pt x="59190" y="541153"/>
                      <a:pt x="-24630" y="434473"/>
                      <a:pt x="6803" y="363988"/>
                    </a:cubicBezTo>
                    <a:lnTo>
                      <a:pt x="144915" y="62998"/>
                    </a:lnTo>
                    <a:cubicBezTo>
                      <a:pt x="176348" y="-6534"/>
                      <a:pt x="309698" y="-13202"/>
                      <a:pt x="379230" y="17278"/>
                    </a:cubicBezTo>
                    <a:lnTo>
                      <a:pt x="1244100" y="461143"/>
                    </a:lnTo>
                    <a:cubicBezTo>
                      <a:pt x="1314585" y="493528"/>
                      <a:pt x="1346018" y="575443"/>
                      <a:pt x="1314585" y="645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8DAF28D-A248-4DAD-9413-4D543B387C2C}"/>
                  </a:ext>
                </a:extLst>
              </p:cNvPr>
              <p:cNvSpPr/>
              <p:nvPr/>
            </p:nvSpPr>
            <p:spPr>
              <a:xfrm>
                <a:off x="8340802" y="1753716"/>
                <a:ext cx="889296" cy="747374"/>
              </a:xfrm>
              <a:custGeom>
                <a:avLst/>
                <a:gdLst>
                  <a:gd name="connsiteX0" fmla="*/ 789623 w 889296"/>
                  <a:gd name="connsiteY0" fmla="*/ 664845 h 747374"/>
                  <a:gd name="connsiteX1" fmla="*/ 877253 w 889296"/>
                  <a:gd name="connsiteY1" fmla="*/ 466725 h 747374"/>
                  <a:gd name="connsiteX2" fmla="*/ 806767 w 889296"/>
                  <a:gd name="connsiteY2" fmla="*/ 282893 h 747374"/>
                  <a:gd name="connsiteX3" fmla="*/ 256222 w 889296"/>
                  <a:gd name="connsiteY3" fmla="*/ 0 h 747374"/>
                  <a:gd name="connsiteX4" fmla="*/ 81915 w 889296"/>
                  <a:gd name="connsiteY4" fmla="*/ 244793 h 747374"/>
                  <a:gd name="connsiteX5" fmla="*/ 0 w 889296"/>
                  <a:gd name="connsiteY5" fmla="*/ 508635 h 747374"/>
                  <a:gd name="connsiteX6" fmla="*/ 605790 w 889296"/>
                  <a:gd name="connsiteY6" fmla="*/ 735330 h 747374"/>
                  <a:gd name="connsiteX7" fmla="*/ 789623 w 889296"/>
                  <a:gd name="connsiteY7" fmla="*/ 664845 h 74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296" h="747374">
                    <a:moveTo>
                      <a:pt x="789623" y="664845"/>
                    </a:moveTo>
                    <a:lnTo>
                      <a:pt x="877253" y="466725"/>
                    </a:lnTo>
                    <a:cubicBezTo>
                      <a:pt x="908685" y="397193"/>
                      <a:pt x="876300" y="314325"/>
                      <a:pt x="806767" y="282893"/>
                    </a:cubicBezTo>
                    <a:lnTo>
                      <a:pt x="256222" y="0"/>
                    </a:lnTo>
                    <a:cubicBezTo>
                      <a:pt x="186690" y="69533"/>
                      <a:pt x="126682" y="151448"/>
                      <a:pt x="81915" y="244793"/>
                    </a:cubicBezTo>
                    <a:cubicBezTo>
                      <a:pt x="40005" y="330518"/>
                      <a:pt x="13335" y="419100"/>
                      <a:pt x="0" y="508635"/>
                    </a:cubicBezTo>
                    <a:lnTo>
                      <a:pt x="605790" y="735330"/>
                    </a:lnTo>
                    <a:cubicBezTo>
                      <a:pt x="676275" y="766763"/>
                      <a:pt x="758190" y="734378"/>
                      <a:pt x="789623" y="664845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1CA5F69-7B89-432C-B5AB-F18157E9BEE1}"/>
                  </a:ext>
                </a:extLst>
              </p:cNvPr>
              <p:cNvSpPr/>
              <p:nvPr/>
            </p:nvSpPr>
            <p:spPr>
              <a:xfrm>
                <a:off x="7743703" y="2430084"/>
                <a:ext cx="1334947" cy="698881"/>
              </a:xfrm>
              <a:custGeom>
                <a:avLst/>
                <a:gdLst>
                  <a:gd name="connsiteX0" fmla="*/ 1300044 w 1334947"/>
                  <a:gd name="connsiteY0" fmla="*/ 118018 h 698881"/>
                  <a:gd name="connsiteX1" fmla="*/ 1333381 w 1334947"/>
                  <a:gd name="connsiteY1" fmla="*/ 332330 h 698881"/>
                  <a:gd name="connsiteX2" fmla="*/ 1217176 w 1334947"/>
                  <a:gd name="connsiteY2" fmla="*/ 490445 h 698881"/>
                  <a:gd name="connsiteX3" fmla="*/ 262771 w 1334947"/>
                  <a:gd name="connsiteY3" fmla="*/ 697138 h 698881"/>
                  <a:gd name="connsiteX4" fmla="*/ 47506 w 1334947"/>
                  <a:gd name="connsiteY4" fmla="*/ 587600 h 698881"/>
                  <a:gd name="connsiteX5" fmla="*/ 834 w 1334947"/>
                  <a:gd name="connsiteY5" fmla="*/ 259940 h 698881"/>
                  <a:gd name="connsiteX6" fmla="*/ 174189 w 1334947"/>
                  <a:gd name="connsiteY6" fmla="*/ 95158 h 698881"/>
                  <a:gd name="connsiteX7" fmla="*/ 1141929 w 1334947"/>
                  <a:gd name="connsiteY7" fmla="*/ 1813 h 698881"/>
                  <a:gd name="connsiteX8" fmla="*/ 1300044 w 1334947"/>
                  <a:gd name="connsiteY8" fmla="*/ 118018 h 698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4947" h="698881">
                    <a:moveTo>
                      <a:pt x="1300044" y="118018"/>
                    </a:moveTo>
                    <a:lnTo>
                      <a:pt x="1333381" y="332330"/>
                    </a:lnTo>
                    <a:cubicBezTo>
                      <a:pt x="1344811" y="407578"/>
                      <a:pt x="1292424" y="479016"/>
                      <a:pt x="1217176" y="490445"/>
                    </a:cubicBezTo>
                    <a:lnTo>
                      <a:pt x="262771" y="697138"/>
                    </a:lnTo>
                    <a:cubicBezTo>
                      <a:pt x="187524" y="708568"/>
                      <a:pt x="58936" y="662848"/>
                      <a:pt x="47506" y="587600"/>
                    </a:cubicBezTo>
                    <a:lnTo>
                      <a:pt x="834" y="259940"/>
                    </a:lnTo>
                    <a:cubicBezTo>
                      <a:pt x="-10596" y="184693"/>
                      <a:pt x="97989" y="106588"/>
                      <a:pt x="174189" y="95158"/>
                    </a:cubicBezTo>
                    <a:lnTo>
                      <a:pt x="1141929" y="1813"/>
                    </a:lnTo>
                    <a:cubicBezTo>
                      <a:pt x="1217176" y="-10570"/>
                      <a:pt x="1288614" y="41818"/>
                      <a:pt x="1300044" y="118018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15370A6A-3320-4418-8875-C5697A9D35A0}"/>
                  </a:ext>
                </a:extLst>
              </p:cNvPr>
              <p:cNvSpPr/>
              <p:nvPr/>
            </p:nvSpPr>
            <p:spPr>
              <a:xfrm>
                <a:off x="8247651" y="2432235"/>
                <a:ext cx="830999" cy="626406"/>
              </a:xfrm>
              <a:custGeom>
                <a:avLst/>
                <a:gdLst>
                  <a:gd name="connsiteX0" fmla="*/ 829434 w 830999"/>
                  <a:gd name="connsiteY0" fmla="*/ 332084 h 626406"/>
                  <a:gd name="connsiteX1" fmla="*/ 796096 w 830999"/>
                  <a:gd name="connsiteY1" fmla="*/ 117771 h 626406"/>
                  <a:gd name="connsiteX2" fmla="*/ 637981 w 830999"/>
                  <a:gd name="connsiteY2" fmla="*/ 1566 h 626406"/>
                  <a:gd name="connsiteX3" fmla="*/ 20761 w 830999"/>
                  <a:gd name="connsiteY3" fmla="*/ 60621 h 626406"/>
                  <a:gd name="connsiteX4" fmla="*/ 6473 w 830999"/>
                  <a:gd name="connsiteY4" fmla="*/ 360659 h 626406"/>
                  <a:gd name="connsiteX5" fmla="*/ 80769 w 830999"/>
                  <a:gd name="connsiteY5" fmla="*/ 626406 h 626406"/>
                  <a:gd name="connsiteX6" fmla="*/ 713229 w 830999"/>
                  <a:gd name="connsiteY6" fmla="*/ 489246 h 626406"/>
                  <a:gd name="connsiteX7" fmla="*/ 829434 w 830999"/>
                  <a:gd name="connsiteY7" fmla="*/ 332084 h 62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0999" h="626406">
                    <a:moveTo>
                      <a:pt x="829434" y="332084"/>
                    </a:moveTo>
                    <a:lnTo>
                      <a:pt x="796096" y="117771"/>
                    </a:lnTo>
                    <a:cubicBezTo>
                      <a:pt x="784666" y="42524"/>
                      <a:pt x="713229" y="-9864"/>
                      <a:pt x="637981" y="1566"/>
                    </a:cubicBezTo>
                    <a:lnTo>
                      <a:pt x="20761" y="60621"/>
                    </a:lnTo>
                    <a:cubicBezTo>
                      <a:pt x="-194" y="156824"/>
                      <a:pt x="-5909" y="257789"/>
                      <a:pt x="6473" y="360659"/>
                    </a:cubicBezTo>
                    <a:cubicBezTo>
                      <a:pt x="17903" y="454956"/>
                      <a:pt x="43621" y="544491"/>
                      <a:pt x="80769" y="626406"/>
                    </a:cubicBezTo>
                    <a:lnTo>
                      <a:pt x="713229" y="489246"/>
                    </a:lnTo>
                    <a:cubicBezTo>
                      <a:pt x="788476" y="478769"/>
                      <a:pt x="840863" y="407331"/>
                      <a:pt x="829434" y="332084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12BCE8B-1D22-48D1-821C-28915EDF7D2F}"/>
                  </a:ext>
                </a:extLst>
              </p:cNvPr>
              <p:cNvSpPr/>
              <p:nvPr/>
            </p:nvSpPr>
            <p:spPr>
              <a:xfrm>
                <a:off x="8482725" y="1793722"/>
                <a:ext cx="2501265" cy="1704975"/>
              </a:xfrm>
              <a:custGeom>
                <a:avLst/>
                <a:gdLst>
                  <a:gd name="connsiteX0" fmla="*/ 2501265 w 2501265"/>
                  <a:gd name="connsiteY0" fmla="*/ 852488 h 1704975"/>
                  <a:gd name="connsiteX1" fmla="*/ 1250633 w 2501265"/>
                  <a:gd name="connsiteY1" fmla="*/ 1704975 h 1704975"/>
                  <a:gd name="connsiteX2" fmla="*/ 0 w 2501265"/>
                  <a:gd name="connsiteY2" fmla="*/ 852488 h 1704975"/>
                  <a:gd name="connsiteX3" fmla="*/ 1250633 w 2501265"/>
                  <a:gd name="connsiteY3" fmla="*/ 0 h 1704975"/>
                  <a:gd name="connsiteX4" fmla="*/ 2501265 w 2501265"/>
                  <a:gd name="connsiteY4" fmla="*/ 852488 h 170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1265" h="1704975">
                    <a:moveTo>
                      <a:pt x="2501265" y="852488"/>
                    </a:moveTo>
                    <a:cubicBezTo>
                      <a:pt x="2501265" y="1323303"/>
                      <a:pt x="1941338" y="1704975"/>
                      <a:pt x="1250633" y="1704975"/>
                    </a:cubicBezTo>
                    <a:cubicBezTo>
                      <a:pt x="559927" y="1704975"/>
                      <a:pt x="0" y="1323303"/>
                      <a:pt x="0" y="852488"/>
                    </a:cubicBezTo>
                    <a:cubicBezTo>
                      <a:pt x="0" y="381672"/>
                      <a:pt x="559927" y="0"/>
                      <a:pt x="1250633" y="0"/>
                    </a:cubicBezTo>
                    <a:cubicBezTo>
                      <a:pt x="1941338" y="0"/>
                      <a:pt x="2501265" y="381672"/>
                      <a:pt x="2501265" y="852488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D31A91E-2609-42E8-B159-2F7EBFCEB4DC}"/>
                  </a:ext>
                </a:extLst>
              </p:cNvPr>
              <p:cNvSpPr/>
              <p:nvPr/>
            </p:nvSpPr>
            <p:spPr>
              <a:xfrm>
                <a:off x="8474152" y="2448089"/>
                <a:ext cx="2510789" cy="1083945"/>
              </a:xfrm>
              <a:custGeom>
                <a:avLst/>
                <a:gdLst>
                  <a:gd name="connsiteX0" fmla="*/ 1254443 w 2510789"/>
                  <a:gd name="connsiteY0" fmla="*/ 416242 h 1083945"/>
                  <a:gd name="connsiteX1" fmla="*/ 46673 w 2510789"/>
                  <a:gd name="connsiteY1" fmla="*/ 0 h 1083945"/>
                  <a:gd name="connsiteX2" fmla="*/ 0 w 2510789"/>
                  <a:gd name="connsiteY2" fmla="*/ 231458 h 1083945"/>
                  <a:gd name="connsiteX3" fmla="*/ 1255395 w 2510789"/>
                  <a:gd name="connsiteY3" fmla="*/ 1083945 h 1083945"/>
                  <a:gd name="connsiteX4" fmla="*/ 2510790 w 2510789"/>
                  <a:gd name="connsiteY4" fmla="*/ 231458 h 1083945"/>
                  <a:gd name="connsiteX5" fmla="*/ 2464118 w 2510789"/>
                  <a:gd name="connsiteY5" fmla="*/ 0 h 1083945"/>
                  <a:gd name="connsiteX6" fmla="*/ 1254443 w 2510789"/>
                  <a:gd name="connsiteY6" fmla="*/ 416242 h 108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789" h="1083945">
                    <a:moveTo>
                      <a:pt x="1254443" y="416242"/>
                    </a:moveTo>
                    <a:cubicBezTo>
                      <a:pt x="696278" y="416242"/>
                      <a:pt x="220980" y="241935"/>
                      <a:pt x="46673" y="0"/>
                    </a:cubicBezTo>
                    <a:cubicBezTo>
                      <a:pt x="16193" y="73342"/>
                      <a:pt x="0" y="151447"/>
                      <a:pt x="0" y="231458"/>
                    </a:cubicBezTo>
                    <a:cubicBezTo>
                      <a:pt x="0" y="701993"/>
                      <a:pt x="561975" y="1083945"/>
                      <a:pt x="1255395" y="1083945"/>
                    </a:cubicBezTo>
                    <a:cubicBezTo>
                      <a:pt x="1948815" y="1083945"/>
                      <a:pt x="2510790" y="702945"/>
                      <a:pt x="2510790" y="231458"/>
                    </a:cubicBezTo>
                    <a:cubicBezTo>
                      <a:pt x="2510790" y="151447"/>
                      <a:pt x="2494598" y="73342"/>
                      <a:pt x="2464118" y="0"/>
                    </a:cubicBezTo>
                    <a:cubicBezTo>
                      <a:pt x="2286953" y="242888"/>
                      <a:pt x="1812608" y="416242"/>
                      <a:pt x="1254443" y="416242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5EE3C7-D6AA-48F1-A0AB-40CA26F63E8A}"/>
                  </a:ext>
                </a:extLst>
              </p:cNvPr>
              <p:cNvSpPr/>
              <p:nvPr/>
            </p:nvSpPr>
            <p:spPr>
              <a:xfrm>
                <a:off x="9592315" y="291693"/>
                <a:ext cx="343726" cy="381888"/>
              </a:xfrm>
              <a:custGeom>
                <a:avLst/>
                <a:gdLst>
                  <a:gd name="connsiteX0" fmla="*/ 336305 w 343726"/>
                  <a:gd name="connsiteY0" fmla="*/ 86614 h 381888"/>
                  <a:gd name="connsiteX1" fmla="*/ 342020 w 343726"/>
                  <a:gd name="connsiteY1" fmla="*/ 72326 h 381888"/>
                  <a:gd name="connsiteX2" fmla="*/ 287727 w 343726"/>
                  <a:gd name="connsiteY2" fmla="*/ 21844 h 381888"/>
                  <a:gd name="connsiteX3" fmla="*/ 156282 w 343726"/>
                  <a:gd name="connsiteY3" fmla="*/ 4699 h 381888"/>
                  <a:gd name="connsiteX4" fmla="*/ 61032 w 343726"/>
                  <a:gd name="connsiteY4" fmla="*/ 70421 h 381888"/>
                  <a:gd name="connsiteX5" fmla="*/ 72 w 343726"/>
                  <a:gd name="connsiteY5" fmla="*/ 216154 h 381888"/>
                  <a:gd name="connsiteX6" fmla="*/ 18170 w 343726"/>
                  <a:gd name="connsiteY6" fmla="*/ 316166 h 381888"/>
                  <a:gd name="connsiteX7" fmla="*/ 49602 w 343726"/>
                  <a:gd name="connsiteY7" fmla="*/ 378079 h 381888"/>
                  <a:gd name="connsiteX8" fmla="*/ 116277 w 343726"/>
                  <a:gd name="connsiteY8" fmla="*/ 381889 h 381888"/>
                  <a:gd name="connsiteX9" fmla="*/ 231530 w 343726"/>
                  <a:gd name="connsiteY9" fmla="*/ 378079 h 381888"/>
                  <a:gd name="connsiteX10" fmla="*/ 220100 w 343726"/>
                  <a:gd name="connsiteY10" fmla="*/ 346646 h 381888"/>
                  <a:gd name="connsiteX11" fmla="*/ 294395 w 343726"/>
                  <a:gd name="connsiteY11" fmla="*/ 317119 h 381888"/>
                  <a:gd name="connsiteX12" fmla="*/ 225815 w 343726"/>
                  <a:gd name="connsiteY12" fmla="*/ 299021 h 381888"/>
                  <a:gd name="connsiteX13" fmla="*/ 191525 w 343726"/>
                  <a:gd name="connsiteY13" fmla="*/ 258064 h 381888"/>
                  <a:gd name="connsiteX14" fmla="*/ 241055 w 343726"/>
                  <a:gd name="connsiteY14" fmla="*/ 117094 h 381888"/>
                  <a:gd name="connsiteX15" fmla="*/ 336305 w 343726"/>
                  <a:gd name="connsiteY15" fmla="*/ 86614 h 381888"/>
                  <a:gd name="connsiteX16" fmla="*/ 336305 w 343726"/>
                  <a:gd name="connsiteY16" fmla="*/ 86614 h 38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3726" h="381888">
                    <a:moveTo>
                      <a:pt x="336305" y="86614"/>
                    </a:moveTo>
                    <a:cubicBezTo>
                      <a:pt x="342972" y="85661"/>
                      <a:pt x="345830" y="78041"/>
                      <a:pt x="342020" y="72326"/>
                    </a:cubicBezTo>
                    <a:cubicBezTo>
                      <a:pt x="332495" y="58039"/>
                      <a:pt x="314397" y="37084"/>
                      <a:pt x="287727" y="21844"/>
                    </a:cubicBezTo>
                    <a:cubicBezTo>
                      <a:pt x="251532" y="1841"/>
                      <a:pt x="190572" y="-5779"/>
                      <a:pt x="156282" y="4699"/>
                    </a:cubicBezTo>
                    <a:cubicBezTo>
                      <a:pt x="129612" y="13271"/>
                      <a:pt x="85797" y="38989"/>
                      <a:pt x="61032" y="70421"/>
                    </a:cubicBezTo>
                    <a:cubicBezTo>
                      <a:pt x="36267" y="101854"/>
                      <a:pt x="1025" y="152336"/>
                      <a:pt x="72" y="216154"/>
                    </a:cubicBezTo>
                    <a:cubicBezTo>
                      <a:pt x="-880" y="258064"/>
                      <a:pt x="7692" y="288544"/>
                      <a:pt x="18170" y="316166"/>
                    </a:cubicBezTo>
                    <a:cubicBezTo>
                      <a:pt x="28647" y="343789"/>
                      <a:pt x="45792" y="367601"/>
                      <a:pt x="49602" y="378079"/>
                    </a:cubicBezTo>
                    <a:cubicBezTo>
                      <a:pt x="66747" y="381889"/>
                      <a:pt x="72462" y="381889"/>
                      <a:pt x="116277" y="381889"/>
                    </a:cubicBezTo>
                    <a:cubicBezTo>
                      <a:pt x="159140" y="381889"/>
                      <a:pt x="244865" y="379031"/>
                      <a:pt x="231530" y="378079"/>
                    </a:cubicBezTo>
                    <a:cubicBezTo>
                      <a:pt x="218195" y="377126"/>
                      <a:pt x="211527" y="369506"/>
                      <a:pt x="220100" y="346646"/>
                    </a:cubicBezTo>
                    <a:cubicBezTo>
                      <a:pt x="232482" y="313309"/>
                      <a:pt x="294395" y="317119"/>
                      <a:pt x="294395" y="317119"/>
                    </a:cubicBezTo>
                    <a:cubicBezTo>
                      <a:pt x="294395" y="317119"/>
                      <a:pt x="268677" y="277114"/>
                      <a:pt x="225815" y="299021"/>
                    </a:cubicBezTo>
                    <a:cubicBezTo>
                      <a:pt x="181047" y="322834"/>
                      <a:pt x="191525" y="258064"/>
                      <a:pt x="191525" y="258064"/>
                    </a:cubicBezTo>
                    <a:cubicBezTo>
                      <a:pt x="191525" y="258064"/>
                      <a:pt x="193430" y="156146"/>
                      <a:pt x="241055" y="117094"/>
                    </a:cubicBezTo>
                    <a:cubicBezTo>
                      <a:pt x="282012" y="82804"/>
                      <a:pt x="314397" y="89471"/>
                      <a:pt x="336305" y="86614"/>
                    </a:cubicBezTo>
                    <a:lnTo>
                      <a:pt x="336305" y="86614"/>
                    </a:lnTo>
                    <a:close/>
                  </a:path>
                </a:pathLst>
              </a:custGeom>
              <a:solidFill>
                <a:srgbClr val="A688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2D293F17-CA01-4BF8-B1F8-86725DD59561}"/>
                  </a:ext>
                </a:extLst>
              </p:cNvPr>
              <p:cNvSpPr/>
              <p:nvPr/>
            </p:nvSpPr>
            <p:spPr>
              <a:xfrm>
                <a:off x="9208186" y="647864"/>
                <a:ext cx="1049669" cy="1342072"/>
              </a:xfrm>
              <a:custGeom>
                <a:avLst/>
                <a:gdLst>
                  <a:gd name="connsiteX0" fmla="*/ 523266 w 1049669"/>
                  <a:gd name="connsiteY0" fmla="*/ 0 h 1342072"/>
                  <a:gd name="connsiteX1" fmla="*/ 523266 w 1049669"/>
                  <a:gd name="connsiteY1" fmla="*/ 0 h 1342072"/>
                  <a:gd name="connsiteX2" fmla="*/ 2249 w 1049669"/>
                  <a:gd name="connsiteY2" fmla="*/ 520065 h 1342072"/>
                  <a:gd name="connsiteX3" fmla="*/ 183224 w 1049669"/>
                  <a:gd name="connsiteY3" fmla="*/ 1245870 h 1342072"/>
                  <a:gd name="connsiteX4" fmla="*/ 185129 w 1049669"/>
                  <a:gd name="connsiteY4" fmla="*/ 1342073 h 1342072"/>
                  <a:gd name="connsiteX5" fmla="*/ 186081 w 1049669"/>
                  <a:gd name="connsiteY5" fmla="*/ 1342073 h 1342072"/>
                  <a:gd name="connsiteX6" fmla="*/ 832829 w 1049669"/>
                  <a:gd name="connsiteY6" fmla="*/ 1342073 h 1342072"/>
                  <a:gd name="connsiteX7" fmla="*/ 833781 w 1049669"/>
                  <a:gd name="connsiteY7" fmla="*/ 1246823 h 1342072"/>
                  <a:gd name="connsiteX8" fmla="*/ 1043331 w 1049669"/>
                  <a:gd name="connsiteY8" fmla="*/ 521018 h 1342072"/>
                  <a:gd name="connsiteX9" fmla="*/ 523266 w 1049669"/>
                  <a:gd name="connsiteY9" fmla="*/ 0 h 13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9669" h="1342072">
                    <a:moveTo>
                      <a:pt x="523266" y="0"/>
                    </a:moveTo>
                    <a:lnTo>
                      <a:pt x="523266" y="0"/>
                    </a:lnTo>
                    <a:cubicBezTo>
                      <a:pt x="221324" y="0"/>
                      <a:pt x="-26326" y="160020"/>
                      <a:pt x="2249" y="520065"/>
                    </a:cubicBezTo>
                    <a:lnTo>
                      <a:pt x="183224" y="1245870"/>
                    </a:lnTo>
                    <a:cubicBezTo>
                      <a:pt x="183224" y="1278255"/>
                      <a:pt x="184176" y="1310640"/>
                      <a:pt x="185129" y="1342073"/>
                    </a:cubicBezTo>
                    <a:cubicBezTo>
                      <a:pt x="185129" y="1342073"/>
                      <a:pt x="186081" y="1342073"/>
                      <a:pt x="186081" y="1342073"/>
                    </a:cubicBezTo>
                    <a:lnTo>
                      <a:pt x="832829" y="1342073"/>
                    </a:lnTo>
                    <a:cubicBezTo>
                      <a:pt x="833781" y="1310640"/>
                      <a:pt x="833781" y="1279208"/>
                      <a:pt x="833781" y="1246823"/>
                    </a:cubicBezTo>
                    <a:lnTo>
                      <a:pt x="1043331" y="521018"/>
                    </a:lnTo>
                    <a:cubicBezTo>
                      <a:pt x="1094766" y="207645"/>
                      <a:pt x="825209" y="0"/>
                      <a:pt x="523266" y="0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EE5601C-5A91-49FF-A030-7C34089F03D5}"/>
                  </a:ext>
                </a:extLst>
              </p:cNvPr>
              <p:cNvSpPr/>
              <p:nvPr/>
            </p:nvSpPr>
            <p:spPr>
              <a:xfrm>
                <a:off x="9383789" y="1806578"/>
                <a:ext cx="672465" cy="413544"/>
              </a:xfrm>
              <a:custGeom>
                <a:avLst/>
                <a:gdLst>
                  <a:gd name="connsiteX0" fmla="*/ 663893 w 672465"/>
                  <a:gd name="connsiteY0" fmla="*/ 47151 h 413544"/>
                  <a:gd name="connsiteX1" fmla="*/ 672465 w 672465"/>
                  <a:gd name="connsiteY1" fmla="*/ 64296 h 413544"/>
                  <a:gd name="connsiteX2" fmla="*/ 629603 w 672465"/>
                  <a:gd name="connsiteY2" fmla="*/ 370049 h 413544"/>
                  <a:gd name="connsiteX3" fmla="*/ 609600 w 672465"/>
                  <a:gd name="connsiteY3" fmla="*/ 408149 h 413544"/>
                  <a:gd name="connsiteX4" fmla="*/ 581978 w 672465"/>
                  <a:gd name="connsiteY4" fmla="*/ 383384 h 413544"/>
                  <a:gd name="connsiteX5" fmla="*/ 530543 w 672465"/>
                  <a:gd name="connsiteY5" fmla="*/ 298611 h 413544"/>
                  <a:gd name="connsiteX6" fmla="*/ 497205 w 672465"/>
                  <a:gd name="connsiteY6" fmla="*/ 298611 h 413544"/>
                  <a:gd name="connsiteX7" fmla="*/ 447675 w 672465"/>
                  <a:gd name="connsiteY7" fmla="*/ 379574 h 413544"/>
                  <a:gd name="connsiteX8" fmla="*/ 395288 w 672465"/>
                  <a:gd name="connsiteY8" fmla="*/ 377669 h 413544"/>
                  <a:gd name="connsiteX9" fmla="*/ 346710 w 672465"/>
                  <a:gd name="connsiteY9" fmla="*/ 295754 h 413544"/>
                  <a:gd name="connsiteX10" fmla="*/ 318135 w 672465"/>
                  <a:gd name="connsiteY10" fmla="*/ 295754 h 413544"/>
                  <a:gd name="connsiteX11" fmla="*/ 263842 w 672465"/>
                  <a:gd name="connsiteY11" fmla="*/ 383384 h 413544"/>
                  <a:gd name="connsiteX12" fmla="*/ 218123 w 672465"/>
                  <a:gd name="connsiteY12" fmla="*/ 383384 h 413544"/>
                  <a:gd name="connsiteX13" fmla="*/ 164783 w 672465"/>
                  <a:gd name="connsiteY13" fmla="*/ 295754 h 413544"/>
                  <a:gd name="connsiteX14" fmla="*/ 136208 w 672465"/>
                  <a:gd name="connsiteY14" fmla="*/ 295754 h 413544"/>
                  <a:gd name="connsiteX15" fmla="*/ 75248 w 672465"/>
                  <a:gd name="connsiteY15" fmla="*/ 393861 h 413544"/>
                  <a:gd name="connsiteX16" fmla="*/ 51435 w 672465"/>
                  <a:gd name="connsiteY16" fmla="*/ 412911 h 413544"/>
                  <a:gd name="connsiteX17" fmla="*/ 34290 w 672465"/>
                  <a:gd name="connsiteY17" fmla="*/ 382432 h 413544"/>
                  <a:gd name="connsiteX18" fmla="*/ 0 w 672465"/>
                  <a:gd name="connsiteY18" fmla="*/ 79536 h 413544"/>
                  <a:gd name="connsiteX19" fmla="*/ 16192 w 672465"/>
                  <a:gd name="connsiteY19" fmla="*/ 63344 h 413544"/>
                  <a:gd name="connsiteX20" fmla="*/ 60008 w 672465"/>
                  <a:gd name="connsiteY20" fmla="*/ 120494 h 413544"/>
                  <a:gd name="connsiteX21" fmla="*/ 119063 w 672465"/>
                  <a:gd name="connsiteY21" fmla="*/ 32864 h 413544"/>
                  <a:gd name="connsiteX22" fmla="*/ 187642 w 672465"/>
                  <a:gd name="connsiteY22" fmla="*/ 33816 h 413544"/>
                  <a:gd name="connsiteX23" fmla="*/ 237173 w 672465"/>
                  <a:gd name="connsiteY23" fmla="*/ 114779 h 413544"/>
                  <a:gd name="connsiteX24" fmla="*/ 242888 w 672465"/>
                  <a:gd name="connsiteY24" fmla="*/ 118589 h 413544"/>
                  <a:gd name="connsiteX25" fmla="*/ 304800 w 672465"/>
                  <a:gd name="connsiteY25" fmla="*/ 24291 h 413544"/>
                  <a:gd name="connsiteX26" fmla="*/ 362903 w 672465"/>
                  <a:gd name="connsiteY26" fmla="*/ 25244 h 413544"/>
                  <a:gd name="connsiteX27" fmla="*/ 424815 w 672465"/>
                  <a:gd name="connsiteY27" fmla="*/ 123351 h 413544"/>
                  <a:gd name="connsiteX28" fmla="*/ 472440 w 672465"/>
                  <a:gd name="connsiteY28" fmla="*/ 46199 h 413544"/>
                  <a:gd name="connsiteX29" fmla="*/ 560070 w 672465"/>
                  <a:gd name="connsiteY29" fmla="*/ 48104 h 413544"/>
                  <a:gd name="connsiteX30" fmla="*/ 589598 w 672465"/>
                  <a:gd name="connsiteY30" fmla="*/ 97634 h 413544"/>
                  <a:gd name="connsiteX31" fmla="*/ 621983 w 672465"/>
                  <a:gd name="connsiteY31" fmla="*/ 97634 h 413544"/>
                  <a:gd name="connsiteX32" fmla="*/ 663893 w 672465"/>
                  <a:gd name="connsiteY32" fmla="*/ 47151 h 4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72465" h="413544">
                    <a:moveTo>
                      <a:pt x="663893" y="47151"/>
                    </a:moveTo>
                    <a:cubicBezTo>
                      <a:pt x="670560" y="50961"/>
                      <a:pt x="671513" y="57629"/>
                      <a:pt x="672465" y="64296"/>
                    </a:cubicBezTo>
                    <a:cubicBezTo>
                      <a:pt x="655320" y="166214"/>
                      <a:pt x="632460" y="266226"/>
                      <a:pt x="629603" y="370049"/>
                    </a:cubicBezTo>
                    <a:cubicBezTo>
                      <a:pt x="628650" y="385289"/>
                      <a:pt x="624840" y="403386"/>
                      <a:pt x="609600" y="408149"/>
                    </a:cubicBezTo>
                    <a:cubicBezTo>
                      <a:pt x="591503" y="413864"/>
                      <a:pt x="588645" y="393861"/>
                      <a:pt x="581978" y="383384"/>
                    </a:cubicBezTo>
                    <a:cubicBezTo>
                      <a:pt x="563880" y="355761"/>
                      <a:pt x="546735" y="327186"/>
                      <a:pt x="530543" y="298611"/>
                    </a:cubicBezTo>
                    <a:cubicBezTo>
                      <a:pt x="519113" y="278609"/>
                      <a:pt x="509588" y="275751"/>
                      <a:pt x="497205" y="298611"/>
                    </a:cubicBezTo>
                    <a:cubicBezTo>
                      <a:pt x="481965" y="326234"/>
                      <a:pt x="464820" y="352904"/>
                      <a:pt x="447675" y="379574"/>
                    </a:cubicBezTo>
                    <a:cubicBezTo>
                      <a:pt x="421958" y="419579"/>
                      <a:pt x="421005" y="419579"/>
                      <a:pt x="395288" y="377669"/>
                    </a:cubicBezTo>
                    <a:cubicBezTo>
                      <a:pt x="379095" y="350999"/>
                      <a:pt x="361950" y="323376"/>
                      <a:pt x="346710" y="295754"/>
                    </a:cubicBezTo>
                    <a:cubicBezTo>
                      <a:pt x="336233" y="278609"/>
                      <a:pt x="328613" y="278609"/>
                      <a:pt x="318135" y="295754"/>
                    </a:cubicBezTo>
                    <a:cubicBezTo>
                      <a:pt x="300038" y="325282"/>
                      <a:pt x="280988" y="353857"/>
                      <a:pt x="263842" y="383384"/>
                    </a:cubicBezTo>
                    <a:cubicBezTo>
                      <a:pt x="248603" y="410054"/>
                      <a:pt x="236220" y="419579"/>
                      <a:pt x="218123" y="383384"/>
                    </a:cubicBezTo>
                    <a:cubicBezTo>
                      <a:pt x="202883" y="352904"/>
                      <a:pt x="181928" y="325282"/>
                      <a:pt x="164783" y="295754"/>
                    </a:cubicBezTo>
                    <a:cubicBezTo>
                      <a:pt x="154305" y="278609"/>
                      <a:pt x="146685" y="278609"/>
                      <a:pt x="136208" y="295754"/>
                    </a:cubicBezTo>
                    <a:cubicBezTo>
                      <a:pt x="116205" y="329091"/>
                      <a:pt x="96203" y="361476"/>
                      <a:pt x="75248" y="393861"/>
                    </a:cubicBezTo>
                    <a:cubicBezTo>
                      <a:pt x="69533" y="402434"/>
                      <a:pt x="65723" y="416721"/>
                      <a:pt x="51435" y="412911"/>
                    </a:cubicBezTo>
                    <a:cubicBezTo>
                      <a:pt x="38100" y="409101"/>
                      <a:pt x="34290" y="396719"/>
                      <a:pt x="34290" y="382432"/>
                    </a:cubicBezTo>
                    <a:cubicBezTo>
                      <a:pt x="34290" y="280514"/>
                      <a:pt x="14288" y="180501"/>
                      <a:pt x="0" y="79536"/>
                    </a:cubicBezTo>
                    <a:cubicBezTo>
                      <a:pt x="2858" y="70964"/>
                      <a:pt x="-5715" y="51914"/>
                      <a:pt x="16192" y="63344"/>
                    </a:cubicBezTo>
                    <a:cubicBezTo>
                      <a:pt x="39053" y="74774"/>
                      <a:pt x="42863" y="100491"/>
                      <a:pt x="60008" y="120494"/>
                    </a:cubicBezTo>
                    <a:cubicBezTo>
                      <a:pt x="84773" y="93824"/>
                      <a:pt x="99060" y="61439"/>
                      <a:pt x="119063" y="32864"/>
                    </a:cubicBezTo>
                    <a:cubicBezTo>
                      <a:pt x="146685" y="-7141"/>
                      <a:pt x="161925" y="-7141"/>
                      <a:pt x="187642" y="33816"/>
                    </a:cubicBezTo>
                    <a:cubicBezTo>
                      <a:pt x="204788" y="60486"/>
                      <a:pt x="219075" y="89061"/>
                      <a:pt x="237173" y="114779"/>
                    </a:cubicBezTo>
                    <a:cubicBezTo>
                      <a:pt x="238125" y="115731"/>
                      <a:pt x="239078" y="116684"/>
                      <a:pt x="242888" y="118589"/>
                    </a:cubicBezTo>
                    <a:cubicBezTo>
                      <a:pt x="268605" y="90966"/>
                      <a:pt x="282892" y="54771"/>
                      <a:pt x="304800" y="24291"/>
                    </a:cubicBezTo>
                    <a:cubicBezTo>
                      <a:pt x="326708" y="-7141"/>
                      <a:pt x="340995" y="-7141"/>
                      <a:pt x="362903" y="25244"/>
                    </a:cubicBezTo>
                    <a:cubicBezTo>
                      <a:pt x="383858" y="55724"/>
                      <a:pt x="400050" y="89061"/>
                      <a:pt x="424815" y="123351"/>
                    </a:cubicBezTo>
                    <a:cubicBezTo>
                      <a:pt x="441008" y="93824"/>
                      <a:pt x="457200" y="70011"/>
                      <a:pt x="472440" y="46199"/>
                    </a:cubicBezTo>
                    <a:cubicBezTo>
                      <a:pt x="510540" y="-15714"/>
                      <a:pt x="521017" y="-15714"/>
                      <a:pt x="560070" y="48104"/>
                    </a:cubicBezTo>
                    <a:cubicBezTo>
                      <a:pt x="570548" y="64296"/>
                      <a:pt x="580073" y="81441"/>
                      <a:pt x="589598" y="97634"/>
                    </a:cubicBezTo>
                    <a:cubicBezTo>
                      <a:pt x="601028" y="117636"/>
                      <a:pt x="610553" y="113826"/>
                      <a:pt x="621983" y="97634"/>
                    </a:cubicBezTo>
                    <a:cubicBezTo>
                      <a:pt x="636270" y="80489"/>
                      <a:pt x="641033" y="56676"/>
                      <a:pt x="663893" y="47151"/>
                    </a:cubicBezTo>
                    <a:close/>
                  </a:path>
                </a:pathLst>
              </a:custGeom>
              <a:solidFill>
                <a:srgbClr val="5944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6D34D21F-241A-42B6-96CC-DB4C7246E910}"/>
                  </a:ext>
                </a:extLst>
              </p:cNvPr>
              <p:cNvSpPr/>
              <p:nvPr/>
            </p:nvSpPr>
            <p:spPr>
              <a:xfrm>
                <a:off x="10750627" y="2446184"/>
                <a:ext cx="667702" cy="800100"/>
              </a:xfrm>
              <a:custGeom>
                <a:avLst/>
                <a:gdLst>
                  <a:gd name="connsiteX0" fmla="*/ 667702 w 667702"/>
                  <a:gd name="connsiteY0" fmla="*/ 800100 h 800100"/>
                  <a:gd name="connsiteX1" fmla="*/ 190500 w 667702"/>
                  <a:gd name="connsiteY1" fmla="*/ 0 h 800100"/>
                  <a:gd name="connsiteX2" fmla="*/ 0 w 667702"/>
                  <a:gd name="connsiteY2" fmla="*/ 317182 h 800100"/>
                  <a:gd name="connsiteX3" fmla="*/ 667702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667702" y="800100"/>
                    </a:moveTo>
                    <a:cubicBezTo>
                      <a:pt x="667702" y="800100"/>
                      <a:pt x="460057" y="155257"/>
                      <a:pt x="190500" y="0"/>
                    </a:cubicBezTo>
                    <a:cubicBezTo>
                      <a:pt x="152400" y="140017"/>
                      <a:pt x="80963" y="256222"/>
                      <a:pt x="0" y="317182"/>
                    </a:cubicBezTo>
                    <a:cubicBezTo>
                      <a:pt x="214313" y="439103"/>
                      <a:pt x="667702" y="800100"/>
                      <a:pt x="667702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99C8F1AA-5742-4740-8A55-4836339D9024}"/>
                  </a:ext>
                </a:extLst>
              </p:cNvPr>
              <p:cNvSpPr/>
              <p:nvPr/>
            </p:nvSpPr>
            <p:spPr>
              <a:xfrm>
                <a:off x="8053147" y="2446184"/>
                <a:ext cx="667702" cy="800100"/>
              </a:xfrm>
              <a:custGeom>
                <a:avLst/>
                <a:gdLst>
                  <a:gd name="connsiteX0" fmla="*/ 0 w 667702"/>
                  <a:gd name="connsiteY0" fmla="*/ 800100 h 800100"/>
                  <a:gd name="connsiteX1" fmla="*/ 477203 w 667702"/>
                  <a:gd name="connsiteY1" fmla="*/ 0 h 800100"/>
                  <a:gd name="connsiteX2" fmla="*/ 667703 w 667702"/>
                  <a:gd name="connsiteY2" fmla="*/ 317182 h 800100"/>
                  <a:gd name="connsiteX3" fmla="*/ 0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0" y="800100"/>
                    </a:moveTo>
                    <a:cubicBezTo>
                      <a:pt x="0" y="800100"/>
                      <a:pt x="207645" y="155257"/>
                      <a:pt x="477203" y="0"/>
                    </a:cubicBezTo>
                    <a:cubicBezTo>
                      <a:pt x="515303" y="140017"/>
                      <a:pt x="586740" y="256222"/>
                      <a:pt x="667703" y="317182"/>
                    </a:cubicBezTo>
                    <a:cubicBezTo>
                      <a:pt x="453390" y="439103"/>
                      <a:pt x="0" y="800100"/>
                      <a:pt x="0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18AD60AE-3CE7-421D-86AB-ED73324B6742}"/>
                </a:ext>
              </a:extLst>
            </p:cNvPr>
            <p:cNvGrpSpPr/>
            <p:nvPr/>
          </p:nvGrpSpPr>
          <p:grpSpPr>
            <a:xfrm>
              <a:off x="9447810" y="1168108"/>
              <a:ext cx="588590" cy="580929"/>
              <a:chOff x="9447672" y="1014491"/>
              <a:chExt cx="588590" cy="753400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B27625D-B40F-4CD7-8EC7-36EBB52FB252}"/>
                  </a:ext>
                </a:extLst>
              </p:cNvPr>
              <p:cNvSpPr/>
              <p:nvPr/>
            </p:nvSpPr>
            <p:spPr>
              <a:xfrm>
                <a:off x="9447672" y="1014878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25FE3CD-937A-4297-803B-2728B894494E}"/>
                  </a:ext>
                </a:extLst>
              </p:cNvPr>
              <p:cNvSpPr/>
              <p:nvPr/>
            </p:nvSpPr>
            <p:spPr>
              <a:xfrm>
                <a:off x="9503910" y="1185983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561322F-2E8F-4F5E-9726-26BAB2A4359B}"/>
                  </a:ext>
                </a:extLst>
              </p:cNvPr>
              <p:cNvSpPr/>
              <p:nvPr/>
            </p:nvSpPr>
            <p:spPr>
              <a:xfrm>
                <a:off x="9538011" y="1263159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7EEC762D-8191-4F4E-8772-79760F19324D}"/>
                  </a:ext>
                </a:extLst>
              </p:cNvPr>
              <p:cNvSpPr/>
              <p:nvPr/>
            </p:nvSpPr>
            <p:spPr>
              <a:xfrm>
                <a:off x="9561310" y="1408736"/>
                <a:ext cx="328426" cy="359155"/>
              </a:xfrm>
              <a:custGeom>
                <a:avLst/>
                <a:gdLst>
                  <a:gd name="connsiteX0" fmla="*/ 286498 w 328426"/>
                  <a:gd name="connsiteY0" fmla="*/ 153769 h 359155"/>
                  <a:gd name="connsiteX1" fmla="*/ 203937 w 328426"/>
                  <a:gd name="connsiteY1" fmla="*/ 316498 h 359155"/>
                  <a:gd name="connsiteX2" fmla="*/ 187186 w 328426"/>
                  <a:gd name="connsiteY2" fmla="*/ 344617 h 359155"/>
                  <a:gd name="connsiteX3" fmla="*/ 128555 w 328426"/>
                  <a:gd name="connsiteY3" fmla="*/ 337438 h 359155"/>
                  <a:gd name="connsiteX4" fmla="*/ 4115 w 328426"/>
                  <a:gd name="connsiteY4" fmla="*/ 89156 h 359155"/>
                  <a:gd name="connsiteX5" fmla="*/ 7107 w 328426"/>
                  <a:gd name="connsiteY5" fmla="*/ 58644 h 359155"/>
                  <a:gd name="connsiteX6" fmla="*/ 187784 w 328426"/>
                  <a:gd name="connsiteY6" fmla="*/ 4202 h 359155"/>
                  <a:gd name="connsiteX7" fmla="*/ 222484 w 328426"/>
                  <a:gd name="connsiteY7" fmla="*/ 3005 h 359155"/>
                  <a:gd name="connsiteX8" fmla="*/ 309233 w 328426"/>
                  <a:gd name="connsiteY8" fmla="*/ 46679 h 359155"/>
                  <a:gd name="connsiteX9" fmla="*/ 322395 w 328426"/>
                  <a:gd name="connsiteY9" fmla="*/ 97532 h 359155"/>
                  <a:gd name="connsiteX10" fmla="*/ 286498 w 328426"/>
                  <a:gd name="connsiteY10" fmla="*/ 153769 h 35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426" h="359155">
                    <a:moveTo>
                      <a:pt x="286498" y="153769"/>
                    </a:moveTo>
                    <a:cubicBezTo>
                      <a:pt x="258978" y="208212"/>
                      <a:pt x="232056" y="262056"/>
                      <a:pt x="203937" y="316498"/>
                    </a:cubicBezTo>
                    <a:cubicBezTo>
                      <a:pt x="199151" y="326071"/>
                      <a:pt x="193767" y="336241"/>
                      <a:pt x="187186" y="344617"/>
                    </a:cubicBezTo>
                    <a:cubicBezTo>
                      <a:pt x="169238" y="366155"/>
                      <a:pt x="142316" y="363762"/>
                      <a:pt x="128555" y="337438"/>
                    </a:cubicBezTo>
                    <a:cubicBezTo>
                      <a:pt x="86078" y="254877"/>
                      <a:pt x="45396" y="171717"/>
                      <a:pt x="4115" y="89156"/>
                    </a:cubicBezTo>
                    <a:cubicBezTo>
                      <a:pt x="-671" y="78986"/>
                      <a:pt x="-3064" y="65225"/>
                      <a:pt x="7107" y="58644"/>
                    </a:cubicBezTo>
                    <a:cubicBezTo>
                      <a:pt x="62147" y="23347"/>
                      <a:pt x="117786" y="-9558"/>
                      <a:pt x="187784" y="4202"/>
                    </a:cubicBezTo>
                    <a:cubicBezTo>
                      <a:pt x="199151" y="-1182"/>
                      <a:pt x="210518" y="-1182"/>
                      <a:pt x="222484" y="3005"/>
                    </a:cubicBezTo>
                    <a:cubicBezTo>
                      <a:pt x="252995" y="13774"/>
                      <a:pt x="282310" y="28133"/>
                      <a:pt x="309233" y="46679"/>
                    </a:cubicBezTo>
                    <a:cubicBezTo>
                      <a:pt x="327779" y="59841"/>
                      <a:pt x="334360" y="77191"/>
                      <a:pt x="322395" y="97532"/>
                    </a:cubicBezTo>
                    <a:cubicBezTo>
                      <a:pt x="311028" y="116677"/>
                      <a:pt x="308036" y="141206"/>
                      <a:pt x="286498" y="153769"/>
                    </a:cubicBezTo>
                    <a:close/>
                  </a:path>
                </a:pathLst>
              </a:custGeom>
              <a:solidFill>
                <a:srgbClr val="E6980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1D63EC88-3D85-457A-A14A-511EDD446036}"/>
                  </a:ext>
                </a:extLst>
              </p:cNvPr>
              <p:cNvSpPr/>
              <p:nvPr/>
            </p:nvSpPr>
            <p:spPr>
              <a:xfrm>
                <a:off x="9748496" y="1391010"/>
                <a:ext cx="200361" cy="325077"/>
              </a:xfrm>
              <a:custGeom>
                <a:avLst/>
                <a:gdLst>
                  <a:gd name="connsiteX0" fmla="*/ 171105 w 200361"/>
                  <a:gd name="connsiteY0" fmla="*/ 62611 h 325077"/>
                  <a:gd name="connsiteX1" fmla="*/ 137004 w 200361"/>
                  <a:gd name="connsiteY1" fmla="*/ 29108 h 325077"/>
                  <a:gd name="connsiteX2" fmla="*/ 0 w 200361"/>
                  <a:gd name="connsiteY2" fmla="*/ 17142 h 325077"/>
                  <a:gd name="connsiteX3" fmla="*/ 122645 w 200361"/>
                  <a:gd name="connsiteY3" fmla="*/ 68593 h 325077"/>
                  <a:gd name="connsiteX4" fmla="*/ 129824 w 200361"/>
                  <a:gd name="connsiteY4" fmla="*/ 102695 h 325077"/>
                  <a:gd name="connsiteX5" fmla="*/ 98714 w 200361"/>
                  <a:gd name="connsiteY5" fmla="*/ 167308 h 325077"/>
                  <a:gd name="connsiteX6" fmla="*/ 130423 w 200361"/>
                  <a:gd name="connsiteY6" fmla="*/ 246279 h 325077"/>
                  <a:gd name="connsiteX7" fmla="*/ 130423 w 200361"/>
                  <a:gd name="connsiteY7" fmla="*/ 246279 h 325077"/>
                  <a:gd name="connsiteX8" fmla="*/ 105295 w 200361"/>
                  <a:gd name="connsiteY8" fmla="*/ 291150 h 325077"/>
                  <a:gd name="connsiteX9" fmla="*/ 90937 w 200361"/>
                  <a:gd name="connsiteY9" fmla="*/ 318670 h 325077"/>
                  <a:gd name="connsiteX10" fmla="*/ 122645 w 200361"/>
                  <a:gd name="connsiteY10" fmla="*/ 315679 h 325077"/>
                  <a:gd name="connsiteX11" fmla="*/ 130423 w 200361"/>
                  <a:gd name="connsiteY11" fmla="*/ 310893 h 325077"/>
                  <a:gd name="connsiteX12" fmla="*/ 137602 w 200361"/>
                  <a:gd name="connsiteY12" fmla="*/ 306106 h 325077"/>
                  <a:gd name="connsiteX13" fmla="*/ 189651 w 200361"/>
                  <a:gd name="connsiteY13" fmla="*/ 241493 h 325077"/>
                  <a:gd name="connsiteX14" fmla="*/ 171105 w 200361"/>
                  <a:gd name="connsiteY14" fmla="*/ 62611 h 325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61" h="325077">
                    <a:moveTo>
                      <a:pt x="171105" y="62611"/>
                    </a:moveTo>
                    <a:cubicBezTo>
                      <a:pt x="159738" y="51244"/>
                      <a:pt x="148969" y="39876"/>
                      <a:pt x="137004" y="29108"/>
                    </a:cubicBezTo>
                    <a:cubicBezTo>
                      <a:pt x="98116" y="-4395"/>
                      <a:pt x="34700" y="-9780"/>
                      <a:pt x="0" y="17142"/>
                    </a:cubicBezTo>
                    <a:cubicBezTo>
                      <a:pt x="46067" y="21330"/>
                      <a:pt x="83758" y="45859"/>
                      <a:pt x="122645" y="68593"/>
                    </a:cubicBezTo>
                    <a:cubicBezTo>
                      <a:pt x="135209" y="75773"/>
                      <a:pt x="137004" y="88935"/>
                      <a:pt x="129824" y="102695"/>
                    </a:cubicBezTo>
                    <a:cubicBezTo>
                      <a:pt x="119056" y="124232"/>
                      <a:pt x="108885" y="145770"/>
                      <a:pt x="98714" y="167308"/>
                    </a:cubicBezTo>
                    <a:cubicBezTo>
                      <a:pt x="123842" y="187649"/>
                      <a:pt x="144183" y="210383"/>
                      <a:pt x="130423" y="246279"/>
                    </a:cubicBezTo>
                    <a:lnTo>
                      <a:pt x="130423" y="246279"/>
                    </a:lnTo>
                    <a:cubicBezTo>
                      <a:pt x="131021" y="266022"/>
                      <a:pt x="120252" y="280381"/>
                      <a:pt x="105295" y="291150"/>
                    </a:cubicBezTo>
                    <a:cubicBezTo>
                      <a:pt x="95125" y="298329"/>
                      <a:pt x="81963" y="304910"/>
                      <a:pt x="90937" y="318670"/>
                    </a:cubicBezTo>
                    <a:cubicBezTo>
                      <a:pt x="99911" y="332430"/>
                      <a:pt x="112475" y="320465"/>
                      <a:pt x="122645" y="315679"/>
                    </a:cubicBezTo>
                    <a:cubicBezTo>
                      <a:pt x="125637" y="314482"/>
                      <a:pt x="127431" y="312687"/>
                      <a:pt x="130423" y="310893"/>
                    </a:cubicBezTo>
                    <a:cubicBezTo>
                      <a:pt x="134012" y="310893"/>
                      <a:pt x="135209" y="307901"/>
                      <a:pt x="137602" y="306106"/>
                    </a:cubicBezTo>
                    <a:cubicBezTo>
                      <a:pt x="161533" y="289953"/>
                      <a:pt x="173498" y="264228"/>
                      <a:pt x="189651" y="241493"/>
                    </a:cubicBezTo>
                    <a:cubicBezTo>
                      <a:pt x="207599" y="179872"/>
                      <a:pt x="204010" y="119446"/>
                      <a:pt x="171105" y="62611"/>
                    </a:cubicBezTo>
                    <a:close/>
                  </a:path>
                </a:pathLst>
              </a:custGeom>
              <a:solidFill>
                <a:srgbClr val="C3060D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2F038B7-3546-4143-AC84-F9A8A9B54CBD}"/>
                  </a:ext>
                </a:extLst>
              </p:cNvPr>
              <p:cNvSpPr/>
              <p:nvPr/>
            </p:nvSpPr>
            <p:spPr>
              <a:xfrm>
                <a:off x="9823279" y="1014491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CA4BD76-2760-4602-8508-14B694FAFFBE}"/>
                  </a:ext>
                </a:extLst>
              </p:cNvPr>
              <p:cNvSpPr/>
              <p:nvPr/>
            </p:nvSpPr>
            <p:spPr>
              <a:xfrm>
                <a:off x="9879517" y="1185596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0C98884-EEFE-40D1-8CA0-6FA97898C2F4}"/>
                  </a:ext>
                </a:extLst>
              </p:cNvPr>
              <p:cNvSpPr/>
              <p:nvPr/>
            </p:nvSpPr>
            <p:spPr>
              <a:xfrm>
                <a:off x="9913618" y="1262772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77">
              <a:extLst>
                <a:ext uri="{FF2B5EF4-FFF2-40B4-BE49-F238E27FC236}">
                  <a16:creationId xmlns:a16="http://schemas.microsoft.com/office/drawing/2014/main" id="{5C1EAD9C-D3EE-4285-93BD-E98CD991D470}"/>
                </a:ext>
              </a:extLst>
            </p:cNvPr>
            <p:cNvGrpSpPr/>
            <p:nvPr/>
          </p:nvGrpSpPr>
          <p:grpSpPr>
            <a:xfrm>
              <a:off x="8978101" y="-21145"/>
              <a:ext cx="1466850" cy="1181100"/>
              <a:chOff x="8978101" y="-21145"/>
              <a:chExt cx="1466850" cy="1181100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73F9DEC-A5C8-4005-AF4C-A4DA5BBC6BE1}"/>
                  </a:ext>
                </a:extLst>
              </p:cNvPr>
              <p:cNvSpPr/>
              <p:nvPr/>
            </p:nvSpPr>
            <p:spPr>
              <a:xfrm>
                <a:off x="8978562" y="-11414"/>
                <a:ext cx="1470215" cy="1166130"/>
              </a:xfrm>
              <a:custGeom>
                <a:avLst/>
                <a:gdLst>
                  <a:gd name="connsiteX0" fmla="*/ 1403524 w 1470215"/>
                  <a:gd name="connsiteY0" fmla="*/ 952294 h 1166130"/>
                  <a:gd name="connsiteX1" fmla="*/ 1393046 w 1470215"/>
                  <a:gd name="connsiteY1" fmla="*/ 948484 h 1166130"/>
                  <a:gd name="connsiteX2" fmla="*/ 1254934 w 1470215"/>
                  <a:gd name="connsiteY2" fmla="*/ 909432 h 1166130"/>
                  <a:gd name="connsiteX3" fmla="*/ 1183496 w 1470215"/>
                  <a:gd name="connsiteY3" fmla="*/ 350314 h 1166130"/>
                  <a:gd name="connsiteX4" fmla="*/ 1161589 w 1470215"/>
                  <a:gd name="connsiteY4" fmla="*/ 167434 h 1166130"/>
                  <a:gd name="connsiteX5" fmla="*/ 1154921 w 1470215"/>
                  <a:gd name="connsiteY5" fmla="*/ 88377 h 1166130"/>
                  <a:gd name="connsiteX6" fmla="*/ 1115869 w 1470215"/>
                  <a:gd name="connsiteY6" fmla="*/ 43609 h 1166130"/>
                  <a:gd name="connsiteX7" fmla="*/ 451024 w 1470215"/>
                  <a:gd name="connsiteY7" fmla="*/ 29322 h 1166130"/>
                  <a:gd name="connsiteX8" fmla="*/ 326246 w 1470215"/>
                  <a:gd name="connsiteY8" fmla="*/ 167434 h 1166130"/>
                  <a:gd name="connsiteX9" fmla="*/ 290051 w 1470215"/>
                  <a:gd name="connsiteY9" fmla="*/ 411274 h 1166130"/>
                  <a:gd name="connsiteX10" fmla="*/ 219566 w 1470215"/>
                  <a:gd name="connsiteY10" fmla="*/ 909432 h 1166130"/>
                  <a:gd name="connsiteX11" fmla="*/ 162416 w 1470215"/>
                  <a:gd name="connsiteY11" fmla="*/ 925624 h 1166130"/>
                  <a:gd name="connsiteX12" fmla="*/ 35734 w 1470215"/>
                  <a:gd name="connsiteY12" fmla="*/ 971344 h 1166130"/>
                  <a:gd name="connsiteX13" fmla="*/ 32876 w 1470215"/>
                  <a:gd name="connsiteY13" fmla="*/ 1058974 h 1166130"/>
                  <a:gd name="connsiteX14" fmla="*/ 277669 w 1470215"/>
                  <a:gd name="connsiteY14" fmla="*/ 1139937 h 1166130"/>
                  <a:gd name="connsiteX15" fmla="*/ 551989 w 1470215"/>
                  <a:gd name="connsiteY15" fmla="*/ 1163749 h 1166130"/>
                  <a:gd name="connsiteX16" fmla="*/ 835834 w 1470215"/>
                  <a:gd name="connsiteY16" fmla="*/ 1165654 h 1166130"/>
                  <a:gd name="connsiteX17" fmla="*/ 1204451 w 1470215"/>
                  <a:gd name="connsiteY17" fmla="*/ 1136127 h 1166130"/>
                  <a:gd name="connsiteX18" fmla="*/ 1402571 w 1470215"/>
                  <a:gd name="connsiteY18" fmla="*/ 1074214 h 1166130"/>
                  <a:gd name="connsiteX19" fmla="*/ 1470199 w 1470215"/>
                  <a:gd name="connsiteY19" fmla="*/ 1012302 h 1166130"/>
                  <a:gd name="connsiteX20" fmla="*/ 1403524 w 1470215"/>
                  <a:gd name="connsiteY20" fmla="*/ 952294 h 116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0215" h="1166130">
                    <a:moveTo>
                      <a:pt x="1403524" y="952294"/>
                    </a:moveTo>
                    <a:cubicBezTo>
                      <a:pt x="1399714" y="950389"/>
                      <a:pt x="1396856" y="949437"/>
                      <a:pt x="1393046" y="948484"/>
                    </a:cubicBezTo>
                    <a:cubicBezTo>
                      <a:pt x="1347326" y="935149"/>
                      <a:pt x="1300654" y="922767"/>
                      <a:pt x="1254934" y="909432"/>
                    </a:cubicBezTo>
                    <a:cubicBezTo>
                      <a:pt x="1252076" y="893239"/>
                      <a:pt x="1190164" y="413179"/>
                      <a:pt x="1183496" y="350314"/>
                    </a:cubicBezTo>
                    <a:cubicBezTo>
                      <a:pt x="1176829" y="289354"/>
                      <a:pt x="1169209" y="228394"/>
                      <a:pt x="1161589" y="167434"/>
                    </a:cubicBezTo>
                    <a:cubicBezTo>
                      <a:pt x="1161589" y="167434"/>
                      <a:pt x="1154921" y="115047"/>
                      <a:pt x="1154921" y="88377"/>
                    </a:cubicBezTo>
                    <a:cubicBezTo>
                      <a:pt x="1154921" y="59802"/>
                      <a:pt x="1142539" y="50277"/>
                      <a:pt x="1115869" y="43609"/>
                    </a:cubicBezTo>
                    <a:cubicBezTo>
                      <a:pt x="895841" y="-8778"/>
                      <a:pt x="673909" y="-14493"/>
                      <a:pt x="451024" y="29322"/>
                    </a:cubicBezTo>
                    <a:cubicBezTo>
                      <a:pt x="335771" y="52182"/>
                      <a:pt x="335771" y="52182"/>
                      <a:pt x="326246" y="167434"/>
                    </a:cubicBezTo>
                    <a:cubicBezTo>
                      <a:pt x="326246" y="170292"/>
                      <a:pt x="300529" y="332217"/>
                      <a:pt x="290051" y="411274"/>
                    </a:cubicBezTo>
                    <a:cubicBezTo>
                      <a:pt x="268144" y="577962"/>
                      <a:pt x="243379" y="743697"/>
                      <a:pt x="219566" y="909432"/>
                    </a:cubicBezTo>
                    <a:cubicBezTo>
                      <a:pt x="202421" y="919909"/>
                      <a:pt x="181466" y="920862"/>
                      <a:pt x="162416" y="925624"/>
                    </a:cubicBezTo>
                    <a:cubicBezTo>
                      <a:pt x="118601" y="937054"/>
                      <a:pt x="74786" y="947532"/>
                      <a:pt x="35734" y="971344"/>
                    </a:cubicBezTo>
                    <a:cubicBezTo>
                      <a:pt x="-10939" y="998967"/>
                      <a:pt x="-11891" y="1029447"/>
                      <a:pt x="32876" y="1058974"/>
                    </a:cubicBezTo>
                    <a:cubicBezTo>
                      <a:pt x="45259" y="1066594"/>
                      <a:pt x="202421" y="1129459"/>
                      <a:pt x="277669" y="1139937"/>
                    </a:cubicBezTo>
                    <a:cubicBezTo>
                      <a:pt x="369109" y="1152319"/>
                      <a:pt x="460549" y="1159939"/>
                      <a:pt x="551989" y="1163749"/>
                    </a:cubicBezTo>
                    <a:cubicBezTo>
                      <a:pt x="646286" y="1167559"/>
                      <a:pt x="741536" y="1165654"/>
                      <a:pt x="835834" y="1165654"/>
                    </a:cubicBezTo>
                    <a:cubicBezTo>
                      <a:pt x="959659" y="1164702"/>
                      <a:pt x="1082531" y="1155177"/>
                      <a:pt x="1204451" y="1136127"/>
                    </a:cubicBezTo>
                    <a:cubicBezTo>
                      <a:pt x="1221596" y="1133269"/>
                      <a:pt x="1360661" y="1096122"/>
                      <a:pt x="1402571" y="1074214"/>
                    </a:cubicBezTo>
                    <a:cubicBezTo>
                      <a:pt x="1432099" y="1060879"/>
                      <a:pt x="1471151" y="1051354"/>
                      <a:pt x="1470199" y="1012302"/>
                    </a:cubicBezTo>
                    <a:cubicBezTo>
                      <a:pt x="1470199" y="975154"/>
                      <a:pt x="1431146" y="966582"/>
                      <a:pt x="1403524" y="952294"/>
                    </a:cubicBezTo>
                    <a:close/>
                  </a:path>
                </a:pathLst>
              </a:custGeom>
              <a:solidFill>
                <a:srgbClr val="38361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399CC3-2D97-465A-A6F7-3F3965F44DF9}"/>
                  </a:ext>
                </a:extLst>
              </p:cNvPr>
              <p:cNvSpPr/>
              <p:nvPr/>
            </p:nvSpPr>
            <p:spPr>
              <a:xfrm>
                <a:off x="9185848" y="891350"/>
                <a:ext cx="1055199" cy="158114"/>
              </a:xfrm>
              <a:custGeom>
                <a:avLst/>
                <a:gdLst>
                  <a:gd name="connsiteX0" fmla="*/ 1054316 w 1055199"/>
                  <a:gd name="connsiteY0" fmla="*/ 97155 h 158114"/>
                  <a:gd name="connsiteX1" fmla="*/ 1043838 w 1055199"/>
                  <a:gd name="connsiteY1" fmla="*/ 0 h 158114"/>
                  <a:gd name="connsiteX2" fmla="*/ 931443 w 1055199"/>
                  <a:gd name="connsiteY2" fmla="*/ 14288 h 158114"/>
                  <a:gd name="connsiteX3" fmla="*/ 899058 w 1055199"/>
                  <a:gd name="connsiteY3" fmla="*/ 21907 h 158114"/>
                  <a:gd name="connsiteX4" fmla="*/ 689508 w 1055199"/>
                  <a:gd name="connsiteY4" fmla="*/ 43815 h 158114"/>
                  <a:gd name="connsiteX5" fmla="*/ 369468 w 1055199"/>
                  <a:gd name="connsiteY5" fmla="*/ 43815 h 158114"/>
                  <a:gd name="connsiteX6" fmla="*/ 15138 w 1055199"/>
                  <a:gd name="connsiteY6" fmla="*/ 0 h 158114"/>
                  <a:gd name="connsiteX7" fmla="*/ 1803 w 1055199"/>
                  <a:gd name="connsiteY7" fmla="*/ 89535 h 158114"/>
                  <a:gd name="connsiteX8" fmla="*/ 23710 w 1055199"/>
                  <a:gd name="connsiteY8" fmla="*/ 120967 h 158114"/>
                  <a:gd name="connsiteX9" fmla="*/ 368515 w 1055199"/>
                  <a:gd name="connsiteY9" fmla="*/ 158115 h 158114"/>
                  <a:gd name="connsiteX10" fmla="*/ 688555 w 1055199"/>
                  <a:gd name="connsiteY10" fmla="*/ 158115 h 158114"/>
                  <a:gd name="connsiteX11" fmla="*/ 1039075 w 1055199"/>
                  <a:gd name="connsiteY11" fmla="*/ 120015 h 158114"/>
                  <a:gd name="connsiteX12" fmla="*/ 1054316 w 1055199"/>
                  <a:gd name="connsiteY12" fmla="*/ 97155 h 15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5199" h="158114">
                    <a:moveTo>
                      <a:pt x="1054316" y="97155"/>
                    </a:moveTo>
                    <a:cubicBezTo>
                      <a:pt x="1049553" y="64770"/>
                      <a:pt x="1047648" y="32385"/>
                      <a:pt x="1043838" y="0"/>
                    </a:cubicBezTo>
                    <a:cubicBezTo>
                      <a:pt x="1005738" y="2857"/>
                      <a:pt x="969543" y="16192"/>
                      <a:pt x="931443" y="14288"/>
                    </a:cubicBezTo>
                    <a:cubicBezTo>
                      <a:pt x="920965" y="20002"/>
                      <a:pt x="910488" y="20955"/>
                      <a:pt x="899058" y="21907"/>
                    </a:cubicBezTo>
                    <a:cubicBezTo>
                      <a:pt x="829526" y="28575"/>
                      <a:pt x="759040" y="36195"/>
                      <a:pt x="689508" y="43815"/>
                    </a:cubicBezTo>
                    <a:cubicBezTo>
                      <a:pt x="622833" y="50482"/>
                      <a:pt x="466623" y="50482"/>
                      <a:pt x="369468" y="43815"/>
                    </a:cubicBezTo>
                    <a:cubicBezTo>
                      <a:pt x="251358" y="33338"/>
                      <a:pt x="132295" y="23813"/>
                      <a:pt x="15138" y="0"/>
                    </a:cubicBezTo>
                    <a:cubicBezTo>
                      <a:pt x="11328" y="29527"/>
                      <a:pt x="8470" y="60007"/>
                      <a:pt x="1803" y="89535"/>
                    </a:cubicBezTo>
                    <a:cubicBezTo>
                      <a:pt x="-2960" y="110490"/>
                      <a:pt x="850" y="118110"/>
                      <a:pt x="23710" y="120967"/>
                    </a:cubicBezTo>
                    <a:cubicBezTo>
                      <a:pt x="138010" y="139065"/>
                      <a:pt x="252310" y="155257"/>
                      <a:pt x="368515" y="158115"/>
                    </a:cubicBezTo>
                    <a:cubicBezTo>
                      <a:pt x="439953" y="158115"/>
                      <a:pt x="599973" y="158115"/>
                      <a:pt x="688555" y="158115"/>
                    </a:cubicBezTo>
                    <a:cubicBezTo>
                      <a:pt x="806665" y="156210"/>
                      <a:pt x="922870" y="136207"/>
                      <a:pt x="1039075" y="120015"/>
                    </a:cubicBezTo>
                    <a:cubicBezTo>
                      <a:pt x="1053363" y="118110"/>
                      <a:pt x="1057173" y="111442"/>
                      <a:pt x="1054316" y="97155"/>
                    </a:cubicBezTo>
                    <a:close/>
                  </a:path>
                </a:pathLst>
              </a:custGeom>
              <a:solidFill>
                <a:srgbClr val="6B1A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3AD65B6-47EC-419E-833A-986D74DE4B44}"/>
                  </a:ext>
                </a:extLst>
              </p:cNvPr>
              <p:cNvSpPr/>
              <p:nvPr/>
            </p:nvSpPr>
            <p:spPr>
              <a:xfrm>
                <a:off x="9554363" y="908533"/>
                <a:ext cx="321706" cy="161886"/>
              </a:xfrm>
              <a:custGeom>
                <a:avLst/>
                <a:gdLst>
                  <a:gd name="connsiteX0" fmla="*/ 320992 w 321706"/>
                  <a:gd name="connsiteY0" fmla="*/ 4724 h 161886"/>
                  <a:gd name="connsiteX1" fmla="*/ 121920 w 321706"/>
                  <a:gd name="connsiteY1" fmla="*/ 1866 h 161886"/>
                  <a:gd name="connsiteX2" fmla="*/ 1905 w 321706"/>
                  <a:gd name="connsiteY2" fmla="*/ 5676 h 161886"/>
                  <a:gd name="connsiteX3" fmla="*/ 952 w 321706"/>
                  <a:gd name="connsiteY3" fmla="*/ 27584 h 161886"/>
                  <a:gd name="connsiteX4" fmla="*/ 0 w 321706"/>
                  <a:gd name="connsiteY4" fmla="*/ 140931 h 161886"/>
                  <a:gd name="connsiteX5" fmla="*/ 22860 w 321706"/>
                  <a:gd name="connsiteY5" fmla="*/ 161886 h 161886"/>
                  <a:gd name="connsiteX6" fmla="*/ 287655 w 321706"/>
                  <a:gd name="connsiteY6" fmla="*/ 161886 h 161886"/>
                  <a:gd name="connsiteX7" fmla="*/ 320040 w 321706"/>
                  <a:gd name="connsiteY7" fmla="*/ 140931 h 161886"/>
                  <a:gd name="connsiteX8" fmla="*/ 320992 w 321706"/>
                  <a:gd name="connsiteY8" fmla="*/ 27584 h 161886"/>
                  <a:gd name="connsiteX9" fmla="*/ 320992 w 321706"/>
                  <a:gd name="connsiteY9" fmla="*/ 4724 h 161886"/>
                  <a:gd name="connsiteX10" fmla="*/ 236220 w 321706"/>
                  <a:gd name="connsiteY10" fmla="*/ 119024 h 161886"/>
                  <a:gd name="connsiteX11" fmla="*/ 160973 w 321706"/>
                  <a:gd name="connsiteY11" fmla="*/ 119024 h 161886"/>
                  <a:gd name="connsiteX12" fmla="*/ 104775 w 321706"/>
                  <a:gd name="connsiteY12" fmla="*/ 119024 h 161886"/>
                  <a:gd name="connsiteX13" fmla="*/ 62865 w 321706"/>
                  <a:gd name="connsiteY13" fmla="*/ 78066 h 161886"/>
                  <a:gd name="connsiteX14" fmla="*/ 96202 w 321706"/>
                  <a:gd name="connsiteY14" fmla="*/ 42824 h 161886"/>
                  <a:gd name="connsiteX15" fmla="*/ 235267 w 321706"/>
                  <a:gd name="connsiteY15" fmla="*/ 42824 h 161886"/>
                  <a:gd name="connsiteX16" fmla="*/ 259080 w 321706"/>
                  <a:gd name="connsiteY16" fmla="*/ 74256 h 161886"/>
                  <a:gd name="connsiteX17" fmla="*/ 236220 w 321706"/>
                  <a:gd name="connsiteY17" fmla="*/ 119024 h 161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1706" h="161886">
                    <a:moveTo>
                      <a:pt x="320992" y="4724"/>
                    </a:moveTo>
                    <a:cubicBezTo>
                      <a:pt x="255270" y="-3849"/>
                      <a:pt x="188595" y="1866"/>
                      <a:pt x="121920" y="1866"/>
                    </a:cubicBezTo>
                    <a:cubicBezTo>
                      <a:pt x="81915" y="1866"/>
                      <a:pt x="41910" y="-2896"/>
                      <a:pt x="1905" y="5676"/>
                    </a:cubicBezTo>
                    <a:cubicBezTo>
                      <a:pt x="1905" y="13296"/>
                      <a:pt x="952" y="20916"/>
                      <a:pt x="952" y="27584"/>
                    </a:cubicBezTo>
                    <a:cubicBezTo>
                      <a:pt x="3810" y="65684"/>
                      <a:pt x="3810" y="103784"/>
                      <a:pt x="0" y="140931"/>
                    </a:cubicBezTo>
                    <a:cubicBezTo>
                      <a:pt x="0" y="156171"/>
                      <a:pt x="6668" y="161886"/>
                      <a:pt x="22860" y="161886"/>
                    </a:cubicBezTo>
                    <a:cubicBezTo>
                      <a:pt x="114300" y="160934"/>
                      <a:pt x="196215" y="160934"/>
                      <a:pt x="287655" y="161886"/>
                    </a:cubicBezTo>
                    <a:cubicBezTo>
                      <a:pt x="303848" y="161886"/>
                      <a:pt x="320040" y="155219"/>
                      <a:pt x="320040" y="140931"/>
                    </a:cubicBezTo>
                    <a:cubicBezTo>
                      <a:pt x="320040" y="102831"/>
                      <a:pt x="320992" y="64731"/>
                      <a:pt x="320992" y="27584"/>
                    </a:cubicBezTo>
                    <a:cubicBezTo>
                      <a:pt x="321945" y="19964"/>
                      <a:pt x="321945" y="12344"/>
                      <a:pt x="320992" y="4724"/>
                    </a:cubicBezTo>
                    <a:close/>
                    <a:moveTo>
                      <a:pt x="236220" y="119024"/>
                    </a:moveTo>
                    <a:cubicBezTo>
                      <a:pt x="211455" y="119024"/>
                      <a:pt x="185738" y="119024"/>
                      <a:pt x="160973" y="119024"/>
                    </a:cubicBezTo>
                    <a:cubicBezTo>
                      <a:pt x="141923" y="119024"/>
                      <a:pt x="122873" y="117119"/>
                      <a:pt x="104775" y="119024"/>
                    </a:cubicBezTo>
                    <a:cubicBezTo>
                      <a:pt x="71438" y="122834"/>
                      <a:pt x="60008" y="112356"/>
                      <a:pt x="62865" y="78066"/>
                    </a:cubicBezTo>
                    <a:cubicBezTo>
                      <a:pt x="64770" y="53301"/>
                      <a:pt x="68580" y="41871"/>
                      <a:pt x="96202" y="42824"/>
                    </a:cubicBezTo>
                    <a:cubicBezTo>
                      <a:pt x="142875" y="44729"/>
                      <a:pt x="189548" y="44729"/>
                      <a:pt x="235267" y="42824"/>
                    </a:cubicBezTo>
                    <a:cubicBezTo>
                      <a:pt x="260985" y="41871"/>
                      <a:pt x="261938" y="57111"/>
                      <a:pt x="259080" y="74256"/>
                    </a:cubicBezTo>
                    <a:cubicBezTo>
                      <a:pt x="255270" y="91401"/>
                      <a:pt x="272415" y="119024"/>
                      <a:pt x="236220" y="119024"/>
                    </a:cubicBezTo>
                    <a:close/>
                  </a:path>
                </a:pathLst>
              </a:custGeom>
              <a:solidFill>
                <a:srgbClr val="EEA5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3A97D3C-BC51-42DF-8925-E55940993A1F}"/>
                  </a:ext>
                </a:extLst>
              </p:cNvPr>
              <p:cNvSpPr/>
              <p:nvPr/>
            </p:nvSpPr>
            <p:spPr>
              <a:xfrm>
                <a:off x="9298140" y="-20939"/>
                <a:ext cx="836829" cy="928481"/>
              </a:xfrm>
              <a:custGeom>
                <a:avLst/>
                <a:gdLst>
                  <a:gd name="connsiteX0" fmla="*/ 953 w 836829"/>
                  <a:gd name="connsiteY0" fmla="*/ 175054 h 928481"/>
                  <a:gd name="connsiteX1" fmla="*/ 0 w 836829"/>
                  <a:gd name="connsiteY1" fmla="*/ 167434 h 928481"/>
                  <a:gd name="connsiteX2" fmla="*/ 124778 w 836829"/>
                  <a:gd name="connsiteY2" fmla="*/ 29322 h 928481"/>
                  <a:gd name="connsiteX3" fmla="*/ 790575 w 836829"/>
                  <a:gd name="connsiteY3" fmla="*/ 43609 h 928481"/>
                  <a:gd name="connsiteX4" fmla="*/ 829628 w 836829"/>
                  <a:gd name="connsiteY4" fmla="*/ 88377 h 928481"/>
                  <a:gd name="connsiteX5" fmla="*/ 836295 w 836829"/>
                  <a:gd name="connsiteY5" fmla="*/ 167434 h 928481"/>
                  <a:gd name="connsiteX6" fmla="*/ 791528 w 836829"/>
                  <a:gd name="connsiteY6" fmla="*/ 210297 h 928481"/>
                  <a:gd name="connsiteX7" fmla="*/ 702945 w 836829"/>
                  <a:gd name="connsiteY7" fmla="*/ 502714 h 928481"/>
                  <a:gd name="connsiteX8" fmla="*/ 659130 w 836829"/>
                  <a:gd name="connsiteY8" fmla="*/ 737029 h 928481"/>
                  <a:gd name="connsiteX9" fmla="*/ 574358 w 836829"/>
                  <a:gd name="connsiteY9" fmla="*/ 871332 h 928481"/>
                  <a:gd name="connsiteX10" fmla="*/ 557213 w 836829"/>
                  <a:gd name="connsiteY10" fmla="*/ 894192 h 928481"/>
                  <a:gd name="connsiteX11" fmla="*/ 517208 w 836829"/>
                  <a:gd name="connsiteY11" fmla="*/ 928482 h 928481"/>
                  <a:gd name="connsiteX12" fmla="*/ 297180 w 836829"/>
                  <a:gd name="connsiteY12" fmla="*/ 928482 h 928481"/>
                  <a:gd name="connsiteX13" fmla="*/ 257175 w 836829"/>
                  <a:gd name="connsiteY13" fmla="*/ 891334 h 928481"/>
                  <a:gd name="connsiteX14" fmla="*/ 242888 w 836829"/>
                  <a:gd name="connsiteY14" fmla="*/ 866569 h 928481"/>
                  <a:gd name="connsiteX15" fmla="*/ 159068 w 836829"/>
                  <a:gd name="connsiteY15" fmla="*/ 698929 h 928481"/>
                  <a:gd name="connsiteX16" fmla="*/ 98108 w 836829"/>
                  <a:gd name="connsiteY16" fmla="*/ 359839 h 928481"/>
                  <a:gd name="connsiteX17" fmla="*/ 36195 w 836829"/>
                  <a:gd name="connsiteY17" fmla="*/ 196962 h 928481"/>
                  <a:gd name="connsiteX18" fmla="*/ 953 w 836829"/>
                  <a:gd name="connsiteY18" fmla="*/ 175054 h 92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6829" h="928481">
                    <a:moveTo>
                      <a:pt x="953" y="175054"/>
                    </a:moveTo>
                    <a:cubicBezTo>
                      <a:pt x="953" y="172197"/>
                      <a:pt x="0" y="170292"/>
                      <a:pt x="0" y="167434"/>
                    </a:cubicBezTo>
                    <a:cubicBezTo>
                      <a:pt x="9525" y="52182"/>
                      <a:pt x="9525" y="52182"/>
                      <a:pt x="124778" y="29322"/>
                    </a:cubicBezTo>
                    <a:cubicBezTo>
                      <a:pt x="347663" y="-14493"/>
                      <a:pt x="569595" y="-8778"/>
                      <a:pt x="790575" y="43609"/>
                    </a:cubicBezTo>
                    <a:cubicBezTo>
                      <a:pt x="817245" y="50277"/>
                      <a:pt x="829628" y="59802"/>
                      <a:pt x="829628" y="88377"/>
                    </a:cubicBezTo>
                    <a:cubicBezTo>
                      <a:pt x="829628" y="115047"/>
                      <a:pt x="839153" y="140764"/>
                      <a:pt x="836295" y="167434"/>
                    </a:cubicBezTo>
                    <a:cubicBezTo>
                      <a:pt x="814388" y="175054"/>
                      <a:pt x="801053" y="190294"/>
                      <a:pt x="791528" y="210297"/>
                    </a:cubicBezTo>
                    <a:cubicBezTo>
                      <a:pt x="745808" y="302689"/>
                      <a:pt x="720090" y="401749"/>
                      <a:pt x="702945" y="502714"/>
                    </a:cubicBezTo>
                    <a:cubicBezTo>
                      <a:pt x="689610" y="580819"/>
                      <a:pt x="675323" y="658924"/>
                      <a:pt x="659130" y="737029"/>
                    </a:cubicBezTo>
                    <a:cubicBezTo>
                      <a:pt x="647700" y="793227"/>
                      <a:pt x="617220" y="836089"/>
                      <a:pt x="574358" y="871332"/>
                    </a:cubicBezTo>
                    <a:cubicBezTo>
                      <a:pt x="566738" y="877999"/>
                      <a:pt x="555308" y="883714"/>
                      <a:pt x="557213" y="894192"/>
                    </a:cubicBezTo>
                    <a:cubicBezTo>
                      <a:pt x="561975" y="927529"/>
                      <a:pt x="540068" y="927529"/>
                      <a:pt x="517208" y="928482"/>
                    </a:cubicBezTo>
                    <a:cubicBezTo>
                      <a:pt x="443865" y="928482"/>
                      <a:pt x="370523" y="928482"/>
                      <a:pt x="297180" y="928482"/>
                    </a:cubicBezTo>
                    <a:cubicBezTo>
                      <a:pt x="272415" y="928482"/>
                      <a:pt x="250508" y="925624"/>
                      <a:pt x="257175" y="891334"/>
                    </a:cubicBezTo>
                    <a:cubicBezTo>
                      <a:pt x="259080" y="879904"/>
                      <a:pt x="250508" y="872284"/>
                      <a:pt x="242888" y="866569"/>
                    </a:cubicBezTo>
                    <a:cubicBezTo>
                      <a:pt x="188595" y="823707"/>
                      <a:pt x="167640" y="765604"/>
                      <a:pt x="159068" y="698929"/>
                    </a:cubicBezTo>
                    <a:cubicBezTo>
                      <a:pt x="143828" y="584629"/>
                      <a:pt x="128588" y="471282"/>
                      <a:pt x="98108" y="359839"/>
                    </a:cubicBezTo>
                    <a:cubicBezTo>
                      <a:pt x="82868" y="303642"/>
                      <a:pt x="62865" y="249349"/>
                      <a:pt x="36195" y="196962"/>
                    </a:cubicBezTo>
                    <a:cubicBezTo>
                      <a:pt x="26670" y="183627"/>
                      <a:pt x="20003" y="170292"/>
                      <a:pt x="953" y="175054"/>
                    </a:cubicBezTo>
                    <a:close/>
                  </a:path>
                </a:pathLst>
              </a:custGeom>
              <a:solidFill>
                <a:srgbClr val="4F4D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85EBA31F-3D84-44B3-BACA-645AE26216EC}"/>
              </a:ext>
            </a:extLst>
          </p:cNvPr>
          <p:cNvGrpSpPr/>
          <p:nvPr/>
        </p:nvGrpSpPr>
        <p:grpSpPr>
          <a:xfrm>
            <a:off x="676086" y="1845473"/>
            <a:ext cx="3945997" cy="3847764"/>
            <a:chOff x="572308" y="1845473"/>
            <a:chExt cx="3945997" cy="3847764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ACAA7F70-15C9-4331-BE59-505F375C93C2}"/>
                </a:ext>
              </a:extLst>
            </p:cNvPr>
            <p:cNvGrpSpPr/>
            <p:nvPr/>
          </p:nvGrpSpPr>
          <p:grpSpPr>
            <a:xfrm>
              <a:off x="572308" y="4769907"/>
              <a:ext cx="2552859" cy="923330"/>
              <a:chOff x="2551704" y="4283314"/>
              <a:chExt cx="2357003" cy="923330"/>
            </a:xfrm>
          </p:grpSpPr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B23983A4-5DF4-4574-B9F7-1007835764E0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FCA36F2-E3A8-4FD4-93F3-A7875756055B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077EB7E7-E25D-4C79-9CA9-FC50A5ABF8C2}"/>
                </a:ext>
              </a:extLst>
            </p:cNvPr>
            <p:cNvGrpSpPr/>
            <p:nvPr/>
          </p:nvGrpSpPr>
          <p:grpSpPr>
            <a:xfrm>
              <a:off x="1268877" y="3307690"/>
              <a:ext cx="2552859" cy="923330"/>
              <a:chOff x="2551704" y="4283314"/>
              <a:chExt cx="2357003" cy="923330"/>
            </a:xfrm>
          </p:grpSpPr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786B2DE1-62A7-41D8-BF5F-8F7E096A3FE3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0D03BD3-9253-4BB7-8C08-E430CC1D1131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371B0DCA-AADB-4201-BF40-3EE587A9F0DF}"/>
                </a:ext>
              </a:extLst>
            </p:cNvPr>
            <p:cNvGrpSpPr/>
            <p:nvPr/>
          </p:nvGrpSpPr>
          <p:grpSpPr>
            <a:xfrm>
              <a:off x="1965446" y="1845473"/>
              <a:ext cx="2552859" cy="923330"/>
              <a:chOff x="2551704" y="4283314"/>
              <a:chExt cx="2357003" cy="923330"/>
            </a:xfrm>
          </p:grpSpPr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8096D0D9-5DC5-424B-9AA7-E422DAF8BA8D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A68FB35F-975E-4F1E-88C0-1BD5AC6DF1A0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61C35095-E89B-4002-8FB4-DDF125AB65D9}"/>
              </a:ext>
            </a:extLst>
          </p:cNvPr>
          <p:cNvGrpSpPr/>
          <p:nvPr/>
        </p:nvGrpSpPr>
        <p:grpSpPr>
          <a:xfrm flipH="1">
            <a:off x="7569917" y="1845473"/>
            <a:ext cx="3945997" cy="3847764"/>
            <a:chOff x="572308" y="1845473"/>
            <a:chExt cx="3945997" cy="3847764"/>
          </a:xfrm>
        </p:grpSpPr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F146A277-058D-4B89-9DD0-321DA7891AF2}"/>
                </a:ext>
              </a:extLst>
            </p:cNvPr>
            <p:cNvGrpSpPr/>
            <p:nvPr/>
          </p:nvGrpSpPr>
          <p:grpSpPr>
            <a:xfrm>
              <a:off x="572308" y="4769907"/>
              <a:ext cx="2552859" cy="923330"/>
              <a:chOff x="2551704" y="4283314"/>
              <a:chExt cx="2357003" cy="923330"/>
            </a:xfrm>
          </p:grpSpPr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3A42684C-5817-4F40-A31B-5AB24E603A36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id="{6C0E19A7-E8D9-4DB6-8ACA-B3165EF0EC59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39ECC014-D048-43FC-B44B-2010B69B510A}"/>
                </a:ext>
              </a:extLst>
            </p:cNvPr>
            <p:cNvGrpSpPr/>
            <p:nvPr/>
          </p:nvGrpSpPr>
          <p:grpSpPr>
            <a:xfrm>
              <a:off x="1268877" y="3307690"/>
              <a:ext cx="2552859" cy="923330"/>
              <a:chOff x="2551704" y="4283314"/>
              <a:chExt cx="2357003" cy="923330"/>
            </a:xfrm>
          </p:grpSpPr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29DA4F18-BAE2-4EA5-A564-902368CBB1EA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1E56B399-E807-4028-AE1E-F986C9B317B7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6C0BF0CC-5138-4BB3-B304-EC39F17BECF8}"/>
                </a:ext>
              </a:extLst>
            </p:cNvPr>
            <p:cNvGrpSpPr/>
            <p:nvPr/>
          </p:nvGrpSpPr>
          <p:grpSpPr>
            <a:xfrm>
              <a:off x="1965446" y="1845473"/>
              <a:ext cx="2552859" cy="923330"/>
              <a:chOff x="2551704" y="4283314"/>
              <a:chExt cx="2357003" cy="923330"/>
            </a:xfrm>
          </p:grpSpPr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3E981316-F14B-421A-8AAE-E83F360F8004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F7E8AB7C-E6C8-4AAB-922E-3BBF2705D3C2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3BE832E-270D-4D48-8BC2-421B6D068678}"/>
              </a:ext>
            </a:extLst>
          </p:cNvPr>
          <p:cNvSpPr/>
          <p:nvPr/>
        </p:nvSpPr>
        <p:spPr>
          <a:xfrm>
            <a:off x="4511217" y="0"/>
            <a:ext cx="3169566" cy="11681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3B5C280-1839-4F64-8C9B-B4A13969FFFC}"/>
              </a:ext>
            </a:extLst>
          </p:cNvPr>
          <p:cNvSpPr txBox="1"/>
          <p:nvPr/>
        </p:nvSpPr>
        <p:spPr>
          <a:xfrm>
            <a:off x="1995202" y="1076913"/>
            <a:ext cx="7943179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Awesome </a:t>
            </a:r>
            <a:r>
              <a:rPr lang="en-GB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tx1"/>
                </a:solidFill>
                <a:latin typeface="+mj-lt"/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tx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702FFD3-EB16-4767-A533-914EF5D8E856}"/>
              </a:ext>
            </a:extLst>
          </p:cNvPr>
          <p:cNvSpPr txBox="1"/>
          <p:nvPr/>
        </p:nvSpPr>
        <p:spPr>
          <a:xfrm>
            <a:off x="3073940" y="1790402"/>
            <a:ext cx="5785702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</a:rPr>
              <a:t>Have a magical Thanksgiving Day</a:t>
            </a:r>
            <a:endParaRPr lang="ko-KR" altLang="en-US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5D62B34-A08E-4F80-9F74-FDA64C7BAD19}"/>
              </a:ext>
            </a:extLst>
          </p:cNvPr>
          <p:cNvSpPr txBox="1"/>
          <p:nvPr/>
        </p:nvSpPr>
        <p:spPr>
          <a:xfrm>
            <a:off x="1010584" y="2226078"/>
            <a:ext cx="101708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 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835FC5B-3F5D-4383-AC5E-7513C82DCFAE}"/>
              </a:ext>
            </a:extLst>
          </p:cNvPr>
          <p:cNvSpPr/>
          <p:nvPr/>
        </p:nvSpPr>
        <p:spPr>
          <a:xfrm>
            <a:off x="4539617" y="161519"/>
            <a:ext cx="3112766" cy="1006668"/>
          </a:xfrm>
          <a:custGeom>
            <a:avLst/>
            <a:gdLst>
              <a:gd name="connsiteX0" fmla="*/ 1885357 w 3112766"/>
              <a:gd name="connsiteY0" fmla="*/ 758872 h 1006668"/>
              <a:gd name="connsiteX1" fmla="*/ 1727006 w 3112766"/>
              <a:gd name="connsiteY1" fmla="*/ 806623 h 1006668"/>
              <a:gd name="connsiteX2" fmla="*/ 1684058 w 3112766"/>
              <a:gd name="connsiteY2" fmla="*/ 868360 h 1006668"/>
              <a:gd name="connsiteX3" fmla="*/ 1701506 w 3112766"/>
              <a:gd name="connsiteY3" fmla="*/ 939494 h 1006668"/>
              <a:gd name="connsiteX4" fmla="*/ 1769954 w 3112766"/>
              <a:gd name="connsiteY4" fmla="*/ 948888 h 1006668"/>
              <a:gd name="connsiteX5" fmla="*/ 1806193 w 3112766"/>
              <a:gd name="connsiteY5" fmla="*/ 930099 h 1006668"/>
              <a:gd name="connsiteX6" fmla="*/ 1944433 w 3112766"/>
              <a:gd name="connsiteY6" fmla="*/ 762332 h 1006668"/>
              <a:gd name="connsiteX7" fmla="*/ 1885357 w 3112766"/>
              <a:gd name="connsiteY7" fmla="*/ 758872 h 1006668"/>
              <a:gd name="connsiteX8" fmla="*/ 2807636 w 3112766"/>
              <a:gd name="connsiteY8" fmla="*/ 758641 h 1006668"/>
              <a:gd name="connsiteX9" fmla="*/ 2639660 w 3112766"/>
              <a:gd name="connsiteY9" fmla="*/ 816017 h 1006668"/>
              <a:gd name="connsiteX10" fmla="*/ 2620870 w 3112766"/>
              <a:gd name="connsiteY10" fmla="*/ 932782 h 1006668"/>
              <a:gd name="connsiteX11" fmla="*/ 2724213 w 3112766"/>
              <a:gd name="connsiteY11" fmla="*/ 936810 h 1006668"/>
              <a:gd name="connsiteX12" fmla="*/ 2736293 w 3112766"/>
              <a:gd name="connsiteY12" fmla="*/ 928755 h 1006668"/>
              <a:gd name="connsiteX13" fmla="*/ 2871848 w 3112766"/>
              <a:gd name="connsiteY13" fmla="*/ 762332 h 1006668"/>
              <a:gd name="connsiteX14" fmla="*/ 2807636 w 3112766"/>
              <a:gd name="connsiteY14" fmla="*/ 758641 h 1006668"/>
              <a:gd name="connsiteX15" fmla="*/ 2929561 w 3112766"/>
              <a:gd name="connsiteY15" fmla="*/ 650934 h 1006668"/>
              <a:gd name="connsiteX16" fmla="*/ 2840980 w 3112766"/>
              <a:gd name="connsiteY16" fmla="*/ 724752 h 1006668"/>
              <a:gd name="connsiteX17" fmla="*/ 2843664 w 3112766"/>
              <a:gd name="connsiteY17" fmla="*/ 732805 h 1006668"/>
              <a:gd name="connsiteX18" fmla="*/ 2893323 w 3112766"/>
              <a:gd name="connsiteY18" fmla="*/ 719384 h 1006668"/>
              <a:gd name="connsiteX19" fmla="*/ 2933587 w 3112766"/>
              <a:gd name="connsiteY19" fmla="*/ 653618 h 1006668"/>
              <a:gd name="connsiteX20" fmla="*/ 2929561 w 3112766"/>
              <a:gd name="connsiteY20" fmla="*/ 650934 h 1006668"/>
              <a:gd name="connsiteX21" fmla="*/ 2007514 w 3112766"/>
              <a:gd name="connsiteY21" fmla="*/ 646908 h 1006668"/>
              <a:gd name="connsiteX22" fmla="*/ 2007007 w 3112766"/>
              <a:gd name="connsiteY22" fmla="*/ 647327 h 1006668"/>
              <a:gd name="connsiteX23" fmla="*/ 2008854 w 3112766"/>
              <a:gd name="connsiteY23" fmla="*/ 648250 h 1006668"/>
              <a:gd name="connsiteX24" fmla="*/ 1964563 w 3112766"/>
              <a:gd name="connsiteY24" fmla="*/ 722068 h 1006668"/>
              <a:gd name="connsiteX25" fmla="*/ 1943258 w 3112766"/>
              <a:gd name="connsiteY25" fmla="*/ 728611 h 1006668"/>
              <a:gd name="connsiteX26" fmla="*/ 1916234 w 3112766"/>
              <a:gd name="connsiteY26" fmla="*/ 730050 h 1006668"/>
              <a:gd name="connsiteX27" fmla="*/ 1916248 w 3112766"/>
              <a:gd name="connsiteY27" fmla="*/ 730121 h 1006668"/>
              <a:gd name="connsiteX28" fmla="*/ 1965907 w 3112766"/>
              <a:gd name="connsiteY28" fmla="*/ 722068 h 1006668"/>
              <a:gd name="connsiteX29" fmla="*/ 2010198 w 3112766"/>
              <a:gd name="connsiteY29" fmla="*/ 648250 h 1006668"/>
              <a:gd name="connsiteX30" fmla="*/ 2007514 w 3112766"/>
              <a:gd name="connsiteY30" fmla="*/ 646908 h 1006668"/>
              <a:gd name="connsiteX31" fmla="*/ 1814246 w 3112766"/>
              <a:gd name="connsiteY31" fmla="*/ 530145 h 1006668"/>
              <a:gd name="connsiteX32" fmla="*/ 1688086 w 3112766"/>
              <a:gd name="connsiteY32" fmla="*/ 707305 h 1006668"/>
              <a:gd name="connsiteX33" fmla="*/ 1814246 w 3112766"/>
              <a:gd name="connsiteY33" fmla="*/ 530145 h 1006668"/>
              <a:gd name="connsiteX34" fmla="*/ 415867 w 3112766"/>
              <a:gd name="connsiteY34" fmla="*/ 499359 h 1006668"/>
              <a:gd name="connsiteX35" fmla="*/ 390240 w 3112766"/>
              <a:gd name="connsiteY35" fmla="*/ 501959 h 1006668"/>
              <a:gd name="connsiteX36" fmla="*/ 321792 w 3112766"/>
              <a:gd name="connsiteY36" fmla="*/ 538196 h 1006668"/>
              <a:gd name="connsiteX37" fmla="*/ 143287 w 3112766"/>
              <a:gd name="connsiteY37" fmla="*/ 845546 h 1006668"/>
              <a:gd name="connsiteX38" fmla="*/ 203684 w 3112766"/>
              <a:gd name="connsiteY38" fmla="*/ 824072 h 1006668"/>
              <a:gd name="connsiteX39" fmla="*/ 375477 w 3112766"/>
              <a:gd name="connsiteY39" fmla="*/ 667041 h 1006668"/>
              <a:gd name="connsiteX40" fmla="*/ 435873 w 3112766"/>
              <a:gd name="connsiteY40" fmla="*/ 552960 h 1006668"/>
              <a:gd name="connsiteX41" fmla="*/ 415867 w 3112766"/>
              <a:gd name="connsiteY41" fmla="*/ 499359 h 1006668"/>
              <a:gd name="connsiteX42" fmla="*/ 1298866 w 3112766"/>
              <a:gd name="connsiteY42" fmla="*/ 468405 h 1006668"/>
              <a:gd name="connsiteX43" fmla="*/ 1137810 w 3112766"/>
              <a:gd name="connsiteY43" fmla="*/ 704622 h 1006668"/>
              <a:gd name="connsiteX44" fmla="*/ 1161969 w 3112766"/>
              <a:gd name="connsiteY44" fmla="*/ 691201 h 1006668"/>
              <a:gd name="connsiteX45" fmla="*/ 1289471 w 3112766"/>
              <a:gd name="connsiteY45" fmla="*/ 565039 h 1006668"/>
              <a:gd name="connsiteX46" fmla="*/ 1298866 w 3112766"/>
              <a:gd name="connsiteY46" fmla="*/ 468405 h 1006668"/>
              <a:gd name="connsiteX47" fmla="*/ 1207601 w 3112766"/>
              <a:gd name="connsiteY47" fmla="*/ 467064 h 1006668"/>
              <a:gd name="connsiteX48" fmla="*/ 998228 w 3112766"/>
              <a:gd name="connsiteY48" fmla="*/ 703279 h 1006668"/>
              <a:gd name="connsiteX49" fmla="*/ 1092177 w 3112766"/>
              <a:gd name="connsiteY49" fmla="*/ 629461 h 1006668"/>
              <a:gd name="connsiteX50" fmla="*/ 1131099 w 3112766"/>
              <a:gd name="connsiteY50" fmla="*/ 593224 h 1006668"/>
              <a:gd name="connsiteX51" fmla="*/ 1207601 w 3112766"/>
              <a:gd name="connsiteY51" fmla="*/ 467064 h 1006668"/>
              <a:gd name="connsiteX52" fmla="*/ 3016799 w 3112766"/>
              <a:gd name="connsiteY52" fmla="*/ 463034 h 1006668"/>
              <a:gd name="connsiteX53" fmla="*/ 2824874 w 3112766"/>
              <a:gd name="connsiteY53" fmla="*/ 701935 h 1006668"/>
              <a:gd name="connsiteX54" fmla="*/ 3003378 w 3112766"/>
              <a:gd name="connsiteY54" fmla="*/ 508667 h 1006668"/>
              <a:gd name="connsiteX55" fmla="*/ 3016799 w 3112766"/>
              <a:gd name="connsiteY55" fmla="*/ 463034 h 1006668"/>
              <a:gd name="connsiteX56" fmla="*/ 2082673 w 3112766"/>
              <a:gd name="connsiteY56" fmla="*/ 461693 h 1006668"/>
              <a:gd name="connsiteX57" fmla="*/ 2030329 w 3112766"/>
              <a:gd name="connsiteY57" fmla="*/ 479142 h 1006668"/>
              <a:gd name="connsiteX58" fmla="*/ 1901484 w 3112766"/>
              <a:gd name="connsiteY58" fmla="*/ 668383 h 1006668"/>
              <a:gd name="connsiteX59" fmla="*/ 1896115 w 3112766"/>
              <a:gd name="connsiteY59" fmla="*/ 701935 h 1006668"/>
              <a:gd name="connsiteX60" fmla="*/ 2073278 w 3112766"/>
              <a:gd name="connsiteY60" fmla="*/ 512694 h 1006668"/>
              <a:gd name="connsiteX61" fmla="*/ 2082673 w 3112766"/>
              <a:gd name="connsiteY61" fmla="*/ 461693 h 1006668"/>
              <a:gd name="connsiteX62" fmla="*/ 2179307 w 3112766"/>
              <a:gd name="connsiteY62" fmla="*/ 418745 h 1006668"/>
              <a:gd name="connsiteX63" fmla="*/ 2175280 w 3112766"/>
              <a:gd name="connsiteY63" fmla="*/ 445587 h 1006668"/>
              <a:gd name="connsiteX64" fmla="*/ 2026304 w 3112766"/>
              <a:gd name="connsiteY64" fmla="*/ 731464 h 1006668"/>
              <a:gd name="connsiteX65" fmla="*/ 2094752 w 3112766"/>
              <a:gd name="connsiteY65" fmla="*/ 755621 h 1006668"/>
              <a:gd name="connsiteX66" fmla="*/ 2159174 w 3112766"/>
              <a:gd name="connsiteY66" fmla="*/ 798571 h 1006668"/>
              <a:gd name="connsiteX67" fmla="*/ 2172596 w 3112766"/>
              <a:gd name="connsiteY67" fmla="*/ 893862 h 1006668"/>
              <a:gd name="connsiteX68" fmla="*/ 2153806 w 3112766"/>
              <a:gd name="connsiteY68" fmla="*/ 924730 h 1006668"/>
              <a:gd name="connsiteX69" fmla="*/ 2133674 w 3112766"/>
              <a:gd name="connsiteY69" fmla="*/ 947547 h 1006668"/>
              <a:gd name="connsiteX70" fmla="*/ 2010198 w 3112766"/>
              <a:gd name="connsiteY70" fmla="*/ 775754 h 1006668"/>
              <a:gd name="connsiteX71" fmla="*/ 1928327 w 3112766"/>
              <a:gd name="connsiteY71" fmla="*/ 881782 h 1006668"/>
              <a:gd name="connsiteX72" fmla="*/ 1748480 w 3112766"/>
              <a:gd name="connsiteY72" fmla="*/ 983784 h 1006668"/>
              <a:gd name="connsiteX73" fmla="*/ 1647821 w 3112766"/>
              <a:gd name="connsiteY73" fmla="*/ 952916 h 1006668"/>
              <a:gd name="connsiteX74" fmla="*/ 1649162 w 3112766"/>
              <a:gd name="connsiteY74" fmla="*/ 838835 h 1006668"/>
              <a:gd name="connsiteX75" fmla="*/ 1780692 w 3112766"/>
              <a:gd name="connsiteY75" fmla="*/ 744885 h 1006668"/>
              <a:gd name="connsiteX76" fmla="*/ 1875984 w 3112766"/>
              <a:gd name="connsiteY76" fmla="*/ 728778 h 1006668"/>
              <a:gd name="connsiteX77" fmla="*/ 1869272 w 3112766"/>
              <a:gd name="connsiteY77" fmla="*/ 613355 h 1006668"/>
              <a:gd name="connsiteX78" fmla="*/ 1961881 w 3112766"/>
              <a:gd name="connsiteY78" fmla="*/ 463036 h 1006668"/>
              <a:gd name="connsiteX79" fmla="*/ 2057172 w 3112766"/>
              <a:gd name="connsiteY79" fmla="*/ 421429 h 1006668"/>
              <a:gd name="connsiteX80" fmla="*/ 2126963 w 3112766"/>
              <a:gd name="connsiteY80" fmla="*/ 465720 h 1006668"/>
              <a:gd name="connsiteX81" fmla="*/ 2151121 w 3112766"/>
              <a:gd name="connsiteY81" fmla="*/ 430823 h 1006668"/>
              <a:gd name="connsiteX82" fmla="*/ 2179307 w 3112766"/>
              <a:gd name="connsiteY82" fmla="*/ 418745 h 1006668"/>
              <a:gd name="connsiteX83" fmla="*/ 2290704 w 3112766"/>
              <a:gd name="connsiteY83" fmla="*/ 406665 h 1006668"/>
              <a:gd name="connsiteX84" fmla="*/ 2313520 w 3112766"/>
              <a:gd name="connsiteY84" fmla="*/ 575774 h 1006668"/>
              <a:gd name="connsiteX85" fmla="*/ 2243729 w 3112766"/>
              <a:gd name="connsiteY85" fmla="*/ 673751 h 1006668"/>
              <a:gd name="connsiteX86" fmla="*/ 2231651 w 3112766"/>
              <a:gd name="connsiteY86" fmla="*/ 691198 h 1006668"/>
              <a:gd name="connsiteX87" fmla="*/ 2238361 w 3112766"/>
              <a:gd name="connsiteY87" fmla="*/ 696567 h 1006668"/>
              <a:gd name="connsiteX88" fmla="*/ 2351100 w 3112766"/>
              <a:gd name="connsiteY88" fmla="*/ 561011 h 1006668"/>
              <a:gd name="connsiteX89" fmla="*/ 2351100 w 3112766"/>
              <a:gd name="connsiteY89" fmla="*/ 540878 h 1006668"/>
              <a:gd name="connsiteX90" fmla="*/ 2377943 w 3112766"/>
              <a:gd name="connsiteY90" fmla="*/ 445587 h 1006668"/>
              <a:gd name="connsiteX91" fmla="*/ 2420891 w 3112766"/>
              <a:gd name="connsiteY91" fmla="*/ 432166 h 1006668"/>
              <a:gd name="connsiteX92" fmla="*/ 2442365 w 3112766"/>
              <a:gd name="connsiteY92" fmla="*/ 475114 h 1006668"/>
              <a:gd name="connsiteX93" fmla="*/ 2414181 w 3112766"/>
              <a:gd name="connsiteY93" fmla="*/ 570405 h 1006668"/>
              <a:gd name="connsiteX94" fmla="*/ 2431628 w 3112766"/>
              <a:gd name="connsiteY94" fmla="*/ 565037 h 1006668"/>
              <a:gd name="connsiteX95" fmla="*/ 2524236 w 3112766"/>
              <a:gd name="connsiteY95" fmla="*/ 491220 h 1006668"/>
              <a:gd name="connsiteX96" fmla="*/ 2517525 w 3112766"/>
              <a:gd name="connsiteY96" fmla="*/ 421429 h 1006668"/>
              <a:gd name="connsiteX97" fmla="*/ 2572553 w 3112766"/>
              <a:gd name="connsiteY97" fmla="*/ 510010 h 1006668"/>
              <a:gd name="connsiteX98" fmla="*/ 2509472 w 3112766"/>
              <a:gd name="connsiteY98" fmla="*/ 598591 h 1006668"/>
              <a:gd name="connsiteX99" fmla="*/ 2457129 w 3112766"/>
              <a:gd name="connsiteY99" fmla="*/ 704619 h 1006668"/>
              <a:gd name="connsiteX100" fmla="*/ 2559132 w 3112766"/>
              <a:gd name="connsiteY100" fmla="*/ 605301 h 1006668"/>
              <a:gd name="connsiteX101" fmla="*/ 2628923 w 3112766"/>
              <a:gd name="connsiteY101" fmla="*/ 511351 h 1006668"/>
              <a:gd name="connsiteX102" fmla="*/ 2659791 w 3112766"/>
              <a:gd name="connsiteY102" fmla="*/ 432166 h 1006668"/>
              <a:gd name="connsiteX103" fmla="*/ 2696029 w 3112766"/>
              <a:gd name="connsiteY103" fmla="*/ 501957 h 1006668"/>
              <a:gd name="connsiteX104" fmla="*/ 2775215 w 3112766"/>
              <a:gd name="connsiteY104" fmla="*/ 438876 h 1006668"/>
              <a:gd name="connsiteX105" fmla="*/ 2804742 w 3112766"/>
              <a:gd name="connsiteY105" fmla="*/ 433507 h 1006668"/>
              <a:gd name="connsiteX106" fmla="*/ 2818163 w 3112766"/>
              <a:gd name="connsiteY106" fmla="*/ 457666 h 1006668"/>
              <a:gd name="connsiteX107" fmla="*/ 2769846 w 3112766"/>
              <a:gd name="connsiteY107" fmla="*/ 575774 h 1006668"/>
              <a:gd name="connsiteX108" fmla="*/ 2705424 w 3112766"/>
              <a:gd name="connsiteY108" fmla="*/ 669724 h 1006668"/>
              <a:gd name="connsiteX109" fmla="*/ 2700055 w 3112766"/>
              <a:gd name="connsiteY109" fmla="*/ 699251 h 1006668"/>
              <a:gd name="connsiteX110" fmla="*/ 2807426 w 3112766"/>
              <a:gd name="connsiteY110" fmla="*/ 589195 h 1006668"/>
              <a:gd name="connsiteX111" fmla="*/ 2900034 w 3112766"/>
              <a:gd name="connsiteY111" fmla="*/ 463034 h 1006668"/>
              <a:gd name="connsiteX112" fmla="*/ 2979219 w 3112766"/>
              <a:gd name="connsiteY112" fmla="*/ 430823 h 1006668"/>
              <a:gd name="connsiteX113" fmla="*/ 3054379 w 3112766"/>
              <a:gd name="connsiteY113" fmla="*/ 472430 h 1006668"/>
              <a:gd name="connsiteX114" fmla="*/ 3110748 w 3112766"/>
              <a:gd name="connsiteY114" fmla="*/ 430823 h 1006668"/>
              <a:gd name="connsiteX115" fmla="*/ 2955061 w 3112766"/>
              <a:gd name="connsiteY115" fmla="*/ 742199 h 1006668"/>
              <a:gd name="connsiteX116" fmla="*/ 3036932 w 3112766"/>
              <a:gd name="connsiteY116" fmla="*/ 771726 h 1006668"/>
              <a:gd name="connsiteX117" fmla="*/ 3063774 w 3112766"/>
              <a:gd name="connsiteY117" fmla="*/ 786490 h 1006668"/>
              <a:gd name="connsiteX118" fmla="*/ 3061090 w 3112766"/>
              <a:gd name="connsiteY118" fmla="*/ 952915 h 1006668"/>
              <a:gd name="connsiteX119" fmla="*/ 2934929 w 3112766"/>
              <a:gd name="connsiteY119" fmla="*/ 786490 h 1006668"/>
              <a:gd name="connsiteX120" fmla="*/ 2869164 w 3112766"/>
              <a:gd name="connsiteY120" fmla="*/ 877756 h 1006668"/>
              <a:gd name="connsiteX121" fmla="*/ 2657107 w 3112766"/>
              <a:gd name="connsiteY121" fmla="*/ 997205 h 1006668"/>
              <a:gd name="connsiteX122" fmla="*/ 2568526 w 3112766"/>
              <a:gd name="connsiteY122" fmla="*/ 958284 h 1006668"/>
              <a:gd name="connsiteX123" fmla="*/ 2573894 w 3112766"/>
              <a:gd name="connsiteY123" fmla="*/ 854939 h 1006668"/>
              <a:gd name="connsiteX124" fmla="*/ 2751056 w 3112766"/>
              <a:gd name="connsiteY124" fmla="*/ 746226 h 1006668"/>
              <a:gd name="connsiteX125" fmla="*/ 2800716 w 3112766"/>
              <a:gd name="connsiteY125" fmla="*/ 731462 h 1006668"/>
              <a:gd name="connsiteX126" fmla="*/ 2779242 w 3112766"/>
              <a:gd name="connsiteY126" fmla="*/ 669724 h 1006668"/>
              <a:gd name="connsiteX127" fmla="*/ 2714819 w 3112766"/>
              <a:gd name="connsiteY127" fmla="*/ 720725 h 1006668"/>
              <a:gd name="connsiteX128" fmla="*/ 2667844 w 3112766"/>
              <a:gd name="connsiteY128" fmla="*/ 707304 h 1006668"/>
              <a:gd name="connsiteX129" fmla="*/ 2671871 w 3112766"/>
              <a:gd name="connsiteY129" fmla="*/ 618722 h 1006668"/>
              <a:gd name="connsiteX130" fmla="*/ 2755083 w 3112766"/>
              <a:gd name="connsiteY130" fmla="*/ 496589 h 1006668"/>
              <a:gd name="connsiteX131" fmla="*/ 2779242 w 3112766"/>
              <a:gd name="connsiteY131" fmla="*/ 465719 h 1006668"/>
              <a:gd name="connsiteX132" fmla="*/ 2591343 w 3112766"/>
              <a:gd name="connsiteY132" fmla="*/ 637512 h 1006668"/>
              <a:gd name="connsiteX133" fmla="*/ 2580606 w 3112766"/>
              <a:gd name="connsiteY133" fmla="*/ 748911 h 1006668"/>
              <a:gd name="connsiteX134" fmla="*/ 2572553 w 3112766"/>
              <a:gd name="connsiteY134" fmla="*/ 752936 h 1006668"/>
              <a:gd name="connsiteX135" fmla="*/ 2528262 w 3112766"/>
              <a:gd name="connsiteY135" fmla="*/ 673751 h 1006668"/>
              <a:gd name="connsiteX136" fmla="*/ 2446392 w 3112766"/>
              <a:gd name="connsiteY136" fmla="*/ 739515 h 1006668"/>
              <a:gd name="connsiteX137" fmla="*/ 2455786 w 3112766"/>
              <a:gd name="connsiteY137" fmla="*/ 578458 h 1006668"/>
              <a:gd name="connsiteX138" fmla="*/ 2396732 w 3112766"/>
              <a:gd name="connsiteY138" fmla="*/ 589195 h 1006668"/>
              <a:gd name="connsiteX139" fmla="*/ 2380627 w 3112766"/>
              <a:gd name="connsiteY139" fmla="*/ 603959 h 1006668"/>
              <a:gd name="connsiteX140" fmla="*/ 2251782 w 3112766"/>
              <a:gd name="connsiteY140" fmla="*/ 718041 h 1006668"/>
              <a:gd name="connsiteX141" fmla="*/ 2232992 w 3112766"/>
              <a:gd name="connsiteY141" fmla="*/ 728778 h 1006668"/>
              <a:gd name="connsiteX142" fmla="*/ 2188702 w 3112766"/>
              <a:gd name="connsiteY142" fmla="*/ 701935 h 1006668"/>
              <a:gd name="connsiteX143" fmla="*/ 2188702 w 3112766"/>
              <a:gd name="connsiteY143" fmla="*/ 680461 h 1006668"/>
              <a:gd name="connsiteX144" fmla="*/ 2113543 w 3112766"/>
              <a:gd name="connsiteY144" fmla="*/ 739515 h 1006668"/>
              <a:gd name="connsiteX145" fmla="*/ 2102806 w 3112766"/>
              <a:gd name="connsiteY145" fmla="*/ 617381 h 1006668"/>
              <a:gd name="connsiteX146" fmla="*/ 2175281 w 3112766"/>
              <a:gd name="connsiteY146" fmla="*/ 508667 h 1006668"/>
              <a:gd name="connsiteX147" fmla="*/ 2190044 w 3112766"/>
              <a:gd name="connsiteY147" fmla="*/ 488536 h 1006668"/>
              <a:gd name="connsiteX148" fmla="*/ 2187359 w 3112766"/>
              <a:gd name="connsiteY148" fmla="*/ 409349 h 1006668"/>
              <a:gd name="connsiteX149" fmla="*/ 2228966 w 3112766"/>
              <a:gd name="connsiteY149" fmla="*/ 433507 h 1006668"/>
              <a:gd name="connsiteX150" fmla="*/ 2239703 w 3112766"/>
              <a:gd name="connsiteY150" fmla="*/ 503299 h 1006668"/>
              <a:gd name="connsiteX151" fmla="*/ 2168569 w 3112766"/>
              <a:gd name="connsiteY151" fmla="*/ 603959 h 1006668"/>
              <a:gd name="connsiteX152" fmla="*/ 2117568 w 3112766"/>
              <a:gd name="connsiteY152" fmla="*/ 692541 h 1006668"/>
              <a:gd name="connsiteX153" fmla="*/ 2125621 w 3112766"/>
              <a:gd name="connsiteY153" fmla="*/ 699251 h 1006668"/>
              <a:gd name="connsiteX154" fmla="*/ 2206149 w 3112766"/>
              <a:gd name="connsiteY154" fmla="*/ 630802 h 1006668"/>
              <a:gd name="connsiteX155" fmla="*/ 2281309 w 3112766"/>
              <a:gd name="connsiteY155" fmla="*/ 531484 h 1006668"/>
              <a:gd name="connsiteX156" fmla="*/ 2290704 w 3112766"/>
              <a:gd name="connsiteY156" fmla="*/ 406665 h 1006668"/>
              <a:gd name="connsiteX157" fmla="*/ 2651739 w 3112766"/>
              <a:gd name="connsiteY157" fmla="*/ 245609 h 1006668"/>
              <a:gd name="connsiteX158" fmla="*/ 2595369 w 3112766"/>
              <a:gd name="connsiteY158" fmla="*/ 352980 h 1006668"/>
              <a:gd name="connsiteX159" fmla="*/ 2651739 w 3112766"/>
              <a:gd name="connsiteY159" fmla="*/ 245609 h 1006668"/>
              <a:gd name="connsiteX160" fmla="*/ 2318889 w 3112766"/>
              <a:gd name="connsiteY160" fmla="*/ 245609 h 1006668"/>
              <a:gd name="connsiteX161" fmla="*/ 2262519 w 3112766"/>
              <a:gd name="connsiteY161" fmla="*/ 352980 h 1006668"/>
              <a:gd name="connsiteX162" fmla="*/ 2318889 w 3112766"/>
              <a:gd name="connsiteY162" fmla="*/ 245609 h 1006668"/>
              <a:gd name="connsiteX163" fmla="*/ 1076072 w 3112766"/>
              <a:gd name="connsiteY163" fmla="*/ 213399 h 1006668"/>
              <a:gd name="connsiteX164" fmla="*/ 972727 w 3112766"/>
              <a:gd name="connsiteY164" fmla="*/ 330166 h 1006668"/>
              <a:gd name="connsiteX165" fmla="*/ 978095 w 3112766"/>
              <a:gd name="connsiteY165" fmla="*/ 335534 h 1006668"/>
              <a:gd name="connsiteX166" fmla="*/ 1084125 w 3112766"/>
              <a:gd name="connsiteY166" fmla="*/ 221453 h 1006668"/>
              <a:gd name="connsiteX167" fmla="*/ 1847799 w 3112766"/>
              <a:gd name="connsiteY167" fmla="*/ 183872 h 1006668"/>
              <a:gd name="connsiteX168" fmla="*/ 1722981 w 3112766"/>
              <a:gd name="connsiteY168" fmla="*/ 323454 h 1006668"/>
              <a:gd name="connsiteX169" fmla="*/ 1729691 w 3112766"/>
              <a:gd name="connsiteY169" fmla="*/ 328824 h 1006668"/>
              <a:gd name="connsiteX170" fmla="*/ 1854510 w 3112766"/>
              <a:gd name="connsiteY170" fmla="*/ 190584 h 1006668"/>
              <a:gd name="connsiteX171" fmla="*/ 1399526 w 3112766"/>
              <a:gd name="connsiteY171" fmla="*/ 0 h 1006668"/>
              <a:gd name="connsiteX172" fmla="*/ 1423684 w 3112766"/>
              <a:gd name="connsiteY172" fmla="*/ 13422 h 1006668"/>
              <a:gd name="connsiteX173" fmla="*/ 1392816 w 3112766"/>
              <a:gd name="connsiteY173" fmla="*/ 205346 h 1006668"/>
              <a:gd name="connsiteX174" fmla="*/ 1237128 w 3112766"/>
              <a:gd name="connsiteY174" fmla="*/ 240242 h 1006668"/>
              <a:gd name="connsiteX175" fmla="*/ 1153916 w 3112766"/>
              <a:gd name="connsiteY175" fmla="*/ 230848 h 1006668"/>
              <a:gd name="connsiteX176" fmla="*/ 1098887 w 3112766"/>
              <a:gd name="connsiteY176" fmla="*/ 248296 h 1006668"/>
              <a:gd name="connsiteX177" fmla="*/ 877436 w 3112766"/>
              <a:gd name="connsiteY177" fmla="*/ 477801 h 1006668"/>
              <a:gd name="connsiteX178" fmla="*/ 854619 w 3112766"/>
              <a:gd name="connsiteY178" fmla="*/ 507328 h 1006668"/>
              <a:gd name="connsiteX179" fmla="*/ 859987 w 3112766"/>
              <a:gd name="connsiteY179" fmla="*/ 512696 h 1006668"/>
              <a:gd name="connsiteX180" fmla="*/ 924410 w 3112766"/>
              <a:gd name="connsiteY180" fmla="*/ 457668 h 1006668"/>
              <a:gd name="connsiteX181" fmla="*/ 955280 w 3112766"/>
              <a:gd name="connsiteY181" fmla="*/ 433510 h 1006668"/>
              <a:gd name="connsiteX182" fmla="*/ 998228 w 3112766"/>
              <a:gd name="connsiteY182" fmla="*/ 453642 h 1006668"/>
              <a:gd name="connsiteX183" fmla="*/ 952595 w 3112766"/>
              <a:gd name="connsiteY183" fmla="*/ 573092 h 1006668"/>
              <a:gd name="connsiteX184" fmla="*/ 902936 w 3112766"/>
              <a:gd name="connsiteY184" fmla="*/ 640198 h 1006668"/>
              <a:gd name="connsiteX185" fmla="*/ 885489 w 3112766"/>
              <a:gd name="connsiteY185" fmla="*/ 695227 h 1006668"/>
              <a:gd name="connsiteX186" fmla="*/ 986148 w 3112766"/>
              <a:gd name="connsiteY186" fmla="*/ 594566 h 1006668"/>
              <a:gd name="connsiteX187" fmla="*/ 1151231 w 3112766"/>
              <a:gd name="connsiteY187" fmla="*/ 432168 h 1006668"/>
              <a:gd name="connsiteX188" fmla="*/ 1238470 w 3112766"/>
              <a:gd name="connsiteY188" fmla="*/ 449617 h 1006668"/>
              <a:gd name="connsiteX189" fmla="*/ 1325709 w 3112766"/>
              <a:gd name="connsiteY189" fmla="*/ 514038 h 1006668"/>
              <a:gd name="connsiteX190" fmla="*/ 1332419 w 3112766"/>
              <a:gd name="connsiteY190" fmla="*/ 518065 h 1006668"/>
              <a:gd name="connsiteX191" fmla="*/ 1378052 w 3112766"/>
              <a:gd name="connsiteY191" fmla="*/ 425457 h 1006668"/>
              <a:gd name="connsiteX192" fmla="*/ 1398184 w 3112766"/>
              <a:gd name="connsiteY192" fmla="*/ 499275 h 1006668"/>
              <a:gd name="connsiteX193" fmla="*/ 1476028 w 3112766"/>
              <a:gd name="connsiteY193" fmla="*/ 437537 h 1006668"/>
              <a:gd name="connsiteX194" fmla="*/ 1509581 w 3112766"/>
              <a:gd name="connsiteY194" fmla="*/ 426800 h 1006668"/>
              <a:gd name="connsiteX195" fmla="*/ 1525686 w 3112766"/>
              <a:gd name="connsiteY195" fmla="*/ 460352 h 1006668"/>
              <a:gd name="connsiteX196" fmla="*/ 1459923 w 3112766"/>
              <a:gd name="connsiteY196" fmla="*/ 590540 h 1006668"/>
              <a:gd name="connsiteX197" fmla="*/ 1408921 w 3112766"/>
              <a:gd name="connsiteY197" fmla="*/ 669725 h 1006668"/>
              <a:gd name="connsiteX198" fmla="*/ 1406237 w 3112766"/>
              <a:gd name="connsiteY198" fmla="*/ 693884 h 1006668"/>
              <a:gd name="connsiteX199" fmla="*/ 1512265 w 3112766"/>
              <a:gd name="connsiteY199" fmla="*/ 585171 h 1006668"/>
              <a:gd name="connsiteX200" fmla="*/ 1830352 w 3112766"/>
              <a:gd name="connsiteY200" fmla="*/ 147635 h 1006668"/>
              <a:gd name="connsiteX201" fmla="*/ 1894774 w 3112766"/>
              <a:gd name="connsiteY201" fmla="*/ 108713 h 1006668"/>
              <a:gd name="connsiteX202" fmla="*/ 1929670 w 3112766"/>
              <a:gd name="connsiteY202" fmla="*/ 108713 h 1006668"/>
              <a:gd name="connsiteX203" fmla="*/ 1926986 w 3112766"/>
              <a:gd name="connsiteY203" fmla="*/ 146292 h 1006668"/>
              <a:gd name="connsiteX204" fmla="*/ 1841089 w 3112766"/>
              <a:gd name="connsiteY204" fmla="*/ 256348 h 1006668"/>
              <a:gd name="connsiteX205" fmla="*/ 1685401 w 3112766"/>
              <a:gd name="connsiteY205" fmla="*/ 421431 h 1006668"/>
              <a:gd name="connsiteX206" fmla="*/ 1716270 w 3112766"/>
              <a:gd name="connsiteY206" fmla="*/ 461695 h 1006668"/>
              <a:gd name="connsiteX207" fmla="*/ 1671980 w 3112766"/>
              <a:gd name="connsiteY207" fmla="*/ 542223 h 1006668"/>
              <a:gd name="connsiteX208" fmla="*/ 1619636 w 3112766"/>
              <a:gd name="connsiteY208" fmla="*/ 614698 h 1006668"/>
              <a:gd name="connsiteX209" fmla="*/ 1630373 w 3112766"/>
              <a:gd name="connsiteY209" fmla="*/ 700595 h 1006668"/>
              <a:gd name="connsiteX210" fmla="*/ 1639769 w 3112766"/>
              <a:gd name="connsiteY210" fmla="*/ 703279 h 1006668"/>
              <a:gd name="connsiteX211" fmla="*/ 1666611 w 3112766"/>
              <a:gd name="connsiteY211" fmla="*/ 679121 h 1006668"/>
              <a:gd name="connsiteX212" fmla="*/ 1854510 w 3112766"/>
              <a:gd name="connsiteY212" fmla="*/ 450958 h 1006668"/>
              <a:gd name="connsiteX213" fmla="*/ 1906853 w 3112766"/>
              <a:gd name="connsiteY213" fmla="*/ 375798 h 1006668"/>
              <a:gd name="connsiteX214" fmla="*/ 1939064 w 3112766"/>
              <a:gd name="connsiteY214" fmla="*/ 366403 h 1006668"/>
              <a:gd name="connsiteX215" fmla="*/ 1935038 w 3112766"/>
              <a:gd name="connsiteY215" fmla="*/ 401298 h 1006668"/>
              <a:gd name="connsiteX216" fmla="*/ 1929670 w 3112766"/>
              <a:gd name="connsiteY216" fmla="*/ 406667 h 1006668"/>
              <a:gd name="connsiteX217" fmla="*/ 1886722 w 3112766"/>
              <a:gd name="connsiteY217" fmla="*/ 483169 h 1006668"/>
              <a:gd name="connsiteX218" fmla="*/ 1831693 w 3112766"/>
              <a:gd name="connsiteY218" fmla="*/ 649594 h 1006668"/>
              <a:gd name="connsiteX219" fmla="*/ 1739087 w 3112766"/>
              <a:gd name="connsiteY219" fmla="*/ 734148 h 1006668"/>
              <a:gd name="connsiteX220" fmla="*/ 1669296 w 3112766"/>
              <a:gd name="connsiteY220" fmla="*/ 718044 h 1006668"/>
              <a:gd name="connsiteX221" fmla="*/ 1603530 w 3112766"/>
              <a:gd name="connsiteY221" fmla="*/ 697911 h 1006668"/>
              <a:gd name="connsiteX222" fmla="*/ 1590109 w 3112766"/>
              <a:gd name="connsiteY222" fmla="*/ 551617 h 1006668"/>
              <a:gd name="connsiteX223" fmla="*/ 1523002 w 3112766"/>
              <a:gd name="connsiteY223" fmla="*/ 675094 h 1006668"/>
              <a:gd name="connsiteX224" fmla="*/ 1537766 w 3112766"/>
              <a:gd name="connsiteY224" fmla="*/ 722069 h 1006668"/>
              <a:gd name="connsiteX225" fmla="*/ 1557898 w 3112766"/>
              <a:gd name="connsiteY225" fmla="*/ 740859 h 1006668"/>
              <a:gd name="connsiteX226" fmla="*/ 1489450 w 3112766"/>
              <a:gd name="connsiteY226" fmla="*/ 667041 h 1006668"/>
              <a:gd name="connsiteX227" fmla="*/ 1415631 w 3112766"/>
              <a:gd name="connsiteY227" fmla="*/ 724754 h 1006668"/>
              <a:gd name="connsiteX228" fmla="*/ 1380736 w 3112766"/>
              <a:gd name="connsiteY228" fmla="*/ 716701 h 1006668"/>
              <a:gd name="connsiteX229" fmla="*/ 1383420 w 3112766"/>
              <a:gd name="connsiteY229" fmla="*/ 612014 h 1006668"/>
              <a:gd name="connsiteX230" fmla="*/ 1467975 w 3112766"/>
              <a:gd name="connsiteY230" fmla="*/ 491222 h 1006668"/>
              <a:gd name="connsiteX231" fmla="*/ 1482738 w 3112766"/>
              <a:gd name="connsiteY231" fmla="*/ 464379 h 1006668"/>
              <a:gd name="connsiteX232" fmla="*/ 1418316 w 3112766"/>
              <a:gd name="connsiteY232" fmla="*/ 518065 h 1006668"/>
              <a:gd name="connsiteX233" fmla="*/ 1320341 w 3112766"/>
              <a:gd name="connsiteY233" fmla="*/ 610673 h 1006668"/>
              <a:gd name="connsiteX234" fmla="*/ 1290814 w 3112766"/>
              <a:gd name="connsiteY234" fmla="*/ 750253 h 1006668"/>
              <a:gd name="connsiteX235" fmla="*/ 1281418 w 3112766"/>
              <a:gd name="connsiteY235" fmla="*/ 752938 h 1006668"/>
              <a:gd name="connsiteX236" fmla="*/ 1235785 w 3112766"/>
              <a:gd name="connsiteY236" fmla="*/ 671068 h 1006668"/>
              <a:gd name="connsiteX237" fmla="*/ 1161969 w 3112766"/>
              <a:gd name="connsiteY237" fmla="*/ 726095 h 1006668"/>
              <a:gd name="connsiteX238" fmla="*/ 1117677 w 3112766"/>
              <a:gd name="connsiteY238" fmla="*/ 714017 h 1006668"/>
              <a:gd name="connsiteX239" fmla="*/ 1109625 w 3112766"/>
              <a:gd name="connsiteY239" fmla="*/ 653620 h 1006668"/>
              <a:gd name="connsiteX240" fmla="*/ 1021044 w 3112766"/>
              <a:gd name="connsiteY240" fmla="*/ 722069 h 1006668"/>
              <a:gd name="connsiteX241" fmla="*/ 963332 w 3112766"/>
              <a:gd name="connsiteY241" fmla="*/ 696568 h 1006668"/>
              <a:gd name="connsiteX242" fmla="*/ 961990 w 3112766"/>
              <a:gd name="connsiteY242" fmla="*/ 671068 h 1006668"/>
              <a:gd name="connsiteX243" fmla="*/ 880120 w 3112766"/>
              <a:gd name="connsiteY243" fmla="*/ 736832 h 1006668"/>
              <a:gd name="connsiteX244" fmla="*/ 857303 w 3112766"/>
              <a:gd name="connsiteY244" fmla="*/ 629461 h 1006668"/>
              <a:gd name="connsiteX245" fmla="*/ 929778 w 3112766"/>
              <a:gd name="connsiteY245" fmla="*/ 511353 h 1006668"/>
              <a:gd name="connsiteX246" fmla="*/ 953937 w 3112766"/>
              <a:gd name="connsiteY246" fmla="*/ 472432 h 1006668"/>
              <a:gd name="connsiteX247" fmla="*/ 735169 w 3112766"/>
              <a:gd name="connsiteY247" fmla="*/ 740859 h 1006668"/>
              <a:gd name="connsiteX248" fmla="*/ 725774 w 3112766"/>
              <a:gd name="connsiteY248" fmla="*/ 739516 h 1006668"/>
              <a:gd name="connsiteX249" fmla="*/ 724432 w 3112766"/>
              <a:gd name="connsiteY249" fmla="*/ 673752 h 1006668"/>
              <a:gd name="connsiteX250" fmla="*/ 843882 w 3112766"/>
              <a:gd name="connsiteY250" fmla="*/ 438878 h 1006668"/>
              <a:gd name="connsiteX251" fmla="*/ 1021044 w 3112766"/>
              <a:gd name="connsiteY251" fmla="*/ 201321 h 1006668"/>
              <a:gd name="connsiteX252" fmla="*/ 945884 w 3112766"/>
              <a:gd name="connsiteY252" fmla="*/ 181189 h 1006668"/>
              <a:gd name="connsiteX253" fmla="*/ 923068 w 3112766"/>
              <a:gd name="connsiteY253" fmla="*/ 191925 h 1006668"/>
              <a:gd name="connsiteX254" fmla="*/ 705642 w 3112766"/>
              <a:gd name="connsiteY254" fmla="*/ 489881 h 1006668"/>
              <a:gd name="connsiteX255" fmla="*/ 476137 w 3112766"/>
              <a:gd name="connsiteY255" fmla="*/ 809307 h 1006668"/>
              <a:gd name="connsiteX256" fmla="*/ 273475 w 3112766"/>
              <a:gd name="connsiteY256" fmla="*/ 986471 h 1006668"/>
              <a:gd name="connsiteX257" fmla="*/ 215762 w 3112766"/>
              <a:gd name="connsiteY257" fmla="*/ 1005259 h 1006668"/>
              <a:gd name="connsiteX258" fmla="*/ 136577 w 3112766"/>
              <a:gd name="connsiteY258" fmla="*/ 956942 h 1006668"/>
              <a:gd name="connsiteX259" fmla="*/ 116444 w 3112766"/>
              <a:gd name="connsiteY259" fmla="*/ 868361 h 1006668"/>
              <a:gd name="connsiteX260" fmla="*/ 7732 w 3112766"/>
              <a:gd name="connsiteY260" fmla="*/ 735491 h 1006668"/>
              <a:gd name="connsiteX261" fmla="*/ 0 w 3112766"/>
              <a:gd name="connsiteY261" fmla="*/ 749409 h 1006668"/>
              <a:gd name="connsiteX262" fmla="*/ 5178 w 3112766"/>
              <a:gd name="connsiteY262" fmla="*/ 681842 h 1006668"/>
              <a:gd name="connsiteX263" fmla="*/ 16288 w 3112766"/>
              <a:gd name="connsiteY263" fmla="*/ 677275 h 1006668"/>
              <a:gd name="connsiteX264" fmla="*/ 34575 w 3112766"/>
              <a:gd name="connsiteY264" fmla="*/ 650937 h 1006668"/>
              <a:gd name="connsiteX265" fmla="*/ 117787 w 3112766"/>
              <a:gd name="connsiteY265" fmla="*/ 538196 h 1006668"/>
              <a:gd name="connsiteX266" fmla="*/ 213078 w 3112766"/>
              <a:gd name="connsiteY266" fmla="*/ 559670 h 1006668"/>
              <a:gd name="connsiteX267" fmla="*/ 98997 w 3112766"/>
              <a:gd name="connsiteY267" fmla="*/ 618724 h 1006668"/>
              <a:gd name="connsiteX268" fmla="*/ 39943 w 3112766"/>
              <a:gd name="connsiteY268" fmla="*/ 735491 h 1006668"/>
              <a:gd name="connsiteX269" fmla="*/ 117787 w 3112766"/>
              <a:gd name="connsiteY269" fmla="*/ 836150 h 1006668"/>
              <a:gd name="connsiteX270" fmla="*/ 226499 w 3112766"/>
              <a:gd name="connsiteY270" fmla="*/ 586513 h 1006668"/>
              <a:gd name="connsiteX271" fmla="*/ 344607 w 3112766"/>
              <a:gd name="connsiteY271" fmla="*/ 477801 h 1006668"/>
              <a:gd name="connsiteX272" fmla="*/ 421110 w 3112766"/>
              <a:gd name="connsiteY272" fmla="*/ 467064 h 1006668"/>
              <a:gd name="connsiteX273" fmla="*/ 462715 w 3112766"/>
              <a:gd name="connsiteY273" fmla="*/ 575776 h 1006668"/>
              <a:gd name="connsiteX274" fmla="*/ 176841 w 3112766"/>
              <a:gd name="connsiteY274" fmla="*/ 864336 h 1006668"/>
              <a:gd name="connsiteX275" fmla="*/ 140603 w 3112766"/>
              <a:gd name="connsiteY275" fmla="*/ 868361 h 1006668"/>
              <a:gd name="connsiteX276" fmla="*/ 166104 w 3112766"/>
              <a:gd name="connsiteY276" fmla="*/ 951574 h 1006668"/>
              <a:gd name="connsiteX277" fmla="*/ 241264 w 3112766"/>
              <a:gd name="connsiteY277" fmla="*/ 964995 h 1006668"/>
              <a:gd name="connsiteX278" fmla="*/ 366082 w 3112766"/>
              <a:gd name="connsiteY278" fmla="*/ 854940 h 1006668"/>
              <a:gd name="connsiteX279" fmla="*/ 650614 w 3112766"/>
              <a:gd name="connsiteY279" fmla="*/ 434852 h 1006668"/>
              <a:gd name="connsiteX280" fmla="*/ 845225 w 3112766"/>
              <a:gd name="connsiteY280" fmla="*/ 143608 h 1006668"/>
              <a:gd name="connsiteX281" fmla="*/ 686853 w 3112766"/>
              <a:gd name="connsiteY281" fmla="*/ 96634 h 1006668"/>
              <a:gd name="connsiteX282" fmla="*/ 426478 w 3112766"/>
              <a:gd name="connsiteY282" fmla="*/ 52343 h 1006668"/>
              <a:gd name="connsiteX283" fmla="*/ 256026 w 3112766"/>
              <a:gd name="connsiteY283" fmla="*/ 91266 h 1006668"/>
              <a:gd name="connsiteX284" fmla="*/ 229184 w 3112766"/>
              <a:gd name="connsiteY284" fmla="*/ 292586 h 1006668"/>
              <a:gd name="connsiteX285" fmla="*/ 536533 w 3112766"/>
              <a:gd name="connsiteY285" fmla="*/ 385193 h 1006668"/>
              <a:gd name="connsiteX286" fmla="*/ 614377 w 3112766"/>
              <a:gd name="connsiteY286" fmla="*/ 224136 h 1006668"/>
              <a:gd name="connsiteX287" fmla="*/ 609007 w 3112766"/>
              <a:gd name="connsiteY287" fmla="*/ 209374 h 1006668"/>
              <a:gd name="connsiteX288" fmla="*/ 688194 w 3112766"/>
              <a:gd name="connsiteY288" fmla="*/ 255006 h 1006668"/>
              <a:gd name="connsiteX289" fmla="*/ 666720 w 3112766"/>
              <a:gd name="connsiteY289" fmla="*/ 346271 h 1006668"/>
              <a:gd name="connsiteX290" fmla="*/ 517744 w 3112766"/>
              <a:gd name="connsiteY290" fmla="*/ 425457 h 1006668"/>
              <a:gd name="connsiteX291" fmla="*/ 222474 w 3112766"/>
              <a:gd name="connsiteY291" fmla="*/ 318086 h 1006668"/>
              <a:gd name="connsiteX292" fmla="*/ 303002 w 3112766"/>
              <a:gd name="connsiteY292" fmla="*/ 24159 h 1006668"/>
              <a:gd name="connsiteX293" fmla="*/ 496269 w 3112766"/>
              <a:gd name="connsiteY293" fmla="*/ 9395 h 1006668"/>
              <a:gd name="connsiteX294" fmla="*/ 1066676 w 3112766"/>
              <a:gd name="connsiteY294" fmla="*/ 136898 h 1006668"/>
              <a:gd name="connsiteX295" fmla="*/ 1112309 w 3112766"/>
              <a:gd name="connsiteY295" fmla="*/ 128845 h 1006668"/>
              <a:gd name="connsiteX296" fmla="*/ 1148547 w 3112766"/>
              <a:gd name="connsiteY296" fmla="*/ 108713 h 1006668"/>
              <a:gd name="connsiteX297" fmla="*/ 1178074 w 3112766"/>
              <a:gd name="connsiteY297" fmla="*/ 108713 h 1006668"/>
              <a:gd name="connsiteX298" fmla="*/ 1180758 w 3112766"/>
              <a:gd name="connsiteY298" fmla="*/ 140924 h 1006668"/>
              <a:gd name="connsiteX299" fmla="*/ 1172706 w 3112766"/>
              <a:gd name="connsiteY299" fmla="*/ 158372 h 1006668"/>
              <a:gd name="connsiteX300" fmla="*/ 1345840 w 3112766"/>
              <a:gd name="connsiteY300" fmla="*/ 167768 h 1006668"/>
              <a:gd name="connsiteX301" fmla="*/ 1403553 w 3112766"/>
              <a:gd name="connsiteY301" fmla="*/ 20132 h 1006668"/>
              <a:gd name="connsiteX302" fmla="*/ 1394157 w 3112766"/>
              <a:gd name="connsiteY302" fmla="*/ 8053 h 1006668"/>
              <a:gd name="connsiteX303" fmla="*/ 1399526 w 3112766"/>
              <a:gd name="connsiteY303" fmla="*/ 0 h 1006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3112766" h="1006668">
                <a:moveTo>
                  <a:pt x="1885357" y="758872"/>
                </a:moveTo>
                <a:cubicBezTo>
                  <a:pt x="1827666" y="759312"/>
                  <a:pt x="1774317" y="772399"/>
                  <a:pt x="1727006" y="806623"/>
                </a:cubicBezTo>
                <a:cubicBezTo>
                  <a:pt x="1706875" y="820045"/>
                  <a:pt x="1693453" y="845545"/>
                  <a:pt x="1684058" y="868360"/>
                </a:cubicBezTo>
                <a:cubicBezTo>
                  <a:pt x="1673321" y="893862"/>
                  <a:pt x="1681374" y="919363"/>
                  <a:pt x="1701506" y="939494"/>
                </a:cubicBezTo>
                <a:cubicBezTo>
                  <a:pt x="1721638" y="958284"/>
                  <a:pt x="1745796" y="955600"/>
                  <a:pt x="1769954" y="948888"/>
                </a:cubicBezTo>
                <a:cubicBezTo>
                  <a:pt x="1783376" y="944863"/>
                  <a:pt x="1795456" y="938151"/>
                  <a:pt x="1806193" y="930099"/>
                </a:cubicBezTo>
                <a:cubicBezTo>
                  <a:pt x="1865247" y="888493"/>
                  <a:pt x="1904168" y="828096"/>
                  <a:pt x="1944433" y="762332"/>
                </a:cubicBezTo>
                <a:cubicBezTo>
                  <a:pt x="1924301" y="759983"/>
                  <a:pt x="1904588" y="758725"/>
                  <a:pt x="1885357" y="758872"/>
                </a:cubicBezTo>
                <a:close/>
                <a:moveTo>
                  <a:pt x="2807636" y="758641"/>
                </a:moveTo>
                <a:cubicBezTo>
                  <a:pt x="2745604" y="759648"/>
                  <a:pt x="2689990" y="775753"/>
                  <a:pt x="2639660" y="816017"/>
                </a:cubicBezTo>
                <a:cubicBezTo>
                  <a:pt x="2606106" y="842860"/>
                  <a:pt x="2598053" y="903256"/>
                  <a:pt x="2620870" y="932782"/>
                </a:cubicBezTo>
                <a:cubicBezTo>
                  <a:pt x="2641001" y="959625"/>
                  <a:pt x="2683949" y="960968"/>
                  <a:pt x="2724213" y="936810"/>
                </a:cubicBezTo>
                <a:cubicBezTo>
                  <a:pt x="2728241" y="934125"/>
                  <a:pt x="2732266" y="931441"/>
                  <a:pt x="2736293" y="928755"/>
                </a:cubicBezTo>
                <a:cubicBezTo>
                  <a:pt x="2795347" y="887150"/>
                  <a:pt x="2828900" y="826754"/>
                  <a:pt x="2871848" y="762332"/>
                </a:cubicBezTo>
                <a:cubicBezTo>
                  <a:pt x="2849703" y="759647"/>
                  <a:pt x="2828313" y="758305"/>
                  <a:pt x="2807636" y="758641"/>
                </a:cubicBezTo>
                <a:close/>
                <a:moveTo>
                  <a:pt x="2929561" y="650934"/>
                </a:moveTo>
                <a:cubicBezTo>
                  <a:pt x="2900034" y="675092"/>
                  <a:pt x="2870507" y="700594"/>
                  <a:pt x="2840980" y="724752"/>
                </a:cubicBezTo>
                <a:cubicBezTo>
                  <a:pt x="2842321" y="727436"/>
                  <a:pt x="2843664" y="730121"/>
                  <a:pt x="2843664" y="732805"/>
                </a:cubicBezTo>
                <a:cubicBezTo>
                  <a:pt x="2861111" y="728778"/>
                  <a:pt x="2883928" y="730121"/>
                  <a:pt x="2893323" y="719384"/>
                </a:cubicBezTo>
                <a:cubicBezTo>
                  <a:pt x="2912112" y="700594"/>
                  <a:pt x="2921508" y="675092"/>
                  <a:pt x="2933587" y="653618"/>
                </a:cubicBezTo>
                <a:cubicBezTo>
                  <a:pt x="2932245" y="652277"/>
                  <a:pt x="2930902" y="650934"/>
                  <a:pt x="2929561" y="650934"/>
                </a:cubicBezTo>
                <a:close/>
                <a:moveTo>
                  <a:pt x="2007514" y="646908"/>
                </a:moveTo>
                <a:lnTo>
                  <a:pt x="2007007" y="647327"/>
                </a:lnTo>
                <a:lnTo>
                  <a:pt x="2008854" y="648250"/>
                </a:lnTo>
                <a:cubicBezTo>
                  <a:pt x="1994092" y="673751"/>
                  <a:pt x="1983355" y="700594"/>
                  <a:pt x="1964563" y="722068"/>
                </a:cubicBezTo>
                <a:cubicBezTo>
                  <a:pt x="1960538" y="726765"/>
                  <a:pt x="1952485" y="728108"/>
                  <a:pt x="1943258" y="728611"/>
                </a:cubicBezTo>
                <a:lnTo>
                  <a:pt x="1916234" y="730050"/>
                </a:lnTo>
                <a:lnTo>
                  <a:pt x="1916248" y="730121"/>
                </a:lnTo>
                <a:cubicBezTo>
                  <a:pt x="1933695" y="727437"/>
                  <a:pt x="1956512" y="731464"/>
                  <a:pt x="1965907" y="722068"/>
                </a:cubicBezTo>
                <a:cubicBezTo>
                  <a:pt x="1984697" y="700594"/>
                  <a:pt x="1995434" y="673751"/>
                  <a:pt x="2010198" y="648250"/>
                </a:cubicBezTo>
                <a:cubicBezTo>
                  <a:pt x="2008855" y="648250"/>
                  <a:pt x="2007514" y="646908"/>
                  <a:pt x="2007514" y="646908"/>
                </a:cubicBezTo>
                <a:close/>
                <a:moveTo>
                  <a:pt x="1814246" y="530145"/>
                </a:moveTo>
                <a:cubicBezTo>
                  <a:pt x="1767271" y="585171"/>
                  <a:pt x="1714928" y="634830"/>
                  <a:pt x="1688086" y="707305"/>
                </a:cubicBezTo>
                <a:cubicBezTo>
                  <a:pt x="1729691" y="693884"/>
                  <a:pt x="1803509" y="586513"/>
                  <a:pt x="1814246" y="530145"/>
                </a:cubicBezTo>
                <a:close/>
                <a:moveTo>
                  <a:pt x="415867" y="499359"/>
                </a:moveTo>
                <a:cubicBezTo>
                  <a:pt x="408611" y="498185"/>
                  <a:pt x="399971" y="498940"/>
                  <a:pt x="390240" y="501959"/>
                </a:cubicBezTo>
                <a:cubicBezTo>
                  <a:pt x="366082" y="508669"/>
                  <a:pt x="341923" y="522090"/>
                  <a:pt x="321792" y="538196"/>
                </a:cubicBezTo>
                <a:cubicBezTo>
                  <a:pt x="225158" y="616040"/>
                  <a:pt x="172814" y="718044"/>
                  <a:pt x="143287" y="845546"/>
                </a:cubicBezTo>
                <a:cubicBezTo>
                  <a:pt x="168788" y="837493"/>
                  <a:pt x="187578" y="832124"/>
                  <a:pt x="203684" y="824072"/>
                </a:cubicBezTo>
                <a:cubicBezTo>
                  <a:pt x="274816" y="787833"/>
                  <a:pt x="329845" y="731465"/>
                  <a:pt x="375477" y="667041"/>
                </a:cubicBezTo>
                <a:cubicBezTo>
                  <a:pt x="399636" y="632146"/>
                  <a:pt x="419767" y="591881"/>
                  <a:pt x="435873" y="552960"/>
                </a:cubicBezTo>
                <a:cubicBezTo>
                  <a:pt x="446946" y="523768"/>
                  <a:pt x="437635" y="502882"/>
                  <a:pt x="415867" y="499359"/>
                </a:cubicBezTo>
                <a:close/>
                <a:moveTo>
                  <a:pt x="1298866" y="468405"/>
                </a:moveTo>
                <a:cubicBezTo>
                  <a:pt x="1218338" y="526118"/>
                  <a:pt x="1174047" y="607987"/>
                  <a:pt x="1137810" y="704622"/>
                </a:cubicBezTo>
                <a:cubicBezTo>
                  <a:pt x="1151231" y="697911"/>
                  <a:pt x="1156600" y="695227"/>
                  <a:pt x="1161969" y="691201"/>
                </a:cubicBezTo>
                <a:cubicBezTo>
                  <a:pt x="1210285" y="656304"/>
                  <a:pt x="1254575" y="616040"/>
                  <a:pt x="1289471" y="565039"/>
                </a:cubicBezTo>
                <a:cubicBezTo>
                  <a:pt x="1309603" y="532828"/>
                  <a:pt x="1310945" y="504643"/>
                  <a:pt x="1298866" y="468405"/>
                </a:cubicBezTo>
                <a:close/>
                <a:moveTo>
                  <a:pt x="1207601" y="467064"/>
                </a:moveTo>
                <a:cubicBezTo>
                  <a:pt x="1141836" y="452299"/>
                  <a:pt x="1019702" y="585171"/>
                  <a:pt x="998228" y="703279"/>
                </a:cubicBezTo>
                <a:cubicBezTo>
                  <a:pt x="1031781" y="676437"/>
                  <a:pt x="1062651" y="653620"/>
                  <a:pt x="1092177" y="629461"/>
                </a:cubicBezTo>
                <a:cubicBezTo>
                  <a:pt x="1105599" y="618724"/>
                  <a:pt x="1120362" y="607987"/>
                  <a:pt x="1131099" y="593224"/>
                </a:cubicBezTo>
                <a:cubicBezTo>
                  <a:pt x="1157941" y="552960"/>
                  <a:pt x="1182100" y="510012"/>
                  <a:pt x="1207601" y="467064"/>
                </a:cubicBezTo>
                <a:close/>
                <a:moveTo>
                  <a:pt x="3016799" y="463034"/>
                </a:moveTo>
                <a:cubicBezTo>
                  <a:pt x="2951035" y="444245"/>
                  <a:pt x="2831584" y="609328"/>
                  <a:pt x="2824874" y="701935"/>
                </a:cubicBezTo>
                <a:cubicBezTo>
                  <a:pt x="2897350" y="645565"/>
                  <a:pt x="2967141" y="593222"/>
                  <a:pt x="3003378" y="508667"/>
                </a:cubicBezTo>
                <a:cubicBezTo>
                  <a:pt x="3010089" y="493904"/>
                  <a:pt x="3012773" y="477799"/>
                  <a:pt x="3016799" y="463034"/>
                </a:cubicBezTo>
                <a:close/>
                <a:moveTo>
                  <a:pt x="2082673" y="461693"/>
                </a:moveTo>
                <a:cubicBezTo>
                  <a:pt x="2065225" y="467062"/>
                  <a:pt x="2045093" y="469746"/>
                  <a:pt x="2030329" y="479142"/>
                </a:cubicBezTo>
                <a:cubicBezTo>
                  <a:pt x="1964565" y="526116"/>
                  <a:pt x="1928327" y="594564"/>
                  <a:pt x="1901484" y="668383"/>
                </a:cubicBezTo>
                <a:cubicBezTo>
                  <a:pt x="1898799" y="677778"/>
                  <a:pt x="1898799" y="687173"/>
                  <a:pt x="1896115" y="701935"/>
                </a:cubicBezTo>
                <a:cubicBezTo>
                  <a:pt x="1968591" y="644224"/>
                  <a:pt x="2037041" y="593222"/>
                  <a:pt x="2073278" y="512694"/>
                </a:cubicBezTo>
                <a:cubicBezTo>
                  <a:pt x="2079989" y="497930"/>
                  <a:pt x="2079989" y="479142"/>
                  <a:pt x="2082673" y="461693"/>
                </a:cubicBezTo>
                <a:close/>
                <a:moveTo>
                  <a:pt x="2179307" y="418745"/>
                </a:moveTo>
                <a:cubicBezTo>
                  <a:pt x="2177964" y="428139"/>
                  <a:pt x="2179307" y="437535"/>
                  <a:pt x="2175280" y="445587"/>
                </a:cubicBezTo>
                <a:cubicBezTo>
                  <a:pt x="2126963" y="540878"/>
                  <a:pt x="2077305" y="634828"/>
                  <a:pt x="2026304" y="731464"/>
                </a:cubicBezTo>
                <a:cubicBezTo>
                  <a:pt x="2053146" y="740858"/>
                  <a:pt x="2075962" y="744885"/>
                  <a:pt x="2094752" y="755621"/>
                </a:cubicBezTo>
                <a:cubicBezTo>
                  <a:pt x="2117569" y="767701"/>
                  <a:pt x="2140384" y="781122"/>
                  <a:pt x="2159174" y="798571"/>
                </a:cubicBezTo>
                <a:cubicBezTo>
                  <a:pt x="2188701" y="826755"/>
                  <a:pt x="2191385" y="856282"/>
                  <a:pt x="2172596" y="893862"/>
                </a:cubicBezTo>
                <a:cubicBezTo>
                  <a:pt x="2167227" y="904599"/>
                  <a:pt x="2160517" y="915336"/>
                  <a:pt x="2153806" y="924730"/>
                </a:cubicBezTo>
                <a:cubicBezTo>
                  <a:pt x="2149780" y="931441"/>
                  <a:pt x="2143069" y="936810"/>
                  <a:pt x="2133674" y="947547"/>
                </a:cubicBezTo>
                <a:cubicBezTo>
                  <a:pt x="2139043" y="850913"/>
                  <a:pt x="2082673" y="806623"/>
                  <a:pt x="2010198" y="775754"/>
                </a:cubicBezTo>
                <a:cubicBezTo>
                  <a:pt x="1983355" y="811992"/>
                  <a:pt x="1957854" y="848229"/>
                  <a:pt x="1928327" y="881782"/>
                </a:cubicBezTo>
                <a:cubicBezTo>
                  <a:pt x="1881352" y="936810"/>
                  <a:pt x="1820956" y="971705"/>
                  <a:pt x="1748480" y="983784"/>
                </a:cubicBezTo>
                <a:cubicBezTo>
                  <a:pt x="1709559" y="990495"/>
                  <a:pt x="1674664" y="987811"/>
                  <a:pt x="1647821" y="952916"/>
                </a:cubicBezTo>
                <a:cubicBezTo>
                  <a:pt x="1618294" y="913994"/>
                  <a:pt x="1627688" y="875072"/>
                  <a:pt x="1649162" y="838835"/>
                </a:cubicBezTo>
                <a:cubicBezTo>
                  <a:pt x="1678689" y="789175"/>
                  <a:pt x="1725665" y="760991"/>
                  <a:pt x="1780692" y="744885"/>
                </a:cubicBezTo>
                <a:cubicBezTo>
                  <a:pt x="1810219" y="740858"/>
                  <a:pt x="1841088" y="736831"/>
                  <a:pt x="1875984" y="728778"/>
                </a:cubicBezTo>
                <a:cubicBezTo>
                  <a:pt x="1850483" y="691200"/>
                  <a:pt x="1857194" y="652277"/>
                  <a:pt x="1869272" y="613355"/>
                </a:cubicBezTo>
                <a:cubicBezTo>
                  <a:pt x="1886721" y="554300"/>
                  <a:pt x="1916248" y="504641"/>
                  <a:pt x="1961881" y="463036"/>
                </a:cubicBezTo>
                <a:cubicBezTo>
                  <a:pt x="1988724" y="438878"/>
                  <a:pt x="2020935" y="425456"/>
                  <a:pt x="2057172" y="421429"/>
                </a:cubicBezTo>
                <a:cubicBezTo>
                  <a:pt x="2089383" y="418745"/>
                  <a:pt x="2110857" y="432166"/>
                  <a:pt x="2126963" y="465720"/>
                </a:cubicBezTo>
                <a:cubicBezTo>
                  <a:pt x="2135016" y="453640"/>
                  <a:pt x="2141727" y="440219"/>
                  <a:pt x="2151121" y="430823"/>
                </a:cubicBezTo>
                <a:cubicBezTo>
                  <a:pt x="2157833" y="424113"/>
                  <a:pt x="2169911" y="422772"/>
                  <a:pt x="2179307" y="418745"/>
                </a:cubicBezTo>
                <a:close/>
                <a:moveTo>
                  <a:pt x="2290704" y="406665"/>
                </a:moveTo>
                <a:cubicBezTo>
                  <a:pt x="2348416" y="464377"/>
                  <a:pt x="2355127" y="508667"/>
                  <a:pt x="2313520" y="575774"/>
                </a:cubicBezTo>
                <a:cubicBezTo>
                  <a:pt x="2293389" y="609328"/>
                  <a:pt x="2266546" y="640196"/>
                  <a:pt x="2243729" y="673751"/>
                </a:cubicBezTo>
                <a:cubicBezTo>
                  <a:pt x="2239703" y="679120"/>
                  <a:pt x="2235676" y="685829"/>
                  <a:pt x="2231651" y="691198"/>
                </a:cubicBezTo>
                <a:cubicBezTo>
                  <a:pt x="2234335" y="692541"/>
                  <a:pt x="2237019" y="695225"/>
                  <a:pt x="2238361" y="696567"/>
                </a:cubicBezTo>
                <a:cubicBezTo>
                  <a:pt x="2275940" y="652277"/>
                  <a:pt x="2314863" y="606644"/>
                  <a:pt x="2351100" y="561011"/>
                </a:cubicBezTo>
                <a:cubicBezTo>
                  <a:pt x="2353784" y="556984"/>
                  <a:pt x="2351100" y="547590"/>
                  <a:pt x="2351100" y="540878"/>
                </a:cubicBezTo>
                <a:cubicBezTo>
                  <a:pt x="2347074" y="504641"/>
                  <a:pt x="2351100" y="471087"/>
                  <a:pt x="2377943" y="445587"/>
                </a:cubicBezTo>
                <a:cubicBezTo>
                  <a:pt x="2387338" y="436192"/>
                  <a:pt x="2411497" y="426797"/>
                  <a:pt x="2420891" y="432166"/>
                </a:cubicBezTo>
                <a:cubicBezTo>
                  <a:pt x="2432971" y="438876"/>
                  <a:pt x="2443708" y="461693"/>
                  <a:pt x="2442365" y="475114"/>
                </a:cubicBezTo>
                <a:cubicBezTo>
                  <a:pt x="2436997" y="507326"/>
                  <a:pt x="2423575" y="538194"/>
                  <a:pt x="2414181" y="570405"/>
                </a:cubicBezTo>
                <a:cubicBezTo>
                  <a:pt x="2419549" y="569064"/>
                  <a:pt x="2427602" y="569064"/>
                  <a:pt x="2431628" y="565037"/>
                </a:cubicBezTo>
                <a:cubicBezTo>
                  <a:pt x="2462498" y="540878"/>
                  <a:pt x="2496050" y="518063"/>
                  <a:pt x="2524236" y="491220"/>
                </a:cubicBezTo>
                <a:cubicBezTo>
                  <a:pt x="2544367" y="472430"/>
                  <a:pt x="2559132" y="446929"/>
                  <a:pt x="2517525" y="421429"/>
                </a:cubicBezTo>
                <a:cubicBezTo>
                  <a:pt x="2575237" y="430823"/>
                  <a:pt x="2596711" y="468403"/>
                  <a:pt x="2572553" y="510010"/>
                </a:cubicBezTo>
                <a:cubicBezTo>
                  <a:pt x="2553763" y="540878"/>
                  <a:pt x="2530946" y="569064"/>
                  <a:pt x="2509472" y="598591"/>
                </a:cubicBezTo>
                <a:cubicBezTo>
                  <a:pt x="2486656" y="629459"/>
                  <a:pt x="2463839" y="658987"/>
                  <a:pt x="2457129" y="704619"/>
                </a:cubicBezTo>
                <a:cubicBezTo>
                  <a:pt x="2496050" y="671067"/>
                  <a:pt x="2534973" y="648250"/>
                  <a:pt x="2559132" y="605301"/>
                </a:cubicBezTo>
                <a:cubicBezTo>
                  <a:pt x="2577921" y="571748"/>
                  <a:pt x="2604764" y="542221"/>
                  <a:pt x="2628923" y="511351"/>
                </a:cubicBezTo>
                <a:cubicBezTo>
                  <a:pt x="2647712" y="487193"/>
                  <a:pt x="2665160" y="464377"/>
                  <a:pt x="2659791" y="432166"/>
                </a:cubicBezTo>
                <a:cubicBezTo>
                  <a:pt x="2693345" y="430823"/>
                  <a:pt x="2693345" y="430823"/>
                  <a:pt x="2696029" y="501957"/>
                </a:cubicBezTo>
                <a:cubicBezTo>
                  <a:pt x="2722872" y="480483"/>
                  <a:pt x="2748372" y="459009"/>
                  <a:pt x="2775215" y="438876"/>
                </a:cubicBezTo>
                <a:cubicBezTo>
                  <a:pt x="2783267" y="433507"/>
                  <a:pt x="2796689" y="430823"/>
                  <a:pt x="2804742" y="433507"/>
                </a:cubicBezTo>
                <a:cubicBezTo>
                  <a:pt x="2811453" y="436192"/>
                  <a:pt x="2816822" y="449613"/>
                  <a:pt x="2818163" y="457666"/>
                </a:cubicBezTo>
                <a:cubicBezTo>
                  <a:pt x="2823531" y="504641"/>
                  <a:pt x="2796689" y="540878"/>
                  <a:pt x="2769846" y="575774"/>
                </a:cubicBezTo>
                <a:cubicBezTo>
                  <a:pt x="2747030" y="605301"/>
                  <a:pt x="2725556" y="637512"/>
                  <a:pt x="2705424" y="669724"/>
                </a:cubicBezTo>
                <a:cubicBezTo>
                  <a:pt x="2700055" y="677777"/>
                  <a:pt x="2700055" y="688514"/>
                  <a:pt x="2700055" y="699251"/>
                </a:cubicBezTo>
                <a:cubicBezTo>
                  <a:pt x="2740319" y="667040"/>
                  <a:pt x="2789979" y="645565"/>
                  <a:pt x="2807426" y="589195"/>
                </a:cubicBezTo>
                <a:cubicBezTo>
                  <a:pt x="2823531" y="538194"/>
                  <a:pt x="2854401" y="492561"/>
                  <a:pt x="2900034" y="463034"/>
                </a:cubicBezTo>
                <a:cubicBezTo>
                  <a:pt x="2922849" y="446929"/>
                  <a:pt x="2951035" y="437535"/>
                  <a:pt x="2979219" y="430823"/>
                </a:cubicBezTo>
                <a:cubicBezTo>
                  <a:pt x="3014115" y="422770"/>
                  <a:pt x="3035589" y="437535"/>
                  <a:pt x="3054379" y="472430"/>
                </a:cubicBezTo>
                <a:cubicBezTo>
                  <a:pt x="3073169" y="459009"/>
                  <a:pt x="3075853" y="420086"/>
                  <a:pt x="3110748" y="430823"/>
                </a:cubicBezTo>
                <a:cubicBezTo>
                  <a:pt x="3058406" y="536853"/>
                  <a:pt x="3007405" y="638855"/>
                  <a:pt x="2955061" y="742199"/>
                </a:cubicBezTo>
                <a:cubicBezTo>
                  <a:pt x="2984588" y="752936"/>
                  <a:pt x="3010089" y="760989"/>
                  <a:pt x="3036932" y="771726"/>
                </a:cubicBezTo>
                <a:cubicBezTo>
                  <a:pt x="3046326" y="775753"/>
                  <a:pt x="3055722" y="781120"/>
                  <a:pt x="3063774" y="786490"/>
                </a:cubicBezTo>
                <a:cubicBezTo>
                  <a:pt x="3129538" y="834806"/>
                  <a:pt x="3129538" y="900571"/>
                  <a:pt x="3061090" y="952915"/>
                </a:cubicBezTo>
                <a:cubicBezTo>
                  <a:pt x="3065116" y="862991"/>
                  <a:pt x="3011430" y="817359"/>
                  <a:pt x="2934929" y="786490"/>
                </a:cubicBezTo>
                <a:cubicBezTo>
                  <a:pt x="2913455" y="816017"/>
                  <a:pt x="2893323" y="848227"/>
                  <a:pt x="2869164" y="877756"/>
                </a:cubicBezTo>
                <a:cubicBezTo>
                  <a:pt x="2814137" y="946204"/>
                  <a:pt x="2744346" y="989152"/>
                  <a:pt x="2657107" y="997205"/>
                </a:cubicBezTo>
                <a:cubicBezTo>
                  <a:pt x="2620870" y="1001232"/>
                  <a:pt x="2587316" y="991836"/>
                  <a:pt x="2568526" y="958284"/>
                </a:cubicBezTo>
                <a:cubicBezTo>
                  <a:pt x="2548394" y="923388"/>
                  <a:pt x="2555104" y="887150"/>
                  <a:pt x="2573894" y="854939"/>
                </a:cubicBezTo>
                <a:cubicBezTo>
                  <a:pt x="2612817" y="787832"/>
                  <a:pt x="2678581" y="760989"/>
                  <a:pt x="2751056" y="746226"/>
                </a:cubicBezTo>
                <a:cubicBezTo>
                  <a:pt x="2767162" y="735489"/>
                  <a:pt x="2784610" y="734146"/>
                  <a:pt x="2800716" y="731462"/>
                </a:cubicBezTo>
                <a:cubicBezTo>
                  <a:pt x="2794005" y="711331"/>
                  <a:pt x="2787295" y="692541"/>
                  <a:pt x="2779242" y="669724"/>
                </a:cubicBezTo>
                <a:cubicBezTo>
                  <a:pt x="2757768" y="687172"/>
                  <a:pt x="2737635" y="704619"/>
                  <a:pt x="2714819" y="720725"/>
                </a:cubicBezTo>
                <a:cubicBezTo>
                  <a:pt x="2687977" y="740858"/>
                  <a:pt x="2682608" y="738174"/>
                  <a:pt x="2667844" y="707304"/>
                </a:cubicBezTo>
                <a:cubicBezTo>
                  <a:pt x="2653081" y="676435"/>
                  <a:pt x="2655765" y="645565"/>
                  <a:pt x="2671871" y="618722"/>
                </a:cubicBezTo>
                <a:cubicBezTo>
                  <a:pt x="2697371" y="577117"/>
                  <a:pt x="2726898" y="536853"/>
                  <a:pt x="2755083" y="496589"/>
                </a:cubicBezTo>
                <a:cubicBezTo>
                  <a:pt x="2761793" y="487193"/>
                  <a:pt x="2769846" y="477799"/>
                  <a:pt x="2779242" y="465719"/>
                </a:cubicBezTo>
                <a:cubicBezTo>
                  <a:pt x="2733609" y="489877"/>
                  <a:pt x="2615501" y="598591"/>
                  <a:pt x="2591343" y="637512"/>
                </a:cubicBezTo>
                <a:cubicBezTo>
                  <a:pt x="2568526" y="672408"/>
                  <a:pt x="2563157" y="708647"/>
                  <a:pt x="2580606" y="748911"/>
                </a:cubicBezTo>
                <a:cubicBezTo>
                  <a:pt x="2577921" y="750252"/>
                  <a:pt x="2575237" y="751595"/>
                  <a:pt x="2572553" y="752936"/>
                </a:cubicBezTo>
                <a:cubicBezTo>
                  <a:pt x="2557789" y="727436"/>
                  <a:pt x="2543026" y="700594"/>
                  <a:pt x="2528262" y="673751"/>
                </a:cubicBezTo>
                <a:cubicBezTo>
                  <a:pt x="2504103" y="693882"/>
                  <a:pt x="2475919" y="715356"/>
                  <a:pt x="2446392" y="739515"/>
                </a:cubicBezTo>
                <a:cubicBezTo>
                  <a:pt x="2402101" y="680461"/>
                  <a:pt x="2424918" y="629459"/>
                  <a:pt x="2455786" y="578458"/>
                </a:cubicBezTo>
                <a:cubicBezTo>
                  <a:pt x="2435655" y="582485"/>
                  <a:pt x="2415522" y="583827"/>
                  <a:pt x="2396732" y="589195"/>
                </a:cubicBezTo>
                <a:cubicBezTo>
                  <a:pt x="2391364" y="590538"/>
                  <a:pt x="2385995" y="598591"/>
                  <a:pt x="2380627" y="603959"/>
                </a:cubicBezTo>
                <a:cubicBezTo>
                  <a:pt x="2337679" y="641539"/>
                  <a:pt x="2294730" y="680461"/>
                  <a:pt x="2251782" y="718041"/>
                </a:cubicBezTo>
                <a:cubicBezTo>
                  <a:pt x="2246413" y="723409"/>
                  <a:pt x="2239703" y="726094"/>
                  <a:pt x="2232992" y="728778"/>
                </a:cubicBezTo>
                <a:cubicBezTo>
                  <a:pt x="2203465" y="740858"/>
                  <a:pt x="2191386" y="732805"/>
                  <a:pt x="2188702" y="701935"/>
                </a:cubicBezTo>
                <a:cubicBezTo>
                  <a:pt x="2188702" y="696567"/>
                  <a:pt x="2188702" y="691198"/>
                  <a:pt x="2188702" y="680461"/>
                </a:cubicBezTo>
                <a:cubicBezTo>
                  <a:pt x="2161860" y="701935"/>
                  <a:pt x="2139043" y="719384"/>
                  <a:pt x="2113543" y="739515"/>
                </a:cubicBezTo>
                <a:cubicBezTo>
                  <a:pt x="2079989" y="700594"/>
                  <a:pt x="2079989" y="657645"/>
                  <a:pt x="2102806" y="617381"/>
                </a:cubicBezTo>
                <a:cubicBezTo>
                  <a:pt x="2122937" y="579801"/>
                  <a:pt x="2149780" y="544905"/>
                  <a:pt x="2175281" y="508667"/>
                </a:cubicBezTo>
                <a:cubicBezTo>
                  <a:pt x="2179307" y="501957"/>
                  <a:pt x="2186018" y="495246"/>
                  <a:pt x="2190044" y="488536"/>
                </a:cubicBezTo>
                <a:cubicBezTo>
                  <a:pt x="2216886" y="449613"/>
                  <a:pt x="2216886" y="448272"/>
                  <a:pt x="2187359" y="409349"/>
                </a:cubicBezTo>
                <a:cubicBezTo>
                  <a:pt x="2200781" y="417402"/>
                  <a:pt x="2216886" y="424113"/>
                  <a:pt x="2228966" y="433507"/>
                </a:cubicBezTo>
                <a:cubicBezTo>
                  <a:pt x="2251782" y="449613"/>
                  <a:pt x="2257150" y="475114"/>
                  <a:pt x="2239703" y="503299"/>
                </a:cubicBezTo>
                <a:cubicBezTo>
                  <a:pt x="2218229" y="538194"/>
                  <a:pt x="2191386" y="569064"/>
                  <a:pt x="2168569" y="603959"/>
                </a:cubicBezTo>
                <a:cubicBezTo>
                  <a:pt x="2149780" y="632144"/>
                  <a:pt x="2135017" y="663014"/>
                  <a:pt x="2117568" y="692541"/>
                </a:cubicBezTo>
                <a:cubicBezTo>
                  <a:pt x="2120253" y="695225"/>
                  <a:pt x="2122937" y="696567"/>
                  <a:pt x="2125621" y="699251"/>
                </a:cubicBezTo>
                <a:cubicBezTo>
                  <a:pt x="2152464" y="676435"/>
                  <a:pt x="2181991" y="656303"/>
                  <a:pt x="2206149" y="630802"/>
                </a:cubicBezTo>
                <a:cubicBezTo>
                  <a:pt x="2234335" y="599932"/>
                  <a:pt x="2257150" y="565037"/>
                  <a:pt x="2281309" y="531484"/>
                </a:cubicBezTo>
                <a:cubicBezTo>
                  <a:pt x="2308152" y="493904"/>
                  <a:pt x="2309494" y="453640"/>
                  <a:pt x="2290704" y="406665"/>
                </a:cubicBezTo>
                <a:close/>
                <a:moveTo>
                  <a:pt x="2651739" y="245609"/>
                </a:moveTo>
                <a:cubicBezTo>
                  <a:pt x="2663818" y="303321"/>
                  <a:pt x="2657106" y="315400"/>
                  <a:pt x="2595369" y="352980"/>
                </a:cubicBezTo>
                <a:cubicBezTo>
                  <a:pt x="2584633" y="297953"/>
                  <a:pt x="2592686" y="283189"/>
                  <a:pt x="2651739" y="245609"/>
                </a:cubicBezTo>
                <a:close/>
                <a:moveTo>
                  <a:pt x="2318889" y="245609"/>
                </a:moveTo>
                <a:cubicBezTo>
                  <a:pt x="2337679" y="288557"/>
                  <a:pt x="2321573" y="319427"/>
                  <a:pt x="2262519" y="352980"/>
                </a:cubicBezTo>
                <a:cubicBezTo>
                  <a:pt x="2249098" y="299294"/>
                  <a:pt x="2259835" y="279163"/>
                  <a:pt x="2318889" y="245609"/>
                </a:cubicBezTo>
                <a:close/>
                <a:moveTo>
                  <a:pt x="1076072" y="213399"/>
                </a:moveTo>
                <a:cubicBezTo>
                  <a:pt x="1041176" y="252322"/>
                  <a:pt x="1007622" y="291243"/>
                  <a:pt x="972727" y="330166"/>
                </a:cubicBezTo>
                <a:lnTo>
                  <a:pt x="978095" y="335534"/>
                </a:lnTo>
                <a:lnTo>
                  <a:pt x="1084125" y="221453"/>
                </a:lnTo>
                <a:close/>
                <a:moveTo>
                  <a:pt x="1847799" y="183872"/>
                </a:moveTo>
                <a:cubicBezTo>
                  <a:pt x="1806193" y="230848"/>
                  <a:pt x="1764587" y="276480"/>
                  <a:pt x="1722981" y="323454"/>
                </a:cubicBezTo>
                <a:cubicBezTo>
                  <a:pt x="1725665" y="324797"/>
                  <a:pt x="1727007" y="327481"/>
                  <a:pt x="1729691" y="328824"/>
                </a:cubicBezTo>
                <a:cubicBezTo>
                  <a:pt x="1771298" y="283190"/>
                  <a:pt x="1812903" y="237558"/>
                  <a:pt x="1854510" y="190584"/>
                </a:cubicBezTo>
                <a:close/>
                <a:moveTo>
                  <a:pt x="1399526" y="0"/>
                </a:moveTo>
                <a:cubicBezTo>
                  <a:pt x="1407579" y="4026"/>
                  <a:pt x="1418316" y="6710"/>
                  <a:pt x="1423684" y="13422"/>
                </a:cubicBezTo>
                <a:cubicBezTo>
                  <a:pt x="1467975" y="65764"/>
                  <a:pt x="1477370" y="155688"/>
                  <a:pt x="1392816" y="205346"/>
                </a:cubicBezTo>
                <a:cubicBezTo>
                  <a:pt x="1344499" y="233532"/>
                  <a:pt x="1292155" y="241585"/>
                  <a:pt x="1237128" y="240242"/>
                </a:cubicBezTo>
                <a:cubicBezTo>
                  <a:pt x="1208943" y="240242"/>
                  <a:pt x="1182100" y="234875"/>
                  <a:pt x="1153916" y="230848"/>
                </a:cubicBezTo>
                <a:cubicBezTo>
                  <a:pt x="1132442" y="228163"/>
                  <a:pt x="1116336" y="229505"/>
                  <a:pt x="1098887" y="248296"/>
                </a:cubicBezTo>
                <a:cubicBezTo>
                  <a:pt x="1026412" y="326139"/>
                  <a:pt x="951253" y="401298"/>
                  <a:pt x="877436" y="477801"/>
                </a:cubicBezTo>
                <a:cubicBezTo>
                  <a:pt x="869383" y="487195"/>
                  <a:pt x="862672" y="496591"/>
                  <a:pt x="854619" y="507328"/>
                </a:cubicBezTo>
                <a:lnTo>
                  <a:pt x="859987" y="512696"/>
                </a:lnTo>
                <a:cubicBezTo>
                  <a:pt x="881462" y="493906"/>
                  <a:pt x="902936" y="476459"/>
                  <a:pt x="924410" y="457668"/>
                </a:cubicBezTo>
                <a:cubicBezTo>
                  <a:pt x="933806" y="449617"/>
                  <a:pt x="944543" y="440221"/>
                  <a:pt x="955280" y="433510"/>
                </a:cubicBezTo>
                <a:cubicBezTo>
                  <a:pt x="975411" y="418747"/>
                  <a:pt x="994201" y="428141"/>
                  <a:pt x="998228" y="453642"/>
                </a:cubicBezTo>
                <a:cubicBezTo>
                  <a:pt x="1003597" y="501959"/>
                  <a:pt x="979438" y="536855"/>
                  <a:pt x="952595" y="573092"/>
                </a:cubicBezTo>
                <a:cubicBezTo>
                  <a:pt x="936490" y="595909"/>
                  <a:pt x="917700" y="616040"/>
                  <a:pt x="902936" y="640198"/>
                </a:cubicBezTo>
                <a:cubicBezTo>
                  <a:pt x="893541" y="656304"/>
                  <a:pt x="888173" y="675094"/>
                  <a:pt x="885489" y="695227"/>
                </a:cubicBezTo>
                <a:cubicBezTo>
                  <a:pt x="921726" y="664358"/>
                  <a:pt x="964674" y="644225"/>
                  <a:pt x="986148" y="594566"/>
                </a:cubicBezTo>
                <a:cubicBezTo>
                  <a:pt x="1018359" y="519406"/>
                  <a:pt x="1066676" y="454984"/>
                  <a:pt x="1151231" y="432168"/>
                </a:cubicBezTo>
                <a:cubicBezTo>
                  <a:pt x="1182100" y="424115"/>
                  <a:pt x="1214311" y="420088"/>
                  <a:pt x="1238470" y="449617"/>
                </a:cubicBezTo>
                <a:cubicBezTo>
                  <a:pt x="1316313" y="422774"/>
                  <a:pt x="1327050" y="429484"/>
                  <a:pt x="1325709" y="514038"/>
                </a:cubicBezTo>
                <a:cubicBezTo>
                  <a:pt x="1328393" y="515380"/>
                  <a:pt x="1331078" y="516723"/>
                  <a:pt x="1332419" y="518065"/>
                </a:cubicBezTo>
                <a:cubicBezTo>
                  <a:pt x="1347183" y="488538"/>
                  <a:pt x="1360605" y="459011"/>
                  <a:pt x="1378052" y="425457"/>
                </a:cubicBezTo>
                <a:cubicBezTo>
                  <a:pt x="1400869" y="424115"/>
                  <a:pt x="1408921" y="440221"/>
                  <a:pt x="1398184" y="499275"/>
                </a:cubicBezTo>
                <a:cubicBezTo>
                  <a:pt x="1426368" y="476459"/>
                  <a:pt x="1450527" y="456327"/>
                  <a:pt x="1476028" y="437537"/>
                </a:cubicBezTo>
                <a:cubicBezTo>
                  <a:pt x="1485422" y="430825"/>
                  <a:pt x="1502871" y="422774"/>
                  <a:pt x="1509581" y="426800"/>
                </a:cubicBezTo>
                <a:cubicBezTo>
                  <a:pt x="1518977" y="432168"/>
                  <a:pt x="1524345" y="448274"/>
                  <a:pt x="1525686" y="460352"/>
                </a:cubicBezTo>
                <a:cubicBezTo>
                  <a:pt x="1528371" y="516723"/>
                  <a:pt x="1489450" y="550276"/>
                  <a:pt x="1459923" y="590540"/>
                </a:cubicBezTo>
                <a:cubicBezTo>
                  <a:pt x="1441133" y="616040"/>
                  <a:pt x="1425027" y="642883"/>
                  <a:pt x="1408921" y="669725"/>
                </a:cubicBezTo>
                <a:cubicBezTo>
                  <a:pt x="1404894" y="676437"/>
                  <a:pt x="1404894" y="684490"/>
                  <a:pt x="1406237" y="693884"/>
                </a:cubicBezTo>
                <a:cubicBezTo>
                  <a:pt x="1446501" y="661673"/>
                  <a:pt x="1490791" y="638857"/>
                  <a:pt x="1512265" y="585171"/>
                </a:cubicBezTo>
                <a:cubicBezTo>
                  <a:pt x="1582056" y="413378"/>
                  <a:pt x="1685401" y="265743"/>
                  <a:pt x="1830352" y="147635"/>
                </a:cubicBezTo>
                <a:cubicBezTo>
                  <a:pt x="1849142" y="131530"/>
                  <a:pt x="1871957" y="119450"/>
                  <a:pt x="1894774" y="108713"/>
                </a:cubicBezTo>
                <a:cubicBezTo>
                  <a:pt x="1904169" y="104687"/>
                  <a:pt x="1917590" y="108713"/>
                  <a:pt x="1929670" y="108713"/>
                </a:cubicBezTo>
                <a:cubicBezTo>
                  <a:pt x="1928327" y="120793"/>
                  <a:pt x="1932354" y="136898"/>
                  <a:pt x="1926986" y="146292"/>
                </a:cubicBezTo>
                <a:cubicBezTo>
                  <a:pt x="1900143" y="183872"/>
                  <a:pt x="1871957" y="221453"/>
                  <a:pt x="1841089" y="256348"/>
                </a:cubicBezTo>
                <a:cubicBezTo>
                  <a:pt x="1791429" y="312717"/>
                  <a:pt x="1737744" y="366403"/>
                  <a:pt x="1685401" y="421431"/>
                </a:cubicBezTo>
                <a:cubicBezTo>
                  <a:pt x="1712244" y="421431"/>
                  <a:pt x="1718954" y="437537"/>
                  <a:pt x="1716270" y="461695"/>
                </a:cubicBezTo>
                <a:cubicBezTo>
                  <a:pt x="1713585" y="496591"/>
                  <a:pt x="1696138" y="520749"/>
                  <a:pt x="1671980" y="542223"/>
                </a:cubicBezTo>
                <a:cubicBezTo>
                  <a:pt x="1650506" y="562354"/>
                  <a:pt x="1618295" y="578460"/>
                  <a:pt x="1619636" y="614698"/>
                </a:cubicBezTo>
                <a:cubicBezTo>
                  <a:pt x="1620979" y="644225"/>
                  <a:pt x="1626347" y="672410"/>
                  <a:pt x="1630373" y="700595"/>
                </a:cubicBezTo>
                <a:cubicBezTo>
                  <a:pt x="1633057" y="701937"/>
                  <a:pt x="1637084" y="701937"/>
                  <a:pt x="1639769" y="703279"/>
                </a:cubicBezTo>
                <a:cubicBezTo>
                  <a:pt x="1649163" y="695227"/>
                  <a:pt x="1661243" y="688515"/>
                  <a:pt x="1666611" y="679121"/>
                </a:cubicBezTo>
                <a:cubicBezTo>
                  <a:pt x="1717613" y="593224"/>
                  <a:pt x="1787404" y="523433"/>
                  <a:pt x="1854510" y="450958"/>
                </a:cubicBezTo>
                <a:cubicBezTo>
                  <a:pt x="1874642" y="428141"/>
                  <a:pt x="1888063" y="399957"/>
                  <a:pt x="1906853" y="375798"/>
                </a:cubicBezTo>
                <a:cubicBezTo>
                  <a:pt x="1912221" y="369088"/>
                  <a:pt x="1928327" y="369088"/>
                  <a:pt x="1939064" y="366403"/>
                </a:cubicBezTo>
                <a:cubicBezTo>
                  <a:pt x="1937723" y="378483"/>
                  <a:pt x="1937723" y="389220"/>
                  <a:pt x="1935038" y="401298"/>
                </a:cubicBezTo>
                <a:lnTo>
                  <a:pt x="1929670" y="406667"/>
                </a:lnTo>
                <a:cubicBezTo>
                  <a:pt x="1904169" y="425457"/>
                  <a:pt x="1894774" y="453642"/>
                  <a:pt x="1886722" y="483169"/>
                </a:cubicBezTo>
                <a:cubicBezTo>
                  <a:pt x="1869273" y="539539"/>
                  <a:pt x="1853168" y="594566"/>
                  <a:pt x="1831693" y="649594"/>
                </a:cubicBezTo>
                <a:cubicBezTo>
                  <a:pt x="1815588" y="691201"/>
                  <a:pt x="1787404" y="724754"/>
                  <a:pt x="1739087" y="734148"/>
                </a:cubicBezTo>
                <a:cubicBezTo>
                  <a:pt x="1712244" y="739516"/>
                  <a:pt x="1689427" y="734148"/>
                  <a:pt x="1669296" y="718044"/>
                </a:cubicBezTo>
                <a:cubicBezTo>
                  <a:pt x="1629032" y="740859"/>
                  <a:pt x="1622320" y="739516"/>
                  <a:pt x="1603530" y="697911"/>
                </a:cubicBezTo>
                <a:cubicBezTo>
                  <a:pt x="1582056" y="652278"/>
                  <a:pt x="1569978" y="603961"/>
                  <a:pt x="1590109" y="551617"/>
                </a:cubicBezTo>
                <a:cubicBezTo>
                  <a:pt x="1549845" y="585171"/>
                  <a:pt x="1529714" y="626777"/>
                  <a:pt x="1523002" y="675094"/>
                </a:cubicBezTo>
                <a:cubicBezTo>
                  <a:pt x="1520318" y="689858"/>
                  <a:pt x="1531055" y="707305"/>
                  <a:pt x="1537766" y="722069"/>
                </a:cubicBezTo>
                <a:cubicBezTo>
                  <a:pt x="1540451" y="728779"/>
                  <a:pt x="1548503" y="732806"/>
                  <a:pt x="1557898" y="740859"/>
                </a:cubicBezTo>
                <a:cubicBezTo>
                  <a:pt x="1510924" y="736832"/>
                  <a:pt x="1488107" y="714017"/>
                  <a:pt x="1489450" y="667041"/>
                </a:cubicBezTo>
                <a:cubicBezTo>
                  <a:pt x="1461264" y="688515"/>
                  <a:pt x="1438448" y="705964"/>
                  <a:pt x="1415631" y="724754"/>
                </a:cubicBezTo>
                <a:cubicBezTo>
                  <a:pt x="1399526" y="738175"/>
                  <a:pt x="1390132" y="732806"/>
                  <a:pt x="1380736" y="716701"/>
                </a:cubicBezTo>
                <a:cubicBezTo>
                  <a:pt x="1361946" y="681805"/>
                  <a:pt x="1364630" y="645567"/>
                  <a:pt x="1383420" y="612014"/>
                </a:cubicBezTo>
                <a:cubicBezTo>
                  <a:pt x="1408921" y="570409"/>
                  <a:pt x="1439790" y="531486"/>
                  <a:pt x="1467975" y="491222"/>
                </a:cubicBezTo>
                <a:cubicBezTo>
                  <a:pt x="1473344" y="483169"/>
                  <a:pt x="1480054" y="475116"/>
                  <a:pt x="1482738" y="464379"/>
                </a:cubicBezTo>
                <a:cubicBezTo>
                  <a:pt x="1461264" y="481826"/>
                  <a:pt x="1438448" y="499275"/>
                  <a:pt x="1418316" y="518065"/>
                </a:cubicBezTo>
                <a:cubicBezTo>
                  <a:pt x="1384763" y="547592"/>
                  <a:pt x="1351209" y="577119"/>
                  <a:pt x="1320341" y="610673"/>
                </a:cubicBezTo>
                <a:cubicBezTo>
                  <a:pt x="1284102" y="649594"/>
                  <a:pt x="1266655" y="695227"/>
                  <a:pt x="1290814" y="750253"/>
                </a:cubicBezTo>
                <a:cubicBezTo>
                  <a:pt x="1288129" y="751596"/>
                  <a:pt x="1284102" y="751596"/>
                  <a:pt x="1281418" y="752938"/>
                </a:cubicBezTo>
                <a:cubicBezTo>
                  <a:pt x="1266655" y="726095"/>
                  <a:pt x="1250549" y="699252"/>
                  <a:pt x="1235785" y="671068"/>
                </a:cubicBezTo>
                <a:cubicBezTo>
                  <a:pt x="1212970" y="687174"/>
                  <a:pt x="1187468" y="707305"/>
                  <a:pt x="1161969" y="726095"/>
                </a:cubicBezTo>
                <a:cubicBezTo>
                  <a:pt x="1140494" y="740859"/>
                  <a:pt x="1125730" y="738175"/>
                  <a:pt x="1117677" y="714017"/>
                </a:cubicBezTo>
                <a:cubicBezTo>
                  <a:pt x="1110967" y="695227"/>
                  <a:pt x="1112309" y="673752"/>
                  <a:pt x="1109625" y="653620"/>
                </a:cubicBezTo>
                <a:cubicBezTo>
                  <a:pt x="1081440" y="675094"/>
                  <a:pt x="1051913" y="699252"/>
                  <a:pt x="1021044" y="722069"/>
                </a:cubicBezTo>
                <a:cubicBezTo>
                  <a:pt x="991517" y="744886"/>
                  <a:pt x="968701" y="734148"/>
                  <a:pt x="963332" y="696568"/>
                </a:cubicBezTo>
                <a:cubicBezTo>
                  <a:pt x="961990" y="689858"/>
                  <a:pt x="961990" y="681805"/>
                  <a:pt x="961990" y="671068"/>
                </a:cubicBezTo>
                <a:lnTo>
                  <a:pt x="880120" y="736832"/>
                </a:lnTo>
                <a:cubicBezTo>
                  <a:pt x="849250" y="704622"/>
                  <a:pt x="838513" y="667041"/>
                  <a:pt x="857303" y="629461"/>
                </a:cubicBezTo>
                <a:cubicBezTo>
                  <a:pt x="877436" y="587856"/>
                  <a:pt x="904279" y="550276"/>
                  <a:pt x="929778" y="511353"/>
                </a:cubicBezTo>
                <a:cubicBezTo>
                  <a:pt x="937831" y="497932"/>
                  <a:pt x="947227" y="487195"/>
                  <a:pt x="953937" y="472432"/>
                </a:cubicBezTo>
                <a:cubicBezTo>
                  <a:pt x="861330" y="546249"/>
                  <a:pt x="767381" y="617383"/>
                  <a:pt x="735169" y="740859"/>
                </a:cubicBezTo>
                <a:cubicBezTo>
                  <a:pt x="732485" y="740859"/>
                  <a:pt x="728458" y="739516"/>
                  <a:pt x="725774" y="739516"/>
                </a:cubicBezTo>
                <a:cubicBezTo>
                  <a:pt x="725774" y="718044"/>
                  <a:pt x="720405" y="693884"/>
                  <a:pt x="724432" y="673752"/>
                </a:cubicBezTo>
                <a:cubicBezTo>
                  <a:pt x="745907" y="586513"/>
                  <a:pt x="792881" y="511353"/>
                  <a:pt x="843882" y="438878"/>
                </a:cubicBezTo>
                <a:cubicBezTo>
                  <a:pt x="900251" y="358350"/>
                  <a:pt x="961990" y="281849"/>
                  <a:pt x="1021044" y="201321"/>
                </a:cubicBezTo>
                <a:cubicBezTo>
                  <a:pt x="998228" y="194611"/>
                  <a:pt x="972727" y="186557"/>
                  <a:pt x="945884" y="181189"/>
                </a:cubicBezTo>
                <a:cubicBezTo>
                  <a:pt x="939174" y="179847"/>
                  <a:pt x="928437" y="186557"/>
                  <a:pt x="923068" y="191925"/>
                </a:cubicBezTo>
                <a:lnTo>
                  <a:pt x="705642" y="489881"/>
                </a:lnTo>
                <a:cubicBezTo>
                  <a:pt x="629140" y="595909"/>
                  <a:pt x="556665" y="705964"/>
                  <a:pt x="476137" y="809307"/>
                </a:cubicBezTo>
                <a:cubicBezTo>
                  <a:pt x="421110" y="880441"/>
                  <a:pt x="354003" y="943521"/>
                  <a:pt x="273475" y="986471"/>
                </a:cubicBezTo>
                <a:cubicBezTo>
                  <a:pt x="256026" y="995865"/>
                  <a:pt x="235895" y="1002575"/>
                  <a:pt x="215762" y="1005259"/>
                </a:cubicBezTo>
                <a:cubicBezTo>
                  <a:pt x="176841" y="1011971"/>
                  <a:pt x="147314" y="994524"/>
                  <a:pt x="136577" y="956942"/>
                </a:cubicBezTo>
                <a:cubicBezTo>
                  <a:pt x="128524" y="930100"/>
                  <a:pt x="123156" y="900574"/>
                  <a:pt x="116444" y="868361"/>
                </a:cubicBezTo>
                <a:cubicBezTo>
                  <a:pt x="49338" y="853599"/>
                  <a:pt x="9073" y="811993"/>
                  <a:pt x="7732" y="735491"/>
                </a:cubicBezTo>
                <a:lnTo>
                  <a:pt x="0" y="749409"/>
                </a:lnTo>
                <a:lnTo>
                  <a:pt x="5178" y="681842"/>
                </a:lnTo>
                <a:lnTo>
                  <a:pt x="16288" y="677275"/>
                </a:lnTo>
                <a:cubicBezTo>
                  <a:pt x="23838" y="671739"/>
                  <a:pt x="29877" y="663687"/>
                  <a:pt x="34575" y="650937"/>
                </a:cubicBezTo>
                <a:cubicBezTo>
                  <a:pt x="50681" y="605303"/>
                  <a:pt x="80207" y="567723"/>
                  <a:pt x="117787" y="538196"/>
                </a:cubicBezTo>
                <a:cubicBezTo>
                  <a:pt x="158051" y="507328"/>
                  <a:pt x="190263" y="514038"/>
                  <a:pt x="213078" y="559670"/>
                </a:cubicBezTo>
                <a:cubicBezTo>
                  <a:pt x="167446" y="565039"/>
                  <a:pt x="129866" y="585171"/>
                  <a:pt x="98997" y="618724"/>
                </a:cubicBezTo>
                <a:cubicBezTo>
                  <a:pt x="68128" y="652278"/>
                  <a:pt x="43970" y="689858"/>
                  <a:pt x="39943" y="735491"/>
                </a:cubicBezTo>
                <a:cubicBezTo>
                  <a:pt x="34575" y="791860"/>
                  <a:pt x="58733" y="824072"/>
                  <a:pt x="117787" y="836150"/>
                </a:cubicBezTo>
                <a:cubicBezTo>
                  <a:pt x="129866" y="742201"/>
                  <a:pt x="171473" y="661673"/>
                  <a:pt x="226499" y="586513"/>
                </a:cubicBezTo>
                <a:cubicBezTo>
                  <a:pt x="258711" y="542223"/>
                  <a:pt x="296291" y="503302"/>
                  <a:pt x="344607" y="477801"/>
                </a:cubicBezTo>
                <a:cubicBezTo>
                  <a:pt x="368766" y="465721"/>
                  <a:pt x="392924" y="456327"/>
                  <a:pt x="421110" y="467064"/>
                </a:cubicBezTo>
                <a:cubicBezTo>
                  <a:pt x="461372" y="483169"/>
                  <a:pt x="480164" y="519406"/>
                  <a:pt x="462715" y="575776"/>
                </a:cubicBezTo>
                <a:cubicBezTo>
                  <a:pt x="417083" y="720726"/>
                  <a:pt x="328502" y="824072"/>
                  <a:pt x="176841" y="864336"/>
                </a:cubicBezTo>
                <a:cubicBezTo>
                  <a:pt x="167446" y="867020"/>
                  <a:pt x="158051" y="865679"/>
                  <a:pt x="140603" y="868361"/>
                </a:cubicBezTo>
                <a:cubicBezTo>
                  <a:pt x="148656" y="896547"/>
                  <a:pt x="154024" y="926074"/>
                  <a:pt x="166104" y="951574"/>
                </a:cubicBezTo>
                <a:cubicBezTo>
                  <a:pt x="179525" y="979759"/>
                  <a:pt x="217105" y="982444"/>
                  <a:pt x="241264" y="964995"/>
                </a:cubicBezTo>
                <a:cubicBezTo>
                  <a:pt x="285553" y="932785"/>
                  <a:pt x="331186" y="896547"/>
                  <a:pt x="366082" y="854940"/>
                </a:cubicBezTo>
                <a:cubicBezTo>
                  <a:pt x="474794" y="724754"/>
                  <a:pt x="559349" y="577119"/>
                  <a:pt x="650614" y="434852"/>
                </a:cubicBezTo>
                <a:cubicBezTo>
                  <a:pt x="712352" y="336876"/>
                  <a:pt x="779459" y="241585"/>
                  <a:pt x="845225" y="143608"/>
                </a:cubicBezTo>
                <a:cubicBezTo>
                  <a:pt x="795565" y="128845"/>
                  <a:pt x="741879" y="108713"/>
                  <a:pt x="686853" y="96634"/>
                </a:cubicBezTo>
                <a:cubicBezTo>
                  <a:pt x="600956" y="77844"/>
                  <a:pt x="513716" y="61739"/>
                  <a:pt x="426478" y="52343"/>
                </a:cubicBezTo>
                <a:cubicBezTo>
                  <a:pt x="367424" y="45633"/>
                  <a:pt x="307028" y="57712"/>
                  <a:pt x="256026" y="91266"/>
                </a:cubicBezTo>
                <a:cubicBezTo>
                  <a:pt x="180867" y="139582"/>
                  <a:pt x="171473" y="217426"/>
                  <a:pt x="229184" y="292586"/>
                </a:cubicBezTo>
                <a:cubicBezTo>
                  <a:pt x="294949" y="378483"/>
                  <a:pt x="434531" y="420088"/>
                  <a:pt x="536533" y="385193"/>
                </a:cubicBezTo>
                <a:cubicBezTo>
                  <a:pt x="611693" y="359693"/>
                  <a:pt x="641220" y="297954"/>
                  <a:pt x="614377" y="224136"/>
                </a:cubicBezTo>
                <a:cubicBezTo>
                  <a:pt x="613034" y="218768"/>
                  <a:pt x="610350" y="213399"/>
                  <a:pt x="609007" y="209374"/>
                </a:cubicBezTo>
                <a:cubicBezTo>
                  <a:pt x="641220" y="193268"/>
                  <a:pt x="680141" y="216084"/>
                  <a:pt x="688194" y="255006"/>
                </a:cubicBezTo>
                <a:cubicBezTo>
                  <a:pt x="694905" y="288560"/>
                  <a:pt x="686853" y="319429"/>
                  <a:pt x="666720" y="346271"/>
                </a:cubicBezTo>
                <a:cubicBezTo>
                  <a:pt x="629140" y="395931"/>
                  <a:pt x="578139" y="420088"/>
                  <a:pt x="517744" y="425457"/>
                </a:cubicBezTo>
                <a:cubicBezTo>
                  <a:pt x="402320" y="436195"/>
                  <a:pt x="300318" y="406667"/>
                  <a:pt x="222474" y="318086"/>
                </a:cubicBezTo>
                <a:cubicBezTo>
                  <a:pt x="119129" y="201321"/>
                  <a:pt x="160736" y="75160"/>
                  <a:pt x="303002" y="24159"/>
                </a:cubicBezTo>
                <a:cubicBezTo>
                  <a:pt x="364740" y="2685"/>
                  <a:pt x="430504" y="2685"/>
                  <a:pt x="496269" y="9395"/>
                </a:cubicBezTo>
                <a:cubicBezTo>
                  <a:pt x="692221" y="28185"/>
                  <a:pt x="877436" y="89923"/>
                  <a:pt x="1066676" y="136898"/>
                </a:cubicBezTo>
                <a:cubicBezTo>
                  <a:pt x="1084125" y="140924"/>
                  <a:pt x="1098887" y="139582"/>
                  <a:pt x="1112309" y="128845"/>
                </a:cubicBezTo>
                <a:cubicBezTo>
                  <a:pt x="1123046" y="120793"/>
                  <a:pt x="1135126" y="112740"/>
                  <a:pt x="1148547" y="108713"/>
                </a:cubicBezTo>
                <a:cubicBezTo>
                  <a:pt x="1157941" y="106028"/>
                  <a:pt x="1175390" y="104687"/>
                  <a:pt x="1178074" y="108713"/>
                </a:cubicBezTo>
                <a:cubicBezTo>
                  <a:pt x="1183443" y="116765"/>
                  <a:pt x="1182100" y="130187"/>
                  <a:pt x="1180758" y="140924"/>
                </a:cubicBezTo>
                <a:cubicBezTo>
                  <a:pt x="1180758" y="146292"/>
                  <a:pt x="1176731" y="150320"/>
                  <a:pt x="1172706" y="158372"/>
                </a:cubicBezTo>
                <a:cubicBezTo>
                  <a:pt x="1231760" y="170451"/>
                  <a:pt x="1288129" y="177162"/>
                  <a:pt x="1345840" y="167768"/>
                </a:cubicBezTo>
                <a:cubicBezTo>
                  <a:pt x="1433080" y="153004"/>
                  <a:pt x="1455895" y="89923"/>
                  <a:pt x="1403553" y="20132"/>
                </a:cubicBezTo>
                <a:cubicBezTo>
                  <a:pt x="1400869" y="16106"/>
                  <a:pt x="1396841" y="12079"/>
                  <a:pt x="1394157" y="8053"/>
                </a:cubicBezTo>
                <a:cubicBezTo>
                  <a:pt x="1395500" y="5369"/>
                  <a:pt x="1396841" y="2685"/>
                  <a:pt x="1399526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6A586AB-6F48-48E4-8FDF-F390D340835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2717198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D012E240-A2BF-4718-AE3D-8C3D67F0AAAB}"/>
              </a:ext>
            </a:extLst>
          </p:cNvPr>
          <p:cNvGrpSpPr/>
          <p:nvPr/>
        </p:nvGrpSpPr>
        <p:grpSpPr>
          <a:xfrm>
            <a:off x="3826579" y="1655268"/>
            <a:ext cx="4541064" cy="5038230"/>
            <a:chOff x="4309306" y="2172999"/>
            <a:chExt cx="3575137" cy="3966553"/>
          </a:xfrm>
        </p:grpSpPr>
        <p:grpSp>
          <p:nvGrpSpPr>
            <p:cNvPr id="3" name="Graphic 310">
              <a:extLst>
                <a:ext uri="{FF2B5EF4-FFF2-40B4-BE49-F238E27FC236}">
                  <a16:creationId xmlns:a16="http://schemas.microsoft.com/office/drawing/2014/main" id="{FC113DE8-F067-4373-A222-E72D928A798B}"/>
                </a:ext>
              </a:extLst>
            </p:cNvPr>
            <p:cNvGrpSpPr/>
            <p:nvPr/>
          </p:nvGrpSpPr>
          <p:grpSpPr>
            <a:xfrm>
              <a:off x="4309306" y="3278530"/>
              <a:ext cx="3575137" cy="2861022"/>
              <a:chOff x="3181332" y="2215311"/>
              <a:chExt cx="4432729" cy="3547314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982B27BC-09E4-4543-82B2-45EECE644CAC}"/>
                  </a:ext>
                </a:extLst>
              </p:cNvPr>
              <p:cNvSpPr/>
              <p:nvPr/>
            </p:nvSpPr>
            <p:spPr>
              <a:xfrm>
                <a:off x="4497678" y="2393400"/>
                <a:ext cx="1826756" cy="2604017"/>
              </a:xfrm>
              <a:custGeom>
                <a:avLst/>
                <a:gdLst>
                  <a:gd name="connsiteX0" fmla="*/ 1824854 w 1826756"/>
                  <a:gd name="connsiteY0" fmla="*/ 1872113 h 2604017"/>
                  <a:gd name="connsiteX1" fmla="*/ 1781418 w 1826756"/>
                  <a:gd name="connsiteY1" fmla="*/ 1676649 h 2604017"/>
                  <a:gd name="connsiteX2" fmla="*/ 1779970 w 1826756"/>
                  <a:gd name="connsiteY2" fmla="*/ 1676649 h 2604017"/>
                  <a:gd name="connsiteX3" fmla="*/ 1351397 w 1826756"/>
                  <a:gd name="connsiteY3" fmla="*/ 0 h 2604017"/>
                  <a:gd name="connsiteX4" fmla="*/ 252453 w 1826756"/>
                  <a:gd name="connsiteY4" fmla="*/ 54296 h 2604017"/>
                  <a:gd name="connsiteX5" fmla="*/ 36718 w 1826756"/>
                  <a:gd name="connsiteY5" fmla="*/ 1757006 h 2604017"/>
                  <a:gd name="connsiteX6" fmla="*/ 1245 w 1826756"/>
                  <a:gd name="connsiteY6" fmla="*/ 1981428 h 2604017"/>
                  <a:gd name="connsiteX7" fmla="*/ 20792 w 1826756"/>
                  <a:gd name="connsiteY7" fmla="*/ 2005318 h 2604017"/>
                  <a:gd name="connsiteX8" fmla="*/ 271276 w 1826756"/>
                  <a:gd name="connsiteY8" fmla="*/ 2003870 h 2604017"/>
                  <a:gd name="connsiteX9" fmla="*/ 298061 w 1826756"/>
                  <a:gd name="connsiteY9" fmla="*/ 2024865 h 2604017"/>
                  <a:gd name="connsiteX10" fmla="*/ 314712 w 1826756"/>
                  <a:gd name="connsiteY10" fmla="*/ 2089296 h 2604017"/>
                  <a:gd name="connsiteX11" fmla="*/ 353805 w 1826756"/>
                  <a:gd name="connsiteY11" fmla="*/ 2236980 h 2604017"/>
                  <a:gd name="connsiteX12" fmla="*/ 447917 w 1826756"/>
                  <a:gd name="connsiteY12" fmla="*/ 2098707 h 2604017"/>
                  <a:gd name="connsiteX13" fmla="*/ 620216 w 1826756"/>
                  <a:gd name="connsiteY13" fmla="*/ 2407106 h 2604017"/>
                  <a:gd name="connsiteX14" fmla="*/ 788894 w 1826756"/>
                  <a:gd name="connsiteY14" fmla="*/ 2197163 h 2604017"/>
                  <a:gd name="connsiteX15" fmla="*/ 822919 w 1826756"/>
                  <a:gd name="connsiteY15" fmla="*/ 2194991 h 2604017"/>
                  <a:gd name="connsiteX16" fmla="*/ 867080 w 1826756"/>
                  <a:gd name="connsiteY16" fmla="*/ 2231188 h 2604017"/>
                  <a:gd name="connsiteX17" fmla="*/ 880835 w 1826756"/>
                  <a:gd name="connsiteY17" fmla="*/ 2217433 h 2604017"/>
                  <a:gd name="connsiteX18" fmla="*/ 1010420 w 1826756"/>
                  <a:gd name="connsiteY18" fmla="*/ 2350639 h 2604017"/>
                  <a:gd name="connsiteX19" fmla="*/ 1028519 w 1826756"/>
                  <a:gd name="connsiteY19" fmla="*/ 2369461 h 2604017"/>
                  <a:gd name="connsiteX20" fmla="*/ 1300721 w 1826756"/>
                  <a:gd name="connsiteY20" fmla="*/ 2604018 h 2604017"/>
                  <a:gd name="connsiteX21" fmla="*/ 1384698 w 1826756"/>
                  <a:gd name="connsiteY21" fmla="*/ 2102327 h 2604017"/>
                  <a:gd name="connsiteX22" fmla="*/ 1633010 w 1826756"/>
                  <a:gd name="connsiteY22" fmla="*/ 2273901 h 2604017"/>
                  <a:gd name="connsiteX23" fmla="*/ 1632286 w 1826756"/>
                  <a:gd name="connsiteY23" fmla="*/ 2259422 h 2604017"/>
                  <a:gd name="connsiteX24" fmla="*/ 1567855 w 1826756"/>
                  <a:gd name="connsiteY24" fmla="*/ 1955366 h 2604017"/>
                  <a:gd name="connsiteX25" fmla="*/ 1562064 w 1826756"/>
                  <a:gd name="connsiteY25" fmla="*/ 1937992 h 2604017"/>
                  <a:gd name="connsiteX26" fmla="*/ 1610568 w 1826756"/>
                  <a:gd name="connsiteY26" fmla="*/ 1898899 h 2604017"/>
                  <a:gd name="connsiteX27" fmla="*/ 1678618 w 1826756"/>
                  <a:gd name="connsiteY27" fmla="*/ 1818541 h 2604017"/>
                  <a:gd name="connsiteX28" fmla="*/ 1702508 w 1826756"/>
                  <a:gd name="connsiteY28" fmla="*/ 1909758 h 2604017"/>
                  <a:gd name="connsiteX29" fmla="*/ 1803136 w 1826756"/>
                  <a:gd name="connsiteY29" fmla="*/ 1902519 h 2604017"/>
                  <a:gd name="connsiteX30" fmla="*/ 1824854 w 1826756"/>
                  <a:gd name="connsiteY30" fmla="*/ 1872113 h 2604017"/>
                  <a:gd name="connsiteX31" fmla="*/ 517416 w 1826756"/>
                  <a:gd name="connsiteY31" fmla="*/ 2077713 h 2604017"/>
                  <a:gd name="connsiteX32" fmla="*/ 514520 w 1826756"/>
                  <a:gd name="connsiteY32" fmla="*/ 2071197 h 2604017"/>
                  <a:gd name="connsiteX33" fmla="*/ 518140 w 1826756"/>
                  <a:gd name="connsiteY33" fmla="*/ 2072645 h 2604017"/>
                  <a:gd name="connsiteX34" fmla="*/ 517416 w 1826756"/>
                  <a:gd name="connsiteY34" fmla="*/ 2077713 h 260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26756" h="2604017">
                    <a:moveTo>
                      <a:pt x="1824854" y="1872113"/>
                    </a:moveTo>
                    <a:cubicBezTo>
                      <a:pt x="1809652" y="1806958"/>
                      <a:pt x="1790105" y="1742527"/>
                      <a:pt x="1781418" y="1676649"/>
                    </a:cubicBezTo>
                    <a:cubicBezTo>
                      <a:pt x="1780694" y="1676649"/>
                      <a:pt x="1780694" y="1676649"/>
                      <a:pt x="1779970" y="1676649"/>
                    </a:cubicBezTo>
                    <a:lnTo>
                      <a:pt x="1351397" y="0"/>
                    </a:lnTo>
                    <a:lnTo>
                      <a:pt x="252453" y="54296"/>
                    </a:lnTo>
                    <a:lnTo>
                      <a:pt x="36718" y="1757006"/>
                    </a:lnTo>
                    <a:cubicBezTo>
                      <a:pt x="25135" y="1831572"/>
                      <a:pt x="14276" y="1906862"/>
                      <a:pt x="1245" y="1981428"/>
                    </a:cubicBezTo>
                    <a:cubicBezTo>
                      <a:pt x="-2374" y="2000975"/>
                      <a:pt x="1245" y="2006042"/>
                      <a:pt x="20792" y="2005318"/>
                    </a:cubicBezTo>
                    <a:cubicBezTo>
                      <a:pt x="104045" y="2003870"/>
                      <a:pt x="188022" y="2004594"/>
                      <a:pt x="271276" y="2003870"/>
                    </a:cubicBezTo>
                    <a:cubicBezTo>
                      <a:pt x="287202" y="2003870"/>
                      <a:pt x="295166" y="2007490"/>
                      <a:pt x="298061" y="2024865"/>
                    </a:cubicBezTo>
                    <a:cubicBezTo>
                      <a:pt x="301681" y="2046583"/>
                      <a:pt x="308921" y="2067577"/>
                      <a:pt x="314712" y="2089296"/>
                    </a:cubicBezTo>
                    <a:cubicBezTo>
                      <a:pt x="327019" y="2137076"/>
                      <a:pt x="340050" y="2184856"/>
                      <a:pt x="353805" y="2236980"/>
                    </a:cubicBezTo>
                    <a:cubicBezTo>
                      <a:pt x="387106" y="2188476"/>
                      <a:pt x="416788" y="2144315"/>
                      <a:pt x="447917" y="2098707"/>
                    </a:cubicBezTo>
                    <a:cubicBezTo>
                      <a:pt x="506557" y="2203678"/>
                      <a:pt x="563024" y="2304306"/>
                      <a:pt x="620216" y="2407106"/>
                    </a:cubicBezTo>
                    <a:cubicBezTo>
                      <a:pt x="678855" y="2334712"/>
                      <a:pt x="734598" y="2266661"/>
                      <a:pt x="788894" y="2197163"/>
                    </a:cubicBezTo>
                    <a:cubicBezTo>
                      <a:pt x="801925" y="2180512"/>
                      <a:pt x="809164" y="2179788"/>
                      <a:pt x="822919" y="2194991"/>
                    </a:cubicBezTo>
                    <a:cubicBezTo>
                      <a:pt x="835950" y="2208746"/>
                      <a:pt x="852601" y="2219605"/>
                      <a:pt x="867080" y="2231188"/>
                    </a:cubicBezTo>
                    <a:cubicBezTo>
                      <a:pt x="875043" y="2228292"/>
                      <a:pt x="878663" y="2223225"/>
                      <a:pt x="880835" y="2217433"/>
                    </a:cubicBezTo>
                    <a:lnTo>
                      <a:pt x="1010420" y="2350639"/>
                    </a:lnTo>
                    <a:cubicBezTo>
                      <a:pt x="1012592" y="2358602"/>
                      <a:pt x="1017659" y="2365117"/>
                      <a:pt x="1028519" y="2369461"/>
                    </a:cubicBezTo>
                    <a:cubicBezTo>
                      <a:pt x="1118287" y="2446923"/>
                      <a:pt x="1208056" y="2523661"/>
                      <a:pt x="1300721" y="2604018"/>
                    </a:cubicBezTo>
                    <a:cubicBezTo>
                      <a:pt x="1328954" y="2434616"/>
                      <a:pt x="1356464" y="2270281"/>
                      <a:pt x="1384698" y="2102327"/>
                    </a:cubicBezTo>
                    <a:cubicBezTo>
                      <a:pt x="1468675" y="2160242"/>
                      <a:pt x="1549757" y="2215986"/>
                      <a:pt x="1633010" y="2273901"/>
                    </a:cubicBezTo>
                    <a:cubicBezTo>
                      <a:pt x="1632286" y="2266661"/>
                      <a:pt x="1633010" y="2263042"/>
                      <a:pt x="1632286" y="2259422"/>
                    </a:cubicBezTo>
                    <a:cubicBezTo>
                      <a:pt x="1610568" y="2158070"/>
                      <a:pt x="1588849" y="2056718"/>
                      <a:pt x="1567855" y="1955366"/>
                    </a:cubicBezTo>
                    <a:cubicBezTo>
                      <a:pt x="1566407" y="1949575"/>
                      <a:pt x="1563511" y="1943783"/>
                      <a:pt x="1562064" y="1937992"/>
                    </a:cubicBezTo>
                    <a:lnTo>
                      <a:pt x="1610568" y="1898899"/>
                    </a:lnTo>
                    <a:lnTo>
                      <a:pt x="1678618" y="1818541"/>
                    </a:lnTo>
                    <a:cubicBezTo>
                      <a:pt x="1684410" y="1849671"/>
                      <a:pt x="1691649" y="1880076"/>
                      <a:pt x="1702508" y="1909758"/>
                    </a:cubicBezTo>
                    <a:cubicBezTo>
                      <a:pt x="1735810" y="1907586"/>
                      <a:pt x="1769111" y="1903243"/>
                      <a:pt x="1803136" y="1902519"/>
                    </a:cubicBezTo>
                    <a:cubicBezTo>
                      <a:pt x="1825578" y="1900347"/>
                      <a:pt x="1829922" y="1894555"/>
                      <a:pt x="1824854" y="1872113"/>
                    </a:cubicBezTo>
                    <a:close/>
                    <a:moveTo>
                      <a:pt x="517416" y="2077713"/>
                    </a:moveTo>
                    <a:cubicBezTo>
                      <a:pt x="516692" y="2075541"/>
                      <a:pt x="515244" y="2073369"/>
                      <a:pt x="514520" y="2071197"/>
                    </a:cubicBezTo>
                    <a:lnTo>
                      <a:pt x="518140" y="2072645"/>
                    </a:lnTo>
                    <a:cubicBezTo>
                      <a:pt x="517416" y="2074817"/>
                      <a:pt x="517416" y="2076265"/>
                      <a:pt x="517416" y="207771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176FAE0F-A3DC-4AA2-AB27-E28151F51148}"/>
                  </a:ext>
                </a:extLst>
              </p:cNvPr>
              <p:cNvSpPr/>
              <p:nvPr/>
            </p:nvSpPr>
            <p:spPr>
              <a:xfrm>
                <a:off x="3181332" y="2424512"/>
                <a:ext cx="4432729" cy="206358"/>
              </a:xfrm>
              <a:custGeom>
                <a:avLst/>
                <a:gdLst>
                  <a:gd name="connsiteX0" fmla="*/ 4382761 w 4432729"/>
                  <a:gd name="connsiteY0" fmla="*/ 18 h 206358"/>
                  <a:gd name="connsiteX1" fmla="*/ 47074 w 4432729"/>
                  <a:gd name="connsiteY1" fmla="*/ 110057 h 206358"/>
                  <a:gd name="connsiteX2" fmla="*/ 18 w 4432729"/>
                  <a:gd name="connsiteY2" fmla="*/ 159285 h 206358"/>
                  <a:gd name="connsiteX3" fmla="*/ 18 w 4432729"/>
                  <a:gd name="connsiteY3" fmla="*/ 159285 h 206358"/>
                  <a:gd name="connsiteX4" fmla="*/ 49246 w 4432729"/>
                  <a:gd name="connsiteY4" fmla="*/ 206341 h 206358"/>
                  <a:gd name="connsiteX5" fmla="*/ 4385656 w 4432729"/>
                  <a:gd name="connsiteY5" fmla="*/ 97026 h 206358"/>
                  <a:gd name="connsiteX6" fmla="*/ 4432713 w 4432729"/>
                  <a:gd name="connsiteY6" fmla="*/ 47798 h 206358"/>
                  <a:gd name="connsiteX7" fmla="*/ 4432713 w 4432729"/>
                  <a:gd name="connsiteY7" fmla="*/ 47798 h 206358"/>
                  <a:gd name="connsiteX8" fmla="*/ 4382761 w 4432729"/>
                  <a:gd name="connsiteY8" fmla="*/ 18 h 20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32729" h="206358">
                    <a:moveTo>
                      <a:pt x="4382761" y="18"/>
                    </a:moveTo>
                    <a:lnTo>
                      <a:pt x="47074" y="110057"/>
                    </a:lnTo>
                    <a:cubicBezTo>
                      <a:pt x="21012" y="110781"/>
                      <a:pt x="-706" y="133223"/>
                      <a:pt x="18" y="159285"/>
                    </a:cubicBezTo>
                    <a:lnTo>
                      <a:pt x="18" y="159285"/>
                    </a:lnTo>
                    <a:cubicBezTo>
                      <a:pt x="742" y="185347"/>
                      <a:pt x="23184" y="207065"/>
                      <a:pt x="49246" y="206341"/>
                    </a:cubicBezTo>
                    <a:lnTo>
                      <a:pt x="4385656" y="97026"/>
                    </a:lnTo>
                    <a:cubicBezTo>
                      <a:pt x="4411719" y="96302"/>
                      <a:pt x="4433437" y="73860"/>
                      <a:pt x="4432713" y="47798"/>
                    </a:cubicBezTo>
                    <a:lnTo>
                      <a:pt x="4432713" y="47798"/>
                    </a:lnTo>
                    <a:cubicBezTo>
                      <a:pt x="4431265" y="21012"/>
                      <a:pt x="4409546" y="-706"/>
                      <a:pt x="4382761" y="18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3A9F1C6D-7D65-4A37-9298-284C388DCB62}"/>
                  </a:ext>
                </a:extLst>
              </p:cNvPr>
              <p:cNvSpPr/>
              <p:nvPr/>
            </p:nvSpPr>
            <p:spPr>
              <a:xfrm>
                <a:off x="5331456" y="2215311"/>
                <a:ext cx="117278" cy="3547314"/>
              </a:xfrm>
              <a:custGeom>
                <a:avLst/>
                <a:gdLst>
                  <a:gd name="connsiteX0" fmla="*/ 58639 w 117278"/>
                  <a:gd name="connsiteY0" fmla="*/ 3547314 h 3547314"/>
                  <a:gd name="connsiteX1" fmla="*/ 58639 w 117278"/>
                  <a:gd name="connsiteY1" fmla="*/ 3547314 h 3547314"/>
                  <a:gd name="connsiteX2" fmla="*/ 0 w 117278"/>
                  <a:gd name="connsiteY2" fmla="*/ 3488675 h 3547314"/>
                  <a:gd name="connsiteX3" fmla="*/ 0 w 117278"/>
                  <a:gd name="connsiteY3" fmla="*/ 58639 h 3547314"/>
                  <a:gd name="connsiteX4" fmla="*/ 58639 w 117278"/>
                  <a:gd name="connsiteY4" fmla="*/ 0 h 3547314"/>
                  <a:gd name="connsiteX5" fmla="*/ 58639 w 117278"/>
                  <a:gd name="connsiteY5" fmla="*/ 0 h 3547314"/>
                  <a:gd name="connsiteX6" fmla="*/ 117279 w 117278"/>
                  <a:gd name="connsiteY6" fmla="*/ 58639 h 3547314"/>
                  <a:gd name="connsiteX7" fmla="*/ 117279 w 117278"/>
                  <a:gd name="connsiteY7" fmla="*/ 3488675 h 3547314"/>
                  <a:gd name="connsiteX8" fmla="*/ 58639 w 117278"/>
                  <a:gd name="connsiteY8" fmla="*/ 3547314 h 35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78" h="3547314">
                    <a:moveTo>
                      <a:pt x="58639" y="3547314"/>
                    </a:moveTo>
                    <a:lnTo>
                      <a:pt x="58639" y="3547314"/>
                    </a:lnTo>
                    <a:cubicBezTo>
                      <a:pt x="26062" y="3547314"/>
                      <a:pt x="0" y="3521252"/>
                      <a:pt x="0" y="3488675"/>
                    </a:cubicBezTo>
                    <a:lnTo>
                      <a:pt x="0" y="58639"/>
                    </a:lnTo>
                    <a:cubicBezTo>
                      <a:pt x="0" y="26062"/>
                      <a:pt x="26062" y="0"/>
                      <a:pt x="58639" y="0"/>
                    </a:cubicBezTo>
                    <a:lnTo>
                      <a:pt x="58639" y="0"/>
                    </a:lnTo>
                    <a:cubicBezTo>
                      <a:pt x="91217" y="0"/>
                      <a:pt x="117279" y="26062"/>
                      <a:pt x="117279" y="58639"/>
                    </a:cubicBezTo>
                    <a:lnTo>
                      <a:pt x="117279" y="3488675"/>
                    </a:lnTo>
                    <a:cubicBezTo>
                      <a:pt x="117279" y="3521252"/>
                      <a:pt x="90493" y="3547314"/>
                      <a:pt x="58639" y="354731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" name="Graphic 310">
                <a:extLst>
                  <a:ext uri="{FF2B5EF4-FFF2-40B4-BE49-F238E27FC236}">
                    <a16:creationId xmlns:a16="http://schemas.microsoft.com/office/drawing/2014/main" id="{A2CA247B-4D66-4967-8341-4D23C0D6105E}"/>
                  </a:ext>
                </a:extLst>
              </p:cNvPr>
              <p:cNvGrpSpPr/>
              <p:nvPr/>
            </p:nvGrpSpPr>
            <p:grpSpPr>
              <a:xfrm>
                <a:off x="3541149" y="2381817"/>
                <a:ext cx="3650837" cy="2151554"/>
                <a:chOff x="3541149" y="2381817"/>
                <a:chExt cx="3650837" cy="2151554"/>
              </a:xfrm>
              <a:solidFill>
                <a:srgbClr val="DD3126"/>
              </a:solidFill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1D421CEC-39D3-48EB-B099-38D1805BC9E4}"/>
                    </a:ext>
                  </a:extLst>
                </p:cNvPr>
                <p:cNvSpPr/>
                <p:nvPr/>
              </p:nvSpPr>
              <p:spPr>
                <a:xfrm>
                  <a:off x="5655058" y="2381817"/>
                  <a:ext cx="1536928" cy="2094363"/>
                </a:xfrm>
                <a:custGeom>
                  <a:avLst/>
                  <a:gdLst>
                    <a:gd name="connsiteX0" fmla="*/ 1536928 w 1536928"/>
                    <a:gd name="connsiteY0" fmla="*/ 556711 h 2094363"/>
                    <a:gd name="connsiteX1" fmla="*/ 1507970 w 1536928"/>
                    <a:gd name="connsiteY1" fmla="*/ 543680 h 2094363"/>
                    <a:gd name="connsiteX2" fmla="*/ 1481185 w 1536928"/>
                    <a:gd name="connsiteY2" fmla="*/ 537165 h 2094363"/>
                    <a:gd name="connsiteX3" fmla="*/ 1505075 w 1536928"/>
                    <a:gd name="connsiteY3" fmla="*/ 521962 h 2094363"/>
                    <a:gd name="connsiteX4" fmla="*/ 1506522 w 1536928"/>
                    <a:gd name="connsiteY4" fmla="*/ 517618 h 2094363"/>
                    <a:gd name="connsiteX5" fmla="*/ 1463810 w 1536928"/>
                    <a:gd name="connsiteY5" fmla="*/ 498796 h 2094363"/>
                    <a:gd name="connsiteX6" fmla="*/ 1518830 w 1536928"/>
                    <a:gd name="connsiteY6" fmla="*/ 483593 h 2094363"/>
                    <a:gd name="connsiteX7" fmla="*/ 1468154 w 1536928"/>
                    <a:gd name="connsiteY7" fmla="*/ 472734 h 2094363"/>
                    <a:gd name="connsiteX8" fmla="*/ 1441368 w 1536928"/>
                    <a:gd name="connsiteY8" fmla="*/ 447396 h 2094363"/>
                    <a:gd name="connsiteX9" fmla="*/ 1459466 w 1536928"/>
                    <a:gd name="connsiteY9" fmla="*/ 432917 h 2094363"/>
                    <a:gd name="connsiteX10" fmla="*/ 1477565 w 1536928"/>
                    <a:gd name="connsiteY10" fmla="*/ 423506 h 2094363"/>
                    <a:gd name="connsiteX11" fmla="*/ 1422545 w 1536928"/>
                    <a:gd name="connsiteY11" fmla="*/ 409751 h 2094363"/>
                    <a:gd name="connsiteX12" fmla="*/ 1422545 w 1536928"/>
                    <a:gd name="connsiteY12" fmla="*/ 409751 h 2094363"/>
                    <a:gd name="connsiteX13" fmla="*/ 1422545 w 1536928"/>
                    <a:gd name="connsiteY13" fmla="*/ 409751 h 2094363"/>
                    <a:gd name="connsiteX14" fmla="*/ 1491320 w 1536928"/>
                    <a:gd name="connsiteY14" fmla="*/ 388757 h 2094363"/>
                    <a:gd name="connsiteX15" fmla="*/ 1431957 w 1536928"/>
                    <a:gd name="connsiteY15" fmla="*/ 378622 h 2094363"/>
                    <a:gd name="connsiteX16" fmla="*/ 1405895 w 1536928"/>
                    <a:gd name="connsiteY16" fmla="*/ 366314 h 2094363"/>
                    <a:gd name="connsiteX17" fmla="*/ 1425441 w 1536928"/>
                    <a:gd name="connsiteY17" fmla="*/ 349664 h 2094363"/>
                    <a:gd name="connsiteX18" fmla="*/ 1460190 w 1536928"/>
                    <a:gd name="connsiteY18" fmla="*/ 338081 h 2094363"/>
                    <a:gd name="connsiteX19" fmla="*/ 1389244 w 1536928"/>
                    <a:gd name="connsiteY19" fmla="*/ 323602 h 2094363"/>
                    <a:gd name="connsiteX20" fmla="*/ 1478289 w 1536928"/>
                    <a:gd name="connsiteY20" fmla="*/ 301884 h 2094363"/>
                    <a:gd name="connsiteX21" fmla="*/ 1401551 w 1536928"/>
                    <a:gd name="connsiteY21" fmla="*/ 294644 h 2094363"/>
                    <a:gd name="connsiteX22" fmla="*/ 1381281 w 1536928"/>
                    <a:gd name="connsiteY22" fmla="*/ 283785 h 2094363"/>
                    <a:gd name="connsiteX23" fmla="*/ 1431233 w 1536928"/>
                    <a:gd name="connsiteY23" fmla="*/ 261343 h 2094363"/>
                    <a:gd name="connsiteX24" fmla="*/ 1373317 w 1536928"/>
                    <a:gd name="connsiteY24" fmla="*/ 251208 h 2094363"/>
                    <a:gd name="connsiteX25" fmla="*/ 1449331 w 1536928"/>
                    <a:gd name="connsiteY25" fmla="*/ 220078 h 2094363"/>
                    <a:gd name="connsiteX26" fmla="*/ 1387796 w 1536928"/>
                    <a:gd name="connsiteY26" fmla="*/ 220802 h 2094363"/>
                    <a:gd name="connsiteX27" fmla="*/ 1368974 w 1536928"/>
                    <a:gd name="connsiteY27" fmla="*/ 204152 h 2094363"/>
                    <a:gd name="connsiteX28" fmla="*/ 1377661 w 1536928"/>
                    <a:gd name="connsiteY28" fmla="*/ 197636 h 2094363"/>
                    <a:gd name="connsiteX29" fmla="*/ 1407342 w 1536928"/>
                    <a:gd name="connsiteY29" fmla="*/ 181709 h 2094363"/>
                    <a:gd name="connsiteX30" fmla="*/ 1379833 w 1536928"/>
                    <a:gd name="connsiteY30" fmla="*/ 165059 h 2094363"/>
                    <a:gd name="connsiteX31" fmla="*/ 1378385 w 1536928"/>
                    <a:gd name="connsiteY31" fmla="*/ 160715 h 2094363"/>
                    <a:gd name="connsiteX32" fmla="*/ 1406619 w 1536928"/>
                    <a:gd name="connsiteY32" fmla="*/ 157095 h 2094363"/>
                    <a:gd name="connsiteX33" fmla="*/ 1425441 w 1536928"/>
                    <a:gd name="connsiteY33" fmla="*/ 142617 h 2094363"/>
                    <a:gd name="connsiteX34" fmla="*/ 1408067 w 1536928"/>
                    <a:gd name="connsiteY34" fmla="*/ 130309 h 2094363"/>
                    <a:gd name="connsiteX35" fmla="*/ 1354495 w 1536928"/>
                    <a:gd name="connsiteY35" fmla="*/ 122346 h 2094363"/>
                    <a:gd name="connsiteX36" fmla="*/ 1375489 w 1536928"/>
                    <a:gd name="connsiteY36" fmla="*/ 86149 h 2094363"/>
                    <a:gd name="connsiteX37" fmla="*/ 1349427 w 1536928"/>
                    <a:gd name="connsiteY37" fmla="*/ 68051 h 2094363"/>
                    <a:gd name="connsiteX38" fmla="*/ 1376937 w 1536928"/>
                    <a:gd name="connsiteY38" fmla="*/ 55744 h 2094363"/>
                    <a:gd name="connsiteX39" fmla="*/ 1391416 w 1536928"/>
                    <a:gd name="connsiteY39" fmla="*/ 44884 h 2094363"/>
                    <a:gd name="connsiteX40" fmla="*/ 1358839 w 1536928"/>
                    <a:gd name="connsiteY40" fmla="*/ 36921 h 2094363"/>
                    <a:gd name="connsiteX41" fmla="*/ 1340740 w 1536928"/>
                    <a:gd name="connsiteY41" fmla="*/ 20270 h 2094363"/>
                    <a:gd name="connsiteX42" fmla="*/ 1314678 w 1536928"/>
                    <a:gd name="connsiteY42" fmla="*/ 0 h 2094363"/>
                    <a:gd name="connsiteX43" fmla="*/ 836153 w 1536928"/>
                    <a:gd name="connsiteY43" fmla="*/ 5068 h 2094363"/>
                    <a:gd name="connsiteX44" fmla="*/ 462599 w 1536928"/>
                    <a:gd name="connsiteY44" fmla="*/ 7239 h 2094363"/>
                    <a:gd name="connsiteX45" fmla="*/ 35473 w 1536928"/>
                    <a:gd name="connsiteY45" fmla="*/ 13755 h 2094363"/>
                    <a:gd name="connsiteX46" fmla="*/ 0 w 1536928"/>
                    <a:gd name="connsiteY46" fmla="*/ 49228 h 2094363"/>
                    <a:gd name="connsiteX47" fmla="*/ 23166 w 1536928"/>
                    <a:gd name="connsiteY47" fmla="*/ 249760 h 2094363"/>
                    <a:gd name="connsiteX48" fmla="*/ 49228 w 1536928"/>
                    <a:gd name="connsiteY48" fmla="*/ 407579 h 2094363"/>
                    <a:gd name="connsiteX49" fmla="*/ 97732 w 1536928"/>
                    <a:gd name="connsiteY49" fmla="*/ 721046 h 2094363"/>
                    <a:gd name="connsiteX50" fmla="*/ 153476 w 1536928"/>
                    <a:gd name="connsiteY50" fmla="*/ 1062022 h 2094363"/>
                    <a:gd name="connsiteX51" fmla="*/ 198360 w 1536928"/>
                    <a:gd name="connsiteY51" fmla="*/ 1344360 h 2094363"/>
                    <a:gd name="connsiteX52" fmla="*/ 251932 w 1536928"/>
                    <a:gd name="connsiteY52" fmla="*/ 1674477 h 2094363"/>
                    <a:gd name="connsiteX53" fmla="*/ 251932 w 1536928"/>
                    <a:gd name="connsiteY53" fmla="*/ 1674477 h 2094363"/>
                    <a:gd name="connsiteX54" fmla="*/ 285957 w 1536928"/>
                    <a:gd name="connsiteY54" fmla="*/ 1875733 h 2094363"/>
                    <a:gd name="connsiteX55" fmla="*/ 319258 w 1536928"/>
                    <a:gd name="connsiteY55" fmla="*/ 2094363 h 2094363"/>
                    <a:gd name="connsiteX56" fmla="*/ 348940 w 1536928"/>
                    <a:gd name="connsiteY56" fmla="*/ 1927133 h 2094363"/>
                    <a:gd name="connsiteX57" fmla="*/ 368486 w 1536928"/>
                    <a:gd name="connsiteY57" fmla="*/ 1916997 h 2094363"/>
                    <a:gd name="connsiteX58" fmla="*/ 423506 w 1536928"/>
                    <a:gd name="connsiteY58" fmla="*/ 1958262 h 2094363"/>
                    <a:gd name="connsiteX59" fmla="*/ 419886 w 1536928"/>
                    <a:gd name="connsiteY59" fmla="*/ 1971293 h 2094363"/>
                    <a:gd name="connsiteX60" fmla="*/ 453187 w 1536928"/>
                    <a:gd name="connsiteY60" fmla="*/ 1985048 h 2094363"/>
                    <a:gd name="connsiteX61" fmla="*/ 576981 w 1536928"/>
                    <a:gd name="connsiteY61" fmla="*/ 2075541 h 2094363"/>
                    <a:gd name="connsiteX62" fmla="*/ 556711 w 1536928"/>
                    <a:gd name="connsiteY62" fmla="*/ 1962606 h 2094363"/>
                    <a:gd name="connsiteX63" fmla="*/ 553815 w 1536928"/>
                    <a:gd name="connsiteY63" fmla="*/ 1928581 h 2094363"/>
                    <a:gd name="connsiteX64" fmla="*/ 523410 w 1536928"/>
                    <a:gd name="connsiteY64" fmla="*/ 1777277 h 2094363"/>
                    <a:gd name="connsiteX65" fmla="*/ 548024 w 1536928"/>
                    <a:gd name="connsiteY65" fmla="*/ 1744699 h 2094363"/>
                    <a:gd name="connsiteX66" fmla="*/ 634897 w 1536928"/>
                    <a:gd name="connsiteY66" fmla="*/ 1731669 h 2094363"/>
                    <a:gd name="connsiteX67" fmla="*/ 717426 w 1536928"/>
                    <a:gd name="connsiteY67" fmla="*/ 1725877 h 2094363"/>
                    <a:gd name="connsiteX68" fmla="*/ 739144 w 1536928"/>
                    <a:gd name="connsiteY68" fmla="*/ 1694747 h 2094363"/>
                    <a:gd name="connsiteX69" fmla="*/ 713083 w 1536928"/>
                    <a:gd name="connsiteY69" fmla="*/ 1569506 h 2094363"/>
                    <a:gd name="connsiteX70" fmla="*/ 713083 w 1536928"/>
                    <a:gd name="connsiteY70" fmla="*/ 1569506 h 2094363"/>
                    <a:gd name="connsiteX71" fmla="*/ 713083 w 1536928"/>
                    <a:gd name="connsiteY71" fmla="*/ 1569506 h 2094363"/>
                    <a:gd name="connsiteX72" fmla="*/ 711635 w 1536928"/>
                    <a:gd name="connsiteY72" fmla="*/ 1555027 h 2094363"/>
                    <a:gd name="connsiteX73" fmla="*/ 478525 w 1536928"/>
                    <a:gd name="connsiteY73" fmla="*/ 501692 h 2094363"/>
                    <a:gd name="connsiteX74" fmla="*/ 440156 w 1536928"/>
                    <a:gd name="connsiteY74" fmla="*/ 326498 h 2094363"/>
                    <a:gd name="connsiteX75" fmla="*/ 631277 w 1536928"/>
                    <a:gd name="connsiteY75" fmla="*/ 381517 h 2094363"/>
                    <a:gd name="connsiteX76" fmla="*/ 641412 w 1536928"/>
                    <a:gd name="connsiteY76" fmla="*/ 385861 h 2094363"/>
                    <a:gd name="connsiteX77" fmla="*/ 1503627 w 1536928"/>
                    <a:gd name="connsiteY77" fmla="*/ 643584 h 2094363"/>
                    <a:gd name="connsiteX78" fmla="*/ 1524621 w 1536928"/>
                    <a:gd name="connsiteY78" fmla="*/ 645756 h 2094363"/>
                    <a:gd name="connsiteX79" fmla="*/ 1527517 w 1536928"/>
                    <a:gd name="connsiteY79" fmla="*/ 590736 h 2094363"/>
                    <a:gd name="connsiteX80" fmla="*/ 1494940 w 1536928"/>
                    <a:gd name="connsiteY80" fmla="*/ 568294 h 2094363"/>
                    <a:gd name="connsiteX81" fmla="*/ 1536928 w 1536928"/>
                    <a:gd name="connsiteY81" fmla="*/ 556711 h 2094363"/>
                    <a:gd name="connsiteX82" fmla="*/ 367038 w 1536928"/>
                    <a:gd name="connsiteY82" fmla="*/ 1225633 h 2094363"/>
                    <a:gd name="connsiteX83" fmla="*/ 366314 w 1536928"/>
                    <a:gd name="connsiteY83" fmla="*/ 1223461 h 2094363"/>
                    <a:gd name="connsiteX84" fmla="*/ 367762 w 1536928"/>
                    <a:gd name="connsiteY84" fmla="*/ 1225633 h 2094363"/>
                    <a:gd name="connsiteX85" fmla="*/ 367038 w 1536928"/>
                    <a:gd name="connsiteY85" fmla="*/ 1225633 h 209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1536928" h="2094363">
                      <a:moveTo>
                        <a:pt x="1536928" y="556711"/>
                      </a:moveTo>
                      <a:cubicBezTo>
                        <a:pt x="1528241" y="546576"/>
                        <a:pt x="1518106" y="545852"/>
                        <a:pt x="1507970" y="543680"/>
                      </a:cubicBezTo>
                      <a:cubicBezTo>
                        <a:pt x="1498559" y="542232"/>
                        <a:pt x="1483356" y="552368"/>
                        <a:pt x="1481185" y="537165"/>
                      </a:cubicBezTo>
                      <a:cubicBezTo>
                        <a:pt x="1479737" y="524134"/>
                        <a:pt x="1498559" y="530649"/>
                        <a:pt x="1505075" y="521962"/>
                      </a:cubicBezTo>
                      <a:cubicBezTo>
                        <a:pt x="1505799" y="520514"/>
                        <a:pt x="1506522" y="518342"/>
                        <a:pt x="1506522" y="517618"/>
                      </a:cubicBezTo>
                      <a:cubicBezTo>
                        <a:pt x="1496388" y="503139"/>
                        <a:pt x="1474669" y="514723"/>
                        <a:pt x="1463810" y="498796"/>
                      </a:cubicBezTo>
                      <a:cubicBezTo>
                        <a:pt x="1481909" y="491556"/>
                        <a:pt x="1502903" y="498072"/>
                        <a:pt x="1518830" y="483593"/>
                      </a:cubicBezTo>
                      <a:cubicBezTo>
                        <a:pt x="1502179" y="472734"/>
                        <a:pt x="1484804" y="469114"/>
                        <a:pt x="1468154" y="472734"/>
                      </a:cubicBezTo>
                      <a:cubicBezTo>
                        <a:pt x="1444987" y="477801"/>
                        <a:pt x="1444987" y="458979"/>
                        <a:pt x="1441368" y="447396"/>
                      </a:cubicBezTo>
                      <a:cubicBezTo>
                        <a:pt x="1435576" y="431469"/>
                        <a:pt x="1452951" y="437261"/>
                        <a:pt x="1459466" y="432917"/>
                      </a:cubicBezTo>
                      <a:cubicBezTo>
                        <a:pt x="1465258" y="429297"/>
                        <a:pt x="1473945" y="430745"/>
                        <a:pt x="1477565" y="423506"/>
                      </a:cubicBezTo>
                      <a:cubicBezTo>
                        <a:pt x="1460914" y="406855"/>
                        <a:pt x="1439196" y="421334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42816" y="395996"/>
                        <a:pt x="1468877" y="401788"/>
                        <a:pt x="1491320" y="388757"/>
                      </a:cubicBezTo>
                      <a:cubicBezTo>
                        <a:pt x="1472497" y="373554"/>
                        <a:pt x="1452227" y="373554"/>
                        <a:pt x="1431957" y="378622"/>
                      </a:cubicBezTo>
                      <a:cubicBezTo>
                        <a:pt x="1418202" y="382241"/>
                        <a:pt x="1409515" y="381517"/>
                        <a:pt x="1405895" y="366314"/>
                      </a:cubicBezTo>
                      <a:cubicBezTo>
                        <a:pt x="1400827" y="347492"/>
                        <a:pt x="1418202" y="353284"/>
                        <a:pt x="1425441" y="349664"/>
                      </a:cubicBezTo>
                      <a:cubicBezTo>
                        <a:pt x="1435576" y="344596"/>
                        <a:pt x="1447159" y="342424"/>
                        <a:pt x="1460190" y="338081"/>
                      </a:cubicBezTo>
                      <a:cubicBezTo>
                        <a:pt x="1436300" y="321430"/>
                        <a:pt x="1411686" y="335185"/>
                        <a:pt x="1389244" y="323602"/>
                      </a:cubicBezTo>
                      <a:cubicBezTo>
                        <a:pt x="1416754" y="317086"/>
                        <a:pt x="1444264" y="310571"/>
                        <a:pt x="1478289" y="301884"/>
                      </a:cubicBezTo>
                      <a:cubicBezTo>
                        <a:pt x="1448607" y="289577"/>
                        <a:pt x="1425441" y="292472"/>
                        <a:pt x="1401551" y="294644"/>
                      </a:cubicBezTo>
                      <a:cubicBezTo>
                        <a:pt x="1392864" y="295368"/>
                        <a:pt x="1381281" y="300436"/>
                        <a:pt x="1381281" y="283785"/>
                      </a:cubicBezTo>
                      <a:cubicBezTo>
                        <a:pt x="1398655" y="277994"/>
                        <a:pt x="1416754" y="274374"/>
                        <a:pt x="1431233" y="261343"/>
                      </a:cubicBezTo>
                      <a:cubicBezTo>
                        <a:pt x="1412410" y="249760"/>
                        <a:pt x="1392140" y="265687"/>
                        <a:pt x="1373317" y="251208"/>
                      </a:cubicBezTo>
                      <a:cubicBezTo>
                        <a:pt x="1397207" y="238177"/>
                        <a:pt x="1425441" y="241797"/>
                        <a:pt x="1449331" y="220078"/>
                      </a:cubicBezTo>
                      <a:cubicBezTo>
                        <a:pt x="1424717" y="220078"/>
                        <a:pt x="1405895" y="218630"/>
                        <a:pt x="1387796" y="220802"/>
                      </a:cubicBezTo>
                      <a:cubicBezTo>
                        <a:pt x="1373317" y="222250"/>
                        <a:pt x="1368250" y="217182"/>
                        <a:pt x="1368974" y="204152"/>
                      </a:cubicBezTo>
                      <a:cubicBezTo>
                        <a:pt x="1370422" y="199808"/>
                        <a:pt x="1373317" y="198360"/>
                        <a:pt x="1377661" y="197636"/>
                      </a:cubicBezTo>
                      <a:cubicBezTo>
                        <a:pt x="1389244" y="194740"/>
                        <a:pt x="1407342" y="196912"/>
                        <a:pt x="1407342" y="181709"/>
                      </a:cubicBezTo>
                      <a:cubicBezTo>
                        <a:pt x="1408067" y="169402"/>
                        <a:pt x="1389968" y="169402"/>
                        <a:pt x="1379833" y="165059"/>
                      </a:cubicBezTo>
                      <a:cubicBezTo>
                        <a:pt x="1377661" y="164335"/>
                        <a:pt x="1376937" y="162887"/>
                        <a:pt x="1378385" y="160715"/>
                      </a:cubicBezTo>
                      <a:cubicBezTo>
                        <a:pt x="1387072" y="157095"/>
                        <a:pt x="1397207" y="159991"/>
                        <a:pt x="1406619" y="157095"/>
                      </a:cubicBezTo>
                      <a:cubicBezTo>
                        <a:pt x="1414582" y="154924"/>
                        <a:pt x="1425441" y="152752"/>
                        <a:pt x="1425441" y="142617"/>
                      </a:cubicBezTo>
                      <a:cubicBezTo>
                        <a:pt x="1425441" y="133205"/>
                        <a:pt x="1415306" y="132481"/>
                        <a:pt x="1408067" y="130309"/>
                      </a:cubicBezTo>
                      <a:cubicBezTo>
                        <a:pt x="1390692" y="125242"/>
                        <a:pt x="1371870" y="125966"/>
                        <a:pt x="1354495" y="122346"/>
                      </a:cubicBezTo>
                      <a:cubicBezTo>
                        <a:pt x="1361010" y="110039"/>
                        <a:pt x="1367526" y="97732"/>
                        <a:pt x="1375489" y="86149"/>
                      </a:cubicBezTo>
                      <a:cubicBezTo>
                        <a:pt x="1368250" y="77462"/>
                        <a:pt x="1348703" y="83253"/>
                        <a:pt x="1349427" y="68051"/>
                      </a:cubicBezTo>
                      <a:cubicBezTo>
                        <a:pt x="1350875" y="52124"/>
                        <a:pt x="1368250" y="62259"/>
                        <a:pt x="1376937" y="55744"/>
                      </a:cubicBezTo>
                      <a:cubicBezTo>
                        <a:pt x="1381281" y="52848"/>
                        <a:pt x="1388520" y="55744"/>
                        <a:pt x="1391416" y="44884"/>
                      </a:cubicBezTo>
                      <a:cubicBezTo>
                        <a:pt x="1380557" y="41989"/>
                        <a:pt x="1369698" y="38369"/>
                        <a:pt x="1358839" y="36921"/>
                      </a:cubicBezTo>
                      <a:cubicBezTo>
                        <a:pt x="1347980" y="35473"/>
                        <a:pt x="1340016" y="32577"/>
                        <a:pt x="1340740" y="20270"/>
                      </a:cubicBezTo>
                      <a:cubicBezTo>
                        <a:pt x="1341464" y="724"/>
                        <a:pt x="1329881" y="0"/>
                        <a:pt x="1314678" y="0"/>
                      </a:cubicBezTo>
                      <a:cubicBezTo>
                        <a:pt x="1155411" y="2172"/>
                        <a:pt x="996144" y="3620"/>
                        <a:pt x="836153" y="5068"/>
                      </a:cubicBezTo>
                      <a:cubicBezTo>
                        <a:pt x="711635" y="7239"/>
                        <a:pt x="587117" y="7239"/>
                        <a:pt x="462599" y="7239"/>
                      </a:cubicBezTo>
                      <a:cubicBezTo>
                        <a:pt x="461151" y="7963"/>
                        <a:pt x="35473" y="13755"/>
                        <a:pt x="35473" y="13755"/>
                      </a:cubicBezTo>
                      <a:cubicBezTo>
                        <a:pt x="15927" y="13755"/>
                        <a:pt x="0" y="29682"/>
                        <a:pt x="0" y="49228"/>
                      </a:cubicBezTo>
                      <a:cubicBezTo>
                        <a:pt x="0" y="49228"/>
                        <a:pt x="20994" y="238901"/>
                        <a:pt x="23166" y="249760"/>
                      </a:cubicBezTo>
                      <a:cubicBezTo>
                        <a:pt x="31853" y="302608"/>
                        <a:pt x="40541" y="354731"/>
                        <a:pt x="49228" y="407579"/>
                      </a:cubicBezTo>
                      <a:cubicBezTo>
                        <a:pt x="65879" y="511827"/>
                        <a:pt x="81081" y="616798"/>
                        <a:pt x="97732" y="721046"/>
                      </a:cubicBezTo>
                      <a:cubicBezTo>
                        <a:pt x="115831" y="834705"/>
                        <a:pt x="134653" y="948364"/>
                        <a:pt x="153476" y="1062022"/>
                      </a:cubicBezTo>
                      <a:cubicBezTo>
                        <a:pt x="168678" y="1156135"/>
                        <a:pt x="183157" y="1250247"/>
                        <a:pt x="198360" y="1344360"/>
                      </a:cubicBezTo>
                      <a:cubicBezTo>
                        <a:pt x="216459" y="1454399"/>
                        <a:pt x="233833" y="1564438"/>
                        <a:pt x="251932" y="1674477"/>
                      </a:cubicBezTo>
                      <a:cubicBezTo>
                        <a:pt x="251932" y="1674477"/>
                        <a:pt x="251932" y="1674477"/>
                        <a:pt x="251932" y="1674477"/>
                      </a:cubicBezTo>
                      <a:cubicBezTo>
                        <a:pt x="263515" y="1741804"/>
                        <a:pt x="275098" y="1808406"/>
                        <a:pt x="285957" y="1875733"/>
                      </a:cubicBezTo>
                      <a:cubicBezTo>
                        <a:pt x="296816" y="1948851"/>
                        <a:pt x="308399" y="2021969"/>
                        <a:pt x="319258" y="2094363"/>
                      </a:cubicBezTo>
                      <a:cubicBezTo>
                        <a:pt x="332289" y="2037896"/>
                        <a:pt x="340976" y="1982876"/>
                        <a:pt x="348940" y="1927133"/>
                      </a:cubicBezTo>
                      <a:cubicBezTo>
                        <a:pt x="351112" y="1914102"/>
                        <a:pt x="357627" y="1909758"/>
                        <a:pt x="368486" y="1916997"/>
                      </a:cubicBezTo>
                      <a:cubicBezTo>
                        <a:pt x="387309" y="1930028"/>
                        <a:pt x="405407" y="1944507"/>
                        <a:pt x="423506" y="1958262"/>
                      </a:cubicBezTo>
                      <a:cubicBezTo>
                        <a:pt x="431469" y="1964778"/>
                        <a:pt x="422782" y="1967673"/>
                        <a:pt x="419886" y="1971293"/>
                      </a:cubicBezTo>
                      <a:cubicBezTo>
                        <a:pt x="432917" y="1970569"/>
                        <a:pt x="443052" y="1977809"/>
                        <a:pt x="453187" y="1985048"/>
                      </a:cubicBezTo>
                      <a:cubicBezTo>
                        <a:pt x="492280" y="2014006"/>
                        <a:pt x="532097" y="2042963"/>
                        <a:pt x="576981" y="2075541"/>
                      </a:cubicBezTo>
                      <a:cubicBezTo>
                        <a:pt x="569018" y="2033552"/>
                        <a:pt x="563227" y="1998079"/>
                        <a:pt x="556711" y="1962606"/>
                      </a:cubicBezTo>
                      <a:cubicBezTo>
                        <a:pt x="559607" y="1951023"/>
                        <a:pt x="555987" y="1940164"/>
                        <a:pt x="553815" y="1928581"/>
                      </a:cubicBezTo>
                      <a:cubicBezTo>
                        <a:pt x="543680" y="1877905"/>
                        <a:pt x="531373" y="1827953"/>
                        <a:pt x="523410" y="1777277"/>
                      </a:cubicBezTo>
                      <a:cubicBezTo>
                        <a:pt x="518342" y="1746871"/>
                        <a:pt x="518342" y="1748319"/>
                        <a:pt x="548024" y="1744699"/>
                      </a:cubicBezTo>
                      <a:cubicBezTo>
                        <a:pt x="576981" y="1741804"/>
                        <a:pt x="607387" y="1743975"/>
                        <a:pt x="634897" y="1731669"/>
                      </a:cubicBezTo>
                      <a:cubicBezTo>
                        <a:pt x="662407" y="1733840"/>
                        <a:pt x="689916" y="1730221"/>
                        <a:pt x="717426" y="1725877"/>
                      </a:cubicBezTo>
                      <a:cubicBezTo>
                        <a:pt x="733353" y="1722981"/>
                        <a:pt x="747108" y="1720809"/>
                        <a:pt x="739144" y="1694747"/>
                      </a:cubicBezTo>
                      <a:cubicBezTo>
                        <a:pt x="726837" y="1654207"/>
                        <a:pt x="721046" y="1611494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2359" y="1564438"/>
                        <a:pt x="713083" y="1560094"/>
                        <a:pt x="711635" y="1555027"/>
                      </a:cubicBezTo>
                      <a:cubicBezTo>
                        <a:pt x="634173" y="1203915"/>
                        <a:pt x="555987" y="852803"/>
                        <a:pt x="478525" y="501692"/>
                      </a:cubicBezTo>
                      <a:cubicBezTo>
                        <a:pt x="465494" y="443776"/>
                        <a:pt x="453187" y="386585"/>
                        <a:pt x="440156" y="326498"/>
                      </a:cubicBezTo>
                      <a:cubicBezTo>
                        <a:pt x="506759" y="345320"/>
                        <a:pt x="569018" y="363419"/>
                        <a:pt x="631277" y="381517"/>
                      </a:cubicBezTo>
                      <a:cubicBezTo>
                        <a:pt x="634897" y="382965"/>
                        <a:pt x="637792" y="385137"/>
                        <a:pt x="641412" y="385861"/>
                      </a:cubicBezTo>
                      <a:cubicBezTo>
                        <a:pt x="928817" y="472010"/>
                        <a:pt x="1216222" y="557435"/>
                        <a:pt x="1503627" y="643584"/>
                      </a:cubicBezTo>
                      <a:cubicBezTo>
                        <a:pt x="1510142" y="645756"/>
                        <a:pt x="1517382" y="650824"/>
                        <a:pt x="1524621" y="645756"/>
                      </a:cubicBezTo>
                      <a:cubicBezTo>
                        <a:pt x="1525345" y="626210"/>
                        <a:pt x="1491320" y="605939"/>
                        <a:pt x="1527517" y="590736"/>
                      </a:cubicBezTo>
                      <a:cubicBezTo>
                        <a:pt x="1521726" y="574810"/>
                        <a:pt x="1500731" y="584945"/>
                        <a:pt x="1494940" y="568294"/>
                      </a:cubicBezTo>
                      <a:cubicBezTo>
                        <a:pt x="1509418" y="566122"/>
                        <a:pt x="1526069" y="571190"/>
                        <a:pt x="1536928" y="556711"/>
                      </a:cubicBezTo>
                      <a:close/>
                      <a:moveTo>
                        <a:pt x="367038" y="1225633"/>
                      </a:moveTo>
                      <a:cubicBezTo>
                        <a:pt x="367038" y="1224909"/>
                        <a:pt x="366314" y="1224185"/>
                        <a:pt x="366314" y="1223461"/>
                      </a:cubicBezTo>
                      <a:cubicBezTo>
                        <a:pt x="367038" y="1224185"/>
                        <a:pt x="367762" y="1224909"/>
                        <a:pt x="367762" y="1225633"/>
                      </a:cubicBezTo>
                      <a:cubicBezTo>
                        <a:pt x="367038" y="1225633"/>
                        <a:pt x="367038" y="1225633"/>
                        <a:pt x="367038" y="12256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C4343129-FD8A-4C65-90BF-504D359014B6}"/>
                    </a:ext>
                  </a:extLst>
                </p:cNvPr>
                <p:cNvSpPr/>
                <p:nvPr/>
              </p:nvSpPr>
              <p:spPr>
                <a:xfrm>
                  <a:off x="3541149" y="2418014"/>
                  <a:ext cx="1579640" cy="2115357"/>
                </a:xfrm>
                <a:custGeom>
                  <a:avLst/>
                  <a:gdLst>
                    <a:gd name="connsiteX0" fmla="*/ 1579641 w 1579640"/>
                    <a:gd name="connsiteY0" fmla="*/ 46332 h 2115357"/>
                    <a:gd name="connsiteX1" fmla="*/ 1533309 w 1579640"/>
                    <a:gd name="connsiteY1" fmla="*/ 0 h 2115357"/>
                    <a:gd name="connsiteX2" fmla="*/ 1046096 w 1579640"/>
                    <a:gd name="connsiteY2" fmla="*/ 28958 h 2115357"/>
                    <a:gd name="connsiteX3" fmla="*/ 280165 w 1579640"/>
                    <a:gd name="connsiteY3" fmla="*/ 36197 h 2115357"/>
                    <a:gd name="connsiteX4" fmla="*/ 183157 w 1579640"/>
                    <a:gd name="connsiteY4" fmla="*/ 39817 h 2115357"/>
                    <a:gd name="connsiteX5" fmla="*/ 62259 w 1579640"/>
                    <a:gd name="connsiteY5" fmla="*/ 39817 h 2115357"/>
                    <a:gd name="connsiteX6" fmla="*/ 73842 w 1579640"/>
                    <a:gd name="connsiteY6" fmla="*/ 78186 h 2115357"/>
                    <a:gd name="connsiteX7" fmla="*/ 65155 w 1579640"/>
                    <a:gd name="connsiteY7" fmla="*/ 83977 h 2115357"/>
                    <a:gd name="connsiteX8" fmla="*/ 16651 w 1579640"/>
                    <a:gd name="connsiteY8" fmla="*/ 87597 h 2115357"/>
                    <a:gd name="connsiteX9" fmla="*/ 0 w 1579640"/>
                    <a:gd name="connsiteY9" fmla="*/ 100628 h 2115357"/>
                    <a:gd name="connsiteX10" fmla="*/ 17375 w 1579640"/>
                    <a:gd name="connsiteY10" fmla="*/ 111487 h 2115357"/>
                    <a:gd name="connsiteX11" fmla="*/ 65879 w 1579640"/>
                    <a:gd name="connsiteY11" fmla="*/ 114383 h 2115357"/>
                    <a:gd name="connsiteX12" fmla="*/ 34025 w 1579640"/>
                    <a:gd name="connsiteY12" fmla="*/ 123794 h 2115357"/>
                    <a:gd name="connsiteX13" fmla="*/ 10859 w 1579640"/>
                    <a:gd name="connsiteY13" fmla="*/ 141169 h 2115357"/>
                    <a:gd name="connsiteX14" fmla="*/ 39093 w 1579640"/>
                    <a:gd name="connsiteY14" fmla="*/ 152752 h 2115357"/>
                    <a:gd name="connsiteX15" fmla="*/ 72394 w 1579640"/>
                    <a:gd name="connsiteY15" fmla="*/ 152028 h 2115357"/>
                    <a:gd name="connsiteX16" fmla="*/ 65155 w 1579640"/>
                    <a:gd name="connsiteY16" fmla="*/ 159991 h 2115357"/>
                    <a:gd name="connsiteX17" fmla="*/ 45608 w 1579640"/>
                    <a:gd name="connsiteY17" fmla="*/ 184605 h 2115357"/>
                    <a:gd name="connsiteX18" fmla="*/ 79634 w 1579640"/>
                    <a:gd name="connsiteY18" fmla="*/ 188225 h 2115357"/>
                    <a:gd name="connsiteX19" fmla="*/ 90493 w 1579640"/>
                    <a:gd name="connsiteY19" fmla="*/ 179538 h 2115357"/>
                    <a:gd name="connsiteX20" fmla="*/ 90493 w 1579640"/>
                    <a:gd name="connsiteY20" fmla="*/ 179538 h 2115357"/>
                    <a:gd name="connsiteX21" fmla="*/ 74566 w 1579640"/>
                    <a:gd name="connsiteY21" fmla="*/ 203428 h 2115357"/>
                    <a:gd name="connsiteX22" fmla="*/ 57915 w 1579640"/>
                    <a:gd name="connsiteY22" fmla="*/ 219354 h 2115357"/>
                    <a:gd name="connsiteX23" fmla="*/ 81081 w 1579640"/>
                    <a:gd name="connsiteY23" fmla="*/ 225870 h 2115357"/>
                    <a:gd name="connsiteX24" fmla="*/ 89769 w 1579640"/>
                    <a:gd name="connsiteY24" fmla="*/ 224422 h 2115357"/>
                    <a:gd name="connsiteX25" fmla="*/ 108591 w 1579640"/>
                    <a:gd name="connsiteY25" fmla="*/ 239625 h 2115357"/>
                    <a:gd name="connsiteX26" fmla="*/ 94836 w 1579640"/>
                    <a:gd name="connsiteY26" fmla="*/ 256275 h 2115357"/>
                    <a:gd name="connsiteX27" fmla="*/ 32577 w 1579640"/>
                    <a:gd name="connsiteY27" fmla="*/ 275822 h 2115357"/>
                    <a:gd name="connsiteX28" fmla="*/ 94836 w 1579640"/>
                    <a:gd name="connsiteY28" fmla="*/ 280889 h 2115357"/>
                    <a:gd name="connsiteX29" fmla="*/ 118726 w 1579640"/>
                    <a:gd name="connsiteY29" fmla="*/ 284509 h 2115357"/>
                    <a:gd name="connsiteX30" fmla="*/ 96284 w 1579640"/>
                    <a:gd name="connsiteY30" fmla="*/ 295368 h 2115357"/>
                    <a:gd name="connsiteX31" fmla="*/ 50676 w 1579640"/>
                    <a:gd name="connsiteY31" fmla="*/ 312743 h 2115357"/>
                    <a:gd name="connsiteX32" fmla="*/ 135377 w 1579640"/>
                    <a:gd name="connsiteY32" fmla="*/ 320706 h 2115357"/>
                    <a:gd name="connsiteX33" fmla="*/ 51400 w 1579640"/>
                    <a:gd name="connsiteY33" fmla="*/ 331565 h 2115357"/>
                    <a:gd name="connsiteX34" fmla="*/ 137549 w 1579640"/>
                    <a:gd name="connsiteY34" fmla="*/ 352560 h 2115357"/>
                    <a:gd name="connsiteX35" fmla="*/ 121622 w 1579640"/>
                    <a:gd name="connsiteY35" fmla="*/ 365591 h 2115357"/>
                    <a:gd name="connsiteX36" fmla="*/ 70946 w 1579640"/>
                    <a:gd name="connsiteY36" fmla="*/ 369210 h 2115357"/>
                    <a:gd name="connsiteX37" fmla="*/ 125242 w 1579640"/>
                    <a:gd name="connsiteY37" fmla="*/ 388757 h 2115357"/>
                    <a:gd name="connsiteX38" fmla="*/ 149132 w 1579640"/>
                    <a:gd name="connsiteY38" fmla="*/ 402512 h 2115357"/>
                    <a:gd name="connsiteX39" fmla="*/ 131757 w 1579640"/>
                    <a:gd name="connsiteY39" fmla="*/ 424230 h 2115357"/>
                    <a:gd name="connsiteX40" fmla="*/ 31129 w 1579640"/>
                    <a:gd name="connsiteY40" fmla="*/ 479249 h 2115357"/>
                    <a:gd name="connsiteX41" fmla="*/ 137549 w 1579640"/>
                    <a:gd name="connsiteY41" fmla="*/ 450292 h 2115357"/>
                    <a:gd name="connsiteX42" fmla="*/ 158543 w 1579640"/>
                    <a:gd name="connsiteY42" fmla="*/ 448120 h 2115357"/>
                    <a:gd name="connsiteX43" fmla="*/ 142617 w 1579640"/>
                    <a:gd name="connsiteY43" fmla="*/ 464047 h 2115357"/>
                    <a:gd name="connsiteX44" fmla="*/ 49952 w 1579640"/>
                    <a:gd name="connsiteY44" fmla="*/ 516170 h 2115357"/>
                    <a:gd name="connsiteX45" fmla="*/ 141169 w 1579640"/>
                    <a:gd name="connsiteY45" fmla="*/ 493004 h 2115357"/>
                    <a:gd name="connsiteX46" fmla="*/ 167954 w 1579640"/>
                    <a:gd name="connsiteY46" fmla="*/ 491556 h 2115357"/>
                    <a:gd name="connsiteX47" fmla="*/ 161439 w 1579640"/>
                    <a:gd name="connsiteY47" fmla="*/ 542956 h 2115357"/>
                    <a:gd name="connsiteX48" fmla="*/ 107143 w 1579640"/>
                    <a:gd name="connsiteY48" fmla="*/ 582049 h 2115357"/>
                    <a:gd name="connsiteX49" fmla="*/ 164335 w 1579640"/>
                    <a:gd name="connsiteY49" fmla="*/ 569742 h 2115357"/>
                    <a:gd name="connsiteX50" fmla="*/ 185329 w 1579640"/>
                    <a:gd name="connsiteY50" fmla="*/ 564675 h 2115357"/>
                    <a:gd name="connsiteX51" fmla="*/ 170126 w 1579640"/>
                    <a:gd name="connsiteY51" fmla="*/ 583497 h 2115357"/>
                    <a:gd name="connsiteX52" fmla="*/ 129586 w 1579640"/>
                    <a:gd name="connsiteY52" fmla="*/ 615350 h 2115357"/>
                    <a:gd name="connsiteX53" fmla="*/ 194740 w 1579640"/>
                    <a:gd name="connsiteY53" fmla="*/ 600872 h 2115357"/>
                    <a:gd name="connsiteX54" fmla="*/ 206323 w 1579640"/>
                    <a:gd name="connsiteY54" fmla="*/ 649376 h 2115357"/>
                    <a:gd name="connsiteX55" fmla="*/ 238901 w 1579640"/>
                    <a:gd name="connsiteY55" fmla="*/ 666750 h 2115357"/>
                    <a:gd name="connsiteX56" fmla="*/ 650100 w 1579640"/>
                    <a:gd name="connsiteY56" fmla="*/ 493728 h 2115357"/>
                    <a:gd name="connsiteX57" fmla="*/ 1130073 w 1579640"/>
                    <a:gd name="connsiteY57" fmla="*/ 291749 h 2115357"/>
                    <a:gd name="connsiteX58" fmla="*/ 1130073 w 1579640"/>
                    <a:gd name="connsiteY58" fmla="*/ 291749 h 2115357"/>
                    <a:gd name="connsiteX59" fmla="*/ 1130073 w 1579640"/>
                    <a:gd name="connsiteY59" fmla="*/ 291749 h 2115357"/>
                    <a:gd name="connsiteX60" fmla="*/ 1161926 w 1579640"/>
                    <a:gd name="connsiteY60" fmla="*/ 279441 h 2115357"/>
                    <a:gd name="connsiteX61" fmla="*/ 1177129 w 1579640"/>
                    <a:gd name="connsiteY61" fmla="*/ 293196 h 2115357"/>
                    <a:gd name="connsiteX62" fmla="*/ 1142380 w 1579640"/>
                    <a:gd name="connsiteY62" fmla="*/ 502416 h 2115357"/>
                    <a:gd name="connsiteX63" fmla="*/ 1077949 w 1579640"/>
                    <a:gd name="connsiteY63" fmla="*/ 936780 h 2115357"/>
                    <a:gd name="connsiteX64" fmla="*/ 1020034 w 1579640"/>
                    <a:gd name="connsiteY64" fmla="*/ 1324813 h 2115357"/>
                    <a:gd name="connsiteX65" fmla="*/ 1010623 w 1579640"/>
                    <a:gd name="connsiteY65" fmla="*/ 1382729 h 2115357"/>
                    <a:gd name="connsiteX66" fmla="*/ 1010623 w 1579640"/>
                    <a:gd name="connsiteY66" fmla="*/ 1382729 h 2115357"/>
                    <a:gd name="connsiteX67" fmla="*/ 969358 w 1579640"/>
                    <a:gd name="connsiteY67" fmla="*/ 1653483 h 2115357"/>
                    <a:gd name="connsiteX68" fmla="*/ 957775 w 1579640"/>
                    <a:gd name="connsiteY68" fmla="*/ 1720809 h 2115357"/>
                    <a:gd name="connsiteX69" fmla="*/ 1003383 w 1579640"/>
                    <a:gd name="connsiteY69" fmla="*/ 1774381 h 2115357"/>
                    <a:gd name="connsiteX70" fmla="*/ 1013518 w 1579640"/>
                    <a:gd name="connsiteY70" fmla="*/ 1769313 h 2115357"/>
                    <a:gd name="connsiteX71" fmla="*/ 1197400 w 1579640"/>
                    <a:gd name="connsiteY71" fmla="*/ 1768589 h 2115357"/>
                    <a:gd name="connsiteX72" fmla="*/ 1217670 w 1579640"/>
                    <a:gd name="connsiteY72" fmla="*/ 1790308 h 2115357"/>
                    <a:gd name="connsiteX73" fmla="*/ 1265450 w 1579640"/>
                    <a:gd name="connsiteY73" fmla="*/ 1976361 h 2115357"/>
                    <a:gd name="connsiteX74" fmla="*/ 1327709 w 1579640"/>
                    <a:gd name="connsiteY74" fmla="*/ 1880077 h 2115357"/>
                    <a:gd name="connsiteX75" fmla="*/ 1363906 w 1579640"/>
                    <a:gd name="connsiteY75" fmla="*/ 1883696 h 2115357"/>
                    <a:gd name="connsiteX76" fmla="*/ 1478289 w 1579640"/>
                    <a:gd name="connsiteY76" fmla="*/ 2099431 h 2115357"/>
                    <a:gd name="connsiteX77" fmla="*/ 1492044 w 1579640"/>
                    <a:gd name="connsiteY77" fmla="*/ 2115358 h 2115357"/>
                    <a:gd name="connsiteX78" fmla="*/ 1505799 w 1579640"/>
                    <a:gd name="connsiteY78" fmla="*/ 1872837 h 2115357"/>
                    <a:gd name="connsiteX79" fmla="*/ 1505799 w 1579640"/>
                    <a:gd name="connsiteY79" fmla="*/ 1872837 h 2115357"/>
                    <a:gd name="connsiteX80" fmla="*/ 1505799 w 1579640"/>
                    <a:gd name="connsiteY80" fmla="*/ 1872837 h 2115357"/>
                    <a:gd name="connsiteX81" fmla="*/ 1505799 w 1579640"/>
                    <a:gd name="connsiteY81" fmla="*/ 1838088 h 2115357"/>
                    <a:gd name="connsiteX82" fmla="*/ 1505799 w 1579640"/>
                    <a:gd name="connsiteY82" fmla="*/ 1838088 h 2115357"/>
                    <a:gd name="connsiteX83" fmla="*/ 1511590 w 1579640"/>
                    <a:gd name="connsiteY83" fmla="*/ 1734564 h 2115357"/>
                    <a:gd name="connsiteX84" fmla="*/ 1511590 w 1579640"/>
                    <a:gd name="connsiteY84" fmla="*/ 1734564 h 2115357"/>
                    <a:gd name="connsiteX85" fmla="*/ 1523173 w 1579640"/>
                    <a:gd name="connsiteY85" fmla="*/ 1534032 h 2115357"/>
                    <a:gd name="connsiteX86" fmla="*/ 1540548 w 1579640"/>
                    <a:gd name="connsiteY86" fmla="*/ 1138760 h 2115357"/>
                    <a:gd name="connsiteX87" fmla="*/ 1552131 w 1579640"/>
                    <a:gd name="connsiteY87" fmla="*/ 889724 h 2115357"/>
                    <a:gd name="connsiteX88" fmla="*/ 1570230 w 1579640"/>
                    <a:gd name="connsiteY88" fmla="*/ 488661 h 2115357"/>
                    <a:gd name="connsiteX89" fmla="*/ 1576745 w 1579640"/>
                    <a:gd name="connsiteY89" fmla="*/ 256275 h 2115357"/>
                    <a:gd name="connsiteX90" fmla="*/ 1579641 w 1579640"/>
                    <a:gd name="connsiteY90" fmla="*/ 46332 h 211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1579640" h="2115357">
                      <a:moveTo>
                        <a:pt x="1579641" y="46332"/>
                      </a:moveTo>
                      <a:cubicBezTo>
                        <a:pt x="1579641" y="20994"/>
                        <a:pt x="1558646" y="0"/>
                        <a:pt x="1533309" y="0"/>
                      </a:cubicBezTo>
                      <a:cubicBezTo>
                        <a:pt x="1533309" y="0"/>
                        <a:pt x="1054783" y="28958"/>
                        <a:pt x="1046096" y="28958"/>
                      </a:cubicBezTo>
                      <a:cubicBezTo>
                        <a:pt x="790544" y="31129"/>
                        <a:pt x="535717" y="33301"/>
                        <a:pt x="280165" y="36197"/>
                      </a:cubicBezTo>
                      <a:cubicBezTo>
                        <a:pt x="247588" y="36921"/>
                        <a:pt x="215011" y="31853"/>
                        <a:pt x="183157" y="39817"/>
                      </a:cubicBezTo>
                      <a:cubicBezTo>
                        <a:pt x="144064" y="39817"/>
                        <a:pt x="104972" y="39817"/>
                        <a:pt x="62259" y="39817"/>
                      </a:cubicBezTo>
                      <a:cubicBezTo>
                        <a:pt x="68051" y="54296"/>
                        <a:pt x="65879" y="67327"/>
                        <a:pt x="73842" y="78186"/>
                      </a:cubicBezTo>
                      <a:cubicBezTo>
                        <a:pt x="72394" y="82529"/>
                        <a:pt x="69498" y="83977"/>
                        <a:pt x="65155" y="83977"/>
                      </a:cubicBezTo>
                      <a:cubicBezTo>
                        <a:pt x="49228" y="83977"/>
                        <a:pt x="32577" y="83253"/>
                        <a:pt x="16651" y="87597"/>
                      </a:cubicBezTo>
                      <a:cubicBezTo>
                        <a:pt x="8687" y="89769"/>
                        <a:pt x="0" y="92665"/>
                        <a:pt x="0" y="100628"/>
                      </a:cubicBezTo>
                      <a:cubicBezTo>
                        <a:pt x="0" y="110763"/>
                        <a:pt x="10135" y="110039"/>
                        <a:pt x="17375" y="111487"/>
                      </a:cubicBezTo>
                      <a:cubicBezTo>
                        <a:pt x="31853" y="113659"/>
                        <a:pt x="47056" y="111487"/>
                        <a:pt x="65879" y="114383"/>
                      </a:cubicBezTo>
                      <a:cubicBezTo>
                        <a:pt x="52848" y="121622"/>
                        <a:pt x="43437" y="120898"/>
                        <a:pt x="34025" y="123794"/>
                      </a:cubicBezTo>
                      <a:cubicBezTo>
                        <a:pt x="23890" y="127414"/>
                        <a:pt x="9411" y="128862"/>
                        <a:pt x="10859" y="141169"/>
                      </a:cubicBezTo>
                      <a:cubicBezTo>
                        <a:pt x="13031" y="155647"/>
                        <a:pt x="28234" y="151304"/>
                        <a:pt x="39093" y="152752"/>
                      </a:cubicBezTo>
                      <a:cubicBezTo>
                        <a:pt x="49952" y="154200"/>
                        <a:pt x="61535" y="147684"/>
                        <a:pt x="72394" y="152028"/>
                      </a:cubicBezTo>
                      <a:cubicBezTo>
                        <a:pt x="72394" y="157095"/>
                        <a:pt x="68051" y="157819"/>
                        <a:pt x="65155" y="159991"/>
                      </a:cubicBezTo>
                      <a:cubicBezTo>
                        <a:pt x="55744" y="166507"/>
                        <a:pt x="36921" y="168678"/>
                        <a:pt x="45608" y="184605"/>
                      </a:cubicBezTo>
                      <a:cubicBezTo>
                        <a:pt x="52124" y="196912"/>
                        <a:pt x="67327" y="191845"/>
                        <a:pt x="79634" y="188225"/>
                      </a:cubicBezTo>
                      <a:cubicBezTo>
                        <a:pt x="83977" y="186777"/>
                        <a:pt x="88321" y="183881"/>
                        <a:pt x="90493" y="179538"/>
                      </a:cubicBezTo>
                      <a:cubicBezTo>
                        <a:pt x="90493" y="179538"/>
                        <a:pt x="90493" y="179538"/>
                        <a:pt x="90493" y="179538"/>
                      </a:cubicBezTo>
                      <a:cubicBezTo>
                        <a:pt x="88321" y="189673"/>
                        <a:pt x="85425" y="198360"/>
                        <a:pt x="74566" y="203428"/>
                      </a:cubicBezTo>
                      <a:cubicBezTo>
                        <a:pt x="70222" y="209943"/>
                        <a:pt x="54296" y="208495"/>
                        <a:pt x="57915" y="219354"/>
                      </a:cubicBezTo>
                      <a:cubicBezTo>
                        <a:pt x="60811" y="228766"/>
                        <a:pt x="72394" y="225870"/>
                        <a:pt x="81081" y="225870"/>
                      </a:cubicBezTo>
                      <a:cubicBezTo>
                        <a:pt x="83977" y="225870"/>
                        <a:pt x="86873" y="225870"/>
                        <a:pt x="89769" y="224422"/>
                      </a:cubicBezTo>
                      <a:cubicBezTo>
                        <a:pt x="105696" y="217906"/>
                        <a:pt x="105696" y="229490"/>
                        <a:pt x="108591" y="239625"/>
                      </a:cubicBezTo>
                      <a:cubicBezTo>
                        <a:pt x="112211" y="252656"/>
                        <a:pt x="105696" y="254104"/>
                        <a:pt x="94836" y="256275"/>
                      </a:cubicBezTo>
                      <a:cubicBezTo>
                        <a:pt x="74566" y="259895"/>
                        <a:pt x="52848" y="262791"/>
                        <a:pt x="32577" y="275822"/>
                      </a:cubicBezTo>
                      <a:cubicBezTo>
                        <a:pt x="55020" y="285957"/>
                        <a:pt x="74566" y="283061"/>
                        <a:pt x="94836" y="280889"/>
                      </a:cubicBezTo>
                      <a:cubicBezTo>
                        <a:pt x="102800" y="280165"/>
                        <a:pt x="116555" y="269306"/>
                        <a:pt x="118726" y="284509"/>
                      </a:cubicBezTo>
                      <a:cubicBezTo>
                        <a:pt x="120898" y="298264"/>
                        <a:pt x="104248" y="292472"/>
                        <a:pt x="96284" y="295368"/>
                      </a:cubicBezTo>
                      <a:cubicBezTo>
                        <a:pt x="81805" y="301160"/>
                        <a:pt x="65879" y="301160"/>
                        <a:pt x="50676" y="312743"/>
                      </a:cubicBezTo>
                      <a:cubicBezTo>
                        <a:pt x="77462" y="324326"/>
                        <a:pt x="102800" y="314191"/>
                        <a:pt x="135377" y="320706"/>
                      </a:cubicBezTo>
                      <a:cubicBezTo>
                        <a:pt x="104972" y="334461"/>
                        <a:pt x="78910" y="326498"/>
                        <a:pt x="51400" y="331565"/>
                      </a:cubicBezTo>
                      <a:cubicBezTo>
                        <a:pt x="78186" y="356179"/>
                        <a:pt x="108591" y="351836"/>
                        <a:pt x="137549" y="352560"/>
                      </a:cubicBezTo>
                      <a:cubicBezTo>
                        <a:pt x="139721" y="366314"/>
                        <a:pt x="129586" y="364867"/>
                        <a:pt x="121622" y="365591"/>
                      </a:cubicBezTo>
                      <a:cubicBezTo>
                        <a:pt x="106419" y="367038"/>
                        <a:pt x="90493" y="367762"/>
                        <a:pt x="70946" y="369210"/>
                      </a:cubicBezTo>
                      <a:cubicBezTo>
                        <a:pt x="89769" y="385861"/>
                        <a:pt x="107143" y="388757"/>
                        <a:pt x="125242" y="388757"/>
                      </a:cubicBezTo>
                      <a:cubicBezTo>
                        <a:pt x="136101" y="388757"/>
                        <a:pt x="145512" y="387309"/>
                        <a:pt x="149132" y="402512"/>
                      </a:cubicBezTo>
                      <a:cubicBezTo>
                        <a:pt x="152752" y="418438"/>
                        <a:pt x="140445" y="419886"/>
                        <a:pt x="131757" y="424230"/>
                      </a:cubicBezTo>
                      <a:cubicBezTo>
                        <a:pt x="99904" y="440880"/>
                        <a:pt x="66603" y="455359"/>
                        <a:pt x="31129" y="479249"/>
                      </a:cubicBezTo>
                      <a:cubicBezTo>
                        <a:pt x="73118" y="476354"/>
                        <a:pt x="104972" y="462599"/>
                        <a:pt x="137549" y="450292"/>
                      </a:cubicBezTo>
                      <a:cubicBezTo>
                        <a:pt x="144064" y="448120"/>
                        <a:pt x="152752" y="434365"/>
                        <a:pt x="158543" y="448120"/>
                      </a:cubicBezTo>
                      <a:cubicBezTo>
                        <a:pt x="163611" y="459703"/>
                        <a:pt x="149132" y="460427"/>
                        <a:pt x="142617" y="464047"/>
                      </a:cubicBezTo>
                      <a:cubicBezTo>
                        <a:pt x="114383" y="479973"/>
                        <a:pt x="83253" y="491556"/>
                        <a:pt x="49952" y="516170"/>
                      </a:cubicBezTo>
                      <a:cubicBezTo>
                        <a:pt x="87597" y="513275"/>
                        <a:pt x="113659" y="502416"/>
                        <a:pt x="141169" y="493004"/>
                      </a:cubicBezTo>
                      <a:cubicBezTo>
                        <a:pt x="149132" y="490108"/>
                        <a:pt x="162163" y="471286"/>
                        <a:pt x="167954" y="491556"/>
                      </a:cubicBezTo>
                      <a:cubicBezTo>
                        <a:pt x="172298" y="507483"/>
                        <a:pt x="191845" y="528477"/>
                        <a:pt x="161439" y="542956"/>
                      </a:cubicBezTo>
                      <a:cubicBezTo>
                        <a:pt x="142617" y="551644"/>
                        <a:pt x="125242" y="563951"/>
                        <a:pt x="107143" y="582049"/>
                      </a:cubicBezTo>
                      <a:cubicBezTo>
                        <a:pt x="130309" y="582773"/>
                        <a:pt x="146960" y="575534"/>
                        <a:pt x="164335" y="569742"/>
                      </a:cubicBezTo>
                      <a:cubicBezTo>
                        <a:pt x="170850" y="567570"/>
                        <a:pt x="178814" y="553091"/>
                        <a:pt x="185329" y="564675"/>
                      </a:cubicBezTo>
                      <a:cubicBezTo>
                        <a:pt x="193292" y="577705"/>
                        <a:pt x="176642" y="578429"/>
                        <a:pt x="170126" y="583497"/>
                      </a:cubicBezTo>
                      <a:cubicBezTo>
                        <a:pt x="157095" y="593632"/>
                        <a:pt x="141169" y="600872"/>
                        <a:pt x="129586" y="615350"/>
                      </a:cubicBezTo>
                      <a:cubicBezTo>
                        <a:pt x="154200" y="620418"/>
                        <a:pt x="173022" y="606663"/>
                        <a:pt x="194740" y="600872"/>
                      </a:cubicBezTo>
                      <a:cubicBezTo>
                        <a:pt x="199084" y="617522"/>
                        <a:pt x="204152" y="632725"/>
                        <a:pt x="206323" y="649376"/>
                      </a:cubicBezTo>
                      <a:cubicBezTo>
                        <a:pt x="209219" y="671094"/>
                        <a:pt x="215735" y="676885"/>
                        <a:pt x="238901" y="666750"/>
                      </a:cubicBezTo>
                      <a:cubicBezTo>
                        <a:pt x="375726" y="608111"/>
                        <a:pt x="512551" y="551644"/>
                        <a:pt x="650100" y="493728"/>
                      </a:cubicBezTo>
                      <a:cubicBezTo>
                        <a:pt x="810091" y="426402"/>
                        <a:pt x="970082" y="359075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40932" y="288129"/>
                        <a:pt x="1151791" y="285233"/>
                        <a:pt x="1161926" y="279441"/>
                      </a:cubicBezTo>
                      <a:cubicBezTo>
                        <a:pt x="1180749" y="269306"/>
                        <a:pt x="1176405" y="283785"/>
                        <a:pt x="1177129" y="293196"/>
                      </a:cubicBezTo>
                      <a:cubicBezTo>
                        <a:pt x="1165546" y="362695"/>
                        <a:pt x="1152515" y="432917"/>
                        <a:pt x="1142380" y="502416"/>
                      </a:cubicBezTo>
                      <a:cubicBezTo>
                        <a:pt x="1120662" y="647204"/>
                        <a:pt x="1099667" y="791992"/>
                        <a:pt x="1077949" y="936780"/>
                      </a:cubicBezTo>
                      <a:cubicBezTo>
                        <a:pt x="1058403" y="1066366"/>
                        <a:pt x="1039580" y="1195228"/>
                        <a:pt x="1020034" y="1324813"/>
                      </a:cubicBezTo>
                      <a:cubicBezTo>
                        <a:pt x="1013518" y="1343636"/>
                        <a:pt x="1012070" y="1363182"/>
                        <a:pt x="1010623" y="1382729"/>
                      </a:cubicBezTo>
                      <a:lnTo>
                        <a:pt x="1010623" y="1382729"/>
                      </a:lnTo>
                      <a:cubicBezTo>
                        <a:pt x="992524" y="1472497"/>
                        <a:pt x="980941" y="1562990"/>
                        <a:pt x="969358" y="1653483"/>
                      </a:cubicBezTo>
                      <a:cubicBezTo>
                        <a:pt x="965014" y="1675925"/>
                        <a:pt x="960671" y="1698367"/>
                        <a:pt x="957775" y="1720809"/>
                      </a:cubicBezTo>
                      <a:cubicBezTo>
                        <a:pt x="949811" y="1772933"/>
                        <a:pt x="950535" y="1772933"/>
                        <a:pt x="1003383" y="1774381"/>
                      </a:cubicBezTo>
                      <a:cubicBezTo>
                        <a:pt x="1007003" y="1772933"/>
                        <a:pt x="1009899" y="1769313"/>
                        <a:pt x="1013518" y="1769313"/>
                      </a:cubicBezTo>
                      <a:cubicBezTo>
                        <a:pt x="1075053" y="1768589"/>
                        <a:pt x="1136588" y="1768589"/>
                        <a:pt x="1197400" y="1768589"/>
                      </a:cubicBezTo>
                      <a:cubicBezTo>
                        <a:pt x="1212602" y="1768589"/>
                        <a:pt x="1214774" y="1778001"/>
                        <a:pt x="1217670" y="1790308"/>
                      </a:cubicBezTo>
                      <a:cubicBezTo>
                        <a:pt x="1232149" y="1851119"/>
                        <a:pt x="1248076" y="1910482"/>
                        <a:pt x="1265450" y="1976361"/>
                      </a:cubicBezTo>
                      <a:cubicBezTo>
                        <a:pt x="1288616" y="1940888"/>
                        <a:pt x="1307439" y="1910482"/>
                        <a:pt x="1327709" y="1880077"/>
                      </a:cubicBezTo>
                      <a:cubicBezTo>
                        <a:pt x="1346532" y="1851119"/>
                        <a:pt x="1347256" y="1851119"/>
                        <a:pt x="1363906" y="1883696"/>
                      </a:cubicBezTo>
                      <a:cubicBezTo>
                        <a:pt x="1402275" y="1955366"/>
                        <a:pt x="1439920" y="2027761"/>
                        <a:pt x="1478289" y="2099431"/>
                      </a:cubicBezTo>
                      <a:cubicBezTo>
                        <a:pt x="1481185" y="2105222"/>
                        <a:pt x="1481909" y="2115358"/>
                        <a:pt x="1492044" y="2115358"/>
                      </a:cubicBezTo>
                      <a:cubicBezTo>
                        <a:pt x="1496387" y="2034276"/>
                        <a:pt x="1500731" y="1953194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61254"/>
                        <a:pt x="1505799" y="1849671"/>
                        <a:pt x="1505799" y="1838088"/>
                      </a:cubicBezTo>
                      <a:cubicBezTo>
                        <a:pt x="1505799" y="1838088"/>
                        <a:pt x="1505799" y="1838088"/>
                        <a:pt x="1505799" y="1838088"/>
                      </a:cubicBezTo>
                      <a:cubicBezTo>
                        <a:pt x="1505799" y="1803339"/>
                        <a:pt x="1507247" y="1768589"/>
                        <a:pt x="1511590" y="1734564"/>
                      </a:cubicBezTo>
                      <a:cubicBezTo>
                        <a:pt x="1511590" y="1734564"/>
                        <a:pt x="1511590" y="1734564"/>
                        <a:pt x="1511590" y="1734564"/>
                      </a:cubicBezTo>
                      <a:cubicBezTo>
                        <a:pt x="1515210" y="1667962"/>
                        <a:pt x="1521001" y="1601359"/>
                        <a:pt x="1523173" y="1534032"/>
                      </a:cubicBezTo>
                      <a:cubicBezTo>
                        <a:pt x="1526793" y="1402275"/>
                        <a:pt x="1534032" y="1270518"/>
                        <a:pt x="1540548" y="1138760"/>
                      </a:cubicBezTo>
                      <a:cubicBezTo>
                        <a:pt x="1544168" y="1055507"/>
                        <a:pt x="1548511" y="972254"/>
                        <a:pt x="1552131" y="889724"/>
                      </a:cubicBezTo>
                      <a:cubicBezTo>
                        <a:pt x="1557198" y="755795"/>
                        <a:pt x="1563714" y="621866"/>
                        <a:pt x="1570230" y="488661"/>
                      </a:cubicBezTo>
                      <a:cubicBezTo>
                        <a:pt x="1573849" y="411199"/>
                        <a:pt x="1574573" y="333737"/>
                        <a:pt x="1576745" y="256275"/>
                      </a:cubicBezTo>
                      <a:cubicBezTo>
                        <a:pt x="1574573" y="249760"/>
                        <a:pt x="1579641" y="46332"/>
                        <a:pt x="1579641" y="4633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D9620220-0125-476C-B47B-13142F9D8D0E}"/>
                  </a:ext>
                </a:extLst>
              </p:cNvPr>
              <p:cNvSpPr/>
              <p:nvPr/>
            </p:nvSpPr>
            <p:spPr>
              <a:xfrm>
                <a:off x="5848779" y="3050739"/>
                <a:ext cx="287675" cy="387322"/>
              </a:xfrm>
              <a:custGeom>
                <a:avLst/>
                <a:gdLst>
                  <a:gd name="connsiteX0" fmla="*/ 116851 w 287675"/>
                  <a:gd name="connsiteY0" fmla="*/ 343872 h 387322"/>
                  <a:gd name="connsiteX1" fmla="*/ 6087 w 287675"/>
                  <a:gd name="connsiteY1" fmla="*/ 199808 h 387322"/>
                  <a:gd name="connsiteX2" fmla="*/ 7535 w 287675"/>
                  <a:gd name="connsiteY2" fmla="*/ 174470 h 387322"/>
                  <a:gd name="connsiteX3" fmla="*/ 179833 w 287675"/>
                  <a:gd name="connsiteY3" fmla="*/ 0 h 387322"/>
                  <a:gd name="connsiteX4" fmla="*/ 284805 w 287675"/>
                  <a:gd name="connsiteY4" fmla="*/ 217906 h 387322"/>
                  <a:gd name="connsiteX5" fmla="*/ 277565 w 287675"/>
                  <a:gd name="connsiteY5" fmla="*/ 248312 h 387322"/>
                  <a:gd name="connsiteX6" fmla="*/ 163183 w 287675"/>
                  <a:gd name="connsiteY6" fmla="*/ 382241 h 387322"/>
                  <a:gd name="connsiteX7" fmla="*/ 147980 w 287675"/>
                  <a:gd name="connsiteY7" fmla="*/ 381517 h 387322"/>
                  <a:gd name="connsiteX8" fmla="*/ 116851 w 287675"/>
                  <a:gd name="connsiteY8" fmla="*/ 343872 h 38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675" h="387322">
                    <a:moveTo>
                      <a:pt x="116851" y="343872"/>
                    </a:moveTo>
                    <a:cubicBezTo>
                      <a:pt x="79929" y="295368"/>
                      <a:pt x="43732" y="246864"/>
                      <a:pt x="6087" y="199808"/>
                    </a:cubicBezTo>
                    <a:cubicBezTo>
                      <a:pt x="-2600" y="188949"/>
                      <a:pt x="-1876" y="182433"/>
                      <a:pt x="7535" y="174470"/>
                    </a:cubicBezTo>
                    <a:cubicBezTo>
                      <a:pt x="27082" y="157095"/>
                      <a:pt x="168974" y="13755"/>
                      <a:pt x="179833" y="0"/>
                    </a:cubicBezTo>
                    <a:cubicBezTo>
                      <a:pt x="217478" y="78910"/>
                      <a:pt x="250780" y="148408"/>
                      <a:pt x="284805" y="217906"/>
                    </a:cubicBezTo>
                    <a:cubicBezTo>
                      <a:pt x="292044" y="231661"/>
                      <a:pt x="284081" y="239625"/>
                      <a:pt x="277565" y="248312"/>
                    </a:cubicBezTo>
                    <a:cubicBezTo>
                      <a:pt x="270326" y="257723"/>
                      <a:pt x="179110" y="361247"/>
                      <a:pt x="163183" y="382241"/>
                    </a:cubicBezTo>
                    <a:cubicBezTo>
                      <a:pt x="158115" y="389481"/>
                      <a:pt x="153772" y="388757"/>
                      <a:pt x="147980" y="381517"/>
                    </a:cubicBezTo>
                    <a:cubicBezTo>
                      <a:pt x="138569" y="367762"/>
                      <a:pt x="127710" y="356179"/>
                      <a:pt x="116851" y="3438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04A6D56-4353-42FD-ABD9-5EC7CB677237}"/>
                  </a:ext>
                </a:extLst>
              </p:cNvPr>
              <p:cNvSpPr/>
              <p:nvPr/>
            </p:nvSpPr>
            <p:spPr>
              <a:xfrm>
                <a:off x="4028361" y="2447454"/>
                <a:ext cx="546662" cy="225369"/>
              </a:xfrm>
              <a:custGeom>
                <a:avLst/>
                <a:gdLst>
                  <a:gd name="connsiteX0" fmla="*/ 544404 w 546662"/>
                  <a:gd name="connsiteY0" fmla="*/ 108109 h 225369"/>
                  <a:gd name="connsiteX1" fmla="*/ 518342 w 546662"/>
                  <a:gd name="connsiteY1" fmla="*/ 26303 h 225369"/>
                  <a:gd name="connsiteX2" fmla="*/ 512551 w 546662"/>
                  <a:gd name="connsiteY2" fmla="*/ 965 h 225369"/>
                  <a:gd name="connsiteX3" fmla="*/ 0 w 546662"/>
                  <a:gd name="connsiteY3" fmla="*/ 965 h 225369"/>
                  <a:gd name="connsiteX4" fmla="*/ 3620 w 546662"/>
                  <a:gd name="connsiteY4" fmla="*/ 4585 h 225369"/>
                  <a:gd name="connsiteX5" fmla="*/ 218630 w 546662"/>
                  <a:gd name="connsiteY5" fmla="*/ 224663 h 225369"/>
                  <a:gd name="connsiteX6" fmla="*/ 410475 w 546662"/>
                  <a:gd name="connsiteY6" fmla="*/ 169644 h 225369"/>
                  <a:gd name="connsiteX7" fmla="*/ 410475 w 546662"/>
                  <a:gd name="connsiteY7" fmla="*/ 169644 h 225369"/>
                  <a:gd name="connsiteX8" fmla="*/ 529925 w 546662"/>
                  <a:gd name="connsiteY8" fmla="*/ 134894 h 225369"/>
                  <a:gd name="connsiteX9" fmla="*/ 544404 w 546662"/>
                  <a:gd name="connsiteY9" fmla="*/ 108109 h 22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6662" h="225369">
                    <a:moveTo>
                      <a:pt x="544404" y="108109"/>
                    </a:moveTo>
                    <a:cubicBezTo>
                      <a:pt x="534993" y="81323"/>
                      <a:pt x="527753" y="53089"/>
                      <a:pt x="518342" y="26303"/>
                    </a:cubicBezTo>
                    <a:cubicBezTo>
                      <a:pt x="514723" y="14720"/>
                      <a:pt x="514723" y="11824"/>
                      <a:pt x="512551" y="965"/>
                    </a:cubicBezTo>
                    <a:cubicBezTo>
                      <a:pt x="467666" y="965"/>
                      <a:pt x="215011" y="-1207"/>
                      <a:pt x="0" y="965"/>
                    </a:cubicBezTo>
                    <a:lnTo>
                      <a:pt x="3620" y="4585"/>
                    </a:lnTo>
                    <a:cubicBezTo>
                      <a:pt x="3620" y="4585"/>
                      <a:pt x="171574" y="239866"/>
                      <a:pt x="218630" y="224663"/>
                    </a:cubicBezTo>
                    <a:cubicBezTo>
                      <a:pt x="258447" y="211632"/>
                      <a:pt x="391653" y="175435"/>
                      <a:pt x="410475" y="169644"/>
                    </a:cubicBezTo>
                    <a:cubicBezTo>
                      <a:pt x="410475" y="169644"/>
                      <a:pt x="410475" y="169644"/>
                      <a:pt x="410475" y="169644"/>
                    </a:cubicBezTo>
                    <a:cubicBezTo>
                      <a:pt x="410475" y="169644"/>
                      <a:pt x="498072" y="142858"/>
                      <a:pt x="529925" y="134894"/>
                    </a:cubicBezTo>
                    <a:cubicBezTo>
                      <a:pt x="546576" y="129827"/>
                      <a:pt x="549472" y="124035"/>
                      <a:pt x="544404" y="1081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0DD4B93C-0571-4661-AA99-8DBF203549E6}"/>
                  </a:ext>
                </a:extLst>
              </p:cNvPr>
              <p:cNvSpPr/>
              <p:nvPr/>
            </p:nvSpPr>
            <p:spPr>
              <a:xfrm>
                <a:off x="4902159" y="3115894"/>
                <a:ext cx="146236" cy="146236"/>
              </a:xfrm>
              <a:custGeom>
                <a:avLst/>
                <a:gdLst>
                  <a:gd name="connsiteX0" fmla="*/ 146236 w 146236"/>
                  <a:gd name="connsiteY0" fmla="*/ 73118 h 146236"/>
                  <a:gd name="connsiteX1" fmla="*/ 73118 w 146236"/>
                  <a:gd name="connsiteY1" fmla="*/ 146236 h 146236"/>
                  <a:gd name="connsiteX2" fmla="*/ 0 w 146236"/>
                  <a:gd name="connsiteY2" fmla="*/ 73118 h 146236"/>
                  <a:gd name="connsiteX3" fmla="*/ 73118 w 146236"/>
                  <a:gd name="connsiteY3" fmla="*/ 0 h 146236"/>
                  <a:gd name="connsiteX4" fmla="*/ 146236 w 146236"/>
                  <a:gd name="connsiteY4" fmla="*/ 73118 h 14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36" h="146236">
                    <a:moveTo>
                      <a:pt x="146236" y="73118"/>
                    </a:moveTo>
                    <a:cubicBezTo>
                      <a:pt x="146236" y="113500"/>
                      <a:pt x="113500" y="146236"/>
                      <a:pt x="73118" y="146236"/>
                    </a:cubicBezTo>
                    <a:cubicBezTo>
                      <a:pt x="32736" y="146236"/>
                      <a:pt x="0" y="113500"/>
                      <a:pt x="0" y="73118"/>
                    </a:cubicBezTo>
                    <a:cubicBezTo>
                      <a:pt x="0" y="32736"/>
                      <a:pt x="32736" y="0"/>
                      <a:pt x="73118" y="0"/>
                    </a:cubicBezTo>
                    <a:cubicBezTo>
                      <a:pt x="113500" y="0"/>
                      <a:pt x="146236" y="32736"/>
                      <a:pt x="146236" y="7311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FD68E123-CC0B-46FD-BCBE-ABB94FA73200}"/>
                  </a:ext>
                </a:extLst>
              </p:cNvPr>
              <p:cNvSpPr/>
              <p:nvPr/>
            </p:nvSpPr>
            <p:spPr>
              <a:xfrm>
                <a:off x="4920257" y="3133992"/>
                <a:ext cx="110039" cy="110039"/>
              </a:xfrm>
              <a:custGeom>
                <a:avLst/>
                <a:gdLst>
                  <a:gd name="connsiteX0" fmla="*/ 110039 w 110039"/>
                  <a:gd name="connsiteY0" fmla="*/ 55020 h 110039"/>
                  <a:gd name="connsiteX1" fmla="*/ 55019 w 110039"/>
                  <a:gd name="connsiteY1" fmla="*/ 110039 h 110039"/>
                  <a:gd name="connsiteX2" fmla="*/ 0 w 110039"/>
                  <a:gd name="connsiteY2" fmla="*/ 55020 h 110039"/>
                  <a:gd name="connsiteX3" fmla="*/ 55019 w 110039"/>
                  <a:gd name="connsiteY3" fmla="*/ 0 h 110039"/>
                  <a:gd name="connsiteX4" fmla="*/ 110039 w 110039"/>
                  <a:gd name="connsiteY4" fmla="*/ 55020 h 110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9" h="110039">
                    <a:moveTo>
                      <a:pt x="110039" y="55020"/>
                    </a:moveTo>
                    <a:cubicBezTo>
                      <a:pt x="110039" y="85406"/>
                      <a:pt x="85406" y="110039"/>
                      <a:pt x="55019" y="110039"/>
                    </a:cubicBezTo>
                    <a:cubicBezTo>
                      <a:pt x="24633" y="110039"/>
                      <a:pt x="0" y="85406"/>
                      <a:pt x="0" y="55020"/>
                    </a:cubicBezTo>
                    <a:cubicBezTo>
                      <a:pt x="0" y="24633"/>
                      <a:pt x="24633" y="0"/>
                      <a:pt x="55019" y="0"/>
                    </a:cubicBezTo>
                    <a:cubicBezTo>
                      <a:pt x="85406" y="0"/>
                      <a:pt x="110039" y="24633"/>
                      <a:pt x="110039" y="55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5E094B0-1310-4C99-A6CA-C0FECEA47A23}"/>
                  </a:ext>
                </a:extLst>
              </p:cNvPr>
              <p:cNvSpPr/>
              <p:nvPr/>
            </p:nvSpPr>
            <p:spPr>
              <a:xfrm>
                <a:off x="4424263" y="2555469"/>
                <a:ext cx="65342" cy="134841"/>
              </a:xfrm>
              <a:custGeom>
                <a:avLst/>
                <a:gdLst>
                  <a:gd name="connsiteX0" fmla="*/ 53666 w 65342"/>
                  <a:gd name="connsiteY0" fmla="*/ 134023 h 134841"/>
                  <a:gd name="connsiteX1" fmla="*/ 53666 w 65342"/>
                  <a:gd name="connsiteY1" fmla="*/ 134023 h 134841"/>
                  <a:gd name="connsiteX2" fmla="*/ 32671 w 65342"/>
                  <a:gd name="connsiteY2" fmla="*/ 123164 h 134841"/>
                  <a:gd name="connsiteX3" fmla="*/ 818 w 65342"/>
                  <a:gd name="connsiteY3" fmla="*/ 21812 h 134841"/>
                  <a:gd name="connsiteX4" fmla="*/ 11677 w 65342"/>
                  <a:gd name="connsiteY4" fmla="*/ 818 h 134841"/>
                  <a:gd name="connsiteX5" fmla="*/ 11677 w 65342"/>
                  <a:gd name="connsiteY5" fmla="*/ 818 h 134841"/>
                  <a:gd name="connsiteX6" fmla="*/ 32671 w 65342"/>
                  <a:gd name="connsiteY6" fmla="*/ 11677 h 134841"/>
                  <a:gd name="connsiteX7" fmla="*/ 64525 w 65342"/>
                  <a:gd name="connsiteY7" fmla="*/ 113029 h 134841"/>
                  <a:gd name="connsiteX8" fmla="*/ 53666 w 65342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342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0992"/>
                      <a:pt x="62353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C5D47B1D-7211-43F5-A6FE-297CA70ADFC1}"/>
                  </a:ext>
                </a:extLst>
              </p:cNvPr>
              <p:cNvSpPr/>
              <p:nvPr/>
            </p:nvSpPr>
            <p:spPr>
              <a:xfrm>
                <a:off x="4326531" y="2585875"/>
                <a:ext cx="65411" cy="134841"/>
              </a:xfrm>
              <a:custGeom>
                <a:avLst/>
                <a:gdLst>
                  <a:gd name="connsiteX0" fmla="*/ 53666 w 65411"/>
                  <a:gd name="connsiteY0" fmla="*/ 134023 h 134841"/>
                  <a:gd name="connsiteX1" fmla="*/ 53666 w 65411"/>
                  <a:gd name="connsiteY1" fmla="*/ 134023 h 134841"/>
                  <a:gd name="connsiteX2" fmla="*/ 32671 w 65411"/>
                  <a:gd name="connsiteY2" fmla="*/ 123164 h 134841"/>
                  <a:gd name="connsiteX3" fmla="*/ 818 w 65411"/>
                  <a:gd name="connsiteY3" fmla="*/ 21812 h 134841"/>
                  <a:gd name="connsiteX4" fmla="*/ 11677 w 65411"/>
                  <a:gd name="connsiteY4" fmla="*/ 818 h 134841"/>
                  <a:gd name="connsiteX5" fmla="*/ 11677 w 65411"/>
                  <a:gd name="connsiteY5" fmla="*/ 818 h 134841"/>
                  <a:gd name="connsiteX6" fmla="*/ 32671 w 65411"/>
                  <a:gd name="connsiteY6" fmla="*/ 11677 h 134841"/>
                  <a:gd name="connsiteX7" fmla="*/ 64525 w 65411"/>
                  <a:gd name="connsiteY7" fmla="*/ 113029 h 134841"/>
                  <a:gd name="connsiteX8" fmla="*/ 53666 w 65411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411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1716"/>
                      <a:pt x="63077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69021F1-444F-4B7A-B159-5C8A91965371}"/>
                  </a:ext>
                </a:extLst>
              </p:cNvPr>
              <p:cNvSpPr/>
              <p:nvPr/>
            </p:nvSpPr>
            <p:spPr>
              <a:xfrm>
                <a:off x="4079037" y="2561355"/>
                <a:ext cx="125965" cy="86397"/>
              </a:xfrm>
              <a:custGeom>
                <a:avLst/>
                <a:gdLst>
                  <a:gd name="connsiteX0" fmla="*/ 2172 w 125965"/>
                  <a:gd name="connsiteY0" fmla="*/ 78186 h 86397"/>
                  <a:gd name="connsiteX1" fmla="*/ 2172 w 125965"/>
                  <a:gd name="connsiteY1" fmla="*/ 78186 h 86397"/>
                  <a:gd name="connsiteX2" fmla="*/ 8687 w 125965"/>
                  <a:gd name="connsiteY2" fmla="*/ 55020 h 86397"/>
                  <a:gd name="connsiteX3" fmla="*/ 100628 w 125965"/>
                  <a:gd name="connsiteY3" fmla="*/ 2172 h 86397"/>
                  <a:gd name="connsiteX4" fmla="*/ 123794 w 125965"/>
                  <a:gd name="connsiteY4" fmla="*/ 8687 h 86397"/>
                  <a:gd name="connsiteX5" fmla="*/ 123794 w 125965"/>
                  <a:gd name="connsiteY5" fmla="*/ 8687 h 86397"/>
                  <a:gd name="connsiteX6" fmla="*/ 117279 w 125965"/>
                  <a:gd name="connsiteY6" fmla="*/ 31853 h 86397"/>
                  <a:gd name="connsiteX7" fmla="*/ 25338 w 125965"/>
                  <a:gd name="connsiteY7" fmla="*/ 84701 h 86397"/>
                  <a:gd name="connsiteX8" fmla="*/ 2172 w 125965"/>
                  <a:gd name="connsiteY8" fmla="*/ 78186 h 8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397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7375" y="88321"/>
                      <a:pt x="7239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19E26B1-8170-401B-BEE2-724D9F527E18}"/>
                  </a:ext>
                </a:extLst>
              </p:cNvPr>
              <p:cNvSpPr/>
              <p:nvPr/>
            </p:nvSpPr>
            <p:spPr>
              <a:xfrm>
                <a:off x="4028361" y="2472310"/>
                <a:ext cx="125965" cy="86718"/>
              </a:xfrm>
              <a:custGeom>
                <a:avLst/>
                <a:gdLst>
                  <a:gd name="connsiteX0" fmla="*/ 2172 w 125965"/>
                  <a:gd name="connsiteY0" fmla="*/ 78186 h 86718"/>
                  <a:gd name="connsiteX1" fmla="*/ 2172 w 125965"/>
                  <a:gd name="connsiteY1" fmla="*/ 78186 h 86718"/>
                  <a:gd name="connsiteX2" fmla="*/ 8687 w 125965"/>
                  <a:gd name="connsiteY2" fmla="*/ 55020 h 86718"/>
                  <a:gd name="connsiteX3" fmla="*/ 100628 w 125965"/>
                  <a:gd name="connsiteY3" fmla="*/ 2172 h 86718"/>
                  <a:gd name="connsiteX4" fmla="*/ 123794 w 125965"/>
                  <a:gd name="connsiteY4" fmla="*/ 8687 h 86718"/>
                  <a:gd name="connsiteX5" fmla="*/ 123794 w 125965"/>
                  <a:gd name="connsiteY5" fmla="*/ 8687 h 86718"/>
                  <a:gd name="connsiteX6" fmla="*/ 117279 w 125965"/>
                  <a:gd name="connsiteY6" fmla="*/ 31853 h 86718"/>
                  <a:gd name="connsiteX7" fmla="*/ 25338 w 125965"/>
                  <a:gd name="connsiteY7" fmla="*/ 84701 h 86718"/>
                  <a:gd name="connsiteX8" fmla="*/ 2172 w 125965"/>
                  <a:gd name="connsiteY8" fmla="*/ 78186 h 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718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6651" y="89045"/>
                      <a:pt x="6515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9FC5449F-9CDA-4D94-AF12-E0AE999FDA19}"/>
                  </a:ext>
                </a:extLst>
              </p:cNvPr>
              <p:cNvSpPr/>
              <p:nvPr/>
            </p:nvSpPr>
            <p:spPr>
              <a:xfrm>
                <a:off x="6078734" y="3262300"/>
                <a:ext cx="91103" cy="122730"/>
              </a:xfrm>
              <a:custGeom>
                <a:avLst/>
                <a:gdLst>
                  <a:gd name="connsiteX0" fmla="*/ 83807 w 91103"/>
                  <a:gd name="connsiteY0" fmla="*/ 120005 h 122730"/>
                  <a:gd name="connsiteX1" fmla="*/ 83807 w 91103"/>
                  <a:gd name="connsiteY1" fmla="*/ 120005 h 122730"/>
                  <a:gd name="connsiteX2" fmla="*/ 60641 w 91103"/>
                  <a:gd name="connsiteY2" fmla="*/ 114937 h 122730"/>
                  <a:gd name="connsiteX3" fmla="*/ 2726 w 91103"/>
                  <a:gd name="connsiteY3" fmla="*/ 25892 h 122730"/>
                  <a:gd name="connsiteX4" fmla="*/ 7794 w 91103"/>
                  <a:gd name="connsiteY4" fmla="*/ 2726 h 122730"/>
                  <a:gd name="connsiteX5" fmla="*/ 7794 w 91103"/>
                  <a:gd name="connsiteY5" fmla="*/ 2726 h 122730"/>
                  <a:gd name="connsiteX6" fmla="*/ 30960 w 91103"/>
                  <a:gd name="connsiteY6" fmla="*/ 7794 h 122730"/>
                  <a:gd name="connsiteX7" fmla="*/ 88875 w 91103"/>
                  <a:gd name="connsiteY7" fmla="*/ 96838 h 122730"/>
                  <a:gd name="connsiteX8" fmla="*/ 83807 w 91103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103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219" y="104078"/>
                      <a:pt x="91047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9C49CAE-F1C8-4633-A5A7-A17CC5624964}"/>
                  </a:ext>
                </a:extLst>
              </p:cNvPr>
              <p:cNvSpPr/>
              <p:nvPr/>
            </p:nvSpPr>
            <p:spPr>
              <a:xfrm>
                <a:off x="5992585" y="3318043"/>
                <a:ext cx="91601" cy="122730"/>
              </a:xfrm>
              <a:custGeom>
                <a:avLst/>
                <a:gdLst>
                  <a:gd name="connsiteX0" fmla="*/ 83807 w 91601"/>
                  <a:gd name="connsiteY0" fmla="*/ 120005 h 122730"/>
                  <a:gd name="connsiteX1" fmla="*/ 83807 w 91601"/>
                  <a:gd name="connsiteY1" fmla="*/ 120005 h 122730"/>
                  <a:gd name="connsiteX2" fmla="*/ 60641 w 91601"/>
                  <a:gd name="connsiteY2" fmla="*/ 114937 h 122730"/>
                  <a:gd name="connsiteX3" fmla="*/ 2726 w 91601"/>
                  <a:gd name="connsiteY3" fmla="*/ 25892 h 122730"/>
                  <a:gd name="connsiteX4" fmla="*/ 7794 w 91601"/>
                  <a:gd name="connsiteY4" fmla="*/ 2726 h 122730"/>
                  <a:gd name="connsiteX5" fmla="*/ 7794 w 91601"/>
                  <a:gd name="connsiteY5" fmla="*/ 2726 h 122730"/>
                  <a:gd name="connsiteX6" fmla="*/ 30960 w 91601"/>
                  <a:gd name="connsiteY6" fmla="*/ 7794 h 122730"/>
                  <a:gd name="connsiteX7" fmla="*/ 88875 w 91601"/>
                  <a:gd name="connsiteY7" fmla="*/ 96838 h 122730"/>
                  <a:gd name="connsiteX8" fmla="*/ 83807 w 91601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01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943" y="104802"/>
                      <a:pt x="91771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E8F1C80-D3B8-4BA5-A061-C2E56850BC11}"/>
                  </a:ext>
                </a:extLst>
              </p:cNvPr>
              <p:cNvSpPr/>
              <p:nvPr/>
            </p:nvSpPr>
            <p:spPr>
              <a:xfrm>
                <a:off x="5848698" y="3107341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2F68D7E-5E6C-477C-AB64-593D794A360F}"/>
                  </a:ext>
                </a:extLst>
              </p:cNvPr>
              <p:cNvSpPr/>
              <p:nvPr/>
            </p:nvSpPr>
            <p:spPr>
              <a:xfrm>
                <a:off x="5934123" y="3050149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7 w 92182"/>
                  <a:gd name="connsiteY4" fmla="*/ 118592 h 121354"/>
                  <a:gd name="connsiteX5" fmla="*/ 85077 w 92182"/>
                  <a:gd name="connsiteY5" fmla="*/ 118592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7" y="118592"/>
                    </a:cubicBezTo>
                    <a:lnTo>
                      <a:pt x="85077" y="118592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20" y="18689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669090C-4C23-4D84-B61F-5049B57D5BF4}"/>
                  </a:ext>
                </a:extLst>
              </p:cNvPr>
              <p:cNvSpPr/>
              <p:nvPr/>
            </p:nvSpPr>
            <p:spPr>
              <a:xfrm>
                <a:off x="5227209" y="2407155"/>
                <a:ext cx="443052" cy="1933648"/>
              </a:xfrm>
              <a:custGeom>
                <a:avLst/>
                <a:gdLst>
                  <a:gd name="connsiteX0" fmla="*/ 0 w 443052"/>
                  <a:gd name="connsiteY0" fmla="*/ 31853 h 1933648"/>
                  <a:gd name="connsiteX1" fmla="*/ 304780 w 443052"/>
                  <a:gd name="connsiteY1" fmla="*/ 0 h 1933648"/>
                  <a:gd name="connsiteX2" fmla="*/ 443052 w 443052"/>
                  <a:gd name="connsiteY2" fmla="*/ 1733116 h 1933648"/>
                  <a:gd name="connsiteX3" fmla="*/ 7963 w 443052"/>
                  <a:gd name="connsiteY3" fmla="*/ 1933648 h 193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052" h="1933648">
                    <a:moveTo>
                      <a:pt x="0" y="31853"/>
                    </a:moveTo>
                    <a:lnTo>
                      <a:pt x="304780" y="0"/>
                    </a:lnTo>
                    <a:lnTo>
                      <a:pt x="443052" y="1733116"/>
                    </a:lnTo>
                    <a:lnTo>
                      <a:pt x="7963" y="1933648"/>
                    </a:ln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3F2B875-7899-4DCD-BCA6-DD7F68595A54}"/>
                  </a:ext>
                </a:extLst>
              </p:cNvPr>
              <p:cNvSpPr/>
              <p:nvPr/>
            </p:nvSpPr>
            <p:spPr>
              <a:xfrm>
                <a:off x="5229379" y="3687791"/>
                <a:ext cx="431985" cy="420903"/>
              </a:xfrm>
              <a:custGeom>
                <a:avLst/>
                <a:gdLst>
                  <a:gd name="connsiteX0" fmla="*/ 0 w 427764"/>
                  <a:gd name="connsiteY0" fmla="*/ 416283 h 420903"/>
                  <a:gd name="connsiteX1" fmla="*/ 724 w 427764"/>
                  <a:gd name="connsiteY1" fmla="*/ 82546 h 420903"/>
                  <a:gd name="connsiteX2" fmla="*/ 28958 w 427764"/>
                  <a:gd name="connsiteY2" fmla="*/ 70963 h 420903"/>
                  <a:gd name="connsiteX3" fmla="*/ 355455 w 427764"/>
                  <a:gd name="connsiteY3" fmla="*/ 4360 h 420903"/>
                  <a:gd name="connsiteX4" fmla="*/ 402512 w 427764"/>
                  <a:gd name="connsiteY4" fmla="*/ 35490 h 420903"/>
                  <a:gd name="connsiteX5" fmla="*/ 427126 w 427764"/>
                  <a:gd name="connsiteY5" fmla="*/ 322895 h 420903"/>
                  <a:gd name="connsiteX6" fmla="*/ 401788 w 427764"/>
                  <a:gd name="connsiteY6" fmla="*/ 343889 h 420903"/>
                  <a:gd name="connsiteX7" fmla="*/ 94836 w 427764"/>
                  <a:gd name="connsiteY7" fmla="*/ 405424 h 420903"/>
                  <a:gd name="connsiteX8" fmla="*/ 30406 w 427764"/>
                  <a:gd name="connsiteY8" fmla="*/ 418455 h 420903"/>
                  <a:gd name="connsiteX9" fmla="*/ 0 w 427764"/>
                  <a:gd name="connsiteY9" fmla="*/ 416283 h 42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7764" h="420903">
                    <a:moveTo>
                      <a:pt x="0" y="416283"/>
                    </a:moveTo>
                    <a:cubicBezTo>
                      <a:pt x="0" y="304796"/>
                      <a:pt x="724" y="194033"/>
                      <a:pt x="724" y="82546"/>
                    </a:cubicBezTo>
                    <a:cubicBezTo>
                      <a:pt x="7963" y="73135"/>
                      <a:pt x="18823" y="73135"/>
                      <a:pt x="28958" y="70963"/>
                    </a:cubicBezTo>
                    <a:cubicBezTo>
                      <a:pt x="137549" y="49245"/>
                      <a:pt x="246864" y="27527"/>
                      <a:pt x="355455" y="4360"/>
                    </a:cubicBezTo>
                    <a:cubicBezTo>
                      <a:pt x="395272" y="-4327"/>
                      <a:pt x="397444" y="-2879"/>
                      <a:pt x="402512" y="35490"/>
                    </a:cubicBezTo>
                    <a:cubicBezTo>
                      <a:pt x="410475" y="131050"/>
                      <a:pt x="418438" y="227334"/>
                      <a:pt x="427126" y="322895"/>
                    </a:cubicBezTo>
                    <a:cubicBezTo>
                      <a:pt x="431469" y="345337"/>
                      <a:pt x="412647" y="341717"/>
                      <a:pt x="401788" y="343889"/>
                    </a:cubicBezTo>
                    <a:cubicBezTo>
                      <a:pt x="299712" y="364883"/>
                      <a:pt x="196912" y="385154"/>
                      <a:pt x="94836" y="405424"/>
                    </a:cubicBezTo>
                    <a:cubicBezTo>
                      <a:pt x="73118" y="409768"/>
                      <a:pt x="52124" y="416283"/>
                      <a:pt x="30406" y="418455"/>
                    </a:cubicBezTo>
                    <a:cubicBezTo>
                      <a:pt x="20271" y="420627"/>
                      <a:pt x="9411" y="423523"/>
                      <a:pt x="0" y="41628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E40E475-10F1-4950-A64C-FECC12E53C1F}"/>
                  </a:ext>
                </a:extLst>
              </p:cNvPr>
              <p:cNvSpPr/>
              <p:nvPr/>
            </p:nvSpPr>
            <p:spPr>
              <a:xfrm>
                <a:off x="5229567" y="2749579"/>
                <a:ext cx="345692" cy="319258"/>
              </a:xfrm>
              <a:custGeom>
                <a:avLst/>
                <a:gdLst>
                  <a:gd name="connsiteX0" fmla="*/ 313281 w 342314"/>
                  <a:gd name="connsiteY0" fmla="*/ 17375 h 319258"/>
                  <a:gd name="connsiteX1" fmla="*/ 342238 w 342314"/>
                  <a:gd name="connsiteY1" fmla="*/ 291748 h 319258"/>
                  <a:gd name="connsiteX2" fmla="*/ 324864 w 342314"/>
                  <a:gd name="connsiteY2" fmla="*/ 300436 h 319258"/>
                  <a:gd name="connsiteX3" fmla="*/ 15017 w 342314"/>
                  <a:gd name="connsiteY3" fmla="*/ 319258 h 319258"/>
                  <a:gd name="connsiteX4" fmla="*/ 1262 w 342314"/>
                  <a:gd name="connsiteY4" fmla="*/ 315639 h 319258"/>
                  <a:gd name="connsiteX5" fmla="*/ 1262 w 342314"/>
                  <a:gd name="connsiteY5" fmla="*/ 316362 h 319258"/>
                  <a:gd name="connsiteX6" fmla="*/ 1986 w 342314"/>
                  <a:gd name="connsiteY6" fmla="*/ 0 h 319258"/>
                  <a:gd name="connsiteX7" fmla="*/ 250298 w 342314"/>
                  <a:gd name="connsiteY7" fmla="*/ 15203 h 319258"/>
                  <a:gd name="connsiteX8" fmla="*/ 313281 w 342314"/>
                  <a:gd name="connsiteY8" fmla="*/ 17375 h 31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314" h="319258">
                    <a:moveTo>
                      <a:pt x="313281" y="17375"/>
                    </a:moveTo>
                    <a:cubicBezTo>
                      <a:pt x="324140" y="46332"/>
                      <a:pt x="343686" y="240349"/>
                      <a:pt x="342238" y="291748"/>
                    </a:cubicBezTo>
                    <a:cubicBezTo>
                      <a:pt x="337895" y="297540"/>
                      <a:pt x="331379" y="300436"/>
                      <a:pt x="324864" y="300436"/>
                    </a:cubicBezTo>
                    <a:cubicBezTo>
                      <a:pt x="221340" y="303332"/>
                      <a:pt x="118540" y="318534"/>
                      <a:pt x="15017" y="319258"/>
                    </a:cubicBezTo>
                    <a:cubicBezTo>
                      <a:pt x="9949" y="319258"/>
                      <a:pt x="5605" y="317810"/>
                      <a:pt x="1262" y="315639"/>
                    </a:cubicBezTo>
                    <a:lnTo>
                      <a:pt x="1262" y="316362"/>
                    </a:lnTo>
                    <a:cubicBezTo>
                      <a:pt x="-1634" y="283061"/>
                      <a:pt x="1262" y="61535"/>
                      <a:pt x="1986" y="0"/>
                    </a:cubicBezTo>
                    <a:cubicBezTo>
                      <a:pt x="84515" y="5068"/>
                      <a:pt x="167768" y="10135"/>
                      <a:pt x="250298" y="15203"/>
                    </a:cubicBezTo>
                    <a:cubicBezTo>
                      <a:pt x="270568" y="16651"/>
                      <a:pt x="292286" y="16651"/>
                      <a:pt x="313281" y="1737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667359F-EE0B-4DA1-8D59-4EF5BCB2AA3C}"/>
                  </a:ext>
                </a:extLst>
              </p:cNvPr>
              <p:cNvSpPr/>
              <p:nvPr/>
            </p:nvSpPr>
            <p:spPr>
              <a:xfrm>
                <a:off x="5230103" y="3279907"/>
                <a:ext cx="384844" cy="237050"/>
              </a:xfrm>
              <a:custGeom>
                <a:avLst/>
                <a:gdLst>
                  <a:gd name="connsiteX0" fmla="*/ 0 w 381082"/>
                  <a:gd name="connsiteY0" fmla="*/ 22764 h 237050"/>
                  <a:gd name="connsiteX1" fmla="*/ 322154 w 381082"/>
                  <a:gd name="connsiteY1" fmla="*/ 322 h 237050"/>
                  <a:gd name="connsiteX2" fmla="*/ 361971 w 381082"/>
                  <a:gd name="connsiteY2" fmla="*/ 322 h 237050"/>
                  <a:gd name="connsiteX3" fmla="*/ 380793 w 381082"/>
                  <a:gd name="connsiteY3" fmla="*/ 212437 h 237050"/>
                  <a:gd name="connsiteX4" fmla="*/ 353283 w 381082"/>
                  <a:gd name="connsiteY4" fmla="*/ 237051 h 237050"/>
                  <a:gd name="connsiteX5" fmla="*/ 0 w 381082"/>
                  <a:gd name="connsiteY5" fmla="*/ 229811 h 237050"/>
                  <a:gd name="connsiteX6" fmla="*/ 0 w 381082"/>
                  <a:gd name="connsiteY6" fmla="*/ 22764 h 2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82" h="237050">
                    <a:moveTo>
                      <a:pt x="0" y="22764"/>
                    </a:moveTo>
                    <a:cubicBezTo>
                      <a:pt x="107143" y="15524"/>
                      <a:pt x="215011" y="7561"/>
                      <a:pt x="322154" y="322"/>
                    </a:cubicBezTo>
                    <a:cubicBezTo>
                      <a:pt x="335185" y="-402"/>
                      <a:pt x="348940" y="322"/>
                      <a:pt x="361971" y="322"/>
                    </a:cubicBezTo>
                    <a:cubicBezTo>
                      <a:pt x="368486" y="71268"/>
                      <a:pt x="374278" y="141490"/>
                      <a:pt x="380793" y="212437"/>
                    </a:cubicBezTo>
                    <a:cubicBezTo>
                      <a:pt x="382965" y="233431"/>
                      <a:pt x="372830" y="237051"/>
                      <a:pt x="353283" y="237051"/>
                    </a:cubicBezTo>
                    <a:cubicBezTo>
                      <a:pt x="235281" y="234155"/>
                      <a:pt x="117279" y="231983"/>
                      <a:pt x="0" y="229811"/>
                    </a:cubicBezTo>
                    <a:cubicBezTo>
                      <a:pt x="0" y="160313"/>
                      <a:pt x="0" y="91538"/>
                      <a:pt x="0" y="2276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8A7FF43-F4BE-41CA-8CAE-F1E2CD2E7442}"/>
                  </a:ext>
                </a:extLst>
              </p:cNvPr>
              <p:cNvSpPr/>
              <p:nvPr/>
            </p:nvSpPr>
            <p:spPr>
              <a:xfrm>
                <a:off x="5282952" y="4313833"/>
                <a:ext cx="48504" cy="18283"/>
              </a:xfrm>
              <a:custGeom>
                <a:avLst/>
                <a:gdLst>
                  <a:gd name="connsiteX0" fmla="*/ 34025 w 48504"/>
                  <a:gd name="connsiteY0" fmla="*/ 3804 h 18283"/>
                  <a:gd name="connsiteX1" fmla="*/ 0 w 48504"/>
                  <a:gd name="connsiteY1" fmla="*/ 18283 h 18283"/>
                  <a:gd name="connsiteX2" fmla="*/ 48504 w 48504"/>
                  <a:gd name="connsiteY2" fmla="*/ 184 h 18283"/>
                  <a:gd name="connsiteX3" fmla="*/ 34025 w 48504"/>
                  <a:gd name="connsiteY3" fmla="*/ 3804 h 1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504" h="18283">
                    <a:moveTo>
                      <a:pt x="34025" y="3804"/>
                    </a:moveTo>
                    <a:cubicBezTo>
                      <a:pt x="22442" y="8872"/>
                      <a:pt x="11583" y="13216"/>
                      <a:pt x="0" y="18283"/>
                    </a:cubicBezTo>
                    <a:lnTo>
                      <a:pt x="48504" y="184"/>
                    </a:lnTo>
                    <a:cubicBezTo>
                      <a:pt x="44884" y="-539"/>
                      <a:pt x="40541" y="908"/>
                      <a:pt x="34025" y="3804"/>
                    </a:cubicBezTo>
                    <a:close/>
                  </a:path>
                </a:pathLst>
              </a:custGeom>
              <a:noFill/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CB96B32F-6B86-45C6-B21F-36A2D2224A13}"/>
                  </a:ext>
                </a:extLst>
              </p:cNvPr>
              <p:cNvSpPr/>
              <p:nvPr/>
            </p:nvSpPr>
            <p:spPr>
              <a:xfrm>
                <a:off x="5233000" y="4332116"/>
                <a:ext cx="49951" cy="19948"/>
              </a:xfrm>
              <a:custGeom>
                <a:avLst/>
                <a:gdLst>
                  <a:gd name="connsiteX0" fmla="*/ 18823 w 49951"/>
                  <a:gd name="connsiteY0" fmla="*/ 14479 h 19948"/>
                  <a:gd name="connsiteX1" fmla="*/ 49952 w 49951"/>
                  <a:gd name="connsiteY1" fmla="*/ 0 h 19948"/>
                  <a:gd name="connsiteX2" fmla="*/ 0 w 49951"/>
                  <a:gd name="connsiteY2" fmla="*/ 18823 h 19948"/>
                  <a:gd name="connsiteX3" fmla="*/ 18823 w 49951"/>
                  <a:gd name="connsiteY3" fmla="*/ 14479 h 1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51" h="19948">
                    <a:moveTo>
                      <a:pt x="18823" y="14479"/>
                    </a:moveTo>
                    <a:cubicBezTo>
                      <a:pt x="28958" y="8687"/>
                      <a:pt x="39093" y="4344"/>
                      <a:pt x="49952" y="0"/>
                    </a:cubicBezTo>
                    <a:lnTo>
                      <a:pt x="0" y="18823"/>
                    </a:lnTo>
                    <a:cubicBezTo>
                      <a:pt x="2896" y="20994"/>
                      <a:pt x="8687" y="20270"/>
                      <a:pt x="18823" y="14479"/>
                    </a:cubicBezTo>
                    <a:close/>
                  </a:path>
                </a:pathLst>
              </a:custGeom>
              <a:solidFill>
                <a:srgbClr val="AC460B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80EFE9C-0253-4516-9EDE-69474585504F}"/>
                  </a:ext>
                </a:extLst>
              </p:cNvPr>
              <p:cNvSpPr/>
              <p:nvPr/>
            </p:nvSpPr>
            <p:spPr>
              <a:xfrm>
                <a:off x="4954710" y="3169342"/>
                <a:ext cx="44628" cy="44628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204">
              <a:extLst>
                <a:ext uri="{FF2B5EF4-FFF2-40B4-BE49-F238E27FC236}">
                  <a16:creationId xmlns:a16="http://schemas.microsoft.com/office/drawing/2014/main" id="{701E85C5-28E4-4180-978E-C835A8CDF8F3}"/>
                </a:ext>
              </a:extLst>
            </p:cNvPr>
            <p:cNvGrpSpPr/>
            <p:nvPr/>
          </p:nvGrpSpPr>
          <p:grpSpPr>
            <a:xfrm>
              <a:off x="5352642" y="2172999"/>
              <a:ext cx="1580891" cy="1393838"/>
              <a:chOff x="2207488" y="570"/>
              <a:chExt cx="7770529" cy="6851113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5EA9235-DF09-4FD1-8AB7-9EB75E435BD2}"/>
                  </a:ext>
                </a:extLst>
              </p:cNvPr>
              <p:cNvSpPr/>
              <p:nvPr/>
            </p:nvSpPr>
            <p:spPr>
              <a:xfrm>
                <a:off x="4963643" y="5901"/>
                <a:ext cx="4071280" cy="2435748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ED0E987-5E10-411B-BD9A-7FDB1F06181B}"/>
                  </a:ext>
                </a:extLst>
              </p:cNvPr>
              <p:cNvSpPr/>
              <p:nvPr/>
            </p:nvSpPr>
            <p:spPr>
              <a:xfrm>
                <a:off x="4677036" y="1953512"/>
                <a:ext cx="2948168" cy="1368792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0ECE70B-E0D1-4442-8BDD-F7B0F184CD08}"/>
                  </a:ext>
                </a:extLst>
              </p:cNvPr>
              <p:cNvSpPr/>
              <p:nvPr/>
            </p:nvSpPr>
            <p:spPr>
              <a:xfrm>
                <a:off x="7409690" y="2155672"/>
                <a:ext cx="7019" cy="133369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44749C8-E578-41E4-B8AC-E99F490EC4D1}"/>
                  </a:ext>
                </a:extLst>
              </p:cNvPr>
              <p:cNvSpPr/>
              <p:nvPr/>
            </p:nvSpPr>
            <p:spPr>
              <a:xfrm>
                <a:off x="3281903" y="4231295"/>
                <a:ext cx="14039" cy="7019"/>
              </a:xfrm>
              <a:custGeom>
                <a:avLst/>
                <a:gdLst>
                  <a:gd name="connsiteX0" fmla="*/ 0 w 14038"/>
                  <a:gd name="connsiteY0" fmla="*/ 9855 h 7019"/>
                  <a:gd name="connsiteX1" fmla="*/ 15443 w 14038"/>
                  <a:gd name="connsiteY1" fmla="*/ 4942 h 7019"/>
                  <a:gd name="connsiteX2" fmla="*/ 0 w 14038"/>
                  <a:gd name="connsiteY2" fmla="*/ 9855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38" h="7019">
                    <a:moveTo>
                      <a:pt x="0" y="9855"/>
                    </a:moveTo>
                    <a:cubicBezTo>
                      <a:pt x="2106" y="-674"/>
                      <a:pt x="7019" y="-3482"/>
                      <a:pt x="15443" y="4942"/>
                    </a:cubicBezTo>
                    <a:cubicBezTo>
                      <a:pt x="10529" y="7047"/>
                      <a:pt x="5615" y="8451"/>
                      <a:pt x="0" y="9855"/>
                    </a:cubicBezTo>
                    <a:close/>
                  </a:path>
                </a:pathLst>
              </a:custGeom>
              <a:solidFill>
                <a:srgbClr val="E9E9E9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7C8A5448-658C-44D7-8442-F61FDB4DF821}"/>
                  </a:ext>
                </a:extLst>
              </p:cNvPr>
              <p:cNvSpPr/>
              <p:nvPr/>
            </p:nvSpPr>
            <p:spPr>
              <a:xfrm>
                <a:off x="7599566" y="1840856"/>
                <a:ext cx="42117" cy="1403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4" name="Graphic 204">
                <a:extLst>
                  <a:ext uri="{FF2B5EF4-FFF2-40B4-BE49-F238E27FC236}">
                    <a16:creationId xmlns:a16="http://schemas.microsoft.com/office/drawing/2014/main" id="{8D53A497-3B10-4043-9FED-625B1B039B8F}"/>
                  </a:ext>
                </a:extLst>
              </p:cNvPr>
              <p:cNvGrpSpPr/>
              <p:nvPr/>
            </p:nvGrpSpPr>
            <p:grpSpPr>
              <a:xfrm>
                <a:off x="4965869" y="570"/>
                <a:ext cx="4071280" cy="2442768"/>
                <a:chOff x="4965869" y="570"/>
                <a:chExt cx="4071280" cy="2442768"/>
              </a:xfrm>
              <a:solidFill>
                <a:srgbClr val="0E0E0E"/>
              </a:solidFill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A5B5F39A-DEB8-487A-AE1B-9FC0F3D81C15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E8C3CD10-786D-40C7-B7AA-9FB156BDFBB8}"/>
                    </a:ext>
                  </a:extLst>
                </p:cNvPr>
                <p:cNvSpPr/>
                <p:nvPr/>
              </p:nvSpPr>
              <p:spPr>
                <a:xfrm>
                  <a:off x="6564218" y="534489"/>
                  <a:ext cx="2470846" cy="1909290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282890C-345C-4A32-BEF1-631F798168EC}"/>
                  </a:ext>
                </a:extLst>
              </p:cNvPr>
              <p:cNvSpPr/>
              <p:nvPr/>
            </p:nvSpPr>
            <p:spPr>
              <a:xfrm>
                <a:off x="4963049" y="1681726"/>
                <a:ext cx="1495142" cy="996762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FCF694D-1650-4659-8D3B-49890580398C}"/>
                  </a:ext>
                </a:extLst>
              </p:cNvPr>
              <p:cNvSpPr/>
              <p:nvPr/>
            </p:nvSpPr>
            <p:spPr>
              <a:xfrm>
                <a:off x="4976386" y="1697163"/>
                <a:ext cx="1467065" cy="975703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0C9FA3F-D355-4D90-9E0E-D79B702FB581}"/>
                  </a:ext>
                </a:extLst>
              </p:cNvPr>
              <p:cNvSpPr/>
              <p:nvPr/>
            </p:nvSpPr>
            <p:spPr>
              <a:xfrm>
                <a:off x="2207488" y="2562334"/>
                <a:ext cx="7770529" cy="2969226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8BE6997-B618-4887-9DE7-172C8458EFA4}"/>
                  </a:ext>
                </a:extLst>
              </p:cNvPr>
              <p:cNvSpPr/>
              <p:nvPr/>
            </p:nvSpPr>
            <p:spPr>
              <a:xfrm>
                <a:off x="3491753" y="3447251"/>
                <a:ext cx="4653894" cy="3404432"/>
              </a:xfrm>
              <a:custGeom>
                <a:avLst/>
                <a:gdLst>
                  <a:gd name="connsiteX0" fmla="*/ 4650417 w 4653893"/>
                  <a:gd name="connsiteY0" fmla="*/ 2113556 h 3404431"/>
                  <a:gd name="connsiteX1" fmla="*/ 4618829 w 4653893"/>
                  <a:gd name="connsiteY1" fmla="*/ 1460045 h 3404431"/>
                  <a:gd name="connsiteX2" fmla="*/ 4133785 w 4653893"/>
                  <a:gd name="connsiteY2" fmla="*/ 492063 h 3404431"/>
                  <a:gd name="connsiteX3" fmla="*/ 4133785 w 4653893"/>
                  <a:gd name="connsiteY3" fmla="*/ 492063 h 3404431"/>
                  <a:gd name="connsiteX4" fmla="*/ 3610836 w 4653893"/>
                  <a:gd name="connsiteY4" fmla="*/ 273056 h 3404431"/>
                  <a:gd name="connsiteX5" fmla="*/ 3275307 w 4653893"/>
                  <a:gd name="connsiteY5" fmla="*/ 248488 h 3404431"/>
                  <a:gd name="connsiteX6" fmla="*/ 3031030 w 4653893"/>
                  <a:gd name="connsiteY6" fmla="*/ 163553 h 3404431"/>
                  <a:gd name="connsiteX7" fmla="*/ 2801494 w 4653893"/>
                  <a:gd name="connsiteY7" fmla="*/ 54050 h 3404431"/>
                  <a:gd name="connsiteX8" fmla="*/ 2437185 w 4653893"/>
                  <a:gd name="connsiteY8" fmla="*/ 0 h 3404431"/>
                  <a:gd name="connsiteX9" fmla="*/ 1644689 w 4653893"/>
                  <a:gd name="connsiteY9" fmla="*/ 32991 h 3404431"/>
                  <a:gd name="connsiteX10" fmla="*/ 998198 w 4653893"/>
                  <a:gd name="connsiteY10" fmla="*/ 91253 h 3404431"/>
                  <a:gd name="connsiteX11" fmla="*/ 848684 w 4653893"/>
                  <a:gd name="connsiteY11" fmla="*/ 169871 h 3404431"/>
                  <a:gd name="connsiteX12" fmla="*/ 532808 w 4653893"/>
                  <a:gd name="connsiteY12" fmla="*/ 419061 h 3404431"/>
                  <a:gd name="connsiteX13" fmla="*/ 355216 w 4653893"/>
                  <a:gd name="connsiteY13" fmla="*/ 601567 h 3404431"/>
                  <a:gd name="connsiteX14" fmla="*/ 355216 w 4653893"/>
                  <a:gd name="connsiteY14" fmla="*/ 601567 h 3404431"/>
                  <a:gd name="connsiteX15" fmla="*/ 118661 w 4653893"/>
                  <a:gd name="connsiteY15" fmla="*/ 973597 h 3404431"/>
                  <a:gd name="connsiteX16" fmla="*/ 5648 w 4653893"/>
                  <a:gd name="connsiteY16" fmla="*/ 1548490 h 3404431"/>
                  <a:gd name="connsiteX17" fmla="*/ 30918 w 4653893"/>
                  <a:gd name="connsiteY17" fmla="*/ 2013879 h 3404431"/>
                  <a:gd name="connsiteX18" fmla="*/ 214827 w 4653893"/>
                  <a:gd name="connsiteY18" fmla="*/ 2499625 h 3404431"/>
                  <a:gd name="connsiteX19" fmla="*/ 214827 w 4653893"/>
                  <a:gd name="connsiteY19" fmla="*/ 2499625 h 3404431"/>
                  <a:gd name="connsiteX20" fmla="*/ 620551 w 4653893"/>
                  <a:gd name="connsiteY20" fmla="*/ 3054162 h 3404431"/>
                  <a:gd name="connsiteX21" fmla="*/ 960293 w 4653893"/>
                  <a:gd name="connsiteY21" fmla="*/ 3264745 h 3404431"/>
                  <a:gd name="connsiteX22" fmla="*/ 1267043 w 4653893"/>
                  <a:gd name="connsiteY22" fmla="*/ 3301948 h 3404431"/>
                  <a:gd name="connsiteX23" fmla="*/ 1447443 w 4653893"/>
                  <a:gd name="connsiteY23" fmla="*/ 3334940 h 3404431"/>
                  <a:gd name="connsiteX24" fmla="*/ 1741557 w 4653893"/>
                  <a:gd name="connsiteY24" fmla="*/ 3381268 h 3404431"/>
                  <a:gd name="connsiteX25" fmla="*/ 1986536 w 4653893"/>
                  <a:gd name="connsiteY25" fmla="*/ 3334940 h 3404431"/>
                  <a:gd name="connsiteX26" fmla="*/ 2086212 w 4653893"/>
                  <a:gd name="connsiteY26" fmla="*/ 3332834 h 3404431"/>
                  <a:gd name="connsiteX27" fmla="*/ 2350846 w 4653893"/>
                  <a:gd name="connsiteY27" fmla="*/ 3405836 h 3404431"/>
                  <a:gd name="connsiteX28" fmla="*/ 2793773 w 4653893"/>
                  <a:gd name="connsiteY28" fmla="*/ 3355296 h 3404431"/>
                  <a:gd name="connsiteX29" fmla="*/ 3012779 w 4653893"/>
                  <a:gd name="connsiteY29" fmla="*/ 3245091 h 3404431"/>
                  <a:gd name="connsiteX30" fmla="*/ 3120177 w 4653893"/>
                  <a:gd name="connsiteY30" fmla="*/ 3235263 h 3404431"/>
                  <a:gd name="connsiteX31" fmla="*/ 3306894 w 4653893"/>
                  <a:gd name="connsiteY31" fmla="*/ 3247898 h 3404431"/>
                  <a:gd name="connsiteX32" fmla="*/ 3752629 w 4653893"/>
                  <a:gd name="connsiteY32" fmla="*/ 3101192 h 3404431"/>
                  <a:gd name="connsiteX33" fmla="*/ 3845286 w 4653893"/>
                  <a:gd name="connsiteY33" fmla="*/ 3066797 h 3404431"/>
                  <a:gd name="connsiteX34" fmla="*/ 4173094 w 4653893"/>
                  <a:gd name="connsiteY34" fmla="*/ 2955889 h 3404431"/>
                  <a:gd name="connsiteX35" fmla="*/ 4415967 w 4653893"/>
                  <a:gd name="connsiteY35" fmla="*/ 2655457 h 3404431"/>
                  <a:gd name="connsiteX36" fmla="*/ 4650417 w 4653893"/>
                  <a:gd name="connsiteY36" fmla="*/ 2113556 h 3404431"/>
                  <a:gd name="connsiteX37" fmla="*/ 3445879 w 4653893"/>
                  <a:gd name="connsiteY37" fmla="*/ 3004323 h 3404431"/>
                  <a:gd name="connsiteX38" fmla="*/ 3445879 w 4653893"/>
                  <a:gd name="connsiteY38" fmla="*/ 3004323 h 3404431"/>
                  <a:gd name="connsiteX39" fmla="*/ 3445879 w 4653893"/>
                  <a:gd name="connsiteY39" fmla="*/ 3004323 h 3404431"/>
                  <a:gd name="connsiteX40" fmla="*/ 3445879 w 4653893"/>
                  <a:gd name="connsiteY40" fmla="*/ 3004323 h 340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653893" h="3404431">
                    <a:moveTo>
                      <a:pt x="4650417" y="2113556"/>
                    </a:moveTo>
                    <a:cubicBezTo>
                      <a:pt x="4679898" y="1874894"/>
                      <a:pt x="4627954" y="1535153"/>
                      <a:pt x="4618829" y="1460045"/>
                    </a:cubicBezTo>
                    <a:cubicBezTo>
                      <a:pt x="4581626" y="1162421"/>
                      <a:pt x="4413159" y="791794"/>
                      <a:pt x="4133785" y="492063"/>
                    </a:cubicBezTo>
                    <a:cubicBezTo>
                      <a:pt x="4133785" y="492063"/>
                      <a:pt x="4133785" y="492063"/>
                      <a:pt x="4133785" y="492063"/>
                    </a:cubicBezTo>
                    <a:cubicBezTo>
                      <a:pt x="3999714" y="309558"/>
                      <a:pt x="3753331" y="275864"/>
                      <a:pt x="3610836" y="273056"/>
                    </a:cubicBezTo>
                    <a:cubicBezTo>
                      <a:pt x="3498525" y="270249"/>
                      <a:pt x="3386214" y="266739"/>
                      <a:pt x="3275307" y="248488"/>
                    </a:cubicBezTo>
                    <a:cubicBezTo>
                      <a:pt x="3188967" y="233748"/>
                      <a:pt x="3104032" y="214795"/>
                      <a:pt x="3031030" y="163553"/>
                    </a:cubicBezTo>
                    <a:cubicBezTo>
                      <a:pt x="2960835" y="113715"/>
                      <a:pt x="2883621" y="78618"/>
                      <a:pt x="2801494" y="54050"/>
                    </a:cubicBezTo>
                    <a:cubicBezTo>
                      <a:pt x="2801494" y="54050"/>
                      <a:pt x="2467368" y="7721"/>
                      <a:pt x="2437185" y="0"/>
                    </a:cubicBezTo>
                    <a:cubicBezTo>
                      <a:pt x="2437185" y="0"/>
                      <a:pt x="1834214" y="0"/>
                      <a:pt x="1644689" y="32991"/>
                    </a:cubicBezTo>
                    <a:cubicBezTo>
                      <a:pt x="1644689" y="32991"/>
                      <a:pt x="1276168" y="-30886"/>
                      <a:pt x="998198" y="91253"/>
                    </a:cubicBezTo>
                    <a:cubicBezTo>
                      <a:pt x="946254" y="113715"/>
                      <a:pt x="890800" y="129158"/>
                      <a:pt x="848684" y="169871"/>
                    </a:cubicBezTo>
                    <a:cubicBezTo>
                      <a:pt x="773576" y="217603"/>
                      <a:pt x="567906" y="389579"/>
                      <a:pt x="532808" y="419061"/>
                    </a:cubicBezTo>
                    <a:cubicBezTo>
                      <a:pt x="468229" y="474515"/>
                      <a:pt x="409968" y="536286"/>
                      <a:pt x="355216" y="601567"/>
                    </a:cubicBezTo>
                    <a:cubicBezTo>
                      <a:pt x="354514" y="604374"/>
                      <a:pt x="353812" y="603672"/>
                      <a:pt x="355216" y="601567"/>
                    </a:cubicBezTo>
                    <a:cubicBezTo>
                      <a:pt x="346793" y="609990"/>
                      <a:pt x="174115" y="849353"/>
                      <a:pt x="118661" y="973597"/>
                    </a:cubicBezTo>
                    <a:cubicBezTo>
                      <a:pt x="99708" y="1017118"/>
                      <a:pt x="15475" y="1427054"/>
                      <a:pt x="5648" y="1548490"/>
                    </a:cubicBezTo>
                    <a:cubicBezTo>
                      <a:pt x="-6285" y="1705024"/>
                      <a:pt x="32" y="1859452"/>
                      <a:pt x="30918" y="2013879"/>
                    </a:cubicBezTo>
                    <a:cubicBezTo>
                      <a:pt x="65313" y="2185856"/>
                      <a:pt x="126382" y="2348005"/>
                      <a:pt x="214827" y="2499625"/>
                    </a:cubicBezTo>
                    <a:cubicBezTo>
                      <a:pt x="214827" y="2499625"/>
                      <a:pt x="214827" y="2499625"/>
                      <a:pt x="214827" y="2499625"/>
                    </a:cubicBezTo>
                    <a:cubicBezTo>
                      <a:pt x="245011" y="2569820"/>
                      <a:pt x="509644" y="2959399"/>
                      <a:pt x="620551" y="3054162"/>
                    </a:cubicBezTo>
                    <a:cubicBezTo>
                      <a:pt x="723035" y="3120846"/>
                      <a:pt x="888694" y="3250706"/>
                      <a:pt x="960293" y="3264745"/>
                    </a:cubicBezTo>
                    <a:cubicBezTo>
                      <a:pt x="1062075" y="3285101"/>
                      <a:pt x="1163857" y="3301246"/>
                      <a:pt x="1267043" y="3301948"/>
                    </a:cubicBezTo>
                    <a:cubicBezTo>
                      <a:pt x="1330218" y="3302650"/>
                      <a:pt x="1388479" y="3311073"/>
                      <a:pt x="1447443" y="3334940"/>
                    </a:cubicBezTo>
                    <a:cubicBezTo>
                      <a:pt x="1500790" y="3356700"/>
                      <a:pt x="1699441" y="3380566"/>
                      <a:pt x="1741557" y="3381268"/>
                    </a:cubicBezTo>
                    <a:cubicBezTo>
                      <a:pt x="1826493" y="3382672"/>
                      <a:pt x="1908620" y="3369335"/>
                      <a:pt x="1986536" y="3334940"/>
                    </a:cubicBezTo>
                    <a:cubicBezTo>
                      <a:pt x="2019528" y="3320198"/>
                      <a:pt x="2051115" y="3320198"/>
                      <a:pt x="2086212" y="3332834"/>
                    </a:cubicBezTo>
                    <a:cubicBezTo>
                      <a:pt x="2134647" y="3350382"/>
                      <a:pt x="2312239" y="3393903"/>
                      <a:pt x="2350846" y="3405836"/>
                    </a:cubicBezTo>
                    <a:cubicBezTo>
                      <a:pt x="2443502" y="3426192"/>
                      <a:pt x="2727088" y="3374248"/>
                      <a:pt x="2793773" y="3355296"/>
                    </a:cubicBezTo>
                    <a:cubicBezTo>
                      <a:pt x="2873794" y="3332132"/>
                      <a:pt x="2939777" y="3281592"/>
                      <a:pt x="3012779" y="3245091"/>
                    </a:cubicBezTo>
                    <a:cubicBezTo>
                      <a:pt x="3049281" y="3226840"/>
                      <a:pt x="3080868" y="3211397"/>
                      <a:pt x="3120177" y="3235263"/>
                    </a:cubicBezTo>
                    <a:cubicBezTo>
                      <a:pt x="3127898" y="3240177"/>
                      <a:pt x="3254248" y="3245091"/>
                      <a:pt x="3306894" y="3247898"/>
                    </a:cubicBezTo>
                    <a:cubicBezTo>
                      <a:pt x="3423417" y="3250706"/>
                      <a:pt x="3626279" y="3177704"/>
                      <a:pt x="3752629" y="3101192"/>
                    </a:cubicBezTo>
                    <a:cubicBezTo>
                      <a:pt x="3782111" y="3083643"/>
                      <a:pt x="3810891" y="3070306"/>
                      <a:pt x="3845286" y="3066797"/>
                    </a:cubicBezTo>
                    <a:cubicBezTo>
                      <a:pt x="3962511" y="3053459"/>
                      <a:pt x="4072014" y="3019064"/>
                      <a:pt x="4173094" y="2955889"/>
                    </a:cubicBezTo>
                    <a:cubicBezTo>
                      <a:pt x="4279088" y="2889205"/>
                      <a:pt x="4409650" y="2664582"/>
                      <a:pt x="4415967" y="2655457"/>
                    </a:cubicBezTo>
                    <a:cubicBezTo>
                      <a:pt x="4512133" y="2498221"/>
                      <a:pt x="4602684" y="2352217"/>
                      <a:pt x="4650417" y="2113556"/>
                    </a:cubicBezTo>
                    <a:close/>
                    <a:moveTo>
                      <a:pt x="3445879" y="3004323"/>
                    </a:move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E53BC3C-283C-44BC-ACDD-F0351212E3A9}"/>
                  </a:ext>
                </a:extLst>
              </p:cNvPr>
              <p:cNvSpPr/>
              <p:nvPr/>
            </p:nvSpPr>
            <p:spPr>
              <a:xfrm>
                <a:off x="6837956" y="3761495"/>
                <a:ext cx="1221384" cy="2667390"/>
              </a:xfrm>
              <a:custGeom>
                <a:avLst/>
                <a:gdLst>
                  <a:gd name="connsiteX0" fmla="*/ 1095736 w 1221383"/>
                  <a:gd name="connsiteY0" fmla="*/ 783597 h 2667389"/>
                  <a:gd name="connsiteX1" fmla="*/ 748273 w 1221383"/>
                  <a:gd name="connsiteY1" fmla="*/ 248013 h 2667389"/>
                  <a:gd name="connsiteX2" fmla="*/ 0 w 1221383"/>
                  <a:gd name="connsiteY2" fmla="*/ 15669 h 2667389"/>
                  <a:gd name="connsiteX3" fmla="*/ 518737 w 1221383"/>
                  <a:gd name="connsiteY3" fmla="*/ 392614 h 2667389"/>
                  <a:gd name="connsiteX4" fmla="*/ 742658 w 1221383"/>
                  <a:gd name="connsiteY4" fmla="*/ 2334193 h 2667389"/>
                  <a:gd name="connsiteX5" fmla="*/ 625433 w 1221383"/>
                  <a:gd name="connsiteY5" fmla="*/ 2666915 h 2667389"/>
                  <a:gd name="connsiteX6" fmla="*/ 1025541 w 1221383"/>
                  <a:gd name="connsiteY6" fmla="*/ 2311731 h 2667389"/>
                  <a:gd name="connsiteX7" fmla="*/ 1095736 w 1221383"/>
                  <a:gd name="connsiteY7" fmla="*/ 783597 h 2667389"/>
                  <a:gd name="connsiteX8" fmla="*/ 1095736 w 1221383"/>
                  <a:gd name="connsiteY8" fmla="*/ 783597 h 266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1383" h="2667389">
                    <a:moveTo>
                      <a:pt x="1095736" y="783597"/>
                    </a:moveTo>
                    <a:cubicBezTo>
                      <a:pt x="1002377" y="547744"/>
                      <a:pt x="915336" y="411566"/>
                      <a:pt x="748273" y="248013"/>
                    </a:cubicBezTo>
                    <a:cubicBezTo>
                      <a:pt x="520843" y="24795"/>
                      <a:pt x="384666" y="-32063"/>
                      <a:pt x="0" y="15669"/>
                    </a:cubicBezTo>
                    <a:cubicBezTo>
                      <a:pt x="244277" y="88672"/>
                      <a:pt x="381156" y="207301"/>
                      <a:pt x="518737" y="392614"/>
                    </a:cubicBezTo>
                    <a:cubicBezTo>
                      <a:pt x="1027647" y="1075606"/>
                      <a:pt x="906913" y="1875823"/>
                      <a:pt x="742658" y="2334193"/>
                    </a:cubicBezTo>
                    <a:cubicBezTo>
                      <a:pt x="664040" y="2553200"/>
                      <a:pt x="541199" y="2694291"/>
                      <a:pt x="625433" y="2666915"/>
                    </a:cubicBezTo>
                    <a:cubicBezTo>
                      <a:pt x="831102" y="2600230"/>
                      <a:pt x="1000973" y="2360165"/>
                      <a:pt x="1025541" y="2311731"/>
                    </a:cubicBezTo>
                    <a:cubicBezTo>
                      <a:pt x="1262097" y="1833005"/>
                      <a:pt x="1295088" y="1285488"/>
                      <a:pt x="1095736" y="783597"/>
                    </a:cubicBezTo>
                    <a:lnTo>
                      <a:pt x="1095736" y="78359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2174123-D0D9-4EC7-A617-C1BC0442AC2F}"/>
                  </a:ext>
                </a:extLst>
              </p:cNvPr>
              <p:cNvSpPr/>
              <p:nvPr/>
            </p:nvSpPr>
            <p:spPr>
              <a:xfrm>
                <a:off x="4056309" y="3544121"/>
                <a:ext cx="1401867" cy="3200655"/>
              </a:xfrm>
              <a:custGeom>
                <a:avLst/>
                <a:gdLst>
                  <a:gd name="connsiteX0" fmla="*/ 1017540 w 1361772"/>
                  <a:gd name="connsiteY0" fmla="*/ 2161990 h 3186829"/>
                  <a:gd name="connsiteX1" fmla="*/ 1138275 w 1361772"/>
                  <a:gd name="connsiteY1" fmla="*/ 859180 h 3186829"/>
                  <a:gd name="connsiteX2" fmla="*/ 1248480 w 1361772"/>
                  <a:gd name="connsiteY2" fmla="*/ 414148 h 3186829"/>
                  <a:gd name="connsiteX3" fmla="*/ 1326396 w 1361772"/>
                  <a:gd name="connsiteY3" fmla="*/ 13337 h 3186829"/>
                  <a:gd name="connsiteX4" fmla="*/ 794322 w 1361772"/>
                  <a:gd name="connsiteY4" fmla="*/ 155130 h 3186829"/>
                  <a:gd name="connsiteX5" fmla="*/ 280498 w 1361772"/>
                  <a:gd name="connsiteY5" fmla="*/ 740552 h 3186829"/>
                  <a:gd name="connsiteX6" fmla="*/ 10250 w 1361772"/>
                  <a:gd name="connsiteY6" fmla="*/ 1560423 h 3186829"/>
                  <a:gd name="connsiteX7" fmla="*/ 10250 w 1361772"/>
                  <a:gd name="connsiteY7" fmla="*/ 1560423 h 3186829"/>
                  <a:gd name="connsiteX8" fmla="*/ 341568 w 1361772"/>
                  <a:gd name="connsiteY8" fmla="*/ 2777595 h 3186829"/>
                  <a:gd name="connsiteX9" fmla="*/ 1199344 w 1361772"/>
                  <a:gd name="connsiteY9" fmla="*/ 3146819 h 3186829"/>
                  <a:gd name="connsiteX10" fmla="*/ 1300424 w 1361772"/>
                  <a:gd name="connsiteY10" fmla="*/ 3040825 h 3186829"/>
                  <a:gd name="connsiteX11" fmla="*/ 1017540 w 1361772"/>
                  <a:gd name="connsiteY11" fmla="*/ 2161990 h 3186829"/>
                  <a:gd name="connsiteX0" fmla="*/ 1055876 w 1401469"/>
                  <a:gd name="connsiteY0" fmla="*/ 2161990 h 3187974"/>
                  <a:gd name="connsiteX1" fmla="*/ 1176611 w 1401469"/>
                  <a:gd name="connsiteY1" fmla="*/ 859180 h 3187974"/>
                  <a:gd name="connsiteX2" fmla="*/ 1286816 w 1401469"/>
                  <a:gd name="connsiteY2" fmla="*/ 414148 h 3187974"/>
                  <a:gd name="connsiteX3" fmla="*/ 1364732 w 1401469"/>
                  <a:gd name="connsiteY3" fmla="*/ 13337 h 3187974"/>
                  <a:gd name="connsiteX4" fmla="*/ 832658 w 1401469"/>
                  <a:gd name="connsiteY4" fmla="*/ 155130 h 3187974"/>
                  <a:gd name="connsiteX5" fmla="*/ 318834 w 1401469"/>
                  <a:gd name="connsiteY5" fmla="*/ 740552 h 3187974"/>
                  <a:gd name="connsiteX6" fmla="*/ 48586 w 1401469"/>
                  <a:gd name="connsiteY6" fmla="*/ 1560423 h 3187974"/>
                  <a:gd name="connsiteX7" fmla="*/ 5566 w 1401469"/>
                  <a:gd name="connsiteY7" fmla="*/ 1577630 h 3187974"/>
                  <a:gd name="connsiteX8" fmla="*/ 379904 w 1401469"/>
                  <a:gd name="connsiteY8" fmla="*/ 2777595 h 3187974"/>
                  <a:gd name="connsiteX9" fmla="*/ 1237680 w 1401469"/>
                  <a:gd name="connsiteY9" fmla="*/ 3146819 h 3187974"/>
                  <a:gd name="connsiteX10" fmla="*/ 1338760 w 1401469"/>
                  <a:gd name="connsiteY10" fmla="*/ 3040825 h 3187974"/>
                  <a:gd name="connsiteX11" fmla="*/ 1055876 w 1401469"/>
                  <a:gd name="connsiteY11" fmla="*/ 2161990 h 3187974"/>
                  <a:gd name="connsiteX0" fmla="*/ 1056072 w 1401669"/>
                  <a:gd name="connsiteY0" fmla="*/ 2161990 h 3191891"/>
                  <a:gd name="connsiteX1" fmla="*/ 1176807 w 1401669"/>
                  <a:gd name="connsiteY1" fmla="*/ 859180 h 3191891"/>
                  <a:gd name="connsiteX2" fmla="*/ 1287012 w 1401669"/>
                  <a:gd name="connsiteY2" fmla="*/ 414148 h 3191891"/>
                  <a:gd name="connsiteX3" fmla="*/ 1364928 w 1401669"/>
                  <a:gd name="connsiteY3" fmla="*/ 13337 h 3191891"/>
                  <a:gd name="connsiteX4" fmla="*/ 832854 w 1401669"/>
                  <a:gd name="connsiteY4" fmla="*/ 155130 h 3191891"/>
                  <a:gd name="connsiteX5" fmla="*/ 319030 w 1401669"/>
                  <a:gd name="connsiteY5" fmla="*/ 740552 h 3191891"/>
                  <a:gd name="connsiteX6" fmla="*/ 48782 w 1401669"/>
                  <a:gd name="connsiteY6" fmla="*/ 1560423 h 3191891"/>
                  <a:gd name="connsiteX7" fmla="*/ 5762 w 1401669"/>
                  <a:gd name="connsiteY7" fmla="*/ 1577630 h 3191891"/>
                  <a:gd name="connsiteX8" fmla="*/ 371496 w 1401669"/>
                  <a:gd name="connsiteY8" fmla="*/ 2812011 h 3191891"/>
                  <a:gd name="connsiteX9" fmla="*/ 1237876 w 1401669"/>
                  <a:gd name="connsiteY9" fmla="*/ 3146819 h 3191891"/>
                  <a:gd name="connsiteX10" fmla="*/ 1338956 w 1401669"/>
                  <a:gd name="connsiteY10" fmla="*/ 3040825 h 3191891"/>
                  <a:gd name="connsiteX11" fmla="*/ 1056072 w 1401669"/>
                  <a:gd name="connsiteY11" fmla="*/ 2161990 h 3191891"/>
                  <a:gd name="connsiteX0" fmla="*/ 1056040 w 1401634"/>
                  <a:gd name="connsiteY0" fmla="*/ 2161990 h 3184204"/>
                  <a:gd name="connsiteX1" fmla="*/ 1176775 w 1401634"/>
                  <a:gd name="connsiteY1" fmla="*/ 859180 h 3184204"/>
                  <a:gd name="connsiteX2" fmla="*/ 1286980 w 1401634"/>
                  <a:gd name="connsiteY2" fmla="*/ 414148 h 3184204"/>
                  <a:gd name="connsiteX3" fmla="*/ 1364896 w 1401634"/>
                  <a:gd name="connsiteY3" fmla="*/ 13337 h 3184204"/>
                  <a:gd name="connsiteX4" fmla="*/ 832822 w 1401634"/>
                  <a:gd name="connsiteY4" fmla="*/ 155130 h 3184204"/>
                  <a:gd name="connsiteX5" fmla="*/ 318998 w 1401634"/>
                  <a:gd name="connsiteY5" fmla="*/ 740552 h 3184204"/>
                  <a:gd name="connsiteX6" fmla="*/ 48750 w 1401634"/>
                  <a:gd name="connsiteY6" fmla="*/ 1560423 h 3184204"/>
                  <a:gd name="connsiteX7" fmla="*/ 5730 w 1401634"/>
                  <a:gd name="connsiteY7" fmla="*/ 1577630 h 3184204"/>
                  <a:gd name="connsiteX8" fmla="*/ 371464 w 1401634"/>
                  <a:gd name="connsiteY8" fmla="*/ 2812011 h 3184204"/>
                  <a:gd name="connsiteX9" fmla="*/ 1229239 w 1401634"/>
                  <a:gd name="connsiteY9" fmla="*/ 3138217 h 3184204"/>
                  <a:gd name="connsiteX10" fmla="*/ 1338924 w 1401634"/>
                  <a:gd name="connsiteY10" fmla="*/ 3040825 h 3184204"/>
                  <a:gd name="connsiteX11" fmla="*/ 1056040 w 1401634"/>
                  <a:gd name="connsiteY11" fmla="*/ 2161990 h 3184204"/>
                  <a:gd name="connsiteX0" fmla="*/ 1056040 w 1401634"/>
                  <a:gd name="connsiteY0" fmla="*/ 2161990 h 3184208"/>
                  <a:gd name="connsiteX1" fmla="*/ 1176775 w 1401634"/>
                  <a:gd name="connsiteY1" fmla="*/ 859180 h 3184208"/>
                  <a:gd name="connsiteX2" fmla="*/ 1286980 w 1401634"/>
                  <a:gd name="connsiteY2" fmla="*/ 414148 h 3184208"/>
                  <a:gd name="connsiteX3" fmla="*/ 1364896 w 1401634"/>
                  <a:gd name="connsiteY3" fmla="*/ 13337 h 3184208"/>
                  <a:gd name="connsiteX4" fmla="*/ 832822 w 1401634"/>
                  <a:gd name="connsiteY4" fmla="*/ 155130 h 3184208"/>
                  <a:gd name="connsiteX5" fmla="*/ 318998 w 1401634"/>
                  <a:gd name="connsiteY5" fmla="*/ 740552 h 3184208"/>
                  <a:gd name="connsiteX6" fmla="*/ 48750 w 1401634"/>
                  <a:gd name="connsiteY6" fmla="*/ 1560423 h 3184208"/>
                  <a:gd name="connsiteX7" fmla="*/ 5730 w 1401634"/>
                  <a:gd name="connsiteY7" fmla="*/ 1577630 h 3184208"/>
                  <a:gd name="connsiteX8" fmla="*/ 371464 w 1401634"/>
                  <a:gd name="connsiteY8" fmla="*/ 2812011 h 3184208"/>
                  <a:gd name="connsiteX9" fmla="*/ 1229239 w 1401634"/>
                  <a:gd name="connsiteY9" fmla="*/ 3138217 h 3184208"/>
                  <a:gd name="connsiteX10" fmla="*/ 1356133 w 1401634"/>
                  <a:gd name="connsiteY10" fmla="*/ 3109657 h 3184208"/>
                  <a:gd name="connsiteX11" fmla="*/ 1056040 w 1401634"/>
                  <a:gd name="connsiteY11" fmla="*/ 2161990 h 3184208"/>
                  <a:gd name="connsiteX0" fmla="*/ 1056271 w 1401865"/>
                  <a:gd name="connsiteY0" fmla="*/ 2161990 h 3230790"/>
                  <a:gd name="connsiteX1" fmla="*/ 1177006 w 1401865"/>
                  <a:gd name="connsiteY1" fmla="*/ 859180 h 3230790"/>
                  <a:gd name="connsiteX2" fmla="*/ 1287211 w 1401865"/>
                  <a:gd name="connsiteY2" fmla="*/ 414148 h 3230790"/>
                  <a:gd name="connsiteX3" fmla="*/ 1365127 w 1401865"/>
                  <a:gd name="connsiteY3" fmla="*/ 13337 h 3230790"/>
                  <a:gd name="connsiteX4" fmla="*/ 833053 w 1401865"/>
                  <a:gd name="connsiteY4" fmla="*/ 155130 h 3230790"/>
                  <a:gd name="connsiteX5" fmla="*/ 319229 w 1401865"/>
                  <a:gd name="connsiteY5" fmla="*/ 740552 h 3230790"/>
                  <a:gd name="connsiteX6" fmla="*/ 48981 w 1401865"/>
                  <a:gd name="connsiteY6" fmla="*/ 1560423 h 3230790"/>
                  <a:gd name="connsiteX7" fmla="*/ 5961 w 1401865"/>
                  <a:gd name="connsiteY7" fmla="*/ 1577630 h 3230790"/>
                  <a:gd name="connsiteX8" fmla="*/ 371695 w 1401865"/>
                  <a:gd name="connsiteY8" fmla="*/ 2812011 h 3230790"/>
                  <a:gd name="connsiteX9" fmla="*/ 1289697 w 1401865"/>
                  <a:gd name="connsiteY9" fmla="*/ 3189840 h 3230790"/>
                  <a:gd name="connsiteX10" fmla="*/ 1356364 w 1401865"/>
                  <a:gd name="connsiteY10" fmla="*/ 3109657 h 3230790"/>
                  <a:gd name="connsiteX11" fmla="*/ 1056271 w 1401865"/>
                  <a:gd name="connsiteY11" fmla="*/ 2161990 h 3230790"/>
                  <a:gd name="connsiteX0" fmla="*/ 1056271 w 1401865"/>
                  <a:gd name="connsiteY0" fmla="*/ 2161990 h 3200656"/>
                  <a:gd name="connsiteX1" fmla="*/ 1177006 w 1401865"/>
                  <a:gd name="connsiteY1" fmla="*/ 859180 h 3200656"/>
                  <a:gd name="connsiteX2" fmla="*/ 1287211 w 1401865"/>
                  <a:gd name="connsiteY2" fmla="*/ 414148 h 3200656"/>
                  <a:gd name="connsiteX3" fmla="*/ 1365127 w 1401865"/>
                  <a:gd name="connsiteY3" fmla="*/ 13337 h 3200656"/>
                  <a:gd name="connsiteX4" fmla="*/ 833053 w 1401865"/>
                  <a:gd name="connsiteY4" fmla="*/ 155130 h 3200656"/>
                  <a:gd name="connsiteX5" fmla="*/ 319229 w 1401865"/>
                  <a:gd name="connsiteY5" fmla="*/ 740552 h 3200656"/>
                  <a:gd name="connsiteX6" fmla="*/ 48981 w 1401865"/>
                  <a:gd name="connsiteY6" fmla="*/ 1560423 h 3200656"/>
                  <a:gd name="connsiteX7" fmla="*/ 5961 w 1401865"/>
                  <a:gd name="connsiteY7" fmla="*/ 1577630 h 3200656"/>
                  <a:gd name="connsiteX8" fmla="*/ 371695 w 1401865"/>
                  <a:gd name="connsiteY8" fmla="*/ 2812011 h 3200656"/>
                  <a:gd name="connsiteX9" fmla="*/ 1289697 w 1401865"/>
                  <a:gd name="connsiteY9" fmla="*/ 3189840 h 3200656"/>
                  <a:gd name="connsiteX10" fmla="*/ 1356364 w 1401865"/>
                  <a:gd name="connsiteY10" fmla="*/ 3109657 h 3200656"/>
                  <a:gd name="connsiteX11" fmla="*/ 1056271 w 1401865"/>
                  <a:gd name="connsiteY11" fmla="*/ 2161990 h 320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1865" h="3200656">
                    <a:moveTo>
                      <a:pt x="1056271" y="2161990"/>
                    </a:moveTo>
                    <a:cubicBezTo>
                      <a:pt x="1038021" y="1928242"/>
                      <a:pt x="976952" y="1605348"/>
                      <a:pt x="1177006" y="859180"/>
                    </a:cubicBezTo>
                    <a:cubicBezTo>
                      <a:pt x="1195257" y="791092"/>
                      <a:pt x="1253518" y="490659"/>
                      <a:pt x="1287211" y="414148"/>
                    </a:cubicBezTo>
                    <a:cubicBezTo>
                      <a:pt x="1339155" y="296923"/>
                      <a:pt x="1463399" y="48434"/>
                      <a:pt x="1365127" y="13337"/>
                    </a:cubicBezTo>
                    <a:cubicBezTo>
                      <a:pt x="1212103" y="-41415"/>
                      <a:pt x="921498" y="85637"/>
                      <a:pt x="833053" y="155130"/>
                    </a:cubicBezTo>
                    <a:cubicBezTo>
                      <a:pt x="639316" y="308154"/>
                      <a:pt x="532620" y="429590"/>
                      <a:pt x="319229" y="740552"/>
                    </a:cubicBezTo>
                    <a:cubicBezTo>
                      <a:pt x="144445" y="995358"/>
                      <a:pt x="93203" y="1236827"/>
                      <a:pt x="48981" y="1560423"/>
                    </a:cubicBezTo>
                    <a:lnTo>
                      <a:pt x="5961" y="1577630"/>
                    </a:lnTo>
                    <a:cubicBezTo>
                      <a:pt x="-36858" y="2023365"/>
                      <a:pt x="157739" y="2543309"/>
                      <a:pt x="371695" y="2812011"/>
                    </a:cubicBezTo>
                    <a:cubicBezTo>
                      <a:pt x="585651" y="3080713"/>
                      <a:pt x="954870" y="3245596"/>
                      <a:pt x="1289697" y="3189840"/>
                    </a:cubicBezTo>
                    <a:cubicBezTo>
                      <a:pt x="1331814" y="3171589"/>
                      <a:pt x="1352855" y="3167216"/>
                      <a:pt x="1356364" y="3109657"/>
                    </a:cubicBezTo>
                    <a:cubicBezTo>
                      <a:pt x="1360576" y="3042972"/>
                      <a:pt x="1089263" y="2592984"/>
                      <a:pt x="1056271" y="2161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B9DAF21-7FB3-4C4E-B9C2-1C8368810000}"/>
                  </a:ext>
                </a:extLst>
              </p:cNvPr>
              <p:cNvSpPr/>
              <p:nvPr/>
            </p:nvSpPr>
            <p:spPr>
              <a:xfrm>
                <a:off x="3627845" y="3534244"/>
                <a:ext cx="1361773" cy="3130673"/>
              </a:xfrm>
              <a:custGeom>
                <a:avLst/>
                <a:gdLst>
                  <a:gd name="connsiteX0" fmla="*/ 523768 w 1361772"/>
                  <a:gd name="connsiteY0" fmla="*/ 1021377 h 3130673"/>
                  <a:gd name="connsiteX1" fmla="*/ 1364698 w 1361772"/>
                  <a:gd name="connsiteY1" fmla="*/ 23212 h 3130673"/>
                  <a:gd name="connsiteX2" fmla="*/ 207893 w 1361772"/>
                  <a:gd name="connsiteY2" fmla="*/ 704801 h 3130673"/>
                  <a:gd name="connsiteX3" fmla="*/ 197364 w 1361772"/>
                  <a:gd name="connsiteY3" fmla="*/ 2430181 h 3130673"/>
                  <a:gd name="connsiteX4" fmla="*/ 984946 w 1361772"/>
                  <a:gd name="connsiteY4" fmla="*/ 3133529 h 3130673"/>
                  <a:gd name="connsiteX5" fmla="*/ 425496 w 1361772"/>
                  <a:gd name="connsiteY5" fmla="*/ 2185904 h 3130673"/>
                  <a:gd name="connsiteX6" fmla="*/ 523768 w 1361772"/>
                  <a:gd name="connsiteY6" fmla="*/ 1021377 h 3130673"/>
                  <a:gd name="connsiteX7" fmla="*/ 523768 w 1361772"/>
                  <a:gd name="connsiteY7" fmla="*/ 1021377 h 313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1772" h="3130673">
                    <a:moveTo>
                      <a:pt x="523768" y="1021377"/>
                    </a:moveTo>
                    <a:cubicBezTo>
                      <a:pt x="707678" y="653558"/>
                      <a:pt x="1097959" y="115167"/>
                      <a:pt x="1364698" y="23212"/>
                    </a:cubicBezTo>
                    <a:cubicBezTo>
                      <a:pt x="1111998" y="-87695"/>
                      <a:pt x="545529" y="208526"/>
                      <a:pt x="207893" y="704801"/>
                    </a:cubicBezTo>
                    <a:cubicBezTo>
                      <a:pt x="-55336" y="1041032"/>
                      <a:pt x="-79202" y="1912847"/>
                      <a:pt x="197364" y="2430181"/>
                    </a:cubicBezTo>
                    <a:cubicBezTo>
                      <a:pt x="287213" y="2598647"/>
                      <a:pt x="681706" y="3107557"/>
                      <a:pt x="984946" y="3133529"/>
                    </a:cubicBezTo>
                    <a:cubicBezTo>
                      <a:pt x="619935" y="2773431"/>
                      <a:pt x="464805" y="2374727"/>
                      <a:pt x="425496" y="2185904"/>
                    </a:cubicBezTo>
                    <a:cubicBezTo>
                      <a:pt x="343368" y="1787199"/>
                      <a:pt x="386187" y="1399726"/>
                      <a:pt x="523768" y="1021377"/>
                    </a:cubicBezTo>
                    <a:lnTo>
                      <a:pt x="523768" y="102137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2" name="Graphic 204">
                <a:extLst>
                  <a:ext uri="{FF2B5EF4-FFF2-40B4-BE49-F238E27FC236}">
                    <a16:creationId xmlns:a16="http://schemas.microsoft.com/office/drawing/2014/main" id="{F5AF6157-C89E-446A-9526-3E9B12DE15FE}"/>
                  </a:ext>
                </a:extLst>
              </p:cNvPr>
              <p:cNvGrpSpPr/>
              <p:nvPr/>
            </p:nvGrpSpPr>
            <p:grpSpPr>
              <a:xfrm>
                <a:off x="5137295" y="3510179"/>
                <a:ext cx="2531689" cy="3247280"/>
                <a:chOff x="5137295" y="3510179"/>
                <a:chExt cx="2531689" cy="3247280"/>
              </a:xfrm>
              <a:solidFill>
                <a:srgbClr val="F7931E"/>
              </a:solidFill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7168453F-C57A-465F-A21D-0996EF31450A}"/>
                    </a:ext>
                  </a:extLst>
                </p:cNvPr>
                <p:cNvSpPr/>
                <p:nvPr/>
              </p:nvSpPr>
              <p:spPr>
                <a:xfrm>
                  <a:off x="6096628" y="3542663"/>
                  <a:ext cx="1572356" cy="3039421"/>
                </a:xfrm>
                <a:custGeom>
                  <a:avLst/>
                  <a:gdLst>
                    <a:gd name="connsiteX0" fmla="*/ 1483985 w 1572356"/>
                    <a:gd name="connsiteY0" fmla="*/ 1173703 h 3039420"/>
                    <a:gd name="connsiteX1" fmla="*/ 1076857 w 1572356"/>
                    <a:gd name="connsiteY1" fmla="*/ 537039 h 3039420"/>
                    <a:gd name="connsiteX2" fmla="*/ 173454 w 1572356"/>
                    <a:gd name="connsiteY2" fmla="*/ 36553 h 3039420"/>
                    <a:gd name="connsiteX3" fmla="*/ 87115 w 1572356"/>
                    <a:gd name="connsiteY3" fmla="*/ 115873 h 3039420"/>
                    <a:gd name="connsiteX4" fmla="*/ 650075 w 1572356"/>
                    <a:gd name="connsiteY4" fmla="*/ 1264956 h 3039420"/>
                    <a:gd name="connsiteX5" fmla="*/ 690788 w 1572356"/>
                    <a:gd name="connsiteY5" fmla="*/ 2083424 h 3039420"/>
                    <a:gd name="connsiteX6" fmla="*/ 445809 w 1572356"/>
                    <a:gd name="connsiteY6" fmla="*/ 3040174 h 3039420"/>
                    <a:gd name="connsiteX7" fmla="*/ 1260065 w 1572356"/>
                    <a:gd name="connsiteY7" fmla="*/ 2819764 h 3039420"/>
                    <a:gd name="connsiteX8" fmla="*/ 1483985 w 1572356"/>
                    <a:gd name="connsiteY8" fmla="*/ 1173703 h 303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72356" h="3039420">
                      <a:moveTo>
                        <a:pt x="1483985" y="1173703"/>
                      </a:moveTo>
                      <a:cubicBezTo>
                        <a:pt x="1406771" y="924513"/>
                        <a:pt x="1240410" y="728670"/>
                        <a:pt x="1076857" y="537039"/>
                      </a:cubicBezTo>
                      <a:cubicBezTo>
                        <a:pt x="917516" y="351024"/>
                        <a:pt x="496349" y="186067"/>
                        <a:pt x="173454" y="36553"/>
                      </a:cubicBezTo>
                      <a:cubicBezTo>
                        <a:pt x="87817" y="-3458"/>
                        <a:pt x="-115747" y="-45575"/>
                        <a:pt x="87115" y="115873"/>
                      </a:cubicBezTo>
                      <a:cubicBezTo>
                        <a:pt x="275236" y="266089"/>
                        <a:pt x="616382" y="1146327"/>
                        <a:pt x="650075" y="1264956"/>
                      </a:cubicBezTo>
                      <a:cubicBezTo>
                        <a:pt x="706231" y="1460799"/>
                        <a:pt x="712548" y="1721922"/>
                        <a:pt x="690788" y="2083424"/>
                      </a:cubicBezTo>
                      <a:cubicBezTo>
                        <a:pt x="681662" y="2231534"/>
                        <a:pt x="590410" y="2961556"/>
                        <a:pt x="445809" y="3040174"/>
                      </a:cubicBezTo>
                      <a:cubicBezTo>
                        <a:pt x="696403" y="3052107"/>
                        <a:pt x="1114060" y="3019116"/>
                        <a:pt x="1260065" y="2819764"/>
                      </a:cubicBezTo>
                      <a:cubicBezTo>
                        <a:pt x="1624374" y="2322085"/>
                        <a:pt x="1627884" y="1834935"/>
                        <a:pt x="1483985" y="11737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B6F2CDBF-00AB-41DC-90DA-50C9DC863233}"/>
                    </a:ext>
                  </a:extLst>
                </p:cNvPr>
                <p:cNvSpPr/>
                <p:nvPr/>
              </p:nvSpPr>
              <p:spPr>
                <a:xfrm>
                  <a:off x="5137295" y="3510179"/>
                  <a:ext cx="1589569" cy="3247280"/>
                </a:xfrm>
                <a:custGeom>
                  <a:avLst/>
                  <a:gdLst>
                    <a:gd name="connsiteX0" fmla="*/ 1279357 w 1424947"/>
                    <a:gd name="connsiteY0" fmla="*/ 1000694 h 3250004"/>
                    <a:gd name="connsiteX1" fmla="*/ 1277953 w 1424947"/>
                    <a:gd name="connsiteY1" fmla="*/ 1000694 h 3250004"/>
                    <a:gd name="connsiteX2" fmla="*/ 741667 w 1424947"/>
                    <a:gd name="connsiteY2" fmla="*/ 54473 h 3250004"/>
                    <a:gd name="connsiteX3" fmla="*/ 386483 w 1424947"/>
                    <a:gd name="connsiteY3" fmla="*/ 45348 h 3250004"/>
                    <a:gd name="connsiteX4" fmla="*/ 27088 w 1424947"/>
                    <a:gd name="connsiteY4" fmla="*/ 1129852 h 3250004"/>
                    <a:gd name="connsiteX5" fmla="*/ 50954 w 1424947"/>
                    <a:gd name="connsiteY5" fmla="*/ 2428450 h 3250004"/>
                    <a:gd name="connsiteX6" fmla="*/ 255921 w 1424947"/>
                    <a:gd name="connsiteY6" fmla="*/ 3052479 h 3250004"/>
                    <a:gd name="connsiteX7" fmla="*/ 493881 w 1424947"/>
                    <a:gd name="connsiteY7" fmla="*/ 3230773 h 3250004"/>
                    <a:gd name="connsiteX8" fmla="*/ 715695 w 1424947"/>
                    <a:gd name="connsiteY8" fmla="*/ 3253937 h 3250004"/>
                    <a:gd name="connsiteX9" fmla="*/ 716398 w 1424947"/>
                    <a:gd name="connsiteY9" fmla="*/ 3253937 h 3250004"/>
                    <a:gd name="connsiteX10" fmla="*/ 717099 w 1424947"/>
                    <a:gd name="connsiteY10" fmla="*/ 3253937 h 3250004"/>
                    <a:gd name="connsiteX11" fmla="*/ 1276549 w 1424947"/>
                    <a:gd name="connsiteY11" fmla="*/ 2878396 h 3250004"/>
                    <a:gd name="connsiteX12" fmla="*/ 1426765 w 1424947"/>
                    <a:gd name="connsiteY12" fmla="*/ 1581203 h 3250004"/>
                    <a:gd name="connsiteX13" fmla="*/ 1279357 w 1424947"/>
                    <a:gd name="connsiteY13" fmla="*/ 1000694 h 3250004"/>
                    <a:gd name="connsiteX0" fmla="*/ 1334292 w 1486515"/>
                    <a:gd name="connsiteY0" fmla="*/ 1000694 h 3253937"/>
                    <a:gd name="connsiteX1" fmla="*/ 1332888 w 1486515"/>
                    <a:gd name="connsiteY1" fmla="*/ 1000694 h 3253937"/>
                    <a:gd name="connsiteX2" fmla="*/ 796602 w 1486515"/>
                    <a:gd name="connsiteY2" fmla="*/ 54473 h 3253937"/>
                    <a:gd name="connsiteX3" fmla="*/ 441418 w 1486515"/>
                    <a:gd name="connsiteY3" fmla="*/ 45348 h 3253937"/>
                    <a:gd name="connsiteX4" fmla="*/ 82023 w 1486515"/>
                    <a:gd name="connsiteY4" fmla="*/ 1129852 h 3253937"/>
                    <a:gd name="connsiteX5" fmla="*/ 32555 w 1486515"/>
                    <a:gd name="connsiteY5" fmla="*/ 2379560 h 3253937"/>
                    <a:gd name="connsiteX6" fmla="*/ 310856 w 1486515"/>
                    <a:gd name="connsiteY6" fmla="*/ 3052479 h 3253937"/>
                    <a:gd name="connsiteX7" fmla="*/ 548816 w 1486515"/>
                    <a:gd name="connsiteY7" fmla="*/ 3230773 h 3253937"/>
                    <a:gd name="connsiteX8" fmla="*/ 770630 w 1486515"/>
                    <a:gd name="connsiteY8" fmla="*/ 3253937 h 3253937"/>
                    <a:gd name="connsiteX9" fmla="*/ 771333 w 1486515"/>
                    <a:gd name="connsiteY9" fmla="*/ 3253937 h 3253937"/>
                    <a:gd name="connsiteX10" fmla="*/ 772034 w 1486515"/>
                    <a:gd name="connsiteY10" fmla="*/ 3253937 h 3253937"/>
                    <a:gd name="connsiteX11" fmla="*/ 1331484 w 1486515"/>
                    <a:gd name="connsiteY11" fmla="*/ 2878396 h 3253937"/>
                    <a:gd name="connsiteX12" fmla="*/ 1481700 w 1486515"/>
                    <a:gd name="connsiteY12" fmla="*/ 1581203 h 3253937"/>
                    <a:gd name="connsiteX13" fmla="*/ 1334292 w 1486515"/>
                    <a:gd name="connsiteY13" fmla="*/ 1000694 h 3253937"/>
                    <a:gd name="connsiteX0" fmla="*/ 1355196 w 1507419"/>
                    <a:gd name="connsiteY0" fmla="*/ 1000694 h 3253937"/>
                    <a:gd name="connsiteX1" fmla="*/ 1353792 w 1507419"/>
                    <a:gd name="connsiteY1" fmla="*/ 1000694 h 3253937"/>
                    <a:gd name="connsiteX2" fmla="*/ 817506 w 1507419"/>
                    <a:gd name="connsiteY2" fmla="*/ 54473 h 3253937"/>
                    <a:gd name="connsiteX3" fmla="*/ 462322 w 1507419"/>
                    <a:gd name="connsiteY3" fmla="*/ 45348 h 3253937"/>
                    <a:gd name="connsiteX4" fmla="*/ 102927 w 1507419"/>
                    <a:gd name="connsiteY4" fmla="*/ 1129852 h 3253937"/>
                    <a:gd name="connsiteX5" fmla="*/ 29013 w 1507419"/>
                    <a:gd name="connsiteY5" fmla="*/ 2379560 h 3253937"/>
                    <a:gd name="connsiteX6" fmla="*/ 331760 w 1507419"/>
                    <a:gd name="connsiteY6" fmla="*/ 3052479 h 3253937"/>
                    <a:gd name="connsiteX7" fmla="*/ 569720 w 1507419"/>
                    <a:gd name="connsiteY7" fmla="*/ 3230773 h 3253937"/>
                    <a:gd name="connsiteX8" fmla="*/ 791534 w 1507419"/>
                    <a:gd name="connsiteY8" fmla="*/ 3253937 h 3253937"/>
                    <a:gd name="connsiteX9" fmla="*/ 792237 w 1507419"/>
                    <a:gd name="connsiteY9" fmla="*/ 3253937 h 3253937"/>
                    <a:gd name="connsiteX10" fmla="*/ 792938 w 1507419"/>
                    <a:gd name="connsiteY10" fmla="*/ 3253937 h 3253937"/>
                    <a:gd name="connsiteX11" fmla="*/ 1352388 w 1507419"/>
                    <a:gd name="connsiteY11" fmla="*/ 2878396 h 3253937"/>
                    <a:gd name="connsiteX12" fmla="*/ 1502604 w 1507419"/>
                    <a:gd name="connsiteY12" fmla="*/ 1581203 h 3253937"/>
                    <a:gd name="connsiteX13" fmla="*/ 1355196 w 1507419"/>
                    <a:gd name="connsiteY13" fmla="*/ 1000694 h 3253937"/>
                    <a:gd name="connsiteX0" fmla="*/ 1379320 w 1531543"/>
                    <a:gd name="connsiteY0" fmla="*/ 1055684 h 3308927"/>
                    <a:gd name="connsiteX1" fmla="*/ 1377916 w 1531543"/>
                    <a:gd name="connsiteY1" fmla="*/ 1055684 h 3308927"/>
                    <a:gd name="connsiteX2" fmla="*/ 841630 w 1531543"/>
                    <a:gd name="connsiteY2" fmla="*/ 109463 h 3308927"/>
                    <a:gd name="connsiteX3" fmla="*/ 486446 w 1531543"/>
                    <a:gd name="connsiteY3" fmla="*/ 100338 h 3308927"/>
                    <a:gd name="connsiteX4" fmla="*/ 23802 w 1531543"/>
                    <a:gd name="connsiteY4" fmla="*/ 1184844 h 3308927"/>
                    <a:gd name="connsiteX5" fmla="*/ 53137 w 1531543"/>
                    <a:gd name="connsiteY5" fmla="*/ 2434550 h 3308927"/>
                    <a:gd name="connsiteX6" fmla="*/ 355884 w 1531543"/>
                    <a:gd name="connsiteY6" fmla="*/ 3107469 h 3308927"/>
                    <a:gd name="connsiteX7" fmla="*/ 593844 w 1531543"/>
                    <a:gd name="connsiteY7" fmla="*/ 3285763 h 3308927"/>
                    <a:gd name="connsiteX8" fmla="*/ 815658 w 1531543"/>
                    <a:gd name="connsiteY8" fmla="*/ 3308927 h 3308927"/>
                    <a:gd name="connsiteX9" fmla="*/ 816361 w 1531543"/>
                    <a:gd name="connsiteY9" fmla="*/ 3308927 h 3308927"/>
                    <a:gd name="connsiteX10" fmla="*/ 817062 w 1531543"/>
                    <a:gd name="connsiteY10" fmla="*/ 3308927 h 3308927"/>
                    <a:gd name="connsiteX11" fmla="*/ 1376512 w 1531543"/>
                    <a:gd name="connsiteY11" fmla="*/ 2933386 h 3308927"/>
                    <a:gd name="connsiteX12" fmla="*/ 1526728 w 1531543"/>
                    <a:gd name="connsiteY12" fmla="*/ 1636193 h 3308927"/>
                    <a:gd name="connsiteX13" fmla="*/ 1379320 w 1531543"/>
                    <a:gd name="connsiteY13" fmla="*/ 1055684 h 3308927"/>
                    <a:gd name="connsiteX0" fmla="*/ 1379320 w 1531543"/>
                    <a:gd name="connsiteY0" fmla="*/ 1035239 h 3288482"/>
                    <a:gd name="connsiteX1" fmla="*/ 1377916 w 1531543"/>
                    <a:gd name="connsiteY1" fmla="*/ 1035239 h 3288482"/>
                    <a:gd name="connsiteX2" fmla="*/ 841630 w 1531543"/>
                    <a:gd name="connsiteY2" fmla="*/ 89018 h 3288482"/>
                    <a:gd name="connsiteX3" fmla="*/ 391802 w 1531543"/>
                    <a:gd name="connsiteY3" fmla="*/ 114311 h 3288482"/>
                    <a:gd name="connsiteX4" fmla="*/ 23802 w 1531543"/>
                    <a:gd name="connsiteY4" fmla="*/ 1164399 h 3288482"/>
                    <a:gd name="connsiteX5" fmla="*/ 53137 w 1531543"/>
                    <a:gd name="connsiteY5" fmla="*/ 2414105 h 3288482"/>
                    <a:gd name="connsiteX6" fmla="*/ 355884 w 1531543"/>
                    <a:gd name="connsiteY6" fmla="*/ 3087024 h 3288482"/>
                    <a:gd name="connsiteX7" fmla="*/ 593844 w 1531543"/>
                    <a:gd name="connsiteY7" fmla="*/ 3265318 h 3288482"/>
                    <a:gd name="connsiteX8" fmla="*/ 815658 w 1531543"/>
                    <a:gd name="connsiteY8" fmla="*/ 3288482 h 3288482"/>
                    <a:gd name="connsiteX9" fmla="*/ 816361 w 1531543"/>
                    <a:gd name="connsiteY9" fmla="*/ 3288482 h 3288482"/>
                    <a:gd name="connsiteX10" fmla="*/ 817062 w 1531543"/>
                    <a:gd name="connsiteY10" fmla="*/ 3288482 h 3288482"/>
                    <a:gd name="connsiteX11" fmla="*/ 1376512 w 1531543"/>
                    <a:gd name="connsiteY11" fmla="*/ 2912941 h 3288482"/>
                    <a:gd name="connsiteX12" fmla="*/ 1526728 w 1531543"/>
                    <a:gd name="connsiteY12" fmla="*/ 1615748 h 3288482"/>
                    <a:gd name="connsiteX13" fmla="*/ 1379320 w 1531543"/>
                    <a:gd name="connsiteY13" fmla="*/ 1035239 h 3288482"/>
                    <a:gd name="connsiteX0" fmla="*/ 1379320 w 1531543"/>
                    <a:gd name="connsiteY0" fmla="*/ 993512 h 3246755"/>
                    <a:gd name="connsiteX1" fmla="*/ 1377916 w 1531543"/>
                    <a:gd name="connsiteY1" fmla="*/ 993512 h 3246755"/>
                    <a:gd name="connsiteX2" fmla="*/ 841630 w 1531543"/>
                    <a:gd name="connsiteY2" fmla="*/ 47291 h 3246755"/>
                    <a:gd name="connsiteX3" fmla="*/ 391802 w 1531543"/>
                    <a:gd name="connsiteY3" fmla="*/ 72584 h 3246755"/>
                    <a:gd name="connsiteX4" fmla="*/ 23802 w 1531543"/>
                    <a:gd name="connsiteY4" fmla="*/ 1122672 h 3246755"/>
                    <a:gd name="connsiteX5" fmla="*/ 53137 w 1531543"/>
                    <a:gd name="connsiteY5" fmla="*/ 2372378 h 3246755"/>
                    <a:gd name="connsiteX6" fmla="*/ 355884 w 1531543"/>
                    <a:gd name="connsiteY6" fmla="*/ 3045297 h 3246755"/>
                    <a:gd name="connsiteX7" fmla="*/ 593844 w 1531543"/>
                    <a:gd name="connsiteY7" fmla="*/ 3223591 h 3246755"/>
                    <a:gd name="connsiteX8" fmla="*/ 815658 w 1531543"/>
                    <a:gd name="connsiteY8" fmla="*/ 3246755 h 3246755"/>
                    <a:gd name="connsiteX9" fmla="*/ 816361 w 1531543"/>
                    <a:gd name="connsiteY9" fmla="*/ 3246755 h 3246755"/>
                    <a:gd name="connsiteX10" fmla="*/ 817062 w 1531543"/>
                    <a:gd name="connsiteY10" fmla="*/ 3246755 h 3246755"/>
                    <a:gd name="connsiteX11" fmla="*/ 1376512 w 1531543"/>
                    <a:gd name="connsiteY11" fmla="*/ 2871214 h 3246755"/>
                    <a:gd name="connsiteX12" fmla="*/ 1526728 w 1531543"/>
                    <a:gd name="connsiteY12" fmla="*/ 1574021 h 3246755"/>
                    <a:gd name="connsiteX13" fmla="*/ 1379320 w 1531543"/>
                    <a:gd name="connsiteY13" fmla="*/ 993512 h 3246755"/>
                    <a:gd name="connsiteX0" fmla="*/ 1422283 w 1574506"/>
                    <a:gd name="connsiteY0" fmla="*/ 993508 h 3246751"/>
                    <a:gd name="connsiteX1" fmla="*/ 1420879 w 1574506"/>
                    <a:gd name="connsiteY1" fmla="*/ 993508 h 3246751"/>
                    <a:gd name="connsiteX2" fmla="*/ 884593 w 1574506"/>
                    <a:gd name="connsiteY2" fmla="*/ 47287 h 3246751"/>
                    <a:gd name="connsiteX3" fmla="*/ 434765 w 1574506"/>
                    <a:gd name="connsiteY3" fmla="*/ 72580 h 3246751"/>
                    <a:gd name="connsiteX4" fmla="*/ 66765 w 1574506"/>
                    <a:gd name="connsiteY4" fmla="*/ 1122668 h 3246751"/>
                    <a:gd name="connsiteX5" fmla="*/ 35871 w 1574506"/>
                    <a:gd name="connsiteY5" fmla="*/ 2372376 h 3246751"/>
                    <a:gd name="connsiteX6" fmla="*/ 398847 w 1574506"/>
                    <a:gd name="connsiteY6" fmla="*/ 3045293 h 3246751"/>
                    <a:gd name="connsiteX7" fmla="*/ 636807 w 1574506"/>
                    <a:gd name="connsiteY7" fmla="*/ 3223587 h 3246751"/>
                    <a:gd name="connsiteX8" fmla="*/ 858621 w 1574506"/>
                    <a:gd name="connsiteY8" fmla="*/ 3246751 h 3246751"/>
                    <a:gd name="connsiteX9" fmla="*/ 859324 w 1574506"/>
                    <a:gd name="connsiteY9" fmla="*/ 3246751 h 3246751"/>
                    <a:gd name="connsiteX10" fmla="*/ 860025 w 1574506"/>
                    <a:gd name="connsiteY10" fmla="*/ 3246751 h 3246751"/>
                    <a:gd name="connsiteX11" fmla="*/ 1419475 w 1574506"/>
                    <a:gd name="connsiteY11" fmla="*/ 2871210 h 3246751"/>
                    <a:gd name="connsiteX12" fmla="*/ 1569691 w 1574506"/>
                    <a:gd name="connsiteY12" fmla="*/ 1574017 h 3246751"/>
                    <a:gd name="connsiteX13" fmla="*/ 1422283 w 1574506"/>
                    <a:gd name="connsiteY13" fmla="*/ 993508 h 3246751"/>
                    <a:gd name="connsiteX0" fmla="*/ 1429273 w 1581496"/>
                    <a:gd name="connsiteY0" fmla="*/ 993508 h 3246751"/>
                    <a:gd name="connsiteX1" fmla="*/ 1427869 w 1581496"/>
                    <a:gd name="connsiteY1" fmla="*/ 993508 h 3246751"/>
                    <a:gd name="connsiteX2" fmla="*/ 891583 w 1581496"/>
                    <a:gd name="connsiteY2" fmla="*/ 47287 h 3246751"/>
                    <a:gd name="connsiteX3" fmla="*/ 441755 w 1581496"/>
                    <a:gd name="connsiteY3" fmla="*/ 72580 h 3246751"/>
                    <a:gd name="connsiteX4" fmla="*/ 73755 w 1581496"/>
                    <a:gd name="connsiteY4" fmla="*/ 1122668 h 3246751"/>
                    <a:gd name="connsiteX5" fmla="*/ 34258 w 1581496"/>
                    <a:gd name="connsiteY5" fmla="*/ 2355168 h 3246751"/>
                    <a:gd name="connsiteX6" fmla="*/ 405837 w 1581496"/>
                    <a:gd name="connsiteY6" fmla="*/ 3045293 h 3246751"/>
                    <a:gd name="connsiteX7" fmla="*/ 643797 w 1581496"/>
                    <a:gd name="connsiteY7" fmla="*/ 3223587 h 3246751"/>
                    <a:gd name="connsiteX8" fmla="*/ 865611 w 1581496"/>
                    <a:gd name="connsiteY8" fmla="*/ 3246751 h 3246751"/>
                    <a:gd name="connsiteX9" fmla="*/ 866314 w 1581496"/>
                    <a:gd name="connsiteY9" fmla="*/ 3246751 h 3246751"/>
                    <a:gd name="connsiteX10" fmla="*/ 867015 w 1581496"/>
                    <a:gd name="connsiteY10" fmla="*/ 3246751 h 3246751"/>
                    <a:gd name="connsiteX11" fmla="*/ 1426465 w 1581496"/>
                    <a:gd name="connsiteY11" fmla="*/ 2871210 h 3246751"/>
                    <a:gd name="connsiteX12" fmla="*/ 1576681 w 1581496"/>
                    <a:gd name="connsiteY12" fmla="*/ 1574017 h 3246751"/>
                    <a:gd name="connsiteX13" fmla="*/ 1429273 w 1581496"/>
                    <a:gd name="connsiteY13" fmla="*/ 993508 h 3246751"/>
                    <a:gd name="connsiteX0" fmla="*/ 1436729 w 1588952"/>
                    <a:gd name="connsiteY0" fmla="*/ 993508 h 3246751"/>
                    <a:gd name="connsiteX1" fmla="*/ 1435325 w 1588952"/>
                    <a:gd name="connsiteY1" fmla="*/ 993508 h 3246751"/>
                    <a:gd name="connsiteX2" fmla="*/ 899039 w 1588952"/>
                    <a:gd name="connsiteY2" fmla="*/ 47287 h 3246751"/>
                    <a:gd name="connsiteX3" fmla="*/ 449211 w 1588952"/>
                    <a:gd name="connsiteY3" fmla="*/ 72580 h 3246751"/>
                    <a:gd name="connsiteX4" fmla="*/ 81211 w 1588952"/>
                    <a:gd name="connsiteY4" fmla="*/ 1122668 h 3246751"/>
                    <a:gd name="connsiteX5" fmla="*/ 41714 w 1588952"/>
                    <a:gd name="connsiteY5" fmla="*/ 2355168 h 3246751"/>
                    <a:gd name="connsiteX6" fmla="*/ 413293 w 1588952"/>
                    <a:gd name="connsiteY6" fmla="*/ 3045293 h 3246751"/>
                    <a:gd name="connsiteX7" fmla="*/ 651253 w 1588952"/>
                    <a:gd name="connsiteY7" fmla="*/ 3223587 h 3246751"/>
                    <a:gd name="connsiteX8" fmla="*/ 873067 w 1588952"/>
                    <a:gd name="connsiteY8" fmla="*/ 3246751 h 3246751"/>
                    <a:gd name="connsiteX9" fmla="*/ 873770 w 1588952"/>
                    <a:gd name="connsiteY9" fmla="*/ 3246751 h 3246751"/>
                    <a:gd name="connsiteX10" fmla="*/ 874471 w 1588952"/>
                    <a:gd name="connsiteY10" fmla="*/ 3246751 h 3246751"/>
                    <a:gd name="connsiteX11" fmla="*/ 1433921 w 1588952"/>
                    <a:gd name="connsiteY11" fmla="*/ 2871210 h 3246751"/>
                    <a:gd name="connsiteX12" fmla="*/ 1584137 w 1588952"/>
                    <a:gd name="connsiteY12" fmla="*/ 1574017 h 3246751"/>
                    <a:gd name="connsiteX13" fmla="*/ 1436729 w 1588952"/>
                    <a:gd name="connsiteY13" fmla="*/ 993508 h 3246751"/>
                    <a:gd name="connsiteX0" fmla="*/ 1436729 w 1588952"/>
                    <a:gd name="connsiteY0" fmla="*/ 993508 h 3247280"/>
                    <a:gd name="connsiteX1" fmla="*/ 1435325 w 1588952"/>
                    <a:gd name="connsiteY1" fmla="*/ 993508 h 3247280"/>
                    <a:gd name="connsiteX2" fmla="*/ 899039 w 1588952"/>
                    <a:gd name="connsiteY2" fmla="*/ 47287 h 3247280"/>
                    <a:gd name="connsiteX3" fmla="*/ 449211 w 1588952"/>
                    <a:gd name="connsiteY3" fmla="*/ 72580 h 3247280"/>
                    <a:gd name="connsiteX4" fmla="*/ 81211 w 1588952"/>
                    <a:gd name="connsiteY4" fmla="*/ 1122668 h 3247280"/>
                    <a:gd name="connsiteX5" fmla="*/ 41714 w 1588952"/>
                    <a:gd name="connsiteY5" fmla="*/ 2355168 h 3247280"/>
                    <a:gd name="connsiteX6" fmla="*/ 318649 w 1588952"/>
                    <a:gd name="connsiteY6" fmla="*/ 3071104 h 3247280"/>
                    <a:gd name="connsiteX7" fmla="*/ 651253 w 1588952"/>
                    <a:gd name="connsiteY7" fmla="*/ 3223587 h 3247280"/>
                    <a:gd name="connsiteX8" fmla="*/ 873067 w 1588952"/>
                    <a:gd name="connsiteY8" fmla="*/ 3246751 h 3247280"/>
                    <a:gd name="connsiteX9" fmla="*/ 873770 w 1588952"/>
                    <a:gd name="connsiteY9" fmla="*/ 3246751 h 3247280"/>
                    <a:gd name="connsiteX10" fmla="*/ 874471 w 1588952"/>
                    <a:gd name="connsiteY10" fmla="*/ 3246751 h 3247280"/>
                    <a:gd name="connsiteX11" fmla="*/ 1433921 w 1588952"/>
                    <a:gd name="connsiteY11" fmla="*/ 2871210 h 3247280"/>
                    <a:gd name="connsiteX12" fmla="*/ 1584137 w 1588952"/>
                    <a:gd name="connsiteY12" fmla="*/ 1574017 h 3247280"/>
                    <a:gd name="connsiteX13" fmla="*/ 1436729 w 1588952"/>
                    <a:gd name="connsiteY13" fmla="*/ 993508 h 3247280"/>
                    <a:gd name="connsiteX0" fmla="*/ 1436729 w 1589568"/>
                    <a:gd name="connsiteY0" fmla="*/ 993508 h 3247280"/>
                    <a:gd name="connsiteX1" fmla="*/ 1435325 w 1589568"/>
                    <a:gd name="connsiteY1" fmla="*/ 993508 h 3247280"/>
                    <a:gd name="connsiteX2" fmla="*/ 899039 w 1589568"/>
                    <a:gd name="connsiteY2" fmla="*/ 47287 h 3247280"/>
                    <a:gd name="connsiteX3" fmla="*/ 449211 w 1589568"/>
                    <a:gd name="connsiteY3" fmla="*/ 72580 h 3247280"/>
                    <a:gd name="connsiteX4" fmla="*/ 81211 w 1589568"/>
                    <a:gd name="connsiteY4" fmla="*/ 1122668 h 3247280"/>
                    <a:gd name="connsiteX5" fmla="*/ 41714 w 1589568"/>
                    <a:gd name="connsiteY5" fmla="*/ 2355168 h 3247280"/>
                    <a:gd name="connsiteX6" fmla="*/ 318649 w 1589568"/>
                    <a:gd name="connsiteY6" fmla="*/ 3071104 h 3247280"/>
                    <a:gd name="connsiteX7" fmla="*/ 651253 w 1589568"/>
                    <a:gd name="connsiteY7" fmla="*/ 3223587 h 3247280"/>
                    <a:gd name="connsiteX8" fmla="*/ 873067 w 1589568"/>
                    <a:gd name="connsiteY8" fmla="*/ 3246751 h 3247280"/>
                    <a:gd name="connsiteX9" fmla="*/ 873770 w 1589568"/>
                    <a:gd name="connsiteY9" fmla="*/ 3246751 h 3247280"/>
                    <a:gd name="connsiteX10" fmla="*/ 874471 w 1589568"/>
                    <a:gd name="connsiteY10" fmla="*/ 3246751 h 3247280"/>
                    <a:gd name="connsiteX11" fmla="*/ 1451130 w 1589568"/>
                    <a:gd name="connsiteY11" fmla="*/ 2897023 h 3247280"/>
                    <a:gd name="connsiteX12" fmla="*/ 1584137 w 1589568"/>
                    <a:gd name="connsiteY12" fmla="*/ 1574017 h 3247280"/>
                    <a:gd name="connsiteX13" fmla="*/ 1436729 w 1589568"/>
                    <a:gd name="connsiteY13" fmla="*/ 993508 h 324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9568" h="3247280">
                      <a:moveTo>
                        <a:pt x="1436729" y="993508"/>
                      </a:moveTo>
                      <a:cubicBezTo>
                        <a:pt x="1436027" y="993508"/>
                        <a:pt x="1435325" y="994210"/>
                        <a:pt x="1435325" y="993508"/>
                      </a:cubicBezTo>
                      <a:cubicBezTo>
                        <a:pt x="1375660" y="818022"/>
                        <a:pt x="1046448" y="148367"/>
                        <a:pt x="899039" y="47287"/>
                      </a:cubicBezTo>
                      <a:cubicBezTo>
                        <a:pt x="721447" y="-43264"/>
                        <a:pt x="508083" y="13805"/>
                        <a:pt x="449211" y="72580"/>
                      </a:cubicBezTo>
                      <a:cubicBezTo>
                        <a:pt x="289859" y="231669"/>
                        <a:pt x="91038" y="961923"/>
                        <a:pt x="81211" y="1122668"/>
                      </a:cubicBezTo>
                      <a:cubicBezTo>
                        <a:pt x="72787" y="1256740"/>
                        <a:pt x="-68155" y="1624380"/>
                        <a:pt x="41714" y="2355168"/>
                      </a:cubicBezTo>
                      <a:cubicBezTo>
                        <a:pt x="81023" y="2526443"/>
                        <a:pt x="285658" y="3017756"/>
                        <a:pt x="318649" y="3071104"/>
                      </a:cubicBezTo>
                      <a:cubicBezTo>
                        <a:pt x="373401" y="3161655"/>
                        <a:pt x="558850" y="3194313"/>
                        <a:pt x="651253" y="3223587"/>
                      </a:cubicBezTo>
                      <a:cubicBezTo>
                        <a:pt x="743656" y="3252861"/>
                        <a:pt x="802171" y="3246751"/>
                        <a:pt x="873067" y="3246751"/>
                      </a:cubicBezTo>
                      <a:lnTo>
                        <a:pt x="873770" y="3246751"/>
                      </a:lnTo>
                      <a:lnTo>
                        <a:pt x="874471" y="3246751"/>
                      </a:lnTo>
                      <a:cubicBezTo>
                        <a:pt x="1106815" y="3246049"/>
                        <a:pt x="1317761" y="3176398"/>
                        <a:pt x="1451130" y="2897023"/>
                      </a:cubicBezTo>
                      <a:cubicBezTo>
                        <a:pt x="1506584" y="2753125"/>
                        <a:pt x="1615023" y="1878661"/>
                        <a:pt x="1584137" y="1574017"/>
                      </a:cubicBezTo>
                      <a:cubicBezTo>
                        <a:pt x="1560973" y="1356414"/>
                        <a:pt x="1507626" y="1159167"/>
                        <a:pt x="1436729" y="9935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20E524F-EFD6-472D-A7E5-CB27B0E11AD1}"/>
                  </a:ext>
                </a:extLst>
              </p:cNvPr>
              <p:cNvSpPr/>
              <p:nvPr/>
            </p:nvSpPr>
            <p:spPr>
              <a:xfrm>
                <a:off x="4375690" y="4248793"/>
                <a:ext cx="1102053" cy="807236"/>
              </a:xfrm>
              <a:custGeom>
                <a:avLst/>
                <a:gdLst>
                  <a:gd name="connsiteX0" fmla="*/ 1059078 w 1102053"/>
                  <a:gd name="connsiteY0" fmla="*/ 551807 h 807236"/>
                  <a:gd name="connsiteX1" fmla="*/ 959402 w 1102053"/>
                  <a:gd name="connsiteY1" fmla="*/ 558124 h 807236"/>
                  <a:gd name="connsiteX2" fmla="*/ 671604 w 1102053"/>
                  <a:gd name="connsiteY2" fmla="*/ 466871 h 807236"/>
                  <a:gd name="connsiteX3" fmla="*/ 519984 w 1102053"/>
                  <a:gd name="connsiteY3" fmla="*/ 506180 h 807236"/>
                  <a:gd name="connsiteX4" fmla="*/ 68634 w 1102053"/>
                  <a:gd name="connsiteY4" fmla="*/ 812228 h 807236"/>
                  <a:gd name="connsiteX5" fmla="*/ 6863 w 1102053"/>
                  <a:gd name="connsiteY5" fmla="*/ 727995 h 807236"/>
                  <a:gd name="connsiteX6" fmla="*/ 481377 w 1102053"/>
                  <a:gd name="connsiteY6" fmla="*/ 39387 h 807236"/>
                  <a:gd name="connsiteX7" fmla="*/ 717933 w 1102053"/>
                  <a:gd name="connsiteY7" fmla="*/ 47108 h 807236"/>
                  <a:gd name="connsiteX8" fmla="*/ 1070309 w 1102053"/>
                  <a:gd name="connsiteY8" fmla="*/ 384042 h 807236"/>
                  <a:gd name="connsiteX9" fmla="*/ 1100493 w 1102053"/>
                  <a:gd name="connsiteY9" fmla="*/ 492141 h 807236"/>
                  <a:gd name="connsiteX10" fmla="*/ 1059078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1059078" y="551807"/>
                    </a:moveTo>
                    <a:cubicBezTo>
                      <a:pt x="1026789" y="567249"/>
                      <a:pt x="993095" y="565144"/>
                      <a:pt x="959402" y="558124"/>
                    </a:cubicBezTo>
                    <a:cubicBezTo>
                      <a:pt x="920093" y="549701"/>
                      <a:pt x="731270" y="478804"/>
                      <a:pt x="671604" y="466871"/>
                    </a:cubicBezTo>
                    <a:cubicBezTo>
                      <a:pt x="614747" y="455640"/>
                      <a:pt x="562803" y="461256"/>
                      <a:pt x="519984" y="506180"/>
                    </a:cubicBezTo>
                    <a:cubicBezTo>
                      <a:pt x="500330" y="526537"/>
                      <a:pt x="194984" y="812228"/>
                      <a:pt x="68634" y="812228"/>
                    </a:cubicBezTo>
                    <a:cubicBezTo>
                      <a:pt x="10372" y="810122"/>
                      <a:pt x="-12792" y="782746"/>
                      <a:pt x="6863" y="727995"/>
                    </a:cubicBezTo>
                    <a:cubicBezTo>
                      <a:pt x="48979" y="606558"/>
                      <a:pt x="261669" y="181882"/>
                      <a:pt x="481377" y="39387"/>
                    </a:cubicBezTo>
                    <a:cubicBezTo>
                      <a:pt x="550870" y="-5538"/>
                      <a:pt x="605622" y="-23086"/>
                      <a:pt x="717933" y="47108"/>
                    </a:cubicBezTo>
                    <a:cubicBezTo>
                      <a:pt x="793743" y="109582"/>
                      <a:pt x="956594" y="198728"/>
                      <a:pt x="1070309" y="384042"/>
                    </a:cubicBezTo>
                    <a:cubicBezTo>
                      <a:pt x="1093473" y="421245"/>
                      <a:pt x="1106810" y="449323"/>
                      <a:pt x="1100493" y="492141"/>
                    </a:cubicBezTo>
                    <a:cubicBezTo>
                      <a:pt x="1095579" y="516710"/>
                      <a:pt x="1080838" y="537768"/>
                      <a:pt x="1059078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957BABA-0A26-4F92-A7BB-2AD90A7F70CC}"/>
                  </a:ext>
                </a:extLst>
              </p:cNvPr>
              <p:cNvSpPr/>
              <p:nvPr/>
            </p:nvSpPr>
            <p:spPr>
              <a:xfrm>
                <a:off x="4401537" y="4284414"/>
                <a:ext cx="1052917" cy="751081"/>
              </a:xfrm>
              <a:custGeom>
                <a:avLst/>
                <a:gdLst>
                  <a:gd name="connsiteX0" fmla="*/ 1005153 w 1052917"/>
                  <a:gd name="connsiteY0" fmla="*/ 503551 h 751080"/>
                  <a:gd name="connsiteX1" fmla="*/ 912497 w 1052917"/>
                  <a:gd name="connsiteY1" fmla="*/ 486704 h 751080"/>
                  <a:gd name="connsiteX2" fmla="*/ 651373 w 1052917"/>
                  <a:gd name="connsiteY2" fmla="*/ 402471 h 751080"/>
                  <a:gd name="connsiteX3" fmla="*/ 474483 w 1052917"/>
                  <a:gd name="connsiteY3" fmla="*/ 450203 h 751080"/>
                  <a:gd name="connsiteX4" fmla="*/ 64547 w 1052917"/>
                  <a:gd name="connsiteY4" fmla="*/ 752741 h 751080"/>
                  <a:gd name="connsiteX5" fmla="*/ 4882 w 1052917"/>
                  <a:gd name="connsiteY5" fmla="*/ 696586 h 751080"/>
                  <a:gd name="connsiteX6" fmla="*/ 458338 w 1052917"/>
                  <a:gd name="connsiteY6" fmla="*/ 38161 h 751080"/>
                  <a:gd name="connsiteX7" fmla="*/ 684365 w 1052917"/>
                  <a:gd name="connsiteY7" fmla="*/ 45181 h 751080"/>
                  <a:gd name="connsiteX8" fmla="*/ 1021298 w 1052917"/>
                  <a:gd name="connsiteY8" fmla="*/ 367374 h 751080"/>
                  <a:gd name="connsiteX9" fmla="*/ 1051482 w 1052917"/>
                  <a:gd name="connsiteY9" fmla="*/ 455819 h 751080"/>
                  <a:gd name="connsiteX10" fmla="*/ 1005153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1005153" y="503551"/>
                    </a:moveTo>
                    <a:cubicBezTo>
                      <a:pt x="985499" y="506359"/>
                      <a:pt x="946190" y="502849"/>
                      <a:pt x="912497" y="486704"/>
                    </a:cubicBezTo>
                    <a:cubicBezTo>
                      <a:pt x="878101" y="469858"/>
                      <a:pt x="708231" y="414404"/>
                      <a:pt x="651373" y="402471"/>
                    </a:cubicBezTo>
                    <a:cubicBezTo>
                      <a:pt x="597323" y="391240"/>
                      <a:pt x="515196" y="407385"/>
                      <a:pt x="474483" y="450203"/>
                    </a:cubicBezTo>
                    <a:cubicBezTo>
                      <a:pt x="455531" y="469858"/>
                      <a:pt x="221783" y="693076"/>
                      <a:pt x="64547" y="752741"/>
                    </a:cubicBezTo>
                    <a:cubicBezTo>
                      <a:pt x="22431" y="759761"/>
                      <a:pt x="-13369" y="749231"/>
                      <a:pt x="4882" y="696586"/>
                    </a:cubicBezTo>
                    <a:cubicBezTo>
                      <a:pt x="45595" y="580063"/>
                      <a:pt x="248457" y="174339"/>
                      <a:pt x="458338" y="38161"/>
                    </a:cubicBezTo>
                    <a:cubicBezTo>
                      <a:pt x="525023" y="-5359"/>
                      <a:pt x="576967" y="-22206"/>
                      <a:pt x="684365" y="45181"/>
                    </a:cubicBezTo>
                    <a:cubicBezTo>
                      <a:pt x="756665" y="104846"/>
                      <a:pt x="912497" y="190484"/>
                      <a:pt x="1021298" y="367374"/>
                    </a:cubicBezTo>
                    <a:cubicBezTo>
                      <a:pt x="1043058" y="403173"/>
                      <a:pt x="1057799" y="415106"/>
                      <a:pt x="1051482" y="455819"/>
                    </a:cubicBezTo>
                    <a:cubicBezTo>
                      <a:pt x="1047270" y="478983"/>
                      <a:pt x="1027616" y="497234"/>
                      <a:pt x="1005153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4DD67FD-4366-450A-A6C6-03AC1636FC27}"/>
                  </a:ext>
                </a:extLst>
              </p:cNvPr>
              <p:cNvSpPr/>
              <p:nvPr/>
            </p:nvSpPr>
            <p:spPr>
              <a:xfrm>
                <a:off x="4527137" y="4472937"/>
                <a:ext cx="863392" cy="533478"/>
              </a:xfrm>
              <a:custGeom>
                <a:avLst/>
                <a:gdLst>
                  <a:gd name="connsiteX0" fmla="*/ 17 w 863392"/>
                  <a:gd name="connsiteY0" fmla="*/ 534737 h 533477"/>
                  <a:gd name="connsiteX1" fmla="*/ 348181 w 863392"/>
                  <a:gd name="connsiteY1" fmla="*/ 261680 h 533477"/>
                  <a:gd name="connsiteX2" fmla="*/ 589650 w 863392"/>
                  <a:gd name="connsiteY2" fmla="*/ 229391 h 533477"/>
                  <a:gd name="connsiteX3" fmla="*/ 867621 w 863392"/>
                  <a:gd name="connsiteY3" fmla="*/ 316432 h 533477"/>
                  <a:gd name="connsiteX4" fmla="*/ 522264 w 863392"/>
                  <a:gd name="connsiteY4" fmla="*/ 14596 h 533477"/>
                  <a:gd name="connsiteX5" fmla="*/ 385384 w 863392"/>
                  <a:gd name="connsiteY5" fmla="*/ 28635 h 533477"/>
                  <a:gd name="connsiteX6" fmla="*/ 287112 w 863392"/>
                  <a:gd name="connsiteY6" fmla="*/ 128311 h 533477"/>
                  <a:gd name="connsiteX7" fmla="*/ 17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17" y="534737"/>
                    </a:moveTo>
                    <a:cubicBezTo>
                      <a:pt x="132684" y="462436"/>
                      <a:pt x="236572" y="361357"/>
                      <a:pt x="348181" y="261680"/>
                    </a:cubicBezTo>
                    <a:cubicBezTo>
                      <a:pt x="391702" y="225179"/>
                      <a:pt x="452771" y="182361"/>
                      <a:pt x="589650" y="229391"/>
                    </a:cubicBezTo>
                    <a:cubicBezTo>
                      <a:pt x="620536" y="237112"/>
                      <a:pt x="781281" y="313624"/>
                      <a:pt x="867621" y="316432"/>
                    </a:cubicBezTo>
                    <a:cubicBezTo>
                      <a:pt x="796724" y="248343"/>
                      <a:pt x="570698" y="37760"/>
                      <a:pt x="522264" y="14596"/>
                    </a:cubicBezTo>
                    <a:cubicBezTo>
                      <a:pt x="473128" y="-8568"/>
                      <a:pt x="428203" y="-4357"/>
                      <a:pt x="385384" y="28635"/>
                    </a:cubicBezTo>
                    <a:cubicBezTo>
                      <a:pt x="348181" y="57415"/>
                      <a:pt x="316594" y="91108"/>
                      <a:pt x="287112" y="128311"/>
                    </a:cubicBezTo>
                    <a:cubicBezTo>
                      <a:pt x="194456" y="245536"/>
                      <a:pt x="-2089" y="515784"/>
                      <a:pt x="17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6" name="Graphic 204">
                <a:extLst>
                  <a:ext uri="{FF2B5EF4-FFF2-40B4-BE49-F238E27FC236}">
                    <a16:creationId xmlns:a16="http://schemas.microsoft.com/office/drawing/2014/main" id="{F72352A9-467E-4DC3-A817-236E0C84C215}"/>
                  </a:ext>
                </a:extLst>
              </p:cNvPr>
              <p:cNvGrpSpPr/>
              <p:nvPr/>
            </p:nvGrpSpPr>
            <p:grpSpPr>
              <a:xfrm>
                <a:off x="3951034" y="4263534"/>
                <a:ext cx="3572899" cy="2112854"/>
                <a:chOff x="3951034" y="4263534"/>
                <a:chExt cx="3572899" cy="2112854"/>
              </a:xfrm>
              <a:solidFill>
                <a:srgbClr val="000000"/>
              </a:solidFill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FF4A0794-4CD0-4A11-B28A-FB7279457017}"/>
                    </a:ext>
                  </a:extLst>
                </p:cNvPr>
                <p:cNvSpPr/>
                <p:nvPr/>
              </p:nvSpPr>
              <p:spPr>
                <a:xfrm>
                  <a:off x="3951034" y="4882360"/>
                  <a:ext cx="3572899" cy="1495142"/>
                </a:xfrm>
                <a:custGeom>
                  <a:avLst/>
                  <a:gdLst>
                    <a:gd name="connsiteX0" fmla="*/ 3571318 w 3572898"/>
                    <a:gd name="connsiteY0" fmla="*/ 122505 h 1495142"/>
                    <a:gd name="connsiteX1" fmla="*/ 3550259 w 3572898"/>
                    <a:gd name="connsiteY1" fmla="*/ 27743 h 1495142"/>
                    <a:gd name="connsiteX2" fmla="*/ 3501825 w 3572898"/>
                    <a:gd name="connsiteY2" fmla="*/ 20022 h 1495142"/>
                    <a:gd name="connsiteX3" fmla="*/ 3398639 w 3572898"/>
                    <a:gd name="connsiteY3" fmla="*/ 202527 h 1495142"/>
                    <a:gd name="connsiteX4" fmla="*/ 2780927 w 3572898"/>
                    <a:gd name="connsiteY4" fmla="*/ 620184 h 1495142"/>
                    <a:gd name="connsiteX5" fmla="*/ 2072665 w 3572898"/>
                    <a:gd name="connsiteY5" fmla="*/ 729688 h 1495142"/>
                    <a:gd name="connsiteX6" fmla="*/ 2034058 w 3572898"/>
                    <a:gd name="connsiteY6" fmla="*/ 762679 h 1495142"/>
                    <a:gd name="connsiteX7" fmla="*/ 2062838 w 3572898"/>
                    <a:gd name="connsiteY7" fmla="*/ 1097507 h 1495142"/>
                    <a:gd name="connsiteX8" fmla="*/ 2048097 w 3572898"/>
                    <a:gd name="connsiteY8" fmla="*/ 1151556 h 1495142"/>
                    <a:gd name="connsiteX9" fmla="*/ 1616401 w 3572898"/>
                    <a:gd name="connsiteY9" fmla="*/ 1164192 h 1495142"/>
                    <a:gd name="connsiteX10" fmla="*/ 1546207 w 3572898"/>
                    <a:gd name="connsiteY10" fmla="*/ 1070833 h 1495142"/>
                    <a:gd name="connsiteX11" fmla="*/ 1554630 w 3572898"/>
                    <a:gd name="connsiteY11" fmla="*/ 750746 h 1495142"/>
                    <a:gd name="connsiteX12" fmla="*/ 1516023 w 3572898"/>
                    <a:gd name="connsiteY12" fmla="*/ 707225 h 1495142"/>
                    <a:gd name="connsiteX13" fmla="*/ 840752 w 3572898"/>
                    <a:gd name="connsiteY13" fmla="*/ 569644 h 1495142"/>
                    <a:gd name="connsiteX14" fmla="*/ 782491 w 3572898"/>
                    <a:gd name="connsiteY14" fmla="*/ 609655 h 1495142"/>
                    <a:gd name="connsiteX15" fmla="*/ 694046 w 3572898"/>
                    <a:gd name="connsiteY15" fmla="*/ 896049 h 1495142"/>
                    <a:gd name="connsiteX16" fmla="*/ 425903 w 3572898"/>
                    <a:gd name="connsiteY16" fmla="*/ 785843 h 1495142"/>
                    <a:gd name="connsiteX17" fmla="*/ 478549 w 3572898"/>
                    <a:gd name="connsiteY17" fmla="*/ 488921 h 1495142"/>
                    <a:gd name="connsiteX18" fmla="*/ 442048 w 3572898"/>
                    <a:gd name="connsiteY18" fmla="*/ 412409 h 1495142"/>
                    <a:gd name="connsiteX19" fmla="*/ 83354 w 3572898"/>
                    <a:gd name="connsiteY19" fmla="*/ 53013 h 1495142"/>
                    <a:gd name="connsiteX20" fmla="*/ 39833 w 3572898"/>
                    <a:gd name="connsiteY20" fmla="*/ 5281 h 1495142"/>
                    <a:gd name="connsiteX21" fmla="*/ 5438 w 3572898"/>
                    <a:gd name="connsiteY21" fmla="*/ 40378 h 1495142"/>
                    <a:gd name="connsiteX22" fmla="*/ 8948 w 3572898"/>
                    <a:gd name="connsiteY22" fmla="*/ 199719 h 1495142"/>
                    <a:gd name="connsiteX23" fmla="*/ 366940 w 3572898"/>
                    <a:gd name="connsiteY23" fmla="*/ 1015379 h 1495142"/>
                    <a:gd name="connsiteX24" fmla="*/ 755115 w 3572898"/>
                    <a:gd name="connsiteY24" fmla="*/ 1296157 h 1495142"/>
                    <a:gd name="connsiteX25" fmla="*/ 858301 w 3572898"/>
                    <a:gd name="connsiteY25" fmla="*/ 1289840 h 1495142"/>
                    <a:gd name="connsiteX26" fmla="*/ 971314 w 3572898"/>
                    <a:gd name="connsiteY26" fmla="*/ 961329 h 1495142"/>
                    <a:gd name="connsiteX27" fmla="*/ 1016940 w 3572898"/>
                    <a:gd name="connsiteY27" fmla="*/ 946589 h 1495142"/>
                    <a:gd name="connsiteX28" fmla="*/ 1299122 w 3572898"/>
                    <a:gd name="connsiteY28" fmla="*/ 1013975 h 1495142"/>
                    <a:gd name="connsiteX29" fmla="*/ 1344047 w 3572898"/>
                    <a:gd name="connsiteY29" fmla="*/ 1062410 h 1495142"/>
                    <a:gd name="connsiteX30" fmla="*/ 1326498 w 3572898"/>
                    <a:gd name="connsiteY30" fmla="*/ 1371265 h 1495142"/>
                    <a:gd name="connsiteX31" fmla="*/ 1384058 w 3572898"/>
                    <a:gd name="connsiteY31" fmla="*/ 1444970 h 1495142"/>
                    <a:gd name="connsiteX32" fmla="*/ 2248853 w 3572898"/>
                    <a:gd name="connsiteY32" fmla="*/ 1429527 h 1495142"/>
                    <a:gd name="connsiteX33" fmla="*/ 2290268 w 3572898"/>
                    <a:gd name="connsiteY33" fmla="*/ 1390218 h 1495142"/>
                    <a:gd name="connsiteX34" fmla="*/ 2283951 w 3572898"/>
                    <a:gd name="connsiteY34" fmla="*/ 1004850 h 1495142"/>
                    <a:gd name="connsiteX35" fmla="*/ 2316942 w 3572898"/>
                    <a:gd name="connsiteY35" fmla="*/ 964839 h 1495142"/>
                    <a:gd name="connsiteX36" fmla="*/ 2654577 w 3572898"/>
                    <a:gd name="connsiteY36" fmla="*/ 931146 h 1495142"/>
                    <a:gd name="connsiteX37" fmla="*/ 2691079 w 3572898"/>
                    <a:gd name="connsiteY37" fmla="*/ 962733 h 1495142"/>
                    <a:gd name="connsiteX38" fmla="*/ 2710031 w 3572898"/>
                    <a:gd name="connsiteY38" fmla="*/ 1025908 h 1495142"/>
                    <a:gd name="connsiteX39" fmla="*/ 2764783 w 3572898"/>
                    <a:gd name="connsiteY39" fmla="*/ 1290542 h 1495142"/>
                    <a:gd name="connsiteX40" fmla="*/ 2812515 w 3572898"/>
                    <a:gd name="connsiteY40" fmla="*/ 1320023 h 1495142"/>
                    <a:gd name="connsiteX41" fmla="*/ 3312300 w 3572898"/>
                    <a:gd name="connsiteY41" fmla="*/ 936060 h 1495142"/>
                    <a:gd name="connsiteX42" fmla="*/ 3519373 w 3572898"/>
                    <a:gd name="connsiteY42" fmla="*/ 564731 h 1495142"/>
                    <a:gd name="connsiteX43" fmla="*/ 3571318 w 3572898"/>
                    <a:gd name="connsiteY43" fmla="*/ 122505 h 149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72898" h="1495142">
                      <a:moveTo>
                        <a:pt x="3571318" y="122505"/>
                      </a:moveTo>
                      <a:cubicBezTo>
                        <a:pt x="3568510" y="90216"/>
                        <a:pt x="3563596" y="57926"/>
                        <a:pt x="3550259" y="27743"/>
                      </a:cubicBezTo>
                      <a:cubicBezTo>
                        <a:pt x="3537624" y="-2441"/>
                        <a:pt x="3510248" y="-12268"/>
                        <a:pt x="3501825" y="20022"/>
                      </a:cubicBezTo>
                      <a:cubicBezTo>
                        <a:pt x="3492700" y="57926"/>
                        <a:pt x="3421803" y="176555"/>
                        <a:pt x="3398639" y="202527"/>
                      </a:cubicBezTo>
                      <a:cubicBezTo>
                        <a:pt x="3235086" y="393456"/>
                        <a:pt x="2980982" y="548586"/>
                        <a:pt x="2780927" y="620184"/>
                      </a:cubicBezTo>
                      <a:cubicBezTo>
                        <a:pt x="2521910" y="692485"/>
                        <a:pt x="2370290" y="718457"/>
                        <a:pt x="2072665" y="729688"/>
                      </a:cubicBezTo>
                      <a:cubicBezTo>
                        <a:pt x="2044588" y="730389"/>
                        <a:pt x="2035462" y="735303"/>
                        <a:pt x="2034058" y="762679"/>
                      </a:cubicBezTo>
                      <a:cubicBezTo>
                        <a:pt x="2033356" y="771804"/>
                        <a:pt x="2062838" y="994321"/>
                        <a:pt x="2062838" y="1097507"/>
                      </a:cubicBezTo>
                      <a:cubicBezTo>
                        <a:pt x="2062838" y="1116459"/>
                        <a:pt x="2063540" y="1136114"/>
                        <a:pt x="2048097" y="1151556"/>
                      </a:cubicBezTo>
                      <a:cubicBezTo>
                        <a:pt x="1998961" y="1165595"/>
                        <a:pt x="1664835" y="1180336"/>
                        <a:pt x="1616401" y="1164192"/>
                      </a:cubicBezTo>
                      <a:cubicBezTo>
                        <a:pt x="1566563" y="1148047"/>
                        <a:pt x="1547611" y="1124181"/>
                        <a:pt x="1546207" y="1070833"/>
                      </a:cubicBezTo>
                      <a:cubicBezTo>
                        <a:pt x="1545505" y="1039245"/>
                        <a:pt x="1547611" y="825854"/>
                        <a:pt x="1554630" y="750746"/>
                      </a:cubicBezTo>
                      <a:cubicBezTo>
                        <a:pt x="1557438" y="719159"/>
                        <a:pt x="1547611" y="710033"/>
                        <a:pt x="1516023" y="707225"/>
                      </a:cubicBezTo>
                      <a:cubicBezTo>
                        <a:pt x="1367211" y="692485"/>
                        <a:pt x="944640" y="610357"/>
                        <a:pt x="840752" y="569644"/>
                      </a:cubicBezTo>
                      <a:cubicBezTo>
                        <a:pt x="812675" y="558413"/>
                        <a:pt x="790914" y="575260"/>
                        <a:pt x="782491" y="609655"/>
                      </a:cubicBezTo>
                      <a:cubicBezTo>
                        <a:pt x="781087" y="611761"/>
                        <a:pt x="707383" y="853230"/>
                        <a:pt x="694046" y="896049"/>
                      </a:cubicBezTo>
                      <a:cubicBezTo>
                        <a:pt x="650525" y="889029"/>
                        <a:pt x="456086" y="806902"/>
                        <a:pt x="425903" y="785843"/>
                      </a:cubicBezTo>
                      <a:cubicBezTo>
                        <a:pt x="427307" y="747236"/>
                        <a:pt x="475741" y="552798"/>
                        <a:pt x="478549" y="488921"/>
                      </a:cubicBezTo>
                      <a:cubicBezTo>
                        <a:pt x="479953" y="455929"/>
                        <a:pt x="470827" y="432063"/>
                        <a:pt x="442048" y="412409"/>
                      </a:cubicBezTo>
                      <a:cubicBezTo>
                        <a:pt x="251820" y="286059"/>
                        <a:pt x="197771" y="247452"/>
                        <a:pt x="83354" y="53013"/>
                      </a:cubicBezTo>
                      <a:cubicBezTo>
                        <a:pt x="75632" y="40378"/>
                        <a:pt x="58084" y="3877"/>
                        <a:pt x="39833" y="5281"/>
                      </a:cubicBezTo>
                      <a:cubicBezTo>
                        <a:pt x="20179" y="5983"/>
                        <a:pt x="8246" y="23531"/>
                        <a:pt x="5438" y="40378"/>
                      </a:cubicBezTo>
                      <a:cubicBezTo>
                        <a:pt x="-4389" y="101447"/>
                        <a:pt x="524" y="146372"/>
                        <a:pt x="8948" y="199719"/>
                      </a:cubicBezTo>
                      <a:cubicBezTo>
                        <a:pt x="37727" y="329579"/>
                        <a:pt x="88267" y="695994"/>
                        <a:pt x="366940" y="1015379"/>
                      </a:cubicBezTo>
                      <a:cubicBezTo>
                        <a:pt x="423095" y="1079256"/>
                        <a:pt x="694748" y="1275801"/>
                        <a:pt x="755115" y="1296157"/>
                      </a:cubicBezTo>
                      <a:cubicBezTo>
                        <a:pt x="806357" y="1313706"/>
                        <a:pt x="847772" y="1333360"/>
                        <a:pt x="858301" y="1289840"/>
                      </a:cubicBezTo>
                      <a:cubicBezTo>
                        <a:pt x="884975" y="1182442"/>
                        <a:pt x="955169" y="981686"/>
                        <a:pt x="971314" y="961329"/>
                      </a:cubicBezTo>
                      <a:cubicBezTo>
                        <a:pt x="979737" y="950099"/>
                        <a:pt x="1003603" y="943781"/>
                        <a:pt x="1016940" y="946589"/>
                      </a:cubicBezTo>
                      <a:cubicBezTo>
                        <a:pt x="1080817" y="959925"/>
                        <a:pt x="1259813" y="1000638"/>
                        <a:pt x="1299122" y="1013975"/>
                      </a:cubicBezTo>
                      <a:cubicBezTo>
                        <a:pt x="1338431" y="1023803"/>
                        <a:pt x="1347556" y="1027312"/>
                        <a:pt x="1344047" y="1062410"/>
                      </a:cubicBezTo>
                      <a:cubicBezTo>
                        <a:pt x="1338431" y="1126286"/>
                        <a:pt x="1326498" y="1371265"/>
                        <a:pt x="1326498" y="1371265"/>
                      </a:cubicBezTo>
                      <a:cubicBezTo>
                        <a:pt x="1325094" y="1403555"/>
                        <a:pt x="1358086" y="1437950"/>
                        <a:pt x="1384058" y="1444970"/>
                      </a:cubicBezTo>
                      <a:cubicBezTo>
                        <a:pt x="1697827" y="1529203"/>
                        <a:pt x="1925959" y="1511654"/>
                        <a:pt x="2248853" y="1429527"/>
                      </a:cubicBezTo>
                      <a:cubicBezTo>
                        <a:pt x="2277633" y="1422507"/>
                        <a:pt x="2287460" y="1418998"/>
                        <a:pt x="2290268" y="1390218"/>
                      </a:cubicBezTo>
                      <a:cubicBezTo>
                        <a:pt x="2292374" y="1369159"/>
                        <a:pt x="2283951" y="1112248"/>
                        <a:pt x="2283951" y="1004850"/>
                      </a:cubicBezTo>
                      <a:cubicBezTo>
                        <a:pt x="2283951" y="980282"/>
                        <a:pt x="2291672" y="967647"/>
                        <a:pt x="2316942" y="964839"/>
                      </a:cubicBezTo>
                      <a:cubicBezTo>
                        <a:pt x="2366780" y="958522"/>
                        <a:pt x="2600528" y="912895"/>
                        <a:pt x="2654577" y="931146"/>
                      </a:cubicBezTo>
                      <a:cubicBezTo>
                        <a:pt x="2676338" y="938867"/>
                        <a:pt x="2682655" y="940271"/>
                        <a:pt x="2691079" y="962733"/>
                      </a:cubicBezTo>
                      <a:cubicBezTo>
                        <a:pt x="2691079" y="962733"/>
                        <a:pt x="2710031" y="1025908"/>
                        <a:pt x="2710031" y="1025908"/>
                      </a:cubicBezTo>
                      <a:cubicBezTo>
                        <a:pt x="2731090" y="1114353"/>
                        <a:pt x="2745128" y="1201395"/>
                        <a:pt x="2764783" y="1290542"/>
                      </a:cubicBezTo>
                      <a:cubicBezTo>
                        <a:pt x="2771101" y="1317917"/>
                        <a:pt x="2785841" y="1327043"/>
                        <a:pt x="2812515" y="1320023"/>
                      </a:cubicBezTo>
                      <a:cubicBezTo>
                        <a:pt x="2864459" y="1306686"/>
                        <a:pt x="3122775" y="1181038"/>
                        <a:pt x="3312300" y="936060"/>
                      </a:cubicBezTo>
                      <a:cubicBezTo>
                        <a:pt x="3400745" y="822344"/>
                        <a:pt x="3477257" y="703716"/>
                        <a:pt x="3519373" y="564731"/>
                      </a:cubicBezTo>
                      <a:cubicBezTo>
                        <a:pt x="3576231" y="392754"/>
                        <a:pt x="3584654" y="273424"/>
                        <a:pt x="3571318" y="122505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2E456ABF-5315-4366-A941-6045D95CE96C}"/>
                    </a:ext>
                  </a:extLst>
                </p:cNvPr>
                <p:cNvSpPr/>
                <p:nvPr/>
              </p:nvSpPr>
              <p:spPr>
                <a:xfrm>
                  <a:off x="5926669" y="4263534"/>
                  <a:ext cx="1102053" cy="807236"/>
                </a:xfrm>
                <a:custGeom>
                  <a:avLst/>
                  <a:gdLst>
                    <a:gd name="connsiteX0" fmla="*/ 42981 w 1102053"/>
                    <a:gd name="connsiteY0" fmla="*/ 551807 h 807236"/>
                    <a:gd name="connsiteX1" fmla="*/ 142658 w 1102053"/>
                    <a:gd name="connsiteY1" fmla="*/ 558124 h 807236"/>
                    <a:gd name="connsiteX2" fmla="*/ 430455 w 1102053"/>
                    <a:gd name="connsiteY2" fmla="*/ 466872 h 807236"/>
                    <a:gd name="connsiteX3" fmla="*/ 582075 w 1102053"/>
                    <a:gd name="connsiteY3" fmla="*/ 506180 h 807236"/>
                    <a:gd name="connsiteX4" fmla="*/ 1033425 w 1102053"/>
                    <a:gd name="connsiteY4" fmla="*/ 812228 h 807236"/>
                    <a:gd name="connsiteX5" fmla="*/ 1095197 w 1102053"/>
                    <a:gd name="connsiteY5" fmla="*/ 727995 h 807236"/>
                    <a:gd name="connsiteX6" fmla="*/ 620682 w 1102053"/>
                    <a:gd name="connsiteY6" fmla="*/ 39387 h 807236"/>
                    <a:gd name="connsiteX7" fmla="*/ 384126 w 1102053"/>
                    <a:gd name="connsiteY7" fmla="*/ 47108 h 807236"/>
                    <a:gd name="connsiteX8" fmla="*/ 31750 w 1102053"/>
                    <a:gd name="connsiteY8" fmla="*/ 384042 h 807236"/>
                    <a:gd name="connsiteX9" fmla="*/ 1566 w 1102053"/>
                    <a:gd name="connsiteY9" fmla="*/ 492141 h 807236"/>
                    <a:gd name="connsiteX10" fmla="*/ 42981 w 1102053"/>
                    <a:gd name="connsiteY10" fmla="*/ 551807 h 80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2053" h="807236">
                      <a:moveTo>
                        <a:pt x="42981" y="551807"/>
                      </a:moveTo>
                      <a:cubicBezTo>
                        <a:pt x="75271" y="567250"/>
                        <a:pt x="108964" y="565144"/>
                        <a:pt x="142658" y="558124"/>
                      </a:cubicBezTo>
                      <a:cubicBezTo>
                        <a:pt x="181966" y="549701"/>
                        <a:pt x="370790" y="478804"/>
                        <a:pt x="430455" y="466872"/>
                      </a:cubicBezTo>
                      <a:cubicBezTo>
                        <a:pt x="487312" y="455640"/>
                        <a:pt x="539256" y="461256"/>
                        <a:pt x="582075" y="506180"/>
                      </a:cubicBezTo>
                      <a:cubicBezTo>
                        <a:pt x="601729" y="526537"/>
                        <a:pt x="907075" y="812228"/>
                        <a:pt x="1033425" y="812228"/>
                      </a:cubicBezTo>
                      <a:cubicBezTo>
                        <a:pt x="1091687" y="810122"/>
                        <a:pt x="1114851" y="782747"/>
                        <a:pt x="1095197" y="727995"/>
                      </a:cubicBezTo>
                      <a:cubicBezTo>
                        <a:pt x="1053080" y="606558"/>
                        <a:pt x="840390" y="181882"/>
                        <a:pt x="620682" y="39387"/>
                      </a:cubicBezTo>
                      <a:cubicBezTo>
                        <a:pt x="551189" y="-5538"/>
                        <a:pt x="496437" y="-23086"/>
                        <a:pt x="384126" y="47108"/>
                      </a:cubicBezTo>
                      <a:cubicBezTo>
                        <a:pt x="308316" y="109582"/>
                        <a:pt x="145465" y="198729"/>
                        <a:pt x="31750" y="384042"/>
                      </a:cubicBezTo>
                      <a:cubicBezTo>
                        <a:pt x="8586" y="421245"/>
                        <a:pt x="-4751" y="449323"/>
                        <a:pt x="1566" y="492141"/>
                      </a:cubicBezTo>
                      <a:cubicBezTo>
                        <a:pt x="6480" y="516008"/>
                        <a:pt x="21221" y="537066"/>
                        <a:pt x="42981" y="55180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40DCACCF-43BC-4728-84EA-334BA2533787}"/>
                  </a:ext>
                </a:extLst>
              </p:cNvPr>
              <p:cNvSpPr/>
              <p:nvPr/>
            </p:nvSpPr>
            <p:spPr>
              <a:xfrm>
                <a:off x="5950628" y="4298453"/>
                <a:ext cx="1052917" cy="751081"/>
              </a:xfrm>
              <a:custGeom>
                <a:avLst/>
                <a:gdLst>
                  <a:gd name="connsiteX0" fmla="*/ 47801 w 1052917"/>
                  <a:gd name="connsiteY0" fmla="*/ 503551 h 751080"/>
                  <a:gd name="connsiteX1" fmla="*/ 140458 w 1052917"/>
                  <a:gd name="connsiteY1" fmla="*/ 486704 h 751080"/>
                  <a:gd name="connsiteX2" fmla="*/ 401581 w 1052917"/>
                  <a:gd name="connsiteY2" fmla="*/ 402471 h 751080"/>
                  <a:gd name="connsiteX3" fmla="*/ 578472 w 1052917"/>
                  <a:gd name="connsiteY3" fmla="*/ 450203 h 751080"/>
                  <a:gd name="connsiteX4" fmla="*/ 988407 w 1052917"/>
                  <a:gd name="connsiteY4" fmla="*/ 752741 h 751080"/>
                  <a:gd name="connsiteX5" fmla="*/ 1048072 w 1052917"/>
                  <a:gd name="connsiteY5" fmla="*/ 696586 h 751080"/>
                  <a:gd name="connsiteX6" fmla="*/ 594616 w 1052917"/>
                  <a:gd name="connsiteY6" fmla="*/ 38161 h 751080"/>
                  <a:gd name="connsiteX7" fmla="*/ 368590 w 1052917"/>
                  <a:gd name="connsiteY7" fmla="*/ 45181 h 751080"/>
                  <a:gd name="connsiteX8" fmla="*/ 31656 w 1052917"/>
                  <a:gd name="connsiteY8" fmla="*/ 367374 h 751080"/>
                  <a:gd name="connsiteX9" fmla="*/ 1473 w 1052917"/>
                  <a:gd name="connsiteY9" fmla="*/ 455819 h 751080"/>
                  <a:gd name="connsiteX10" fmla="*/ 47801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47801" y="503551"/>
                    </a:moveTo>
                    <a:cubicBezTo>
                      <a:pt x="67456" y="506359"/>
                      <a:pt x="106765" y="502849"/>
                      <a:pt x="140458" y="486704"/>
                    </a:cubicBezTo>
                    <a:cubicBezTo>
                      <a:pt x="174853" y="469858"/>
                      <a:pt x="344724" y="414404"/>
                      <a:pt x="401581" y="402471"/>
                    </a:cubicBezTo>
                    <a:cubicBezTo>
                      <a:pt x="455631" y="391240"/>
                      <a:pt x="537759" y="407385"/>
                      <a:pt x="578472" y="450203"/>
                    </a:cubicBezTo>
                    <a:cubicBezTo>
                      <a:pt x="597424" y="469858"/>
                      <a:pt x="831172" y="693076"/>
                      <a:pt x="988407" y="752741"/>
                    </a:cubicBezTo>
                    <a:cubicBezTo>
                      <a:pt x="1030524" y="759761"/>
                      <a:pt x="1066323" y="749231"/>
                      <a:pt x="1048072" y="696586"/>
                    </a:cubicBezTo>
                    <a:cubicBezTo>
                      <a:pt x="1007360" y="580063"/>
                      <a:pt x="804498" y="174339"/>
                      <a:pt x="594616" y="38161"/>
                    </a:cubicBezTo>
                    <a:cubicBezTo>
                      <a:pt x="527931" y="-5359"/>
                      <a:pt x="475987" y="-22206"/>
                      <a:pt x="368590" y="45181"/>
                    </a:cubicBezTo>
                    <a:cubicBezTo>
                      <a:pt x="296290" y="104846"/>
                      <a:pt x="140458" y="190484"/>
                      <a:pt x="31656" y="367374"/>
                    </a:cubicBezTo>
                    <a:cubicBezTo>
                      <a:pt x="9896" y="403173"/>
                      <a:pt x="-4845" y="415106"/>
                      <a:pt x="1473" y="455819"/>
                    </a:cubicBezTo>
                    <a:cubicBezTo>
                      <a:pt x="4983" y="479685"/>
                      <a:pt x="24637" y="497935"/>
                      <a:pt x="47801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41AC72E2-2633-489E-88EE-914284D1C22C}"/>
                  </a:ext>
                </a:extLst>
              </p:cNvPr>
              <p:cNvSpPr/>
              <p:nvPr/>
            </p:nvSpPr>
            <p:spPr>
              <a:xfrm>
                <a:off x="3975058" y="4942486"/>
                <a:ext cx="3530782" cy="1417928"/>
              </a:xfrm>
              <a:custGeom>
                <a:avLst/>
                <a:gdLst>
                  <a:gd name="connsiteX0" fmla="*/ 3533255 w 3530782"/>
                  <a:gd name="connsiteY0" fmla="*/ 117834 h 1417928"/>
                  <a:gd name="connsiteX1" fmla="*/ 3519217 w 3530782"/>
                  <a:gd name="connsiteY1" fmla="*/ 26581 h 1417928"/>
                  <a:gd name="connsiteX2" fmla="*/ 3477802 w 3530782"/>
                  <a:gd name="connsiteY2" fmla="*/ 19561 h 1417928"/>
                  <a:gd name="connsiteX3" fmla="*/ 3375318 w 3530782"/>
                  <a:gd name="connsiteY3" fmla="*/ 195749 h 1417928"/>
                  <a:gd name="connsiteX4" fmla="*/ 2757606 w 3530782"/>
                  <a:gd name="connsiteY4" fmla="*/ 598666 h 1417928"/>
                  <a:gd name="connsiteX5" fmla="*/ 2077422 w 3530782"/>
                  <a:gd name="connsiteY5" fmla="*/ 703958 h 1417928"/>
                  <a:gd name="connsiteX6" fmla="*/ 2038815 w 3530782"/>
                  <a:gd name="connsiteY6" fmla="*/ 735545 h 1417928"/>
                  <a:gd name="connsiteX7" fmla="*/ 2067595 w 3530782"/>
                  <a:gd name="connsiteY7" fmla="*/ 1059142 h 1417928"/>
                  <a:gd name="connsiteX8" fmla="*/ 2045834 w 3530782"/>
                  <a:gd name="connsiteY8" fmla="*/ 1111086 h 1417928"/>
                  <a:gd name="connsiteX9" fmla="*/ 1586060 w 3530782"/>
                  <a:gd name="connsiteY9" fmla="*/ 1130740 h 1417928"/>
                  <a:gd name="connsiteX10" fmla="*/ 1494808 w 3530782"/>
                  <a:gd name="connsiteY10" fmla="*/ 1033872 h 1417928"/>
                  <a:gd name="connsiteX11" fmla="*/ 1503231 w 3530782"/>
                  <a:gd name="connsiteY11" fmla="*/ 717997 h 1417928"/>
                  <a:gd name="connsiteX12" fmla="*/ 1464624 w 3530782"/>
                  <a:gd name="connsiteY12" fmla="*/ 675880 h 1417928"/>
                  <a:gd name="connsiteX13" fmla="*/ 831470 w 3530782"/>
                  <a:gd name="connsiteY13" fmla="*/ 543212 h 1417928"/>
                  <a:gd name="connsiteX14" fmla="*/ 773208 w 3530782"/>
                  <a:gd name="connsiteY14" fmla="*/ 581819 h 1417928"/>
                  <a:gd name="connsiteX15" fmla="*/ 684763 w 3530782"/>
                  <a:gd name="connsiteY15" fmla="*/ 865405 h 1417928"/>
                  <a:gd name="connsiteX16" fmla="*/ 374504 w 3530782"/>
                  <a:gd name="connsiteY16" fmla="*/ 745372 h 1417928"/>
                  <a:gd name="connsiteX17" fmla="*/ 427150 w 3530782"/>
                  <a:gd name="connsiteY17" fmla="*/ 458979 h 1417928"/>
                  <a:gd name="connsiteX18" fmla="*/ 411707 w 3530782"/>
                  <a:gd name="connsiteY18" fmla="*/ 378255 h 1417928"/>
                  <a:gd name="connsiteX19" fmla="*/ 67052 w 3530782"/>
                  <a:gd name="connsiteY19" fmla="*/ 52553 h 1417928"/>
                  <a:gd name="connsiteX20" fmla="*/ 16512 w 3530782"/>
                  <a:gd name="connsiteY20" fmla="*/ 6224 h 1417928"/>
                  <a:gd name="connsiteX21" fmla="*/ 27743 w 3530782"/>
                  <a:gd name="connsiteY21" fmla="*/ 193644 h 1417928"/>
                  <a:gd name="connsiteX22" fmla="*/ 378715 w 3530782"/>
                  <a:gd name="connsiteY22" fmla="*/ 959465 h 1417928"/>
                  <a:gd name="connsiteX23" fmla="*/ 731794 w 3530782"/>
                  <a:gd name="connsiteY23" fmla="*/ 1209358 h 1417928"/>
                  <a:gd name="connsiteX24" fmla="*/ 813921 w 3530782"/>
                  <a:gd name="connsiteY24" fmla="*/ 1203742 h 1417928"/>
                  <a:gd name="connsiteX25" fmla="*/ 933954 w 3530782"/>
                  <a:gd name="connsiteY25" fmla="*/ 879444 h 1417928"/>
                  <a:gd name="connsiteX26" fmla="*/ 979580 w 3530782"/>
                  <a:gd name="connsiteY26" fmla="*/ 865405 h 1417928"/>
                  <a:gd name="connsiteX27" fmla="*/ 1296859 w 3530782"/>
                  <a:gd name="connsiteY27" fmla="*/ 937003 h 1417928"/>
                  <a:gd name="connsiteX28" fmla="*/ 1341784 w 3530782"/>
                  <a:gd name="connsiteY28" fmla="*/ 983332 h 1417928"/>
                  <a:gd name="connsiteX29" fmla="*/ 1331255 w 3530782"/>
                  <a:gd name="connsiteY29" fmla="*/ 1295697 h 1417928"/>
                  <a:gd name="connsiteX30" fmla="*/ 1388814 w 3530782"/>
                  <a:gd name="connsiteY30" fmla="*/ 1366593 h 1417928"/>
                  <a:gd name="connsiteX31" fmla="*/ 2204474 w 3530782"/>
                  <a:gd name="connsiteY31" fmla="*/ 1351853 h 1417928"/>
                  <a:gd name="connsiteX32" fmla="*/ 2245889 w 3530782"/>
                  <a:gd name="connsiteY32" fmla="*/ 1313947 h 1417928"/>
                  <a:gd name="connsiteX33" fmla="*/ 2239571 w 3530782"/>
                  <a:gd name="connsiteY33" fmla="*/ 927878 h 1417928"/>
                  <a:gd name="connsiteX34" fmla="*/ 2272562 w 3530782"/>
                  <a:gd name="connsiteY34" fmla="*/ 889271 h 1417928"/>
                  <a:gd name="connsiteX35" fmla="*/ 2638276 w 3530782"/>
                  <a:gd name="connsiteY35" fmla="*/ 849962 h 1417928"/>
                  <a:gd name="connsiteX36" fmla="*/ 2688816 w 3530782"/>
                  <a:gd name="connsiteY36" fmla="*/ 880146 h 1417928"/>
                  <a:gd name="connsiteX37" fmla="*/ 2762520 w 3530782"/>
                  <a:gd name="connsiteY37" fmla="*/ 1203040 h 1417928"/>
                  <a:gd name="connsiteX38" fmla="*/ 2803233 w 3530782"/>
                  <a:gd name="connsiteY38" fmla="*/ 1224099 h 1417928"/>
                  <a:gd name="connsiteX39" fmla="*/ 3254583 w 3530782"/>
                  <a:gd name="connsiteY39" fmla="*/ 858385 h 1417928"/>
                  <a:gd name="connsiteX40" fmla="*/ 3453936 w 3530782"/>
                  <a:gd name="connsiteY40" fmla="*/ 543914 h 1417928"/>
                  <a:gd name="connsiteX41" fmla="*/ 3533255 w 3530782"/>
                  <a:gd name="connsiteY41" fmla="*/ 117834 h 141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530782" h="1417928">
                    <a:moveTo>
                      <a:pt x="3533255" y="117834"/>
                    </a:moveTo>
                    <a:cubicBezTo>
                      <a:pt x="3530448" y="86948"/>
                      <a:pt x="3532553" y="56062"/>
                      <a:pt x="3519217" y="26581"/>
                    </a:cubicBezTo>
                    <a:cubicBezTo>
                      <a:pt x="3506582" y="-2199"/>
                      <a:pt x="3486225" y="-12026"/>
                      <a:pt x="3477802" y="19561"/>
                    </a:cubicBezTo>
                    <a:cubicBezTo>
                      <a:pt x="3468676" y="55360"/>
                      <a:pt x="3398482" y="169777"/>
                      <a:pt x="3375318" y="195749"/>
                    </a:cubicBezTo>
                    <a:cubicBezTo>
                      <a:pt x="3211765" y="379659"/>
                      <a:pt x="2957661" y="529173"/>
                      <a:pt x="2757606" y="598666"/>
                    </a:cubicBezTo>
                    <a:cubicBezTo>
                      <a:pt x="2498589" y="668158"/>
                      <a:pt x="2375047" y="693428"/>
                      <a:pt x="2077422" y="703958"/>
                    </a:cubicBezTo>
                    <a:cubicBezTo>
                      <a:pt x="2049344" y="704659"/>
                      <a:pt x="2040219" y="709573"/>
                      <a:pt x="2038815" y="735545"/>
                    </a:cubicBezTo>
                    <a:cubicBezTo>
                      <a:pt x="2038113" y="744670"/>
                      <a:pt x="2067595" y="958763"/>
                      <a:pt x="2067595" y="1059142"/>
                    </a:cubicBezTo>
                    <a:cubicBezTo>
                      <a:pt x="2067595" y="1077392"/>
                      <a:pt x="2061277" y="1096345"/>
                      <a:pt x="2045834" y="1111086"/>
                    </a:cubicBezTo>
                    <a:cubicBezTo>
                      <a:pt x="1996698" y="1125124"/>
                      <a:pt x="1634495" y="1145481"/>
                      <a:pt x="1586060" y="1130740"/>
                    </a:cubicBezTo>
                    <a:cubicBezTo>
                      <a:pt x="1536223" y="1115297"/>
                      <a:pt x="1496212" y="1085114"/>
                      <a:pt x="1494808" y="1033872"/>
                    </a:cubicBezTo>
                    <a:cubicBezTo>
                      <a:pt x="1494106" y="1003688"/>
                      <a:pt x="1496212" y="790297"/>
                      <a:pt x="1503231" y="717997"/>
                    </a:cubicBezTo>
                    <a:cubicBezTo>
                      <a:pt x="1506039" y="687813"/>
                      <a:pt x="1496212" y="678687"/>
                      <a:pt x="1464624" y="675880"/>
                    </a:cubicBezTo>
                    <a:cubicBezTo>
                      <a:pt x="1315812" y="661841"/>
                      <a:pt x="935358" y="582521"/>
                      <a:pt x="831470" y="543212"/>
                    </a:cubicBezTo>
                    <a:cubicBezTo>
                      <a:pt x="803392" y="532683"/>
                      <a:pt x="781632" y="548828"/>
                      <a:pt x="773208" y="581819"/>
                    </a:cubicBezTo>
                    <a:cubicBezTo>
                      <a:pt x="771804" y="583925"/>
                      <a:pt x="698100" y="823990"/>
                      <a:pt x="684763" y="865405"/>
                    </a:cubicBezTo>
                    <a:cubicBezTo>
                      <a:pt x="641243" y="858385"/>
                      <a:pt x="404687" y="765729"/>
                      <a:pt x="374504" y="745372"/>
                    </a:cubicBezTo>
                    <a:cubicBezTo>
                      <a:pt x="375908" y="708169"/>
                      <a:pt x="424342" y="520750"/>
                      <a:pt x="427150" y="458979"/>
                    </a:cubicBezTo>
                    <a:cubicBezTo>
                      <a:pt x="428554" y="427391"/>
                      <a:pt x="440487" y="396505"/>
                      <a:pt x="411707" y="378255"/>
                    </a:cubicBezTo>
                    <a:cubicBezTo>
                      <a:pt x="221480" y="256117"/>
                      <a:pt x="181469" y="239972"/>
                      <a:pt x="67052" y="52553"/>
                    </a:cubicBezTo>
                    <a:cubicBezTo>
                      <a:pt x="59331" y="40620"/>
                      <a:pt x="34762" y="4820"/>
                      <a:pt x="16512" y="6224"/>
                    </a:cubicBezTo>
                    <a:cubicBezTo>
                      <a:pt x="-22797" y="9734"/>
                      <a:pt x="19320" y="142402"/>
                      <a:pt x="27743" y="193644"/>
                    </a:cubicBezTo>
                    <a:cubicBezTo>
                      <a:pt x="56523" y="318590"/>
                      <a:pt x="100043" y="651312"/>
                      <a:pt x="378715" y="959465"/>
                    </a:cubicBezTo>
                    <a:cubicBezTo>
                      <a:pt x="434871" y="1021236"/>
                      <a:pt x="671426" y="1189703"/>
                      <a:pt x="731794" y="1209358"/>
                    </a:cubicBezTo>
                    <a:cubicBezTo>
                      <a:pt x="783036" y="1226204"/>
                      <a:pt x="803392" y="1245157"/>
                      <a:pt x="813921" y="1203742"/>
                    </a:cubicBezTo>
                    <a:cubicBezTo>
                      <a:pt x="840595" y="1099854"/>
                      <a:pt x="917809" y="899800"/>
                      <a:pt x="933954" y="879444"/>
                    </a:cubicBezTo>
                    <a:cubicBezTo>
                      <a:pt x="942377" y="868915"/>
                      <a:pt x="966243" y="862597"/>
                      <a:pt x="979580" y="865405"/>
                    </a:cubicBezTo>
                    <a:cubicBezTo>
                      <a:pt x="1043457" y="878040"/>
                      <a:pt x="1257550" y="925070"/>
                      <a:pt x="1296859" y="937003"/>
                    </a:cubicBezTo>
                    <a:cubicBezTo>
                      <a:pt x="1336168" y="946129"/>
                      <a:pt x="1345293" y="949638"/>
                      <a:pt x="1341784" y="983332"/>
                    </a:cubicBezTo>
                    <a:cubicBezTo>
                      <a:pt x="1336168" y="1045103"/>
                      <a:pt x="1331255" y="1295697"/>
                      <a:pt x="1331255" y="1295697"/>
                    </a:cubicBezTo>
                    <a:cubicBezTo>
                      <a:pt x="1329851" y="1327284"/>
                      <a:pt x="1362842" y="1360276"/>
                      <a:pt x="1388814" y="1366593"/>
                    </a:cubicBezTo>
                    <a:cubicBezTo>
                      <a:pt x="1702583" y="1448019"/>
                      <a:pt x="1881579" y="1431172"/>
                      <a:pt x="2204474" y="1351853"/>
                    </a:cubicBezTo>
                    <a:cubicBezTo>
                      <a:pt x="2233254" y="1344833"/>
                      <a:pt x="2243081" y="1341323"/>
                      <a:pt x="2245889" y="1313947"/>
                    </a:cubicBezTo>
                    <a:cubicBezTo>
                      <a:pt x="2247994" y="1293591"/>
                      <a:pt x="2239571" y="1031765"/>
                      <a:pt x="2239571" y="927878"/>
                    </a:cubicBezTo>
                    <a:cubicBezTo>
                      <a:pt x="2239571" y="904012"/>
                      <a:pt x="2247293" y="892079"/>
                      <a:pt x="2272562" y="889271"/>
                    </a:cubicBezTo>
                    <a:cubicBezTo>
                      <a:pt x="2322401" y="882954"/>
                      <a:pt x="2584226" y="831711"/>
                      <a:pt x="2638276" y="849962"/>
                    </a:cubicBezTo>
                    <a:cubicBezTo>
                      <a:pt x="2660036" y="856981"/>
                      <a:pt x="2680393" y="859087"/>
                      <a:pt x="2688816" y="880146"/>
                    </a:cubicBezTo>
                    <a:cubicBezTo>
                      <a:pt x="2681797" y="851366"/>
                      <a:pt x="2742164" y="1113893"/>
                      <a:pt x="2762520" y="1203040"/>
                    </a:cubicBezTo>
                    <a:cubicBezTo>
                      <a:pt x="2768837" y="1229714"/>
                      <a:pt x="2776559" y="1231118"/>
                      <a:pt x="2803233" y="1224099"/>
                    </a:cubicBezTo>
                    <a:cubicBezTo>
                      <a:pt x="2855177" y="1211464"/>
                      <a:pt x="3052423" y="1092835"/>
                      <a:pt x="3254583" y="858385"/>
                    </a:cubicBezTo>
                    <a:cubicBezTo>
                      <a:pt x="3346538" y="751690"/>
                      <a:pt x="3411819" y="677986"/>
                      <a:pt x="3453936" y="543914"/>
                    </a:cubicBezTo>
                    <a:cubicBezTo>
                      <a:pt x="3510091" y="378255"/>
                      <a:pt x="3546592" y="263136"/>
                      <a:pt x="3533255" y="1178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F85E305-DCBC-483C-BBB6-2F5A8C760991}"/>
                  </a:ext>
                </a:extLst>
              </p:cNvPr>
              <p:cNvSpPr/>
              <p:nvPr/>
            </p:nvSpPr>
            <p:spPr>
              <a:xfrm>
                <a:off x="4004907" y="5005568"/>
                <a:ext cx="7019" cy="77214"/>
              </a:xfrm>
              <a:custGeom>
                <a:avLst/>
                <a:gdLst>
                  <a:gd name="connsiteX0" fmla="*/ 702 w 7019"/>
                  <a:gd name="connsiteY0" fmla="*/ 30886 h 77213"/>
                  <a:gd name="connsiteX1" fmla="*/ 5616 w 7019"/>
                  <a:gd name="connsiteY1" fmla="*/ 80724 h 77213"/>
                  <a:gd name="connsiteX2" fmla="*/ 11933 w 7019"/>
                  <a:gd name="connsiteY2" fmla="*/ 0 h 77213"/>
                  <a:gd name="connsiteX3" fmla="*/ 702 w 7019"/>
                  <a:gd name="connsiteY3" fmla="*/ 30886 h 7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9" h="77213">
                    <a:moveTo>
                      <a:pt x="702" y="30886"/>
                    </a:moveTo>
                    <a:cubicBezTo>
                      <a:pt x="1404" y="47733"/>
                      <a:pt x="-3510" y="64579"/>
                      <a:pt x="5616" y="80724"/>
                    </a:cubicBezTo>
                    <a:cubicBezTo>
                      <a:pt x="16847" y="54752"/>
                      <a:pt x="11933" y="27376"/>
                      <a:pt x="11933" y="0"/>
                    </a:cubicBezTo>
                    <a:cubicBezTo>
                      <a:pt x="3510" y="8423"/>
                      <a:pt x="702" y="18953"/>
                      <a:pt x="702" y="30886"/>
                    </a:cubicBezTo>
                    <a:close/>
                  </a:path>
                </a:pathLst>
              </a:custGeom>
              <a:solidFill>
                <a:srgbClr val="80808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5FD20DD-F0F1-4A62-BF6B-9DC0BE82F958}"/>
                  </a:ext>
                </a:extLst>
              </p:cNvPr>
              <p:cNvSpPr/>
              <p:nvPr/>
            </p:nvSpPr>
            <p:spPr>
              <a:xfrm>
                <a:off x="4005547" y="5013261"/>
                <a:ext cx="3348277" cy="1256481"/>
              </a:xfrm>
              <a:custGeom>
                <a:avLst/>
                <a:gdLst>
                  <a:gd name="connsiteX0" fmla="*/ 18312 w 3348276"/>
                  <a:gd name="connsiteY0" fmla="*/ 28 h 1256481"/>
                  <a:gd name="connsiteX1" fmla="*/ 61131 w 3348276"/>
                  <a:gd name="connsiteY1" fmla="*/ 84261 h 1256481"/>
                  <a:gd name="connsiteX2" fmla="*/ 318745 w 3348276"/>
                  <a:gd name="connsiteY2" fmla="*/ 299758 h 1256481"/>
                  <a:gd name="connsiteX3" fmla="*/ 374198 w 3348276"/>
                  <a:gd name="connsiteY3" fmla="*/ 402944 h 1256481"/>
                  <a:gd name="connsiteX4" fmla="*/ 328572 w 3348276"/>
                  <a:gd name="connsiteY4" fmla="*/ 668279 h 1256481"/>
                  <a:gd name="connsiteX5" fmla="*/ 348226 w 3348276"/>
                  <a:gd name="connsiteY5" fmla="*/ 694953 h 1256481"/>
                  <a:gd name="connsiteX6" fmla="*/ 417017 w 3348276"/>
                  <a:gd name="connsiteY6" fmla="*/ 725839 h 1256481"/>
                  <a:gd name="connsiteX7" fmla="*/ 593205 w 3348276"/>
                  <a:gd name="connsiteY7" fmla="*/ 803755 h 1256481"/>
                  <a:gd name="connsiteX8" fmla="*/ 658486 w 3348276"/>
                  <a:gd name="connsiteY8" fmla="*/ 812178 h 1256481"/>
                  <a:gd name="connsiteX9" fmla="*/ 775711 w 3348276"/>
                  <a:gd name="connsiteY9" fmla="*/ 798139 h 1256481"/>
                  <a:gd name="connsiteX10" fmla="*/ 832568 w 3348276"/>
                  <a:gd name="connsiteY10" fmla="*/ 746897 h 1256481"/>
                  <a:gd name="connsiteX11" fmla="*/ 864156 w 3348276"/>
                  <a:gd name="connsiteY11" fmla="*/ 544035 h 1256481"/>
                  <a:gd name="connsiteX12" fmla="*/ 871175 w 3348276"/>
                  <a:gd name="connsiteY12" fmla="*/ 515957 h 1256481"/>
                  <a:gd name="connsiteX13" fmla="*/ 916100 w 3348276"/>
                  <a:gd name="connsiteY13" fmla="*/ 522275 h 1256481"/>
                  <a:gd name="connsiteX14" fmla="*/ 1424308 w 3348276"/>
                  <a:gd name="connsiteY14" fmla="*/ 617037 h 1256481"/>
                  <a:gd name="connsiteX15" fmla="*/ 1455895 w 3348276"/>
                  <a:gd name="connsiteY15" fmla="*/ 665471 h 1256481"/>
                  <a:gd name="connsiteX16" fmla="*/ 1452386 w 3348276"/>
                  <a:gd name="connsiteY16" fmla="*/ 902027 h 1256481"/>
                  <a:gd name="connsiteX17" fmla="*/ 1461511 w 3348276"/>
                  <a:gd name="connsiteY17" fmla="*/ 1016444 h 1256481"/>
                  <a:gd name="connsiteX18" fmla="*/ 1513455 w 3348276"/>
                  <a:gd name="connsiteY18" fmla="*/ 1068388 h 1256481"/>
                  <a:gd name="connsiteX19" fmla="*/ 1783703 w 3348276"/>
                  <a:gd name="connsiteY19" fmla="*/ 1081023 h 1256481"/>
                  <a:gd name="connsiteX20" fmla="*/ 2018855 w 3348276"/>
                  <a:gd name="connsiteY20" fmla="*/ 1057859 h 1256481"/>
                  <a:gd name="connsiteX21" fmla="*/ 2119233 w 3348276"/>
                  <a:gd name="connsiteY21" fmla="*/ 977837 h 1256481"/>
                  <a:gd name="connsiteX22" fmla="*/ 2164158 w 3348276"/>
                  <a:gd name="connsiteY22" fmla="*/ 876757 h 1256481"/>
                  <a:gd name="connsiteX23" fmla="*/ 2157840 w 3348276"/>
                  <a:gd name="connsiteY23" fmla="*/ 666173 h 1256481"/>
                  <a:gd name="connsiteX24" fmla="*/ 2298229 w 3348276"/>
                  <a:gd name="connsiteY24" fmla="*/ 640903 h 1256481"/>
                  <a:gd name="connsiteX25" fmla="*/ 3091427 w 3348276"/>
                  <a:gd name="connsiteY25" fmla="*/ 380482 h 1256481"/>
                  <a:gd name="connsiteX26" fmla="*/ 3327982 w 3348276"/>
                  <a:gd name="connsiteY26" fmla="*/ 152350 h 1256481"/>
                  <a:gd name="connsiteX27" fmla="*/ 3350444 w 3348276"/>
                  <a:gd name="connsiteY27" fmla="*/ 179024 h 1256481"/>
                  <a:gd name="connsiteX28" fmla="*/ 3168640 w 3348276"/>
                  <a:gd name="connsiteY28" fmla="*/ 575623 h 1256481"/>
                  <a:gd name="connsiteX29" fmla="*/ 2818370 w 3348276"/>
                  <a:gd name="connsiteY29" fmla="*/ 931509 h 1256481"/>
                  <a:gd name="connsiteX30" fmla="*/ 2753089 w 3348276"/>
                  <a:gd name="connsiteY30" fmla="*/ 907642 h 1256481"/>
                  <a:gd name="connsiteX31" fmla="*/ 2710973 w 3348276"/>
                  <a:gd name="connsiteY31" fmla="*/ 727243 h 1256481"/>
                  <a:gd name="connsiteX32" fmla="*/ 2657625 w 3348276"/>
                  <a:gd name="connsiteY32" fmla="*/ 692145 h 1256481"/>
                  <a:gd name="connsiteX33" fmla="*/ 2540400 w 3348276"/>
                  <a:gd name="connsiteY33" fmla="*/ 708290 h 1256481"/>
                  <a:gd name="connsiteX34" fmla="*/ 2421069 w 3348276"/>
                  <a:gd name="connsiteY34" fmla="*/ 726541 h 1256481"/>
                  <a:gd name="connsiteX35" fmla="*/ 2268748 w 3348276"/>
                  <a:gd name="connsiteY35" fmla="*/ 769359 h 1256481"/>
                  <a:gd name="connsiteX36" fmla="*/ 2197149 w 3348276"/>
                  <a:gd name="connsiteY36" fmla="*/ 831130 h 1256481"/>
                  <a:gd name="connsiteX37" fmla="*/ 2185216 w 3348276"/>
                  <a:gd name="connsiteY37" fmla="*/ 869035 h 1256481"/>
                  <a:gd name="connsiteX38" fmla="*/ 2190130 w 3348276"/>
                  <a:gd name="connsiteY38" fmla="*/ 1170872 h 1256481"/>
                  <a:gd name="connsiteX39" fmla="*/ 2156436 w 3348276"/>
                  <a:gd name="connsiteY39" fmla="*/ 1198248 h 1256481"/>
                  <a:gd name="connsiteX40" fmla="*/ 1762645 w 3348276"/>
                  <a:gd name="connsiteY40" fmla="*/ 1257913 h 1256481"/>
                  <a:gd name="connsiteX41" fmla="*/ 1458703 w 3348276"/>
                  <a:gd name="connsiteY41" fmla="*/ 1228431 h 1256481"/>
                  <a:gd name="connsiteX42" fmla="*/ 1390614 w 3348276"/>
                  <a:gd name="connsiteY42" fmla="*/ 1137178 h 1256481"/>
                  <a:gd name="connsiteX43" fmla="*/ 1396932 w 3348276"/>
                  <a:gd name="connsiteY43" fmla="*/ 903431 h 1256481"/>
                  <a:gd name="connsiteX44" fmla="*/ 1335863 w 3348276"/>
                  <a:gd name="connsiteY44" fmla="*/ 824813 h 1256481"/>
                  <a:gd name="connsiteX45" fmla="*/ 1043854 w 3348276"/>
                  <a:gd name="connsiteY45" fmla="*/ 767955 h 1256481"/>
                  <a:gd name="connsiteX46" fmla="*/ 918908 w 3348276"/>
                  <a:gd name="connsiteY46" fmla="*/ 781292 h 1256481"/>
                  <a:gd name="connsiteX47" fmla="*/ 862752 w 3348276"/>
                  <a:gd name="connsiteY47" fmla="*/ 841659 h 1256481"/>
                  <a:gd name="connsiteX48" fmla="*/ 784836 w 3348276"/>
                  <a:gd name="connsiteY48" fmla="*/ 1042416 h 1256481"/>
                  <a:gd name="connsiteX49" fmla="*/ 751845 w 3348276"/>
                  <a:gd name="connsiteY49" fmla="*/ 1048031 h 1256481"/>
                  <a:gd name="connsiteX50" fmla="*/ 461239 w 3348276"/>
                  <a:gd name="connsiteY50" fmla="*/ 923787 h 1256481"/>
                  <a:gd name="connsiteX51" fmla="*/ 268205 w 3348276"/>
                  <a:gd name="connsiteY51" fmla="*/ 753916 h 1256481"/>
                  <a:gd name="connsiteX52" fmla="*/ 34457 w 3348276"/>
                  <a:gd name="connsiteY52" fmla="*/ 195870 h 1256481"/>
                  <a:gd name="connsiteX53" fmla="*/ 62 w 3348276"/>
                  <a:gd name="connsiteY53" fmla="*/ 27404 h 1256481"/>
                  <a:gd name="connsiteX54" fmla="*/ 18312 w 3348276"/>
                  <a:gd name="connsiteY54" fmla="*/ 28 h 1256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348276" h="1256481">
                    <a:moveTo>
                      <a:pt x="18312" y="28"/>
                    </a:moveTo>
                    <a:cubicBezTo>
                      <a:pt x="23928" y="11961"/>
                      <a:pt x="55515" y="75838"/>
                      <a:pt x="61131" y="84261"/>
                    </a:cubicBezTo>
                    <a:cubicBezTo>
                      <a:pt x="125008" y="182534"/>
                      <a:pt x="219771" y="244305"/>
                      <a:pt x="318745" y="299758"/>
                    </a:cubicBezTo>
                    <a:cubicBezTo>
                      <a:pt x="379814" y="334153"/>
                      <a:pt x="381218" y="332749"/>
                      <a:pt x="374198" y="402944"/>
                    </a:cubicBezTo>
                    <a:cubicBezTo>
                      <a:pt x="367179" y="472437"/>
                      <a:pt x="329976" y="647923"/>
                      <a:pt x="328572" y="668279"/>
                    </a:cubicBezTo>
                    <a:cubicBezTo>
                      <a:pt x="327870" y="682318"/>
                      <a:pt x="336293" y="688636"/>
                      <a:pt x="348226" y="694953"/>
                    </a:cubicBezTo>
                    <a:cubicBezTo>
                      <a:pt x="370689" y="706184"/>
                      <a:pt x="393853" y="717416"/>
                      <a:pt x="417017" y="725839"/>
                    </a:cubicBezTo>
                    <a:cubicBezTo>
                      <a:pt x="478086" y="747599"/>
                      <a:pt x="534944" y="777081"/>
                      <a:pt x="593205" y="803755"/>
                    </a:cubicBezTo>
                    <a:cubicBezTo>
                      <a:pt x="614965" y="813582"/>
                      <a:pt x="635322" y="817091"/>
                      <a:pt x="658486" y="812178"/>
                    </a:cubicBezTo>
                    <a:cubicBezTo>
                      <a:pt x="697795" y="807966"/>
                      <a:pt x="736402" y="803052"/>
                      <a:pt x="775711" y="798139"/>
                    </a:cubicBezTo>
                    <a:cubicBezTo>
                      <a:pt x="814318" y="793225"/>
                      <a:pt x="824145" y="785504"/>
                      <a:pt x="832568" y="746897"/>
                    </a:cubicBezTo>
                    <a:cubicBezTo>
                      <a:pt x="846607" y="679510"/>
                      <a:pt x="857838" y="612124"/>
                      <a:pt x="864156" y="544035"/>
                    </a:cubicBezTo>
                    <a:cubicBezTo>
                      <a:pt x="864858" y="534208"/>
                      <a:pt x="861348" y="523679"/>
                      <a:pt x="871175" y="515957"/>
                    </a:cubicBezTo>
                    <a:cubicBezTo>
                      <a:pt x="887320" y="506832"/>
                      <a:pt x="901359" y="518765"/>
                      <a:pt x="916100" y="522275"/>
                    </a:cubicBezTo>
                    <a:cubicBezTo>
                      <a:pt x="1083865" y="562286"/>
                      <a:pt x="1251629" y="600892"/>
                      <a:pt x="1424308" y="617037"/>
                    </a:cubicBezTo>
                    <a:cubicBezTo>
                      <a:pt x="1449578" y="619143"/>
                      <a:pt x="1458703" y="632480"/>
                      <a:pt x="1455895" y="665471"/>
                    </a:cubicBezTo>
                    <a:cubicBezTo>
                      <a:pt x="1449578" y="744089"/>
                      <a:pt x="1451684" y="823409"/>
                      <a:pt x="1452386" y="902027"/>
                    </a:cubicBezTo>
                    <a:cubicBezTo>
                      <a:pt x="1452386" y="939932"/>
                      <a:pt x="1453088" y="978539"/>
                      <a:pt x="1461511" y="1016444"/>
                    </a:cubicBezTo>
                    <a:cubicBezTo>
                      <a:pt x="1468530" y="1047330"/>
                      <a:pt x="1481867" y="1061369"/>
                      <a:pt x="1513455" y="1068388"/>
                    </a:cubicBezTo>
                    <a:cubicBezTo>
                      <a:pt x="1602602" y="1087340"/>
                      <a:pt x="1693153" y="1081023"/>
                      <a:pt x="1783703" y="1081023"/>
                    </a:cubicBezTo>
                    <a:cubicBezTo>
                      <a:pt x="1849686" y="1081023"/>
                      <a:pt x="2007624" y="1065580"/>
                      <a:pt x="2018855" y="1057859"/>
                    </a:cubicBezTo>
                    <a:cubicBezTo>
                      <a:pt x="2031490" y="1056455"/>
                      <a:pt x="2094665" y="996789"/>
                      <a:pt x="2119233" y="977837"/>
                    </a:cubicBezTo>
                    <a:cubicBezTo>
                      <a:pt x="2152225" y="951865"/>
                      <a:pt x="2163456" y="916768"/>
                      <a:pt x="2164158" y="876757"/>
                    </a:cubicBezTo>
                    <a:cubicBezTo>
                      <a:pt x="2166263" y="814284"/>
                      <a:pt x="2151523" y="678809"/>
                      <a:pt x="2157840" y="666173"/>
                    </a:cubicBezTo>
                    <a:cubicBezTo>
                      <a:pt x="2174687" y="647923"/>
                      <a:pt x="2265940" y="643711"/>
                      <a:pt x="2298229" y="640903"/>
                    </a:cubicBezTo>
                    <a:cubicBezTo>
                      <a:pt x="2754493" y="605104"/>
                      <a:pt x="3064753" y="408560"/>
                      <a:pt x="3091427" y="380482"/>
                    </a:cubicBezTo>
                    <a:cubicBezTo>
                      <a:pt x="3161621" y="325730"/>
                      <a:pt x="3265509" y="216227"/>
                      <a:pt x="3327982" y="152350"/>
                    </a:cubicBezTo>
                    <a:cubicBezTo>
                      <a:pt x="3349743" y="151648"/>
                      <a:pt x="3354656" y="155860"/>
                      <a:pt x="3350444" y="179024"/>
                    </a:cubicBezTo>
                    <a:cubicBezTo>
                      <a:pt x="3305520" y="361529"/>
                      <a:pt x="3210757" y="500514"/>
                      <a:pt x="3168640" y="575623"/>
                    </a:cubicBezTo>
                    <a:cubicBezTo>
                      <a:pt x="3050714" y="784802"/>
                      <a:pt x="2826091" y="927297"/>
                      <a:pt x="2818370" y="931509"/>
                    </a:cubicBezTo>
                    <a:cubicBezTo>
                      <a:pt x="2781167" y="953269"/>
                      <a:pt x="2767128" y="948355"/>
                      <a:pt x="2753089" y="907642"/>
                    </a:cubicBezTo>
                    <a:cubicBezTo>
                      <a:pt x="2739051" y="865526"/>
                      <a:pt x="2715886" y="743387"/>
                      <a:pt x="2710973" y="727243"/>
                    </a:cubicBezTo>
                    <a:cubicBezTo>
                      <a:pt x="2701145" y="695655"/>
                      <a:pt x="2689914" y="688636"/>
                      <a:pt x="2657625" y="692145"/>
                    </a:cubicBezTo>
                    <a:cubicBezTo>
                      <a:pt x="2618316" y="696357"/>
                      <a:pt x="2579709" y="704780"/>
                      <a:pt x="2540400" y="708290"/>
                    </a:cubicBezTo>
                    <a:cubicBezTo>
                      <a:pt x="2498985" y="711800"/>
                      <a:pt x="2474417" y="718819"/>
                      <a:pt x="2421069" y="726541"/>
                    </a:cubicBezTo>
                    <a:cubicBezTo>
                      <a:pt x="2348067" y="742685"/>
                      <a:pt x="2312268" y="733560"/>
                      <a:pt x="2268748" y="769359"/>
                    </a:cubicBezTo>
                    <a:cubicBezTo>
                      <a:pt x="2244180" y="789014"/>
                      <a:pt x="2221015" y="801649"/>
                      <a:pt x="2197149" y="831130"/>
                    </a:cubicBezTo>
                    <a:cubicBezTo>
                      <a:pt x="2191534" y="836044"/>
                      <a:pt x="2185216" y="855698"/>
                      <a:pt x="2185216" y="869035"/>
                    </a:cubicBezTo>
                    <a:cubicBezTo>
                      <a:pt x="2186620" y="969413"/>
                      <a:pt x="2188024" y="1069791"/>
                      <a:pt x="2190130" y="1170872"/>
                    </a:cubicBezTo>
                    <a:cubicBezTo>
                      <a:pt x="2185216" y="1187719"/>
                      <a:pt x="2171177" y="1193334"/>
                      <a:pt x="2156436" y="1198248"/>
                    </a:cubicBezTo>
                    <a:cubicBezTo>
                      <a:pt x="2054654" y="1234047"/>
                      <a:pt x="1836349" y="1255807"/>
                      <a:pt x="1762645" y="1257913"/>
                    </a:cubicBezTo>
                    <a:cubicBezTo>
                      <a:pt x="1660863" y="1260721"/>
                      <a:pt x="1558379" y="1259317"/>
                      <a:pt x="1458703" y="1228431"/>
                    </a:cubicBezTo>
                    <a:cubicBezTo>
                      <a:pt x="1401144" y="1210883"/>
                      <a:pt x="1392018" y="1196142"/>
                      <a:pt x="1390614" y="1137178"/>
                    </a:cubicBezTo>
                    <a:cubicBezTo>
                      <a:pt x="1388509" y="1059262"/>
                      <a:pt x="1400442" y="982048"/>
                      <a:pt x="1396932" y="903431"/>
                    </a:cubicBezTo>
                    <a:cubicBezTo>
                      <a:pt x="1394826" y="850083"/>
                      <a:pt x="1387105" y="836746"/>
                      <a:pt x="1335863" y="824813"/>
                    </a:cubicBezTo>
                    <a:cubicBezTo>
                      <a:pt x="1238994" y="803052"/>
                      <a:pt x="1140722" y="788312"/>
                      <a:pt x="1043854" y="767955"/>
                    </a:cubicBezTo>
                    <a:cubicBezTo>
                      <a:pt x="1020690" y="763042"/>
                      <a:pt x="939264" y="767253"/>
                      <a:pt x="918908" y="781292"/>
                    </a:cubicBezTo>
                    <a:cubicBezTo>
                      <a:pt x="890128" y="791822"/>
                      <a:pt x="875387" y="816390"/>
                      <a:pt x="862752" y="841659"/>
                    </a:cubicBezTo>
                    <a:cubicBezTo>
                      <a:pt x="829761" y="905537"/>
                      <a:pt x="806596" y="973625"/>
                      <a:pt x="784836" y="1042416"/>
                    </a:cubicBezTo>
                    <a:cubicBezTo>
                      <a:pt x="775711" y="1054349"/>
                      <a:pt x="763076" y="1052945"/>
                      <a:pt x="751845" y="1048031"/>
                    </a:cubicBezTo>
                    <a:cubicBezTo>
                      <a:pt x="651467" y="1005915"/>
                      <a:pt x="555300" y="972923"/>
                      <a:pt x="461239" y="923787"/>
                    </a:cubicBezTo>
                    <a:cubicBezTo>
                      <a:pt x="385430" y="883776"/>
                      <a:pt x="316639" y="822005"/>
                      <a:pt x="268205" y="753916"/>
                    </a:cubicBezTo>
                    <a:cubicBezTo>
                      <a:pt x="146768" y="584748"/>
                      <a:pt x="90613" y="393117"/>
                      <a:pt x="34457" y="195870"/>
                    </a:cubicBezTo>
                    <a:cubicBezTo>
                      <a:pt x="28140" y="174812"/>
                      <a:pt x="-1342" y="55481"/>
                      <a:pt x="62" y="27404"/>
                    </a:cubicBezTo>
                    <a:cubicBezTo>
                      <a:pt x="62" y="11961"/>
                      <a:pt x="-2044" y="-674"/>
                      <a:pt x="18312" y="2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94B231C0-A1E1-483B-8981-599E1304E727}"/>
                  </a:ext>
                </a:extLst>
              </p:cNvPr>
              <p:cNvSpPr/>
              <p:nvPr/>
            </p:nvSpPr>
            <p:spPr>
              <a:xfrm>
                <a:off x="6009661" y="4486976"/>
                <a:ext cx="863392" cy="533478"/>
              </a:xfrm>
              <a:custGeom>
                <a:avLst/>
                <a:gdLst>
                  <a:gd name="connsiteX0" fmla="*/ 867604 w 863392"/>
                  <a:gd name="connsiteY0" fmla="*/ 534737 h 533477"/>
                  <a:gd name="connsiteX1" fmla="*/ 519439 w 863392"/>
                  <a:gd name="connsiteY1" fmla="*/ 261680 h 533477"/>
                  <a:gd name="connsiteX2" fmla="*/ 277970 w 863392"/>
                  <a:gd name="connsiteY2" fmla="*/ 229391 h 533477"/>
                  <a:gd name="connsiteX3" fmla="*/ 0 w 863392"/>
                  <a:gd name="connsiteY3" fmla="*/ 316432 h 533477"/>
                  <a:gd name="connsiteX4" fmla="*/ 345357 w 863392"/>
                  <a:gd name="connsiteY4" fmla="*/ 14596 h 533477"/>
                  <a:gd name="connsiteX5" fmla="*/ 482236 w 863392"/>
                  <a:gd name="connsiteY5" fmla="*/ 28635 h 533477"/>
                  <a:gd name="connsiteX6" fmla="*/ 580508 w 863392"/>
                  <a:gd name="connsiteY6" fmla="*/ 128311 h 533477"/>
                  <a:gd name="connsiteX7" fmla="*/ 867604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867604" y="534737"/>
                    </a:moveTo>
                    <a:cubicBezTo>
                      <a:pt x="734936" y="462436"/>
                      <a:pt x="631048" y="361357"/>
                      <a:pt x="519439" y="261680"/>
                    </a:cubicBezTo>
                    <a:cubicBezTo>
                      <a:pt x="475918" y="225179"/>
                      <a:pt x="414849" y="182361"/>
                      <a:pt x="277970" y="229391"/>
                    </a:cubicBezTo>
                    <a:cubicBezTo>
                      <a:pt x="247085" y="237112"/>
                      <a:pt x="86339" y="313624"/>
                      <a:pt x="0" y="316432"/>
                    </a:cubicBezTo>
                    <a:cubicBezTo>
                      <a:pt x="70896" y="248343"/>
                      <a:pt x="296923" y="37760"/>
                      <a:pt x="345357" y="14596"/>
                    </a:cubicBezTo>
                    <a:cubicBezTo>
                      <a:pt x="394493" y="-8568"/>
                      <a:pt x="439417" y="-4357"/>
                      <a:pt x="482236" y="28635"/>
                    </a:cubicBezTo>
                    <a:cubicBezTo>
                      <a:pt x="519439" y="57415"/>
                      <a:pt x="551027" y="91108"/>
                      <a:pt x="580508" y="128311"/>
                    </a:cubicBezTo>
                    <a:cubicBezTo>
                      <a:pt x="673867" y="245536"/>
                      <a:pt x="870412" y="516486"/>
                      <a:pt x="867604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57C4A7BF-B655-4D7E-849A-2E5F4536FEAE}"/>
              </a:ext>
            </a:extLst>
          </p:cNvPr>
          <p:cNvGrpSpPr/>
          <p:nvPr/>
        </p:nvGrpSpPr>
        <p:grpSpPr>
          <a:xfrm>
            <a:off x="736644" y="5130972"/>
            <a:ext cx="10718713" cy="1022674"/>
            <a:chOff x="826103" y="5130972"/>
            <a:chExt cx="10718713" cy="1022674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B176C2A9-C16B-45FD-8F06-8E34DBD4B807}"/>
                </a:ext>
              </a:extLst>
            </p:cNvPr>
            <p:cNvGrpSpPr/>
            <p:nvPr/>
          </p:nvGrpSpPr>
          <p:grpSpPr>
            <a:xfrm>
              <a:off x="8484816" y="5130972"/>
              <a:ext cx="3060000" cy="1022673"/>
              <a:chOff x="6760489" y="1552506"/>
              <a:chExt cx="1947202" cy="1022673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643464D-B522-4FBE-89CE-48B95432EFA0}"/>
                  </a:ext>
                </a:extLst>
              </p:cNvPr>
              <p:cNvSpPr txBox="1"/>
              <p:nvPr/>
            </p:nvSpPr>
            <p:spPr>
              <a:xfrm>
                <a:off x="6760489" y="1552506"/>
                <a:ext cx="1947202" cy="5078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1"/>
                    </a:solidFill>
                    <a:cs typeface="Arial" pitchFamily="34" charset="0"/>
                  </a:rPr>
                  <a:t>Contents Here</a:t>
                </a:r>
                <a:endParaRPr lang="ko-KR" altLang="en-US" sz="27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06D90284-C43C-4E51-8118-321B646922E5}"/>
                  </a:ext>
                </a:extLst>
              </p:cNvPr>
              <p:cNvSpPr txBox="1"/>
              <p:nvPr/>
            </p:nvSpPr>
            <p:spPr>
              <a:xfrm>
                <a:off x="6760489" y="1928848"/>
                <a:ext cx="19472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C17C0599-00A3-4FF5-907B-A7E7F4C6D4D7}"/>
                </a:ext>
              </a:extLst>
            </p:cNvPr>
            <p:cNvGrpSpPr/>
            <p:nvPr/>
          </p:nvGrpSpPr>
          <p:grpSpPr>
            <a:xfrm>
              <a:off x="826103" y="5138017"/>
              <a:ext cx="3060000" cy="1015629"/>
              <a:chOff x="6760489" y="1552506"/>
              <a:chExt cx="1947202" cy="1015629"/>
            </a:xfrm>
          </p:grpSpPr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862BECD4-D2AF-4762-A644-F2578BC8B6CC}"/>
                  </a:ext>
                </a:extLst>
              </p:cNvPr>
              <p:cNvSpPr txBox="1"/>
              <p:nvPr/>
            </p:nvSpPr>
            <p:spPr>
              <a:xfrm>
                <a:off x="6760489" y="1552506"/>
                <a:ext cx="1947202" cy="5078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2700" b="1" dirty="0">
                    <a:solidFill>
                      <a:schemeClr val="accent1"/>
                    </a:solidFill>
                    <a:cs typeface="Arial" pitchFamily="34" charset="0"/>
                  </a:rPr>
                  <a:t>Contents Here</a:t>
                </a:r>
                <a:endParaRPr lang="ko-KR" altLang="en-US" sz="27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2F5E5A7D-43E6-452F-BEB0-D75575BF81CC}"/>
                  </a:ext>
                </a:extLst>
              </p:cNvPr>
              <p:cNvSpPr txBox="1"/>
              <p:nvPr/>
            </p:nvSpPr>
            <p:spPr>
              <a:xfrm>
                <a:off x="6760489" y="1921804"/>
                <a:ext cx="19472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sp>
          <p:nvSpPr>
            <p:cNvPr id="66" name="L-Shape 65">
              <a:extLst>
                <a:ext uri="{FF2B5EF4-FFF2-40B4-BE49-F238E27FC236}">
                  <a16:creationId xmlns:a16="http://schemas.microsoft.com/office/drawing/2014/main" id="{A9EA1CD4-3A97-44FA-B597-E881CE5332E2}"/>
                </a:ext>
              </a:extLst>
            </p:cNvPr>
            <p:cNvSpPr/>
            <p:nvPr/>
          </p:nvSpPr>
          <p:spPr>
            <a:xfrm rot="2700000">
              <a:off x="8039818" y="5497558"/>
              <a:ext cx="375843" cy="375843"/>
            </a:xfrm>
            <a:prstGeom prst="corner">
              <a:avLst>
                <a:gd name="adj1" fmla="val 20835"/>
                <a:gd name="adj2" fmla="val 2433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7" name="L-Shape 66">
              <a:extLst>
                <a:ext uri="{FF2B5EF4-FFF2-40B4-BE49-F238E27FC236}">
                  <a16:creationId xmlns:a16="http://schemas.microsoft.com/office/drawing/2014/main" id="{005B844B-7674-456C-8198-29E156303739}"/>
                </a:ext>
              </a:extLst>
            </p:cNvPr>
            <p:cNvSpPr/>
            <p:nvPr/>
          </p:nvSpPr>
          <p:spPr>
            <a:xfrm rot="13500000">
              <a:off x="3990786" y="5497559"/>
              <a:ext cx="375843" cy="375843"/>
            </a:xfrm>
            <a:prstGeom prst="corner">
              <a:avLst>
                <a:gd name="adj1" fmla="val 20835"/>
                <a:gd name="adj2" fmla="val 2433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94" name="Oval 93">
            <a:extLst>
              <a:ext uri="{FF2B5EF4-FFF2-40B4-BE49-F238E27FC236}">
                <a16:creationId xmlns:a16="http://schemas.microsoft.com/office/drawing/2014/main" id="{BCCF0091-FCE5-4C8F-8877-93E615100D84}"/>
              </a:ext>
            </a:extLst>
          </p:cNvPr>
          <p:cNvSpPr/>
          <p:nvPr/>
        </p:nvSpPr>
        <p:spPr>
          <a:xfrm>
            <a:off x="8734919" y="2348560"/>
            <a:ext cx="630965" cy="630965"/>
          </a:xfrm>
          <a:prstGeom prst="ellipse">
            <a:avLst/>
          </a:pr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C7EF504-8461-4557-B64A-6C5B00E0943C}"/>
              </a:ext>
            </a:extLst>
          </p:cNvPr>
          <p:cNvGrpSpPr/>
          <p:nvPr/>
        </p:nvGrpSpPr>
        <p:grpSpPr>
          <a:xfrm>
            <a:off x="9433975" y="2231509"/>
            <a:ext cx="1818547" cy="911229"/>
            <a:chOff x="3131840" y="2204864"/>
            <a:chExt cx="3096344" cy="911229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7881F3FB-16DC-43B6-8C3B-62DDFB610CD0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4B5EC799-1387-46A0-A68E-4A4DB314A1B5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16740C48-FAE2-4A8B-B641-0F104838D0C9}"/>
              </a:ext>
            </a:extLst>
          </p:cNvPr>
          <p:cNvSpPr/>
          <p:nvPr/>
        </p:nvSpPr>
        <p:spPr>
          <a:xfrm>
            <a:off x="8734919" y="3521846"/>
            <a:ext cx="630965" cy="630965"/>
          </a:xfrm>
          <a:prstGeom prst="ellipse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E7F93F56-3ABF-4962-8EEF-C60116039B02}"/>
              </a:ext>
            </a:extLst>
          </p:cNvPr>
          <p:cNvGrpSpPr/>
          <p:nvPr/>
        </p:nvGrpSpPr>
        <p:grpSpPr>
          <a:xfrm>
            <a:off x="9433975" y="3404795"/>
            <a:ext cx="1818547" cy="911229"/>
            <a:chOff x="3131840" y="2204864"/>
            <a:chExt cx="3096344" cy="911229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5DACCC2-C405-4A41-BE36-DE4CD12DB1C3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18D936FF-D0B0-4D86-A677-7BB9CA388283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sp>
        <p:nvSpPr>
          <p:cNvPr id="102" name="Rounded Rectangle 6">
            <a:extLst>
              <a:ext uri="{FF2B5EF4-FFF2-40B4-BE49-F238E27FC236}">
                <a16:creationId xmlns:a16="http://schemas.microsoft.com/office/drawing/2014/main" id="{5A7DFDAF-F07C-4E2E-AB72-4F5DE7D306F5}"/>
              </a:ext>
            </a:extLst>
          </p:cNvPr>
          <p:cNvSpPr/>
          <p:nvPr/>
        </p:nvSpPr>
        <p:spPr>
          <a:xfrm>
            <a:off x="8893794" y="2496407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3" name="Teardrop 1">
            <a:extLst>
              <a:ext uri="{FF2B5EF4-FFF2-40B4-BE49-F238E27FC236}">
                <a16:creationId xmlns:a16="http://schemas.microsoft.com/office/drawing/2014/main" id="{A6C85898-6FC5-4490-95A1-33BE4BA90CC9}"/>
              </a:ext>
            </a:extLst>
          </p:cNvPr>
          <p:cNvSpPr/>
          <p:nvPr/>
        </p:nvSpPr>
        <p:spPr>
          <a:xfrm rot="18805991">
            <a:off x="8883170" y="3657023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EBB0CCA5-3ECE-46D6-886A-59281FB16CA1}"/>
              </a:ext>
            </a:extLst>
          </p:cNvPr>
          <p:cNvGrpSpPr/>
          <p:nvPr/>
        </p:nvGrpSpPr>
        <p:grpSpPr>
          <a:xfrm flipH="1">
            <a:off x="873473" y="2231509"/>
            <a:ext cx="2517603" cy="2084515"/>
            <a:chOff x="873473" y="2231509"/>
            <a:chExt cx="2517603" cy="2084515"/>
          </a:xfrm>
        </p:grpSpPr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96979D83-59C6-489C-B0C7-D52A0FED41F6}"/>
                </a:ext>
              </a:extLst>
            </p:cNvPr>
            <p:cNvSpPr/>
            <p:nvPr/>
          </p:nvSpPr>
          <p:spPr>
            <a:xfrm>
              <a:off x="873473" y="2348560"/>
              <a:ext cx="630965" cy="630965"/>
            </a:xfrm>
            <a:prstGeom prst="ellipse">
              <a:avLst/>
            </a:prstGeom>
            <a:solidFill>
              <a:schemeClr val="accent3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b="1">
                <a:cs typeface="Arial" pitchFamily="34" charset="0"/>
              </a:endParaRP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EC37045F-669E-40A9-8089-A0E2ED77E0E3}"/>
                </a:ext>
              </a:extLst>
            </p:cNvPr>
            <p:cNvGrpSpPr/>
            <p:nvPr/>
          </p:nvGrpSpPr>
          <p:grpSpPr>
            <a:xfrm>
              <a:off x="1572529" y="2231509"/>
              <a:ext cx="1818547" cy="911229"/>
              <a:chOff x="3131840" y="2204864"/>
              <a:chExt cx="3096344" cy="911229"/>
            </a:xfrm>
          </p:grpSpPr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99DC2194-7035-4B63-9E21-3D2DF1CDB6D4}"/>
                  </a:ext>
                </a:extLst>
              </p:cNvPr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Text 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3D22C012-7CF0-45B2-B6FC-5EAB903CC121}"/>
                  </a:ext>
                </a:extLst>
              </p:cNvPr>
              <p:cNvSpPr txBox="1"/>
              <p:nvPr/>
            </p:nvSpPr>
            <p:spPr>
              <a:xfrm>
                <a:off x="3131840" y="2469762"/>
                <a:ext cx="30963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zing.</a:t>
                </a:r>
              </a:p>
            </p:txBody>
          </p:sp>
        </p:grp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C1FFBD70-106F-4CDF-8333-788236EA6235}"/>
                </a:ext>
              </a:extLst>
            </p:cNvPr>
            <p:cNvSpPr/>
            <p:nvPr/>
          </p:nvSpPr>
          <p:spPr>
            <a:xfrm>
              <a:off x="873473" y="3521846"/>
              <a:ext cx="630965" cy="630965"/>
            </a:xfrm>
            <a:prstGeom prst="ellipse">
              <a:avLst/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b="1">
                <a:cs typeface="Arial" pitchFamily="34" charset="0"/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84AC22F5-86DA-4780-9A2F-71FBA5236995}"/>
                </a:ext>
              </a:extLst>
            </p:cNvPr>
            <p:cNvGrpSpPr/>
            <p:nvPr/>
          </p:nvGrpSpPr>
          <p:grpSpPr>
            <a:xfrm>
              <a:off x="1572529" y="3389407"/>
              <a:ext cx="1818547" cy="926617"/>
              <a:chOff x="3131840" y="2189476"/>
              <a:chExt cx="3096344" cy="926617"/>
            </a:xfrm>
          </p:grpSpPr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67DA3BC2-1CB2-4910-8B9C-9F00FC708376}"/>
                  </a:ext>
                </a:extLst>
              </p:cNvPr>
              <p:cNvSpPr txBox="1"/>
              <p:nvPr/>
            </p:nvSpPr>
            <p:spPr>
              <a:xfrm>
                <a:off x="3131840" y="2189476"/>
                <a:ext cx="3096344" cy="338554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Text  Here</a:t>
                </a:r>
                <a:endParaRPr lang="ko-KR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552D8CB7-5170-4912-8DB9-3CA8924599DD}"/>
                  </a:ext>
                </a:extLst>
              </p:cNvPr>
              <p:cNvSpPr txBox="1"/>
              <p:nvPr/>
            </p:nvSpPr>
            <p:spPr>
              <a:xfrm>
                <a:off x="3131840" y="2469762"/>
                <a:ext cx="30963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zing.</a:t>
                </a:r>
              </a:p>
            </p:txBody>
          </p:sp>
        </p:grpSp>
        <p:sp>
          <p:nvSpPr>
            <p:cNvPr id="112" name="Isosceles Triangle 51">
              <a:extLst>
                <a:ext uri="{FF2B5EF4-FFF2-40B4-BE49-F238E27FC236}">
                  <a16:creationId xmlns:a16="http://schemas.microsoft.com/office/drawing/2014/main" id="{37AE805F-75B2-482E-AEE0-399CFD065C37}"/>
                </a:ext>
              </a:extLst>
            </p:cNvPr>
            <p:cNvSpPr/>
            <p:nvPr/>
          </p:nvSpPr>
          <p:spPr>
            <a:xfrm flipH="1">
              <a:off x="1014630" y="2536879"/>
              <a:ext cx="333042" cy="244221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3" name="Rounded Rectangle 27">
              <a:extLst>
                <a:ext uri="{FF2B5EF4-FFF2-40B4-BE49-F238E27FC236}">
                  <a16:creationId xmlns:a16="http://schemas.microsoft.com/office/drawing/2014/main" id="{AEE7E0A4-FD6A-46C5-BB93-C5883E43D01C}"/>
                </a:ext>
              </a:extLst>
            </p:cNvPr>
            <p:cNvSpPr/>
            <p:nvPr/>
          </p:nvSpPr>
          <p:spPr>
            <a:xfrm flipH="1">
              <a:off x="1017071" y="3704288"/>
              <a:ext cx="346396" cy="266079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89C6589-8134-449F-A235-FA46B21EDEEA}"/>
              </a:ext>
            </a:extLst>
          </p:cNvPr>
          <p:cNvGrpSpPr/>
          <p:nvPr/>
        </p:nvGrpSpPr>
        <p:grpSpPr>
          <a:xfrm>
            <a:off x="1257643" y="2598268"/>
            <a:ext cx="5378515" cy="3156483"/>
            <a:chOff x="2687161" y="3731096"/>
            <a:chExt cx="5158677" cy="3027467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7AD9E39B-0F91-41CD-A3FE-BF778F6F6A54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CFE1E01-FCF0-4399-B95A-E1E7393B083F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1C4FF8F-F28A-4484-A170-F8825E2027A7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8B508E3-4C30-4587-9949-B35BA04B1D84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3E3E751-A7A1-480A-A28E-7DE0BC365AEC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5AA3EB8-BE31-426D-B1D3-1F1BD9EC453F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C362D52-724D-44C5-A431-CBB24559E114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E81F59C-98C5-49F9-915E-4451D5769603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9F672F-D78B-4A45-8F7B-11E88F161CD1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298EF92-658E-4771-8021-86C29BDA696A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14D04A-1CF1-4478-A487-F8E1CBC42F23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E863611-61FB-4E0C-9571-B19B0D954F7B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049596F8-BA8B-43AA-B529-E56F3452C6BB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EA16558-BDC7-42E5-BF23-C570015E497B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DD0C32A-8E36-4C45-9522-55B16666B62D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155CD58-A3F9-4F8E-9744-1DCD64A89914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D770861-CE39-40D4-89B2-D2C9925435C4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B5F2C174-43EB-4A87-907F-AECD8CB1FFBC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D24F538-D158-4A91-A15D-1EDD83DE2697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A3B6A4F-E455-4A2E-BADD-708069741082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27E396F-F857-465E-9A23-8243D12ACC91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ACCD380-128C-4481-BD64-E2EB4A1947F6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52ECCC9-78D9-4416-BB80-3B728C15CAB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874B0C8-90B1-4897-9ED7-A5FBE0933C96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D03CAEF-B49A-4312-8186-7F5B67258B4A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D5F377E7-62ED-4207-BE45-B8969DE39E2B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ED35630-03BA-4856-9C95-E42D9C3758EA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D198DCF9-DAA3-4308-86ED-B17E00153E29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16D0327-5A03-4965-97F9-BC81F67AFCC6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1493DD3D-439A-47E9-84EB-41FBBD06DB34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8C8FEBF-37CA-48DA-9904-56001A843B81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0D9D296-DF57-408E-BF99-A87F0EF1F123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87C507F-AACD-466B-8422-9A19A439ED5A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4A093EB-E7F6-4BBA-989F-CE2C9C56AE65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52E5A5D-2BA3-4BDE-826D-6990009D1637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C16FCFD-9192-4337-9A17-A63926B2B5A5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F6E5FC16-4371-491C-B136-C27A5380865B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3B26CF8-A82B-46E2-9F4B-F6491C60B551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5FE1EC4-C023-4016-966B-9580606BBF11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F614D15-AD64-4027-8168-3B159E1959ED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1E04705-3BB9-46D4-B201-325CD49EB733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3C983F5-201B-4924-B796-51B1EF5E575D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00FBFED-E22C-4D69-8D94-64FD71C371AC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9786062F-B3C1-4D5B-B8BE-94BC9395CB56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6B59CEE-CFA7-4498-B48B-C43D64978BE9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8596685-706D-488C-A344-3A2F9DD514A6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3BAEE43-6DA4-4FBE-AE4F-7A9EAC34DCB2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CD2ED43-8295-426D-9B01-64573A1F775F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FD12887-04C3-4107-9083-51D3167F1305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CA05DAF-A99C-442E-8E3E-B5840241F25E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960BBCB-A283-4270-AED0-0AD91BDD22C8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D8240BA-2B4D-469B-B78B-3E6DC63DB7C5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90C6CEB0-0521-49D4-82D3-A36277D1344A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CDFA9D3-F635-4482-9AF9-C28ACB4FE69C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716C72-54CE-46AB-BF63-783CD5B97FB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76DF315-A7E4-44A3-B730-716EA4E71A5F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CC1791DF-2A0A-4F59-A963-C9B07DF65888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1E9E89F-97BF-47C5-95F1-469BF8315669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241B6A88-C663-4B9F-A266-8ABE8E97550F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14151B3-31A7-453D-A77E-657477C1FF45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40AA651-9E55-4A8F-A853-1A82AEA724D5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1DD05CA-8CD2-47A1-B7BA-C718F152BD9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B34001-E693-4377-A995-EF251CF100A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FFC239C-5119-440B-B0F7-02FBD8A25F0B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9D1A013-BCEF-457C-BAEE-0232B9AA69F5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125557F-4CB2-4207-8728-49F966E0582B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21C7F8B-5A93-4E04-A4A6-0D5E869C7B78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88EA6FD-B7D5-4864-A589-EE1B21C9E76B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483F9C5-3FB3-4E50-B7A9-BB5C2C412D24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400AB852-AC5B-4A1E-AAE8-EA4E866E11C0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C52B487D-4331-4F6C-880E-214A10D7B606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298C36E-04AC-4435-8186-714B1A7FC3BF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6E8A10E6-FBB0-46B4-B81B-D250B7EED039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E4EBD0E-5548-4FC3-AF0E-A8005A391EB4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E74036B-B4AD-4198-8C58-0EB9F6FFA84F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BDB9209-3F72-4070-B526-F938FEF44803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7BA8D83-6C34-41FE-B358-FBE6B62C38E8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CBFBE05-B560-48A7-8B53-7BED77825BCA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272A85E1-F97D-4FF7-A4BA-71FAA94FB07A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F791693-99D9-4FE3-99F4-B4F35CA41812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6EF4A4F-8FB7-497A-99AC-8E072DC327C2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D6BB928-21DF-47CE-AC2C-B7916D6BB917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BAE2DD1-1E3F-4FC8-AB58-A877E281669B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5E9EC4-5107-4CF1-B100-7525F6D181F7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30527795-7D77-404F-80BE-090EC417CBEB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9E3C589-4260-4C36-B723-0807448C77B0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7989A23-3282-4320-9B6E-1D39D2D4F02C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9C507058-AB17-4A6D-AD43-8B8169F6F195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093A8FD-5ABD-46F5-B240-D7A3BDAEB8A3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DFE1C62-DE70-4A69-9985-1C9D1D8638FE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CF1B0C2B-85A4-47A4-9BF4-35945489B5B2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5FECCCF-D8CF-4DBD-8356-73D1B62AEEBC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204F4C0-91F5-472E-887C-5D187C0CFCDE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690A14B-D42F-449C-BFB7-45108FF20B0E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805252BC-55E4-4962-8D51-F18116ADB643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B119F82-5F05-446B-AE5E-7FD4D16534B0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2A108DA-CDD4-4C1B-A03D-F18E09AA1557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338877CB-5DA3-45A4-9AAE-352DC2BDE63E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1C84AEF-6A9B-4AB4-944E-BEE6855F634B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7C986BA-AD7C-4297-A8C5-39583C1C7FC2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9DA6365-D7A2-4153-8CD8-EA301F89DCFD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66A0D99-E237-41BA-9E85-CCE4816C3002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C80F5813-92AE-44B8-B2A7-3183A0628EBC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A8D97F5F-8F45-4FC0-BE85-1F2F36F92711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2EEE21D-84C6-4DED-BD29-D24BEDAFEF00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F6280630-6C8F-431F-9733-0EB3688FF190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D072891-82DC-4507-8F42-77655CE8402E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8ECE33E7-BC22-4BF4-903A-5E6CC07D4D8B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D4DEC54-3036-4466-9E5A-7DEE6662734B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2324CE29-557D-4396-A74A-AB37E3D5E89B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763731E4-8BE9-483F-9A74-2D0CF904D292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580EF2D-38D2-474A-BD4A-8F1065908E3B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9" name="Oval 228">
            <a:extLst>
              <a:ext uri="{FF2B5EF4-FFF2-40B4-BE49-F238E27FC236}">
                <a16:creationId xmlns:a16="http://schemas.microsoft.com/office/drawing/2014/main" id="{B01E66BF-17D0-4FC4-89DE-F38AFB8E31C2}"/>
              </a:ext>
            </a:extLst>
          </p:cNvPr>
          <p:cNvSpPr>
            <a:spLocks noChangeAspect="1"/>
          </p:cNvSpPr>
          <p:nvPr/>
        </p:nvSpPr>
        <p:spPr>
          <a:xfrm>
            <a:off x="770048" y="1898023"/>
            <a:ext cx="914400" cy="914400"/>
          </a:xfrm>
          <a:prstGeom prst="ellipse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FFA13893-CD57-49BA-B00E-B6CC93C16247}"/>
              </a:ext>
            </a:extLst>
          </p:cNvPr>
          <p:cNvSpPr>
            <a:spLocks noChangeAspect="1"/>
          </p:cNvSpPr>
          <p:nvPr/>
        </p:nvSpPr>
        <p:spPr>
          <a:xfrm>
            <a:off x="1312752" y="4939499"/>
            <a:ext cx="914400" cy="914400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F7394049-A4FD-4087-8B90-364AFCBA9E50}"/>
              </a:ext>
            </a:extLst>
          </p:cNvPr>
          <p:cNvSpPr>
            <a:spLocks noChangeAspect="1"/>
          </p:cNvSpPr>
          <p:nvPr/>
        </p:nvSpPr>
        <p:spPr>
          <a:xfrm>
            <a:off x="4507220" y="5322088"/>
            <a:ext cx="914400" cy="914400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EE323359-0FD8-4926-A354-15C20C528480}"/>
              </a:ext>
            </a:extLst>
          </p:cNvPr>
          <p:cNvSpPr txBox="1"/>
          <p:nvPr/>
        </p:nvSpPr>
        <p:spPr>
          <a:xfrm>
            <a:off x="861488" y="2232113"/>
            <a:ext cx="73152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87%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A86A73C-828B-4A7F-8F26-52D835DB0FC4}"/>
              </a:ext>
            </a:extLst>
          </p:cNvPr>
          <p:cNvSpPr txBox="1"/>
          <p:nvPr/>
        </p:nvSpPr>
        <p:spPr>
          <a:xfrm>
            <a:off x="1404192" y="5273589"/>
            <a:ext cx="73152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48%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5E2ED82-EBB4-46FC-A29C-9C650CB5B148}"/>
              </a:ext>
            </a:extLst>
          </p:cNvPr>
          <p:cNvSpPr txBox="1"/>
          <p:nvPr/>
        </p:nvSpPr>
        <p:spPr>
          <a:xfrm>
            <a:off x="4598660" y="5656178"/>
            <a:ext cx="73152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62%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237" name="Straight Arrow Connector 236">
            <a:extLst>
              <a:ext uri="{FF2B5EF4-FFF2-40B4-BE49-F238E27FC236}">
                <a16:creationId xmlns:a16="http://schemas.microsoft.com/office/drawing/2014/main" id="{7F18EE44-1901-4640-B724-220FA8E88EFC}"/>
              </a:ext>
            </a:extLst>
          </p:cNvPr>
          <p:cNvCxnSpPr>
            <a:cxnSpLocks/>
            <a:stCxn id="229" idx="5"/>
          </p:cNvCxnSpPr>
          <p:nvPr/>
        </p:nvCxnSpPr>
        <p:spPr>
          <a:xfrm>
            <a:off x="1550537" y="2678512"/>
            <a:ext cx="678752" cy="1257506"/>
          </a:xfrm>
          <a:prstGeom prst="straightConnector1">
            <a:avLst/>
          </a:prstGeom>
          <a:ln w="28575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>
            <a:extLst>
              <a:ext uri="{FF2B5EF4-FFF2-40B4-BE49-F238E27FC236}">
                <a16:creationId xmlns:a16="http://schemas.microsoft.com/office/drawing/2014/main" id="{521DA6F6-FB05-4DD9-91B3-D4C69282FF9C}"/>
              </a:ext>
            </a:extLst>
          </p:cNvPr>
          <p:cNvCxnSpPr>
            <a:cxnSpLocks/>
            <a:stCxn id="232" idx="1"/>
          </p:cNvCxnSpPr>
          <p:nvPr/>
        </p:nvCxnSpPr>
        <p:spPr>
          <a:xfrm flipH="1" flipV="1">
            <a:off x="4289385" y="4937471"/>
            <a:ext cx="351746" cy="518528"/>
          </a:xfrm>
          <a:prstGeom prst="straightConnector1">
            <a:avLst/>
          </a:prstGeom>
          <a:ln w="28575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Straight Arrow Connector 239">
            <a:extLst>
              <a:ext uri="{FF2B5EF4-FFF2-40B4-BE49-F238E27FC236}">
                <a16:creationId xmlns:a16="http://schemas.microsoft.com/office/drawing/2014/main" id="{507EFAFF-619F-4FD5-B7B6-6BA009F6790D}"/>
              </a:ext>
            </a:extLst>
          </p:cNvPr>
          <p:cNvCxnSpPr>
            <a:cxnSpLocks/>
            <a:stCxn id="231" idx="7"/>
          </p:cNvCxnSpPr>
          <p:nvPr/>
        </p:nvCxnSpPr>
        <p:spPr>
          <a:xfrm flipV="1">
            <a:off x="2093241" y="4857848"/>
            <a:ext cx="916047" cy="215562"/>
          </a:xfrm>
          <a:prstGeom prst="straightConnector1">
            <a:avLst/>
          </a:prstGeom>
          <a:ln w="28575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CD588E6-099A-4E6B-BF0E-AB274DDB4347}"/>
              </a:ext>
            </a:extLst>
          </p:cNvPr>
          <p:cNvSpPr txBox="1"/>
          <p:nvPr/>
        </p:nvSpPr>
        <p:spPr>
          <a:xfrm>
            <a:off x="8150925" y="1868297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45%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B60BAE94-070A-4054-BEA2-8811B22AD537}"/>
              </a:ext>
            </a:extLst>
          </p:cNvPr>
          <p:cNvGrpSpPr/>
          <p:nvPr/>
        </p:nvGrpSpPr>
        <p:grpSpPr>
          <a:xfrm>
            <a:off x="8150925" y="2287662"/>
            <a:ext cx="3428602" cy="760839"/>
            <a:chOff x="6565695" y="2005884"/>
            <a:chExt cx="2055606" cy="760839"/>
          </a:xfrm>
        </p:grpSpPr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0E28A61F-4617-4E7C-8924-D03DA2F3D2AC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0F955448-3045-41DF-82D1-7EBEE1EE2CD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1189192A-B88B-4E72-AA3E-7CFBD7E86DA9}"/>
              </a:ext>
            </a:extLst>
          </p:cNvPr>
          <p:cNvSpPr txBox="1"/>
          <p:nvPr/>
        </p:nvSpPr>
        <p:spPr>
          <a:xfrm>
            <a:off x="8150925" y="3374850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25%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286D4087-0E0B-467B-8F19-5BD9DF696EE6}"/>
              </a:ext>
            </a:extLst>
          </p:cNvPr>
          <p:cNvGrpSpPr/>
          <p:nvPr/>
        </p:nvGrpSpPr>
        <p:grpSpPr>
          <a:xfrm>
            <a:off x="8150925" y="3794216"/>
            <a:ext cx="3428602" cy="760839"/>
            <a:chOff x="6565695" y="2005884"/>
            <a:chExt cx="2055606" cy="760839"/>
          </a:xfrm>
        </p:grpSpPr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4DD78748-2C9E-4856-B322-6E14850CB13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5C722C5C-DD27-4BD4-8798-CBED2B24E66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9" name="TextBox 248">
            <a:extLst>
              <a:ext uri="{FF2B5EF4-FFF2-40B4-BE49-F238E27FC236}">
                <a16:creationId xmlns:a16="http://schemas.microsoft.com/office/drawing/2014/main" id="{2A8B98E9-658C-4B75-8408-C6A57C4966ED}"/>
              </a:ext>
            </a:extLst>
          </p:cNvPr>
          <p:cNvSpPr txBox="1"/>
          <p:nvPr/>
        </p:nvSpPr>
        <p:spPr>
          <a:xfrm>
            <a:off x="8116003" y="4860423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15%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6F46EA31-94E7-493D-BB28-9543D8652526}"/>
              </a:ext>
            </a:extLst>
          </p:cNvPr>
          <p:cNvGrpSpPr/>
          <p:nvPr/>
        </p:nvGrpSpPr>
        <p:grpSpPr>
          <a:xfrm>
            <a:off x="8150925" y="5300769"/>
            <a:ext cx="3428602" cy="760839"/>
            <a:chOff x="6565695" y="2005884"/>
            <a:chExt cx="2055606" cy="760839"/>
          </a:xfrm>
        </p:grpSpPr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2C25D18B-E3E8-4BE4-8718-9945AC6B1235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4F81CE3E-67B9-4B23-ABD7-2B0C6E67A0B2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ECC07FB9-6FD1-4CBB-A062-298DC26BB450}"/>
              </a:ext>
            </a:extLst>
          </p:cNvPr>
          <p:cNvGrpSpPr/>
          <p:nvPr/>
        </p:nvGrpSpPr>
        <p:grpSpPr>
          <a:xfrm>
            <a:off x="6804571" y="5150150"/>
            <a:ext cx="1163453" cy="724247"/>
            <a:chOff x="5696739" y="1259694"/>
            <a:chExt cx="1476375" cy="919040"/>
          </a:xfrm>
          <a:solidFill>
            <a:schemeClr val="accent3"/>
          </a:solidFill>
        </p:grpSpPr>
        <p:grpSp>
          <p:nvGrpSpPr>
            <p:cNvPr id="254" name="Graphic 11">
              <a:extLst>
                <a:ext uri="{FF2B5EF4-FFF2-40B4-BE49-F238E27FC236}">
                  <a16:creationId xmlns:a16="http://schemas.microsoft.com/office/drawing/2014/main" id="{B115C095-99FC-4A85-9327-88BA858A140F}"/>
                </a:ext>
              </a:extLst>
            </p:cNvPr>
            <p:cNvGrpSpPr/>
            <p:nvPr/>
          </p:nvGrpSpPr>
          <p:grpSpPr>
            <a:xfrm>
              <a:off x="5696739" y="1283384"/>
              <a:ext cx="1476375" cy="895350"/>
              <a:chOff x="5696739" y="1283384"/>
              <a:chExt cx="1476375" cy="895350"/>
            </a:xfrm>
            <a:grpFill/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6D38CECD-0C0A-4D74-BECD-6C014808A870}"/>
                  </a:ext>
                </a:extLst>
              </p:cNvPr>
              <p:cNvSpPr/>
              <p:nvPr/>
            </p:nvSpPr>
            <p:spPr>
              <a:xfrm>
                <a:off x="5696464" y="1284251"/>
                <a:ext cx="1475697" cy="894407"/>
              </a:xfrm>
              <a:custGeom>
                <a:avLst/>
                <a:gdLst>
                  <a:gd name="connsiteX0" fmla="*/ 730842 w 1475697"/>
                  <a:gd name="connsiteY0" fmla="*/ 369655 h 894407"/>
                  <a:gd name="connsiteX1" fmla="*/ 883242 w 1475697"/>
                  <a:gd name="connsiteY1" fmla="*/ 432520 h 894407"/>
                  <a:gd name="connsiteX2" fmla="*/ 866097 w 1475697"/>
                  <a:gd name="connsiteY2" fmla="*/ 324888 h 894407"/>
                  <a:gd name="connsiteX3" fmla="*/ 848952 w 1475697"/>
                  <a:gd name="connsiteY3" fmla="*/ 223923 h 894407"/>
                  <a:gd name="connsiteX4" fmla="*/ 885147 w 1475697"/>
                  <a:gd name="connsiteY4" fmla="*/ 57235 h 894407"/>
                  <a:gd name="connsiteX5" fmla="*/ 908960 w 1475697"/>
                  <a:gd name="connsiteY5" fmla="*/ 17230 h 894407"/>
                  <a:gd name="connsiteX6" fmla="*/ 928962 w 1475697"/>
                  <a:gd name="connsiteY6" fmla="*/ 57235 h 894407"/>
                  <a:gd name="connsiteX7" fmla="*/ 928010 w 1475697"/>
                  <a:gd name="connsiteY7" fmla="*/ 325840 h 894407"/>
                  <a:gd name="connsiteX8" fmla="*/ 922295 w 1475697"/>
                  <a:gd name="connsiteY8" fmla="*/ 403945 h 894407"/>
                  <a:gd name="connsiteX9" fmla="*/ 928010 w 1475697"/>
                  <a:gd name="connsiteY9" fmla="*/ 415375 h 894407"/>
                  <a:gd name="connsiteX10" fmla="*/ 1012782 w 1475697"/>
                  <a:gd name="connsiteY10" fmla="*/ 388705 h 894407"/>
                  <a:gd name="connsiteX11" fmla="*/ 1014687 w 1475697"/>
                  <a:gd name="connsiteY11" fmla="*/ 326793 h 894407"/>
                  <a:gd name="connsiteX12" fmla="*/ 992780 w 1475697"/>
                  <a:gd name="connsiteY12" fmla="*/ 131530 h 894407"/>
                  <a:gd name="connsiteX13" fmla="*/ 1015640 w 1475697"/>
                  <a:gd name="connsiteY13" fmla="*/ 39138 h 894407"/>
                  <a:gd name="connsiteX14" fmla="*/ 1040405 w 1475697"/>
                  <a:gd name="connsiteY14" fmla="*/ 85 h 894407"/>
                  <a:gd name="connsiteX15" fmla="*/ 1060407 w 1475697"/>
                  <a:gd name="connsiteY15" fmla="*/ 35328 h 894407"/>
                  <a:gd name="connsiteX16" fmla="*/ 1062312 w 1475697"/>
                  <a:gd name="connsiteY16" fmla="*/ 321078 h 894407"/>
                  <a:gd name="connsiteX17" fmla="*/ 1060407 w 1475697"/>
                  <a:gd name="connsiteY17" fmla="*/ 372513 h 894407"/>
                  <a:gd name="connsiteX18" fmla="*/ 1128035 w 1475697"/>
                  <a:gd name="connsiteY18" fmla="*/ 361083 h 894407"/>
                  <a:gd name="connsiteX19" fmla="*/ 1131845 w 1475697"/>
                  <a:gd name="connsiteY19" fmla="*/ 320125 h 894407"/>
                  <a:gd name="connsiteX20" fmla="*/ 1135655 w 1475697"/>
                  <a:gd name="connsiteY20" fmla="*/ 115338 h 894407"/>
                  <a:gd name="connsiteX21" fmla="*/ 1164230 w 1475697"/>
                  <a:gd name="connsiteY21" fmla="*/ 117243 h 894407"/>
                  <a:gd name="connsiteX22" fmla="*/ 1170897 w 1475697"/>
                  <a:gd name="connsiteY22" fmla="*/ 310600 h 894407"/>
                  <a:gd name="connsiteX23" fmla="*/ 1162325 w 1475697"/>
                  <a:gd name="connsiteY23" fmla="*/ 345843 h 894407"/>
                  <a:gd name="connsiteX24" fmla="*/ 1196615 w 1475697"/>
                  <a:gd name="connsiteY24" fmla="*/ 347748 h 894407"/>
                  <a:gd name="connsiteX25" fmla="*/ 1432835 w 1475697"/>
                  <a:gd name="connsiteY25" fmla="*/ 322983 h 894407"/>
                  <a:gd name="connsiteX26" fmla="*/ 1475697 w 1475697"/>
                  <a:gd name="connsiteY26" fmla="*/ 352510 h 894407"/>
                  <a:gd name="connsiteX27" fmla="*/ 1436645 w 1475697"/>
                  <a:gd name="connsiteY27" fmla="*/ 393468 h 894407"/>
                  <a:gd name="connsiteX28" fmla="*/ 1009925 w 1475697"/>
                  <a:gd name="connsiteY28" fmla="*/ 478240 h 894407"/>
                  <a:gd name="connsiteX29" fmla="*/ 578442 w 1475697"/>
                  <a:gd name="connsiteY29" fmla="*/ 871623 h 894407"/>
                  <a:gd name="connsiteX30" fmla="*/ 536532 w 1475697"/>
                  <a:gd name="connsiteY30" fmla="*/ 881148 h 894407"/>
                  <a:gd name="connsiteX31" fmla="*/ 484145 w 1475697"/>
                  <a:gd name="connsiteY31" fmla="*/ 833523 h 894407"/>
                  <a:gd name="connsiteX32" fmla="*/ 482240 w 1475697"/>
                  <a:gd name="connsiteY32" fmla="*/ 694458 h 894407"/>
                  <a:gd name="connsiteX33" fmla="*/ 718460 w 1475697"/>
                  <a:gd name="connsiteY33" fmla="*/ 511578 h 894407"/>
                  <a:gd name="connsiteX34" fmla="*/ 535580 w 1475697"/>
                  <a:gd name="connsiteY34" fmla="*/ 421090 h 894407"/>
                  <a:gd name="connsiteX35" fmla="*/ 39327 w 1475697"/>
                  <a:gd name="connsiteY35" fmla="*/ 361083 h 894407"/>
                  <a:gd name="connsiteX36" fmla="*/ 2180 w 1475697"/>
                  <a:gd name="connsiteY36" fmla="*/ 316315 h 894407"/>
                  <a:gd name="connsiteX37" fmla="*/ 32660 w 1475697"/>
                  <a:gd name="connsiteY37" fmla="*/ 288693 h 894407"/>
                  <a:gd name="connsiteX38" fmla="*/ 730842 w 1475697"/>
                  <a:gd name="connsiteY38" fmla="*/ 369655 h 89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75697" h="894407">
                    <a:moveTo>
                      <a:pt x="730842" y="369655"/>
                    </a:moveTo>
                    <a:cubicBezTo>
                      <a:pt x="781325" y="387753"/>
                      <a:pt x="832760" y="408708"/>
                      <a:pt x="883242" y="432520"/>
                    </a:cubicBezTo>
                    <a:cubicBezTo>
                      <a:pt x="887052" y="391563"/>
                      <a:pt x="893720" y="358225"/>
                      <a:pt x="866097" y="324888"/>
                    </a:cubicBezTo>
                    <a:cubicBezTo>
                      <a:pt x="843237" y="297265"/>
                      <a:pt x="842285" y="259165"/>
                      <a:pt x="848952" y="223923"/>
                    </a:cubicBezTo>
                    <a:cubicBezTo>
                      <a:pt x="858477" y="167725"/>
                      <a:pt x="872765" y="112480"/>
                      <a:pt x="885147" y="57235"/>
                    </a:cubicBezTo>
                    <a:cubicBezTo>
                      <a:pt x="887052" y="47710"/>
                      <a:pt x="895625" y="16278"/>
                      <a:pt x="908960" y="17230"/>
                    </a:cubicBezTo>
                    <a:cubicBezTo>
                      <a:pt x="920390" y="18183"/>
                      <a:pt x="926105" y="44853"/>
                      <a:pt x="928962" y="57235"/>
                    </a:cubicBezTo>
                    <a:cubicBezTo>
                      <a:pt x="945155" y="152485"/>
                      <a:pt x="984207" y="267738"/>
                      <a:pt x="928010" y="325840"/>
                    </a:cubicBezTo>
                    <a:cubicBezTo>
                      <a:pt x="911817" y="342985"/>
                      <a:pt x="922295" y="383943"/>
                      <a:pt x="922295" y="403945"/>
                    </a:cubicBezTo>
                    <a:cubicBezTo>
                      <a:pt x="922295" y="407755"/>
                      <a:pt x="927057" y="415375"/>
                      <a:pt x="928010" y="415375"/>
                    </a:cubicBezTo>
                    <a:cubicBezTo>
                      <a:pt x="956585" y="407755"/>
                      <a:pt x="989922" y="404898"/>
                      <a:pt x="1012782" y="388705"/>
                    </a:cubicBezTo>
                    <a:cubicBezTo>
                      <a:pt x="1028975" y="377275"/>
                      <a:pt x="1028022" y="342985"/>
                      <a:pt x="1014687" y="326793"/>
                    </a:cubicBezTo>
                    <a:cubicBezTo>
                      <a:pt x="963252" y="265833"/>
                      <a:pt x="979445" y="199158"/>
                      <a:pt x="992780" y="131530"/>
                    </a:cubicBezTo>
                    <a:cubicBezTo>
                      <a:pt x="999447" y="100098"/>
                      <a:pt x="1008020" y="70570"/>
                      <a:pt x="1015640" y="39138"/>
                    </a:cubicBezTo>
                    <a:cubicBezTo>
                      <a:pt x="1018497" y="28660"/>
                      <a:pt x="1024212" y="-1820"/>
                      <a:pt x="1040405" y="85"/>
                    </a:cubicBezTo>
                    <a:cubicBezTo>
                      <a:pt x="1051835" y="1038"/>
                      <a:pt x="1057550" y="21993"/>
                      <a:pt x="1060407" y="35328"/>
                    </a:cubicBezTo>
                    <a:cubicBezTo>
                      <a:pt x="1081362" y="130578"/>
                      <a:pt x="1114700" y="225828"/>
                      <a:pt x="1062312" y="321078"/>
                    </a:cubicBezTo>
                    <a:cubicBezTo>
                      <a:pt x="1051835" y="339175"/>
                      <a:pt x="1048025" y="365845"/>
                      <a:pt x="1060407" y="372513"/>
                    </a:cubicBezTo>
                    <a:cubicBezTo>
                      <a:pt x="1080410" y="382990"/>
                      <a:pt x="1106127" y="369655"/>
                      <a:pt x="1128035" y="361083"/>
                    </a:cubicBezTo>
                    <a:cubicBezTo>
                      <a:pt x="1148990" y="352510"/>
                      <a:pt x="1141370" y="332508"/>
                      <a:pt x="1131845" y="320125"/>
                    </a:cubicBezTo>
                    <a:cubicBezTo>
                      <a:pt x="1079457" y="250593"/>
                      <a:pt x="1117557" y="181060"/>
                      <a:pt x="1135655" y="115338"/>
                    </a:cubicBezTo>
                    <a:cubicBezTo>
                      <a:pt x="1143275" y="85810"/>
                      <a:pt x="1154705" y="87715"/>
                      <a:pt x="1164230" y="117243"/>
                    </a:cubicBezTo>
                    <a:cubicBezTo>
                      <a:pt x="1185185" y="180108"/>
                      <a:pt x="1208997" y="248688"/>
                      <a:pt x="1170897" y="310600"/>
                    </a:cubicBezTo>
                    <a:cubicBezTo>
                      <a:pt x="1164230" y="321078"/>
                      <a:pt x="1154705" y="333460"/>
                      <a:pt x="1162325" y="345843"/>
                    </a:cubicBezTo>
                    <a:cubicBezTo>
                      <a:pt x="1170897" y="360130"/>
                      <a:pt x="1185185" y="348700"/>
                      <a:pt x="1196615" y="347748"/>
                    </a:cubicBezTo>
                    <a:cubicBezTo>
                      <a:pt x="1275672" y="339175"/>
                      <a:pt x="1353777" y="325840"/>
                      <a:pt x="1432835" y="322983"/>
                    </a:cubicBezTo>
                    <a:cubicBezTo>
                      <a:pt x="1454742" y="322030"/>
                      <a:pt x="1475697" y="314410"/>
                      <a:pt x="1475697" y="352510"/>
                    </a:cubicBezTo>
                    <a:cubicBezTo>
                      <a:pt x="1475697" y="382990"/>
                      <a:pt x="1468077" y="391563"/>
                      <a:pt x="1436645" y="393468"/>
                    </a:cubicBezTo>
                    <a:cubicBezTo>
                      <a:pt x="1289960" y="401088"/>
                      <a:pt x="1147085" y="424900"/>
                      <a:pt x="1009925" y="478240"/>
                    </a:cubicBezTo>
                    <a:cubicBezTo>
                      <a:pt x="816567" y="554440"/>
                      <a:pt x="667977" y="681123"/>
                      <a:pt x="578442" y="871623"/>
                    </a:cubicBezTo>
                    <a:cubicBezTo>
                      <a:pt x="567012" y="896388"/>
                      <a:pt x="557487" y="903055"/>
                      <a:pt x="536532" y="881148"/>
                    </a:cubicBezTo>
                    <a:cubicBezTo>
                      <a:pt x="520340" y="864003"/>
                      <a:pt x="501290" y="848763"/>
                      <a:pt x="484145" y="833523"/>
                    </a:cubicBezTo>
                    <a:cubicBezTo>
                      <a:pt x="410802" y="766848"/>
                      <a:pt x="410802" y="766848"/>
                      <a:pt x="482240" y="694458"/>
                    </a:cubicBezTo>
                    <a:cubicBezTo>
                      <a:pt x="551772" y="623973"/>
                      <a:pt x="629877" y="564918"/>
                      <a:pt x="718460" y="511578"/>
                    </a:cubicBezTo>
                    <a:cubicBezTo>
                      <a:pt x="662262" y="466810"/>
                      <a:pt x="599397" y="442045"/>
                      <a:pt x="535580" y="421090"/>
                    </a:cubicBezTo>
                    <a:cubicBezTo>
                      <a:pt x="374607" y="369655"/>
                      <a:pt x="209825" y="335365"/>
                      <a:pt x="39327" y="361083"/>
                    </a:cubicBezTo>
                    <a:cubicBezTo>
                      <a:pt x="-2583" y="367750"/>
                      <a:pt x="8847" y="335365"/>
                      <a:pt x="2180" y="316315"/>
                    </a:cubicBezTo>
                    <a:cubicBezTo>
                      <a:pt x="-7345" y="287740"/>
                      <a:pt x="16467" y="290598"/>
                      <a:pt x="32660" y="288693"/>
                    </a:cubicBezTo>
                    <a:cubicBezTo>
                      <a:pt x="280310" y="257260"/>
                      <a:pt x="505100" y="287740"/>
                      <a:pt x="730842" y="3696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D1D49E15-4334-4C96-BC66-8C36DD0D660D}"/>
                  </a:ext>
                </a:extLst>
              </p:cNvPr>
              <p:cNvSpPr/>
              <p:nvPr/>
            </p:nvSpPr>
            <p:spPr>
              <a:xfrm>
                <a:off x="5819611" y="1774433"/>
                <a:ext cx="370309" cy="154937"/>
              </a:xfrm>
              <a:custGeom>
                <a:avLst/>
                <a:gdLst>
                  <a:gd name="connsiteX0" fmla="*/ 40958 w 370309"/>
                  <a:gd name="connsiteY0" fmla="*/ 4251 h 154937"/>
                  <a:gd name="connsiteX1" fmla="*/ 345758 w 370309"/>
                  <a:gd name="connsiteY1" fmla="*/ 98548 h 154937"/>
                  <a:gd name="connsiteX2" fmla="*/ 364808 w 370309"/>
                  <a:gd name="connsiteY2" fmla="*/ 125218 h 154937"/>
                  <a:gd name="connsiteX3" fmla="*/ 317183 w 370309"/>
                  <a:gd name="connsiteY3" fmla="*/ 150936 h 154937"/>
                  <a:gd name="connsiteX4" fmla="*/ 233363 w 370309"/>
                  <a:gd name="connsiteY4" fmla="*/ 105216 h 154937"/>
                  <a:gd name="connsiteX5" fmla="*/ 0 w 370309"/>
                  <a:gd name="connsiteY5" fmla="*/ 13776 h 154937"/>
                  <a:gd name="connsiteX6" fmla="*/ 40958 w 370309"/>
                  <a:gd name="connsiteY6" fmla="*/ 4251 h 15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309" h="154937">
                    <a:moveTo>
                      <a:pt x="40958" y="4251"/>
                    </a:moveTo>
                    <a:cubicBezTo>
                      <a:pt x="151448" y="8061"/>
                      <a:pt x="252413" y="42351"/>
                      <a:pt x="345758" y="98548"/>
                    </a:cubicBezTo>
                    <a:cubicBezTo>
                      <a:pt x="354330" y="103311"/>
                      <a:pt x="381953" y="105216"/>
                      <a:pt x="364808" y="125218"/>
                    </a:cubicBezTo>
                    <a:cubicBezTo>
                      <a:pt x="353378" y="137601"/>
                      <a:pt x="344805" y="165223"/>
                      <a:pt x="317183" y="150936"/>
                    </a:cubicBezTo>
                    <a:cubicBezTo>
                      <a:pt x="289560" y="135696"/>
                      <a:pt x="260985" y="121408"/>
                      <a:pt x="233363" y="105216"/>
                    </a:cubicBezTo>
                    <a:cubicBezTo>
                      <a:pt x="160020" y="63306"/>
                      <a:pt x="82868" y="31873"/>
                      <a:pt x="0" y="13776"/>
                    </a:cubicBezTo>
                    <a:cubicBezTo>
                      <a:pt x="8573" y="-10037"/>
                      <a:pt x="26670" y="4251"/>
                      <a:pt x="40958" y="42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4A3CD3F9-B3F9-4CB2-9FB2-54E70FC0B3FC}"/>
                  </a:ext>
                </a:extLst>
              </p:cNvPr>
              <p:cNvSpPr/>
              <p:nvPr/>
            </p:nvSpPr>
            <p:spPr>
              <a:xfrm>
                <a:off x="5838008" y="1680890"/>
                <a:ext cx="463568" cy="168562"/>
              </a:xfrm>
              <a:custGeom>
                <a:avLst/>
                <a:gdLst>
                  <a:gd name="connsiteX0" fmla="*/ 11131 w 463568"/>
                  <a:gd name="connsiteY0" fmla="*/ 2543 h 168562"/>
                  <a:gd name="connsiteX1" fmla="*/ 463568 w 463568"/>
                  <a:gd name="connsiteY1" fmla="*/ 139703 h 168562"/>
                  <a:gd name="connsiteX2" fmla="*/ 374033 w 463568"/>
                  <a:gd name="connsiteY2" fmla="*/ 147323 h 168562"/>
                  <a:gd name="connsiteX3" fmla="*/ 653 w 463568"/>
                  <a:gd name="connsiteY3" fmla="*/ 13021 h 168562"/>
                  <a:gd name="connsiteX4" fmla="*/ 11131 w 463568"/>
                  <a:gd name="connsiteY4" fmla="*/ 2543 h 16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568" h="168562">
                    <a:moveTo>
                      <a:pt x="11131" y="2543"/>
                    </a:moveTo>
                    <a:cubicBezTo>
                      <a:pt x="143528" y="-15554"/>
                      <a:pt x="361651" y="66361"/>
                      <a:pt x="463568" y="139703"/>
                    </a:cubicBezTo>
                    <a:cubicBezTo>
                      <a:pt x="434993" y="177803"/>
                      <a:pt x="407371" y="175898"/>
                      <a:pt x="374033" y="147323"/>
                    </a:cubicBezTo>
                    <a:cubicBezTo>
                      <a:pt x="340696" y="118748"/>
                      <a:pt x="166388" y="41596"/>
                      <a:pt x="653" y="13021"/>
                    </a:cubicBezTo>
                    <a:cubicBezTo>
                      <a:pt x="-1252" y="4448"/>
                      <a:pt x="653" y="-1267"/>
                      <a:pt x="11131" y="25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09C47467-09FE-4E1C-8111-463564A543BD}"/>
                  </a:ext>
                </a:extLst>
              </p:cNvPr>
              <p:cNvSpPr/>
              <p:nvPr/>
            </p:nvSpPr>
            <p:spPr>
              <a:xfrm>
                <a:off x="5760556" y="1771635"/>
                <a:ext cx="100012" cy="16573"/>
              </a:xfrm>
              <a:custGeom>
                <a:avLst/>
                <a:gdLst>
                  <a:gd name="connsiteX0" fmla="*/ 100013 w 100012"/>
                  <a:gd name="connsiteY0" fmla="*/ 7049 h 16573"/>
                  <a:gd name="connsiteX1" fmla="*/ 59055 w 100012"/>
                  <a:gd name="connsiteY1" fmla="*/ 16574 h 16573"/>
                  <a:gd name="connsiteX2" fmla="*/ 0 w 100012"/>
                  <a:gd name="connsiteY2" fmla="*/ 8954 h 16573"/>
                  <a:gd name="connsiteX3" fmla="*/ 100013 w 100012"/>
                  <a:gd name="connsiteY3" fmla="*/ 7049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12" h="16573">
                    <a:moveTo>
                      <a:pt x="100013" y="7049"/>
                    </a:moveTo>
                    <a:cubicBezTo>
                      <a:pt x="86678" y="12764"/>
                      <a:pt x="70485" y="4191"/>
                      <a:pt x="59055" y="16574"/>
                    </a:cubicBezTo>
                    <a:cubicBezTo>
                      <a:pt x="39053" y="13716"/>
                      <a:pt x="20003" y="11811"/>
                      <a:pt x="0" y="8954"/>
                    </a:cubicBezTo>
                    <a:cubicBezTo>
                      <a:pt x="33338" y="-571"/>
                      <a:pt x="66675" y="-4381"/>
                      <a:pt x="100013" y="70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2A7E1F0C-57F7-470D-9896-71648CEDD6DD}"/>
                  </a:ext>
                </a:extLst>
              </p:cNvPr>
              <p:cNvSpPr/>
              <p:nvPr/>
            </p:nvSpPr>
            <p:spPr>
              <a:xfrm>
                <a:off x="6371109" y="1734269"/>
                <a:ext cx="785812" cy="415889"/>
              </a:xfrm>
              <a:custGeom>
                <a:avLst/>
                <a:gdLst>
                  <a:gd name="connsiteX0" fmla="*/ 785813 w 785812"/>
                  <a:gd name="connsiteY0" fmla="*/ 2505 h 415889"/>
                  <a:gd name="connsiteX1" fmla="*/ 0 w 785812"/>
                  <a:gd name="connsiteY1" fmla="*/ 415890 h 415889"/>
                  <a:gd name="connsiteX2" fmla="*/ 785813 w 785812"/>
                  <a:gd name="connsiteY2" fmla="*/ 2505 h 41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812" h="415889">
                    <a:moveTo>
                      <a:pt x="785813" y="2505"/>
                    </a:moveTo>
                    <a:cubicBezTo>
                      <a:pt x="496253" y="82515"/>
                      <a:pt x="239077" y="221580"/>
                      <a:pt x="0" y="415890"/>
                    </a:cubicBezTo>
                    <a:cubicBezTo>
                      <a:pt x="123825" y="165382"/>
                      <a:pt x="488632" y="-24165"/>
                      <a:pt x="785813" y="25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6641D62-31A5-40F8-AFA7-85BB691FF8A7}"/>
                  </a:ext>
                </a:extLst>
              </p:cNvPr>
              <p:cNvSpPr/>
              <p:nvPr/>
            </p:nvSpPr>
            <p:spPr>
              <a:xfrm>
                <a:off x="6521603" y="1885136"/>
                <a:ext cx="564832" cy="290739"/>
              </a:xfrm>
              <a:custGeom>
                <a:avLst/>
                <a:gdLst>
                  <a:gd name="connsiteX0" fmla="*/ 564832 w 564832"/>
                  <a:gd name="connsiteY0" fmla="*/ 2132 h 290739"/>
                  <a:gd name="connsiteX1" fmla="*/ 0 w 564832"/>
                  <a:gd name="connsiteY1" fmla="*/ 290740 h 290739"/>
                  <a:gd name="connsiteX2" fmla="*/ 564832 w 564832"/>
                  <a:gd name="connsiteY2" fmla="*/ 2132 h 29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4832" h="290739">
                    <a:moveTo>
                      <a:pt x="564832" y="2132"/>
                    </a:moveTo>
                    <a:cubicBezTo>
                      <a:pt x="353378" y="59282"/>
                      <a:pt x="172402" y="157390"/>
                      <a:pt x="0" y="290740"/>
                    </a:cubicBezTo>
                    <a:cubicBezTo>
                      <a:pt x="78105" y="117385"/>
                      <a:pt x="347663" y="-18823"/>
                      <a:pt x="564832" y="21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5" name="Graphic 5">
              <a:extLst>
                <a:ext uri="{FF2B5EF4-FFF2-40B4-BE49-F238E27FC236}">
                  <a16:creationId xmlns:a16="http://schemas.microsoft.com/office/drawing/2014/main" id="{9619A862-591B-48B4-BFBC-1FEC5A05991D}"/>
                </a:ext>
              </a:extLst>
            </p:cNvPr>
            <p:cNvGrpSpPr/>
            <p:nvPr/>
          </p:nvGrpSpPr>
          <p:grpSpPr>
            <a:xfrm rot="387512">
              <a:off x="6035984" y="1259694"/>
              <a:ext cx="449334" cy="374811"/>
              <a:chOff x="2241798" y="188588"/>
              <a:chExt cx="1063955" cy="887496"/>
            </a:xfrm>
            <a:grpFill/>
          </p:grpSpPr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1C04B762-B4AF-4D21-AB20-B371947084DB}"/>
                  </a:ext>
                </a:extLst>
              </p:cNvPr>
              <p:cNvSpPr/>
              <p:nvPr/>
            </p:nvSpPr>
            <p:spPr>
              <a:xfrm>
                <a:off x="2244199" y="188588"/>
                <a:ext cx="913086" cy="675391"/>
              </a:xfrm>
              <a:custGeom>
                <a:avLst/>
                <a:gdLst>
                  <a:gd name="connsiteX0" fmla="*/ 499575 w 913086"/>
                  <a:gd name="connsiteY0" fmla="*/ 369332 h 675391"/>
                  <a:gd name="connsiteX1" fmla="*/ 572918 w 913086"/>
                  <a:gd name="connsiteY1" fmla="*/ 304562 h 675391"/>
                  <a:gd name="connsiteX2" fmla="*/ 564345 w 913086"/>
                  <a:gd name="connsiteY2" fmla="*/ 289322 h 675391"/>
                  <a:gd name="connsiteX3" fmla="*/ 499575 w 913086"/>
                  <a:gd name="connsiteY3" fmla="*/ 289322 h 675391"/>
                  <a:gd name="connsiteX4" fmla="*/ 477668 w 913086"/>
                  <a:gd name="connsiteY4" fmla="*/ 263604 h 675391"/>
                  <a:gd name="connsiteX5" fmla="*/ 520530 w 913086"/>
                  <a:gd name="connsiteY5" fmla="*/ 113109 h 675391"/>
                  <a:gd name="connsiteX6" fmla="*/ 566250 w 913086"/>
                  <a:gd name="connsiteY6" fmla="*/ 81677 h 675391"/>
                  <a:gd name="connsiteX7" fmla="*/ 775800 w 913086"/>
                  <a:gd name="connsiteY7" fmla="*/ 81677 h 675391"/>
                  <a:gd name="connsiteX8" fmla="*/ 808185 w 913086"/>
                  <a:gd name="connsiteY8" fmla="*/ 117872 h 675391"/>
                  <a:gd name="connsiteX9" fmla="*/ 808185 w 913086"/>
                  <a:gd name="connsiteY9" fmla="*/ 160734 h 675391"/>
                  <a:gd name="connsiteX10" fmla="*/ 879623 w 913086"/>
                  <a:gd name="connsiteY10" fmla="*/ 254079 h 675391"/>
                  <a:gd name="connsiteX11" fmla="*/ 912960 w 913086"/>
                  <a:gd name="connsiteY11" fmla="*/ 226457 h 675391"/>
                  <a:gd name="connsiteX12" fmla="*/ 911056 w 913086"/>
                  <a:gd name="connsiteY12" fmla="*/ 45482 h 675391"/>
                  <a:gd name="connsiteX13" fmla="*/ 872956 w 913086"/>
                  <a:gd name="connsiteY13" fmla="*/ 8334 h 675391"/>
                  <a:gd name="connsiteX14" fmla="*/ 510053 w 913086"/>
                  <a:gd name="connsiteY14" fmla="*/ 10239 h 675391"/>
                  <a:gd name="connsiteX15" fmla="*/ 456713 w 913086"/>
                  <a:gd name="connsiteY15" fmla="*/ 45482 h 675391"/>
                  <a:gd name="connsiteX16" fmla="*/ 397658 w 913086"/>
                  <a:gd name="connsiteY16" fmla="*/ 250269 h 675391"/>
                  <a:gd name="connsiteX17" fmla="*/ 348128 w 913086"/>
                  <a:gd name="connsiteY17" fmla="*/ 290274 h 675391"/>
                  <a:gd name="connsiteX18" fmla="*/ 254783 w 913086"/>
                  <a:gd name="connsiteY18" fmla="*/ 197882 h 675391"/>
                  <a:gd name="connsiteX19" fmla="*/ 254783 w 913086"/>
                  <a:gd name="connsiteY19" fmla="*/ 169307 h 675391"/>
                  <a:gd name="connsiteX20" fmla="*/ 241448 w 913086"/>
                  <a:gd name="connsiteY20" fmla="*/ 153114 h 675391"/>
                  <a:gd name="connsiteX21" fmla="*/ 199538 w 913086"/>
                  <a:gd name="connsiteY21" fmla="*/ 87392 h 675391"/>
                  <a:gd name="connsiteX22" fmla="*/ 149055 w 913086"/>
                  <a:gd name="connsiteY22" fmla="*/ 4524 h 675391"/>
                  <a:gd name="connsiteX23" fmla="*/ 128100 w 913086"/>
                  <a:gd name="connsiteY23" fmla="*/ 5477 h 675391"/>
                  <a:gd name="connsiteX24" fmla="*/ 125243 w 913086"/>
                  <a:gd name="connsiteY24" fmla="*/ 30242 h 675391"/>
                  <a:gd name="connsiteX25" fmla="*/ 144293 w 913086"/>
                  <a:gd name="connsiteY25" fmla="*/ 51197 h 675391"/>
                  <a:gd name="connsiteX26" fmla="*/ 146198 w 913086"/>
                  <a:gd name="connsiteY26" fmla="*/ 151209 h 675391"/>
                  <a:gd name="connsiteX27" fmla="*/ 112860 w 913086"/>
                  <a:gd name="connsiteY27" fmla="*/ 207407 h 675391"/>
                  <a:gd name="connsiteX28" fmla="*/ 36660 w 913086"/>
                  <a:gd name="connsiteY28" fmla="*/ 288369 h 675391"/>
                  <a:gd name="connsiteX29" fmla="*/ 3323 w 913086"/>
                  <a:gd name="connsiteY29" fmla="*/ 315992 h 675391"/>
                  <a:gd name="connsiteX30" fmla="*/ 7133 w 913086"/>
                  <a:gd name="connsiteY30" fmla="*/ 547449 h 675391"/>
                  <a:gd name="connsiteX31" fmla="*/ 37613 w 913086"/>
                  <a:gd name="connsiteY31" fmla="*/ 532209 h 675391"/>
                  <a:gd name="connsiteX32" fmla="*/ 377655 w 913086"/>
                  <a:gd name="connsiteY32" fmla="*/ 646509 h 675391"/>
                  <a:gd name="connsiteX33" fmla="*/ 417660 w 913086"/>
                  <a:gd name="connsiteY33" fmla="*/ 675084 h 675391"/>
                  <a:gd name="connsiteX34" fmla="*/ 431948 w 913086"/>
                  <a:gd name="connsiteY34" fmla="*/ 635079 h 675391"/>
                  <a:gd name="connsiteX35" fmla="*/ 499575 w 913086"/>
                  <a:gd name="connsiteY35" fmla="*/ 369332 h 67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13086" h="675391">
                    <a:moveTo>
                      <a:pt x="499575" y="369332"/>
                    </a:moveTo>
                    <a:cubicBezTo>
                      <a:pt x="518625" y="343614"/>
                      <a:pt x="548153" y="326469"/>
                      <a:pt x="572918" y="304562"/>
                    </a:cubicBezTo>
                    <a:cubicBezTo>
                      <a:pt x="570060" y="299799"/>
                      <a:pt x="567203" y="294084"/>
                      <a:pt x="564345" y="289322"/>
                    </a:cubicBezTo>
                    <a:cubicBezTo>
                      <a:pt x="542438" y="289322"/>
                      <a:pt x="521483" y="289322"/>
                      <a:pt x="499575" y="289322"/>
                    </a:cubicBezTo>
                    <a:cubicBezTo>
                      <a:pt x="483383" y="289322"/>
                      <a:pt x="472905" y="284559"/>
                      <a:pt x="477668" y="263604"/>
                    </a:cubicBezTo>
                    <a:cubicBezTo>
                      <a:pt x="489098" y="212169"/>
                      <a:pt x="499575" y="161687"/>
                      <a:pt x="520530" y="113109"/>
                    </a:cubicBezTo>
                    <a:cubicBezTo>
                      <a:pt x="530056" y="92154"/>
                      <a:pt x="541485" y="80724"/>
                      <a:pt x="566250" y="81677"/>
                    </a:cubicBezTo>
                    <a:cubicBezTo>
                      <a:pt x="635783" y="83582"/>
                      <a:pt x="706268" y="83582"/>
                      <a:pt x="775800" y="81677"/>
                    </a:cubicBezTo>
                    <a:cubicBezTo>
                      <a:pt x="804375" y="80724"/>
                      <a:pt x="811043" y="92154"/>
                      <a:pt x="808185" y="117872"/>
                    </a:cubicBezTo>
                    <a:cubicBezTo>
                      <a:pt x="806281" y="132159"/>
                      <a:pt x="808185" y="146447"/>
                      <a:pt x="808185" y="160734"/>
                    </a:cubicBezTo>
                    <a:cubicBezTo>
                      <a:pt x="808185" y="235029"/>
                      <a:pt x="809138" y="234077"/>
                      <a:pt x="879623" y="254079"/>
                    </a:cubicBezTo>
                    <a:cubicBezTo>
                      <a:pt x="910103" y="262652"/>
                      <a:pt x="913913" y="253127"/>
                      <a:pt x="912960" y="226457"/>
                    </a:cubicBezTo>
                    <a:cubicBezTo>
                      <a:pt x="911056" y="166449"/>
                      <a:pt x="909150" y="105489"/>
                      <a:pt x="911056" y="45482"/>
                    </a:cubicBezTo>
                    <a:cubicBezTo>
                      <a:pt x="912008" y="15954"/>
                      <a:pt x="901531" y="8334"/>
                      <a:pt x="872956" y="8334"/>
                    </a:cubicBezTo>
                    <a:cubicBezTo>
                      <a:pt x="751035" y="10239"/>
                      <a:pt x="631020" y="11192"/>
                      <a:pt x="510053" y="10239"/>
                    </a:cubicBezTo>
                    <a:cubicBezTo>
                      <a:pt x="481478" y="10239"/>
                      <a:pt x="467190" y="20717"/>
                      <a:pt x="456713" y="45482"/>
                    </a:cubicBezTo>
                    <a:cubicBezTo>
                      <a:pt x="429090" y="111204"/>
                      <a:pt x="409088" y="179784"/>
                      <a:pt x="397658" y="250269"/>
                    </a:cubicBezTo>
                    <a:cubicBezTo>
                      <a:pt x="391943" y="282654"/>
                      <a:pt x="378608" y="290274"/>
                      <a:pt x="348128" y="290274"/>
                    </a:cubicBezTo>
                    <a:cubicBezTo>
                      <a:pt x="255735" y="289322"/>
                      <a:pt x="255735" y="290274"/>
                      <a:pt x="254783" y="197882"/>
                    </a:cubicBezTo>
                    <a:cubicBezTo>
                      <a:pt x="254783" y="188357"/>
                      <a:pt x="254783" y="178832"/>
                      <a:pt x="254783" y="169307"/>
                    </a:cubicBezTo>
                    <a:cubicBezTo>
                      <a:pt x="254783" y="160734"/>
                      <a:pt x="250973" y="152162"/>
                      <a:pt x="241448" y="153114"/>
                    </a:cubicBezTo>
                    <a:cubicBezTo>
                      <a:pt x="183345" y="158829"/>
                      <a:pt x="195728" y="115967"/>
                      <a:pt x="199538" y="87392"/>
                    </a:cubicBezTo>
                    <a:cubicBezTo>
                      <a:pt x="205253" y="43577"/>
                      <a:pt x="175725" y="25479"/>
                      <a:pt x="149055" y="4524"/>
                    </a:cubicBezTo>
                    <a:cubicBezTo>
                      <a:pt x="142388" y="-1191"/>
                      <a:pt x="134768" y="-2143"/>
                      <a:pt x="128100" y="5477"/>
                    </a:cubicBezTo>
                    <a:cubicBezTo>
                      <a:pt x="121433" y="13097"/>
                      <a:pt x="115718" y="20717"/>
                      <a:pt x="125243" y="30242"/>
                    </a:cubicBezTo>
                    <a:cubicBezTo>
                      <a:pt x="131910" y="36909"/>
                      <a:pt x="139530" y="43577"/>
                      <a:pt x="144293" y="51197"/>
                    </a:cubicBezTo>
                    <a:cubicBezTo>
                      <a:pt x="163343" y="81677"/>
                      <a:pt x="165248" y="149304"/>
                      <a:pt x="146198" y="151209"/>
                    </a:cubicBezTo>
                    <a:cubicBezTo>
                      <a:pt x="105240" y="155972"/>
                      <a:pt x="110955" y="180737"/>
                      <a:pt x="112860" y="207407"/>
                    </a:cubicBezTo>
                    <a:cubicBezTo>
                      <a:pt x="116670" y="284559"/>
                      <a:pt x="116670" y="285512"/>
                      <a:pt x="36660" y="288369"/>
                    </a:cubicBezTo>
                    <a:cubicBezTo>
                      <a:pt x="16658" y="289322"/>
                      <a:pt x="5228" y="291227"/>
                      <a:pt x="3323" y="315992"/>
                    </a:cubicBezTo>
                    <a:cubicBezTo>
                      <a:pt x="-2392" y="393144"/>
                      <a:pt x="-487" y="470297"/>
                      <a:pt x="7133" y="547449"/>
                    </a:cubicBezTo>
                    <a:cubicBezTo>
                      <a:pt x="22373" y="548402"/>
                      <a:pt x="29993" y="538877"/>
                      <a:pt x="37613" y="532209"/>
                    </a:cubicBezTo>
                    <a:cubicBezTo>
                      <a:pt x="156675" y="427434"/>
                      <a:pt x="337650" y="488394"/>
                      <a:pt x="377655" y="646509"/>
                    </a:cubicBezTo>
                    <a:cubicBezTo>
                      <a:pt x="383370" y="670322"/>
                      <a:pt x="394800" y="676989"/>
                      <a:pt x="417660" y="675084"/>
                    </a:cubicBezTo>
                    <a:cubicBezTo>
                      <a:pt x="450045" y="671274"/>
                      <a:pt x="432900" y="648414"/>
                      <a:pt x="431948" y="635079"/>
                    </a:cubicBezTo>
                    <a:cubicBezTo>
                      <a:pt x="426233" y="538877"/>
                      <a:pt x="441473" y="447437"/>
                      <a:pt x="499575" y="3693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62FE3E50-5A68-43E7-A23F-6507476F0FE8}"/>
                  </a:ext>
                </a:extLst>
              </p:cNvPr>
              <p:cNvSpPr/>
              <p:nvPr/>
            </p:nvSpPr>
            <p:spPr>
              <a:xfrm>
                <a:off x="2719962" y="473142"/>
                <a:ext cx="585792" cy="602942"/>
              </a:xfrm>
              <a:custGeom>
                <a:avLst/>
                <a:gdLst>
                  <a:gd name="connsiteX0" fmla="*/ 294322 w 585792"/>
                  <a:gd name="connsiteY0" fmla="*/ 5 h 602942"/>
                  <a:gd name="connsiteX1" fmla="*/ 0 w 585792"/>
                  <a:gd name="connsiteY1" fmla="*/ 297185 h 602942"/>
                  <a:gd name="connsiteX2" fmla="*/ 288608 w 585792"/>
                  <a:gd name="connsiteY2" fmla="*/ 602938 h 602942"/>
                  <a:gd name="connsiteX3" fmla="*/ 585787 w 585792"/>
                  <a:gd name="connsiteY3" fmla="*/ 299090 h 602942"/>
                  <a:gd name="connsiteX4" fmla="*/ 294322 w 585792"/>
                  <a:gd name="connsiteY4" fmla="*/ 5 h 602942"/>
                  <a:gd name="connsiteX5" fmla="*/ 285750 w 585792"/>
                  <a:gd name="connsiteY5" fmla="*/ 516260 h 602942"/>
                  <a:gd name="connsiteX6" fmla="*/ 82868 w 585792"/>
                  <a:gd name="connsiteY6" fmla="*/ 293375 h 602942"/>
                  <a:gd name="connsiteX7" fmla="*/ 293370 w 585792"/>
                  <a:gd name="connsiteY7" fmla="*/ 83825 h 602942"/>
                  <a:gd name="connsiteX8" fmla="*/ 504825 w 585792"/>
                  <a:gd name="connsiteY8" fmla="*/ 306710 h 602942"/>
                  <a:gd name="connsiteX9" fmla="*/ 285750 w 585792"/>
                  <a:gd name="connsiteY9" fmla="*/ 516260 h 60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92" h="602942">
                    <a:moveTo>
                      <a:pt x="294322" y="5"/>
                    </a:moveTo>
                    <a:cubicBezTo>
                      <a:pt x="128588" y="5"/>
                      <a:pt x="0" y="129545"/>
                      <a:pt x="0" y="297185"/>
                    </a:cubicBezTo>
                    <a:cubicBezTo>
                      <a:pt x="0" y="462920"/>
                      <a:pt x="133350" y="603890"/>
                      <a:pt x="288608" y="602938"/>
                    </a:cubicBezTo>
                    <a:cubicBezTo>
                      <a:pt x="451485" y="601985"/>
                      <a:pt x="586740" y="463873"/>
                      <a:pt x="585787" y="299090"/>
                    </a:cubicBezTo>
                    <a:cubicBezTo>
                      <a:pt x="585787" y="129545"/>
                      <a:pt x="458153" y="-947"/>
                      <a:pt x="294322" y="5"/>
                    </a:cubicBezTo>
                    <a:close/>
                    <a:moveTo>
                      <a:pt x="285750" y="516260"/>
                    </a:moveTo>
                    <a:cubicBezTo>
                      <a:pt x="168593" y="515308"/>
                      <a:pt x="80963" y="420058"/>
                      <a:pt x="82868" y="293375"/>
                    </a:cubicBezTo>
                    <a:cubicBezTo>
                      <a:pt x="83820" y="171455"/>
                      <a:pt x="173355" y="82873"/>
                      <a:pt x="293370" y="83825"/>
                    </a:cubicBezTo>
                    <a:cubicBezTo>
                      <a:pt x="410528" y="84778"/>
                      <a:pt x="505778" y="185743"/>
                      <a:pt x="504825" y="306710"/>
                    </a:cubicBezTo>
                    <a:cubicBezTo>
                      <a:pt x="502920" y="425773"/>
                      <a:pt x="407670" y="517213"/>
                      <a:pt x="285750" y="516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98EFA44-88C0-43FF-BDEE-D02AB163AC8E}"/>
                  </a:ext>
                </a:extLst>
              </p:cNvPr>
              <p:cNvSpPr/>
              <p:nvPr/>
            </p:nvSpPr>
            <p:spPr>
              <a:xfrm>
                <a:off x="2241798" y="711272"/>
                <a:ext cx="352441" cy="363855"/>
              </a:xfrm>
              <a:custGeom>
                <a:avLst/>
                <a:gdLst>
                  <a:gd name="connsiteX0" fmla="*/ 177173 w 352441"/>
                  <a:gd name="connsiteY0" fmla="*/ 0 h 363855"/>
                  <a:gd name="connsiteX1" fmla="*/ 8 w 352441"/>
                  <a:gd name="connsiteY1" fmla="*/ 178118 h 363855"/>
                  <a:gd name="connsiteX2" fmla="*/ 177173 w 352441"/>
                  <a:gd name="connsiteY2" fmla="*/ 363855 h 363855"/>
                  <a:gd name="connsiteX3" fmla="*/ 352433 w 352441"/>
                  <a:gd name="connsiteY3" fmla="*/ 182880 h 363855"/>
                  <a:gd name="connsiteX4" fmla="*/ 177173 w 352441"/>
                  <a:gd name="connsiteY4" fmla="*/ 0 h 363855"/>
                  <a:gd name="connsiteX5" fmla="*/ 173363 w 352441"/>
                  <a:gd name="connsiteY5" fmla="*/ 278130 h 363855"/>
                  <a:gd name="connsiteX6" fmla="*/ 78113 w 352441"/>
                  <a:gd name="connsiteY6" fmla="*/ 180022 h 363855"/>
                  <a:gd name="connsiteX7" fmla="*/ 180983 w 352441"/>
                  <a:gd name="connsiteY7" fmla="*/ 85725 h 363855"/>
                  <a:gd name="connsiteX8" fmla="*/ 265756 w 352441"/>
                  <a:gd name="connsiteY8" fmla="*/ 173355 h 363855"/>
                  <a:gd name="connsiteX9" fmla="*/ 173363 w 352441"/>
                  <a:gd name="connsiteY9" fmla="*/ 278130 h 363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2441" h="363855">
                    <a:moveTo>
                      <a:pt x="177173" y="0"/>
                    </a:moveTo>
                    <a:cubicBezTo>
                      <a:pt x="75256" y="0"/>
                      <a:pt x="961" y="74295"/>
                      <a:pt x="8" y="178118"/>
                    </a:cubicBezTo>
                    <a:cubicBezTo>
                      <a:pt x="-944" y="277178"/>
                      <a:pt x="81923" y="363855"/>
                      <a:pt x="177173" y="363855"/>
                    </a:cubicBezTo>
                    <a:cubicBezTo>
                      <a:pt x="273376" y="363855"/>
                      <a:pt x="351481" y="282893"/>
                      <a:pt x="352433" y="182880"/>
                    </a:cubicBezTo>
                    <a:cubicBezTo>
                      <a:pt x="353386" y="84773"/>
                      <a:pt x="271471" y="953"/>
                      <a:pt x="177173" y="0"/>
                    </a:cubicBezTo>
                    <a:close/>
                    <a:moveTo>
                      <a:pt x="173363" y="278130"/>
                    </a:moveTo>
                    <a:cubicBezTo>
                      <a:pt x="121928" y="278130"/>
                      <a:pt x="79066" y="234315"/>
                      <a:pt x="78113" y="180022"/>
                    </a:cubicBezTo>
                    <a:cubicBezTo>
                      <a:pt x="78113" y="125730"/>
                      <a:pt x="120976" y="85725"/>
                      <a:pt x="180983" y="85725"/>
                    </a:cubicBezTo>
                    <a:cubicBezTo>
                      <a:pt x="231466" y="85725"/>
                      <a:pt x="264803" y="120968"/>
                      <a:pt x="265756" y="173355"/>
                    </a:cubicBezTo>
                    <a:cubicBezTo>
                      <a:pt x="265756" y="233363"/>
                      <a:pt x="226703" y="278130"/>
                      <a:pt x="173363" y="2781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FA6BEA86-D36F-473D-8BD5-4468E4CDB208}"/>
                  </a:ext>
                </a:extLst>
              </p:cNvPr>
              <p:cNvSpPr/>
              <p:nvPr/>
            </p:nvSpPr>
            <p:spPr>
              <a:xfrm>
                <a:off x="2898063" y="655018"/>
                <a:ext cx="230520" cy="229625"/>
              </a:xfrm>
              <a:custGeom>
                <a:avLst/>
                <a:gdLst>
                  <a:gd name="connsiteX0" fmla="*/ 120031 w 230520"/>
                  <a:gd name="connsiteY0" fmla="*/ 57 h 229625"/>
                  <a:gd name="connsiteX1" fmla="*/ 16 w 230520"/>
                  <a:gd name="connsiteY1" fmla="*/ 111500 h 229625"/>
                  <a:gd name="connsiteX2" fmla="*/ 113363 w 230520"/>
                  <a:gd name="connsiteY2" fmla="*/ 229610 h 229625"/>
                  <a:gd name="connsiteX3" fmla="*/ 230521 w 230520"/>
                  <a:gd name="connsiteY3" fmla="*/ 121025 h 229625"/>
                  <a:gd name="connsiteX4" fmla="*/ 120031 w 230520"/>
                  <a:gd name="connsiteY4" fmla="*/ 57 h 22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20" h="229625">
                    <a:moveTo>
                      <a:pt x="120031" y="57"/>
                    </a:moveTo>
                    <a:cubicBezTo>
                      <a:pt x="49546" y="-1848"/>
                      <a:pt x="968" y="43872"/>
                      <a:pt x="16" y="111500"/>
                    </a:cubicBezTo>
                    <a:cubicBezTo>
                      <a:pt x="-937" y="183890"/>
                      <a:pt x="41926" y="227705"/>
                      <a:pt x="113363" y="229610"/>
                    </a:cubicBezTo>
                    <a:cubicBezTo>
                      <a:pt x="181943" y="230562"/>
                      <a:pt x="229568" y="187700"/>
                      <a:pt x="230521" y="121025"/>
                    </a:cubicBezTo>
                    <a:cubicBezTo>
                      <a:pt x="230521" y="58160"/>
                      <a:pt x="180038" y="1962"/>
                      <a:pt x="120031" y="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B77072F5-E758-4863-8FCC-4D9E7B6C631E}"/>
              </a:ext>
            </a:extLst>
          </p:cNvPr>
          <p:cNvSpPr/>
          <p:nvPr/>
        </p:nvSpPr>
        <p:spPr>
          <a:xfrm>
            <a:off x="6973541" y="2185217"/>
            <a:ext cx="825514" cy="586234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B0B1EA40-4BA1-4B1B-80C7-0AB72D65C38E}"/>
              </a:ext>
            </a:extLst>
          </p:cNvPr>
          <p:cNvGrpSpPr/>
          <p:nvPr/>
        </p:nvGrpSpPr>
        <p:grpSpPr>
          <a:xfrm>
            <a:off x="6996950" y="3459892"/>
            <a:ext cx="951388" cy="1066630"/>
            <a:chOff x="6979749" y="3546466"/>
            <a:chExt cx="1039018" cy="1164875"/>
          </a:xfrm>
        </p:grpSpPr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id="{77341360-519E-466B-9528-B1DF4331A146}"/>
                </a:ext>
              </a:extLst>
            </p:cNvPr>
            <p:cNvGrpSpPr/>
            <p:nvPr/>
          </p:nvGrpSpPr>
          <p:grpSpPr>
            <a:xfrm>
              <a:off x="6979749" y="3546466"/>
              <a:ext cx="1039018" cy="1159527"/>
              <a:chOff x="6988028" y="2993902"/>
              <a:chExt cx="1543191" cy="1722175"/>
            </a:xfrm>
          </p:grpSpPr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92624F0-126E-46DA-896C-31F9419B0640}"/>
                  </a:ext>
                </a:extLst>
              </p:cNvPr>
              <p:cNvSpPr/>
              <p:nvPr/>
            </p:nvSpPr>
            <p:spPr>
              <a:xfrm>
                <a:off x="6988028" y="2993902"/>
                <a:ext cx="365617" cy="1722175"/>
              </a:xfrm>
              <a:custGeom>
                <a:avLst/>
                <a:gdLst>
                  <a:gd name="connsiteX0" fmla="*/ 236706 w 365617"/>
                  <a:gd name="connsiteY0" fmla="*/ 1511487 h 1722175"/>
                  <a:gd name="connsiteX1" fmla="*/ 236706 w 365617"/>
                  <a:gd name="connsiteY1" fmla="*/ 1602933 h 1722175"/>
                  <a:gd name="connsiteX2" fmla="*/ 288114 w 365617"/>
                  <a:gd name="connsiteY2" fmla="*/ 1602933 h 1722175"/>
                  <a:gd name="connsiteX3" fmla="*/ 288114 w 365617"/>
                  <a:gd name="connsiteY3" fmla="*/ 1511487 h 1722175"/>
                  <a:gd name="connsiteX4" fmla="*/ 157104 w 365617"/>
                  <a:gd name="connsiteY4" fmla="*/ 1511487 h 1722175"/>
                  <a:gd name="connsiteX5" fmla="*/ 157104 w 365617"/>
                  <a:gd name="connsiteY5" fmla="*/ 1602933 h 1722175"/>
                  <a:gd name="connsiteX6" fmla="*/ 208513 w 365617"/>
                  <a:gd name="connsiteY6" fmla="*/ 1602933 h 1722175"/>
                  <a:gd name="connsiteX7" fmla="*/ 208513 w 365617"/>
                  <a:gd name="connsiteY7" fmla="*/ 1511487 h 1722175"/>
                  <a:gd name="connsiteX8" fmla="*/ 77503 w 365617"/>
                  <a:gd name="connsiteY8" fmla="*/ 1511487 h 1722175"/>
                  <a:gd name="connsiteX9" fmla="*/ 77503 w 365617"/>
                  <a:gd name="connsiteY9" fmla="*/ 1602933 h 1722175"/>
                  <a:gd name="connsiteX10" fmla="*/ 128912 w 365617"/>
                  <a:gd name="connsiteY10" fmla="*/ 1602933 h 1722175"/>
                  <a:gd name="connsiteX11" fmla="*/ 128912 w 365617"/>
                  <a:gd name="connsiteY11" fmla="*/ 1511487 h 1722175"/>
                  <a:gd name="connsiteX12" fmla="*/ 236706 w 365617"/>
                  <a:gd name="connsiteY12" fmla="*/ 1366393 h 1722175"/>
                  <a:gd name="connsiteX13" fmla="*/ 236706 w 365617"/>
                  <a:gd name="connsiteY13" fmla="*/ 1457840 h 1722175"/>
                  <a:gd name="connsiteX14" fmla="*/ 288114 w 365617"/>
                  <a:gd name="connsiteY14" fmla="*/ 1457840 h 1722175"/>
                  <a:gd name="connsiteX15" fmla="*/ 288114 w 365617"/>
                  <a:gd name="connsiteY15" fmla="*/ 1366393 h 1722175"/>
                  <a:gd name="connsiteX16" fmla="*/ 157104 w 365617"/>
                  <a:gd name="connsiteY16" fmla="*/ 1366393 h 1722175"/>
                  <a:gd name="connsiteX17" fmla="*/ 157104 w 365617"/>
                  <a:gd name="connsiteY17" fmla="*/ 1457840 h 1722175"/>
                  <a:gd name="connsiteX18" fmla="*/ 208513 w 365617"/>
                  <a:gd name="connsiteY18" fmla="*/ 1457840 h 1722175"/>
                  <a:gd name="connsiteX19" fmla="*/ 208513 w 365617"/>
                  <a:gd name="connsiteY19" fmla="*/ 1366393 h 1722175"/>
                  <a:gd name="connsiteX20" fmla="*/ 77503 w 365617"/>
                  <a:gd name="connsiteY20" fmla="*/ 1366393 h 1722175"/>
                  <a:gd name="connsiteX21" fmla="*/ 77503 w 365617"/>
                  <a:gd name="connsiteY21" fmla="*/ 1457840 h 1722175"/>
                  <a:gd name="connsiteX22" fmla="*/ 128912 w 365617"/>
                  <a:gd name="connsiteY22" fmla="*/ 1457840 h 1722175"/>
                  <a:gd name="connsiteX23" fmla="*/ 128912 w 365617"/>
                  <a:gd name="connsiteY23" fmla="*/ 1366393 h 1722175"/>
                  <a:gd name="connsiteX24" fmla="*/ 236706 w 365617"/>
                  <a:gd name="connsiteY24" fmla="*/ 1221299 h 1722175"/>
                  <a:gd name="connsiteX25" fmla="*/ 236706 w 365617"/>
                  <a:gd name="connsiteY25" fmla="*/ 1312746 h 1722175"/>
                  <a:gd name="connsiteX26" fmla="*/ 288114 w 365617"/>
                  <a:gd name="connsiteY26" fmla="*/ 1312746 h 1722175"/>
                  <a:gd name="connsiteX27" fmla="*/ 288114 w 365617"/>
                  <a:gd name="connsiteY27" fmla="*/ 1221299 h 1722175"/>
                  <a:gd name="connsiteX28" fmla="*/ 157104 w 365617"/>
                  <a:gd name="connsiteY28" fmla="*/ 1221299 h 1722175"/>
                  <a:gd name="connsiteX29" fmla="*/ 157104 w 365617"/>
                  <a:gd name="connsiteY29" fmla="*/ 1312746 h 1722175"/>
                  <a:gd name="connsiteX30" fmla="*/ 208513 w 365617"/>
                  <a:gd name="connsiteY30" fmla="*/ 1312746 h 1722175"/>
                  <a:gd name="connsiteX31" fmla="*/ 208513 w 365617"/>
                  <a:gd name="connsiteY31" fmla="*/ 1221299 h 1722175"/>
                  <a:gd name="connsiteX32" fmla="*/ 77503 w 365617"/>
                  <a:gd name="connsiteY32" fmla="*/ 1221299 h 1722175"/>
                  <a:gd name="connsiteX33" fmla="*/ 77503 w 365617"/>
                  <a:gd name="connsiteY33" fmla="*/ 1312746 h 1722175"/>
                  <a:gd name="connsiteX34" fmla="*/ 128912 w 365617"/>
                  <a:gd name="connsiteY34" fmla="*/ 1312746 h 1722175"/>
                  <a:gd name="connsiteX35" fmla="*/ 128912 w 365617"/>
                  <a:gd name="connsiteY35" fmla="*/ 1221299 h 1722175"/>
                  <a:gd name="connsiteX36" fmla="*/ 236706 w 365617"/>
                  <a:gd name="connsiteY36" fmla="*/ 1076205 h 1722175"/>
                  <a:gd name="connsiteX37" fmla="*/ 236706 w 365617"/>
                  <a:gd name="connsiteY37" fmla="*/ 1167652 h 1722175"/>
                  <a:gd name="connsiteX38" fmla="*/ 288114 w 365617"/>
                  <a:gd name="connsiteY38" fmla="*/ 1167652 h 1722175"/>
                  <a:gd name="connsiteX39" fmla="*/ 288114 w 365617"/>
                  <a:gd name="connsiteY39" fmla="*/ 1076205 h 1722175"/>
                  <a:gd name="connsiteX40" fmla="*/ 157104 w 365617"/>
                  <a:gd name="connsiteY40" fmla="*/ 1076205 h 1722175"/>
                  <a:gd name="connsiteX41" fmla="*/ 157104 w 365617"/>
                  <a:gd name="connsiteY41" fmla="*/ 1167652 h 1722175"/>
                  <a:gd name="connsiteX42" fmla="*/ 208513 w 365617"/>
                  <a:gd name="connsiteY42" fmla="*/ 1167652 h 1722175"/>
                  <a:gd name="connsiteX43" fmla="*/ 208513 w 365617"/>
                  <a:gd name="connsiteY43" fmla="*/ 1076205 h 1722175"/>
                  <a:gd name="connsiteX44" fmla="*/ 77503 w 365617"/>
                  <a:gd name="connsiteY44" fmla="*/ 1076205 h 1722175"/>
                  <a:gd name="connsiteX45" fmla="*/ 77503 w 365617"/>
                  <a:gd name="connsiteY45" fmla="*/ 1167652 h 1722175"/>
                  <a:gd name="connsiteX46" fmla="*/ 128912 w 365617"/>
                  <a:gd name="connsiteY46" fmla="*/ 1167652 h 1722175"/>
                  <a:gd name="connsiteX47" fmla="*/ 128912 w 365617"/>
                  <a:gd name="connsiteY47" fmla="*/ 1076205 h 1722175"/>
                  <a:gd name="connsiteX48" fmla="*/ 236706 w 365617"/>
                  <a:gd name="connsiteY48" fmla="*/ 931111 h 1722175"/>
                  <a:gd name="connsiteX49" fmla="*/ 236706 w 365617"/>
                  <a:gd name="connsiteY49" fmla="*/ 1022558 h 1722175"/>
                  <a:gd name="connsiteX50" fmla="*/ 288114 w 365617"/>
                  <a:gd name="connsiteY50" fmla="*/ 1022558 h 1722175"/>
                  <a:gd name="connsiteX51" fmla="*/ 288114 w 365617"/>
                  <a:gd name="connsiteY51" fmla="*/ 931111 h 1722175"/>
                  <a:gd name="connsiteX52" fmla="*/ 157104 w 365617"/>
                  <a:gd name="connsiteY52" fmla="*/ 931111 h 1722175"/>
                  <a:gd name="connsiteX53" fmla="*/ 157104 w 365617"/>
                  <a:gd name="connsiteY53" fmla="*/ 1022558 h 1722175"/>
                  <a:gd name="connsiteX54" fmla="*/ 208513 w 365617"/>
                  <a:gd name="connsiteY54" fmla="*/ 1022558 h 1722175"/>
                  <a:gd name="connsiteX55" fmla="*/ 208513 w 365617"/>
                  <a:gd name="connsiteY55" fmla="*/ 931111 h 1722175"/>
                  <a:gd name="connsiteX56" fmla="*/ 77503 w 365617"/>
                  <a:gd name="connsiteY56" fmla="*/ 931111 h 1722175"/>
                  <a:gd name="connsiteX57" fmla="*/ 77503 w 365617"/>
                  <a:gd name="connsiteY57" fmla="*/ 1022558 h 1722175"/>
                  <a:gd name="connsiteX58" fmla="*/ 128912 w 365617"/>
                  <a:gd name="connsiteY58" fmla="*/ 1022558 h 1722175"/>
                  <a:gd name="connsiteX59" fmla="*/ 128912 w 365617"/>
                  <a:gd name="connsiteY59" fmla="*/ 931111 h 1722175"/>
                  <a:gd name="connsiteX60" fmla="*/ 236706 w 365617"/>
                  <a:gd name="connsiteY60" fmla="*/ 786018 h 1722175"/>
                  <a:gd name="connsiteX61" fmla="*/ 236706 w 365617"/>
                  <a:gd name="connsiteY61" fmla="*/ 877464 h 1722175"/>
                  <a:gd name="connsiteX62" fmla="*/ 288114 w 365617"/>
                  <a:gd name="connsiteY62" fmla="*/ 877464 h 1722175"/>
                  <a:gd name="connsiteX63" fmla="*/ 288114 w 365617"/>
                  <a:gd name="connsiteY63" fmla="*/ 786018 h 1722175"/>
                  <a:gd name="connsiteX64" fmla="*/ 157104 w 365617"/>
                  <a:gd name="connsiteY64" fmla="*/ 786018 h 1722175"/>
                  <a:gd name="connsiteX65" fmla="*/ 157104 w 365617"/>
                  <a:gd name="connsiteY65" fmla="*/ 877464 h 1722175"/>
                  <a:gd name="connsiteX66" fmla="*/ 208513 w 365617"/>
                  <a:gd name="connsiteY66" fmla="*/ 877464 h 1722175"/>
                  <a:gd name="connsiteX67" fmla="*/ 208513 w 365617"/>
                  <a:gd name="connsiteY67" fmla="*/ 786018 h 1722175"/>
                  <a:gd name="connsiteX68" fmla="*/ 77503 w 365617"/>
                  <a:gd name="connsiteY68" fmla="*/ 786018 h 1722175"/>
                  <a:gd name="connsiteX69" fmla="*/ 77503 w 365617"/>
                  <a:gd name="connsiteY69" fmla="*/ 877464 h 1722175"/>
                  <a:gd name="connsiteX70" fmla="*/ 128912 w 365617"/>
                  <a:gd name="connsiteY70" fmla="*/ 877464 h 1722175"/>
                  <a:gd name="connsiteX71" fmla="*/ 128912 w 365617"/>
                  <a:gd name="connsiteY71" fmla="*/ 786018 h 1722175"/>
                  <a:gd name="connsiteX72" fmla="*/ 236706 w 365617"/>
                  <a:gd name="connsiteY72" fmla="*/ 640924 h 1722175"/>
                  <a:gd name="connsiteX73" fmla="*/ 236706 w 365617"/>
                  <a:gd name="connsiteY73" fmla="*/ 732371 h 1722175"/>
                  <a:gd name="connsiteX74" fmla="*/ 288114 w 365617"/>
                  <a:gd name="connsiteY74" fmla="*/ 732371 h 1722175"/>
                  <a:gd name="connsiteX75" fmla="*/ 288114 w 365617"/>
                  <a:gd name="connsiteY75" fmla="*/ 640924 h 1722175"/>
                  <a:gd name="connsiteX76" fmla="*/ 157104 w 365617"/>
                  <a:gd name="connsiteY76" fmla="*/ 640924 h 1722175"/>
                  <a:gd name="connsiteX77" fmla="*/ 157104 w 365617"/>
                  <a:gd name="connsiteY77" fmla="*/ 732371 h 1722175"/>
                  <a:gd name="connsiteX78" fmla="*/ 208513 w 365617"/>
                  <a:gd name="connsiteY78" fmla="*/ 732371 h 1722175"/>
                  <a:gd name="connsiteX79" fmla="*/ 208513 w 365617"/>
                  <a:gd name="connsiteY79" fmla="*/ 640924 h 1722175"/>
                  <a:gd name="connsiteX80" fmla="*/ 77503 w 365617"/>
                  <a:gd name="connsiteY80" fmla="*/ 640924 h 1722175"/>
                  <a:gd name="connsiteX81" fmla="*/ 77503 w 365617"/>
                  <a:gd name="connsiteY81" fmla="*/ 732371 h 1722175"/>
                  <a:gd name="connsiteX82" fmla="*/ 128912 w 365617"/>
                  <a:gd name="connsiteY82" fmla="*/ 732371 h 1722175"/>
                  <a:gd name="connsiteX83" fmla="*/ 128912 w 365617"/>
                  <a:gd name="connsiteY83" fmla="*/ 640924 h 1722175"/>
                  <a:gd name="connsiteX84" fmla="*/ 236706 w 365617"/>
                  <a:gd name="connsiteY84" fmla="*/ 495830 h 1722175"/>
                  <a:gd name="connsiteX85" fmla="*/ 236706 w 365617"/>
                  <a:gd name="connsiteY85" fmla="*/ 587277 h 1722175"/>
                  <a:gd name="connsiteX86" fmla="*/ 288114 w 365617"/>
                  <a:gd name="connsiteY86" fmla="*/ 587277 h 1722175"/>
                  <a:gd name="connsiteX87" fmla="*/ 288114 w 365617"/>
                  <a:gd name="connsiteY87" fmla="*/ 495830 h 1722175"/>
                  <a:gd name="connsiteX88" fmla="*/ 157104 w 365617"/>
                  <a:gd name="connsiteY88" fmla="*/ 495830 h 1722175"/>
                  <a:gd name="connsiteX89" fmla="*/ 157104 w 365617"/>
                  <a:gd name="connsiteY89" fmla="*/ 587277 h 1722175"/>
                  <a:gd name="connsiteX90" fmla="*/ 208513 w 365617"/>
                  <a:gd name="connsiteY90" fmla="*/ 587277 h 1722175"/>
                  <a:gd name="connsiteX91" fmla="*/ 208513 w 365617"/>
                  <a:gd name="connsiteY91" fmla="*/ 495830 h 1722175"/>
                  <a:gd name="connsiteX92" fmla="*/ 77503 w 365617"/>
                  <a:gd name="connsiteY92" fmla="*/ 495830 h 1722175"/>
                  <a:gd name="connsiteX93" fmla="*/ 77503 w 365617"/>
                  <a:gd name="connsiteY93" fmla="*/ 587277 h 1722175"/>
                  <a:gd name="connsiteX94" fmla="*/ 128912 w 365617"/>
                  <a:gd name="connsiteY94" fmla="*/ 587277 h 1722175"/>
                  <a:gd name="connsiteX95" fmla="*/ 128912 w 365617"/>
                  <a:gd name="connsiteY95" fmla="*/ 495830 h 1722175"/>
                  <a:gd name="connsiteX96" fmla="*/ 236706 w 365617"/>
                  <a:gd name="connsiteY96" fmla="*/ 350737 h 1722175"/>
                  <a:gd name="connsiteX97" fmla="*/ 236706 w 365617"/>
                  <a:gd name="connsiteY97" fmla="*/ 442183 h 1722175"/>
                  <a:gd name="connsiteX98" fmla="*/ 288114 w 365617"/>
                  <a:gd name="connsiteY98" fmla="*/ 442183 h 1722175"/>
                  <a:gd name="connsiteX99" fmla="*/ 288114 w 365617"/>
                  <a:gd name="connsiteY99" fmla="*/ 350737 h 1722175"/>
                  <a:gd name="connsiteX100" fmla="*/ 157104 w 365617"/>
                  <a:gd name="connsiteY100" fmla="*/ 350737 h 1722175"/>
                  <a:gd name="connsiteX101" fmla="*/ 157104 w 365617"/>
                  <a:gd name="connsiteY101" fmla="*/ 442183 h 1722175"/>
                  <a:gd name="connsiteX102" fmla="*/ 208513 w 365617"/>
                  <a:gd name="connsiteY102" fmla="*/ 442183 h 1722175"/>
                  <a:gd name="connsiteX103" fmla="*/ 208513 w 365617"/>
                  <a:gd name="connsiteY103" fmla="*/ 350737 h 1722175"/>
                  <a:gd name="connsiteX104" fmla="*/ 77503 w 365617"/>
                  <a:gd name="connsiteY104" fmla="*/ 350737 h 1722175"/>
                  <a:gd name="connsiteX105" fmla="*/ 77503 w 365617"/>
                  <a:gd name="connsiteY105" fmla="*/ 442183 h 1722175"/>
                  <a:gd name="connsiteX106" fmla="*/ 128912 w 365617"/>
                  <a:gd name="connsiteY106" fmla="*/ 442183 h 1722175"/>
                  <a:gd name="connsiteX107" fmla="*/ 128912 w 365617"/>
                  <a:gd name="connsiteY107" fmla="*/ 350737 h 1722175"/>
                  <a:gd name="connsiteX108" fmla="*/ 238003 w 365617"/>
                  <a:gd name="connsiteY108" fmla="*/ 166324 h 1722175"/>
                  <a:gd name="connsiteX109" fmla="*/ 238003 w 365617"/>
                  <a:gd name="connsiteY109" fmla="*/ 257771 h 1722175"/>
                  <a:gd name="connsiteX110" fmla="*/ 289411 w 365617"/>
                  <a:gd name="connsiteY110" fmla="*/ 257771 h 1722175"/>
                  <a:gd name="connsiteX111" fmla="*/ 289411 w 365617"/>
                  <a:gd name="connsiteY111" fmla="*/ 166324 h 1722175"/>
                  <a:gd name="connsiteX112" fmla="*/ 158401 w 365617"/>
                  <a:gd name="connsiteY112" fmla="*/ 166324 h 1722175"/>
                  <a:gd name="connsiteX113" fmla="*/ 158401 w 365617"/>
                  <a:gd name="connsiteY113" fmla="*/ 257771 h 1722175"/>
                  <a:gd name="connsiteX114" fmla="*/ 209810 w 365617"/>
                  <a:gd name="connsiteY114" fmla="*/ 257771 h 1722175"/>
                  <a:gd name="connsiteX115" fmla="*/ 209810 w 365617"/>
                  <a:gd name="connsiteY115" fmla="*/ 166324 h 1722175"/>
                  <a:gd name="connsiteX116" fmla="*/ 78800 w 365617"/>
                  <a:gd name="connsiteY116" fmla="*/ 166324 h 1722175"/>
                  <a:gd name="connsiteX117" fmla="*/ 78800 w 365617"/>
                  <a:gd name="connsiteY117" fmla="*/ 257771 h 1722175"/>
                  <a:gd name="connsiteX118" fmla="*/ 130209 w 365617"/>
                  <a:gd name="connsiteY118" fmla="*/ 257771 h 1722175"/>
                  <a:gd name="connsiteX119" fmla="*/ 130209 w 365617"/>
                  <a:gd name="connsiteY119" fmla="*/ 166324 h 1722175"/>
                  <a:gd name="connsiteX120" fmla="*/ 164646 w 365617"/>
                  <a:gd name="connsiteY120" fmla="*/ 0 h 1722175"/>
                  <a:gd name="connsiteX121" fmla="*/ 200971 w 365617"/>
                  <a:gd name="connsiteY121" fmla="*/ 0 h 1722175"/>
                  <a:gd name="connsiteX122" fmla="*/ 200971 w 365617"/>
                  <a:gd name="connsiteY122" fmla="*/ 121844 h 1722175"/>
                  <a:gd name="connsiteX123" fmla="*/ 321528 w 365617"/>
                  <a:gd name="connsiteY123" fmla="*/ 121844 h 1722175"/>
                  <a:gd name="connsiteX124" fmla="*/ 321528 w 365617"/>
                  <a:gd name="connsiteY124" fmla="*/ 288040 h 1722175"/>
                  <a:gd name="connsiteX125" fmla="*/ 365617 w 365617"/>
                  <a:gd name="connsiteY125" fmla="*/ 288040 h 1722175"/>
                  <a:gd name="connsiteX126" fmla="*/ 365617 w 365617"/>
                  <a:gd name="connsiteY126" fmla="*/ 1722175 h 1722175"/>
                  <a:gd name="connsiteX127" fmla="*/ 0 w 365617"/>
                  <a:gd name="connsiteY127" fmla="*/ 1722175 h 1722175"/>
                  <a:gd name="connsiteX128" fmla="*/ 0 w 365617"/>
                  <a:gd name="connsiteY128" fmla="*/ 288040 h 1722175"/>
                  <a:gd name="connsiteX129" fmla="*/ 44089 w 365617"/>
                  <a:gd name="connsiteY129" fmla="*/ 288040 h 1722175"/>
                  <a:gd name="connsiteX130" fmla="*/ 44089 w 365617"/>
                  <a:gd name="connsiteY130" fmla="*/ 121844 h 1722175"/>
                  <a:gd name="connsiteX131" fmla="*/ 164646 w 365617"/>
                  <a:gd name="connsiteY131" fmla="*/ 121844 h 172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365617" h="1722175">
                    <a:moveTo>
                      <a:pt x="236706" y="1511487"/>
                    </a:moveTo>
                    <a:lnTo>
                      <a:pt x="236706" y="1602933"/>
                    </a:lnTo>
                    <a:lnTo>
                      <a:pt x="288114" y="1602933"/>
                    </a:lnTo>
                    <a:lnTo>
                      <a:pt x="288114" y="1511487"/>
                    </a:lnTo>
                    <a:close/>
                    <a:moveTo>
                      <a:pt x="157104" y="1511487"/>
                    </a:moveTo>
                    <a:lnTo>
                      <a:pt x="157104" y="1602933"/>
                    </a:lnTo>
                    <a:lnTo>
                      <a:pt x="208513" y="1602933"/>
                    </a:lnTo>
                    <a:lnTo>
                      <a:pt x="208513" y="1511487"/>
                    </a:lnTo>
                    <a:close/>
                    <a:moveTo>
                      <a:pt x="77503" y="1511487"/>
                    </a:moveTo>
                    <a:lnTo>
                      <a:pt x="77503" y="1602933"/>
                    </a:lnTo>
                    <a:lnTo>
                      <a:pt x="128912" y="1602933"/>
                    </a:lnTo>
                    <a:lnTo>
                      <a:pt x="128912" y="1511487"/>
                    </a:lnTo>
                    <a:close/>
                    <a:moveTo>
                      <a:pt x="236706" y="1366393"/>
                    </a:moveTo>
                    <a:lnTo>
                      <a:pt x="236706" y="1457840"/>
                    </a:lnTo>
                    <a:lnTo>
                      <a:pt x="288114" y="1457840"/>
                    </a:lnTo>
                    <a:lnTo>
                      <a:pt x="288114" y="1366393"/>
                    </a:lnTo>
                    <a:close/>
                    <a:moveTo>
                      <a:pt x="157104" y="1366393"/>
                    </a:moveTo>
                    <a:lnTo>
                      <a:pt x="157104" y="1457840"/>
                    </a:lnTo>
                    <a:lnTo>
                      <a:pt x="208513" y="1457840"/>
                    </a:lnTo>
                    <a:lnTo>
                      <a:pt x="208513" y="1366393"/>
                    </a:lnTo>
                    <a:close/>
                    <a:moveTo>
                      <a:pt x="77503" y="1366393"/>
                    </a:moveTo>
                    <a:lnTo>
                      <a:pt x="77503" y="1457840"/>
                    </a:lnTo>
                    <a:lnTo>
                      <a:pt x="128912" y="1457840"/>
                    </a:lnTo>
                    <a:lnTo>
                      <a:pt x="128912" y="1366393"/>
                    </a:lnTo>
                    <a:close/>
                    <a:moveTo>
                      <a:pt x="236706" y="1221299"/>
                    </a:moveTo>
                    <a:lnTo>
                      <a:pt x="236706" y="1312746"/>
                    </a:lnTo>
                    <a:lnTo>
                      <a:pt x="288114" y="1312746"/>
                    </a:lnTo>
                    <a:lnTo>
                      <a:pt x="288114" y="1221299"/>
                    </a:lnTo>
                    <a:close/>
                    <a:moveTo>
                      <a:pt x="157104" y="1221299"/>
                    </a:moveTo>
                    <a:lnTo>
                      <a:pt x="157104" y="1312746"/>
                    </a:lnTo>
                    <a:lnTo>
                      <a:pt x="208513" y="1312746"/>
                    </a:lnTo>
                    <a:lnTo>
                      <a:pt x="208513" y="1221299"/>
                    </a:lnTo>
                    <a:close/>
                    <a:moveTo>
                      <a:pt x="77503" y="1221299"/>
                    </a:moveTo>
                    <a:lnTo>
                      <a:pt x="77503" y="1312746"/>
                    </a:lnTo>
                    <a:lnTo>
                      <a:pt x="128912" y="1312746"/>
                    </a:lnTo>
                    <a:lnTo>
                      <a:pt x="128912" y="1221299"/>
                    </a:lnTo>
                    <a:close/>
                    <a:moveTo>
                      <a:pt x="236706" y="1076205"/>
                    </a:moveTo>
                    <a:lnTo>
                      <a:pt x="236706" y="1167652"/>
                    </a:lnTo>
                    <a:lnTo>
                      <a:pt x="288114" y="1167652"/>
                    </a:lnTo>
                    <a:lnTo>
                      <a:pt x="288114" y="1076205"/>
                    </a:lnTo>
                    <a:close/>
                    <a:moveTo>
                      <a:pt x="157104" y="1076205"/>
                    </a:moveTo>
                    <a:lnTo>
                      <a:pt x="157104" y="1167652"/>
                    </a:lnTo>
                    <a:lnTo>
                      <a:pt x="208513" y="1167652"/>
                    </a:lnTo>
                    <a:lnTo>
                      <a:pt x="208513" y="1076205"/>
                    </a:lnTo>
                    <a:close/>
                    <a:moveTo>
                      <a:pt x="77503" y="1076205"/>
                    </a:moveTo>
                    <a:lnTo>
                      <a:pt x="77503" y="1167652"/>
                    </a:lnTo>
                    <a:lnTo>
                      <a:pt x="128912" y="1167652"/>
                    </a:lnTo>
                    <a:lnTo>
                      <a:pt x="128912" y="1076205"/>
                    </a:lnTo>
                    <a:close/>
                    <a:moveTo>
                      <a:pt x="236706" y="931111"/>
                    </a:moveTo>
                    <a:lnTo>
                      <a:pt x="236706" y="1022558"/>
                    </a:lnTo>
                    <a:lnTo>
                      <a:pt x="288114" y="1022558"/>
                    </a:lnTo>
                    <a:lnTo>
                      <a:pt x="288114" y="931111"/>
                    </a:lnTo>
                    <a:close/>
                    <a:moveTo>
                      <a:pt x="157104" y="931111"/>
                    </a:moveTo>
                    <a:lnTo>
                      <a:pt x="157104" y="1022558"/>
                    </a:lnTo>
                    <a:lnTo>
                      <a:pt x="208513" y="1022558"/>
                    </a:lnTo>
                    <a:lnTo>
                      <a:pt x="208513" y="931111"/>
                    </a:lnTo>
                    <a:close/>
                    <a:moveTo>
                      <a:pt x="77503" y="931111"/>
                    </a:moveTo>
                    <a:lnTo>
                      <a:pt x="77503" y="1022558"/>
                    </a:lnTo>
                    <a:lnTo>
                      <a:pt x="128912" y="1022558"/>
                    </a:lnTo>
                    <a:lnTo>
                      <a:pt x="128912" y="931111"/>
                    </a:lnTo>
                    <a:close/>
                    <a:moveTo>
                      <a:pt x="236706" y="786018"/>
                    </a:moveTo>
                    <a:lnTo>
                      <a:pt x="236706" y="877464"/>
                    </a:lnTo>
                    <a:lnTo>
                      <a:pt x="288114" y="877464"/>
                    </a:lnTo>
                    <a:lnTo>
                      <a:pt x="288114" y="786018"/>
                    </a:lnTo>
                    <a:close/>
                    <a:moveTo>
                      <a:pt x="157104" y="786018"/>
                    </a:moveTo>
                    <a:lnTo>
                      <a:pt x="157104" y="877464"/>
                    </a:lnTo>
                    <a:lnTo>
                      <a:pt x="208513" y="877464"/>
                    </a:lnTo>
                    <a:lnTo>
                      <a:pt x="208513" y="786018"/>
                    </a:lnTo>
                    <a:close/>
                    <a:moveTo>
                      <a:pt x="77503" y="786018"/>
                    </a:moveTo>
                    <a:lnTo>
                      <a:pt x="77503" y="877464"/>
                    </a:lnTo>
                    <a:lnTo>
                      <a:pt x="128912" y="877464"/>
                    </a:lnTo>
                    <a:lnTo>
                      <a:pt x="128912" y="786018"/>
                    </a:lnTo>
                    <a:close/>
                    <a:moveTo>
                      <a:pt x="236706" y="640924"/>
                    </a:moveTo>
                    <a:lnTo>
                      <a:pt x="236706" y="732371"/>
                    </a:lnTo>
                    <a:lnTo>
                      <a:pt x="288114" y="732371"/>
                    </a:lnTo>
                    <a:lnTo>
                      <a:pt x="288114" y="640924"/>
                    </a:lnTo>
                    <a:close/>
                    <a:moveTo>
                      <a:pt x="157104" y="640924"/>
                    </a:moveTo>
                    <a:lnTo>
                      <a:pt x="157104" y="732371"/>
                    </a:lnTo>
                    <a:lnTo>
                      <a:pt x="208513" y="732371"/>
                    </a:lnTo>
                    <a:lnTo>
                      <a:pt x="208513" y="640924"/>
                    </a:lnTo>
                    <a:close/>
                    <a:moveTo>
                      <a:pt x="77503" y="640924"/>
                    </a:moveTo>
                    <a:lnTo>
                      <a:pt x="77503" y="732371"/>
                    </a:lnTo>
                    <a:lnTo>
                      <a:pt x="128912" y="732371"/>
                    </a:lnTo>
                    <a:lnTo>
                      <a:pt x="128912" y="640924"/>
                    </a:lnTo>
                    <a:close/>
                    <a:moveTo>
                      <a:pt x="236706" y="495830"/>
                    </a:moveTo>
                    <a:lnTo>
                      <a:pt x="236706" y="587277"/>
                    </a:lnTo>
                    <a:lnTo>
                      <a:pt x="288114" y="587277"/>
                    </a:lnTo>
                    <a:lnTo>
                      <a:pt x="288114" y="495830"/>
                    </a:lnTo>
                    <a:close/>
                    <a:moveTo>
                      <a:pt x="157104" y="495830"/>
                    </a:moveTo>
                    <a:lnTo>
                      <a:pt x="157104" y="587277"/>
                    </a:lnTo>
                    <a:lnTo>
                      <a:pt x="208513" y="587277"/>
                    </a:lnTo>
                    <a:lnTo>
                      <a:pt x="208513" y="495830"/>
                    </a:lnTo>
                    <a:close/>
                    <a:moveTo>
                      <a:pt x="77503" y="495830"/>
                    </a:moveTo>
                    <a:lnTo>
                      <a:pt x="77503" y="587277"/>
                    </a:lnTo>
                    <a:lnTo>
                      <a:pt x="128912" y="587277"/>
                    </a:lnTo>
                    <a:lnTo>
                      <a:pt x="128912" y="495830"/>
                    </a:lnTo>
                    <a:close/>
                    <a:moveTo>
                      <a:pt x="236706" y="350737"/>
                    </a:moveTo>
                    <a:lnTo>
                      <a:pt x="236706" y="442183"/>
                    </a:lnTo>
                    <a:lnTo>
                      <a:pt x="288114" y="442183"/>
                    </a:lnTo>
                    <a:lnTo>
                      <a:pt x="288114" y="350737"/>
                    </a:lnTo>
                    <a:close/>
                    <a:moveTo>
                      <a:pt x="157104" y="350737"/>
                    </a:moveTo>
                    <a:lnTo>
                      <a:pt x="157104" y="442183"/>
                    </a:lnTo>
                    <a:lnTo>
                      <a:pt x="208513" y="442183"/>
                    </a:lnTo>
                    <a:lnTo>
                      <a:pt x="208513" y="350737"/>
                    </a:lnTo>
                    <a:close/>
                    <a:moveTo>
                      <a:pt x="77503" y="350737"/>
                    </a:moveTo>
                    <a:lnTo>
                      <a:pt x="77503" y="442183"/>
                    </a:lnTo>
                    <a:lnTo>
                      <a:pt x="128912" y="442183"/>
                    </a:lnTo>
                    <a:lnTo>
                      <a:pt x="128912" y="350737"/>
                    </a:lnTo>
                    <a:close/>
                    <a:moveTo>
                      <a:pt x="238003" y="166324"/>
                    </a:moveTo>
                    <a:lnTo>
                      <a:pt x="238003" y="257771"/>
                    </a:lnTo>
                    <a:lnTo>
                      <a:pt x="289411" y="257771"/>
                    </a:lnTo>
                    <a:lnTo>
                      <a:pt x="289411" y="166324"/>
                    </a:lnTo>
                    <a:close/>
                    <a:moveTo>
                      <a:pt x="158401" y="166324"/>
                    </a:moveTo>
                    <a:lnTo>
                      <a:pt x="158401" y="257771"/>
                    </a:lnTo>
                    <a:lnTo>
                      <a:pt x="209810" y="257771"/>
                    </a:lnTo>
                    <a:lnTo>
                      <a:pt x="209810" y="166324"/>
                    </a:lnTo>
                    <a:close/>
                    <a:moveTo>
                      <a:pt x="78800" y="166324"/>
                    </a:moveTo>
                    <a:lnTo>
                      <a:pt x="78800" y="257771"/>
                    </a:lnTo>
                    <a:lnTo>
                      <a:pt x="130209" y="257771"/>
                    </a:lnTo>
                    <a:lnTo>
                      <a:pt x="130209" y="166324"/>
                    </a:lnTo>
                    <a:close/>
                    <a:moveTo>
                      <a:pt x="164646" y="0"/>
                    </a:moveTo>
                    <a:lnTo>
                      <a:pt x="200971" y="0"/>
                    </a:lnTo>
                    <a:lnTo>
                      <a:pt x="200971" y="121844"/>
                    </a:lnTo>
                    <a:lnTo>
                      <a:pt x="321528" y="121844"/>
                    </a:lnTo>
                    <a:lnTo>
                      <a:pt x="321528" y="288040"/>
                    </a:lnTo>
                    <a:lnTo>
                      <a:pt x="365617" y="288040"/>
                    </a:lnTo>
                    <a:lnTo>
                      <a:pt x="365617" y="1722175"/>
                    </a:lnTo>
                    <a:lnTo>
                      <a:pt x="0" y="1722175"/>
                    </a:lnTo>
                    <a:lnTo>
                      <a:pt x="0" y="288040"/>
                    </a:lnTo>
                    <a:lnTo>
                      <a:pt x="44089" y="288040"/>
                    </a:lnTo>
                    <a:lnTo>
                      <a:pt x="44089" y="121844"/>
                    </a:lnTo>
                    <a:lnTo>
                      <a:pt x="164646" y="1218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7A350E91-D7E8-426D-88E6-7AC85472FF14}"/>
                  </a:ext>
                </a:extLst>
              </p:cNvPr>
              <p:cNvSpPr/>
              <p:nvPr/>
            </p:nvSpPr>
            <p:spPr>
              <a:xfrm>
                <a:off x="8087480" y="3521526"/>
                <a:ext cx="443739" cy="1176760"/>
              </a:xfrm>
              <a:custGeom>
                <a:avLst/>
                <a:gdLst>
                  <a:gd name="connsiteX0" fmla="*/ 46527 w 544812"/>
                  <a:gd name="connsiteY0" fmla="*/ 1160562 h 1444797"/>
                  <a:gd name="connsiteX1" fmla="*/ 46527 w 544812"/>
                  <a:gd name="connsiteY1" fmla="*/ 1237667 h 1444797"/>
                  <a:gd name="connsiteX2" fmla="*/ 498284 w 544812"/>
                  <a:gd name="connsiteY2" fmla="*/ 1237667 h 1444797"/>
                  <a:gd name="connsiteX3" fmla="*/ 498284 w 544812"/>
                  <a:gd name="connsiteY3" fmla="*/ 1160562 h 1444797"/>
                  <a:gd name="connsiteX4" fmla="*/ 46527 w 544812"/>
                  <a:gd name="connsiteY4" fmla="*/ 1038223 h 1444797"/>
                  <a:gd name="connsiteX5" fmla="*/ 46527 w 544812"/>
                  <a:gd name="connsiteY5" fmla="*/ 1115328 h 1444797"/>
                  <a:gd name="connsiteX6" fmla="*/ 498284 w 544812"/>
                  <a:gd name="connsiteY6" fmla="*/ 1115328 h 1444797"/>
                  <a:gd name="connsiteX7" fmla="*/ 498284 w 544812"/>
                  <a:gd name="connsiteY7" fmla="*/ 1038223 h 1444797"/>
                  <a:gd name="connsiteX8" fmla="*/ 46527 w 544812"/>
                  <a:gd name="connsiteY8" fmla="*/ 919882 h 1444797"/>
                  <a:gd name="connsiteX9" fmla="*/ 46527 w 544812"/>
                  <a:gd name="connsiteY9" fmla="*/ 996987 h 1444797"/>
                  <a:gd name="connsiteX10" fmla="*/ 498284 w 544812"/>
                  <a:gd name="connsiteY10" fmla="*/ 996987 h 1444797"/>
                  <a:gd name="connsiteX11" fmla="*/ 498284 w 544812"/>
                  <a:gd name="connsiteY11" fmla="*/ 919882 h 1444797"/>
                  <a:gd name="connsiteX12" fmla="*/ 46527 w 544812"/>
                  <a:gd name="connsiteY12" fmla="*/ 797544 h 1444797"/>
                  <a:gd name="connsiteX13" fmla="*/ 46527 w 544812"/>
                  <a:gd name="connsiteY13" fmla="*/ 874649 h 1444797"/>
                  <a:gd name="connsiteX14" fmla="*/ 498284 w 544812"/>
                  <a:gd name="connsiteY14" fmla="*/ 874649 h 1444797"/>
                  <a:gd name="connsiteX15" fmla="*/ 498284 w 544812"/>
                  <a:gd name="connsiteY15" fmla="*/ 797544 h 1444797"/>
                  <a:gd name="connsiteX16" fmla="*/ 46527 w 544812"/>
                  <a:gd name="connsiteY16" fmla="*/ 675206 h 1444797"/>
                  <a:gd name="connsiteX17" fmla="*/ 46527 w 544812"/>
                  <a:gd name="connsiteY17" fmla="*/ 752311 h 1444797"/>
                  <a:gd name="connsiteX18" fmla="*/ 498284 w 544812"/>
                  <a:gd name="connsiteY18" fmla="*/ 752311 h 1444797"/>
                  <a:gd name="connsiteX19" fmla="*/ 498284 w 544812"/>
                  <a:gd name="connsiteY19" fmla="*/ 675206 h 1444797"/>
                  <a:gd name="connsiteX20" fmla="*/ 46527 w 544812"/>
                  <a:gd name="connsiteY20" fmla="*/ 552867 h 1444797"/>
                  <a:gd name="connsiteX21" fmla="*/ 46527 w 544812"/>
                  <a:gd name="connsiteY21" fmla="*/ 629972 h 1444797"/>
                  <a:gd name="connsiteX22" fmla="*/ 498284 w 544812"/>
                  <a:gd name="connsiteY22" fmla="*/ 629972 h 1444797"/>
                  <a:gd name="connsiteX23" fmla="*/ 498284 w 544812"/>
                  <a:gd name="connsiteY23" fmla="*/ 552867 h 1444797"/>
                  <a:gd name="connsiteX24" fmla="*/ 46527 w 544812"/>
                  <a:gd name="connsiteY24" fmla="*/ 430529 h 1444797"/>
                  <a:gd name="connsiteX25" fmla="*/ 46527 w 544812"/>
                  <a:gd name="connsiteY25" fmla="*/ 507634 h 1444797"/>
                  <a:gd name="connsiteX26" fmla="*/ 498284 w 544812"/>
                  <a:gd name="connsiteY26" fmla="*/ 507634 h 1444797"/>
                  <a:gd name="connsiteX27" fmla="*/ 498284 w 544812"/>
                  <a:gd name="connsiteY27" fmla="*/ 430529 h 1444797"/>
                  <a:gd name="connsiteX28" fmla="*/ 46527 w 544812"/>
                  <a:gd name="connsiteY28" fmla="*/ 308190 h 1444797"/>
                  <a:gd name="connsiteX29" fmla="*/ 46527 w 544812"/>
                  <a:gd name="connsiteY29" fmla="*/ 385295 h 1444797"/>
                  <a:gd name="connsiteX30" fmla="*/ 498284 w 544812"/>
                  <a:gd name="connsiteY30" fmla="*/ 385295 h 1444797"/>
                  <a:gd name="connsiteX31" fmla="*/ 498284 w 544812"/>
                  <a:gd name="connsiteY31" fmla="*/ 308190 h 1444797"/>
                  <a:gd name="connsiteX32" fmla="*/ 46527 w 544812"/>
                  <a:gd name="connsiteY32" fmla="*/ 185852 h 1444797"/>
                  <a:gd name="connsiteX33" fmla="*/ 46527 w 544812"/>
                  <a:gd name="connsiteY33" fmla="*/ 262957 h 1444797"/>
                  <a:gd name="connsiteX34" fmla="*/ 498284 w 544812"/>
                  <a:gd name="connsiteY34" fmla="*/ 262957 h 1444797"/>
                  <a:gd name="connsiteX35" fmla="*/ 498284 w 544812"/>
                  <a:gd name="connsiteY35" fmla="*/ 185852 h 1444797"/>
                  <a:gd name="connsiteX36" fmla="*/ 48758 w 544812"/>
                  <a:gd name="connsiteY36" fmla="*/ 0 h 1444797"/>
                  <a:gd name="connsiteX37" fmla="*/ 95284 w 544812"/>
                  <a:gd name="connsiteY37" fmla="*/ 0 h 1444797"/>
                  <a:gd name="connsiteX38" fmla="*/ 95284 w 544812"/>
                  <a:gd name="connsiteY38" fmla="*/ 82647 h 1444797"/>
                  <a:gd name="connsiteX39" fmla="*/ 544812 w 544812"/>
                  <a:gd name="connsiteY39" fmla="*/ 82647 h 1444797"/>
                  <a:gd name="connsiteX40" fmla="*/ 544812 w 544812"/>
                  <a:gd name="connsiteY40" fmla="*/ 1444797 h 1444797"/>
                  <a:gd name="connsiteX41" fmla="*/ 0 w 544812"/>
                  <a:gd name="connsiteY41" fmla="*/ 1444797 h 1444797"/>
                  <a:gd name="connsiteX42" fmla="*/ 0 w 544812"/>
                  <a:gd name="connsiteY42" fmla="*/ 82647 h 1444797"/>
                  <a:gd name="connsiteX43" fmla="*/ 48758 w 544812"/>
                  <a:gd name="connsiteY43" fmla="*/ 82647 h 144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4812" h="1444797">
                    <a:moveTo>
                      <a:pt x="46527" y="1160562"/>
                    </a:moveTo>
                    <a:lnTo>
                      <a:pt x="46527" y="1237667"/>
                    </a:lnTo>
                    <a:lnTo>
                      <a:pt x="498284" y="1237667"/>
                    </a:lnTo>
                    <a:lnTo>
                      <a:pt x="498284" y="1160562"/>
                    </a:lnTo>
                    <a:close/>
                    <a:moveTo>
                      <a:pt x="46527" y="1038223"/>
                    </a:moveTo>
                    <a:lnTo>
                      <a:pt x="46527" y="1115328"/>
                    </a:lnTo>
                    <a:lnTo>
                      <a:pt x="498284" y="1115328"/>
                    </a:lnTo>
                    <a:lnTo>
                      <a:pt x="498284" y="1038223"/>
                    </a:lnTo>
                    <a:close/>
                    <a:moveTo>
                      <a:pt x="46527" y="919882"/>
                    </a:moveTo>
                    <a:lnTo>
                      <a:pt x="46527" y="996987"/>
                    </a:lnTo>
                    <a:lnTo>
                      <a:pt x="498284" y="996987"/>
                    </a:lnTo>
                    <a:lnTo>
                      <a:pt x="498284" y="919882"/>
                    </a:lnTo>
                    <a:close/>
                    <a:moveTo>
                      <a:pt x="46527" y="797544"/>
                    </a:moveTo>
                    <a:lnTo>
                      <a:pt x="46527" y="874649"/>
                    </a:lnTo>
                    <a:lnTo>
                      <a:pt x="498284" y="874649"/>
                    </a:lnTo>
                    <a:lnTo>
                      <a:pt x="498284" y="797544"/>
                    </a:lnTo>
                    <a:close/>
                    <a:moveTo>
                      <a:pt x="46527" y="675206"/>
                    </a:moveTo>
                    <a:lnTo>
                      <a:pt x="46527" y="752311"/>
                    </a:lnTo>
                    <a:lnTo>
                      <a:pt x="498284" y="752311"/>
                    </a:lnTo>
                    <a:lnTo>
                      <a:pt x="498284" y="675206"/>
                    </a:lnTo>
                    <a:close/>
                    <a:moveTo>
                      <a:pt x="46527" y="552867"/>
                    </a:moveTo>
                    <a:lnTo>
                      <a:pt x="46527" y="629972"/>
                    </a:lnTo>
                    <a:lnTo>
                      <a:pt x="498284" y="629972"/>
                    </a:lnTo>
                    <a:lnTo>
                      <a:pt x="498284" y="552867"/>
                    </a:lnTo>
                    <a:close/>
                    <a:moveTo>
                      <a:pt x="46527" y="430529"/>
                    </a:moveTo>
                    <a:lnTo>
                      <a:pt x="46527" y="507634"/>
                    </a:lnTo>
                    <a:lnTo>
                      <a:pt x="498284" y="507634"/>
                    </a:lnTo>
                    <a:lnTo>
                      <a:pt x="498284" y="430529"/>
                    </a:lnTo>
                    <a:close/>
                    <a:moveTo>
                      <a:pt x="46527" y="308190"/>
                    </a:moveTo>
                    <a:lnTo>
                      <a:pt x="46527" y="385295"/>
                    </a:lnTo>
                    <a:lnTo>
                      <a:pt x="498284" y="385295"/>
                    </a:lnTo>
                    <a:lnTo>
                      <a:pt x="498284" y="308190"/>
                    </a:lnTo>
                    <a:close/>
                    <a:moveTo>
                      <a:pt x="46527" y="185852"/>
                    </a:moveTo>
                    <a:lnTo>
                      <a:pt x="46527" y="262957"/>
                    </a:lnTo>
                    <a:lnTo>
                      <a:pt x="498284" y="262957"/>
                    </a:lnTo>
                    <a:lnTo>
                      <a:pt x="498284" y="185852"/>
                    </a:lnTo>
                    <a:close/>
                    <a:moveTo>
                      <a:pt x="48758" y="0"/>
                    </a:moveTo>
                    <a:lnTo>
                      <a:pt x="95284" y="0"/>
                    </a:lnTo>
                    <a:lnTo>
                      <a:pt x="95284" y="82647"/>
                    </a:lnTo>
                    <a:lnTo>
                      <a:pt x="544812" y="82647"/>
                    </a:lnTo>
                    <a:lnTo>
                      <a:pt x="544812" y="1444797"/>
                    </a:lnTo>
                    <a:lnTo>
                      <a:pt x="0" y="1444797"/>
                    </a:lnTo>
                    <a:lnTo>
                      <a:pt x="0" y="82647"/>
                    </a:lnTo>
                    <a:lnTo>
                      <a:pt x="48758" y="8264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391EA3-DD0B-4D76-816A-2F5801245026}"/>
                </a:ext>
              </a:extLst>
            </p:cNvPr>
            <p:cNvSpPr/>
            <p:nvPr/>
          </p:nvSpPr>
          <p:spPr>
            <a:xfrm>
              <a:off x="7279626" y="3860279"/>
              <a:ext cx="388079" cy="851062"/>
            </a:xfrm>
            <a:custGeom>
              <a:avLst/>
              <a:gdLst>
                <a:gd name="connsiteX0" fmla="*/ 591548 w 746721"/>
                <a:gd name="connsiteY0" fmla="*/ 1221686 h 1637568"/>
                <a:gd name="connsiteX1" fmla="*/ 591548 w 746721"/>
                <a:gd name="connsiteY1" fmla="*/ 1305708 h 1637568"/>
                <a:gd name="connsiteX2" fmla="*/ 675570 w 746721"/>
                <a:gd name="connsiteY2" fmla="*/ 1305708 h 1637568"/>
                <a:gd name="connsiteX3" fmla="*/ 675570 w 746721"/>
                <a:gd name="connsiteY3" fmla="*/ 1221686 h 1637568"/>
                <a:gd name="connsiteX4" fmla="*/ 461449 w 746721"/>
                <a:gd name="connsiteY4" fmla="*/ 1221686 h 1637568"/>
                <a:gd name="connsiteX5" fmla="*/ 461449 w 746721"/>
                <a:gd name="connsiteY5" fmla="*/ 1305708 h 1637568"/>
                <a:gd name="connsiteX6" fmla="*/ 545471 w 746721"/>
                <a:gd name="connsiteY6" fmla="*/ 1305708 h 1637568"/>
                <a:gd name="connsiteX7" fmla="*/ 545471 w 746721"/>
                <a:gd name="connsiteY7" fmla="*/ 1221686 h 1637568"/>
                <a:gd name="connsiteX8" fmla="*/ 331349 w 746721"/>
                <a:gd name="connsiteY8" fmla="*/ 1221686 h 1637568"/>
                <a:gd name="connsiteX9" fmla="*/ 331349 w 746721"/>
                <a:gd name="connsiteY9" fmla="*/ 1305708 h 1637568"/>
                <a:gd name="connsiteX10" fmla="*/ 415371 w 746721"/>
                <a:gd name="connsiteY10" fmla="*/ 1305708 h 1637568"/>
                <a:gd name="connsiteX11" fmla="*/ 415371 w 746721"/>
                <a:gd name="connsiteY11" fmla="*/ 1221686 h 1637568"/>
                <a:gd name="connsiteX12" fmla="*/ 201250 w 746721"/>
                <a:gd name="connsiteY12" fmla="*/ 1221686 h 1637568"/>
                <a:gd name="connsiteX13" fmla="*/ 201250 w 746721"/>
                <a:gd name="connsiteY13" fmla="*/ 1305708 h 1637568"/>
                <a:gd name="connsiteX14" fmla="*/ 285272 w 746721"/>
                <a:gd name="connsiteY14" fmla="*/ 1305708 h 1637568"/>
                <a:gd name="connsiteX15" fmla="*/ 285272 w 746721"/>
                <a:gd name="connsiteY15" fmla="*/ 1221686 h 1637568"/>
                <a:gd name="connsiteX16" fmla="*/ 71150 w 746721"/>
                <a:gd name="connsiteY16" fmla="*/ 1221686 h 1637568"/>
                <a:gd name="connsiteX17" fmla="*/ 71150 w 746721"/>
                <a:gd name="connsiteY17" fmla="*/ 1305708 h 1637568"/>
                <a:gd name="connsiteX18" fmla="*/ 155172 w 746721"/>
                <a:gd name="connsiteY18" fmla="*/ 1305708 h 1637568"/>
                <a:gd name="connsiteX19" fmla="*/ 155172 w 746721"/>
                <a:gd name="connsiteY19" fmla="*/ 1221686 h 1637568"/>
                <a:gd name="connsiteX20" fmla="*/ 591548 w 746721"/>
                <a:gd name="connsiteY20" fmla="*/ 1088373 h 1637568"/>
                <a:gd name="connsiteX21" fmla="*/ 591548 w 746721"/>
                <a:gd name="connsiteY21" fmla="*/ 1172395 h 1637568"/>
                <a:gd name="connsiteX22" fmla="*/ 675570 w 746721"/>
                <a:gd name="connsiteY22" fmla="*/ 1172395 h 1637568"/>
                <a:gd name="connsiteX23" fmla="*/ 675570 w 746721"/>
                <a:gd name="connsiteY23" fmla="*/ 1088373 h 1637568"/>
                <a:gd name="connsiteX24" fmla="*/ 331349 w 746721"/>
                <a:gd name="connsiteY24" fmla="*/ 1088373 h 1637568"/>
                <a:gd name="connsiteX25" fmla="*/ 331349 w 746721"/>
                <a:gd name="connsiteY25" fmla="*/ 1172395 h 1637568"/>
                <a:gd name="connsiteX26" fmla="*/ 415371 w 746721"/>
                <a:gd name="connsiteY26" fmla="*/ 1172395 h 1637568"/>
                <a:gd name="connsiteX27" fmla="*/ 415371 w 746721"/>
                <a:gd name="connsiteY27" fmla="*/ 1088373 h 1637568"/>
                <a:gd name="connsiteX28" fmla="*/ 201250 w 746721"/>
                <a:gd name="connsiteY28" fmla="*/ 1088373 h 1637568"/>
                <a:gd name="connsiteX29" fmla="*/ 201250 w 746721"/>
                <a:gd name="connsiteY29" fmla="*/ 1172395 h 1637568"/>
                <a:gd name="connsiteX30" fmla="*/ 285272 w 746721"/>
                <a:gd name="connsiteY30" fmla="*/ 1172395 h 1637568"/>
                <a:gd name="connsiteX31" fmla="*/ 285272 w 746721"/>
                <a:gd name="connsiteY31" fmla="*/ 1088373 h 1637568"/>
                <a:gd name="connsiteX32" fmla="*/ 71150 w 746721"/>
                <a:gd name="connsiteY32" fmla="*/ 1088373 h 1637568"/>
                <a:gd name="connsiteX33" fmla="*/ 71150 w 746721"/>
                <a:gd name="connsiteY33" fmla="*/ 1172395 h 1637568"/>
                <a:gd name="connsiteX34" fmla="*/ 155172 w 746721"/>
                <a:gd name="connsiteY34" fmla="*/ 1172395 h 1637568"/>
                <a:gd name="connsiteX35" fmla="*/ 155172 w 746721"/>
                <a:gd name="connsiteY35" fmla="*/ 1088373 h 1637568"/>
                <a:gd name="connsiteX36" fmla="*/ 591548 w 746721"/>
                <a:gd name="connsiteY36" fmla="*/ 955060 h 1637568"/>
                <a:gd name="connsiteX37" fmla="*/ 591548 w 746721"/>
                <a:gd name="connsiteY37" fmla="*/ 1039082 h 1637568"/>
                <a:gd name="connsiteX38" fmla="*/ 675570 w 746721"/>
                <a:gd name="connsiteY38" fmla="*/ 1039082 h 1637568"/>
                <a:gd name="connsiteX39" fmla="*/ 675570 w 746721"/>
                <a:gd name="connsiteY39" fmla="*/ 955060 h 1637568"/>
                <a:gd name="connsiteX40" fmla="*/ 461449 w 746721"/>
                <a:gd name="connsiteY40" fmla="*/ 955060 h 1637568"/>
                <a:gd name="connsiteX41" fmla="*/ 461449 w 746721"/>
                <a:gd name="connsiteY41" fmla="*/ 1039082 h 1637568"/>
                <a:gd name="connsiteX42" fmla="*/ 545471 w 746721"/>
                <a:gd name="connsiteY42" fmla="*/ 1039082 h 1637568"/>
                <a:gd name="connsiteX43" fmla="*/ 545471 w 746721"/>
                <a:gd name="connsiteY43" fmla="*/ 955060 h 1637568"/>
                <a:gd name="connsiteX44" fmla="*/ 331349 w 746721"/>
                <a:gd name="connsiteY44" fmla="*/ 955060 h 1637568"/>
                <a:gd name="connsiteX45" fmla="*/ 331349 w 746721"/>
                <a:gd name="connsiteY45" fmla="*/ 1039082 h 1637568"/>
                <a:gd name="connsiteX46" fmla="*/ 415371 w 746721"/>
                <a:gd name="connsiteY46" fmla="*/ 1039082 h 1637568"/>
                <a:gd name="connsiteX47" fmla="*/ 415371 w 746721"/>
                <a:gd name="connsiteY47" fmla="*/ 955060 h 1637568"/>
                <a:gd name="connsiteX48" fmla="*/ 201250 w 746721"/>
                <a:gd name="connsiteY48" fmla="*/ 955060 h 1637568"/>
                <a:gd name="connsiteX49" fmla="*/ 201250 w 746721"/>
                <a:gd name="connsiteY49" fmla="*/ 1039082 h 1637568"/>
                <a:gd name="connsiteX50" fmla="*/ 285272 w 746721"/>
                <a:gd name="connsiteY50" fmla="*/ 1039082 h 1637568"/>
                <a:gd name="connsiteX51" fmla="*/ 285272 w 746721"/>
                <a:gd name="connsiteY51" fmla="*/ 955060 h 1637568"/>
                <a:gd name="connsiteX52" fmla="*/ 591548 w 746721"/>
                <a:gd name="connsiteY52" fmla="*/ 821746 h 1637568"/>
                <a:gd name="connsiteX53" fmla="*/ 591548 w 746721"/>
                <a:gd name="connsiteY53" fmla="*/ 905768 h 1637568"/>
                <a:gd name="connsiteX54" fmla="*/ 675570 w 746721"/>
                <a:gd name="connsiteY54" fmla="*/ 905768 h 1637568"/>
                <a:gd name="connsiteX55" fmla="*/ 675570 w 746721"/>
                <a:gd name="connsiteY55" fmla="*/ 821746 h 1637568"/>
                <a:gd name="connsiteX56" fmla="*/ 461449 w 746721"/>
                <a:gd name="connsiteY56" fmla="*/ 821746 h 1637568"/>
                <a:gd name="connsiteX57" fmla="*/ 461449 w 746721"/>
                <a:gd name="connsiteY57" fmla="*/ 905768 h 1637568"/>
                <a:gd name="connsiteX58" fmla="*/ 545471 w 746721"/>
                <a:gd name="connsiteY58" fmla="*/ 905768 h 1637568"/>
                <a:gd name="connsiteX59" fmla="*/ 545471 w 746721"/>
                <a:gd name="connsiteY59" fmla="*/ 821746 h 1637568"/>
                <a:gd name="connsiteX60" fmla="*/ 201250 w 746721"/>
                <a:gd name="connsiteY60" fmla="*/ 821746 h 1637568"/>
                <a:gd name="connsiteX61" fmla="*/ 201250 w 746721"/>
                <a:gd name="connsiteY61" fmla="*/ 905768 h 1637568"/>
                <a:gd name="connsiteX62" fmla="*/ 285272 w 746721"/>
                <a:gd name="connsiteY62" fmla="*/ 905768 h 1637568"/>
                <a:gd name="connsiteX63" fmla="*/ 285272 w 746721"/>
                <a:gd name="connsiteY63" fmla="*/ 821746 h 1637568"/>
                <a:gd name="connsiteX64" fmla="*/ 71150 w 746721"/>
                <a:gd name="connsiteY64" fmla="*/ 821746 h 1637568"/>
                <a:gd name="connsiteX65" fmla="*/ 71150 w 746721"/>
                <a:gd name="connsiteY65" fmla="*/ 905768 h 1637568"/>
                <a:gd name="connsiteX66" fmla="*/ 155172 w 746721"/>
                <a:gd name="connsiteY66" fmla="*/ 905768 h 1637568"/>
                <a:gd name="connsiteX67" fmla="*/ 155172 w 746721"/>
                <a:gd name="connsiteY67" fmla="*/ 821746 h 1637568"/>
                <a:gd name="connsiteX68" fmla="*/ 591548 w 746721"/>
                <a:gd name="connsiteY68" fmla="*/ 688433 h 1637568"/>
                <a:gd name="connsiteX69" fmla="*/ 591548 w 746721"/>
                <a:gd name="connsiteY69" fmla="*/ 772455 h 1637568"/>
                <a:gd name="connsiteX70" fmla="*/ 675570 w 746721"/>
                <a:gd name="connsiteY70" fmla="*/ 772455 h 1637568"/>
                <a:gd name="connsiteX71" fmla="*/ 675570 w 746721"/>
                <a:gd name="connsiteY71" fmla="*/ 688433 h 1637568"/>
                <a:gd name="connsiteX72" fmla="*/ 461449 w 746721"/>
                <a:gd name="connsiteY72" fmla="*/ 688433 h 1637568"/>
                <a:gd name="connsiteX73" fmla="*/ 461449 w 746721"/>
                <a:gd name="connsiteY73" fmla="*/ 772455 h 1637568"/>
                <a:gd name="connsiteX74" fmla="*/ 545471 w 746721"/>
                <a:gd name="connsiteY74" fmla="*/ 772455 h 1637568"/>
                <a:gd name="connsiteX75" fmla="*/ 545471 w 746721"/>
                <a:gd name="connsiteY75" fmla="*/ 688433 h 1637568"/>
                <a:gd name="connsiteX76" fmla="*/ 331349 w 746721"/>
                <a:gd name="connsiteY76" fmla="*/ 688433 h 1637568"/>
                <a:gd name="connsiteX77" fmla="*/ 331349 w 746721"/>
                <a:gd name="connsiteY77" fmla="*/ 772455 h 1637568"/>
                <a:gd name="connsiteX78" fmla="*/ 415371 w 746721"/>
                <a:gd name="connsiteY78" fmla="*/ 772455 h 1637568"/>
                <a:gd name="connsiteX79" fmla="*/ 415371 w 746721"/>
                <a:gd name="connsiteY79" fmla="*/ 688433 h 1637568"/>
                <a:gd name="connsiteX80" fmla="*/ 201250 w 746721"/>
                <a:gd name="connsiteY80" fmla="*/ 688433 h 1637568"/>
                <a:gd name="connsiteX81" fmla="*/ 201250 w 746721"/>
                <a:gd name="connsiteY81" fmla="*/ 772455 h 1637568"/>
                <a:gd name="connsiteX82" fmla="*/ 285272 w 746721"/>
                <a:gd name="connsiteY82" fmla="*/ 772455 h 1637568"/>
                <a:gd name="connsiteX83" fmla="*/ 285272 w 746721"/>
                <a:gd name="connsiteY83" fmla="*/ 688433 h 1637568"/>
                <a:gd name="connsiteX84" fmla="*/ 71150 w 746721"/>
                <a:gd name="connsiteY84" fmla="*/ 688433 h 1637568"/>
                <a:gd name="connsiteX85" fmla="*/ 71150 w 746721"/>
                <a:gd name="connsiteY85" fmla="*/ 772455 h 1637568"/>
                <a:gd name="connsiteX86" fmla="*/ 155172 w 746721"/>
                <a:gd name="connsiteY86" fmla="*/ 772455 h 1637568"/>
                <a:gd name="connsiteX87" fmla="*/ 155172 w 746721"/>
                <a:gd name="connsiteY87" fmla="*/ 688433 h 1637568"/>
                <a:gd name="connsiteX88" fmla="*/ 591548 w 746721"/>
                <a:gd name="connsiteY88" fmla="*/ 555120 h 1637568"/>
                <a:gd name="connsiteX89" fmla="*/ 591548 w 746721"/>
                <a:gd name="connsiteY89" fmla="*/ 639142 h 1637568"/>
                <a:gd name="connsiteX90" fmla="*/ 675570 w 746721"/>
                <a:gd name="connsiteY90" fmla="*/ 639142 h 1637568"/>
                <a:gd name="connsiteX91" fmla="*/ 675570 w 746721"/>
                <a:gd name="connsiteY91" fmla="*/ 555120 h 1637568"/>
                <a:gd name="connsiteX92" fmla="*/ 331349 w 746721"/>
                <a:gd name="connsiteY92" fmla="*/ 555120 h 1637568"/>
                <a:gd name="connsiteX93" fmla="*/ 331349 w 746721"/>
                <a:gd name="connsiteY93" fmla="*/ 639142 h 1637568"/>
                <a:gd name="connsiteX94" fmla="*/ 415371 w 746721"/>
                <a:gd name="connsiteY94" fmla="*/ 639142 h 1637568"/>
                <a:gd name="connsiteX95" fmla="*/ 415371 w 746721"/>
                <a:gd name="connsiteY95" fmla="*/ 555120 h 1637568"/>
                <a:gd name="connsiteX96" fmla="*/ 201250 w 746721"/>
                <a:gd name="connsiteY96" fmla="*/ 555120 h 1637568"/>
                <a:gd name="connsiteX97" fmla="*/ 201250 w 746721"/>
                <a:gd name="connsiteY97" fmla="*/ 639142 h 1637568"/>
                <a:gd name="connsiteX98" fmla="*/ 285272 w 746721"/>
                <a:gd name="connsiteY98" fmla="*/ 639142 h 1637568"/>
                <a:gd name="connsiteX99" fmla="*/ 285272 w 746721"/>
                <a:gd name="connsiteY99" fmla="*/ 555120 h 1637568"/>
                <a:gd name="connsiteX100" fmla="*/ 71150 w 746721"/>
                <a:gd name="connsiteY100" fmla="*/ 555120 h 1637568"/>
                <a:gd name="connsiteX101" fmla="*/ 71150 w 746721"/>
                <a:gd name="connsiteY101" fmla="*/ 639142 h 1637568"/>
                <a:gd name="connsiteX102" fmla="*/ 155172 w 746721"/>
                <a:gd name="connsiteY102" fmla="*/ 639142 h 1637568"/>
                <a:gd name="connsiteX103" fmla="*/ 155172 w 746721"/>
                <a:gd name="connsiteY103" fmla="*/ 555120 h 1637568"/>
                <a:gd name="connsiteX104" fmla="*/ 461449 w 746721"/>
                <a:gd name="connsiteY104" fmla="*/ 421807 h 1637568"/>
                <a:gd name="connsiteX105" fmla="*/ 461449 w 746721"/>
                <a:gd name="connsiteY105" fmla="*/ 505829 h 1637568"/>
                <a:gd name="connsiteX106" fmla="*/ 545471 w 746721"/>
                <a:gd name="connsiteY106" fmla="*/ 505829 h 1637568"/>
                <a:gd name="connsiteX107" fmla="*/ 545471 w 746721"/>
                <a:gd name="connsiteY107" fmla="*/ 421807 h 1637568"/>
                <a:gd name="connsiteX108" fmla="*/ 331349 w 746721"/>
                <a:gd name="connsiteY108" fmla="*/ 421807 h 1637568"/>
                <a:gd name="connsiteX109" fmla="*/ 331349 w 746721"/>
                <a:gd name="connsiteY109" fmla="*/ 505829 h 1637568"/>
                <a:gd name="connsiteX110" fmla="*/ 415371 w 746721"/>
                <a:gd name="connsiteY110" fmla="*/ 505829 h 1637568"/>
                <a:gd name="connsiteX111" fmla="*/ 415371 w 746721"/>
                <a:gd name="connsiteY111" fmla="*/ 421807 h 1637568"/>
                <a:gd name="connsiteX112" fmla="*/ 71150 w 746721"/>
                <a:gd name="connsiteY112" fmla="*/ 421807 h 1637568"/>
                <a:gd name="connsiteX113" fmla="*/ 71150 w 746721"/>
                <a:gd name="connsiteY113" fmla="*/ 505829 h 1637568"/>
                <a:gd name="connsiteX114" fmla="*/ 155172 w 746721"/>
                <a:gd name="connsiteY114" fmla="*/ 505829 h 1637568"/>
                <a:gd name="connsiteX115" fmla="*/ 155172 w 746721"/>
                <a:gd name="connsiteY115" fmla="*/ 421807 h 1637568"/>
                <a:gd name="connsiteX116" fmla="*/ 591548 w 746721"/>
                <a:gd name="connsiteY116" fmla="*/ 288493 h 1637568"/>
                <a:gd name="connsiteX117" fmla="*/ 591548 w 746721"/>
                <a:gd name="connsiteY117" fmla="*/ 372515 h 1637568"/>
                <a:gd name="connsiteX118" fmla="*/ 675570 w 746721"/>
                <a:gd name="connsiteY118" fmla="*/ 372515 h 1637568"/>
                <a:gd name="connsiteX119" fmla="*/ 675570 w 746721"/>
                <a:gd name="connsiteY119" fmla="*/ 288493 h 1637568"/>
                <a:gd name="connsiteX120" fmla="*/ 461449 w 746721"/>
                <a:gd name="connsiteY120" fmla="*/ 288493 h 1637568"/>
                <a:gd name="connsiteX121" fmla="*/ 461449 w 746721"/>
                <a:gd name="connsiteY121" fmla="*/ 372515 h 1637568"/>
                <a:gd name="connsiteX122" fmla="*/ 545471 w 746721"/>
                <a:gd name="connsiteY122" fmla="*/ 372515 h 1637568"/>
                <a:gd name="connsiteX123" fmla="*/ 545471 w 746721"/>
                <a:gd name="connsiteY123" fmla="*/ 288493 h 1637568"/>
                <a:gd name="connsiteX124" fmla="*/ 331349 w 746721"/>
                <a:gd name="connsiteY124" fmla="*/ 288493 h 1637568"/>
                <a:gd name="connsiteX125" fmla="*/ 331349 w 746721"/>
                <a:gd name="connsiteY125" fmla="*/ 372515 h 1637568"/>
                <a:gd name="connsiteX126" fmla="*/ 415371 w 746721"/>
                <a:gd name="connsiteY126" fmla="*/ 372515 h 1637568"/>
                <a:gd name="connsiteX127" fmla="*/ 415371 w 746721"/>
                <a:gd name="connsiteY127" fmla="*/ 288493 h 1637568"/>
                <a:gd name="connsiteX128" fmla="*/ 201250 w 746721"/>
                <a:gd name="connsiteY128" fmla="*/ 288493 h 1637568"/>
                <a:gd name="connsiteX129" fmla="*/ 201250 w 746721"/>
                <a:gd name="connsiteY129" fmla="*/ 372515 h 1637568"/>
                <a:gd name="connsiteX130" fmla="*/ 285272 w 746721"/>
                <a:gd name="connsiteY130" fmla="*/ 372515 h 1637568"/>
                <a:gd name="connsiteX131" fmla="*/ 285272 w 746721"/>
                <a:gd name="connsiteY131" fmla="*/ 288493 h 1637568"/>
                <a:gd name="connsiteX132" fmla="*/ 71150 w 746721"/>
                <a:gd name="connsiteY132" fmla="*/ 288493 h 1637568"/>
                <a:gd name="connsiteX133" fmla="*/ 71150 w 746721"/>
                <a:gd name="connsiteY133" fmla="*/ 372515 h 1637568"/>
                <a:gd name="connsiteX134" fmla="*/ 155172 w 746721"/>
                <a:gd name="connsiteY134" fmla="*/ 372515 h 1637568"/>
                <a:gd name="connsiteX135" fmla="*/ 155172 w 746721"/>
                <a:gd name="connsiteY135" fmla="*/ 288493 h 1637568"/>
                <a:gd name="connsiteX136" fmla="*/ 591548 w 746721"/>
                <a:gd name="connsiteY136" fmla="*/ 155180 h 1637568"/>
                <a:gd name="connsiteX137" fmla="*/ 591548 w 746721"/>
                <a:gd name="connsiteY137" fmla="*/ 239202 h 1637568"/>
                <a:gd name="connsiteX138" fmla="*/ 675570 w 746721"/>
                <a:gd name="connsiteY138" fmla="*/ 239202 h 1637568"/>
                <a:gd name="connsiteX139" fmla="*/ 675570 w 746721"/>
                <a:gd name="connsiteY139" fmla="*/ 155180 h 1637568"/>
                <a:gd name="connsiteX140" fmla="*/ 461449 w 746721"/>
                <a:gd name="connsiteY140" fmla="*/ 155180 h 1637568"/>
                <a:gd name="connsiteX141" fmla="*/ 461449 w 746721"/>
                <a:gd name="connsiteY141" fmla="*/ 239202 h 1637568"/>
                <a:gd name="connsiteX142" fmla="*/ 545471 w 746721"/>
                <a:gd name="connsiteY142" fmla="*/ 239202 h 1637568"/>
                <a:gd name="connsiteX143" fmla="*/ 545471 w 746721"/>
                <a:gd name="connsiteY143" fmla="*/ 155180 h 1637568"/>
                <a:gd name="connsiteX144" fmla="*/ 201250 w 746721"/>
                <a:gd name="connsiteY144" fmla="*/ 155180 h 1637568"/>
                <a:gd name="connsiteX145" fmla="*/ 201250 w 746721"/>
                <a:gd name="connsiteY145" fmla="*/ 239202 h 1637568"/>
                <a:gd name="connsiteX146" fmla="*/ 285272 w 746721"/>
                <a:gd name="connsiteY146" fmla="*/ 239202 h 1637568"/>
                <a:gd name="connsiteX147" fmla="*/ 285272 w 746721"/>
                <a:gd name="connsiteY147" fmla="*/ 155180 h 1637568"/>
                <a:gd name="connsiteX148" fmla="*/ 71150 w 746721"/>
                <a:gd name="connsiteY148" fmla="*/ 155180 h 1637568"/>
                <a:gd name="connsiteX149" fmla="*/ 71150 w 746721"/>
                <a:gd name="connsiteY149" fmla="*/ 239202 h 1637568"/>
                <a:gd name="connsiteX150" fmla="*/ 155172 w 746721"/>
                <a:gd name="connsiteY150" fmla="*/ 239202 h 1637568"/>
                <a:gd name="connsiteX151" fmla="*/ 155172 w 746721"/>
                <a:gd name="connsiteY151" fmla="*/ 155180 h 1637568"/>
                <a:gd name="connsiteX152" fmla="*/ 0 w 746721"/>
                <a:gd name="connsiteY152" fmla="*/ 0 h 1637568"/>
                <a:gd name="connsiteX153" fmla="*/ 746721 w 746721"/>
                <a:gd name="connsiteY153" fmla="*/ 0 h 1637568"/>
                <a:gd name="connsiteX154" fmla="*/ 746721 w 746721"/>
                <a:gd name="connsiteY154" fmla="*/ 1637568 h 1637568"/>
                <a:gd name="connsiteX155" fmla="*/ 0 w 746721"/>
                <a:gd name="connsiteY155" fmla="*/ 1637568 h 163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746721" h="1637568">
                  <a:moveTo>
                    <a:pt x="591548" y="1221686"/>
                  </a:moveTo>
                  <a:lnTo>
                    <a:pt x="591548" y="1305708"/>
                  </a:lnTo>
                  <a:lnTo>
                    <a:pt x="675570" y="1305708"/>
                  </a:lnTo>
                  <a:lnTo>
                    <a:pt x="675570" y="1221686"/>
                  </a:lnTo>
                  <a:close/>
                  <a:moveTo>
                    <a:pt x="461449" y="1221686"/>
                  </a:moveTo>
                  <a:lnTo>
                    <a:pt x="461449" y="1305708"/>
                  </a:lnTo>
                  <a:lnTo>
                    <a:pt x="545471" y="1305708"/>
                  </a:lnTo>
                  <a:lnTo>
                    <a:pt x="545471" y="1221686"/>
                  </a:lnTo>
                  <a:close/>
                  <a:moveTo>
                    <a:pt x="331349" y="1221686"/>
                  </a:moveTo>
                  <a:lnTo>
                    <a:pt x="331349" y="1305708"/>
                  </a:lnTo>
                  <a:lnTo>
                    <a:pt x="415371" y="1305708"/>
                  </a:lnTo>
                  <a:lnTo>
                    <a:pt x="415371" y="1221686"/>
                  </a:lnTo>
                  <a:close/>
                  <a:moveTo>
                    <a:pt x="201250" y="1221686"/>
                  </a:moveTo>
                  <a:lnTo>
                    <a:pt x="201250" y="1305708"/>
                  </a:lnTo>
                  <a:lnTo>
                    <a:pt x="285272" y="1305708"/>
                  </a:lnTo>
                  <a:lnTo>
                    <a:pt x="285272" y="1221686"/>
                  </a:lnTo>
                  <a:close/>
                  <a:moveTo>
                    <a:pt x="71150" y="1221686"/>
                  </a:moveTo>
                  <a:lnTo>
                    <a:pt x="71150" y="1305708"/>
                  </a:lnTo>
                  <a:lnTo>
                    <a:pt x="155172" y="1305708"/>
                  </a:lnTo>
                  <a:lnTo>
                    <a:pt x="155172" y="1221686"/>
                  </a:lnTo>
                  <a:close/>
                  <a:moveTo>
                    <a:pt x="591548" y="1088373"/>
                  </a:moveTo>
                  <a:lnTo>
                    <a:pt x="591548" y="1172395"/>
                  </a:lnTo>
                  <a:lnTo>
                    <a:pt x="675570" y="1172395"/>
                  </a:lnTo>
                  <a:lnTo>
                    <a:pt x="675570" y="1088373"/>
                  </a:lnTo>
                  <a:close/>
                  <a:moveTo>
                    <a:pt x="331349" y="1088373"/>
                  </a:moveTo>
                  <a:lnTo>
                    <a:pt x="331349" y="1172395"/>
                  </a:lnTo>
                  <a:lnTo>
                    <a:pt x="415371" y="1172395"/>
                  </a:lnTo>
                  <a:lnTo>
                    <a:pt x="415371" y="1088373"/>
                  </a:lnTo>
                  <a:close/>
                  <a:moveTo>
                    <a:pt x="201250" y="1088373"/>
                  </a:moveTo>
                  <a:lnTo>
                    <a:pt x="201250" y="1172395"/>
                  </a:lnTo>
                  <a:lnTo>
                    <a:pt x="285272" y="1172395"/>
                  </a:lnTo>
                  <a:lnTo>
                    <a:pt x="285272" y="1088373"/>
                  </a:lnTo>
                  <a:close/>
                  <a:moveTo>
                    <a:pt x="71150" y="1088373"/>
                  </a:moveTo>
                  <a:lnTo>
                    <a:pt x="71150" y="1172395"/>
                  </a:lnTo>
                  <a:lnTo>
                    <a:pt x="155172" y="1172395"/>
                  </a:lnTo>
                  <a:lnTo>
                    <a:pt x="155172" y="1088373"/>
                  </a:lnTo>
                  <a:close/>
                  <a:moveTo>
                    <a:pt x="591548" y="955060"/>
                  </a:moveTo>
                  <a:lnTo>
                    <a:pt x="591548" y="1039082"/>
                  </a:lnTo>
                  <a:lnTo>
                    <a:pt x="675570" y="1039082"/>
                  </a:lnTo>
                  <a:lnTo>
                    <a:pt x="675570" y="955060"/>
                  </a:lnTo>
                  <a:close/>
                  <a:moveTo>
                    <a:pt x="461449" y="955060"/>
                  </a:moveTo>
                  <a:lnTo>
                    <a:pt x="461449" y="1039082"/>
                  </a:lnTo>
                  <a:lnTo>
                    <a:pt x="545471" y="1039082"/>
                  </a:lnTo>
                  <a:lnTo>
                    <a:pt x="545471" y="955060"/>
                  </a:lnTo>
                  <a:close/>
                  <a:moveTo>
                    <a:pt x="331349" y="955060"/>
                  </a:moveTo>
                  <a:lnTo>
                    <a:pt x="331349" y="1039082"/>
                  </a:lnTo>
                  <a:lnTo>
                    <a:pt x="415371" y="1039082"/>
                  </a:lnTo>
                  <a:lnTo>
                    <a:pt x="415371" y="955060"/>
                  </a:lnTo>
                  <a:close/>
                  <a:moveTo>
                    <a:pt x="201250" y="955060"/>
                  </a:moveTo>
                  <a:lnTo>
                    <a:pt x="201250" y="1039082"/>
                  </a:lnTo>
                  <a:lnTo>
                    <a:pt x="285272" y="1039082"/>
                  </a:lnTo>
                  <a:lnTo>
                    <a:pt x="285272" y="955060"/>
                  </a:lnTo>
                  <a:close/>
                  <a:moveTo>
                    <a:pt x="591548" y="821746"/>
                  </a:moveTo>
                  <a:lnTo>
                    <a:pt x="591548" y="905768"/>
                  </a:lnTo>
                  <a:lnTo>
                    <a:pt x="675570" y="905768"/>
                  </a:lnTo>
                  <a:lnTo>
                    <a:pt x="675570" y="821746"/>
                  </a:lnTo>
                  <a:close/>
                  <a:moveTo>
                    <a:pt x="461449" y="821746"/>
                  </a:moveTo>
                  <a:lnTo>
                    <a:pt x="461449" y="905768"/>
                  </a:lnTo>
                  <a:lnTo>
                    <a:pt x="545471" y="905768"/>
                  </a:lnTo>
                  <a:lnTo>
                    <a:pt x="545471" y="821746"/>
                  </a:lnTo>
                  <a:close/>
                  <a:moveTo>
                    <a:pt x="201250" y="821746"/>
                  </a:moveTo>
                  <a:lnTo>
                    <a:pt x="201250" y="905768"/>
                  </a:lnTo>
                  <a:lnTo>
                    <a:pt x="285272" y="905768"/>
                  </a:lnTo>
                  <a:lnTo>
                    <a:pt x="285272" y="821746"/>
                  </a:lnTo>
                  <a:close/>
                  <a:moveTo>
                    <a:pt x="71150" y="821746"/>
                  </a:moveTo>
                  <a:lnTo>
                    <a:pt x="71150" y="905768"/>
                  </a:lnTo>
                  <a:lnTo>
                    <a:pt x="155172" y="905768"/>
                  </a:lnTo>
                  <a:lnTo>
                    <a:pt x="155172" y="821746"/>
                  </a:lnTo>
                  <a:close/>
                  <a:moveTo>
                    <a:pt x="591548" y="688433"/>
                  </a:moveTo>
                  <a:lnTo>
                    <a:pt x="591548" y="772455"/>
                  </a:lnTo>
                  <a:lnTo>
                    <a:pt x="675570" y="772455"/>
                  </a:lnTo>
                  <a:lnTo>
                    <a:pt x="675570" y="688433"/>
                  </a:lnTo>
                  <a:close/>
                  <a:moveTo>
                    <a:pt x="461449" y="688433"/>
                  </a:moveTo>
                  <a:lnTo>
                    <a:pt x="461449" y="772455"/>
                  </a:lnTo>
                  <a:lnTo>
                    <a:pt x="545471" y="772455"/>
                  </a:lnTo>
                  <a:lnTo>
                    <a:pt x="545471" y="688433"/>
                  </a:lnTo>
                  <a:close/>
                  <a:moveTo>
                    <a:pt x="331349" y="688433"/>
                  </a:moveTo>
                  <a:lnTo>
                    <a:pt x="331349" y="772455"/>
                  </a:lnTo>
                  <a:lnTo>
                    <a:pt x="415371" y="772455"/>
                  </a:lnTo>
                  <a:lnTo>
                    <a:pt x="415371" y="688433"/>
                  </a:lnTo>
                  <a:close/>
                  <a:moveTo>
                    <a:pt x="201250" y="688433"/>
                  </a:moveTo>
                  <a:lnTo>
                    <a:pt x="201250" y="772455"/>
                  </a:lnTo>
                  <a:lnTo>
                    <a:pt x="285272" y="772455"/>
                  </a:lnTo>
                  <a:lnTo>
                    <a:pt x="285272" y="688433"/>
                  </a:lnTo>
                  <a:close/>
                  <a:moveTo>
                    <a:pt x="71150" y="688433"/>
                  </a:moveTo>
                  <a:lnTo>
                    <a:pt x="71150" y="772455"/>
                  </a:lnTo>
                  <a:lnTo>
                    <a:pt x="155172" y="772455"/>
                  </a:lnTo>
                  <a:lnTo>
                    <a:pt x="155172" y="688433"/>
                  </a:lnTo>
                  <a:close/>
                  <a:moveTo>
                    <a:pt x="591548" y="555120"/>
                  </a:moveTo>
                  <a:lnTo>
                    <a:pt x="591548" y="639142"/>
                  </a:lnTo>
                  <a:lnTo>
                    <a:pt x="675570" y="639142"/>
                  </a:lnTo>
                  <a:lnTo>
                    <a:pt x="675570" y="555120"/>
                  </a:lnTo>
                  <a:close/>
                  <a:moveTo>
                    <a:pt x="331349" y="555120"/>
                  </a:moveTo>
                  <a:lnTo>
                    <a:pt x="331349" y="639142"/>
                  </a:lnTo>
                  <a:lnTo>
                    <a:pt x="415371" y="639142"/>
                  </a:lnTo>
                  <a:lnTo>
                    <a:pt x="415371" y="555120"/>
                  </a:lnTo>
                  <a:close/>
                  <a:moveTo>
                    <a:pt x="201250" y="555120"/>
                  </a:moveTo>
                  <a:lnTo>
                    <a:pt x="201250" y="639142"/>
                  </a:lnTo>
                  <a:lnTo>
                    <a:pt x="285272" y="639142"/>
                  </a:lnTo>
                  <a:lnTo>
                    <a:pt x="285272" y="555120"/>
                  </a:lnTo>
                  <a:close/>
                  <a:moveTo>
                    <a:pt x="71150" y="555120"/>
                  </a:moveTo>
                  <a:lnTo>
                    <a:pt x="71150" y="639142"/>
                  </a:lnTo>
                  <a:lnTo>
                    <a:pt x="155172" y="639142"/>
                  </a:lnTo>
                  <a:lnTo>
                    <a:pt x="155172" y="555120"/>
                  </a:lnTo>
                  <a:close/>
                  <a:moveTo>
                    <a:pt x="461449" y="421807"/>
                  </a:moveTo>
                  <a:lnTo>
                    <a:pt x="461449" y="505829"/>
                  </a:lnTo>
                  <a:lnTo>
                    <a:pt x="545471" y="505829"/>
                  </a:lnTo>
                  <a:lnTo>
                    <a:pt x="545471" y="421807"/>
                  </a:lnTo>
                  <a:close/>
                  <a:moveTo>
                    <a:pt x="331349" y="421807"/>
                  </a:moveTo>
                  <a:lnTo>
                    <a:pt x="331349" y="505829"/>
                  </a:lnTo>
                  <a:lnTo>
                    <a:pt x="415371" y="505829"/>
                  </a:lnTo>
                  <a:lnTo>
                    <a:pt x="415371" y="421807"/>
                  </a:lnTo>
                  <a:close/>
                  <a:moveTo>
                    <a:pt x="71150" y="421807"/>
                  </a:moveTo>
                  <a:lnTo>
                    <a:pt x="71150" y="505829"/>
                  </a:lnTo>
                  <a:lnTo>
                    <a:pt x="155172" y="505829"/>
                  </a:lnTo>
                  <a:lnTo>
                    <a:pt x="155172" y="421807"/>
                  </a:lnTo>
                  <a:close/>
                  <a:moveTo>
                    <a:pt x="591548" y="288493"/>
                  </a:moveTo>
                  <a:lnTo>
                    <a:pt x="591548" y="372515"/>
                  </a:lnTo>
                  <a:lnTo>
                    <a:pt x="675570" y="372515"/>
                  </a:lnTo>
                  <a:lnTo>
                    <a:pt x="675570" y="288493"/>
                  </a:lnTo>
                  <a:close/>
                  <a:moveTo>
                    <a:pt x="461449" y="288493"/>
                  </a:moveTo>
                  <a:lnTo>
                    <a:pt x="461449" y="372515"/>
                  </a:lnTo>
                  <a:lnTo>
                    <a:pt x="545471" y="372515"/>
                  </a:lnTo>
                  <a:lnTo>
                    <a:pt x="545471" y="288493"/>
                  </a:lnTo>
                  <a:close/>
                  <a:moveTo>
                    <a:pt x="331349" y="288493"/>
                  </a:moveTo>
                  <a:lnTo>
                    <a:pt x="331349" y="372515"/>
                  </a:lnTo>
                  <a:lnTo>
                    <a:pt x="415371" y="372515"/>
                  </a:lnTo>
                  <a:lnTo>
                    <a:pt x="415371" y="288493"/>
                  </a:lnTo>
                  <a:close/>
                  <a:moveTo>
                    <a:pt x="201250" y="288493"/>
                  </a:moveTo>
                  <a:lnTo>
                    <a:pt x="201250" y="372515"/>
                  </a:lnTo>
                  <a:lnTo>
                    <a:pt x="285272" y="372515"/>
                  </a:lnTo>
                  <a:lnTo>
                    <a:pt x="285272" y="288493"/>
                  </a:lnTo>
                  <a:close/>
                  <a:moveTo>
                    <a:pt x="71150" y="288493"/>
                  </a:moveTo>
                  <a:lnTo>
                    <a:pt x="71150" y="372515"/>
                  </a:lnTo>
                  <a:lnTo>
                    <a:pt x="155172" y="372515"/>
                  </a:lnTo>
                  <a:lnTo>
                    <a:pt x="155172" y="288493"/>
                  </a:lnTo>
                  <a:close/>
                  <a:moveTo>
                    <a:pt x="591548" y="155180"/>
                  </a:moveTo>
                  <a:lnTo>
                    <a:pt x="591548" y="239202"/>
                  </a:lnTo>
                  <a:lnTo>
                    <a:pt x="675570" y="239202"/>
                  </a:lnTo>
                  <a:lnTo>
                    <a:pt x="675570" y="155180"/>
                  </a:lnTo>
                  <a:close/>
                  <a:moveTo>
                    <a:pt x="461449" y="155180"/>
                  </a:moveTo>
                  <a:lnTo>
                    <a:pt x="461449" y="239202"/>
                  </a:lnTo>
                  <a:lnTo>
                    <a:pt x="545471" y="239202"/>
                  </a:lnTo>
                  <a:lnTo>
                    <a:pt x="545471" y="155180"/>
                  </a:lnTo>
                  <a:close/>
                  <a:moveTo>
                    <a:pt x="201250" y="155180"/>
                  </a:moveTo>
                  <a:lnTo>
                    <a:pt x="201250" y="239202"/>
                  </a:lnTo>
                  <a:lnTo>
                    <a:pt x="285272" y="239202"/>
                  </a:lnTo>
                  <a:lnTo>
                    <a:pt x="285272" y="155180"/>
                  </a:lnTo>
                  <a:close/>
                  <a:moveTo>
                    <a:pt x="71150" y="155180"/>
                  </a:moveTo>
                  <a:lnTo>
                    <a:pt x="71150" y="239202"/>
                  </a:lnTo>
                  <a:lnTo>
                    <a:pt x="155172" y="239202"/>
                  </a:lnTo>
                  <a:lnTo>
                    <a:pt x="155172" y="155180"/>
                  </a:lnTo>
                  <a:close/>
                  <a:moveTo>
                    <a:pt x="0" y="0"/>
                  </a:moveTo>
                  <a:lnTo>
                    <a:pt x="746721" y="0"/>
                  </a:lnTo>
                  <a:lnTo>
                    <a:pt x="746721" y="1637568"/>
                  </a:lnTo>
                  <a:lnTo>
                    <a:pt x="0" y="163756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84525AE-0E33-4CB9-89C9-E59810528860}"/>
              </a:ext>
            </a:extLst>
          </p:cNvPr>
          <p:cNvSpPr/>
          <p:nvPr/>
        </p:nvSpPr>
        <p:spPr>
          <a:xfrm>
            <a:off x="0" y="-1"/>
            <a:ext cx="12192000" cy="1296029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A31E47C-4481-4472-9898-BEEAD5F03ED2}"/>
              </a:ext>
            </a:extLst>
          </p:cNvPr>
          <p:cNvSpPr/>
          <p:nvPr/>
        </p:nvSpPr>
        <p:spPr>
          <a:xfrm>
            <a:off x="0" y="6182086"/>
            <a:ext cx="12192000" cy="675913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6E04CF6-41FF-4D8A-AD8F-E7FC0E54B80F}"/>
              </a:ext>
            </a:extLst>
          </p:cNvPr>
          <p:cNvGrpSpPr/>
          <p:nvPr/>
        </p:nvGrpSpPr>
        <p:grpSpPr>
          <a:xfrm>
            <a:off x="465114" y="1965143"/>
            <a:ext cx="2485609" cy="2927713"/>
            <a:chOff x="9706391" y="2068548"/>
            <a:chExt cx="1661974" cy="1957582"/>
          </a:xfrm>
          <a:solidFill>
            <a:schemeClr val="accent1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F673AA6-DC58-4898-A804-EA263AAE59B2}"/>
                </a:ext>
              </a:extLst>
            </p:cNvPr>
            <p:cNvSpPr/>
            <p:nvPr/>
          </p:nvSpPr>
          <p:spPr>
            <a:xfrm>
              <a:off x="9706391" y="3488648"/>
              <a:ext cx="1035309" cy="537482"/>
            </a:xfrm>
            <a:custGeom>
              <a:avLst/>
              <a:gdLst>
                <a:gd name="connsiteX0" fmla="*/ 1814246 w 2688759"/>
                <a:gd name="connsiteY0" fmla="*/ 618204 h 1094727"/>
                <a:gd name="connsiteX1" fmla="*/ 1688086 w 2688759"/>
                <a:gd name="connsiteY1" fmla="*/ 795364 h 1094727"/>
                <a:gd name="connsiteX2" fmla="*/ 1814246 w 2688759"/>
                <a:gd name="connsiteY2" fmla="*/ 618204 h 1094727"/>
                <a:gd name="connsiteX3" fmla="*/ 415867 w 2688759"/>
                <a:gd name="connsiteY3" fmla="*/ 587418 h 1094727"/>
                <a:gd name="connsiteX4" fmla="*/ 390240 w 2688759"/>
                <a:gd name="connsiteY4" fmla="*/ 590018 h 1094727"/>
                <a:gd name="connsiteX5" fmla="*/ 321792 w 2688759"/>
                <a:gd name="connsiteY5" fmla="*/ 626255 h 1094727"/>
                <a:gd name="connsiteX6" fmla="*/ 143287 w 2688759"/>
                <a:gd name="connsiteY6" fmla="*/ 933605 h 1094727"/>
                <a:gd name="connsiteX7" fmla="*/ 203684 w 2688759"/>
                <a:gd name="connsiteY7" fmla="*/ 912131 h 1094727"/>
                <a:gd name="connsiteX8" fmla="*/ 375477 w 2688759"/>
                <a:gd name="connsiteY8" fmla="*/ 755100 h 1094727"/>
                <a:gd name="connsiteX9" fmla="*/ 435873 w 2688759"/>
                <a:gd name="connsiteY9" fmla="*/ 641019 h 1094727"/>
                <a:gd name="connsiteX10" fmla="*/ 415867 w 2688759"/>
                <a:gd name="connsiteY10" fmla="*/ 587418 h 1094727"/>
                <a:gd name="connsiteX11" fmla="*/ 1298866 w 2688759"/>
                <a:gd name="connsiteY11" fmla="*/ 556464 h 1094727"/>
                <a:gd name="connsiteX12" fmla="*/ 1137810 w 2688759"/>
                <a:gd name="connsiteY12" fmla="*/ 792681 h 1094727"/>
                <a:gd name="connsiteX13" fmla="*/ 1161969 w 2688759"/>
                <a:gd name="connsiteY13" fmla="*/ 779260 h 1094727"/>
                <a:gd name="connsiteX14" fmla="*/ 1289471 w 2688759"/>
                <a:gd name="connsiteY14" fmla="*/ 653098 h 1094727"/>
                <a:gd name="connsiteX15" fmla="*/ 1298866 w 2688759"/>
                <a:gd name="connsiteY15" fmla="*/ 556464 h 1094727"/>
                <a:gd name="connsiteX16" fmla="*/ 1207601 w 2688759"/>
                <a:gd name="connsiteY16" fmla="*/ 555123 h 1094727"/>
                <a:gd name="connsiteX17" fmla="*/ 998228 w 2688759"/>
                <a:gd name="connsiteY17" fmla="*/ 791338 h 1094727"/>
                <a:gd name="connsiteX18" fmla="*/ 1092177 w 2688759"/>
                <a:gd name="connsiteY18" fmla="*/ 717520 h 1094727"/>
                <a:gd name="connsiteX19" fmla="*/ 1131099 w 2688759"/>
                <a:gd name="connsiteY19" fmla="*/ 681283 h 1094727"/>
                <a:gd name="connsiteX20" fmla="*/ 1207601 w 2688759"/>
                <a:gd name="connsiteY20" fmla="*/ 555123 h 1094727"/>
                <a:gd name="connsiteX21" fmla="*/ 1076072 w 2688759"/>
                <a:gd name="connsiteY21" fmla="*/ 301458 h 1094727"/>
                <a:gd name="connsiteX22" fmla="*/ 972727 w 2688759"/>
                <a:gd name="connsiteY22" fmla="*/ 418225 h 1094727"/>
                <a:gd name="connsiteX23" fmla="*/ 978095 w 2688759"/>
                <a:gd name="connsiteY23" fmla="*/ 423593 h 1094727"/>
                <a:gd name="connsiteX24" fmla="*/ 1084125 w 2688759"/>
                <a:gd name="connsiteY24" fmla="*/ 309512 h 1094727"/>
                <a:gd name="connsiteX25" fmla="*/ 1076072 w 2688759"/>
                <a:gd name="connsiteY25" fmla="*/ 301458 h 1094727"/>
                <a:gd name="connsiteX26" fmla="*/ 2633802 w 2688759"/>
                <a:gd name="connsiteY26" fmla="*/ 290793 h 1094727"/>
                <a:gd name="connsiteX27" fmla="*/ 2688759 w 2688759"/>
                <a:gd name="connsiteY27" fmla="*/ 341645 h 1094727"/>
                <a:gd name="connsiteX28" fmla="*/ 2670336 w 2688759"/>
                <a:gd name="connsiteY28" fmla="*/ 329925 h 1094727"/>
                <a:gd name="connsiteX29" fmla="*/ 1847799 w 2688759"/>
                <a:gd name="connsiteY29" fmla="*/ 271931 h 1094727"/>
                <a:gd name="connsiteX30" fmla="*/ 1722981 w 2688759"/>
                <a:gd name="connsiteY30" fmla="*/ 411513 h 1094727"/>
                <a:gd name="connsiteX31" fmla="*/ 1729691 w 2688759"/>
                <a:gd name="connsiteY31" fmla="*/ 416883 h 1094727"/>
                <a:gd name="connsiteX32" fmla="*/ 1854510 w 2688759"/>
                <a:gd name="connsiteY32" fmla="*/ 278643 h 1094727"/>
                <a:gd name="connsiteX33" fmla="*/ 1847799 w 2688759"/>
                <a:gd name="connsiteY33" fmla="*/ 271931 h 1094727"/>
                <a:gd name="connsiteX34" fmla="*/ 1399526 w 2688759"/>
                <a:gd name="connsiteY34" fmla="*/ 88059 h 1094727"/>
                <a:gd name="connsiteX35" fmla="*/ 1423684 w 2688759"/>
                <a:gd name="connsiteY35" fmla="*/ 101481 h 1094727"/>
                <a:gd name="connsiteX36" fmla="*/ 1392816 w 2688759"/>
                <a:gd name="connsiteY36" fmla="*/ 293405 h 1094727"/>
                <a:gd name="connsiteX37" fmla="*/ 1237128 w 2688759"/>
                <a:gd name="connsiteY37" fmla="*/ 328301 h 1094727"/>
                <a:gd name="connsiteX38" fmla="*/ 1153916 w 2688759"/>
                <a:gd name="connsiteY38" fmla="*/ 318907 h 1094727"/>
                <a:gd name="connsiteX39" fmla="*/ 1098887 w 2688759"/>
                <a:gd name="connsiteY39" fmla="*/ 336355 h 1094727"/>
                <a:gd name="connsiteX40" fmla="*/ 877436 w 2688759"/>
                <a:gd name="connsiteY40" fmla="*/ 565860 h 1094727"/>
                <a:gd name="connsiteX41" fmla="*/ 854619 w 2688759"/>
                <a:gd name="connsiteY41" fmla="*/ 595387 h 1094727"/>
                <a:gd name="connsiteX42" fmla="*/ 859987 w 2688759"/>
                <a:gd name="connsiteY42" fmla="*/ 600755 h 1094727"/>
                <a:gd name="connsiteX43" fmla="*/ 924410 w 2688759"/>
                <a:gd name="connsiteY43" fmla="*/ 545727 h 1094727"/>
                <a:gd name="connsiteX44" fmla="*/ 955280 w 2688759"/>
                <a:gd name="connsiteY44" fmla="*/ 521569 h 1094727"/>
                <a:gd name="connsiteX45" fmla="*/ 998228 w 2688759"/>
                <a:gd name="connsiteY45" fmla="*/ 541701 h 1094727"/>
                <a:gd name="connsiteX46" fmla="*/ 952595 w 2688759"/>
                <a:gd name="connsiteY46" fmla="*/ 661151 h 1094727"/>
                <a:gd name="connsiteX47" fmla="*/ 902936 w 2688759"/>
                <a:gd name="connsiteY47" fmla="*/ 728257 h 1094727"/>
                <a:gd name="connsiteX48" fmla="*/ 885489 w 2688759"/>
                <a:gd name="connsiteY48" fmla="*/ 783286 h 1094727"/>
                <a:gd name="connsiteX49" fmla="*/ 986148 w 2688759"/>
                <a:gd name="connsiteY49" fmla="*/ 682625 h 1094727"/>
                <a:gd name="connsiteX50" fmla="*/ 1151231 w 2688759"/>
                <a:gd name="connsiteY50" fmla="*/ 520227 h 1094727"/>
                <a:gd name="connsiteX51" fmla="*/ 1238470 w 2688759"/>
                <a:gd name="connsiteY51" fmla="*/ 537676 h 1094727"/>
                <a:gd name="connsiteX52" fmla="*/ 1325709 w 2688759"/>
                <a:gd name="connsiteY52" fmla="*/ 602097 h 1094727"/>
                <a:gd name="connsiteX53" fmla="*/ 1332419 w 2688759"/>
                <a:gd name="connsiteY53" fmla="*/ 606124 h 1094727"/>
                <a:gd name="connsiteX54" fmla="*/ 1378052 w 2688759"/>
                <a:gd name="connsiteY54" fmla="*/ 513516 h 1094727"/>
                <a:gd name="connsiteX55" fmla="*/ 1398184 w 2688759"/>
                <a:gd name="connsiteY55" fmla="*/ 587334 h 1094727"/>
                <a:gd name="connsiteX56" fmla="*/ 1476028 w 2688759"/>
                <a:gd name="connsiteY56" fmla="*/ 525596 h 1094727"/>
                <a:gd name="connsiteX57" fmla="*/ 1509581 w 2688759"/>
                <a:gd name="connsiteY57" fmla="*/ 514859 h 1094727"/>
                <a:gd name="connsiteX58" fmla="*/ 1525686 w 2688759"/>
                <a:gd name="connsiteY58" fmla="*/ 548411 h 1094727"/>
                <a:gd name="connsiteX59" fmla="*/ 1459923 w 2688759"/>
                <a:gd name="connsiteY59" fmla="*/ 678599 h 1094727"/>
                <a:gd name="connsiteX60" fmla="*/ 1408921 w 2688759"/>
                <a:gd name="connsiteY60" fmla="*/ 757784 h 1094727"/>
                <a:gd name="connsiteX61" fmla="*/ 1406237 w 2688759"/>
                <a:gd name="connsiteY61" fmla="*/ 781943 h 1094727"/>
                <a:gd name="connsiteX62" fmla="*/ 1512265 w 2688759"/>
                <a:gd name="connsiteY62" fmla="*/ 673230 h 1094727"/>
                <a:gd name="connsiteX63" fmla="*/ 1830352 w 2688759"/>
                <a:gd name="connsiteY63" fmla="*/ 235694 h 1094727"/>
                <a:gd name="connsiteX64" fmla="*/ 1894774 w 2688759"/>
                <a:gd name="connsiteY64" fmla="*/ 196772 h 1094727"/>
                <a:gd name="connsiteX65" fmla="*/ 1929670 w 2688759"/>
                <a:gd name="connsiteY65" fmla="*/ 196772 h 1094727"/>
                <a:gd name="connsiteX66" fmla="*/ 1926986 w 2688759"/>
                <a:gd name="connsiteY66" fmla="*/ 234351 h 1094727"/>
                <a:gd name="connsiteX67" fmla="*/ 1841089 w 2688759"/>
                <a:gd name="connsiteY67" fmla="*/ 344407 h 1094727"/>
                <a:gd name="connsiteX68" fmla="*/ 1685401 w 2688759"/>
                <a:gd name="connsiteY68" fmla="*/ 509490 h 1094727"/>
                <a:gd name="connsiteX69" fmla="*/ 1716270 w 2688759"/>
                <a:gd name="connsiteY69" fmla="*/ 549754 h 1094727"/>
                <a:gd name="connsiteX70" fmla="*/ 1671980 w 2688759"/>
                <a:gd name="connsiteY70" fmla="*/ 630282 h 1094727"/>
                <a:gd name="connsiteX71" fmla="*/ 1619636 w 2688759"/>
                <a:gd name="connsiteY71" fmla="*/ 702757 h 1094727"/>
                <a:gd name="connsiteX72" fmla="*/ 1630373 w 2688759"/>
                <a:gd name="connsiteY72" fmla="*/ 788654 h 1094727"/>
                <a:gd name="connsiteX73" fmla="*/ 1639769 w 2688759"/>
                <a:gd name="connsiteY73" fmla="*/ 791338 h 1094727"/>
                <a:gd name="connsiteX74" fmla="*/ 1666611 w 2688759"/>
                <a:gd name="connsiteY74" fmla="*/ 767180 h 1094727"/>
                <a:gd name="connsiteX75" fmla="*/ 1854510 w 2688759"/>
                <a:gd name="connsiteY75" fmla="*/ 539017 h 1094727"/>
                <a:gd name="connsiteX76" fmla="*/ 1906853 w 2688759"/>
                <a:gd name="connsiteY76" fmla="*/ 463857 h 1094727"/>
                <a:gd name="connsiteX77" fmla="*/ 1939064 w 2688759"/>
                <a:gd name="connsiteY77" fmla="*/ 454462 h 1094727"/>
                <a:gd name="connsiteX78" fmla="*/ 1935038 w 2688759"/>
                <a:gd name="connsiteY78" fmla="*/ 489357 h 1094727"/>
                <a:gd name="connsiteX79" fmla="*/ 1929670 w 2688759"/>
                <a:gd name="connsiteY79" fmla="*/ 494726 h 1094727"/>
                <a:gd name="connsiteX80" fmla="*/ 1886722 w 2688759"/>
                <a:gd name="connsiteY80" fmla="*/ 571228 h 1094727"/>
                <a:gd name="connsiteX81" fmla="*/ 1831693 w 2688759"/>
                <a:gd name="connsiteY81" fmla="*/ 737653 h 1094727"/>
                <a:gd name="connsiteX82" fmla="*/ 1739087 w 2688759"/>
                <a:gd name="connsiteY82" fmla="*/ 822207 h 1094727"/>
                <a:gd name="connsiteX83" fmla="*/ 1669296 w 2688759"/>
                <a:gd name="connsiteY83" fmla="*/ 806103 h 1094727"/>
                <a:gd name="connsiteX84" fmla="*/ 1603530 w 2688759"/>
                <a:gd name="connsiteY84" fmla="*/ 785970 h 1094727"/>
                <a:gd name="connsiteX85" fmla="*/ 1590109 w 2688759"/>
                <a:gd name="connsiteY85" fmla="*/ 639676 h 1094727"/>
                <a:gd name="connsiteX86" fmla="*/ 1523002 w 2688759"/>
                <a:gd name="connsiteY86" fmla="*/ 763153 h 1094727"/>
                <a:gd name="connsiteX87" fmla="*/ 1537766 w 2688759"/>
                <a:gd name="connsiteY87" fmla="*/ 810128 h 1094727"/>
                <a:gd name="connsiteX88" fmla="*/ 1557898 w 2688759"/>
                <a:gd name="connsiteY88" fmla="*/ 828918 h 1094727"/>
                <a:gd name="connsiteX89" fmla="*/ 1489450 w 2688759"/>
                <a:gd name="connsiteY89" fmla="*/ 755100 h 1094727"/>
                <a:gd name="connsiteX90" fmla="*/ 1415631 w 2688759"/>
                <a:gd name="connsiteY90" fmla="*/ 812813 h 1094727"/>
                <a:gd name="connsiteX91" fmla="*/ 1380736 w 2688759"/>
                <a:gd name="connsiteY91" fmla="*/ 804760 h 1094727"/>
                <a:gd name="connsiteX92" fmla="*/ 1383420 w 2688759"/>
                <a:gd name="connsiteY92" fmla="*/ 700073 h 1094727"/>
                <a:gd name="connsiteX93" fmla="*/ 1467975 w 2688759"/>
                <a:gd name="connsiteY93" fmla="*/ 579281 h 1094727"/>
                <a:gd name="connsiteX94" fmla="*/ 1482738 w 2688759"/>
                <a:gd name="connsiteY94" fmla="*/ 552438 h 1094727"/>
                <a:gd name="connsiteX95" fmla="*/ 1418316 w 2688759"/>
                <a:gd name="connsiteY95" fmla="*/ 606124 h 1094727"/>
                <a:gd name="connsiteX96" fmla="*/ 1320341 w 2688759"/>
                <a:gd name="connsiteY96" fmla="*/ 698732 h 1094727"/>
                <a:gd name="connsiteX97" fmla="*/ 1290814 w 2688759"/>
                <a:gd name="connsiteY97" fmla="*/ 838312 h 1094727"/>
                <a:gd name="connsiteX98" fmla="*/ 1281418 w 2688759"/>
                <a:gd name="connsiteY98" fmla="*/ 840997 h 1094727"/>
                <a:gd name="connsiteX99" fmla="*/ 1235785 w 2688759"/>
                <a:gd name="connsiteY99" fmla="*/ 759127 h 1094727"/>
                <a:gd name="connsiteX100" fmla="*/ 1161969 w 2688759"/>
                <a:gd name="connsiteY100" fmla="*/ 814154 h 1094727"/>
                <a:gd name="connsiteX101" fmla="*/ 1117677 w 2688759"/>
                <a:gd name="connsiteY101" fmla="*/ 802076 h 1094727"/>
                <a:gd name="connsiteX102" fmla="*/ 1109625 w 2688759"/>
                <a:gd name="connsiteY102" fmla="*/ 741679 h 1094727"/>
                <a:gd name="connsiteX103" fmla="*/ 1021044 w 2688759"/>
                <a:gd name="connsiteY103" fmla="*/ 810128 h 1094727"/>
                <a:gd name="connsiteX104" fmla="*/ 963332 w 2688759"/>
                <a:gd name="connsiteY104" fmla="*/ 784627 h 1094727"/>
                <a:gd name="connsiteX105" fmla="*/ 961990 w 2688759"/>
                <a:gd name="connsiteY105" fmla="*/ 759127 h 1094727"/>
                <a:gd name="connsiteX106" fmla="*/ 880120 w 2688759"/>
                <a:gd name="connsiteY106" fmla="*/ 824891 h 1094727"/>
                <a:gd name="connsiteX107" fmla="*/ 857303 w 2688759"/>
                <a:gd name="connsiteY107" fmla="*/ 717520 h 1094727"/>
                <a:gd name="connsiteX108" fmla="*/ 929778 w 2688759"/>
                <a:gd name="connsiteY108" fmla="*/ 599412 h 1094727"/>
                <a:gd name="connsiteX109" fmla="*/ 953937 w 2688759"/>
                <a:gd name="connsiteY109" fmla="*/ 560491 h 1094727"/>
                <a:gd name="connsiteX110" fmla="*/ 735169 w 2688759"/>
                <a:gd name="connsiteY110" fmla="*/ 828918 h 1094727"/>
                <a:gd name="connsiteX111" fmla="*/ 725774 w 2688759"/>
                <a:gd name="connsiteY111" fmla="*/ 827575 h 1094727"/>
                <a:gd name="connsiteX112" fmla="*/ 724432 w 2688759"/>
                <a:gd name="connsiteY112" fmla="*/ 761811 h 1094727"/>
                <a:gd name="connsiteX113" fmla="*/ 843882 w 2688759"/>
                <a:gd name="connsiteY113" fmla="*/ 526937 h 1094727"/>
                <a:gd name="connsiteX114" fmla="*/ 1021044 w 2688759"/>
                <a:gd name="connsiteY114" fmla="*/ 289380 h 1094727"/>
                <a:gd name="connsiteX115" fmla="*/ 945884 w 2688759"/>
                <a:gd name="connsiteY115" fmla="*/ 269248 h 1094727"/>
                <a:gd name="connsiteX116" fmla="*/ 923068 w 2688759"/>
                <a:gd name="connsiteY116" fmla="*/ 279984 h 1094727"/>
                <a:gd name="connsiteX117" fmla="*/ 705642 w 2688759"/>
                <a:gd name="connsiteY117" fmla="*/ 577940 h 1094727"/>
                <a:gd name="connsiteX118" fmla="*/ 476137 w 2688759"/>
                <a:gd name="connsiteY118" fmla="*/ 897366 h 1094727"/>
                <a:gd name="connsiteX119" fmla="*/ 273475 w 2688759"/>
                <a:gd name="connsiteY119" fmla="*/ 1074530 h 1094727"/>
                <a:gd name="connsiteX120" fmla="*/ 215762 w 2688759"/>
                <a:gd name="connsiteY120" fmla="*/ 1093318 h 1094727"/>
                <a:gd name="connsiteX121" fmla="*/ 136577 w 2688759"/>
                <a:gd name="connsiteY121" fmla="*/ 1045001 h 1094727"/>
                <a:gd name="connsiteX122" fmla="*/ 116444 w 2688759"/>
                <a:gd name="connsiteY122" fmla="*/ 956420 h 1094727"/>
                <a:gd name="connsiteX123" fmla="*/ 7732 w 2688759"/>
                <a:gd name="connsiteY123" fmla="*/ 823550 h 1094727"/>
                <a:gd name="connsiteX124" fmla="*/ 0 w 2688759"/>
                <a:gd name="connsiteY124" fmla="*/ 837468 h 1094727"/>
                <a:gd name="connsiteX125" fmla="*/ 5178 w 2688759"/>
                <a:gd name="connsiteY125" fmla="*/ 769901 h 1094727"/>
                <a:gd name="connsiteX126" fmla="*/ 16288 w 2688759"/>
                <a:gd name="connsiteY126" fmla="*/ 765334 h 1094727"/>
                <a:gd name="connsiteX127" fmla="*/ 34575 w 2688759"/>
                <a:gd name="connsiteY127" fmla="*/ 738996 h 1094727"/>
                <a:gd name="connsiteX128" fmla="*/ 117787 w 2688759"/>
                <a:gd name="connsiteY128" fmla="*/ 626255 h 1094727"/>
                <a:gd name="connsiteX129" fmla="*/ 213078 w 2688759"/>
                <a:gd name="connsiteY129" fmla="*/ 647729 h 1094727"/>
                <a:gd name="connsiteX130" fmla="*/ 98997 w 2688759"/>
                <a:gd name="connsiteY130" fmla="*/ 706783 h 1094727"/>
                <a:gd name="connsiteX131" fmla="*/ 39943 w 2688759"/>
                <a:gd name="connsiteY131" fmla="*/ 823550 h 1094727"/>
                <a:gd name="connsiteX132" fmla="*/ 117787 w 2688759"/>
                <a:gd name="connsiteY132" fmla="*/ 924209 h 1094727"/>
                <a:gd name="connsiteX133" fmla="*/ 226499 w 2688759"/>
                <a:gd name="connsiteY133" fmla="*/ 674572 h 1094727"/>
                <a:gd name="connsiteX134" fmla="*/ 344607 w 2688759"/>
                <a:gd name="connsiteY134" fmla="*/ 565860 h 1094727"/>
                <a:gd name="connsiteX135" fmla="*/ 421110 w 2688759"/>
                <a:gd name="connsiteY135" fmla="*/ 555123 h 1094727"/>
                <a:gd name="connsiteX136" fmla="*/ 462715 w 2688759"/>
                <a:gd name="connsiteY136" fmla="*/ 663835 h 1094727"/>
                <a:gd name="connsiteX137" fmla="*/ 176841 w 2688759"/>
                <a:gd name="connsiteY137" fmla="*/ 952395 h 1094727"/>
                <a:gd name="connsiteX138" fmla="*/ 140603 w 2688759"/>
                <a:gd name="connsiteY138" fmla="*/ 956420 h 1094727"/>
                <a:gd name="connsiteX139" fmla="*/ 166104 w 2688759"/>
                <a:gd name="connsiteY139" fmla="*/ 1039633 h 1094727"/>
                <a:gd name="connsiteX140" fmla="*/ 241264 w 2688759"/>
                <a:gd name="connsiteY140" fmla="*/ 1053054 h 1094727"/>
                <a:gd name="connsiteX141" fmla="*/ 366082 w 2688759"/>
                <a:gd name="connsiteY141" fmla="*/ 942999 h 1094727"/>
                <a:gd name="connsiteX142" fmla="*/ 650614 w 2688759"/>
                <a:gd name="connsiteY142" fmla="*/ 522911 h 1094727"/>
                <a:gd name="connsiteX143" fmla="*/ 845225 w 2688759"/>
                <a:gd name="connsiteY143" fmla="*/ 231667 h 1094727"/>
                <a:gd name="connsiteX144" fmla="*/ 686853 w 2688759"/>
                <a:gd name="connsiteY144" fmla="*/ 184693 h 1094727"/>
                <a:gd name="connsiteX145" fmla="*/ 426478 w 2688759"/>
                <a:gd name="connsiteY145" fmla="*/ 140402 h 1094727"/>
                <a:gd name="connsiteX146" fmla="*/ 256026 w 2688759"/>
                <a:gd name="connsiteY146" fmla="*/ 179325 h 1094727"/>
                <a:gd name="connsiteX147" fmla="*/ 229184 w 2688759"/>
                <a:gd name="connsiteY147" fmla="*/ 380645 h 1094727"/>
                <a:gd name="connsiteX148" fmla="*/ 536533 w 2688759"/>
                <a:gd name="connsiteY148" fmla="*/ 473252 h 1094727"/>
                <a:gd name="connsiteX149" fmla="*/ 614377 w 2688759"/>
                <a:gd name="connsiteY149" fmla="*/ 312195 h 1094727"/>
                <a:gd name="connsiteX150" fmla="*/ 609007 w 2688759"/>
                <a:gd name="connsiteY150" fmla="*/ 297433 h 1094727"/>
                <a:gd name="connsiteX151" fmla="*/ 688194 w 2688759"/>
                <a:gd name="connsiteY151" fmla="*/ 343065 h 1094727"/>
                <a:gd name="connsiteX152" fmla="*/ 666720 w 2688759"/>
                <a:gd name="connsiteY152" fmla="*/ 434330 h 1094727"/>
                <a:gd name="connsiteX153" fmla="*/ 517744 w 2688759"/>
                <a:gd name="connsiteY153" fmla="*/ 513516 h 1094727"/>
                <a:gd name="connsiteX154" fmla="*/ 222474 w 2688759"/>
                <a:gd name="connsiteY154" fmla="*/ 406145 h 1094727"/>
                <a:gd name="connsiteX155" fmla="*/ 303002 w 2688759"/>
                <a:gd name="connsiteY155" fmla="*/ 112218 h 1094727"/>
                <a:gd name="connsiteX156" fmla="*/ 496269 w 2688759"/>
                <a:gd name="connsiteY156" fmla="*/ 97454 h 1094727"/>
                <a:gd name="connsiteX157" fmla="*/ 1066676 w 2688759"/>
                <a:gd name="connsiteY157" fmla="*/ 224957 h 1094727"/>
                <a:gd name="connsiteX158" fmla="*/ 1112309 w 2688759"/>
                <a:gd name="connsiteY158" fmla="*/ 216904 h 1094727"/>
                <a:gd name="connsiteX159" fmla="*/ 1148547 w 2688759"/>
                <a:gd name="connsiteY159" fmla="*/ 196772 h 1094727"/>
                <a:gd name="connsiteX160" fmla="*/ 1178074 w 2688759"/>
                <a:gd name="connsiteY160" fmla="*/ 196772 h 1094727"/>
                <a:gd name="connsiteX161" fmla="*/ 1180758 w 2688759"/>
                <a:gd name="connsiteY161" fmla="*/ 228983 h 1094727"/>
                <a:gd name="connsiteX162" fmla="*/ 1172706 w 2688759"/>
                <a:gd name="connsiteY162" fmla="*/ 246431 h 1094727"/>
                <a:gd name="connsiteX163" fmla="*/ 1345840 w 2688759"/>
                <a:gd name="connsiteY163" fmla="*/ 255827 h 1094727"/>
                <a:gd name="connsiteX164" fmla="*/ 1403553 w 2688759"/>
                <a:gd name="connsiteY164" fmla="*/ 108191 h 1094727"/>
                <a:gd name="connsiteX165" fmla="*/ 1394157 w 2688759"/>
                <a:gd name="connsiteY165" fmla="*/ 96112 h 1094727"/>
                <a:gd name="connsiteX166" fmla="*/ 1399526 w 2688759"/>
                <a:gd name="connsiteY166" fmla="*/ 88059 h 1094727"/>
                <a:gd name="connsiteX167" fmla="*/ 2650300 w 2688759"/>
                <a:gd name="connsiteY167" fmla="*/ 0 h 1094727"/>
                <a:gd name="connsiteX168" fmla="*/ 2645464 w 2688759"/>
                <a:gd name="connsiteY168" fmla="*/ 5226 h 1094727"/>
                <a:gd name="connsiteX169" fmla="*/ 2647543 w 2688759"/>
                <a:gd name="connsiteY169" fmla="*/ 2211 h 1094727"/>
                <a:gd name="connsiteX0" fmla="*/ 1814246 w 2688759"/>
                <a:gd name="connsiteY0" fmla="*/ 615993 h 1092516"/>
                <a:gd name="connsiteX1" fmla="*/ 1688086 w 2688759"/>
                <a:gd name="connsiteY1" fmla="*/ 793153 h 1092516"/>
                <a:gd name="connsiteX2" fmla="*/ 1814246 w 2688759"/>
                <a:gd name="connsiteY2" fmla="*/ 615993 h 1092516"/>
                <a:gd name="connsiteX3" fmla="*/ 415867 w 2688759"/>
                <a:gd name="connsiteY3" fmla="*/ 585207 h 1092516"/>
                <a:gd name="connsiteX4" fmla="*/ 390240 w 2688759"/>
                <a:gd name="connsiteY4" fmla="*/ 587807 h 1092516"/>
                <a:gd name="connsiteX5" fmla="*/ 321792 w 2688759"/>
                <a:gd name="connsiteY5" fmla="*/ 624044 h 1092516"/>
                <a:gd name="connsiteX6" fmla="*/ 143287 w 2688759"/>
                <a:gd name="connsiteY6" fmla="*/ 931394 h 1092516"/>
                <a:gd name="connsiteX7" fmla="*/ 203684 w 2688759"/>
                <a:gd name="connsiteY7" fmla="*/ 909920 h 1092516"/>
                <a:gd name="connsiteX8" fmla="*/ 375477 w 2688759"/>
                <a:gd name="connsiteY8" fmla="*/ 752889 h 1092516"/>
                <a:gd name="connsiteX9" fmla="*/ 435873 w 2688759"/>
                <a:gd name="connsiteY9" fmla="*/ 638808 h 1092516"/>
                <a:gd name="connsiteX10" fmla="*/ 415867 w 2688759"/>
                <a:gd name="connsiteY10" fmla="*/ 585207 h 1092516"/>
                <a:gd name="connsiteX11" fmla="*/ 1298866 w 2688759"/>
                <a:gd name="connsiteY11" fmla="*/ 554253 h 1092516"/>
                <a:gd name="connsiteX12" fmla="*/ 1137810 w 2688759"/>
                <a:gd name="connsiteY12" fmla="*/ 790470 h 1092516"/>
                <a:gd name="connsiteX13" fmla="*/ 1161969 w 2688759"/>
                <a:gd name="connsiteY13" fmla="*/ 777049 h 1092516"/>
                <a:gd name="connsiteX14" fmla="*/ 1289471 w 2688759"/>
                <a:gd name="connsiteY14" fmla="*/ 650887 h 1092516"/>
                <a:gd name="connsiteX15" fmla="*/ 1298866 w 2688759"/>
                <a:gd name="connsiteY15" fmla="*/ 554253 h 1092516"/>
                <a:gd name="connsiteX16" fmla="*/ 1207601 w 2688759"/>
                <a:gd name="connsiteY16" fmla="*/ 552912 h 1092516"/>
                <a:gd name="connsiteX17" fmla="*/ 998228 w 2688759"/>
                <a:gd name="connsiteY17" fmla="*/ 789127 h 1092516"/>
                <a:gd name="connsiteX18" fmla="*/ 1092177 w 2688759"/>
                <a:gd name="connsiteY18" fmla="*/ 715309 h 1092516"/>
                <a:gd name="connsiteX19" fmla="*/ 1131099 w 2688759"/>
                <a:gd name="connsiteY19" fmla="*/ 679072 h 1092516"/>
                <a:gd name="connsiteX20" fmla="*/ 1207601 w 2688759"/>
                <a:gd name="connsiteY20" fmla="*/ 552912 h 1092516"/>
                <a:gd name="connsiteX21" fmla="*/ 1076072 w 2688759"/>
                <a:gd name="connsiteY21" fmla="*/ 299247 h 1092516"/>
                <a:gd name="connsiteX22" fmla="*/ 972727 w 2688759"/>
                <a:gd name="connsiteY22" fmla="*/ 416014 h 1092516"/>
                <a:gd name="connsiteX23" fmla="*/ 978095 w 2688759"/>
                <a:gd name="connsiteY23" fmla="*/ 421382 h 1092516"/>
                <a:gd name="connsiteX24" fmla="*/ 1084125 w 2688759"/>
                <a:gd name="connsiteY24" fmla="*/ 307301 h 1092516"/>
                <a:gd name="connsiteX25" fmla="*/ 1076072 w 2688759"/>
                <a:gd name="connsiteY25" fmla="*/ 299247 h 1092516"/>
                <a:gd name="connsiteX26" fmla="*/ 2633802 w 2688759"/>
                <a:gd name="connsiteY26" fmla="*/ 288582 h 1092516"/>
                <a:gd name="connsiteX27" fmla="*/ 2688759 w 2688759"/>
                <a:gd name="connsiteY27" fmla="*/ 339434 h 1092516"/>
                <a:gd name="connsiteX28" fmla="*/ 2670336 w 2688759"/>
                <a:gd name="connsiteY28" fmla="*/ 327714 h 1092516"/>
                <a:gd name="connsiteX29" fmla="*/ 2633802 w 2688759"/>
                <a:gd name="connsiteY29" fmla="*/ 288582 h 1092516"/>
                <a:gd name="connsiteX30" fmla="*/ 1847799 w 2688759"/>
                <a:gd name="connsiteY30" fmla="*/ 269720 h 1092516"/>
                <a:gd name="connsiteX31" fmla="*/ 1722981 w 2688759"/>
                <a:gd name="connsiteY31" fmla="*/ 409302 h 1092516"/>
                <a:gd name="connsiteX32" fmla="*/ 1729691 w 2688759"/>
                <a:gd name="connsiteY32" fmla="*/ 414672 h 1092516"/>
                <a:gd name="connsiteX33" fmla="*/ 1854510 w 2688759"/>
                <a:gd name="connsiteY33" fmla="*/ 276432 h 1092516"/>
                <a:gd name="connsiteX34" fmla="*/ 1847799 w 2688759"/>
                <a:gd name="connsiteY34" fmla="*/ 269720 h 1092516"/>
                <a:gd name="connsiteX35" fmla="*/ 1399526 w 2688759"/>
                <a:gd name="connsiteY35" fmla="*/ 85848 h 1092516"/>
                <a:gd name="connsiteX36" fmla="*/ 1423684 w 2688759"/>
                <a:gd name="connsiteY36" fmla="*/ 99270 h 1092516"/>
                <a:gd name="connsiteX37" fmla="*/ 1392816 w 2688759"/>
                <a:gd name="connsiteY37" fmla="*/ 291194 h 1092516"/>
                <a:gd name="connsiteX38" fmla="*/ 1237128 w 2688759"/>
                <a:gd name="connsiteY38" fmla="*/ 326090 h 1092516"/>
                <a:gd name="connsiteX39" fmla="*/ 1153916 w 2688759"/>
                <a:gd name="connsiteY39" fmla="*/ 316696 h 1092516"/>
                <a:gd name="connsiteX40" fmla="*/ 1098887 w 2688759"/>
                <a:gd name="connsiteY40" fmla="*/ 334144 h 1092516"/>
                <a:gd name="connsiteX41" fmla="*/ 877436 w 2688759"/>
                <a:gd name="connsiteY41" fmla="*/ 563649 h 1092516"/>
                <a:gd name="connsiteX42" fmla="*/ 854619 w 2688759"/>
                <a:gd name="connsiteY42" fmla="*/ 593176 h 1092516"/>
                <a:gd name="connsiteX43" fmla="*/ 859987 w 2688759"/>
                <a:gd name="connsiteY43" fmla="*/ 598544 h 1092516"/>
                <a:gd name="connsiteX44" fmla="*/ 924410 w 2688759"/>
                <a:gd name="connsiteY44" fmla="*/ 543516 h 1092516"/>
                <a:gd name="connsiteX45" fmla="*/ 955280 w 2688759"/>
                <a:gd name="connsiteY45" fmla="*/ 519358 h 1092516"/>
                <a:gd name="connsiteX46" fmla="*/ 998228 w 2688759"/>
                <a:gd name="connsiteY46" fmla="*/ 539490 h 1092516"/>
                <a:gd name="connsiteX47" fmla="*/ 952595 w 2688759"/>
                <a:gd name="connsiteY47" fmla="*/ 658940 h 1092516"/>
                <a:gd name="connsiteX48" fmla="*/ 902936 w 2688759"/>
                <a:gd name="connsiteY48" fmla="*/ 726046 h 1092516"/>
                <a:gd name="connsiteX49" fmla="*/ 885489 w 2688759"/>
                <a:gd name="connsiteY49" fmla="*/ 781075 h 1092516"/>
                <a:gd name="connsiteX50" fmla="*/ 986148 w 2688759"/>
                <a:gd name="connsiteY50" fmla="*/ 680414 h 1092516"/>
                <a:gd name="connsiteX51" fmla="*/ 1151231 w 2688759"/>
                <a:gd name="connsiteY51" fmla="*/ 518016 h 1092516"/>
                <a:gd name="connsiteX52" fmla="*/ 1238470 w 2688759"/>
                <a:gd name="connsiteY52" fmla="*/ 535465 h 1092516"/>
                <a:gd name="connsiteX53" fmla="*/ 1325709 w 2688759"/>
                <a:gd name="connsiteY53" fmla="*/ 599886 h 1092516"/>
                <a:gd name="connsiteX54" fmla="*/ 1332419 w 2688759"/>
                <a:gd name="connsiteY54" fmla="*/ 603913 h 1092516"/>
                <a:gd name="connsiteX55" fmla="*/ 1378052 w 2688759"/>
                <a:gd name="connsiteY55" fmla="*/ 511305 h 1092516"/>
                <a:gd name="connsiteX56" fmla="*/ 1398184 w 2688759"/>
                <a:gd name="connsiteY56" fmla="*/ 585123 h 1092516"/>
                <a:gd name="connsiteX57" fmla="*/ 1476028 w 2688759"/>
                <a:gd name="connsiteY57" fmla="*/ 523385 h 1092516"/>
                <a:gd name="connsiteX58" fmla="*/ 1509581 w 2688759"/>
                <a:gd name="connsiteY58" fmla="*/ 512648 h 1092516"/>
                <a:gd name="connsiteX59" fmla="*/ 1525686 w 2688759"/>
                <a:gd name="connsiteY59" fmla="*/ 546200 h 1092516"/>
                <a:gd name="connsiteX60" fmla="*/ 1459923 w 2688759"/>
                <a:gd name="connsiteY60" fmla="*/ 676388 h 1092516"/>
                <a:gd name="connsiteX61" fmla="*/ 1408921 w 2688759"/>
                <a:gd name="connsiteY61" fmla="*/ 755573 h 1092516"/>
                <a:gd name="connsiteX62" fmla="*/ 1406237 w 2688759"/>
                <a:gd name="connsiteY62" fmla="*/ 779732 h 1092516"/>
                <a:gd name="connsiteX63" fmla="*/ 1512265 w 2688759"/>
                <a:gd name="connsiteY63" fmla="*/ 671019 h 1092516"/>
                <a:gd name="connsiteX64" fmla="*/ 1830352 w 2688759"/>
                <a:gd name="connsiteY64" fmla="*/ 233483 h 1092516"/>
                <a:gd name="connsiteX65" fmla="*/ 1894774 w 2688759"/>
                <a:gd name="connsiteY65" fmla="*/ 194561 h 1092516"/>
                <a:gd name="connsiteX66" fmla="*/ 1929670 w 2688759"/>
                <a:gd name="connsiteY66" fmla="*/ 194561 h 1092516"/>
                <a:gd name="connsiteX67" fmla="*/ 1926986 w 2688759"/>
                <a:gd name="connsiteY67" fmla="*/ 232140 h 1092516"/>
                <a:gd name="connsiteX68" fmla="*/ 1841089 w 2688759"/>
                <a:gd name="connsiteY68" fmla="*/ 342196 h 1092516"/>
                <a:gd name="connsiteX69" fmla="*/ 1685401 w 2688759"/>
                <a:gd name="connsiteY69" fmla="*/ 507279 h 1092516"/>
                <a:gd name="connsiteX70" fmla="*/ 1716270 w 2688759"/>
                <a:gd name="connsiteY70" fmla="*/ 547543 h 1092516"/>
                <a:gd name="connsiteX71" fmla="*/ 1671980 w 2688759"/>
                <a:gd name="connsiteY71" fmla="*/ 628071 h 1092516"/>
                <a:gd name="connsiteX72" fmla="*/ 1619636 w 2688759"/>
                <a:gd name="connsiteY72" fmla="*/ 700546 h 1092516"/>
                <a:gd name="connsiteX73" fmla="*/ 1630373 w 2688759"/>
                <a:gd name="connsiteY73" fmla="*/ 786443 h 1092516"/>
                <a:gd name="connsiteX74" fmla="*/ 1639769 w 2688759"/>
                <a:gd name="connsiteY74" fmla="*/ 789127 h 1092516"/>
                <a:gd name="connsiteX75" fmla="*/ 1666611 w 2688759"/>
                <a:gd name="connsiteY75" fmla="*/ 764969 h 1092516"/>
                <a:gd name="connsiteX76" fmla="*/ 1854510 w 2688759"/>
                <a:gd name="connsiteY76" fmla="*/ 536806 h 1092516"/>
                <a:gd name="connsiteX77" fmla="*/ 1906853 w 2688759"/>
                <a:gd name="connsiteY77" fmla="*/ 461646 h 1092516"/>
                <a:gd name="connsiteX78" fmla="*/ 1939064 w 2688759"/>
                <a:gd name="connsiteY78" fmla="*/ 452251 h 1092516"/>
                <a:gd name="connsiteX79" fmla="*/ 1935038 w 2688759"/>
                <a:gd name="connsiteY79" fmla="*/ 487146 h 1092516"/>
                <a:gd name="connsiteX80" fmla="*/ 1929670 w 2688759"/>
                <a:gd name="connsiteY80" fmla="*/ 492515 h 1092516"/>
                <a:gd name="connsiteX81" fmla="*/ 1886722 w 2688759"/>
                <a:gd name="connsiteY81" fmla="*/ 569017 h 1092516"/>
                <a:gd name="connsiteX82" fmla="*/ 1831693 w 2688759"/>
                <a:gd name="connsiteY82" fmla="*/ 735442 h 1092516"/>
                <a:gd name="connsiteX83" fmla="*/ 1739087 w 2688759"/>
                <a:gd name="connsiteY83" fmla="*/ 819996 h 1092516"/>
                <a:gd name="connsiteX84" fmla="*/ 1669296 w 2688759"/>
                <a:gd name="connsiteY84" fmla="*/ 803892 h 1092516"/>
                <a:gd name="connsiteX85" fmla="*/ 1603530 w 2688759"/>
                <a:gd name="connsiteY85" fmla="*/ 783759 h 1092516"/>
                <a:gd name="connsiteX86" fmla="*/ 1590109 w 2688759"/>
                <a:gd name="connsiteY86" fmla="*/ 637465 h 1092516"/>
                <a:gd name="connsiteX87" fmla="*/ 1523002 w 2688759"/>
                <a:gd name="connsiteY87" fmla="*/ 760942 h 1092516"/>
                <a:gd name="connsiteX88" fmla="*/ 1537766 w 2688759"/>
                <a:gd name="connsiteY88" fmla="*/ 807917 h 1092516"/>
                <a:gd name="connsiteX89" fmla="*/ 1557898 w 2688759"/>
                <a:gd name="connsiteY89" fmla="*/ 826707 h 1092516"/>
                <a:gd name="connsiteX90" fmla="*/ 1489450 w 2688759"/>
                <a:gd name="connsiteY90" fmla="*/ 752889 h 1092516"/>
                <a:gd name="connsiteX91" fmla="*/ 1415631 w 2688759"/>
                <a:gd name="connsiteY91" fmla="*/ 810602 h 1092516"/>
                <a:gd name="connsiteX92" fmla="*/ 1380736 w 2688759"/>
                <a:gd name="connsiteY92" fmla="*/ 802549 h 1092516"/>
                <a:gd name="connsiteX93" fmla="*/ 1383420 w 2688759"/>
                <a:gd name="connsiteY93" fmla="*/ 697862 h 1092516"/>
                <a:gd name="connsiteX94" fmla="*/ 1467975 w 2688759"/>
                <a:gd name="connsiteY94" fmla="*/ 577070 h 1092516"/>
                <a:gd name="connsiteX95" fmla="*/ 1482738 w 2688759"/>
                <a:gd name="connsiteY95" fmla="*/ 550227 h 1092516"/>
                <a:gd name="connsiteX96" fmla="*/ 1418316 w 2688759"/>
                <a:gd name="connsiteY96" fmla="*/ 603913 h 1092516"/>
                <a:gd name="connsiteX97" fmla="*/ 1320341 w 2688759"/>
                <a:gd name="connsiteY97" fmla="*/ 696521 h 1092516"/>
                <a:gd name="connsiteX98" fmla="*/ 1290814 w 2688759"/>
                <a:gd name="connsiteY98" fmla="*/ 836101 h 1092516"/>
                <a:gd name="connsiteX99" fmla="*/ 1281418 w 2688759"/>
                <a:gd name="connsiteY99" fmla="*/ 838786 h 1092516"/>
                <a:gd name="connsiteX100" fmla="*/ 1235785 w 2688759"/>
                <a:gd name="connsiteY100" fmla="*/ 756916 h 1092516"/>
                <a:gd name="connsiteX101" fmla="*/ 1161969 w 2688759"/>
                <a:gd name="connsiteY101" fmla="*/ 811943 h 1092516"/>
                <a:gd name="connsiteX102" fmla="*/ 1117677 w 2688759"/>
                <a:gd name="connsiteY102" fmla="*/ 799865 h 1092516"/>
                <a:gd name="connsiteX103" fmla="*/ 1109625 w 2688759"/>
                <a:gd name="connsiteY103" fmla="*/ 739468 h 1092516"/>
                <a:gd name="connsiteX104" fmla="*/ 1021044 w 2688759"/>
                <a:gd name="connsiteY104" fmla="*/ 807917 h 1092516"/>
                <a:gd name="connsiteX105" fmla="*/ 963332 w 2688759"/>
                <a:gd name="connsiteY105" fmla="*/ 782416 h 1092516"/>
                <a:gd name="connsiteX106" fmla="*/ 961990 w 2688759"/>
                <a:gd name="connsiteY106" fmla="*/ 756916 h 1092516"/>
                <a:gd name="connsiteX107" fmla="*/ 880120 w 2688759"/>
                <a:gd name="connsiteY107" fmla="*/ 822680 h 1092516"/>
                <a:gd name="connsiteX108" fmla="*/ 857303 w 2688759"/>
                <a:gd name="connsiteY108" fmla="*/ 715309 h 1092516"/>
                <a:gd name="connsiteX109" fmla="*/ 929778 w 2688759"/>
                <a:gd name="connsiteY109" fmla="*/ 597201 h 1092516"/>
                <a:gd name="connsiteX110" fmla="*/ 953937 w 2688759"/>
                <a:gd name="connsiteY110" fmla="*/ 558280 h 1092516"/>
                <a:gd name="connsiteX111" fmla="*/ 735169 w 2688759"/>
                <a:gd name="connsiteY111" fmla="*/ 826707 h 1092516"/>
                <a:gd name="connsiteX112" fmla="*/ 725774 w 2688759"/>
                <a:gd name="connsiteY112" fmla="*/ 825364 h 1092516"/>
                <a:gd name="connsiteX113" fmla="*/ 724432 w 2688759"/>
                <a:gd name="connsiteY113" fmla="*/ 759600 h 1092516"/>
                <a:gd name="connsiteX114" fmla="*/ 843882 w 2688759"/>
                <a:gd name="connsiteY114" fmla="*/ 524726 h 1092516"/>
                <a:gd name="connsiteX115" fmla="*/ 1021044 w 2688759"/>
                <a:gd name="connsiteY115" fmla="*/ 287169 h 1092516"/>
                <a:gd name="connsiteX116" fmla="*/ 945884 w 2688759"/>
                <a:gd name="connsiteY116" fmla="*/ 267037 h 1092516"/>
                <a:gd name="connsiteX117" fmla="*/ 923068 w 2688759"/>
                <a:gd name="connsiteY117" fmla="*/ 277773 h 1092516"/>
                <a:gd name="connsiteX118" fmla="*/ 705642 w 2688759"/>
                <a:gd name="connsiteY118" fmla="*/ 575729 h 1092516"/>
                <a:gd name="connsiteX119" fmla="*/ 476137 w 2688759"/>
                <a:gd name="connsiteY119" fmla="*/ 895155 h 1092516"/>
                <a:gd name="connsiteX120" fmla="*/ 273475 w 2688759"/>
                <a:gd name="connsiteY120" fmla="*/ 1072319 h 1092516"/>
                <a:gd name="connsiteX121" fmla="*/ 215762 w 2688759"/>
                <a:gd name="connsiteY121" fmla="*/ 1091107 h 1092516"/>
                <a:gd name="connsiteX122" fmla="*/ 136577 w 2688759"/>
                <a:gd name="connsiteY122" fmla="*/ 1042790 h 1092516"/>
                <a:gd name="connsiteX123" fmla="*/ 116444 w 2688759"/>
                <a:gd name="connsiteY123" fmla="*/ 954209 h 1092516"/>
                <a:gd name="connsiteX124" fmla="*/ 7732 w 2688759"/>
                <a:gd name="connsiteY124" fmla="*/ 821339 h 1092516"/>
                <a:gd name="connsiteX125" fmla="*/ 0 w 2688759"/>
                <a:gd name="connsiteY125" fmla="*/ 835257 h 1092516"/>
                <a:gd name="connsiteX126" fmla="*/ 5178 w 2688759"/>
                <a:gd name="connsiteY126" fmla="*/ 767690 h 1092516"/>
                <a:gd name="connsiteX127" fmla="*/ 16288 w 2688759"/>
                <a:gd name="connsiteY127" fmla="*/ 763123 h 1092516"/>
                <a:gd name="connsiteX128" fmla="*/ 34575 w 2688759"/>
                <a:gd name="connsiteY128" fmla="*/ 736785 h 1092516"/>
                <a:gd name="connsiteX129" fmla="*/ 117787 w 2688759"/>
                <a:gd name="connsiteY129" fmla="*/ 624044 h 1092516"/>
                <a:gd name="connsiteX130" fmla="*/ 213078 w 2688759"/>
                <a:gd name="connsiteY130" fmla="*/ 645518 h 1092516"/>
                <a:gd name="connsiteX131" fmla="*/ 98997 w 2688759"/>
                <a:gd name="connsiteY131" fmla="*/ 704572 h 1092516"/>
                <a:gd name="connsiteX132" fmla="*/ 39943 w 2688759"/>
                <a:gd name="connsiteY132" fmla="*/ 821339 h 1092516"/>
                <a:gd name="connsiteX133" fmla="*/ 117787 w 2688759"/>
                <a:gd name="connsiteY133" fmla="*/ 921998 h 1092516"/>
                <a:gd name="connsiteX134" fmla="*/ 226499 w 2688759"/>
                <a:gd name="connsiteY134" fmla="*/ 672361 h 1092516"/>
                <a:gd name="connsiteX135" fmla="*/ 344607 w 2688759"/>
                <a:gd name="connsiteY135" fmla="*/ 563649 h 1092516"/>
                <a:gd name="connsiteX136" fmla="*/ 421110 w 2688759"/>
                <a:gd name="connsiteY136" fmla="*/ 552912 h 1092516"/>
                <a:gd name="connsiteX137" fmla="*/ 462715 w 2688759"/>
                <a:gd name="connsiteY137" fmla="*/ 661624 h 1092516"/>
                <a:gd name="connsiteX138" fmla="*/ 176841 w 2688759"/>
                <a:gd name="connsiteY138" fmla="*/ 950184 h 1092516"/>
                <a:gd name="connsiteX139" fmla="*/ 140603 w 2688759"/>
                <a:gd name="connsiteY139" fmla="*/ 954209 h 1092516"/>
                <a:gd name="connsiteX140" fmla="*/ 166104 w 2688759"/>
                <a:gd name="connsiteY140" fmla="*/ 1037422 h 1092516"/>
                <a:gd name="connsiteX141" fmla="*/ 241264 w 2688759"/>
                <a:gd name="connsiteY141" fmla="*/ 1050843 h 1092516"/>
                <a:gd name="connsiteX142" fmla="*/ 366082 w 2688759"/>
                <a:gd name="connsiteY142" fmla="*/ 940788 h 1092516"/>
                <a:gd name="connsiteX143" fmla="*/ 650614 w 2688759"/>
                <a:gd name="connsiteY143" fmla="*/ 520700 h 1092516"/>
                <a:gd name="connsiteX144" fmla="*/ 845225 w 2688759"/>
                <a:gd name="connsiteY144" fmla="*/ 229456 h 1092516"/>
                <a:gd name="connsiteX145" fmla="*/ 686853 w 2688759"/>
                <a:gd name="connsiteY145" fmla="*/ 182482 h 1092516"/>
                <a:gd name="connsiteX146" fmla="*/ 426478 w 2688759"/>
                <a:gd name="connsiteY146" fmla="*/ 138191 h 1092516"/>
                <a:gd name="connsiteX147" fmla="*/ 256026 w 2688759"/>
                <a:gd name="connsiteY147" fmla="*/ 177114 h 1092516"/>
                <a:gd name="connsiteX148" fmla="*/ 229184 w 2688759"/>
                <a:gd name="connsiteY148" fmla="*/ 378434 h 1092516"/>
                <a:gd name="connsiteX149" fmla="*/ 536533 w 2688759"/>
                <a:gd name="connsiteY149" fmla="*/ 471041 h 1092516"/>
                <a:gd name="connsiteX150" fmla="*/ 614377 w 2688759"/>
                <a:gd name="connsiteY150" fmla="*/ 309984 h 1092516"/>
                <a:gd name="connsiteX151" fmla="*/ 609007 w 2688759"/>
                <a:gd name="connsiteY151" fmla="*/ 295222 h 1092516"/>
                <a:gd name="connsiteX152" fmla="*/ 688194 w 2688759"/>
                <a:gd name="connsiteY152" fmla="*/ 340854 h 1092516"/>
                <a:gd name="connsiteX153" fmla="*/ 666720 w 2688759"/>
                <a:gd name="connsiteY153" fmla="*/ 432119 h 1092516"/>
                <a:gd name="connsiteX154" fmla="*/ 517744 w 2688759"/>
                <a:gd name="connsiteY154" fmla="*/ 511305 h 1092516"/>
                <a:gd name="connsiteX155" fmla="*/ 222474 w 2688759"/>
                <a:gd name="connsiteY155" fmla="*/ 403934 h 1092516"/>
                <a:gd name="connsiteX156" fmla="*/ 303002 w 2688759"/>
                <a:gd name="connsiteY156" fmla="*/ 110007 h 1092516"/>
                <a:gd name="connsiteX157" fmla="*/ 496269 w 2688759"/>
                <a:gd name="connsiteY157" fmla="*/ 95243 h 1092516"/>
                <a:gd name="connsiteX158" fmla="*/ 1066676 w 2688759"/>
                <a:gd name="connsiteY158" fmla="*/ 222746 h 1092516"/>
                <a:gd name="connsiteX159" fmla="*/ 1112309 w 2688759"/>
                <a:gd name="connsiteY159" fmla="*/ 214693 h 1092516"/>
                <a:gd name="connsiteX160" fmla="*/ 1148547 w 2688759"/>
                <a:gd name="connsiteY160" fmla="*/ 194561 h 1092516"/>
                <a:gd name="connsiteX161" fmla="*/ 1178074 w 2688759"/>
                <a:gd name="connsiteY161" fmla="*/ 194561 h 1092516"/>
                <a:gd name="connsiteX162" fmla="*/ 1180758 w 2688759"/>
                <a:gd name="connsiteY162" fmla="*/ 226772 h 1092516"/>
                <a:gd name="connsiteX163" fmla="*/ 1172706 w 2688759"/>
                <a:gd name="connsiteY163" fmla="*/ 244220 h 1092516"/>
                <a:gd name="connsiteX164" fmla="*/ 1345840 w 2688759"/>
                <a:gd name="connsiteY164" fmla="*/ 253616 h 1092516"/>
                <a:gd name="connsiteX165" fmla="*/ 1403553 w 2688759"/>
                <a:gd name="connsiteY165" fmla="*/ 105980 h 1092516"/>
                <a:gd name="connsiteX166" fmla="*/ 1394157 w 2688759"/>
                <a:gd name="connsiteY166" fmla="*/ 93901 h 1092516"/>
                <a:gd name="connsiteX167" fmla="*/ 1399526 w 2688759"/>
                <a:gd name="connsiteY167" fmla="*/ 85848 h 1092516"/>
                <a:gd name="connsiteX168" fmla="*/ 2647543 w 2688759"/>
                <a:gd name="connsiteY168" fmla="*/ 0 h 1092516"/>
                <a:gd name="connsiteX169" fmla="*/ 2645464 w 2688759"/>
                <a:gd name="connsiteY169" fmla="*/ 3015 h 1092516"/>
                <a:gd name="connsiteX170" fmla="*/ 2647543 w 2688759"/>
                <a:gd name="connsiteY170" fmla="*/ 0 h 1092516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33802 w 2688759"/>
                <a:gd name="connsiteY26" fmla="*/ 202734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2633802 w 2688759"/>
                <a:gd name="connsiteY29" fmla="*/ 202734 h 1006668"/>
                <a:gd name="connsiteX30" fmla="*/ 1847799 w 2688759"/>
                <a:gd name="connsiteY30" fmla="*/ 183872 h 1006668"/>
                <a:gd name="connsiteX31" fmla="*/ 1722981 w 2688759"/>
                <a:gd name="connsiteY31" fmla="*/ 323454 h 1006668"/>
                <a:gd name="connsiteX32" fmla="*/ 1729691 w 2688759"/>
                <a:gd name="connsiteY32" fmla="*/ 328824 h 1006668"/>
                <a:gd name="connsiteX33" fmla="*/ 1854510 w 2688759"/>
                <a:gd name="connsiteY33" fmla="*/ 190584 h 1006668"/>
                <a:gd name="connsiteX34" fmla="*/ 1847799 w 2688759"/>
                <a:gd name="connsiteY34" fmla="*/ 183872 h 1006668"/>
                <a:gd name="connsiteX35" fmla="*/ 1399526 w 2688759"/>
                <a:gd name="connsiteY35" fmla="*/ 0 h 1006668"/>
                <a:gd name="connsiteX36" fmla="*/ 1423684 w 2688759"/>
                <a:gd name="connsiteY36" fmla="*/ 13422 h 1006668"/>
                <a:gd name="connsiteX37" fmla="*/ 1392816 w 2688759"/>
                <a:gd name="connsiteY37" fmla="*/ 205346 h 1006668"/>
                <a:gd name="connsiteX38" fmla="*/ 1237128 w 2688759"/>
                <a:gd name="connsiteY38" fmla="*/ 240242 h 1006668"/>
                <a:gd name="connsiteX39" fmla="*/ 1153916 w 2688759"/>
                <a:gd name="connsiteY39" fmla="*/ 230848 h 1006668"/>
                <a:gd name="connsiteX40" fmla="*/ 1098887 w 2688759"/>
                <a:gd name="connsiteY40" fmla="*/ 248296 h 1006668"/>
                <a:gd name="connsiteX41" fmla="*/ 877436 w 2688759"/>
                <a:gd name="connsiteY41" fmla="*/ 477801 h 1006668"/>
                <a:gd name="connsiteX42" fmla="*/ 854619 w 2688759"/>
                <a:gd name="connsiteY42" fmla="*/ 507328 h 1006668"/>
                <a:gd name="connsiteX43" fmla="*/ 859987 w 2688759"/>
                <a:gd name="connsiteY43" fmla="*/ 512696 h 1006668"/>
                <a:gd name="connsiteX44" fmla="*/ 924410 w 2688759"/>
                <a:gd name="connsiteY44" fmla="*/ 457668 h 1006668"/>
                <a:gd name="connsiteX45" fmla="*/ 955280 w 2688759"/>
                <a:gd name="connsiteY45" fmla="*/ 433510 h 1006668"/>
                <a:gd name="connsiteX46" fmla="*/ 998228 w 2688759"/>
                <a:gd name="connsiteY46" fmla="*/ 453642 h 1006668"/>
                <a:gd name="connsiteX47" fmla="*/ 952595 w 2688759"/>
                <a:gd name="connsiteY47" fmla="*/ 573092 h 1006668"/>
                <a:gd name="connsiteX48" fmla="*/ 902936 w 2688759"/>
                <a:gd name="connsiteY48" fmla="*/ 640198 h 1006668"/>
                <a:gd name="connsiteX49" fmla="*/ 885489 w 2688759"/>
                <a:gd name="connsiteY49" fmla="*/ 695227 h 1006668"/>
                <a:gd name="connsiteX50" fmla="*/ 986148 w 2688759"/>
                <a:gd name="connsiteY50" fmla="*/ 594566 h 1006668"/>
                <a:gd name="connsiteX51" fmla="*/ 1151231 w 2688759"/>
                <a:gd name="connsiteY51" fmla="*/ 432168 h 1006668"/>
                <a:gd name="connsiteX52" fmla="*/ 1238470 w 2688759"/>
                <a:gd name="connsiteY52" fmla="*/ 449617 h 1006668"/>
                <a:gd name="connsiteX53" fmla="*/ 1325709 w 2688759"/>
                <a:gd name="connsiteY53" fmla="*/ 514038 h 1006668"/>
                <a:gd name="connsiteX54" fmla="*/ 1332419 w 2688759"/>
                <a:gd name="connsiteY54" fmla="*/ 518065 h 1006668"/>
                <a:gd name="connsiteX55" fmla="*/ 1378052 w 2688759"/>
                <a:gd name="connsiteY55" fmla="*/ 425457 h 1006668"/>
                <a:gd name="connsiteX56" fmla="*/ 1398184 w 2688759"/>
                <a:gd name="connsiteY56" fmla="*/ 499275 h 1006668"/>
                <a:gd name="connsiteX57" fmla="*/ 1476028 w 2688759"/>
                <a:gd name="connsiteY57" fmla="*/ 437537 h 1006668"/>
                <a:gd name="connsiteX58" fmla="*/ 1509581 w 2688759"/>
                <a:gd name="connsiteY58" fmla="*/ 426800 h 1006668"/>
                <a:gd name="connsiteX59" fmla="*/ 1525686 w 2688759"/>
                <a:gd name="connsiteY59" fmla="*/ 460352 h 1006668"/>
                <a:gd name="connsiteX60" fmla="*/ 1459923 w 2688759"/>
                <a:gd name="connsiteY60" fmla="*/ 590540 h 1006668"/>
                <a:gd name="connsiteX61" fmla="*/ 1408921 w 2688759"/>
                <a:gd name="connsiteY61" fmla="*/ 669725 h 1006668"/>
                <a:gd name="connsiteX62" fmla="*/ 1406237 w 2688759"/>
                <a:gd name="connsiteY62" fmla="*/ 693884 h 1006668"/>
                <a:gd name="connsiteX63" fmla="*/ 1512265 w 2688759"/>
                <a:gd name="connsiteY63" fmla="*/ 585171 h 1006668"/>
                <a:gd name="connsiteX64" fmla="*/ 1830352 w 2688759"/>
                <a:gd name="connsiteY64" fmla="*/ 147635 h 1006668"/>
                <a:gd name="connsiteX65" fmla="*/ 1894774 w 2688759"/>
                <a:gd name="connsiteY65" fmla="*/ 108713 h 1006668"/>
                <a:gd name="connsiteX66" fmla="*/ 1929670 w 2688759"/>
                <a:gd name="connsiteY66" fmla="*/ 108713 h 1006668"/>
                <a:gd name="connsiteX67" fmla="*/ 1926986 w 2688759"/>
                <a:gd name="connsiteY67" fmla="*/ 146292 h 1006668"/>
                <a:gd name="connsiteX68" fmla="*/ 1841089 w 2688759"/>
                <a:gd name="connsiteY68" fmla="*/ 256348 h 1006668"/>
                <a:gd name="connsiteX69" fmla="*/ 1685401 w 2688759"/>
                <a:gd name="connsiteY69" fmla="*/ 421431 h 1006668"/>
                <a:gd name="connsiteX70" fmla="*/ 1716270 w 2688759"/>
                <a:gd name="connsiteY70" fmla="*/ 461695 h 1006668"/>
                <a:gd name="connsiteX71" fmla="*/ 1671980 w 2688759"/>
                <a:gd name="connsiteY71" fmla="*/ 542223 h 1006668"/>
                <a:gd name="connsiteX72" fmla="*/ 1619636 w 2688759"/>
                <a:gd name="connsiteY72" fmla="*/ 614698 h 1006668"/>
                <a:gd name="connsiteX73" fmla="*/ 1630373 w 2688759"/>
                <a:gd name="connsiteY73" fmla="*/ 700595 h 1006668"/>
                <a:gd name="connsiteX74" fmla="*/ 1639769 w 2688759"/>
                <a:gd name="connsiteY74" fmla="*/ 703279 h 1006668"/>
                <a:gd name="connsiteX75" fmla="*/ 1666611 w 2688759"/>
                <a:gd name="connsiteY75" fmla="*/ 679121 h 1006668"/>
                <a:gd name="connsiteX76" fmla="*/ 1854510 w 2688759"/>
                <a:gd name="connsiteY76" fmla="*/ 450958 h 1006668"/>
                <a:gd name="connsiteX77" fmla="*/ 1906853 w 2688759"/>
                <a:gd name="connsiteY77" fmla="*/ 375798 h 1006668"/>
                <a:gd name="connsiteX78" fmla="*/ 1939064 w 2688759"/>
                <a:gd name="connsiteY78" fmla="*/ 366403 h 1006668"/>
                <a:gd name="connsiteX79" fmla="*/ 1935038 w 2688759"/>
                <a:gd name="connsiteY79" fmla="*/ 401298 h 1006668"/>
                <a:gd name="connsiteX80" fmla="*/ 1929670 w 2688759"/>
                <a:gd name="connsiteY80" fmla="*/ 406667 h 1006668"/>
                <a:gd name="connsiteX81" fmla="*/ 1886722 w 2688759"/>
                <a:gd name="connsiteY81" fmla="*/ 483169 h 1006668"/>
                <a:gd name="connsiteX82" fmla="*/ 1831693 w 2688759"/>
                <a:gd name="connsiteY82" fmla="*/ 649594 h 1006668"/>
                <a:gd name="connsiteX83" fmla="*/ 1739087 w 2688759"/>
                <a:gd name="connsiteY83" fmla="*/ 734148 h 1006668"/>
                <a:gd name="connsiteX84" fmla="*/ 1669296 w 2688759"/>
                <a:gd name="connsiteY84" fmla="*/ 718044 h 1006668"/>
                <a:gd name="connsiteX85" fmla="*/ 1603530 w 2688759"/>
                <a:gd name="connsiteY85" fmla="*/ 697911 h 1006668"/>
                <a:gd name="connsiteX86" fmla="*/ 1590109 w 2688759"/>
                <a:gd name="connsiteY86" fmla="*/ 551617 h 1006668"/>
                <a:gd name="connsiteX87" fmla="*/ 1523002 w 2688759"/>
                <a:gd name="connsiteY87" fmla="*/ 675094 h 1006668"/>
                <a:gd name="connsiteX88" fmla="*/ 1537766 w 2688759"/>
                <a:gd name="connsiteY88" fmla="*/ 722069 h 1006668"/>
                <a:gd name="connsiteX89" fmla="*/ 1557898 w 2688759"/>
                <a:gd name="connsiteY89" fmla="*/ 740859 h 1006668"/>
                <a:gd name="connsiteX90" fmla="*/ 1489450 w 2688759"/>
                <a:gd name="connsiteY90" fmla="*/ 667041 h 1006668"/>
                <a:gd name="connsiteX91" fmla="*/ 1415631 w 2688759"/>
                <a:gd name="connsiteY91" fmla="*/ 724754 h 1006668"/>
                <a:gd name="connsiteX92" fmla="*/ 1380736 w 2688759"/>
                <a:gd name="connsiteY92" fmla="*/ 716701 h 1006668"/>
                <a:gd name="connsiteX93" fmla="*/ 1383420 w 2688759"/>
                <a:gd name="connsiteY93" fmla="*/ 612014 h 1006668"/>
                <a:gd name="connsiteX94" fmla="*/ 1467975 w 2688759"/>
                <a:gd name="connsiteY94" fmla="*/ 491222 h 1006668"/>
                <a:gd name="connsiteX95" fmla="*/ 1482738 w 2688759"/>
                <a:gd name="connsiteY95" fmla="*/ 464379 h 1006668"/>
                <a:gd name="connsiteX96" fmla="*/ 1418316 w 2688759"/>
                <a:gd name="connsiteY96" fmla="*/ 518065 h 1006668"/>
                <a:gd name="connsiteX97" fmla="*/ 1320341 w 2688759"/>
                <a:gd name="connsiteY97" fmla="*/ 610673 h 1006668"/>
                <a:gd name="connsiteX98" fmla="*/ 1290814 w 2688759"/>
                <a:gd name="connsiteY98" fmla="*/ 750253 h 1006668"/>
                <a:gd name="connsiteX99" fmla="*/ 1281418 w 2688759"/>
                <a:gd name="connsiteY99" fmla="*/ 752938 h 1006668"/>
                <a:gd name="connsiteX100" fmla="*/ 1235785 w 2688759"/>
                <a:gd name="connsiteY100" fmla="*/ 671068 h 1006668"/>
                <a:gd name="connsiteX101" fmla="*/ 1161969 w 2688759"/>
                <a:gd name="connsiteY101" fmla="*/ 726095 h 1006668"/>
                <a:gd name="connsiteX102" fmla="*/ 1117677 w 2688759"/>
                <a:gd name="connsiteY102" fmla="*/ 714017 h 1006668"/>
                <a:gd name="connsiteX103" fmla="*/ 1109625 w 2688759"/>
                <a:gd name="connsiteY103" fmla="*/ 653620 h 1006668"/>
                <a:gd name="connsiteX104" fmla="*/ 1021044 w 2688759"/>
                <a:gd name="connsiteY104" fmla="*/ 722069 h 1006668"/>
                <a:gd name="connsiteX105" fmla="*/ 963332 w 2688759"/>
                <a:gd name="connsiteY105" fmla="*/ 696568 h 1006668"/>
                <a:gd name="connsiteX106" fmla="*/ 961990 w 2688759"/>
                <a:gd name="connsiteY106" fmla="*/ 671068 h 1006668"/>
                <a:gd name="connsiteX107" fmla="*/ 880120 w 2688759"/>
                <a:gd name="connsiteY107" fmla="*/ 736832 h 1006668"/>
                <a:gd name="connsiteX108" fmla="*/ 857303 w 2688759"/>
                <a:gd name="connsiteY108" fmla="*/ 629461 h 1006668"/>
                <a:gd name="connsiteX109" fmla="*/ 929778 w 2688759"/>
                <a:gd name="connsiteY109" fmla="*/ 511353 h 1006668"/>
                <a:gd name="connsiteX110" fmla="*/ 953937 w 2688759"/>
                <a:gd name="connsiteY110" fmla="*/ 472432 h 1006668"/>
                <a:gd name="connsiteX111" fmla="*/ 735169 w 2688759"/>
                <a:gd name="connsiteY111" fmla="*/ 740859 h 1006668"/>
                <a:gd name="connsiteX112" fmla="*/ 725774 w 2688759"/>
                <a:gd name="connsiteY112" fmla="*/ 739516 h 1006668"/>
                <a:gd name="connsiteX113" fmla="*/ 724432 w 2688759"/>
                <a:gd name="connsiteY113" fmla="*/ 673752 h 1006668"/>
                <a:gd name="connsiteX114" fmla="*/ 843882 w 2688759"/>
                <a:gd name="connsiteY114" fmla="*/ 438878 h 1006668"/>
                <a:gd name="connsiteX115" fmla="*/ 1021044 w 2688759"/>
                <a:gd name="connsiteY115" fmla="*/ 201321 h 1006668"/>
                <a:gd name="connsiteX116" fmla="*/ 945884 w 2688759"/>
                <a:gd name="connsiteY116" fmla="*/ 181189 h 1006668"/>
                <a:gd name="connsiteX117" fmla="*/ 923068 w 2688759"/>
                <a:gd name="connsiteY117" fmla="*/ 191925 h 1006668"/>
                <a:gd name="connsiteX118" fmla="*/ 705642 w 2688759"/>
                <a:gd name="connsiteY118" fmla="*/ 489881 h 1006668"/>
                <a:gd name="connsiteX119" fmla="*/ 476137 w 2688759"/>
                <a:gd name="connsiteY119" fmla="*/ 809307 h 1006668"/>
                <a:gd name="connsiteX120" fmla="*/ 273475 w 2688759"/>
                <a:gd name="connsiteY120" fmla="*/ 986471 h 1006668"/>
                <a:gd name="connsiteX121" fmla="*/ 215762 w 2688759"/>
                <a:gd name="connsiteY121" fmla="*/ 1005259 h 1006668"/>
                <a:gd name="connsiteX122" fmla="*/ 136577 w 2688759"/>
                <a:gd name="connsiteY122" fmla="*/ 956942 h 1006668"/>
                <a:gd name="connsiteX123" fmla="*/ 116444 w 2688759"/>
                <a:gd name="connsiteY123" fmla="*/ 868361 h 1006668"/>
                <a:gd name="connsiteX124" fmla="*/ 7732 w 2688759"/>
                <a:gd name="connsiteY124" fmla="*/ 735491 h 1006668"/>
                <a:gd name="connsiteX125" fmla="*/ 0 w 2688759"/>
                <a:gd name="connsiteY125" fmla="*/ 749409 h 1006668"/>
                <a:gd name="connsiteX126" fmla="*/ 5178 w 2688759"/>
                <a:gd name="connsiteY126" fmla="*/ 681842 h 1006668"/>
                <a:gd name="connsiteX127" fmla="*/ 16288 w 2688759"/>
                <a:gd name="connsiteY127" fmla="*/ 677275 h 1006668"/>
                <a:gd name="connsiteX128" fmla="*/ 34575 w 2688759"/>
                <a:gd name="connsiteY128" fmla="*/ 650937 h 1006668"/>
                <a:gd name="connsiteX129" fmla="*/ 117787 w 2688759"/>
                <a:gd name="connsiteY129" fmla="*/ 538196 h 1006668"/>
                <a:gd name="connsiteX130" fmla="*/ 213078 w 2688759"/>
                <a:gd name="connsiteY130" fmla="*/ 559670 h 1006668"/>
                <a:gd name="connsiteX131" fmla="*/ 98997 w 2688759"/>
                <a:gd name="connsiteY131" fmla="*/ 618724 h 1006668"/>
                <a:gd name="connsiteX132" fmla="*/ 39943 w 2688759"/>
                <a:gd name="connsiteY132" fmla="*/ 735491 h 1006668"/>
                <a:gd name="connsiteX133" fmla="*/ 117787 w 2688759"/>
                <a:gd name="connsiteY133" fmla="*/ 836150 h 1006668"/>
                <a:gd name="connsiteX134" fmla="*/ 226499 w 2688759"/>
                <a:gd name="connsiteY134" fmla="*/ 586513 h 1006668"/>
                <a:gd name="connsiteX135" fmla="*/ 344607 w 2688759"/>
                <a:gd name="connsiteY135" fmla="*/ 477801 h 1006668"/>
                <a:gd name="connsiteX136" fmla="*/ 421110 w 2688759"/>
                <a:gd name="connsiteY136" fmla="*/ 467064 h 1006668"/>
                <a:gd name="connsiteX137" fmla="*/ 462715 w 2688759"/>
                <a:gd name="connsiteY137" fmla="*/ 575776 h 1006668"/>
                <a:gd name="connsiteX138" fmla="*/ 176841 w 2688759"/>
                <a:gd name="connsiteY138" fmla="*/ 864336 h 1006668"/>
                <a:gd name="connsiteX139" fmla="*/ 140603 w 2688759"/>
                <a:gd name="connsiteY139" fmla="*/ 868361 h 1006668"/>
                <a:gd name="connsiteX140" fmla="*/ 166104 w 2688759"/>
                <a:gd name="connsiteY140" fmla="*/ 951574 h 1006668"/>
                <a:gd name="connsiteX141" fmla="*/ 241264 w 2688759"/>
                <a:gd name="connsiteY141" fmla="*/ 964995 h 1006668"/>
                <a:gd name="connsiteX142" fmla="*/ 366082 w 2688759"/>
                <a:gd name="connsiteY142" fmla="*/ 854940 h 1006668"/>
                <a:gd name="connsiteX143" fmla="*/ 650614 w 2688759"/>
                <a:gd name="connsiteY143" fmla="*/ 434852 h 1006668"/>
                <a:gd name="connsiteX144" fmla="*/ 845225 w 2688759"/>
                <a:gd name="connsiteY144" fmla="*/ 143608 h 1006668"/>
                <a:gd name="connsiteX145" fmla="*/ 686853 w 2688759"/>
                <a:gd name="connsiteY145" fmla="*/ 96634 h 1006668"/>
                <a:gd name="connsiteX146" fmla="*/ 426478 w 2688759"/>
                <a:gd name="connsiteY146" fmla="*/ 52343 h 1006668"/>
                <a:gd name="connsiteX147" fmla="*/ 256026 w 2688759"/>
                <a:gd name="connsiteY147" fmla="*/ 91266 h 1006668"/>
                <a:gd name="connsiteX148" fmla="*/ 229184 w 2688759"/>
                <a:gd name="connsiteY148" fmla="*/ 292586 h 1006668"/>
                <a:gd name="connsiteX149" fmla="*/ 536533 w 2688759"/>
                <a:gd name="connsiteY149" fmla="*/ 385193 h 1006668"/>
                <a:gd name="connsiteX150" fmla="*/ 614377 w 2688759"/>
                <a:gd name="connsiteY150" fmla="*/ 224136 h 1006668"/>
                <a:gd name="connsiteX151" fmla="*/ 609007 w 2688759"/>
                <a:gd name="connsiteY151" fmla="*/ 209374 h 1006668"/>
                <a:gd name="connsiteX152" fmla="*/ 688194 w 2688759"/>
                <a:gd name="connsiteY152" fmla="*/ 255006 h 1006668"/>
                <a:gd name="connsiteX153" fmla="*/ 666720 w 2688759"/>
                <a:gd name="connsiteY153" fmla="*/ 346271 h 1006668"/>
                <a:gd name="connsiteX154" fmla="*/ 517744 w 2688759"/>
                <a:gd name="connsiteY154" fmla="*/ 425457 h 1006668"/>
                <a:gd name="connsiteX155" fmla="*/ 222474 w 2688759"/>
                <a:gd name="connsiteY155" fmla="*/ 318086 h 1006668"/>
                <a:gd name="connsiteX156" fmla="*/ 303002 w 2688759"/>
                <a:gd name="connsiteY156" fmla="*/ 24159 h 1006668"/>
                <a:gd name="connsiteX157" fmla="*/ 496269 w 2688759"/>
                <a:gd name="connsiteY157" fmla="*/ 9395 h 1006668"/>
                <a:gd name="connsiteX158" fmla="*/ 1066676 w 2688759"/>
                <a:gd name="connsiteY158" fmla="*/ 136898 h 1006668"/>
                <a:gd name="connsiteX159" fmla="*/ 1112309 w 2688759"/>
                <a:gd name="connsiteY159" fmla="*/ 128845 h 1006668"/>
                <a:gd name="connsiteX160" fmla="*/ 1148547 w 2688759"/>
                <a:gd name="connsiteY160" fmla="*/ 108713 h 1006668"/>
                <a:gd name="connsiteX161" fmla="*/ 1178074 w 2688759"/>
                <a:gd name="connsiteY161" fmla="*/ 108713 h 1006668"/>
                <a:gd name="connsiteX162" fmla="*/ 1180758 w 2688759"/>
                <a:gd name="connsiteY162" fmla="*/ 140924 h 1006668"/>
                <a:gd name="connsiteX163" fmla="*/ 1172706 w 2688759"/>
                <a:gd name="connsiteY163" fmla="*/ 158372 h 1006668"/>
                <a:gd name="connsiteX164" fmla="*/ 1345840 w 2688759"/>
                <a:gd name="connsiteY164" fmla="*/ 167768 h 1006668"/>
                <a:gd name="connsiteX165" fmla="*/ 1403553 w 2688759"/>
                <a:gd name="connsiteY165" fmla="*/ 20132 h 1006668"/>
                <a:gd name="connsiteX166" fmla="*/ 1394157 w 2688759"/>
                <a:gd name="connsiteY166" fmla="*/ 8053 h 1006668"/>
                <a:gd name="connsiteX167" fmla="*/ 1399526 w 2688759"/>
                <a:gd name="connsiteY167" fmla="*/ 0 h 1006668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70336 w 2688759"/>
                <a:gd name="connsiteY26" fmla="*/ 241866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1847799 w 2688759"/>
                <a:gd name="connsiteY29" fmla="*/ 183872 h 1006668"/>
                <a:gd name="connsiteX30" fmla="*/ 1722981 w 2688759"/>
                <a:gd name="connsiteY30" fmla="*/ 323454 h 1006668"/>
                <a:gd name="connsiteX31" fmla="*/ 1729691 w 2688759"/>
                <a:gd name="connsiteY31" fmla="*/ 328824 h 1006668"/>
                <a:gd name="connsiteX32" fmla="*/ 1854510 w 2688759"/>
                <a:gd name="connsiteY32" fmla="*/ 190584 h 1006668"/>
                <a:gd name="connsiteX33" fmla="*/ 1847799 w 2688759"/>
                <a:gd name="connsiteY33" fmla="*/ 183872 h 1006668"/>
                <a:gd name="connsiteX34" fmla="*/ 1399526 w 2688759"/>
                <a:gd name="connsiteY34" fmla="*/ 0 h 1006668"/>
                <a:gd name="connsiteX35" fmla="*/ 1423684 w 2688759"/>
                <a:gd name="connsiteY35" fmla="*/ 13422 h 1006668"/>
                <a:gd name="connsiteX36" fmla="*/ 1392816 w 2688759"/>
                <a:gd name="connsiteY36" fmla="*/ 205346 h 1006668"/>
                <a:gd name="connsiteX37" fmla="*/ 1237128 w 2688759"/>
                <a:gd name="connsiteY37" fmla="*/ 240242 h 1006668"/>
                <a:gd name="connsiteX38" fmla="*/ 1153916 w 2688759"/>
                <a:gd name="connsiteY38" fmla="*/ 230848 h 1006668"/>
                <a:gd name="connsiteX39" fmla="*/ 1098887 w 2688759"/>
                <a:gd name="connsiteY39" fmla="*/ 248296 h 1006668"/>
                <a:gd name="connsiteX40" fmla="*/ 877436 w 2688759"/>
                <a:gd name="connsiteY40" fmla="*/ 477801 h 1006668"/>
                <a:gd name="connsiteX41" fmla="*/ 854619 w 2688759"/>
                <a:gd name="connsiteY41" fmla="*/ 507328 h 1006668"/>
                <a:gd name="connsiteX42" fmla="*/ 859987 w 2688759"/>
                <a:gd name="connsiteY42" fmla="*/ 512696 h 1006668"/>
                <a:gd name="connsiteX43" fmla="*/ 924410 w 2688759"/>
                <a:gd name="connsiteY43" fmla="*/ 457668 h 1006668"/>
                <a:gd name="connsiteX44" fmla="*/ 955280 w 2688759"/>
                <a:gd name="connsiteY44" fmla="*/ 433510 h 1006668"/>
                <a:gd name="connsiteX45" fmla="*/ 998228 w 2688759"/>
                <a:gd name="connsiteY45" fmla="*/ 453642 h 1006668"/>
                <a:gd name="connsiteX46" fmla="*/ 952595 w 2688759"/>
                <a:gd name="connsiteY46" fmla="*/ 573092 h 1006668"/>
                <a:gd name="connsiteX47" fmla="*/ 902936 w 2688759"/>
                <a:gd name="connsiteY47" fmla="*/ 640198 h 1006668"/>
                <a:gd name="connsiteX48" fmla="*/ 885489 w 2688759"/>
                <a:gd name="connsiteY48" fmla="*/ 695227 h 1006668"/>
                <a:gd name="connsiteX49" fmla="*/ 986148 w 2688759"/>
                <a:gd name="connsiteY49" fmla="*/ 594566 h 1006668"/>
                <a:gd name="connsiteX50" fmla="*/ 1151231 w 2688759"/>
                <a:gd name="connsiteY50" fmla="*/ 432168 h 1006668"/>
                <a:gd name="connsiteX51" fmla="*/ 1238470 w 2688759"/>
                <a:gd name="connsiteY51" fmla="*/ 449617 h 1006668"/>
                <a:gd name="connsiteX52" fmla="*/ 1325709 w 2688759"/>
                <a:gd name="connsiteY52" fmla="*/ 514038 h 1006668"/>
                <a:gd name="connsiteX53" fmla="*/ 1332419 w 2688759"/>
                <a:gd name="connsiteY53" fmla="*/ 518065 h 1006668"/>
                <a:gd name="connsiteX54" fmla="*/ 1378052 w 2688759"/>
                <a:gd name="connsiteY54" fmla="*/ 425457 h 1006668"/>
                <a:gd name="connsiteX55" fmla="*/ 1398184 w 2688759"/>
                <a:gd name="connsiteY55" fmla="*/ 499275 h 1006668"/>
                <a:gd name="connsiteX56" fmla="*/ 1476028 w 2688759"/>
                <a:gd name="connsiteY56" fmla="*/ 437537 h 1006668"/>
                <a:gd name="connsiteX57" fmla="*/ 1509581 w 2688759"/>
                <a:gd name="connsiteY57" fmla="*/ 426800 h 1006668"/>
                <a:gd name="connsiteX58" fmla="*/ 1525686 w 2688759"/>
                <a:gd name="connsiteY58" fmla="*/ 460352 h 1006668"/>
                <a:gd name="connsiteX59" fmla="*/ 1459923 w 2688759"/>
                <a:gd name="connsiteY59" fmla="*/ 590540 h 1006668"/>
                <a:gd name="connsiteX60" fmla="*/ 1408921 w 2688759"/>
                <a:gd name="connsiteY60" fmla="*/ 669725 h 1006668"/>
                <a:gd name="connsiteX61" fmla="*/ 1406237 w 2688759"/>
                <a:gd name="connsiteY61" fmla="*/ 693884 h 1006668"/>
                <a:gd name="connsiteX62" fmla="*/ 1512265 w 2688759"/>
                <a:gd name="connsiteY62" fmla="*/ 585171 h 1006668"/>
                <a:gd name="connsiteX63" fmla="*/ 1830352 w 2688759"/>
                <a:gd name="connsiteY63" fmla="*/ 147635 h 1006668"/>
                <a:gd name="connsiteX64" fmla="*/ 1894774 w 2688759"/>
                <a:gd name="connsiteY64" fmla="*/ 108713 h 1006668"/>
                <a:gd name="connsiteX65" fmla="*/ 1929670 w 2688759"/>
                <a:gd name="connsiteY65" fmla="*/ 108713 h 1006668"/>
                <a:gd name="connsiteX66" fmla="*/ 1926986 w 2688759"/>
                <a:gd name="connsiteY66" fmla="*/ 146292 h 1006668"/>
                <a:gd name="connsiteX67" fmla="*/ 1841089 w 2688759"/>
                <a:gd name="connsiteY67" fmla="*/ 256348 h 1006668"/>
                <a:gd name="connsiteX68" fmla="*/ 1685401 w 2688759"/>
                <a:gd name="connsiteY68" fmla="*/ 421431 h 1006668"/>
                <a:gd name="connsiteX69" fmla="*/ 1716270 w 2688759"/>
                <a:gd name="connsiteY69" fmla="*/ 461695 h 1006668"/>
                <a:gd name="connsiteX70" fmla="*/ 1671980 w 2688759"/>
                <a:gd name="connsiteY70" fmla="*/ 542223 h 1006668"/>
                <a:gd name="connsiteX71" fmla="*/ 1619636 w 2688759"/>
                <a:gd name="connsiteY71" fmla="*/ 614698 h 1006668"/>
                <a:gd name="connsiteX72" fmla="*/ 1630373 w 2688759"/>
                <a:gd name="connsiteY72" fmla="*/ 700595 h 1006668"/>
                <a:gd name="connsiteX73" fmla="*/ 1639769 w 2688759"/>
                <a:gd name="connsiteY73" fmla="*/ 703279 h 1006668"/>
                <a:gd name="connsiteX74" fmla="*/ 1666611 w 2688759"/>
                <a:gd name="connsiteY74" fmla="*/ 679121 h 1006668"/>
                <a:gd name="connsiteX75" fmla="*/ 1854510 w 2688759"/>
                <a:gd name="connsiteY75" fmla="*/ 450958 h 1006668"/>
                <a:gd name="connsiteX76" fmla="*/ 1906853 w 2688759"/>
                <a:gd name="connsiteY76" fmla="*/ 375798 h 1006668"/>
                <a:gd name="connsiteX77" fmla="*/ 1939064 w 2688759"/>
                <a:gd name="connsiteY77" fmla="*/ 366403 h 1006668"/>
                <a:gd name="connsiteX78" fmla="*/ 1935038 w 2688759"/>
                <a:gd name="connsiteY78" fmla="*/ 401298 h 1006668"/>
                <a:gd name="connsiteX79" fmla="*/ 1929670 w 2688759"/>
                <a:gd name="connsiteY79" fmla="*/ 406667 h 1006668"/>
                <a:gd name="connsiteX80" fmla="*/ 1886722 w 2688759"/>
                <a:gd name="connsiteY80" fmla="*/ 483169 h 1006668"/>
                <a:gd name="connsiteX81" fmla="*/ 1831693 w 2688759"/>
                <a:gd name="connsiteY81" fmla="*/ 649594 h 1006668"/>
                <a:gd name="connsiteX82" fmla="*/ 1739087 w 2688759"/>
                <a:gd name="connsiteY82" fmla="*/ 734148 h 1006668"/>
                <a:gd name="connsiteX83" fmla="*/ 1669296 w 2688759"/>
                <a:gd name="connsiteY83" fmla="*/ 718044 h 1006668"/>
                <a:gd name="connsiteX84" fmla="*/ 1603530 w 2688759"/>
                <a:gd name="connsiteY84" fmla="*/ 697911 h 1006668"/>
                <a:gd name="connsiteX85" fmla="*/ 1590109 w 2688759"/>
                <a:gd name="connsiteY85" fmla="*/ 551617 h 1006668"/>
                <a:gd name="connsiteX86" fmla="*/ 1523002 w 2688759"/>
                <a:gd name="connsiteY86" fmla="*/ 675094 h 1006668"/>
                <a:gd name="connsiteX87" fmla="*/ 1537766 w 2688759"/>
                <a:gd name="connsiteY87" fmla="*/ 722069 h 1006668"/>
                <a:gd name="connsiteX88" fmla="*/ 1557898 w 2688759"/>
                <a:gd name="connsiteY88" fmla="*/ 740859 h 1006668"/>
                <a:gd name="connsiteX89" fmla="*/ 1489450 w 2688759"/>
                <a:gd name="connsiteY89" fmla="*/ 667041 h 1006668"/>
                <a:gd name="connsiteX90" fmla="*/ 1415631 w 2688759"/>
                <a:gd name="connsiteY90" fmla="*/ 724754 h 1006668"/>
                <a:gd name="connsiteX91" fmla="*/ 1380736 w 2688759"/>
                <a:gd name="connsiteY91" fmla="*/ 716701 h 1006668"/>
                <a:gd name="connsiteX92" fmla="*/ 1383420 w 2688759"/>
                <a:gd name="connsiteY92" fmla="*/ 612014 h 1006668"/>
                <a:gd name="connsiteX93" fmla="*/ 1467975 w 2688759"/>
                <a:gd name="connsiteY93" fmla="*/ 491222 h 1006668"/>
                <a:gd name="connsiteX94" fmla="*/ 1482738 w 2688759"/>
                <a:gd name="connsiteY94" fmla="*/ 464379 h 1006668"/>
                <a:gd name="connsiteX95" fmla="*/ 1418316 w 2688759"/>
                <a:gd name="connsiteY95" fmla="*/ 518065 h 1006668"/>
                <a:gd name="connsiteX96" fmla="*/ 1320341 w 2688759"/>
                <a:gd name="connsiteY96" fmla="*/ 610673 h 1006668"/>
                <a:gd name="connsiteX97" fmla="*/ 1290814 w 2688759"/>
                <a:gd name="connsiteY97" fmla="*/ 750253 h 1006668"/>
                <a:gd name="connsiteX98" fmla="*/ 1281418 w 2688759"/>
                <a:gd name="connsiteY98" fmla="*/ 752938 h 1006668"/>
                <a:gd name="connsiteX99" fmla="*/ 1235785 w 2688759"/>
                <a:gd name="connsiteY99" fmla="*/ 671068 h 1006668"/>
                <a:gd name="connsiteX100" fmla="*/ 1161969 w 2688759"/>
                <a:gd name="connsiteY100" fmla="*/ 726095 h 1006668"/>
                <a:gd name="connsiteX101" fmla="*/ 1117677 w 2688759"/>
                <a:gd name="connsiteY101" fmla="*/ 714017 h 1006668"/>
                <a:gd name="connsiteX102" fmla="*/ 1109625 w 2688759"/>
                <a:gd name="connsiteY102" fmla="*/ 653620 h 1006668"/>
                <a:gd name="connsiteX103" fmla="*/ 1021044 w 2688759"/>
                <a:gd name="connsiteY103" fmla="*/ 722069 h 1006668"/>
                <a:gd name="connsiteX104" fmla="*/ 963332 w 2688759"/>
                <a:gd name="connsiteY104" fmla="*/ 696568 h 1006668"/>
                <a:gd name="connsiteX105" fmla="*/ 961990 w 2688759"/>
                <a:gd name="connsiteY105" fmla="*/ 671068 h 1006668"/>
                <a:gd name="connsiteX106" fmla="*/ 880120 w 2688759"/>
                <a:gd name="connsiteY106" fmla="*/ 736832 h 1006668"/>
                <a:gd name="connsiteX107" fmla="*/ 857303 w 2688759"/>
                <a:gd name="connsiteY107" fmla="*/ 629461 h 1006668"/>
                <a:gd name="connsiteX108" fmla="*/ 929778 w 2688759"/>
                <a:gd name="connsiteY108" fmla="*/ 511353 h 1006668"/>
                <a:gd name="connsiteX109" fmla="*/ 953937 w 2688759"/>
                <a:gd name="connsiteY109" fmla="*/ 472432 h 1006668"/>
                <a:gd name="connsiteX110" fmla="*/ 735169 w 2688759"/>
                <a:gd name="connsiteY110" fmla="*/ 740859 h 1006668"/>
                <a:gd name="connsiteX111" fmla="*/ 725774 w 2688759"/>
                <a:gd name="connsiteY111" fmla="*/ 739516 h 1006668"/>
                <a:gd name="connsiteX112" fmla="*/ 724432 w 2688759"/>
                <a:gd name="connsiteY112" fmla="*/ 673752 h 1006668"/>
                <a:gd name="connsiteX113" fmla="*/ 843882 w 2688759"/>
                <a:gd name="connsiteY113" fmla="*/ 438878 h 1006668"/>
                <a:gd name="connsiteX114" fmla="*/ 1021044 w 2688759"/>
                <a:gd name="connsiteY114" fmla="*/ 201321 h 1006668"/>
                <a:gd name="connsiteX115" fmla="*/ 945884 w 2688759"/>
                <a:gd name="connsiteY115" fmla="*/ 181189 h 1006668"/>
                <a:gd name="connsiteX116" fmla="*/ 923068 w 2688759"/>
                <a:gd name="connsiteY116" fmla="*/ 191925 h 1006668"/>
                <a:gd name="connsiteX117" fmla="*/ 705642 w 2688759"/>
                <a:gd name="connsiteY117" fmla="*/ 489881 h 1006668"/>
                <a:gd name="connsiteX118" fmla="*/ 476137 w 2688759"/>
                <a:gd name="connsiteY118" fmla="*/ 809307 h 1006668"/>
                <a:gd name="connsiteX119" fmla="*/ 273475 w 2688759"/>
                <a:gd name="connsiteY119" fmla="*/ 986471 h 1006668"/>
                <a:gd name="connsiteX120" fmla="*/ 215762 w 2688759"/>
                <a:gd name="connsiteY120" fmla="*/ 1005259 h 1006668"/>
                <a:gd name="connsiteX121" fmla="*/ 136577 w 2688759"/>
                <a:gd name="connsiteY121" fmla="*/ 956942 h 1006668"/>
                <a:gd name="connsiteX122" fmla="*/ 116444 w 2688759"/>
                <a:gd name="connsiteY122" fmla="*/ 868361 h 1006668"/>
                <a:gd name="connsiteX123" fmla="*/ 7732 w 2688759"/>
                <a:gd name="connsiteY123" fmla="*/ 735491 h 1006668"/>
                <a:gd name="connsiteX124" fmla="*/ 0 w 2688759"/>
                <a:gd name="connsiteY124" fmla="*/ 749409 h 1006668"/>
                <a:gd name="connsiteX125" fmla="*/ 5178 w 2688759"/>
                <a:gd name="connsiteY125" fmla="*/ 681842 h 1006668"/>
                <a:gd name="connsiteX126" fmla="*/ 16288 w 2688759"/>
                <a:gd name="connsiteY126" fmla="*/ 677275 h 1006668"/>
                <a:gd name="connsiteX127" fmla="*/ 34575 w 2688759"/>
                <a:gd name="connsiteY127" fmla="*/ 650937 h 1006668"/>
                <a:gd name="connsiteX128" fmla="*/ 117787 w 2688759"/>
                <a:gd name="connsiteY128" fmla="*/ 538196 h 1006668"/>
                <a:gd name="connsiteX129" fmla="*/ 213078 w 2688759"/>
                <a:gd name="connsiteY129" fmla="*/ 559670 h 1006668"/>
                <a:gd name="connsiteX130" fmla="*/ 98997 w 2688759"/>
                <a:gd name="connsiteY130" fmla="*/ 618724 h 1006668"/>
                <a:gd name="connsiteX131" fmla="*/ 39943 w 2688759"/>
                <a:gd name="connsiteY131" fmla="*/ 735491 h 1006668"/>
                <a:gd name="connsiteX132" fmla="*/ 117787 w 2688759"/>
                <a:gd name="connsiteY132" fmla="*/ 836150 h 1006668"/>
                <a:gd name="connsiteX133" fmla="*/ 226499 w 2688759"/>
                <a:gd name="connsiteY133" fmla="*/ 586513 h 1006668"/>
                <a:gd name="connsiteX134" fmla="*/ 344607 w 2688759"/>
                <a:gd name="connsiteY134" fmla="*/ 477801 h 1006668"/>
                <a:gd name="connsiteX135" fmla="*/ 421110 w 2688759"/>
                <a:gd name="connsiteY135" fmla="*/ 467064 h 1006668"/>
                <a:gd name="connsiteX136" fmla="*/ 462715 w 2688759"/>
                <a:gd name="connsiteY136" fmla="*/ 575776 h 1006668"/>
                <a:gd name="connsiteX137" fmla="*/ 176841 w 2688759"/>
                <a:gd name="connsiteY137" fmla="*/ 864336 h 1006668"/>
                <a:gd name="connsiteX138" fmla="*/ 140603 w 2688759"/>
                <a:gd name="connsiteY138" fmla="*/ 868361 h 1006668"/>
                <a:gd name="connsiteX139" fmla="*/ 166104 w 2688759"/>
                <a:gd name="connsiteY139" fmla="*/ 951574 h 1006668"/>
                <a:gd name="connsiteX140" fmla="*/ 241264 w 2688759"/>
                <a:gd name="connsiteY140" fmla="*/ 964995 h 1006668"/>
                <a:gd name="connsiteX141" fmla="*/ 366082 w 2688759"/>
                <a:gd name="connsiteY141" fmla="*/ 854940 h 1006668"/>
                <a:gd name="connsiteX142" fmla="*/ 650614 w 2688759"/>
                <a:gd name="connsiteY142" fmla="*/ 434852 h 1006668"/>
                <a:gd name="connsiteX143" fmla="*/ 845225 w 2688759"/>
                <a:gd name="connsiteY143" fmla="*/ 143608 h 1006668"/>
                <a:gd name="connsiteX144" fmla="*/ 686853 w 2688759"/>
                <a:gd name="connsiteY144" fmla="*/ 96634 h 1006668"/>
                <a:gd name="connsiteX145" fmla="*/ 426478 w 2688759"/>
                <a:gd name="connsiteY145" fmla="*/ 52343 h 1006668"/>
                <a:gd name="connsiteX146" fmla="*/ 256026 w 2688759"/>
                <a:gd name="connsiteY146" fmla="*/ 91266 h 1006668"/>
                <a:gd name="connsiteX147" fmla="*/ 229184 w 2688759"/>
                <a:gd name="connsiteY147" fmla="*/ 292586 h 1006668"/>
                <a:gd name="connsiteX148" fmla="*/ 536533 w 2688759"/>
                <a:gd name="connsiteY148" fmla="*/ 385193 h 1006668"/>
                <a:gd name="connsiteX149" fmla="*/ 614377 w 2688759"/>
                <a:gd name="connsiteY149" fmla="*/ 224136 h 1006668"/>
                <a:gd name="connsiteX150" fmla="*/ 609007 w 2688759"/>
                <a:gd name="connsiteY150" fmla="*/ 209374 h 1006668"/>
                <a:gd name="connsiteX151" fmla="*/ 688194 w 2688759"/>
                <a:gd name="connsiteY151" fmla="*/ 255006 h 1006668"/>
                <a:gd name="connsiteX152" fmla="*/ 666720 w 2688759"/>
                <a:gd name="connsiteY152" fmla="*/ 346271 h 1006668"/>
                <a:gd name="connsiteX153" fmla="*/ 517744 w 2688759"/>
                <a:gd name="connsiteY153" fmla="*/ 425457 h 1006668"/>
                <a:gd name="connsiteX154" fmla="*/ 222474 w 2688759"/>
                <a:gd name="connsiteY154" fmla="*/ 318086 h 1006668"/>
                <a:gd name="connsiteX155" fmla="*/ 303002 w 2688759"/>
                <a:gd name="connsiteY155" fmla="*/ 24159 h 1006668"/>
                <a:gd name="connsiteX156" fmla="*/ 496269 w 2688759"/>
                <a:gd name="connsiteY156" fmla="*/ 9395 h 1006668"/>
                <a:gd name="connsiteX157" fmla="*/ 1066676 w 2688759"/>
                <a:gd name="connsiteY157" fmla="*/ 136898 h 1006668"/>
                <a:gd name="connsiteX158" fmla="*/ 1112309 w 2688759"/>
                <a:gd name="connsiteY158" fmla="*/ 128845 h 1006668"/>
                <a:gd name="connsiteX159" fmla="*/ 1148547 w 2688759"/>
                <a:gd name="connsiteY159" fmla="*/ 108713 h 1006668"/>
                <a:gd name="connsiteX160" fmla="*/ 1178074 w 2688759"/>
                <a:gd name="connsiteY160" fmla="*/ 108713 h 1006668"/>
                <a:gd name="connsiteX161" fmla="*/ 1180758 w 2688759"/>
                <a:gd name="connsiteY161" fmla="*/ 140924 h 1006668"/>
                <a:gd name="connsiteX162" fmla="*/ 1172706 w 2688759"/>
                <a:gd name="connsiteY162" fmla="*/ 158372 h 1006668"/>
                <a:gd name="connsiteX163" fmla="*/ 1345840 w 2688759"/>
                <a:gd name="connsiteY163" fmla="*/ 167768 h 1006668"/>
                <a:gd name="connsiteX164" fmla="*/ 1403553 w 2688759"/>
                <a:gd name="connsiteY164" fmla="*/ 20132 h 1006668"/>
                <a:gd name="connsiteX165" fmla="*/ 1394157 w 2688759"/>
                <a:gd name="connsiteY165" fmla="*/ 8053 h 1006668"/>
                <a:gd name="connsiteX166" fmla="*/ 1399526 w 2688759"/>
                <a:gd name="connsiteY166" fmla="*/ 0 h 1006668"/>
                <a:gd name="connsiteX0" fmla="*/ 1814246 w 1939064"/>
                <a:gd name="connsiteY0" fmla="*/ 530145 h 1006668"/>
                <a:gd name="connsiteX1" fmla="*/ 1688086 w 1939064"/>
                <a:gd name="connsiteY1" fmla="*/ 707305 h 1006668"/>
                <a:gd name="connsiteX2" fmla="*/ 1814246 w 1939064"/>
                <a:gd name="connsiteY2" fmla="*/ 530145 h 1006668"/>
                <a:gd name="connsiteX3" fmla="*/ 415867 w 1939064"/>
                <a:gd name="connsiteY3" fmla="*/ 499359 h 1006668"/>
                <a:gd name="connsiteX4" fmla="*/ 390240 w 1939064"/>
                <a:gd name="connsiteY4" fmla="*/ 501959 h 1006668"/>
                <a:gd name="connsiteX5" fmla="*/ 321792 w 1939064"/>
                <a:gd name="connsiteY5" fmla="*/ 538196 h 1006668"/>
                <a:gd name="connsiteX6" fmla="*/ 143287 w 1939064"/>
                <a:gd name="connsiteY6" fmla="*/ 845546 h 1006668"/>
                <a:gd name="connsiteX7" fmla="*/ 203684 w 1939064"/>
                <a:gd name="connsiteY7" fmla="*/ 824072 h 1006668"/>
                <a:gd name="connsiteX8" fmla="*/ 375477 w 1939064"/>
                <a:gd name="connsiteY8" fmla="*/ 667041 h 1006668"/>
                <a:gd name="connsiteX9" fmla="*/ 435873 w 1939064"/>
                <a:gd name="connsiteY9" fmla="*/ 552960 h 1006668"/>
                <a:gd name="connsiteX10" fmla="*/ 415867 w 1939064"/>
                <a:gd name="connsiteY10" fmla="*/ 499359 h 1006668"/>
                <a:gd name="connsiteX11" fmla="*/ 1298866 w 1939064"/>
                <a:gd name="connsiteY11" fmla="*/ 468405 h 1006668"/>
                <a:gd name="connsiteX12" fmla="*/ 1137810 w 1939064"/>
                <a:gd name="connsiteY12" fmla="*/ 704622 h 1006668"/>
                <a:gd name="connsiteX13" fmla="*/ 1161969 w 1939064"/>
                <a:gd name="connsiteY13" fmla="*/ 691201 h 1006668"/>
                <a:gd name="connsiteX14" fmla="*/ 1289471 w 1939064"/>
                <a:gd name="connsiteY14" fmla="*/ 565039 h 1006668"/>
                <a:gd name="connsiteX15" fmla="*/ 1298866 w 1939064"/>
                <a:gd name="connsiteY15" fmla="*/ 468405 h 1006668"/>
                <a:gd name="connsiteX16" fmla="*/ 1207601 w 1939064"/>
                <a:gd name="connsiteY16" fmla="*/ 467064 h 1006668"/>
                <a:gd name="connsiteX17" fmla="*/ 998228 w 1939064"/>
                <a:gd name="connsiteY17" fmla="*/ 703279 h 1006668"/>
                <a:gd name="connsiteX18" fmla="*/ 1092177 w 1939064"/>
                <a:gd name="connsiteY18" fmla="*/ 629461 h 1006668"/>
                <a:gd name="connsiteX19" fmla="*/ 1131099 w 1939064"/>
                <a:gd name="connsiteY19" fmla="*/ 593224 h 1006668"/>
                <a:gd name="connsiteX20" fmla="*/ 1207601 w 1939064"/>
                <a:gd name="connsiteY20" fmla="*/ 467064 h 1006668"/>
                <a:gd name="connsiteX21" fmla="*/ 1076072 w 1939064"/>
                <a:gd name="connsiteY21" fmla="*/ 213399 h 1006668"/>
                <a:gd name="connsiteX22" fmla="*/ 972727 w 1939064"/>
                <a:gd name="connsiteY22" fmla="*/ 330166 h 1006668"/>
                <a:gd name="connsiteX23" fmla="*/ 978095 w 1939064"/>
                <a:gd name="connsiteY23" fmla="*/ 335534 h 1006668"/>
                <a:gd name="connsiteX24" fmla="*/ 1084125 w 1939064"/>
                <a:gd name="connsiteY24" fmla="*/ 221453 h 1006668"/>
                <a:gd name="connsiteX25" fmla="*/ 1076072 w 1939064"/>
                <a:gd name="connsiteY25" fmla="*/ 213399 h 1006668"/>
                <a:gd name="connsiteX26" fmla="*/ 1847799 w 1939064"/>
                <a:gd name="connsiteY26" fmla="*/ 183872 h 1006668"/>
                <a:gd name="connsiteX27" fmla="*/ 1722981 w 1939064"/>
                <a:gd name="connsiteY27" fmla="*/ 323454 h 1006668"/>
                <a:gd name="connsiteX28" fmla="*/ 1729691 w 1939064"/>
                <a:gd name="connsiteY28" fmla="*/ 328824 h 1006668"/>
                <a:gd name="connsiteX29" fmla="*/ 1854510 w 1939064"/>
                <a:gd name="connsiteY29" fmla="*/ 190584 h 1006668"/>
                <a:gd name="connsiteX30" fmla="*/ 1847799 w 1939064"/>
                <a:gd name="connsiteY30" fmla="*/ 183872 h 1006668"/>
                <a:gd name="connsiteX31" fmla="*/ 1399526 w 1939064"/>
                <a:gd name="connsiteY31" fmla="*/ 0 h 1006668"/>
                <a:gd name="connsiteX32" fmla="*/ 1423684 w 1939064"/>
                <a:gd name="connsiteY32" fmla="*/ 13422 h 1006668"/>
                <a:gd name="connsiteX33" fmla="*/ 1392816 w 1939064"/>
                <a:gd name="connsiteY33" fmla="*/ 205346 h 1006668"/>
                <a:gd name="connsiteX34" fmla="*/ 1237128 w 1939064"/>
                <a:gd name="connsiteY34" fmla="*/ 240242 h 1006668"/>
                <a:gd name="connsiteX35" fmla="*/ 1153916 w 1939064"/>
                <a:gd name="connsiteY35" fmla="*/ 230848 h 1006668"/>
                <a:gd name="connsiteX36" fmla="*/ 1098887 w 1939064"/>
                <a:gd name="connsiteY36" fmla="*/ 248296 h 1006668"/>
                <a:gd name="connsiteX37" fmla="*/ 877436 w 1939064"/>
                <a:gd name="connsiteY37" fmla="*/ 477801 h 1006668"/>
                <a:gd name="connsiteX38" fmla="*/ 854619 w 1939064"/>
                <a:gd name="connsiteY38" fmla="*/ 507328 h 1006668"/>
                <a:gd name="connsiteX39" fmla="*/ 859987 w 1939064"/>
                <a:gd name="connsiteY39" fmla="*/ 512696 h 1006668"/>
                <a:gd name="connsiteX40" fmla="*/ 924410 w 1939064"/>
                <a:gd name="connsiteY40" fmla="*/ 457668 h 1006668"/>
                <a:gd name="connsiteX41" fmla="*/ 955280 w 1939064"/>
                <a:gd name="connsiteY41" fmla="*/ 433510 h 1006668"/>
                <a:gd name="connsiteX42" fmla="*/ 998228 w 1939064"/>
                <a:gd name="connsiteY42" fmla="*/ 453642 h 1006668"/>
                <a:gd name="connsiteX43" fmla="*/ 952595 w 1939064"/>
                <a:gd name="connsiteY43" fmla="*/ 573092 h 1006668"/>
                <a:gd name="connsiteX44" fmla="*/ 902936 w 1939064"/>
                <a:gd name="connsiteY44" fmla="*/ 640198 h 1006668"/>
                <a:gd name="connsiteX45" fmla="*/ 885489 w 1939064"/>
                <a:gd name="connsiteY45" fmla="*/ 695227 h 1006668"/>
                <a:gd name="connsiteX46" fmla="*/ 986148 w 1939064"/>
                <a:gd name="connsiteY46" fmla="*/ 594566 h 1006668"/>
                <a:gd name="connsiteX47" fmla="*/ 1151231 w 1939064"/>
                <a:gd name="connsiteY47" fmla="*/ 432168 h 1006668"/>
                <a:gd name="connsiteX48" fmla="*/ 1238470 w 1939064"/>
                <a:gd name="connsiteY48" fmla="*/ 449617 h 1006668"/>
                <a:gd name="connsiteX49" fmla="*/ 1325709 w 1939064"/>
                <a:gd name="connsiteY49" fmla="*/ 514038 h 1006668"/>
                <a:gd name="connsiteX50" fmla="*/ 1332419 w 1939064"/>
                <a:gd name="connsiteY50" fmla="*/ 518065 h 1006668"/>
                <a:gd name="connsiteX51" fmla="*/ 1378052 w 1939064"/>
                <a:gd name="connsiteY51" fmla="*/ 425457 h 1006668"/>
                <a:gd name="connsiteX52" fmla="*/ 1398184 w 1939064"/>
                <a:gd name="connsiteY52" fmla="*/ 499275 h 1006668"/>
                <a:gd name="connsiteX53" fmla="*/ 1476028 w 1939064"/>
                <a:gd name="connsiteY53" fmla="*/ 437537 h 1006668"/>
                <a:gd name="connsiteX54" fmla="*/ 1509581 w 1939064"/>
                <a:gd name="connsiteY54" fmla="*/ 426800 h 1006668"/>
                <a:gd name="connsiteX55" fmla="*/ 1525686 w 1939064"/>
                <a:gd name="connsiteY55" fmla="*/ 460352 h 1006668"/>
                <a:gd name="connsiteX56" fmla="*/ 1459923 w 1939064"/>
                <a:gd name="connsiteY56" fmla="*/ 590540 h 1006668"/>
                <a:gd name="connsiteX57" fmla="*/ 1408921 w 1939064"/>
                <a:gd name="connsiteY57" fmla="*/ 669725 h 1006668"/>
                <a:gd name="connsiteX58" fmla="*/ 1406237 w 1939064"/>
                <a:gd name="connsiteY58" fmla="*/ 693884 h 1006668"/>
                <a:gd name="connsiteX59" fmla="*/ 1512265 w 1939064"/>
                <a:gd name="connsiteY59" fmla="*/ 585171 h 1006668"/>
                <a:gd name="connsiteX60" fmla="*/ 1830352 w 1939064"/>
                <a:gd name="connsiteY60" fmla="*/ 147635 h 1006668"/>
                <a:gd name="connsiteX61" fmla="*/ 1894774 w 1939064"/>
                <a:gd name="connsiteY61" fmla="*/ 108713 h 1006668"/>
                <a:gd name="connsiteX62" fmla="*/ 1929670 w 1939064"/>
                <a:gd name="connsiteY62" fmla="*/ 108713 h 1006668"/>
                <a:gd name="connsiteX63" fmla="*/ 1926986 w 1939064"/>
                <a:gd name="connsiteY63" fmla="*/ 146292 h 1006668"/>
                <a:gd name="connsiteX64" fmla="*/ 1841089 w 1939064"/>
                <a:gd name="connsiteY64" fmla="*/ 256348 h 1006668"/>
                <a:gd name="connsiteX65" fmla="*/ 1685401 w 1939064"/>
                <a:gd name="connsiteY65" fmla="*/ 421431 h 1006668"/>
                <a:gd name="connsiteX66" fmla="*/ 1716270 w 1939064"/>
                <a:gd name="connsiteY66" fmla="*/ 461695 h 1006668"/>
                <a:gd name="connsiteX67" fmla="*/ 1671980 w 1939064"/>
                <a:gd name="connsiteY67" fmla="*/ 542223 h 1006668"/>
                <a:gd name="connsiteX68" fmla="*/ 1619636 w 1939064"/>
                <a:gd name="connsiteY68" fmla="*/ 614698 h 1006668"/>
                <a:gd name="connsiteX69" fmla="*/ 1630373 w 1939064"/>
                <a:gd name="connsiteY69" fmla="*/ 700595 h 1006668"/>
                <a:gd name="connsiteX70" fmla="*/ 1639769 w 1939064"/>
                <a:gd name="connsiteY70" fmla="*/ 703279 h 1006668"/>
                <a:gd name="connsiteX71" fmla="*/ 1666611 w 1939064"/>
                <a:gd name="connsiteY71" fmla="*/ 679121 h 1006668"/>
                <a:gd name="connsiteX72" fmla="*/ 1854510 w 1939064"/>
                <a:gd name="connsiteY72" fmla="*/ 450958 h 1006668"/>
                <a:gd name="connsiteX73" fmla="*/ 1906853 w 1939064"/>
                <a:gd name="connsiteY73" fmla="*/ 375798 h 1006668"/>
                <a:gd name="connsiteX74" fmla="*/ 1939064 w 1939064"/>
                <a:gd name="connsiteY74" fmla="*/ 366403 h 1006668"/>
                <a:gd name="connsiteX75" fmla="*/ 1935038 w 1939064"/>
                <a:gd name="connsiteY75" fmla="*/ 401298 h 1006668"/>
                <a:gd name="connsiteX76" fmla="*/ 1929670 w 1939064"/>
                <a:gd name="connsiteY76" fmla="*/ 406667 h 1006668"/>
                <a:gd name="connsiteX77" fmla="*/ 1886722 w 1939064"/>
                <a:gd name="connsiteY77" fmla="*/ 483169 h 1006668"/>
                <a:gd name="connsiteX78" fmla="*/ 1831693 w 1939064"/>
                <a:gd name="connsiteY78" fmla="*/ 649594 h 1006668"/>
                <a:gd name="connsiteX79" fmla="*/ 1739087 w 1939064"/>
                <a:gd name="connsiteY79" fmla="*/ 734148 h 1006668"/>
                <a:gd name="connsiteX80" fmla="*/ 1669296 w 1939064"/>
                <a:gd name="connsiteY80" fmla="*/ 718044 h 1006668"/>
                <a:gd name="connsiteX81" fmla="*/ 1603530 w 1939064"/>
                <a:gd name="connsiteY81" fmla="*/ 697911 h 1006668"/>
                <a:gd name="connsiteX82" fmla="*/ 1590109 w 1939064"/>
                <a:gd name="connsiteY82" fmla="*/ 551617 h 1006668"/>
                <a:gd name="connsiteX83" fmla="*/ 1523002 w 1939064"/>
                <a:gd name="connsiteY83" fmla="*/ 675094 h 1006668"/>
                <a:gd name="connsiteX84" fmla="*/ 1537766 w 1939064"/>
                <a:gd name="connsiteY84" fmla="*/ 722069 h 1006668"/>
                <a:gd name="connsiteX85" fmla="*/ 1557898 w 1939064"/>
                <a:gd name="connsiteY85" fmla="*/ 740859 h 1006668"/>
                <a:gd name="connsiteX86" fmla="*/ 1489450 w 1939064"/>
                <a:gd name="connsiteY86" fmla="*/ 667041 h 1006668"/>
                <a:gd name="connsiteX87" fmla="*/ 1415631 w 1939064"/>
                <a:gd name="connsiteY87" fmla="*/ 724754 h 1006668"/>
                <a:gd name="connsiteX88" fmla="*/ 1380736 w 1939064"/>
                <a:gd name="connsiteY88" fmla="*/ 716701 h 1006668"/>
                <a:gd name="connsiteX89" fmla="*/ 1383420 w 1939064"/>
                <a:gd name="connsiteY89" fmla="*/ 612014 h 1006668"/>
                <a:gd name="connsiteX90" fmla="*/ 1467975 w 1939064"/>
                <a:gd name="connsiteY90" fmla="*/ 491222 h 1006668"/>
                <a:gd name="connsiteX91" fmla="*/ 1482738 w 1939064"/>
                <a:gd name="connsiteY91" fmla="*/ 464379 h 1006668"/>
                <a:gd name="connsiteX92" fmla="*/ 1418316 w 1939064"/>
                <a:gd name="connsiteY92" fmla="*/ 518065 h 1006668"/>
                <a:gd name="connsiteX93" fmla="*/ 1320341 w 1939064"/>
                <a:gd name="connsiteY93" fmla="*/ 610673 h 1006668"/>
                <a:gd name="connsiteX94" fmla="*/ 1290814 w 1939064"/>
                <a:gd name="connsiteY94" fmla="*/ 750253 h 1006668"/>
                <a:gd name="connsiteX95" fmla="*/ 1281418 w 1939064"/>
                <a:gd name="connsiteY95" fmla="*/ 752938 h 1006668"/>
                <a:gd name="connsiteX96" fmla="*/ 1235785 w 1939064"/>
                <a:gd name="connsiteY96" fmla="*/ 671068 h 1006668"/>
                <a:gd name="connsiteX97" fmla="*/ 1161969 w 1939064"/>
                <a:gd name="connsiteY97" fmla="*/ 726095 h 1006668"/>
                <a:gd name="connsiteX98" fmla="*/ 1117677 w 1939064"/>
                <a:gd name="connsiteY98" fmla="*/ 714017 h 1006668"/>
                <a:gd name="connsiteX99" fmla="*/ 1109625 w 1939064"/>
                <a:gd name="connsiteY99" fmla="*/ 653620 h 1006668"/>
                <a:gd name="connsiteX100" fmla="*/ 1021044 w 1939064"/>
                <a:gd name="connsiteY100" fmla="*/ 722069 h 1006668"/>
                <a:gd name="connsiteX101" fmla="*/ 963332 w 1939064"/>
                <a:gd name="connsiteY101" fmla="*/ 696568 h 1006668"/>
                <a:gd name="connsiteX102" fmla="*/ 961990 w 1939064"/>
                <a:gd name="connsiteY102" fmla="*/ 671068 h 1006668"/>
                <a:gd name="connsiteX103" fmla="*/ 880120 w 1939064"/>
                <a:gd name="connsiteY103" fmla="*/ 736832 h 1006668"/>
                <a:gd name="connsiteX104" fmla="*/ 857303 w 1939064"/>
                <a:gd name="connsiteY104" fmla="*/ 629461 h 1006668"/>
                <a:gd name="connsiteX105" fmla="*/ 929778 w 1939064"/>
                <a:gd name="connsiteY105" fmla="*/ 511353 h 1006668"/>
                <a:gd name="connsiteX106" fmla="*/ 953937 w 1939064"/>
                <a:gd name="connsiteY106" fmla="*/ 472432 h 1006668"/>
                <a:gd name="connsiteX107" fmla="*/ 735169 w 1939064"/>
                <a:gd name="connsiteY107" fmla="*/ 740859 h 1006668"/>
                <a:gd name="connsiteX108" fmla="*/ 725774 w 1939064"/>
                <a:gd name="connsiteY108" fmla="*/ 739516 h 1006668"/>
                <a:gd name="connsiteX109" fmla="*/ 724432 w 1939064"/>
                <a:gd name="connsiteY109" fmla="*/ 673752 h 1006668"/>
                <a:gd name="connsiteX110" fmla="*/ 843882 w 1939064"/>
                <a:gd name="connsiteY110" fmla="*/ 438878 h 1006668"/>
                <a:gd name="connsiteX111" fmla="*/ 1021044 w 1939064"/>
                <a:gd name="connsiteY111" fmla="*/ 201321 h 1006668"/>
                <a:gd name="connsiteX112" fmla="*/ 945884 w 1939064"/>
                <a:gd name="connsiteY112" fmla="*/ 181189 h 1006668"/>
                <a:gd name="connsiteX113" fmla="*/ 923068 w 1939064"/>
                <a:gd name="connsiteY113" fmla="*/ 191925 h 1006668"/>
                <a:gd name="connsiteX114" fmla="*/ 705642 w 1939064"/>
                <a:gd name="connsiteY114" fmla="*/ 489881 h 1006668"/>
                <a:gd name="connsiteX115" fmla="*/ 476137 w 1939064"/>
                <a:gd name="connsiteY115" fmla="*/ 809307 h 1006668"/>
                <a:gd name="connsiteX116" fmla="*/ 273475 w 1939064"/>
                <a:gd name="connsiteY116" fmla="*/ 986471 h 1006668"/>
                <a:gd name="connsiteX117" fmla="*/ 215762 w 1939064"/>
                <a:gd name="connsiteY117" fmla="*/ 1005259 h 1006668"/>
                <a:gd name="connsiteX118" fmla="*/ 136577 w 1939064"/>
                <a:gd name="connsiteY118" fmla="*/ 956942 h 1006668"/>
                <a:gd name="connsiteX119" fmla="*/ 116444 w 1939064"/>
                <a:gd name="connsiteY119" fmla="*/ 868361 h 1006668"/>
                <a:gd name="connsiteX120" fmla="*/ 7732 w 1939064"/>
                <a:gd name="connsiteY120" fmla="*/ 735491 h 1006668"/>
                <a:gd name="connsiteX121" fmla="*/ 0 w 1939064"/>
                <a:gd name="connsiteY121" fmla="*/ 749409 h 1006668"/>
                <a:gd name="connsiteX122" fmla="*/ 5178 w 1939064"/>
                <a:gd name="connsiteY122" fmla="*/ 681842 h 1006668"/>
                <a:gd name="connsiteX123" fmla="*/ 16288 w 1939064"/>
                <a:gd name="connsiteY123" fmla="*/ 677275 h 1006668"/>
                <a:gd name="connsiteX124" fmla="*/ 34575 w 1939064"/>
                <a:gd name="connsiteY124" fmla="*/ 650937 h 1006668"/>
                <a:gd name="connsiteX125" fmla="*/ 117787 w 1939064"/>
                <a:gd name="connsiteY125" fmla="*/ 538196 h 1006668"/>
                <a:gd name="connsiteX126" fmla="*/ 213078 w 1939064"/>
                <a:gd name="connsiteY126" fmla="*/ 559670 h 1006668"/>
                <a:gd name="connsiteX127" fmla="*/ 98997 w 1939064"/>
                <a:gd name="connsiteY127" fmla="*/ 618724 h 1006668"/>
                <a:gd name="connsiteX128" fmla="*/ 39943 w 1939064"/>
                <a:gd name="connsiteY128" fmla="*/ 735491 h 1006668"/>
                <a:gd name="connsiteX129" fmla="*/ 117787 w 1939064"/>
                <a:gd name="connsiteY129" fmla="*/ 836150 h 1006668"/>
                <a:gd name="connsiteX130" fmla="*/ 226499 w 1939064"/>
                <a:gd name="connsiteY130" fmla="*/ 586513 h 1006668"/>
                <a:gd name="connsiteX131" fmla="*/ 344607 w 1939064"/>
                <a:gd name="connsiteY131" fmla="*/ 477801 h 1006668"/>
                <a:gd name="connsiteX132" fmla="*/ 421110 w 1939064"/>
                <a:gd name="connsiteY132" fmla="*/ 467064 h 1006668"/>
                <a:gd name="connsiteX133" fmla="*/ 462715 w 1939064"/>
                <a:gd name="connsiteY133" fmla="*/ 575776 h 1006668"/>
                <a:gd name="connsiteX134" fmla="*/ 176841 w 1939064"/>
                <a:gd name="connsiteY134" fmla="*/ 864336 h 1006668"/>
                <a:gd name="connsiteX135" fmla="*/ 140603 w 1939064"/>
                <a:gd name="connsiteY135" fmla="*/ 868361 h 1006668"/>
                <a:gd name="connsiteX136" fmla="*/ 166104 w 1939064"/>
                <a:gd name="connsiteY136" fmla="*/ 951574 h 1006668"/>
                <a:gd name="connsiteX137" fmla="*/ 241264 w 1939064"/>
                <a:gd name="connsiteY137" fmla="*/ 964995 h 1006668"/>
                <a:gd name="connsiteX138" fmla="*/ 366082 w 1939064"/>
                <a:gd name="connsiteY138" fmla="*/ 854940 h 1006668"/>
                <a:gd name="connsiteX139" fmla="*/ 650614 w 1939064"/>
                <a:gd name="connsiteY139" fmla="*/ 434852 h 1006668"/>
                <a:gd name="connsiteX140" fmla="*/ 845225 w 1939064"/>
                <a:gd name="connsiteY140" fmla="*/ 143608 h 1006668"/>
                <a:gd name="connsiteX141" fmla="*/ 686853 w 1939064"/>
                <a:gd name="connsiteY141" fmla="*/ 96634 h 1006668"/>
                <a:gd name="connsiteX142" fmla="*/ 426478 w 1939064"/>
                <a:gd name="connsiteY142" fmla="*/ 52343 h 1006668"/>
                <a:gd name="connsiteX143" fmla="*/ 256026 w 1939064"/>
                <a:gd name="connsiteY143" fmla="*/ 91266 h 1006668"/>
                <a:gd name="connsiteX144" fmla="*/ 229184 w 1939064"/>
                <a:gd name="connsiteY144" fmla="*/ 292586 h 1006668"/>
                <a:gd name="connsiteX145" fmla="*/ 536533 w 1939064"/>
                <a:gd name="connsiteY145" fmla="*/ 385193 h 1006668"/>
                <a:gd name="connsiteX146" fmla="*/ 614377 w 1939064"/>
                <a:gd name="connsiteY146" fmla="*/ 224136 h 1006668"/>
                <a:gd name="connsiteX147" fmla="*/ 609007 w 1939064"/>
                <a:gd name="connsiteY147" fmla="*/ 209374 h 1006668"/>
                <a:gd name="connsiteX148" fmla="*/ 688194 w 1939064"/>
                <a:gd name="connsiteY148" fmla="*/ 255006 h 1006668"/>
                <a:gd name="connsiteX149" fmla="*/ 666720 w 1939064"/>
                <a:gd name="connsiteY149" fmla="*/ 346271 h 1006668"/>
                <a:gd name="connsiteX150" fmla="*/ 517744 w 1939064"/>
                <a:gd name="connsiteY150" fmla="*/ 425457 h 1006668"/>
                <a:gd name="connsiteX151" fmla="*/ 222474 w 1939064"/>
                <a:gd name="connsiteY151" fmla="*/ 318086 h 1006668"/>
                <a:gd name="connsiteX152" fmla="*/ 303002 w 1939064"/>
                <a:gd name="connsiteY152" fmla="*/ 24159 h 1006668"/>
                <a:gd name="connsiteX153" fmla="*/ 496269 w 1939064"/>
                <a:gd name="connsiteY153" fmla="*/ 9395 h 1006668"/>
                <a:gd name="connsiteX154" fmla="*/ 1066676 w 1939064"/>
                <a:gd name="connsiteY154" fmla="*/ 136898 h 1006668"/>
                <a:gd name="connsiteX155" fmla="*/ 1112309 w 1939064"/>
                <a:gd name="connsiteY155" fmla="*/ 128845 h 1006668"/>
                <a:gd name="connsiteX156" fmla="*/ 1148547 w 1939064"/>
                <a:gd name="connsiteY156" fmla="*/ 108713 h 1006668"/>
                <a:gd name="connsiteX157" fmla="*/ 1178074 w 1939064"/>
                <a:gd name="connsiteY157" fmla="*/ 108713 h 1006668"/>
                <a:gd name="connsiteX158" fmla="*/ 1180758 w 1939064"/>
                <a:gd name="connsiteY158" fmla="*/ 140924 h 1006668"/>
                <a:gd name="connsiteX159" fmla="*/ 1172706 w 1939064"/>
                <a:gd name="connsiteY159" fmla="*/ 158372 h 1006668"/>
                <a:gd name="connsiteX160" fmla="*/ 1345840 w 1939064"/>
                <a:gd name="connsiteY160" fmla="*/ 167768 h 1006668"/>
                <a:gd name="connsiteX161" fmla="*/ 1403553 w 1939064"/>
                <a:gd name="connsiteY161" fmla="*/ 20132 h 1006668"/>
                <a:gd name="connsiteX162" fmla="*/ 1394157 w 1939064"/>
                <a:gd name="connsiteY162" fmla="*/ 8053 h 1006668"/>
                <a:gd name="connsiteX163" fmla="*/ 1399526 w 1939064"/>
                <a:gd name="connsiteY163" fmla="*/ 0 h 100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939064" h="1006668">
                  <a:moveTo>
                    <a:pt x="1814246" y="530145"/>
                  </a:moveTo>
                  <a:cubicBezTo>
                    <a:pt x="1767271" y="585171"/>
                    <a:pt x="1714928" y="634830"/>
                    <a:pt x="1688086" y="707305"/>
                  </a:cubicBezTo>
                  <a:cubicBezTo>
                    <a:pt x="1729691" y="693884"/>
                    <a:pt x="1803509" y="586513"/>
                    <a:pt x="1814246" y="530145"/>
                  </a:cubicBezTo>
                  <a:close/>
                  <a:moveTo>
                    <a:pt x="415867" y="499359"/>
                  </a:moveTo>
                  <a:cubicBezTo>
                    <a:pt x="408611" y="498185"/>
                    <a:pt x="399971" y="498940"/>
                    <a:pt x="390240" y="501959"/>
                  </a:cubicBezTo>
                  <a:cubicBezTo>
                    <a:pt x="366082" y="508669"/>
                    <a:pt x="341923" y="522090"/>
                    <a:pt x="321792" y="538196"/>
                  </a:cubicBezTo>
                  <a:cubicBezTo>
                    <a:pt x="225158" y="616040"/>
                    <a:pt x="172814" y="718044"/>
                    <a:pt x="143287" y="845546"/>
                  </a:cubicBezTo>
                  <a:cubicBezTo>
                    <a:pt x="168788" y="837493"/>
                    <a:pt x="187578" y="832124"/>
                    <a:pt x="203684" y="824072"/>
                  </a:cubicBezTo>
                  <a:cubicBezTo>
                    <a:pt x="274816" y="787833"/>
                    <a:pt x="329845" y="731465"/>
                    <a:pt x="375477" y="667041"/>
                  </a:cubicBezTo>
                  <a:cubicBezTo>
                    <a:pt x="399636" y="632146"/>
                    <a:pt x="419767" y="591881"/>
                    <a:pt x="435873" y="552960"/>
                  </a:cubicBezTo>
                  <a:cubicBezTo>
                    <a:pt x="446946" y="523768"/>
                    <a:pt x="437635" y="502882"/>
                    <a:pt x="415867" y="499359"/>
                  </a:cubicBezTo>
                  <a:close/>
                  <a:moveTo>
                    <a:pt x="1298866" y="468405"/>
                  </a:moveTo>
                  <a:cubicBezTo>
                    <a:pt x="1218338" y="526118"/>
                    <a:pt x="1174047" y="607987"/>
                    <a:pt x="1137810" y="704622"/>
                  </a:cubicBezTo>
                  <a:cubicBezTo>
                    <a:pt x="1151231" y="697911"/>
                    <a:pt x="1156600" y="695227"/>
                    <a:pt x="1161969" y="691201"/>
                  </a:cubicBezTo>
                  <a:cubicBezTo>
                    <a:pt x="1210285" y="656304"/>
                    <a:pt x="1254575" y="616040"/>
                    <a:pt x="1289471" y="565039"/>
                  </a:cubicBezTo>
                  <a:cubicBezTo>
                    <a:pt x="1309603" y="532828"/>
                    <a:pt x="1310945" y="504643"/>
                    <a:pt x="1298866" y="468405"/>
                  </a:cubicBezTo>
                  <a:close/>
                  <a:moveTo>
                    <a:pt x="1207601" y="467064"/>
                  </a:moveTo>
                  <a:cubicBezTo>
                    <a:pt x="1141836" y="452299"/>
                    <a:pt x="1019702" y="585171"/>
                    <a:pt x="998228" y="703279"/>
                  </a:cubicBezTo>
                  <a:cubicBezTo>
                    <a:pt x="1031781" y="676437"/>
                    <a:pt x="1062651" y="653620"/>
                    <a:pt x="1092177" y="629461"/>
                  </a:cubicBezTo>
                  <a:cubicBezTo>
                    <a:pt x="1105599" y="618724"/>
                    <a:pt x="1120362" y="607987"/>
                    <a:pt x="1131099" y="593224"/>
                  </a:cubicBezTo>
                  <a:cubicBezTo>
                    <a:pt x="1157941" y="552960"/>
                    <a:pt x="1182100" y="510012"/>
                    <a:pt x="1207601" y="467064"/>
                  </a:cubicBezTo>
                  <a:close/>
                  <a:moveTo>
                    <a:pt x="1076072" y="213399"/>
                  </a:moveTo>
                  <a:cubicBezTo>
                    <a:pt x="1041176" y="252322"/>
                    <a:pt x="1007622" y="291243"/>
                    <a:pt x="972727" y="330166"/>
                  </a:cubicBezTo>
                  <a:lnTo>
                    <a:pt x="978095" y="335534"/>
                  </a:lnTo>
                  <a:lnTo>
                    <a:pt x="1084125" y="221453"/>
                  </a:lnTo>
                  <a:lnTo>
                    <a:pt x="1076072" y="213399"/>
                  </a:lnTo>
                  <a:close/>
                  <a:moveTo>
                    <a:pt x="1847799" y="183872"/>
                  </a:moveTo>
                  <a:cubicBezTo>
                    <a:pt x="1806193" y="230848"/>
                    <a:pt x="1764587" y="276480"/>
                    <a:pt x="1722981" y="323454"/>
                  </a:cubicBezTo>
                  <a:cubicBezTo>
                    <a:pt x="1725665" y="324797"/>
                    <a:pt x="1727007" y="327481"/>
                    <a:pt x="1729691" y="328824"/>
                  </a:cubicBezTo>
                  <a:cubicBezTo>
                    <a:pt x="1771298" y="283190"/>
                    <a:pt x="1812903" y="237558"/>
                    <a:pt x="1854510" y="190584"/>
                  </a:cubicBezTo>
                  <a:lnTo>
                    <a:pt x="1847799" y="183872"/>
                  </a:lnTo>
                  <a:close/>
                  <a:moveTo>
                    <a:pt x="1399526" y="0"/>
                  </a:moveTo>
                  <a:cubicBezTo>
                    <a:pt x="1407579" y="4026"/>
                    <a:pt x="1418316" y="6710"/>
                    <a:pt x="1423684" y="13422"/>
                  </a:cubicBezTo>
                  <a:cubicBezTo>
                    <a:pt x="1467975" y="65764"/>
                    <a:pt x="1477370" y="155688"/>
                    <a:pt x="1392816" y="205346"/>
                  </a:cubicBezTo>
                  <a:cubicBezTo>
                    <a:pt x="1344499" y="233532"/>
                    <a:pt x="1292155" y="241585"/>
                    <a:pt x="1237128" y="240242"/>
                  </a:cubicBezTo>
                  <a:cubicBezTo>
                    <a:pt x="1208943" y="240242"/>
                    <a:pt x="1182100" y="234875"/>
                    <a:pt x="1153916" y="230848"/>
                  </a:cubicBezTo>
                  <a:cubicBezTo>
                    <a:pt x="1132442" y="228163"/>
                    <a:pt x="1116336" y="229505"/>
                    <a:pt x="1098887" y="248296"/>
                  </a:cubicBezTo>
                  <a:cubicBezTo>
                    <a:pt x="1026412" y="326139"/>
                    <a:pt x="951253" y="401298"/>
                    <a:pt x="877436" y="477801"/>
                  </a:cubicBezTo>
                  <a:cubicBezTo>
                    <a:pt x="869383" y="487195"/>
                    <a:pt x="862672" y="496591"/>
                    <a:pt x="854619" y="507328"/>
                  </a:cubicBezTo>
                  <a:lnTo>
                    <a:pt x="859987" y="512696"/>
                  </a:lnTo>
                  <a:cubicBezTo>
                    <a:pt x="881462" y="493906"/>
                    <a:pt x="902936" y="476459"/>
                    <a:pt x="924410" y="457668"/>
                  </a:cubicBezTo>
                  <a:cubicBezTo>
                    <a:pt x="933806" y="449617"/>
                    <a:pt x="944543" y="440221"/>
                    <a:pt x="955280" y="433510"/>
                  </a:cubicBezTo>
                  <a:cubicBezTo>
                    <a:pt x="975411" y="418747"/>
                    <a:pt x="994201" y="428141"/>
                    <a:pt x="998228" y="453642"/>
                  </a:cubicBezTo>
                  <a:cubicBezTo>
                    <a:pt x="1003597" y="501959"/>
                    <a:pt x="979438" y="536855"/>
                    <a:pt x="952595" y="573092"/>
                  </a:cubicBezTo>
                  <a:cubicBezTo>
                    <a:pt x="936490" y="595909"/>
                    <a:pt x="917700" y="616040"/>
                    <a:pt x="902936" y="640198"/>
                  </a:cubicBezTo>
                  <a:cubicBezTo>
                    <a:pt x="893541" y="656304"/>
                    <a:pt x="888173" y="675094"/>
                    <a:pt x="885489" y="695227"/>
                  </a:cubicBezTo>
                  <a:cubicBezTo>
                    <a:pt x="921726" y="664358"/>
                    <a:pt x="964674" y="644225"/>
                    <a:pt x="986148" y="594566"/>
                  </a:cubicBezTo>
                  <a:cubicBezTo>
                    <a:pt x="1018359" y="519406"/>
                    <a:pt x="1066676" y="454984"/>
                    <a:pt x="1151231" y="432168"/>
                  </a:cubicBezTo>
                  <a:cubicBezTo>
                    <a:pt x="1182100" y="424115"/>
                    <a:pt x="1214311" y="420088"/>
                    <a:pt x="1238470" y="449617"/>
                  </a:cubicBezTo>
                  <a:cubicBezTo>
                    <a:pt x="1316313" y="422774"/>
                    <a:pt x="1327050" y="429484"/>
                    <a:pt x="1325709" y="514038"/>
                  </a:cubicBezTo>
                  <a:cubicBezTo>
                    <a:pt x="1328393" y="515380"/>
                    <a:pt x="1331078" y="516723"/>
                    <a:pt x="1332419" y="518065"/>
                  </a:cubicBezTo>
                  <a:cubicBezTo>
                    <a:pt x="1347183" y="488538"/>
                    <a:pt x="1360605" y="459011"/>
                    <a:pt x="1378052" y="425457"/>
                  </a:cubicBezTo>
                  <a:cubicBezTo>
                    <a:pt x="1400869" y="424115"/>
                    <a:pt x="1408921" y="440221"/>
                    <a:pt x="1398184" y="499275"/>
                  </a:cubicBezTo>
                  <a:cubicBezTo>
                    <a:pt x="1426368" y="476459"/>
                    <a:pt x="1450527" y="456327"/>
                    <a:pt x="1476028" y="437537"/>
                  </a:cubicBezTo>
                  <a:cubicBezTo>
                    <a:pt x="1485422" y="430825"/>
                    <a:pt x="1502871" y="422774"/>
                    <a:pt x="1509581" y="426800"/>
                  </a:cubicBezTo>
                  <a:cubicBezTo>
                    <a:pt x="1518977" y="432168"/>
                    <a:pt x="1524345" y="448274"/>
                    <a:pt x="1525686" y="460352"/>
                  </a:cubicBezTo>
                  <a:cubicBezTo>
                    <a:pt x="1528371" y="516723"/>
                    <a:pt x="1489450" y="550276"/>
                    <a:pt x="1459923" y="590540"/>
                  </a:cubicBezTo>
                  <a:cubicBezTo>
                    <a:pt x="1441133" y="616040"/>
                    <a:pt x="1425027" y="642883"/>
                    <a:pt x="1408921" y="669725"/>
                  </a:cubicBezTo>
                  <a:cubicBezTo>
                    <a:pt x="1404894" y="676437"/>
                    <a:pt x="1404894" y="684490"/>
                    <a:pt x="1406237" y="693884"/>
                  </a:cubicBezTo>
                  <a:cubicBezTo>
                    <a:pt x="1446501" y="661673"/>
                    <a:pt x="1490791" y="638857"/>
                    <a:pt x="1512265" y="585171"/>
                  </a:cubicBezTo>
                  <a:cubicBezTo>
                    <a:pt x="1582056" y="413378"/>
                    <a:pt x="1685401" y="265743"/>
                    <a:pt x="1830352" y="147635"/>
                  </a:cubicBezTo>
                  <a:cubicBezTo>
                    <a:pt x="1849142" y="131530"/>
                    <a:pt x="1871957" y="119450"/>
                    <a:pt x="1894774" y="108713"/>
                  </a:cubicBezTo>
                  <a:cubicBezTo>
                    <a:pt x="1904169" y="104687"/>
                    <a:pt x="1917590" y="108713"/>
                    <a:pt x="1929670" y="108713"/>
                  </a:cubicBezTo>
                  <a:cubicBezTo>
                    <a:pt x="1928327" y="120793"/>
                    <a:pt x="1932354" y="136898"/>
                    <a:pt x="1926986" y="146292"/>
                  </a:cubicBezTo>
                  <a:cubicBezTo>
                    <a:pt x="1900143" y="183872"/>
                    <a:pt x="1871957" y="221453"/>
                    <a:pt x="1841089" y="256348"/>
                  </a:cubicBezTo>
                  <a:cubicBezTo>
                    <a:pt x="1791429" y="312717"/>
                    <a:pt x="1737744" y="366403"/>
                    <a:pt x="1685401" y="421431"/>
                  </a:cubicBezTo>
                  <a:cubicBezTo>
                    <a:pt x="1712244" y="421431"/>
                    <a:pt x="1718954" y="437537"/>
                    <a:pt x="1716270" y="461695"/>
                  </a:cubicBezTo>
                  <a:cubicBezTo>
                    <a:pt x="1713585" y="496591"/>
                    <a:pt x="1696138" y="520749"/>
                    <a:pt x="1671980" y="542223"/>
                  </a:cubicBezTo>
                  <a:cubicBezTo>
                    <a:pt x="1650506" y="562354"/>
                    <a:pt x="1618295" y="578460"/>
                    <a:pt x="1619636" y="614698"/>
                  </a:cubicBezTo>
                  <a:cubicBezTo>
                    <a:pt x="1620979" y="644225"/>
                    <a:pt x="1626347" y="672410"/>
                    <a:pt x="1630373" y="700595"/>
                  </a:cubicBezTo>
                  <a:cubicBezTo>
                    <a:pt x="1633057" y="701937"/>
                    <a:pt x="1637084" y="701937"/>
                    <a:pt x="1639769" y="703279"/>
                  </a:cubicBezTo>
                  <a:cubicBezTo>
                    <a:pt x="1649163" y="695227"/>
                    <a:pt x="1661243" y="688515"/>
                    <a:pt x="1666611" y="679121"/>
                  </a:cubicBezTo>
                  <a:cubicBezTo>
                    <a:pt x="1717613" y="593224"/>
                    <a:pt x="1787404" y="523433"/>
                    <a:pt x="1854510" y="450958"/>
                  </a:cubicBezTo>
                  <a:cubicBezTo>
                    <a:pt x="1874642" y="428141"/>
                    <a:pt x="1888063" y="399957"/>
                    <a:pt x="1906853" y="375798"/>
                  </a:cubicBezTo>
                  <a:cubicBezTo>
                    <a:pt x="1912221" y="369088"/>
                    <a:pt x="1928327" y="369088"/>
                    <a:pt x="1939064" y="366403"/>
                  </a:cubicBezTo>
                  <a:cubicBezTo>
                    <a:pt x="1937723" y="378483"/>
                    <a:pt x="1937723" y="389220"/>
                    <a:pt x="1935038" y="401298"/>
                  </a:cubicBezTo>
                  <a:lnTo>
                    <a:pt x="1929670" y="406667"/>
                  </a:lnTo>
                  <a:cubicBezTo>
                    <a:pt x="1904169" y="425457"/>
                    <a:pt x="1894774" y="453642"/>
                    <a:pt x="1886722" y="483169"/>
                  </a:cubicBezTo>
                  <a:cubicBezTo>
                    <a:pt x="1869273" y="539539"/>
                    <a:pt x="1853168" y="594566"/>
                    <a:pt x="1831693" y="649594"/>
                  </a:cubicBezTo>
                  <a:cubicBezTo>
                    <a:pt x="1815588" y="691201"/>
                    <a:pt x="1787404" y="724754"/>
                    <a:pt x="1739087" y="734148"/>
                  </a:cubicBezTo>
                  <a:cubicBezTo>
                    <a:pt x="1712244" y="739516"/>
                    <a:pt x="1689427" y="734148"/>
                    <a:pt x="1669296" y="718044"/>
                  </a:cubicBezTo>
                  <a:cubicBezTo>
                    <a:pt x="1629032" y="740859"/>
                    <a:pt x="1622320" y="739516"/>
                    <a:pt x="1603530" y="697911"/>
                  </a:cubicBezTo>
                  <a:cubicBezTo>
                    <a:pt x="1582056" y="652278"/>
                    <a:pt x="1569978" y="603961"/>
                    <a:pt x="1590109" y="551617"/>
                  </a:cubicBezTo>
                  <a:cubicBezTo>
                    <a:pt x="1549845" y="585171"/>
                    <a:pt x="1529714" y="626777"/>
                    <a:pt x="1523002" y="675094"/>
                  </a:cubicBezTo>
                  <a:cubicBezTo>
                    <a:pt x="1520318" y="689858"/>
                    <a:pt x="1531055" y="707305"/>
                    <a:pt x="1537766" y="722069"/>
                  </a:cubicBezTo>
                  <a:cubicBezTo>
                    <a:pt x="1540451" y="728779"/>
                    <a:pt x="1548503" y="732806"/>
                    <a:pt x="1557898" y="740859"/>
                  </a:cubicBezTo>
                  <a:cubicBezTo>
                    <a:pt x="1510924" y="736832"/>
                    <a:pt x="1488107" y="714017"/>
                    <a:pt x="1489450" y="667041"/>
                  </a:cubicBezTo>
                  <a:cubicBezTo>
                    <a:pt x="1461264" y="688515"/>
                    <a:pt x="1438448" y="705964"/>
                    <a:pt x="1415631" y="724754"/>
                  </a:cubicBezTo>
                  <a:cubicBezTo>
                    <a:pt x="1399526" y="738175"/>
                    <a:pt x="1390132" y="732806"/>
                    <a:pt x="1380736" y="716701"/>
                  </a:cubicBezTo>
                  <a:cubicBezTo>
                    <a:pt x="1361946" y="681805"/>
                    <a:pt x="1364630" y="645567"/>
                    <a:pt x="1383420" y="612014"/>
                  </a:cubicBezTo>
                  <a:cubicBezTo>
                    <a:pt x="1408921" y="570409"/>
                    <a:pt x="1439790" y="531486"/>
                    <a:pt x="1467975" y="491222"/>
                  </a:cubicBezTo>
                  <a:cubicBezTo>
                    <a:pt x="1473344" y="483169"/>
                    <a:pt x="1480054" y="475116"/>
                    <a:pt x="1482738" y="464379"/>
                  </a:cubicBezTo>
                  <a:cubicBezTo>
                    <a:pt x="1461264" y="481826"/>
                    <a:pt x="1438448" y="499275"/>
                    <a:pt x="1418316" y="518065"/>
                  </a:cubicBezTo>
                  <a:cubicBezTo>
                    <a:pt x="1384763" y="547592"/>
                    <a:pt x="1351209" y="577119"/>
                    <a:pt x="1320341" y="610673"/>
                  </a:cubicBezTo>
                  <a:cubicBezTo>
                    <a:pt x="1284102" y="649594"/>
                    <a:pt x="1266655" y="695227"/>
                    <a:pt x="1290814" y="750253"/>
                  </a:cubicBezTo>
                  <a:cubicBezTo>
                    <a:pt x="1288129" y="751596"/>
                    <a:pt x="1284102" y="751596"/>
                    <a:pt x="1281418" y="752938"/>
                  </a:cubicBezTo>
                  <a:cubicBezTo>
                    <a:pt x="1266655" y="726095"/>
                    <a:pt x="1250549" y="699252"/>
                    <a:pt x="1235785" y="671068"/>
                  </a:cubicBezTo>
                  <a:cubicBezTo>
                    <a:pt x="1212970" y="687174"/>
                    <a:pt x="1187468" y="707305"/>
                    <a:pt x="1161969" y="726095"/>
                  </a:cubicBezTo>
                  <a:cubicBezTo>
                    <a:pt x="1140494" y="740859"/>
                    <a:pt x="1125730" y="738175"/>
                    <a:pt x="1117677" y="714017"/>
                  </a:cubicBezTo>
                  <a:cubicBezTo>
                    <a:pt x="1110967" y="695227"/>
                    <a:pt x="1112309" y="673752"/>
                    <a:pt x="1109625" y="653620"/>
                  </a:cubicBezTo>
                  <a:cubicBezTo>
                    <a:pt x="1081440" y="675094"/>
                    <a:pt x="1051913" y="699252"/>
                    <a:pt x="1021044" y="722069"/>
                  </a:cubicBezTo>
                  <a:cubicBezTo>
                    <a:pt x="991517" y="744886"/>
                    <a:pt x="968701" y="734148"/>
                    <a:pt x="963332" y="696568"/>
                  </a:cubicBezTo>
                  <a:cubicBezTo>
                    <a:pt x="961990" y="689858"/>
                    <a:pt x="961990" y="681805"/>
                    <a:pt x="961990" y="671068"/>
                  </a:cubicBezTo>
                  <a:lnTo>
                    <a:pt x="880120" y="736832"/>
                  </a:lnTo>
                  <a:cubicBezTo>
                    <a:pt x="849250" y="704622"/>
                    <a:pt x="838513" y="667041"/>
                    <a:pt x="857303" y="629461"/>
                  </a:cubicBezTo>
                  <a:cubicBezTo>
                    <a:pt x="877436" y="587856"/>
                    <a:pt x="904279" y="550276"/>
                    <a:pt x="929778" y="511353"/>
                  </a:cubicBezTo>
                  <a:cubicBezTo>
                    <a:pt x="937831" y="497932"/>
                    <a:pt x="947227" y="487195"/>
                    <a:pt x="953937" y="472432"/>
                  </a:cubicBezTo>
                  <a:cubicBezTo>
                    <a:pt x="861330" y="546249"/>
                    <a:pt x="767381" y="617383"/>
                    <a:pt x="735169" y="740859"/>
                  </a:cubicBezTo>
                  <a:cubicBezTo>
                    <a:pt x="732485" y="740859"/>
                    <a:pt x="728458" y="739516"/>
                    <a:pt x="725774" y="739516"/>
                  </a:cubicBezTo>
                  <a:cubicBezTo>
                    <a:pt x="725774" y="718044"/>
                    <a:pt x="720405" y="693884"/>
                    <a:pt x="724432" y="673752"/>
                  </a:cubicBezTo>
                  <a:cubicBezTo>
                    <a:pt x="745907" y="586513"/>
                    <a:pt x="792881" y="511353"/>
                    <a:pt x="843882" y="438878"/>
                  </a:cubicBezTo>
                  <a:cubicBezTo>
                    <a:pt x="900251" y="358350"/>
                    <a:pt x="961990" y="281849"/>
                    <a:pt x="1021044" y="201321"/>
                  </a:cubicBezTo>
                  <a:cubicBezTo>
                    <a:pt x="998228" y="194611"/>
                    <a:pt x="972727" y="186557"/>
                    <a:pt x="945884" y="181189"/>
                  </a:cubicBezTo>
                  <a:cubicBezTo>
                    <a:pt x="939174" y="179847"/>
                    <a:pt x="928437" y="186557"/>
                    <a:pt x="923068" y="191925"/>
                  </a:cubicBezTo>
                  <a:lnTo>
                    <a:pt x="705642" y="489881"/>
                  </a:lnTo>
                  <a:cubicBezTo>
                    <a:pt x="629140" y="595909"/>
                    <a:pt x="556665" y="705964"/>
                    <a:pt x="476137" y="809307"/>
                  </a:cubicBezTo>
                  <a:cubicBezTo>
                    <a:pt x="421110" y="880441"/>
                    <a:pt x="354003" y="943521"/>
                    <a:pt x="273475" y="986471"/>
                  </a:cubicBezTo>
                  <a:cubicBezTo>
                    <a:pt x="256026" y="995865"/>
                    <a:pt x="235895" y="1002575"/>
                    <a:pt x="215762" y="1005259"/>
                  </a:cubicBezTo>
                  <a:cubicBezTo>
                    <a:pt x="176841" y="1011971"/>
                    <a:pt x="147314" y="994524"/>
                    <a:pt x="136577" y="956942"/>
                  </a:cubicBezTo>
                  <a:cubicBezTo>
                    <a:pt x="128524" y="930100"/>
                    <a:pt x="123156" y="900574"/>
                    <a:pt x="116444" y="868361"/>
                  </a:cubicBezTo>
                  <a:cubicBezTo>
                    <a:pt x="49338" y="853599"/>
                    <a:pt x="9073" y="811993"/>
                    <a:pt x="7732" y="735491"/>
                  </a:cubicBezTo>
                  <a:lnTo>
                    <a:pt x="0" y="749409"/>
                  </a:lnTo>
                  <a:lnTo>
                    <a:pt x="5178" y="681842"/>
                  </a:lnTo>
                  <a:lnTo>
                    <a:pt x="16288" y="677275"/>
                  </a:lnTo>
                  <a:cubicBezTo>
                    <a:pt x="23838" y="671739"/>
                    <a:pt x="29877" y="663687"/>
                    <a:pt x="34575" y="650937"/>
                  </a:cubicBezTo>
                  <a:cubicBezTo>
                    <a:pt x="50681" y="605303"/>
                    <a:pt x="80207" y="567723"/>
                    <a:pt x="117787" y="538196"/>
                  </a:cubicBezTo>
                  <a:cubicBezTo>
                    <a:pt x="158051" y="507328"/>
                    <a:pt x="190263" y="514038"/>
                    <a:pt x="213078" y="559670"/>
                  </a:cubicBezTo>
                  <a:cubicBezTo>
                    <a:pt x="167446" y="565039"/>
                    <a:pt x="129866" y="585171"/>
                    <a:pt x="98997" y="618724"/>
                  </a:cubicBezTo>
                  <a:cubicBezTo>
                    <a:pt x="68128" y="652278"/>
                    <a:pt x="43970" y="689858"/>
                    <a:pt x="39943" y="735491"/>
                  </a:cubicBezTo>
                  <a:cubicBezTo>
                    <a:pt x="34575" y="791860"/>
                    <a:pt x="58733" y="824072"/>
                    <a:pt x="117787" y="836150"/>
                  </a:cubicBezTo>
                  <a:cubicBezTo>
                    <a:pt x="129866" y="742201"/>
                    <a:pt x="171473" y="661673"/>
                    <a:pt x="226499" y="586513"/>
                  </a:cubicBezTo>
                  <a:cubicBezTo>
                    <a:pt x="258711" y="542223"/>
                    <a:pt x="296291" y="503302"/>
                    <a:pt x="344607" y="477801"/>
                  </a:cubicBezTo>
                  <a:cubicBezTo>
                    <a:pt x="368766" y="465721"/>
                    <a:pt x="392924" y="456327"/>
                    <a:pt x="421110" y="467064"/>
                  </a:cubicBezTo>
                  <a:cubicBezTo>
                    <a:pt x="461372" y="483169"/>
                    <a:pt x="480164" y="519406"/>
                    <a:pt x="462715" y="575776"/>
                  </a:cubicBezTo>
                  <a:cubicBezTo>
                    <a:pt x="417083" y="720726"/>
                    <a:pt x="328502" y="824072"/>
                    <a:pt x="176841" y="864336"/>
                  </a:cubicBezTo>
                  <a:cubicBezTo>
                    <a:pt x="167446" y="867020"/>
                    <a:pt x="158051" y="865679"/>
                    <a:pt x="140603" y="868361"/>
                  </a:cubicBezTo>
                  <a:cubicBezTo>
                    <a:pt x="148656" y="896547"/>
                    <a:pt x="154024" y="926074"/>
                    <a:pt x="166104" y="951574"/>
                  </a:cubicBezTo>
                  <a:cubicBezTo>
                    <a:pt x="179525" y="979759"/>
                    <a:pt x="217105" y="982444"/>
                    <a:pt x="241264" y="964995"/>
                  </a:cubicBezTo>
                  <a:cubicBezTo>
                    <a:pt x="285553" y="932785"/>
                    <a:pt x="331186" y="896547"/>
                    <a:pt x="366082" y="854940"/>
                  </a:cubicBezTo>
                  <a:cubicBezTo>
                    <a:pt x="474794" y="724754"/>
                    <a:pt x="559349" y="577119"/>
                    <a:pt x="650614" y="434852"/>
                  </a:cubicBezTo>
                  <a:cubicBezTo>
                    <a:pt x="712352" y="336876"/>
                    <a:pt x="779459" y="241585"/>
                    <a:pt x="845225" y="143608"/>
                  </a:cubicBezTo>
                  <a:cubicBezTo>
                    <a:pt x="795565" y="128845"/>
                    <a:pt x="741879" y="108713"/>
                    <a:pt x="686853" y="96634"/>
                  </a:cubicBezTo>
                  <a:cubicBezTo>
                    <a:pt x="600956" y="77844"/>
                    <a:pt x="513716" y="61739"/>
                    <a:pt x="426478" y="52343"/>
                  </a:cubicBezTo>
                  <a:cubicBezTo>
                    <a:pt x="367424" y="45633"/>
                    <a:pt x="307028" y="57712"/>
                    <a:pt x="256026" y="91266"/>
                  </a:cubicBezTo>
                  <a:cubicBezTo>
                    <a:pt x="180867" y="139582"/>
                    <a:pt x="171473" y="217426"/>
                    <a:pt x="229184" y="292586"/>
                  </a:cubicBezTo>
                  <a:cubicBezTo>
                    <a:pt x="294949" y="378483"/>
                    <a:pt x="434531" y="420088"/>
                    <a:pt x="536533" y="385193"/>
                  </a:cubicBezTo>
                  <a:cubicBezTo>
                    <a:pt x="611693" y="359693"/>
                    <a:pt x="641220" y="297954"/>
                    <a:pt x="614377" y="224136"/>
                  </a:cubicBezTo>
                  <a:cubicBezTo>
                    <a:pt x="613034" y="218768"/>
                    <a:pt x="610350" y="213399"/>
                    <a:pt x="609007" y="209374"/>
                  </a:cubicBezTo>
                  <a:cubicBezTo>
                    <a:pt x="641220" y="193268"/>
                    <a:pt x="680141" y="216084"/>
                    <a:pt x="688194" y="255006"/>
                  </a:cubicBezTo>
                  <a:cubicBezTo>
                    <a:pt x="694905" y="288560"/>
                    <a:pt x="686853" y="319429"/>
                    <a:pt x="666720" y="346271"/>
                  </a:cubicBezTo>
                  <a:cubicBezTo>
                    <a:pt x="629140" y="395931"/>
                    <a:pt x="578139" y="420088"/>
                    <a:pt x="517744" y="425457"/>
                  </a:cubicBezTo>
                  <a:cubicBezTo>
                    <a:pt x="402320" y="436195"/>
                    <a:pt x="300318" y="406667"/>
                    <a:pt x="222474" y="318086"/>
                  </a:cubicBezTo>
                  <a:cubicBezTo>
                    <a:pt x="119129" y="201321"/>
                    <a:pt x="160736" y="75160"/>
                    <a:pt x="303002" y="24159"/>
                  </a:cubicBezTo>
                  <a:cubicBezTo>
                    <a:pt x="364740" y="2685"/>
                    <a:pt x="430504" y="2685"/>
                    <a:pt x="496269" y="9395"/>
                  </a:cubicBezTo>
                  <a:cubicBezTo>
                    <a:pt x="692221" y="28185"/>
                    <a:pt x="877436" y="89923"/>
                    <a:pt x="1066676" y="136898"/>
                  </a:cubicBezTo>
                  <a:cubicBezTo>
                    <a:pt x="1084125" y="140924"/>
                    <a:pt x="1098887" y="139582"/>
                    <a:pt x="1112309" y="128845"/>
                  </a:cubicBezTo>
                  <a:cubicBezTo>
                    <a:pt x="1123046" y="120793"/>
                    <a:pt x="1135126" y="112740"/>
                    <a:pt x="1148547" y="108713"/>
                  </a:cubicBezTo>
                  <a:cubicBezTo>
                    <a:pt x="1157941" y="106028"/>
                    <a:pt x="1175390" y="104687"/>
                    <a:pt x="1178074" y="108713"/>
                  </a:cubicBezTo>
                  <a:cubicBezTo>
                    <a:pt x="1183443" y="116765"/>
                    <a:pt x="1182100" y="130187"/>
                    <a:pt x="1180758" y="140924"/>
                  </a:cubicBezTo>
                  <a:cubicBezTo>
                    <a:pt x="1180758" y="146292"/>
                    <a:pt x="1176731" y="150320"/>
                    <a:pt x="1172706" y="158372"/>
                  </a:cubicBezTo>
                  <a:cubicBezTo>
                    <a:pt x="1231760" y="170451"/>
                    <a:pt x="1288129" y="177162"/>
                    <a:pt x="1345840" y="167768"/>
                  </a:cubicBezTo>
                  <a:cubicBezTo>
                    <a:pt x="1433080" y="153004"/>
                    <a:pt x="1455895" y="89923"/>
                    <a:pt x="1403553" y="20132"/>
                  </a:cubicBezTo>
                  <a:cubicBezTo>
                    <a:pt x="1400869" y="16106"/>
                    <a:pt x="1396841" y="12079"/>
                    <a:pt x="1394157" y="8053"/>
                  </a:cubicBezTo>
                  <a:cubicBezTo>
                    <a:pt x="1395500" y="5369"/>
                    <a:pt x="1396841" y="2685"/>
                    <a:pt x="1399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A17DC75-7F2C-467F-99ED-4B719EEE61BA}"/>
                </a:ext>
              </a:extLst>
            </p:cNvPr>
            <p:cNvSpPr/>
            <p:nvPr/>
          </p:nvSpPr>
          <p:spPr>
            <a:xfrm>
              <a:off x="9714018" y="2068548"/>
              <a:ext cx="956739" cy="654348"/>
            </a:xfrm>
            <a:custGeom>
              <a:avLst/>
              <a:gdLst>
                <a:gd name="connsiteX0" fmla="*/ 683054 w 1271699"/>
                <a:gd name="connsiteY0" fmla="*/ 397889 h 869761"/>
                <a:gd name="connsiteX1" fmla="*/ 675434 w 1271699"/>
                <a:gd name="connsiteY1" fmla="*/ 474089 h 869761"/>
                <a:gd name="connsiteX2" fmla="*/ 643049 w 1271699"/>
                <a:gd name="connsiteY2" fmla="*/ 458849 h 869761"/>
                <a:gd name="connsiteX3" fmla="*/ 647812 w 1271699"/>
                <a:gd name="connsiteY3" fmla="*/ 384554 h 869761"/>
                <a:gd name="connsiteX4" fmla="*/ 623047 w 1271699"/>
                <a:gd name="connsiteY4" fmla="*/ 375981 h 869761"/>
                <a:gd name="connsiteX5" fmla="*/ 537322 w 1271699"/>
                <a:gd name="connsiteY5" fmla="*/ 516951 h 869761"/>
                <a:gd name="connsiteX6" fmla="*/ 368729 w 1271699"/>
                <a:gd name="connsiteY6" fmla="*/ 741741 h 869761"/>
                <a:gd name="connsiteX7" fmla="*/ 234427 w 1271699"/>
                <a:gd name="connsiteY7" fmla="*/ 849374 h 869761"/>
                <a:gd name="connsiteX8" fmla="*/ 162989 w 1271699"/>
                <a:gd name="connsiteY8" fmla="*/ 869376 h 869761"/>
                <a:gd name="connsiteX9" fmla="*/ 114412 w 1271699"/>
                <a:gd name="connsiteY9" fmla="*/ 838896 h 869761"/>
                <a:gd name="connsiteX10" fmla="*/ 97267 w 1271699"/>
                <a:gd name="connsiteY10" fmla="*/ 773174 h 869761"/>
                <a:gd name="connsiteX11" fmla="*/ 72502 w 1271699"/>
                <a:gd name="connsiteY11" fmla="*/ 742694 h 869761"/>
                <a:gd name="connsiteX12" fmla="*/ 1064 w 1271699"/>
                <a:gd name="connsiteY12" fmla="*/ 618869 h 869761"/>
                <a:gd name="connsiteX13" fmla="*/ 92504 w 1271699"/>
                <a:gd name="connsiteY13" fmla="*/ 455991 h 869761"/>
                <a:gd name="connsiteX14" fmla="*/ 172514 w 1271699"/>
                <a:gd name="connsiteY14" fmla="*/ 465516 h 869761"/>
                <a:gd name="connsiteX15" fmla="*/ 101077 w 1271699"/>
                <a:gd name="connsiteY15" fmla="*/ 501711 h 869761"/>
                <a:gd name="connsiteX16" fmla="*/ 22972 w 1271699"/>
                <a:gd name="connsiteY16" fmla="*/ 615059 h 869761"/>
                <a:gd name="connsiteX17" fmla="*/ 92504 w 1271699"/>
                <a:gd name="connsiteY17" fmla="*/ 723644 h 869761"/>
                <a:gd name="connsiteX18" fmla="*/ 108697 w 1271699"/>
                <a:gd name="connsiteY18" fmla="*/ 654111 h 869761"/>
                <a:gd name="connsiteX19" fmla="*/ 275384 w 1271699"/>
                <a:gd name="connsiteY19" fmla="*/ 414081 h 869761"/>
                <a:gd name="connsiteX20" fmla="*/ 341107 w 1271699"/>
                <a:gd name="connsiteY20" fmla="*/ 389316 h 869761"/>
                <a:gd name="connsiteX21" fmla="*/ 403019 w 1271699"/>
                <a:gd name="connsiteY21" fmla="*/ 446466 h 869761"/>
                <a:gd name="connsiteX22" fmla="*/ 359204 w 1271699"/>
                <a:gd name="connsiteY22" fmla="*/ 581721 h 869761"/>
                <a:gd name="connsiteX23" fmla="*/ 139177 w 1271699"/>
                <a:gd name="connsiteY23" fmla="*/ 744599 h 869761"/>
                <a:gd name="connsiteX24" fmla="*/ 112507 w 1271699"/>
                <a:gd name="connsiteY24" fmla="*/ 749361 h 869761"/>
                <a:gd name="connsiteX25" fmla="*/ 132509 w 1271699"/>
                <a:gd name="connsiteY25" fmla="*/ 822704 h 869761"/>
                <a:gd name="connsiteX26" fmla="*/ 195374 w 1271699"/>
                <a:gd name="connsiteY26" fmla="*/ 840801 h 869761"/>
                <a:gd name="connsiteX27" fmla="*/ 287767 w 1271699"/>
                <a:gd name="connsiteY27" fmla="*/ 771269 h 869761"/>
                <a:gd name="connsiteX28" fmla="*/ 495412 w 1271699"/>
                <a:gd name="connsiteY28" fmla="*/ 460754 h 869761"/>
                <a:gd name="connsiteX29" fmla="*/ 551609 w 1271699"/>
                <a:gd name="connsiteY29" fmla="*/ 360741 h 869761"/>
                <a:gd name="connsiteX30" fmla="*/ 486839 w 1271699"/>
                <a:gd name="connsiteY30" fmla="*/ 350264 h 869761"/>
                <a:gd name="connsiteX31" fmla="*/ 378254 w 1271699"/>
                <a:gd name="connsiteY31" fmla="*/ 340739 h 869761"/>
                <a:gd name="connsiteX32" fmla="*/ 303007 w 1271699"/>
                <a:gd name="connsiteY32" fmla="*/ 380744 h 869761"/>
                <a:gd name="connsiteX33" fmla="*/ 393494 w 1271699"/>
                <a:gd name="connsiteY33" fmla="*/ 278826 h 869761"/>
                <a:gd name="connsiteX34" fmla="*/ 558277 w 1271699"/>
                <a:gd name="connsiteY34" fmla="*/ 303591 h 869761"/>
                <a:gd name="connsiteX35" fmla="*/ 596377 w 1271699"/>
                <a:gd name="connsiteY35" fmla="*/ 289304 h 869761"/>
                <a:gd name="connsiteX36" fmla="*/ 730679 w 1271699"/>
                <a:gd name="connsiteY36" fmla="*/ 107376 h 869761"/>
                <a:gd name="connsiteX37" fmla="*/ 823072 w 1271699"/>
                <a:gd name="connsiteY37" fmla="*/ 27366 h 869761"/>
                <a:gd name="connsiteX38" fmla="*/ 719249 w 1271699"/>
                <a:gd name="connsiteY38" fmla="*/ 26414 h 869761"/>
                <a:gd name="connsiteX39" fmla="*/ 464932 w 1271699"/>
                <a:gd name="connsiteY39" fmla="*/ 94994 h 869761"/>
                <a:gd name="connsiteX40" fmla="*/ 327772 w 1271699"/>
                <a:gd name="connsiteY40" fmla="*/ 199769 h 869761"/>
                <a:gd name="connsiteX41" fmla="*/ 294434 w 1271699"/>
                <a:gd name="connsiteY41" fmla="*/ 300734 h 869761"/>
                <a:gd name="connsiteX42" fmla="*/ 315389 w 1271699"/>
                <a:gd name="connsiteY42" fmla="*/ 139761 h 869761"/>
                <a:gd name="connsiteX43" fmla="*/ 454454 w 1271699"/>
                <a:gd name="connsiteY43" fmla="*/ 46416 h 869761"/>
                <a:gd name="connsiteX44" fmla="*/ 680197 w 1271699"/>
                <a:gd name="connsiteY44" fmla="*/ 1649 h 869761"/>
                <a:gd name="connsiteX45" fmla="*/ 860219 w 1271699"/>
                <a:gd name="connsiteY45" fmla="*/ 16889 h 869761"/>
                <a:gd name="connsiteX46" fmla="*/ 901177 w 1271699"/>
                <a:gd name="connsiteY46" fmla="*/ 13079 h 869761"/>
                <a:gd name="connsiteX47" fmla="*/ 940229 w 1271699"/>
                <a:gd name="connsiteY47" fmla="*/ 15936 h 869761"/>
                <a:gd name="connsiteX48" fmla="*/ 954517 w 1271699"/>
                <a:gd name="connsiteY48" fmla="*/ 31176 h 869761"/>
                <a:gd name="connsiteX49" fmla="*/ 942134 w 1271699"/>
                <a:gd name="connsiteY49" fmla="*/ 48321 h 869761"/>
                <a:gd name="connsiteX50" fmla="*/ 896414 w 1271699"/>
                <a:gd name="connsiteY50" fmla="*/ 49274 h 869761"/>
                <a:gd name="connsiteX51" fmla="*/ 853552 w 1271699"/>
                <a:gd name="connsiteY51" fmla="*/ 60704 h 869761"/>
                <a:gd name="connsiteX52" fmla="*/ 739252 w 1271699"/>
                <a:gd name="connsiteY52" fmla="*/ 194054 h 869761"/>
                <a:gd name="connsiteX53" fmla="*/ 648764 w 1271699"/>
                <a:gd name="connsiteY53" fmla="*/ 332166 h 869761"/>
                <a:gd name="connsiteX54" fmla="*/ 707819 w 1271699"/>
                <a:gd name="connsiteY54" fmla="*/ 341691 h 869761"/>
                <a:gd name="connsiteX55" fmla="*/ 786877 w 1271699"/>
                <a:gd name="connsiteY55" fmla="*/ 324546 h 869761"/>
                <a:gd name="connsiteX56" fmla="*/ 813547 w 1271699"/>
                <a:gd name="connsiteY56" fmla="*/ 308354 h 869761"/>
                <a:gd name="connsiteX57" fmla="*/ 984044 w 1271699"/>
                <a:gd name="connsiteY57" fmla="*/ 116901 h 869761"/>
                <a:gd name="connsiteX58" fmla="*/ 1165972 w 1271699"/>
                <a:gd name="connsiteY58" fmla="*/ 48321 h 869761"/>
                <a:gd name="connsiteX59" fmla="*/ 1271699 w 1271699"/>
                <a:gd name="connsiteY59" fmla="*/ 63561 h 869761"/>
                <a:gd name="connsiteX60" fmla="*/ 1270747 w 1271699"/>
                <a:gd name="connsiteY60" fmla="*/ 69276 h 869761"/>
                <a:gd name="connsiteX61" fmla="*/ 1191689 w 1271699"/>
                <a:gd name="connsiteY61" fmla="*/ 83564 h 869761"/>
                <a:gd name="connsiteX62" fmla="*/ 1016429 w 1271699"/>
                <a:gd name="connsiteY62" fmla="*/ 184529 h 869761"/>
                <a:gd name="connsiteX63" fmla="*/ 875459 w 1271699"/>
                <a:gd name="connsiteY63" fmla="*/ 323594 h 869761"/>
                <a:gd name="connsiteX64" fmla="*/ 871649 w 1271699"/>
                <a:gd name="connsiteY64" fmla="*/ 329309 h 869761"/>
                <a:gd name="connsiteX65" fmla="*/ 905939 w 1271699"/>
                <a:gd name="connsiteY65" fmla="*/ 350264 h 869761"/>
                <a:gd name="connsiteX66" fmla="*/ 898319 w 1271699"/>
                <a:gd name="connsiteY66" fmla="*/ 407414 h 869761"/>
                <a:gd name="connsiteX67" fmla="*/ 817357 w 1271699"/>
                <a:gd name="connsiteY67" fmla="*/ 423606 h 869761"/>
                <a:gd name="connsiteX68" fmla="*/ 794497 w 1271699"/>
                <a:gd name="connsiteY68" fmla="*/ 436941 h 869761"/>
                <a:gd name="connsiteX69" fmla="*/ 735442 w 1271699"/>
                <a:gd name="connsiteY69" fmla="*/ 549336 h 869761"/>
                <a:gd name="connsiteX70" fmla="*/ 746872 w 1271699"/>
                <a:gd name="connsiteY70" fmla="*/ 557909 h 869761"/>
                <a:gd name="connsiteX71" fmla="*/ 835454 w 1271699"/>
                <a:gd name="connsiteY71" fmla="*/ 737931 h 869761"/>
                <a:gd name="connsiteX72" fmla="*/ 742109 w 1271699"/>
                <a:gd name="connsiteY72" fmla="*/ 800796 h 869761"/>
                <a:gd name="connsiteX73" fmla="*/ 689722 w 1271699"/>
                <a:gd name="connsiteY73" fmla="*/ 745551 h 869761"/>
                <a:gd name="connsiteX74" fmla="*/ 687817 w 1271699"/>
                <a:gd name="connsiteY74" fmla="*/ 588389 h 869761"/>
                <a:gd name="connsiteX75" fmla="*/ 688769 w 1271699"/>
                <a:gd name="connsiteY75" fmla="*/ 582674 h 869761"/>
                <a:gd name="connsiteX76" fmla="*/ 606854 w 1271699"/>
                <a:gd name="connsiteY76" fmla="*/ 636966 h 869761"/>
                <a:gd name="connsiteX77" fmla="*/ 663052 w 1271699"/>
                <a:gd name="connsiteY77" fmla="*/ 731264 h 869761"/>
                <a:gd name="connsiteX78" fmla="*/ 586852 w 1271699"/>
                <a:gd name="connsiteY78" fmla="*/ 716976 h 869761"/>
                <a:gd name="connsiteX79" fmla="*/ 681149 w 1271699"/>
                <a:gd name="connsiteY79" fmla="*/ 552194 h 869761"/>
                <a:gd name="connsiteX80" fmla="*/ 704962 w 1271699"/>
                <a:gd name="connsiteY80" fmla="*/ 533144 h 869761"/>
                <a:gd name="connsiteX81" fmla="*/ 749729 w 1271699"/>
                <a:gd name="connsiteY81" fmla="*/ 417891 h 869761"/>
                <a:gd name="connsiteX82" fmla="*/ 683054 w 1271699"/>
                <a:gd name="connsiteY82" fmla="*/ 397889 h 869761"/>
                <a:gd name="connsiteX83" fmla="*/ 115364 w 1271699"/>
                <a:gd name="connsiteY83" fmla="*/ 718881 h 869761"/>
                <a:gd name="connsiteX84" fmla="*/ 121079 w 1271699"/>
                <a:gd name="connsiteY84" fmla="*/ 726501 h 869761"/>
                <a:gd name="connsiteX85" fmla="*/ 191564 w 1271699"/>
                <a:gd name="connsiteY85" fmla="*/ 696021 h 869761"/>
                <a:gd name="connsiteX86" fmla="*/ 363967 w 1271699"/>
                <a:gd name="connsiteY86" fmla="*/ 503616 h 869761"/>
                <a:gd name="connsiteX87" fmla="*/ 380159 w 1271699"/>
                <a:gd name="connsiteY87" fmla="*/ 443609 h 869761"/>
                <a:gd name="connsiteX88" fmla="*/ 344917 w 1271699"/>
                <a:gd name="connsiteY88" fmla="*/ 415034 h 869761"/>
                <a:gd name="connsiteX89" fmla="*/ 294434 w 1271699"/>
                <a:gd name="connsiteY89" fmla="*/ 435989 h 869761"/>
                <a:gd name="connsiteX90" fmla="*/ 115364 w 1271699"/>
                <a:gd name="connsiteY90" fmla="*/ 718881 h 869761"/>
                <a:gd name="connsiteX91" fmla="*/ 723059 w 1271699"/>
                <a:gd name="connsiteY91" fmla="*/ 584579 h 869761"/>
                <a:gd name="connsiteX92" fmla="*/ 704962 w 1271699"/>
                <a:gd name="connsiteY92" fmla="*/ 678876 h 869761"/>
                <a:gd name="connsiteX93" fmla="*/ 721154 w 1271699"/>
                <a:gd name="connsiteY93" fmla="*/ 757934 h 869761"/>
                <a:gd name="connsiteX94" fmla="*/ 776399 w 1271699"/>
                <a:gd name="connsiteY94" fmla="*/ 780794 h 869761"/>
                <a:gd name="connsiteX95" fmla="*/ 811642 w 1271699"/>
                <a:gd name="connsiteY95" fmla="*/ 733169 h 869761"/>
                <a:gd name="connsiteX96" fmla="*/ 806879 w 1271699"/>
                <a:gd name="connsiteY96" fmla="*/ 688401 h 869761"/>
                <a:gd name="connsiteX97" fmla="*/ 723059 w 1271699"/>
                <a:gd name="connsiteY97" fmla="*/ 584579 h 869761"/>
                <a:gd name="connsiteX98" fmla="*/ 820214 w 1271699"/>
                <a:gd name="connsiteY98" fmla="*/ 395984 h 869761"/>
                <a:gd name="connsiteX99" fmla="*/ 881174 w 1271699"/>
                <a:gd name="connsiteY99" fmla="*/ 395031 h 869761"/>
                <a:gd name="connsiteX100" fmla="*/ 903082 w 1271699"/>
                <a:gd name="connsiteY100" fmla="*/ 378839 h 869761"/>
                <a:gd name="connsiteX101" fmla="*/ 881174 w 1271699"/>
                <a:gd name="connsiteY101" fmla="*/ 355979 h 869761"/>
                <a:gd name="connsiteX102" fmla="*/ 851647 w 1271699"/>
                <a:gd name="connsiteY102" fmla="*/ 353121 h 869761"/>
                <a:gd name="connsiteX103" fmla="*/ 820214 w 1271699"/>
                <a:gd name="connsiteY103" fmla="*/ 395984 h 869761"/>
                <a:gd name="connsiteX104" fmla="*/ 768779 w 1271699"/>
                <a:gd name="connsiteY104" fmla="*/ 385506 h 869761"/>
                <a:gd name="connsiteX105" fmla="*/ 789734 w 1271699"/>
                <a:gd name="connsiteY105" fmla="*/ 346454 h 869761"/>
                <a:gd name="connsiteX106" fmla="*/ 786877 w 1271699"/>
                <a:gd name="connsiteY106" fmla="*/ 341691 h 869761"/>
                <a:gd name="connsiteX107" fmla="*/ 718297 w 1271699"/>
                <a:gd name="connsiteY107" fmla="*/ 362646 h 869761"/>
                <a:gd name="connsiteX108" fmla="*/ 719249 w 1271699"/>
                <a:gd name="connsiteY108" fmla="*/ 369314 h 869761"/>
                <a:gd name="connsiteX109" fmla="*/ 768779 w 1271699"/>
                <a:gd name="connsiteY109" fmla="*/ 385506 h 86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271699" h="869761">
                  <a:moveTo>
                    <a:pt x="683054" y="397889"/>
                  </a:moveTo>
                  <a:cubicBezTo>
                    <a:pt x="667814" y="422654"/>
                    <a:pt x="670672" y="447419"/>
                    <a:pt x="675434" y="474089"/>
                  </a:cubicBezTo>
                  <a:cubicBezTo>
                    <a:pt x="659242" y="479804"/>
                    <a:pt x="650669" y="469326"/>
                    <a:pt x="643049" y="458849"/>
                  </a:cubicBezTo>
                  <a:cubicBezTo>
                    <a:pt x="626857" y="436941"/>
                    <a:pt x="628762" y="415986"/>
                    <a:pt x="647812" y="384554"/>
                  </a:cubicBezTo>
                  <a:cubicBezTo>
                    <a:pt x="640192" y="381696"/>
                    <a:pt x="631619" y="378839"/>
                    <a:pt x="623047" y="375981"/>
                  </a:cubicBezTo>
                  <a:cubicBezTo>
                    <a:pt x="594472" y="423606"/>
                    <a:pt x="566849" y="470279"/>
                    <a:pt x="537322" y="516951"/>
                  </a:cubicBezTo>
                  <a:cubicBezTo>
                    <a:pt x="486839" y="596009"/>
                    <a:pt x="435404" y="675066"/>
                    <a:pt x="368729" y="741741"/>
                  </a:cubicBezTo>
                  <a:cubicBezTo>
                    <a:pt x="327772" y="782699"/>
                    <a:pt x="285862" y="822704"/>
                    <a:pt x="234427" y="849374"/>
                  </a:cubicBezTo>
                  <a:cubicBezTo>
                    <a:pt x="212519" y="859851"/>
                    <a:pt x="187754" y="866519"/>
                    <a:pt x="162989" y="869376"/>
                  </a:cubicBezTo>
                  <a:cubicBezTo>
                    <a:pt x="141082" y="872234"/>
                    <a:pt x="122032" y="858899"/>
                    <a:pt x="114412" y="838896"/>
                  </a:cubicBezTo>
                  <a:cubicBezTo>
                    <a:pt x="105839" y="817941"/>
                    <a:pt x="101077" y="795081"/>
                    <a:pt x="97267" y="773174"/>
                  </a:cubicBezTo>
                  <a:cubicBezTo>
                    <a:pt x="94409" y="756981"/>
                    <a:pt x="90599" y="747456"/>
                    <a:pt x="72502" y="742694"/>
                  </a:cubicBezTo>
                  <a:cubicBezTo>
                    <a:pt x="19162" y="728406"/>
                    <a:pt x="-5603" y="683639"/>
                    <a:pt x="1064" y="618869"/>
                  </a:cubicBezTo>
                  <a:cubicBezTo>
                    <a:pt x="7732" y="552194"/>
                    <a:pt x="39164" y="496949"/>
                    <a:pt x="92504" y="455991"/>
                  </a:cubicBezTo>
                  <a:cubicBezTo>
                    <a:pt x="126794" y="429321"/>
                    <a:pt x="153464" y="435036"/>
                    <a:pt x="172514" y="465516"/>
                  </a:cubicBezTo>
                  <a:cubicBezTo>
                    <a:pt x="148702" y="477899"/>
                    <a:pt x="122984" y="487424"/>
                    <a:pt x="101077" y="501711"/>
                  </a:cubicBezTo>
                  <a:cubicBezTo>
                    <a:pt x="61072" y="529334"/>
                    <a:pt x="35354" y="568386"/>
                    <a:pt x="22972" y="615059"/>
                  </a:cubicBezTo>
                  <a:cubicBezTo>
                    <a:pt x="8684" y="670304"/>
                    <a:pt x="33449" y="709356"/>
                    <a:pt x="92504" y="723644"/>
                  </a:cubicBezTo>
                  <a:cubicBezTo>
                    <a:pt x="98219" y="700784"/>
                    <a:pt x="101077" y="676971"/>
                    <a:pt x="108697" y="654111"/>
                  </a:cubicBezTo>
                  <a:cubicBezTo>
                    <a:pt x="141082" y="557909"/>
                    <a:pt x="192517" y="475041"/>
                    <a:pt x="275384" y="414081"/>
                  </a:cubicBezTo>
                  <a:cubicBezTo>
                    <a:pt x="293482" y="400746"/>
                    <a:pt x="318247" y="392174"/>
                    <a:pt x="341107" y="389316"/>
                  </a:cubicBezTo>
                  <a:cubicBezTo>
                    <a:pt x="375397" y="384554"/>
                    <a:pt x="401114" y="412176"/>
                    <a:pt x="403019" y="446466"/>
                  </a:cubicBezTo>
                  <a:cubicBezTo>
                    <a:pt x="404924" y="496949"/>
                    <a:pt x="383969" y="540764"/>
                    <a:pt x="359204" y="581721"/>
                  </a:cubicBezTo>
                  <a:cubicBezTo>
                    <a:pt x="307769" y="665541"/>
                    <a:pt x="234427" y="719834"/>
                    <a:pt x="139177" y="744599"/>
                  </a:cubicBezTo>
                  <a:cubicBezTo>
                    <a:pt x="132509" y="746504"/>
                    <a:pt x="124889" y="747456"/>
                    <a:pt x="112507" y="749361"/>
                  </a:cubicBezTo>
                  <a:cubicBezTo>
                    <a:pt x="119174" y="774126"/>
                    <a:pt x="122984" y="799844"/>
                    <a:pt x="132509" y="822704"/>
                  </a:cubicBezTo>
                  <a:cubicBezTo>
                    <a:pt x="142034" y="845564"/>
                    <a:pt x="167752" y="851279"/>
                    <a:pt x="195374" y="840801"/>
                  </a:cubicBezTo>
                  <a:cubicBezTo>
                    <a:pt x="232522" y="826514"/>
                    <a:pt x="262049" y="800796"/>
                    <a:pt x="287767" y="771269"/>
                  </a:cubicBezTo>
                  <a:cubicBezTo>
                    <a:pt x="371587" y="677924"/>
                    <a:pt x="433499" y="569339"/>
                    <a:pt x="495412" y="460754"/>
                  </a:cubicBezTo>
                  <a:cubicBezTo>
                    <a:pt x="513509" y="428369"/>
                    <a:pt x="531607" y="395984"/>
                    <a:pt x="551609" y="360741"/>
                  </a:cubicBezTo>
                  <a:cubicBezTo>
                    <a:pt x="528749" y="356931"/>
                    <a:pt x="507794" y="352169"/>
                    <a:pt x="486839" y="350264"/>
                  </a:cubicBezTo>
                  <a:cubicBezTo>
                    <a:pt x="450644" y="346454"/>
                    <a:pt x="414449" y="342644"/>
                    <a:pt x="378254" y="340739"/>
                  </a:cubicBezTo>
                  <a:cubicBezTo>
                    <a:pt x="348727" y="339786"/>
                    <a:pt x="319199" y="342644"/>
                    <a:pt x="303007" y="380744"/>
                  </a:cubicBezTo>
                  <a:cubicBezTo>
                    <a:pt x="305864" y="319784"/>
                    <a:pt x="341107" y="284541"/>
                    <a:pt x="393494" y="278826"/>
                  </a:cubicBezTo>
                  <a:cubicBezTo>
                    <a:pt x="450644" y="273111"/>
                    <a:pt x="504937" y="286446"/>
                    <a:pt x="558277" y="303591"/>
                  </a:cubicBezTo>
                  <a:cubicBezTo>
                    <a:pt x="578279" y="310259"/>
                    <a:pt x="584947" y="305496"/>
                    <a:pt x="596377" y="289304"/>
                  </a:cubicBezTo>
                  <a:cubicBezTo>
                    <a:pt x="639239" y="227391"/>
                    <a:pt x="682102" y="165479"/>
                    <a:pt x="730679" y="107376"/>
                  </a:cubicBezTo>
                  <a:cubicBezTo>
                    <a:pt x="755444" y="77849"/>
                    <a:pt x="789734" y="55941"/>
                    <a:pt x="823072" y="27366"/>
                  </a:cubicBezTo>
                  <a:cubicBezTo>
                    <a:pt x="788782" y="26414"/>
                    <a:pt x="753539" y="23556"/>
                    <a:pt x="719249" y="26414"/>
                  </a:cubicBezTo>
                  <a:cubicBezTo>
                    <a:pt x="630667" y="33081"/>
                    <a:pt x="545894" y="55941"/>
                    <a:pt x="464932" y="94994"/>
                  </a:cubicBezTo>
                  <a:cubicBezTo>
                    <a:pt x="412544" y="120711"/>
                    <a:pt x="363967" y="153096"/>
                    <a:pt x="327772" y="199769"/>
                  </a:cubicBezTo>
                  <a:cubicBezTo>
                    <a:pt x="304912" y="229296"/>
                    <a:pt x="297292" y="263586"/>
                    <a:pt x="294434" y="300734"/>
                  </a:cubicBezTo>
                  <a:cubicBezTo>
                    <a:pt x="274432" y="251204"/>
                    <a:pt x="279194" y="185481"/>
                    <a:pt x="315389" y="139761"/>
                  </a:cubicBezTo>
                  <a:cubicBezTo>
                    <a:pt x="351584" y="93089"/>
                    <a:pt x="401114" y="66419"/>
                    <a:pt x="454454" y="46416"/>
                  </a:cubicBezTo>
                  <a:cubicBezTo>
                    <a:pt x="526844" y="19746"/>
                    <a:pt x="602092" y="6411"/>
                    <a:pt x="680197" y="1649"/>
                  </a:cubicBezTo>
                  <a:cubicBezTo>
                    <a:pt x="741157" y="-2161"/>
                    <a:pt x="801164" y="-256"/>
                    <a:pt x="860219" y="16889"/>
                  </a:cubicBezTo>
                  <a:cubicBezTo>
                    <a:pt x="872602" y="20699"/>
                    <a:pt x="886889" y="14031"/>
                    <a:pt x="901177" y="13079"/>
                  </a:cubicBezTo>
                  <a:cubicBezTo>
                    <a:pt x="914512" y="13079"/>
                    <a:pt x="927847" y="13079"/>
                    <a:pt x="940229" y="15936"/>
                  </a:cubicBezTo>
                  <a:cubicBezTo>
                    <a:pt x="945944" y="17841"/>
                    <a:pt x="954517" y="25461"/>
                    <a:pt x="954517" y="31176"/>
                  </a:cubicBezTo>
                  <a:cubicBezTo>
                    <a:pt x="954517" y="36891"/>
                    <a:pt x="947849" y="47369"/>
                    <a:pt x="942134" y="48321"/>
                  </a:cubicBezTo>
                  <a:cubicBezTo>
                    <a:pt x="926894" y="51179"/>
                    <a:pt x="910702" y="53084"/>
                    <a:pt x="896414" y="49274"/>
                  </a:cubicBezTo>
                  <a:cubicBezTo>
                    <a:pt x="878317" y="44511"/>
                    <a:pt x="866887" y="49274"/>
                    <a:pt x="853552" y="60704"/>
                  </a:cubicBezTo>
                  <a:cubicBezTo>
                    <a:pt x="808784" y="99756"/>
                    <a:pt x="772589" y="145476"/>
                    <a:pt x="739252" y="194054"/>
                  </a:cubicBezTo>
                  <a:cubicBezTo>
                    <a:pt x="707819" y="239774"/>
                    <a:pt x="678292" y="286446"/>
                    <a:pt x="648764" y="332166"/>
                  </a:cubicBezTo>
                  <a:cubicBezTo>
                    <a:pt x="668767" y="347406"/>
                    <a:pt x="684959" y="351216"/>
                    <a:pt x="707819" y="341691"/>
                  </a:cubicBezTo>
                  <a:cubicBezTo>
                    <a:pt x="732584" y="331214"/>
                    <a:pt x="760207" y="327404"/>
                    <a:pt x="786877" y="324546"/>
                  </a:cubicBezTo>
                  <a:cubicBezTo>
                    <a:pt x="799259" y="322641"/>
                    <a:pt x="806879" y="318831"/>
                    <a:pt x="813547" y="308354"/>
                  </a:cubicBezTo>
                  <a:cubicBezTo>
                    <a:pt x="859267" y="235011"/>
                    <a:pt x="914512" y="169289"/>
                    <a:pt x="984044" y="116901"/>
                  </a:cubicBezTo>
                  <a:cubicBezTo>
                    <a:pt x="1037384" y="75944"/>
                    <a:pt x="1097392" y="49274"/>
                    <a:pt x="1165972" y="48321"/>
                  </a:cubicBezTo>
                  <a:cubicBezTo>
                    <a:pt x="1201214" y="47369"/>
                    <a:pt x="1236457" y="57846"/>
                    <a:pt x="1271699" y="63561"/>
                  </a:cubicBezTo>
                  <a:cubicBezTo>
                    <a:pt x="1271699" y="65466"/>
                    <a:pt x="1270747" y="67371"/>
                    <a:pt x="1270747" y="69276"/>
                  </a:cubicBezTo>
                  <a:cubicBezTo>
                    <a:pt x="1244077" y="74039"/>
                    <a:pt x="1217407" y="75944"/>
                    <a:pt x="1191689" y="83564"/>
                  </a:cubicBezTo>
                  <a:cubicBezTo>
                    <a:pt x="1125014" y="102614"/>
                    <a:pt x="1067864" y="139761"/>
                    <a:pt x="1016429" y="184529"/>
                  </a:cubicBezTo>
                  <a:cubicBezTo>
                    <a:pt x="966899" y="228344"/>
                    <a:pt x="922132" y="276921"/>
                    <a:pt x="875459" y="323594"/>
                  </a:cubicBezTo>
                  <a:cubicBezTo>
                    <a:pt x="873554" y="325499"/>
                    <a:pt x="872602" y="328356"/>
                    <a:pt x="871649" y="329309"/>
                  </a:cubicBezTo>
                  <a:cubicBezTo>
                    <a:pt x="884032" y="335976"/>
                    <a:pt x="896414" y="341691"/>
                    <a:pt x="905939" y="350264"/>
                  </a:cubicBezTo>
                  <a:cubicBezTo>
                    <a:pt x="929752" y="370266"/>
                    <a:pt x="926894" y="397889"/>
                    <a:pt x="898319" y="407414"/>
                  </a:cubicBezTo>
                  <a:cubicBezTo>
                    <a:pt x="872602" y="415986"/>
                    <a:pt x="844979" y="419796"/>
                    <a:pt x="817357" y="423606"/>
                  </a:cubicBezTo>
                  <a:cubicBezTo>
                    <a:pt x="805927" y="424559"/>
                    <a:pt x="799259" y="427416"/>
                    <a:pt x="794497" y="436941"/>
                  </a:cubicBezTo>
                  <a:cubicBezTo>
                    <a:pt x="775447" y="474089"/>
                    <a:pt x="755444" y="511236"/>
                    <a:pt x="735442" y="549336"/>
                  </a:cubicBezTo>
                  <a:cubicBezTo>
                    <a:pt x="741157" y="553146"/>
                    <a:pt x="744014" y="556004"/>
                    <a:pt x="746872" y="557909"/>
                  </a:cubicBezTo>
                  <a:cubicBezTo>
                    <a:pt x="817357" y="592199"/>
                    <a:pt x="852599" y="661731"/>
                    <a:pt x="835454" y="737931"/>
                  </a:cubicBezTo>
                  <a:cubicBezTo>
                    <a:pt x="826882" y="776984"/>
                    <a:pt x="789734" y="816036"/>
                    <a:pt x="742109" y="800796"/>
                  </a:cubicBezTo>
                  <a:cubicBezTo>
                    <a:pt x="715439" y="792224"/>
                    <a:pt x="699247" y="770316"/>
                    <a:pt x="689722" y="745551"/>
                  </a:cubicBezTo>
                  <a:cubicBezTo>
                    <a:pt x="668767" y="693164"/>
                    <a:pt x="675434" y="640776"/>
                    <a:pt x="687817" y="588389"/>
                  </a:cubicBezTo>
                  <a:cubicBezTo>
                    <a:pt x="687817" y="586484"/>
                    <a:pt x="688769" y="584579"/>
                    <a:pt x="688769" y="582674"/>
                  </a:cubicBezTo>
                  <a:cubicBezTo>
                    <a:pt x="654479" y="577911"/>
                    <a:pt x="616379" y="602676"/>
                    <a:pt x="606854" y="636966"/>
                  </a:cubicBezTo>
                  <a:cubicBezTo>
                    <a:pt x="594472" y="676019"/>
                    <a:pt x="612569" y="706499"/>
                    <a:pt x="663052" y="731264"/>
                  </a:cubicBezTo>
                  <a:cubicBezTo>
                    <a:pt x="635429" y="758886"/>
                    <a:pt x="603044" y="753171"/>
                    <a:pt x="586852" y="716976"/>
                  </a:cubicBezTo>
                  <a:cubicBezTo>
                    <a:pt x="556372" y="648396"/>
                    <a:pt x="606854" y="559814"/>
                    <a:pt x="681149" y="552194"/>
                  </a:cubicBezTo>
                  <a:cubicBezTo>
                    <a:pt x="694484" y="550289"/>
                    <a:pt x="700199" y="544574"/>
                    <a:pt x="704962" y="533144"/>
                  </a:cubicBezTo>
                  <a:cubicBezTo>
                    <a:pt x="719249" y="495044"/>
                    <a:pt x="734489" y="456944"/>
                    <a:pt x="749729" y="417891"/>
                  </a:cubicBezTo>
                  <a:cubicBezTo>
                    <a:pt x="728774" y="412176"/>
                    <a:pt x="705914" y="405509"/>
                    <a:pt x="683054" y="397889"/>
                  </a:cubicBezTo>
                  <a:close/>
                  <a:moveTo>
                    <a:pt x="115364" y="718881"/>
                  </a:moveTo>
                  <a:cubicBezTo>
                    <a:pt x="117269" y="721739"/>
                    <a:pt x="119174" y="723644"/>
                    <a:pt x="121079" y="726501"/>
                  </a:cubicBezTo>
                  <a:cubicBezTo>
                    <a:pt x="144892" y="716976"/>
                    <a:pt x="169657" y="709356"/>
                    <a:pt x="191564" y="696021"/>
                  </a:cubicBezTo>
                  <a:cubicBezTo>
                    <a:pt x="267764" y="649349"/>
                    <a:pt x="322057" y="581721"/>
                    <a:pt x="363967" y="503616"/>
                  </a:cubicBezTo>
                  <a:cubicBezTo>
                    <a:pt x="373492" y="485519"/>
                    <a:pt x="377302" y="463611"/>
                    <a:pt x="380159" y="443609"/>
                  </a:cubicBezTo>
                  <a:cubicBezTo>
                    <a:pt x="383017" y="421701"/>
                    <a:pt x="366824" y="409319"/>
                    <a:pt x="344917" y="415034"/>
                  </a:cubicBezTo>
                  <a:cubicBezTo>
                    <a:pt x="327772" y="419796"/>
                    <a:pt x="308722" y="425511"/>
                    <a:pt x="294434" y="435989"/>
                  </a:cubicBezTo>
                  <a:cubicBezTo>
                    <a:pt x="194422" y="505521"/>
                    <a:pt x="140129" y="603629"/>
                    <a:pt x="115364" y="718881"/>
                  </a:cubicBezTo>
                  <a:close/>
                  <a:moveTo>
                    <a:pt x="723059" y="584579"/>
                  </a:moveTo>
                  <a:cubicBezTo>
                    <a:pt x="716392" y="617916"/>
                    <a:pt x="708772" y="648396"/>
                    <a:pt x="704962" y="678876"/>
                  </a:cubicBezTo>
                  <a:cubicBezTo>
                    <a:pt x="701152" y="706499"/>
                    <a:pt x="704962" y="734121"/>
                    <a:pt x="721154" y="757934"/>
                  </a:cubicBezTo>
                  <a:cubicBezTo>
                    <a:pt x="733537" y="776031"/>
                    <a:pt x="757349" y="786509"/>
                    <a:pt x="776399" y="780794"/>
                  </a:cubicBezTo>
                  <a:cubicBezTo>
                    <a:pt x="795449" y="776031"/>
                    <a:pt x="811642" y="755076"/>
                    <a:pt x="811642" y="733169"/>
                  </a:cubicBezTo>
                  <a:cubicBezTo>
                    <a:pt x="811642" y="717929"/>
                    <a:pt x="811642" y="702689"/>
                    <a:pt x="806879" y="688401"/>
                  </a:cubicBezTo>
                  <a:cubicBezTo>
                    <a:pt x="794497" y="645539"/>
                    <a:pt x="770684" y="608391"/>
                    <a:pt x="723059" y="584579"/>
                  </a:cubicBezTo>
                  <a:close/>
                  <a:moveTo>
                    <a:pt x="820214" y="395984"/>
                  </a:moveTo>
                  <a:cubicBezTo>
                    <a:pt x="844027" y="395984"/>
                    <a:pt x="863077" y="397889"/>
                    <a:pt x="881174" y="395031"/>
                  </a:cubicBezTo>
                  <a:cubicBezTo>
                    <a:pt x="888794" y="394079"/>
                    <a:pt x="895462" y="384554"/>
                    <a:pt x="903082" y="378839"/>
                  </a:cubicBezTo>
                  <a:cubicBezTo>
                    <a:pt x="896414" y="371219"/>
                    <a:pt x="889747" y="360741"/>
                    <a:pt x="881174" y="355979"/>
                  </a:cubicBezTo>
                  <a:cubicBezTo>
                    <a:pt x="872602" y="352169"/>
                    <a:pt x="857362" y="349311"/>
                    <a:pt x="851647" y="353121"/>
                  </a:cubicBezTo>
                  <a:cubicBezTo>
                    <a:pt x="840217" y="364551"/>
                    <a:pt x="832597" y="379791"/>
                    <a:pt x="820214" y="395984"/>
                  </a:cubicBezTo>
                  <a:close/>
                  <a:moveTo>
                    <a:pt x="768779" y="385506"/>
                  </a:moveTo>
                  <a:cubicBezTo>
                    <a:pt x="776399" y="371219"/>
                    <a:pt x="783067" y="358836"/>
                    <a:pt x="789734" y="346454"/>
                  </a:cubicBezTo>
                  <a:cubicBezTo>
                    <a:pt x="788782" y="344549"/>
                    <a:pt x="787829" y="343596"/>
                    <a:pt x="786877" y="341691"/>
                  </a:cubicBezTo>
                  <a:cubicBezTo>
                    <a:pt x="764017" y="348359"/>
                    <a:pt x="741157" y="355026"/>
                    <a:pt x="718297" y="362646"/>
                  </a:cubicBezTo>
                  <a:cubicBezTo>
                    <a:pt x="718297" y="364551"/>
                    <a:pt x="719249" y="366456"/>
                    <a:pt x="719249" y="369314"/>
                  </a:cubicBezTo>
                  <a:cubicBezTo>
                    <a:pt x="734489" y="373124"/>
                    <a:pt x="750682" y="378839"/>
                    <a:pt x="768779" y="3855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6C8DA33-A7D6-4673-BDAA-11FFA975A8D1}"/>
                </a:ext>
              </a:extLst>
            </p:cNvPr>
            <p:cNvSpPr/>
            <p:nvPr/>
          </p:nvSpPr>
          <p:spPr>
            <a:xfrm>
              <a:off x="10124841" y="3032176"/>
              <a:ext cx="606397" cy="368042"/>
            </a:xfrm>
            <a:custGeom>
              <a:avLst/>
              <a:gdLst>
                <a:gd name="connsiteX0" fmla="*/ 535133 w 806024"/>
                <a:gd name="connsiteY0" fmla="*/ 265748 h 489202"/>
                <a:gd name="connsiteX1" fmla="*/ 517988 w 806024"/>
                <a:gd name="connsiteY1" fmla="*/ 206693 h 489202"/>
                <a:gd name="connsiteX2" fmla="*/ 449408 w 806024"/>
                <a:gd name="connsiteY2" fmla="*/ 259080 h 489202"/>
                <a:gd name="connsiteX3" fmla="*/ 405593 w 806024"/>
                <a:gd name="connsiteY3" fmla="*/ 239078 h 489202"/>
                <a:gd name="connsiteX4" fmla="*/ 405593 w 806024"/>
                <a:gd name="connsiteY4" fmla="*/ 194310 h 489202"/>
                <a:gd name="connsiteX5" fmla="*/ 332251 w 806024"/>
                <a:gd name="connsiteY5" fmla="*/ 251460 h 489202"/>
                <a:gd name="connsiteX6" fmla="*/ 329393 w 806024"/>
                <a:gd name="connsiteY6" fmla="*/ 254318 h 489202"/>
                <a:gd name="connsiteX7" fmla="*/ 296056 w 806024"/>
                <a:gd name="connsiteY7" fmla="*/ 266700 h 489202"/>
                <a:gd name="connsiteX8" fmla="*/ 276053 w 806024"/>
                <a:gd name="connsiteY8" fmla="*/ 224790 h 489202"/>
                <a:gd name="connsiteX9" fmla="*/ 276053 w 806024"/>
                <a:gd name="connsiteY9" fmla="*/ 209550 h 489202"/>
                <a:gd name="connsiteX10" fmla="*/ 213188 w 806024"/>
                <a:gd name="connsiteY10" fmla="*/ 260033 h 489202"/>
                <a:gd name="connsiteX11" fmla="*/ 180803 w 806024"/>
                <a:gd name="connsiteY11" fmla="*/ 250508 h 489202"/>
                <a:gd name="connsiteX12" fmla="*/ 182708 w 806024"/>
                <a:gd name="connsiteY12" fmla="*/ 172403 h 489202"/>
                <a:gd name="connsiteX13" fmla="*/ 260813 w 806024"/>
                <a:gd name="connsiteY13" fmla="*/ 58103 h 489202"/>
                <a:gd name="connsiteX14" fmla="*/ 276053 w 806024"/>
                <a:gd name="connsiteY14" fmla="*/ 37148 h 489202"/>
                <a:gd name="connsiteX15" fmla="*/ 271291 w 806024"/>
                <a:gd name="connsiteY15" fmla="*/ 33338 h 489202"/>
                <a:gd name="connsiteX16" fmla="*/ 202711 w 806024"/>
                <a:gd name="connsiteY16" fmla="*/ 94298 h 489202"/>
                <a:gd name="connsiteX17" fmla="*/ 141751 w 806024"/>
                <a:gd name="connsiteY17" fmla="*/ 171450 h 489202"/>
                <a:gd name="connsiteX18" fmla="*/ 120796 w 806024"/>
                <a:gd name="connsiteY18" fmla="*/ 280988 h 489202"/>
                <a:gd name="connsiteX19" fmla="*/ 92221 w 806024"/>
                <a:gd name="connsiteY19" fmla="*/ 183833 h 489202"/>
                <a:gd name="connsiteX20" fmla="*/ 161753 w 806024"/>
                <a:gd name="connsiteY20" fmla="*/ 74295 h 489202"/>
                <a:gd name="connsiteX21" fmla="*/ 190328 w 806024"/>
                <a:gd name="connsiteY21" fmla="*/ 36195 h 489202"/>
                <a:gd name="connsiteX22" fmla="*/ 184613 w 806024"/>
                <a:gd name="connsiteY22" fmla="*/ 30480 h 489202"/>
                <a:gd name="connsiteX23" fmla="*/ 111271 w 806024"/>
                <a:gd name="connsiteY23" fmla="*/ 105728 h 489202"/>
                <a:gd name="connsiteX24" fmla="*/ 69361 w 806024"/>
                <a:gd name="connsiteY24" fmla="*/ 156210 h 489202"/>
                <a:gd name="connsiteX25" fmla="*/ 36976 w 806024"/>
                <a:gd name="connsiteY25" fmla="*/ 280988 h 489202"/>
                <a:gd name="connsiteX26" fmla="*/ 14116 w 806024"/>
                <a:gd name="connsiteY26" fmla="*/ 163830 h 489202"/>
                <a:gd name="connsiteX27" fmla="*/ 79838 w 806024"/>
                <a:gd name="connsiteY27" fmla="*/ 74295 h 489202"/>
                <a:gd name="connsiteX28" fmla="*/ 108413 w 806024"/>
                <a:gd name="connsiteY28" fmla="*/ 4763 h 489202"/>
                <a:gd name="connsiteX29" fmla="*/ 137941 w 806024"/>
                <a:gd name="connsiteY29" fmla="*/ 45720 h 489202"/>
                <a:gd name="connsiteX30" fmla="*/ 178898 w 806024"/>
                <a:gd name="connsiteY30" fmla="*/ 14288 h 489202"/>
                <a:gd name="connsiteX31" fmla="*/ 207473 w 806024"/>
                <a:gd name="connsiteY31" fmla="*/ 5715 h 489202"/>
                <a:gd name="connsiteX32" fmla="*/ 223666 w 806024"/>
                <a:gd name="connsiteY32" fmla="*/ 36195 h 489202"/>
                <a:gd name="connsiteX33" fmla="*/ 224618 w 806024"/>
                <a:gd name="connsiteY33" fmla="*/ 45720 h 489202"/>
                <a:gd name="connsiteX34" fmla="*/ 270338 w 806024"/>
                <a:gd name="connsiteY34" fmla="*/ 9525 h 489202"/>
                <a:gd name="connsiteX35" fmla="*/ 295103 w 806024"/>
                <a:gd name="connsiteY35" fmla="*/ 4763 h 489202"/>
                <a:gd name="connsiteX36" fmla="*/ 308438 w 806024"/>
                <a:gd name="connsiteY36" fmla="*/ 28575 h 489202"/>
                <a:gd name="connsiteX37" fmla="*/ 271291 w 806024"/>
                <a:gd name="connsiteY37" fmla="*/ 120015 h 489202"/>
                <a:gd name="connsiteX38" fmla="*/ 221761 w 806024"/>
                <a:gd name="connsiteY38" fmla="*/ 183833 h 489202"/>
                <a:gd name="connsiteX39" fmla="*/ 197948 w 806024"/>
                <a:gd name="connsiteY39" fmla="*/ 237173 h 489202"/>
                <a:gd name="connsiteX40" fmla="*/ 204616 w 806024"/>
                <a:gd name="connsiteY40" fmla="*/ 240983 h 489202"/>
                <a:gd name="connsiteX41" fmla="*/ 285578 w 806024"/>
                <a:gd name="connsiteY41" fmla="*/ 175260 h 489202"/>
                <a:gd name="connsiteX42" fmla="*/ 296056 w 806024"/>
                <a:gd name="connsiteY42" fmla="*/ 154305 h 489202"/>
                <a:gd name="connsiteX43" fmla="*/ 429406 w 806024"/>
                <a:gd name="connsiteY43" fmla="*/ 13335 h 489202"/>
                <a:gd name="connsiteX44" fmla="*/ 475126 w 806024"/>
                <a:gd name="connsiteY44" fmla="*/ 4763 h 489202"/>
                <a:gd name="connsiteX45" fmla="*/ 520846 w 806024"/>
                <a:gd name="connsiteY45" fmla="*/ 20003 h 489202"/>
                <a:gd name="connsiteX46" fmla="*/ 567518 w 806024"/>
                <a:gd name="connsiteY46" fmla="*/ 12383 h 489202"/>
                <a:gd name="connsiteX47" fmla="*/ 594188 w 806024"/>
                <a:gd name="connsiteY47" fmla="*/ 54293 h 489202"/>
                <a:gd name="connsiteX48" fmla="*/ 680866 w 806024"/>
                <a:gd name="connsiteY48" fmla="*/ 2858 h 489202"/>
                <a:gd name="connsiteX49" fmla="*/ 754208 w 806024"/>
                <a:gd name="connsiteY49" fmla="*/ 40958 h 489202"/>
                <a:gd name="connsiteX50" fmla="*/ 778021 w 806024"/>
                <a:gd name="connsiteY50" fmla="*/ 10478 h 489202"/>
                <a:gd name="connsiteX51" fmla="*/ 800881 w 806024"/>
                <a:gd name="connsiteY51" fmla="*/ 0 h 489202"/>
                <a:gd name="connsiteX52" fmla="*/ 796118 w 806024"/>
                <a:gd name="connsiteY52" fmla="*/ 21908 h 489202"/>
                <a:gd name="connsiteX53" fmla="*/ 667531 w 806024"/>
                <a:gd name="connsiteY53" fmla="*/ 270510 h 489202"/>
                <a:gd name="connsiteX54" fmla="*/ 735158 w 806024"/>
                <a:gd name="connsiteY54" fmla="*/ 296228 h 489202"/>
                <a:gd name="connsiteX55" fmla="*/ 792308 w 806024"/>
                <a:gd name="connsiteY55" fmla="*/ 340043 h 489202"/>
                <a:gd name="connsiteX56" fmla="*/ 796118 w 806024"/>
                <a:gd name="connsiteY56" fmla="*/ 410528 h 489202"/>
                <a:gd name="connsiteX57" fmla="*/ 764686 w 806024"/>
                <a:gd name="connsiteY57" fmla="*/ 457200 h 489202"/>
                <a:gd name="connsiteX58" fmla="*/ 653243 w 806024"/>
                <a:gd name="connsiteY58" fmla="*/ 306705 h 489202"/>
                <a:gd name="connsiteX59" fmla="*/ 600856 w 806024"/>
                <a:gd name="connsiteY59" fmla="*/ 381000 h 489202"/>
                <a:gd name="connsiteX60" fmla="*/ 434168 w 806024"/>
                <a:gd name="connsiteY60" fmla="*/ 486728 h 489202"/>
                <a:gd name="connsiteX61" fmla="*/ 388448 w 806024"/>
                <a:gd name="connsiteY61" fmla="*/ 488633 h 489202"/>
                <a:gd name="connsiteX62" fmla="*/ 332251 w 806024"/>
                <a:gd name="connsiteY62" fmla="*/ 391478 h 489202"/>
                <a:gd name="connsiteX63" fmla="*/ 456076 w 806024"/>
                <a:gd name="connsiteY63" fmla="*/ 284798 h 489202"/>
                <a:gd name="connsiteX64" fmla="*/ 535133 w 806024"/>
                <a:gd name="connsiteY64" fmla="*/ 265748 h 489202"/>
                <a:gd name="connsiteX65" fmla="*/ 597046 w 806024"/>
                <a:gd name="connsiteY65" fmla="*/ 294323 h 489202"/>
                <a:gd name="connsiteX66" fmla="*/ 568471 w 806024"/>
                <a:gd name="connsiteY66" fmla="*/ 291465 h 489202"/>
                <a:gd name="connsiteX67" fmla="*/ 396068 w 806024"/>
                <a:gd name="connsiteY67" fmla="*/ 337185 h 489202"/>
                <a:gd name="connsiteX68" fmla="*/ 367493 w 806024"/>
                <a:gd name="connsiteY68" fmla="*/ 424815 h 489202"/>
                <a:gd name="connsiteX69" fmla="*/ 461791 w 806024"/>
                <a:gd name="connsiteY69" fmla="*/ 449580 h 489202"/>
                <a:gd name="connsiteX70" fmla="*/ 597046 w 806024"/>
                <a:gd name="connsiteY70" fmla="*/ 294323 h 489202"/>
                <a:gd name="connsiteX71" fmla="*/ 556088 w 806024"/>
                <a:gd name="connsiteY71" fmla="*/ 243840 h 489202"/>
                <a:gd name="connsiteX72" fmla="*/ 637051 w 806024"/>
                <a:gd name="connsiteY72" fmla="*/ 175260 h 489202"/>
                <a:gd name="connsiteX73" fmla="*/ 718013 w 806024"/>
                <a:gd name="connsiteY73" fmla="*/ 59055 h 489202"/>
                <a:gd name="connsiteX74" fmla="*/ 718013 w 806024"/>
                <a:gd name="connsiteY74" fmla="*/ 32385 h 489202"/>
                <a:gd name="connsiteX75" fmla="*/ 692296 w 806024"/>
                <a:gd name="connsiteY75" fmla="*/ 34290 h 489202"/>
                <a:gd name="connsiteX76" fmla="*/ 677056 w 806024"/>
                <a:gd name="connsiteY76" fmla="*/ 42863 h 489202"/>
                <a:gd name="connsiteX77" fmla="*/ 618953 w 806024"/>
                <a:gd name="connsiteY77" fmla="*/ 99060 h 489202"/>
                <a:gd name="connsiteX78" fmla="*/ 556088 w 806024"/>
                <a:gd name="connsiteY78" fmla="*/ 243840 h 489202"/>
                <a:gd name="connsiteX79" fmla="*/ 305581 w 806024"/>
                <a:gd name="connsiteY79" fmla="*/ 240983 h 489202"/>
                <a:gd name="connsiteX80" fmla="*/ 310343 w 806024"/>
                <a:gd name="connsiteY80" fmla="*/ 243840 h 489202"/>
                <a:gd name="connsiteX81" fmla="*/ 441788 w 806024"/>
                <a:gd name="connsiteY81" fmla="*/ 114300 h 489202"/>
                <a:gd name="connsiteX82" fmla="*/ 462743 w 806024"/>
                <a:gd name="connsiteY82" fmla="*/ 82868 h 489202"/>
                <a:gd name="connsiteX83" fmla="*/ 497033 w 806024"/>
                <a:gd name="connsiteY83" fmla="*/ 39053 h 489202"/>
                <a:gd name="connsiteX84" fmla="*/ 433216 w 806024"/>
                <a:gd name="connsiteY84" fmla="*/ 52388 h 489202"/>
                <a:gd name="connsiteX85" fmla="*/ 311296 w 806024"/>
                <a:gd name="connsiteY85" fmla="*/ 219075 h 489202"/>
                <a:gd name="connsiteX86" fmla="*/ 305581 w 806024"/>
                <a:gd name="connsiteY86" fmla="*/ 240983 h 489202"/>
                <a:gd name="connsiteX87" fmla="*/ 428453 w 806024"/>
                <a:gd name="connsiteY87" fmla="*/ 242888 h 489202"/>
                <a:gd name="connsiteX88" fmla="*/ 433216 w 806024"/>
                <a:gd name="connsiteY88" fmla="*/ 244793 h 489202"/>
                <a:gd name="connsiteX89" fmla="*/ 460838 w 806024"/>
                <a:gd name="connsiteY89" fmla="*/ 225743 h 489202"/>
                <a:gd name="connsiteX90" fmla="*/ 549421 w 806024"/>
                <a:gd name="connsiteY90" fmla="*/ 120968 h 489202"/>
                <a:gd name="connsiteX91" fmla="*/ 568471 w 806024"/>
                <a:gd name="connsiteY91" fmla="*/ 86678 h 489202"/>
                <a:gd name="connsiteX92" fmla="*/ 576091 w 806024"/>
                <a:gd name="connsiteY92" fmla="*/ 51435 h 489202"/>
                <a:gd name="connsiteX93" fmla="*/ 557993 w 806024"/>
                <a:gd name="connsiteY93" fmla="*/ 41910 h 489202"/>
                <a:gd name="connsiteX94" fmla="*/ 528466 w 806024"/>
                <a:gd name="connsiteY94" fmla="*/ 67628 h 489202"/>
                <a:gd name="connsiteX95" fmla="*/ 445598 w 806024"/>
                <a:gd name="connsiteY95" fmla="*/ 197168 h 489202"/>
                <a:gd name="connsiteX96" fmla="*/ 428453 w 806024"/>
                <a:gd name="connsiteY96" fmla="*/ 242888 h 489202"/>
                <a:gd name="connsiteX97" fmla="*/ 659911 w 806024"/>
                <a:gd name="connsiteY97" fmla="*/ 186690 h 489202"/>
                <a:gd name="connsiteX98" fmla="*/ 658006 w 806024"/>
                <a:gd name="connsiteY98" fmla="*/ 184785 h 489202"/>
                <a:gd name="connsiteX99" fmla="*/ 563708 w 806024"/>
                <a:gd name="connsiteY99" fmla="*/ 265748 h 489202"/>
                <a:gd name="connsiteX100" fmla="*/ 604666 w 806024"/>
                <a:gd name="connsiteY100" fmla="*/ 265748 h 489202"/>
                <a:gd name="connsiteX101" fmla="*/ 619906 w 806024"/>
                <a:gd name="connsiteY101" fmla="*/ 257175 h 489202"/>
                <a:gd name="connsiteX102" fmla="*/ 659911 w 806024"/>
                <a:gd name="connsiteY102" fmla="*/ 186690 h 48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06024" h="489202">
                  <a:moveTo>
                    <a:pt x="535133" y="265748"/>
                  </a:moveTo>
                  <a:cubicBezTo>
                    <a:pt x="529418" y="245745"/>
                    <a:pt x="523703" y="226695"/>
                    <a:pt x="517988" y="206693"/>
                  </a:cubicBezTo>
                  <a:cubicBezTo>
                    <a:pt x="496081" y="222885"/>
                    <a:pt x="473221" y="241935"/>
                    <a:pt x="449408" y="259080"/>
                  </a:cubicBezTo>
                  <a:cubicBezTo>
                    <a:pt x="426548" y="275273"/>
                    <a:pt x="408451" y="267653"/>
                    <a:pt x="405593" y="239078"/>
                  </a:cubicBezTo>
                  <a:cubicBezTo>
                    <a:pt x="403688" y="224790"/>
                    <a:pt x="405593" y="210503"/>
                    <a:pt x="405593" y="194310"/>
                  </a:cubicBezTo>
                  <a:cubicBezTo>
                    <a:pt x="381781" y="213360"/>
                    <a:pt x="357016" y="232410"/>
                    <a:pt x="332251" y="251460"/>
                  </a:cubicBezTo>
                  <a:cubicBezTo>
                    <a:pt x="331298" y="252413"/>
                    <a:pt x="330346" y="253365"/>
                    <a:pt x="329393" y="254318"/>
                  </a:cubicBezTo>
                  <a:cubicBezTo>
                    <a:pt x="317963" y="259080"/>
                    <a:pt x="304628" y="269558"/>
                    <a:pt x="296056" y="266700"/>
                  </a:cubicBezTo>
                  <a:cubicBezTo>
                    <a:pt x="278911" y="260985"/>
                    <a:pt x="277006" y="241935"/>
                    <a:pt x="276053" y="224790"/>
                  </a:cubicBezTo>
                  <a:cubicBezTo>
                    <a:pt x="276053" y="220028"/>
                    <a:pt x="276053" y="216218"/>
                    <a:pt x="276053" y="209550"/>
                  </a:cubicBezTo>
                  <a:cubicBezTo>
                    <a:pt x="254146" y="227648"/>
                    <a:pt x="234143" y="243840"/>
                    <a:pt x="213188" y="260033"/>
                  </a:cubicBezTo>
                  <a:cubicBezTo>
                    <a:pt x="195091" y="273368"/>
                    <a:pt x="191281" y="271463"/>
                    <a:pt x="180803" y="250508"/>
                  </a:cubicBezTo>
                  <a:cubicBezTo>
                    <a:pt x="168421" y="223838"/>
                    <a:pt x="167468" y="196215"/>
                    <a:pt x="182708" y="172403"/>
                  </a:cubicBezTo>
                  <a:cubicBezTo>
                    <a:pt x="206521" y="133350"/>
                    <a:pt x="234143" y="96203"/>
                    <a:pt x="260813" y="58103"/>
                  </a:cubicBezTo>
                  <a:cubicBezTo>
                    <a:pt x="265576" y="50483"/>
                    <a:pt x="271291" y="43815"/>
                    <a:pt x="276053" y="37148"/>
                  </a:cubicBezTo>
                  <a:cubicBezTo>
                    <a:pt x="274148" y="36195"/>
                    <a:pt x="273196" y="34290"/>
                    <a:pt x="271291" y="33338"/>
                  </a:cubicBezTo>
                  <a:cubicBezTo>
                    <a:pt x="248431" y="53340"/>
                    <a:pt x="223666" y="72390"/>
                    <a:pt x="202711" y="94298"/>
                  </a:cubicBezTo>
                  <a:cubicBezTo>
                    <a:pt x="179851" y="118110"/>
                    <a:pt x="161753" y="145733"/>
                    <a:pt x="141751" y="171450"/>
                  </a:cubicBezTo>
                  <a:cubicBezTo>
                    <a:pt x="116986" y="203835"/>
                    <a:pt x="107461" y="239078"/>
                    <a:pt x="120796" y="280988"/>
                  </a:cubicBezTo>
                  <a:cubicBezTo>
                    <a:pt x="87458" y="254318"/>
                    <a:pt x="74123" y="220028"/>
                    <a:pt x="92221" y="183833"/>
                  </a:cubicBezTo>
                  <a:cubicBezTo>
                    <a:pt x="111271" y="145733"/>
                    <a:pt x="137941" y="110490"/>
                    <a:pt x="161753" y="74295"/>
                  </a:cubicBezTo>
                  <a:cubicBezTo>
                    <a:pt x="170326" y="60960"/>
                    <a:pt x="180803" y="48578"/>
                    <a:pt x="190328" y="36195"/>
                  </a:cubicBezTo>
                  <a:cubicBezTo>
                    <a:pt x="188423" y="34290"/>
                    <a:pt x="186518" y="32385"/>
                    <a:pt x="184613" y="30480"/>
                  </a:cubicBezTo>
                  <a:cubicBezTo>
                    <a:pt x="159848" y="55245"/>
                    <a:pt x="135083" y="80010"/>
                    <a:pt x="111271" y="105728"/>
                  </a:cubicBezTo>
                  <a:cubicBezTo>
                    <a:pt x="96031" y="121920"/>
                    <a:pt x="83648" y="140018"/>
                    <a:pt x="69361" y="156210"/>
                  </a:cubicBezTo>
                  <a:cubicBezTo>
                    <a:pt x="38881" y="192405"/>
                    <a:pt x="22688" y="232410"/>
                    <a:pt x="36976" y="280988"/>
                  </a:cubicBezTo>
                  <a:cubicBezTo>
                    <a:pt x="-1124" y="251460"/>
                    <a:pt x="-11602" y="207645"/>
                    <a:pt x="14116" y="163830"/>
                  </a:cubicBezTo>
                  <a:cubicBezTo>
                    <a:pt x="33166" y="132398"/>
                    <a:pt x="57931" y="104775"/>
                    <a:pt x="79838" y="74295"/>
                  </a:cubicBezTo>
                  <a:cubicBezTo>
                    <a:pt x="95078" y="53340"/>
                    <a:pt x="116033" y="34290"/>
                    <a:pt x="108413" y="4763"/>
                  </a:cubicBezTo>
                  <a:cubicBezTo>
                    <a:pt x="131273" y="-952"/>
                    <a:pt x="136988" y="6668"/>
                    <a:pt x="137941" y="45720"/>
                  </a:cubicBezTo>
                  <a:cubicBezTo>
                    <a:pt x="152228" y="34290"/>
                    <a:pt x="164611" y="22860"/>
                    <a:pt x="178898" y="14288"/>
                  </a:cubicBezTo>
                  <a:cubicBezTo>
                    <a:pt x="187471" y="8573"/>
                    <a:pt x="202711" y="1905"/>
                    <a:pt x="207473" y="5715"/>
                  </a:cubicBezTo>
                  <a:cubicBezTo>
                    <a:pt x="216046" y="12383"/>
                    <a:pt x="218903" y="25718"/>
                    <a:pt x="223666" y="36195"/>
                  </a:cubicBezTo>
                  <a:cubicBezTo>
                    <a:pt x="224618" y="38100"/>
                    <a:pt x="223666" y="40958"/>
                    <a:pt x="224618" y="45720"/>
                  </a:cubicBezTo>
                  <a:cubicBezTo>
                    <a:pt x="240811" y="32385"/>
                    <a:pt x="255098" y="20003"/>
                    <a:pt x="270338" y="9525"/>
                  </a:cubicBezTo>
                  <a:cubicBezTo>
                    <a:pt x="277006" y="4763"/>
                    <a:pt x="289388" y="1905"/>
                    <a:pt x="295103" y="4763"/>
                  </a:cubicBezTo>
                  <a:cubicBezTo>
                    <a:pt x="301771" y="8573"/>
                    <a:pt x="307486" y="20003"/>
                    <a:pt x="308438" y="28575"/>
                  </a:cubicBezTo>
                  <a:cubicBezTo>
                    <a:pt x="311296" y="64770"/>
                    <a:pt x="292246" y="92393"/>
                    <a:pt x="271291" y="120015"/>
                  </a:cubicBezTo>
                  <a:cubicBezTo>
                    <a:pt x="254146" y="140970"/>
                    <a:pt x="236048" y="161925"/>
                    <a:pt x="221761" y="183833"/>
                  </a:cubicBezTo>
                  <a:cubicBezTo>
                    <a:pt x="211283" y="200025"/>
                    <a:pt x="205568" y="219075"/>
                    <a:pt x="197948" y="237173"/>
                  </a:cubicBezTo>
                  <a:cubicBezTo>
                    <a:pt x="199853" y="238125"/>
                    <a:pt x="202711" y="240030"/>
                    <a:pt x="204616" y="240983"/>
                  </a:cubicBezTo>
                  <a:cubicBezTo>
                    <a:pt x="231286" y="219075"/>
                    <a:pt x="258908" y="197168"/>
                    <a:pt x="285578" y="175260"/>
                  </a:cubicBezTo>
                  <a:cubicBezTo>
                    <a:pt x="291293" y="170498"/>
                    <a:pt x="293198" y="161925"/>
                    <a:pt x="296056" y="154305"/>
                  </a:cubicBezTo>
                  <a:cubicBezTo>
                    <a:pt x="320821" y="88583"/>
                    <a:pt x="363683" y="40005"/>
                    <a:pt x="429406" y="13335"/>
                  </a:cubicBezTo>
                  <a:cubicBezTo>
                    <a:pt x="443693" y="7620"/>
                    <a:pt x="459886" y="3810"/>
                    <a:pt x="475126" y="4763"/>
                  </a:cubicBezTo>
                  <a:cubicBezTo>
                    <a:pt x="489413" y="5715"/>
                    <a:pt x="503701" y="14288"/>
                    <a:pt x="520846" y="20003"/>
                  </a:cubicBezTo>
                  <a:cubicBezTo>
                    <a:pt x="532276" y="18098"/>
                    <a:pt x="550373" y="11430"/>
                    <a:pt x="567518" y="12383"/>
                  </a:cubicBezTo>
                  <a:cubicBezTo>
                    <a:pt x="589426" y="13335"/>
                    <a:pt x="593236" y="33338"/>
                    <a:pt x="594188" y="54293"/>
                  </a:cubicBezTo>
                  <a:cubicBezTo>
                    <a:pt x="619906" y="28575"/>
                    <a:pt x="645623" y="8573"/>
                    <a:pt x="680866" y="2858"/>
                  </a:cubicBezTo>
                  <a:cubicBezTo>
                    <a:pt x="718966" y="-3810"/>
                    <a:pt x="737063" y="4763"/>
                    <a:pt x="754208" y="40958"/>
                  </a:cubicBezTo>
                  <a:cubicBezTo>
                    <a:pt x="761828" y="30480"/>
                    <a:pt x="768496" y="19050"/>
                    <a:pt x="778021" y="10478"/>
                  </a:cubicBezTo>
                  <a:cubicBezTo>
                    <a:pt x="783736" y="4763"/>
                    <a:pt x="793261" y="2858"/>
                    <a:pt x="800881" y="0"/>
                  </a:cubicBezTo>
                  <a:cubicBezTo>
                    <a:pt x="798976" y="7620"/>
                    <a:pt x="798976" y="15240"/>
                    <a:pt x="796118" y="21908"/>
                  </a:cubicBezTo>
                  <a:cubicBezTo>
                    <a:pt x="753256" y="104775"/>
                    <a:pt x="710393" y="186690"/>
                    <a:pt x="667531" y="270510"/>
                  </a:cubicBezTo>
                  <a:cubicBezTo>
                    <a:pt x="693248" y="280035"/>
                    <a:pt x="716108" y="284798"/>
                    <a:pt x="735158" y="296228"/>
                  </a:cubicBezTo>
                  <a:cubicBezTo>
                    <a:pt x="756113" y="307658"/>
                    <a:pt x="776116" y="322898"/>
                    <a:pt x="792308" y="340043"/>
                  </a:cubicBezTo>
                  <a:cubicBezTo>
                    <a:pt x="810406" y="360045"/>
                    <a:pt x="809453" y="386715"/>
                    <a:pt x="796118" y="410528"/>
                  </a:cubicBezTo>
                  <a:cubicBezTo>
                    <a:pt x="788498" y="425768"/>
                    <a:pt x="777068" y="438150"/>
                    <a:pt x="764686" y="457200"/>
                  </a:cubicBezTo>
                  <a:cubicBezTo>
                    <a:pt x="765638" y="373380"/>
                    <a:pt x="719918" y="332423"/>
                    <a:pt x="653243" y="306705"/>
                  </a:cubicBezTo>
                  <a:cubicBezTo>
                    <a:pt x="635146" y="331470"/>
                    <a:pt x="618953" y="357188"/>
                    <a:pt x="600856" y="381000"/>
                  </a:cubicBezTo>
                  <a:cubicBezTo>
                    <a:pt x="557041" y="435293"/>
                    <a:pt x="502748" y="473393"/>
                    <a:pt x="434168" y="486728"/>
                  </a:cubicBezTo>
                  <a:cubicBezTo>
                    <a:pt x="419881" y="489585"/>
                    <a:pt x="403688" y="489585"/>
                    <a:pt x="388448" y="488633"/>
                  </a:cubicBezTo>
                  <a:cubicBezTo>
                    <a:pt x="340823" y="482918"/>
                    <a:pt x="316058" y="439103"/>
                    <a:pt x="332251" y="391478"/>
                  </a:cubicBezTo>
                  <a:cubicBezTo>
                    <a:pt x="353206" y="332423"/>
                    <a:pt x="399878" y="301943"/>
                    <a:pt x="456076" y="284798"/>
                  </a:cubicBezTo>
                  <a:cubicBezTo>
                    <a:pt x="480841" y="277178"/>
                    <a:pt x="510368" y="271463"/>
                    <a:pt x="535133" y="265748"/>
                  </a:cubicBezTo>
                  <a:close/>
                  <a:moveTo>
                    <a:pt x="597046" y="294323"/>
                  </a:moveTo>
                  <a:cubicBezTo>
                    <a:pt x="585616" y="293370"/>
                    <a:pt x="577043" y="292418"/>
                    <a:pt x="568471" y="291465"/>
                  </a:cubicBezTo>
                  <a:cubicBezTo>
                    <a:pt x="506558" y="287655"/>
                    <a:pt x="447503" y="298133"/>
                    <a:pt x="396068" y="337185"/>
                  </a:cubicBezTo>
                  <a:cubicBezTo>
                    <a:pt x="371303" y="356235"/>
                    <a:pt x="357968" y="396240"/>
                    <a:pt x="367493" y="424815"/>
                  </a:cubicBezTo>
                  <a:cubicBezTo>
                    <a:pt x="378923" y="459105"/>
                    <a:pt x="412261" y="478155"/>
                    <a:pt x="461791" y="449580"/>
                  </a:cubicBezTo>
                  <a:cubicBezTo>
                    <a:pt x="524656" y="413385"/>
                    <a:pt x="559898" y="354330"/>
                    <a:pt x="597046" y="294323"/>
                  </a:cubicBezTo>
                  <a:close/>
                  <a:moveTo>
                    <a:pt x="556088" y="243840"/>
                  </a:moveTo>
                  <a:cubicBezTo>
                    <a:pt x="582758" y="220980"/>
                    <a:pt x="610381" y="198120"/>
                    <a:pt x="637051" y="175260"/>
                  </a:cubicBezTo>
                  <a:cubicBezTo>
                    <a:pt x="674198" y="143828"/>
                    <a:pt x="699916" y="103823"/>
                    <a:pt x="718013" y="59055"/>
                  </a:cubicBezTo>
                  <a:cubicBezTo>
                    <a:pt x="720871" y="51435"/>
                    <a:pt x="718013" y="41910"/>
                    <a:pt x="718013" y="32385"/>
                  </a:cubicBezTo>
                  <a:cubicBezTo>
                    <a:pt x="709441" y="32385"/>
                    <a:pt x="699916" y="32385"/>
                    <a:pt x="692296" y="34290"/>
                  </a:cubicBezTo>
                  <a:cubicBezTo>
                    <a:pt x="686581" y="35243"/>
                    <a:pt x="680866" y="39053"/>
                    <a:pt x="677056" y="42863"/>
                  </a:cubicBezTo>
                  <a:cubicBezTo>
                    <a:pt x="657053" y="60960"/>
                    <a:pt x="635146" y="78105"/>
                    <a:pt x="618953" y="99060"/>
                  </a:cubicBezTo>
                  <a:cubicBezTo>
                    <a:pt x="586568" y="140970"/>
                    <a:pt x="560851" y="186690"/>
                    <a:pt x="556088" y="243840"/>
                  </a:cubicBezTo>
                  <a:close/>
                  <a:moveTo>
                    <a:pt x="305581" y="240983"/>
                  </a:moveTo>
                  <a:cubicBezTo>
                    <a:pt x="307486" y="241935"/>
                    <a:pt x="308438" y="242888"/>
                    <a:pt x="310343" y="243840"/>
                  </a:cubicBezTo>
                  <a:cubicBezTo>
                    <a:pt x="355111" y="201930"/>
                    <a:pt x="416071" y="176213"/>
                    <a:pt x="441788" y="114300"/>
                  </a:cubicBezTo>
                  <a:cubicBezTo>
                    <a:pt x="446551" y="102870"/>
                    <a:pt x="455123" y="93345"/>
                    <a:pt x="462743" y="82868"/>
                  </a:cubicBezTo>
                  <a:cubicBezTo>
                    <a:pt x="473221" y="68580"/>
                    <a:pt x="484651" y="54293"/>
                    <a:pt x="497033" y="39053"/>
                  </a:cubicBezTo>
                  <a:cubicBezTo>
                    <a:pt x="470363" y="26670"/>
                    <a:pt x="451313" y="40005"/>
                    <a:pt x="433216" y="52388"/>
                  </a:cubicBezTo>
                  <a:cubicBezTo>
                    <a:pt x="374161" y="94298"/>
                    <a:pt x="337013" y="153353"/>
                    <a:pt x="311296" y="219075"/>
                  </a:cubicBezTo>
                  <a:cubicBezTo>
                    <a:pt x="307486" y="225743"/>
                    <a:pt x="307486" y="233363"/>
                    <a:pt x="305581" y="240983"/>
                  </a:cubicBezTo>
                  <a:close/>
                  <a:moveTo>
                    <a:pt x="428453" y="242888"/>
                  </a:moveTo>
                  <a:cubicBezTo>
                    <a:pt x="430358" y="243840"/>
                    <a:pt x="432263" y="243840"/>
                    <a:pt x="433216" y="244793"/>
                  </a:cubicBezTo>
                  <a:cubicBezTo>
                    <a:pt x="442741" y="238125"/>
                    <a:pt x="452266" y="232410"/>
                    <a:pt x="460838" y="225743"/>
                  </a:cubicBezTo>
                  <a:cubicBezTo>
                    <a:pt x="497033" y="196215"/>
                    <a:pt x="537991" y="171450"/>
                    <a:pt x="549421" y="120968"/>
                  </a:cubicBezTo>
                  <a:cubicBezTo>
                    <a:pt x="552278" y="108585"/>
                    <a:pt x="563708" y="98108"/>
                    <a:pt x="568471" y="86678"/>
                  </a:cubicBezTo>
                  <a:cubicBezTo>
                    <a:pt x="573233" y="75248"/>
                    <a:pt x="576091" y="63818"/>
                    <a:pt x="576091" y="51435"/>
                  </a:cubicBezTo>
                  <a:cubicBezTo>
                    <a:pt x="577043" y="37148"/>
                    <a:pt x="567518" y="35243"/>
                    <a:pt x="557993" y="41910"/>
                  </a:cubicBezTo>
                  <a:cubicBezTo>
                    <a:pt x="547516" y="49530"/>
                    <a:pt x="536086" y="57150"/>
                    <a:pt x="528466" y="67628"/>
                  </a:cubicBezTo>
                  <a:cubicBezTo>
                    <a:pt x="499891" y="110490"/>
                    <a:pt x="471316" y="153353"/>
                    <a:pt x="445598" y="197168"/>
                  </a:cubicBezTo>
                  <a:cubicBezTo>
                    <a:pt x="437026" y="210503"/>
                    <a:pt x="434168" y="226695"/>
                    <a:pt x="428453" y="242888"/>
                  </a:cubicBezTo>
                  <a:close/>
                  <a:moveTo>
                    <a:pt x="659911" y="186690"/>
                  </a:moveTo>
                  <a:cubicBezTo>
                    <a:pt x="658958" y="185738"/>
                    <a:pt x="658006" y="185738"/>
                    <a:pt x="658006" y="184785"/>
                  </a:cubicBezTo>
                  <a:cubicBezTo>
                    <a:pt x="627526" y="210503"/>
                    <a:pt x="597046" y="236220"/>
                    <a:pt x="563708" y="265748"/>
                  </a:cubicBezTo>
                  <a:cubicBezTo>
                    <a:pt x="580853" y="265748"/>
                    <a:pt x="592283" y="266700"/>
                    <a:pt x="604666" y="265748"/>
                  </a:cubicBezTo>
                  <a:cubicBezTo>
                    <a:pt x="610381" y="264795"/>
                    <a:pt x="617048" y="261938"/>
                    <a:pt x="619906" y="257175"/>
                  </a:cubicBezTo>
                  <a:cubicBezTo>
                    <a:pt x="633241" y="233363"/>
                    <a:pt x="646576" y="210503"/>
                    <a:pt x="659911" y="1866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E68CDE1-2DB5-408C-8DCF-C1C5C718858D}"/>
                </a:ext>
              </a:extLst>
            </p:cNvPr>
            <p:cNvSpPr/>
            <p:nvPr/>
          </p:nvSpPr>
          <p:spPr>
            <a:xfrm>
              <a:off x="10820602" y="3705775"/>
              <a:ext cx="547763" cy="315768"/>
            </a:xfrm>
            <a:custGeom>
              <a:avLst/>
              <a:gdLst>
                <a:gd name="connsiteX0" fmla="*/ 506629 w 728088"/>
                <a:gd name="connsiteY0" fmla="*/ 230505 h 419719"/>
                <a:gd name="connsiteX1" fmla="*/ 491389 w 728088"/>
                <a:gd name="connsiteY1" fmla="*/ 186690 h 419719"/>
                <a:gd name="connsiteX2" fmla="*/ 445669 w 728088"/>
                <a:gd name="connsiteY2" fmla="*/ 222885 h 419719"/>
                <a:gd name="connsiteX3" fmla="*/ 412331 w 728088"/>
                <a:gd name="connsiteY3" fmla="*/ 213360 h 419719"/>
                <a:gd name="connsiteX4" fmla="*/ 415189 w 728088"/>
                <a:gd name="connsiteY4" fmla="*/ 150495 h 419719"/>
                <a:gd name="connsiteX5" fmla="*/ 474244 w 728088"/>
                <a:gd name="connsiteY5" fmla="*/ 63818 h 419719"/>
                <a:gd name="connsiteX6" fmla="*/ 491389 w 728088"/>
                <a:gd name="connsiteY6" fmla="*/ 41910 h 419719"/>
                <a:gd name="connsiteX7" fmla="*/ 358039 w 728088"/>
                <a:gd name="connsiteY7" fmla="*/ 163830 h 419719"/>
                <a:gd name="connsiteX8" fmla="*/ 350419 w 728088"/>
                <a:gd name="connsiteY8" fmla="*/ 242888 h 419719"/>
                <a:gd name="connsiteX9" fmla="*/ 344704 w 728088"/>
                <a:gd name="connsiteY9" fmla="*/ 245745 h 419719"/>
                <a:gd name="connsiteX10" fmla="*/ 313271 w 728088"/>
                <a:gd name="connsiteY10" fmla="*/ 189548 h 419719"/>
                <a:gd name="connsiteX11" fmla="*/ 255169 w 728088"/>
                <a:gd name="connsiteY11" fmla="*/ 236220 h 419719"/>
                <a:gd name="connsiteX12" fmla="*/ 261836 w 728088"/>
                <a:gd name="connsiteY12" fmla="*/ 121920 h 419719"/>
                <a:gd name="connsiteX13" fmla="*/ 219926 w 728088"/>
                <a:gd name="connsiteY13" fmla="*/ 129540 h 419719"/>
                <a:gd name="connsiteX14" fmla="*/ 208496 w 728088"/>
                <a:gd name="connsiteY14" fmla="*/ 140018 h 419719"/>
                <a:gd name="connsiteX15" fmla="*/ 117056 w 728088"/>
                <a:gd name="connsiteY15" fmla="*/ 220980 h 419719"/>
                <a:gd name="connsiteX16" fmla="*/ 103721 w 728088"/>
                <a:gd name="connsiteY16" fmla="*/ 228600 h 419719"/>
                <a:gd name="connsiteX17" fmla="*/ 72289 w 728088"/>
                <a:gd name="connsiteY17" fmla="*/ 209550 h 419719"/>
                <a:gd name="connsiteX18" fmla="*/ 72289 w 728088"/>
                <a:gd name="connsiteY18" fmla="*/ 194310 h 419719"/>
                <a:gd name="connsiteX19" fmla="*/ 18949 w 728088"/>
                <a:gd name="connsiteY19" fmla="*/ 236220 h 419719"/>
                <a:gd name="connsiteX20" fmla="*/ 11329 w 728088"/>
                <a:gd name="connsiteY20" fmla="*/ 149543 h 419719"/>
                <a:gd name="connsiteX21" fmla="*/ 62764 w 728088"/>
                <a:gd name="connsiteY21" fmla="*/ 72390 h 419719"/>
                <a:gd name="connsiteX22" fmla="*/ 73241 w 728088"/>
                <a:gd name="connsiteY22" fmla="*/ 58103 h 419719"/>
                <a:gd name="connsiteX23" fmla="*/ 71336 w 728088"/>
                <a:gd name="connsiteY23" fmla="*/ 1905 h 419719"/>
                <a:gd name="connsiteX24" fmla="*/ 100864 w 728088"/>
                <a:gd name="connsiteY24" fmla="*/ 19050 h 419719"/>
                <a:gd name="connsiteX25" fmla="*/ 108484 w 728088"/>
                <a:gd name="connsiteY25" fmla="*/ 68580 h 419719"/>
                <a:gd name="connsiteX26" fmla="*/ 58001 w 728088"/>
                <a:gd name="connsiteY26" fmla="*/ 140018 h 419719"/>
                <a:gd name="connsiteX27" fmla="*/ 21806 w 728088"/>
                <a:gd name="connsiteY27" fmla="*/ 202883 h 419719"/>
                <a:gd name="connsiteX28" fmla="*/ 27521 w 728088"/>
                <a:gd name="connsiteY28" fmla="*/ 207645 h 419719"/>
                <a:gd name="connsiteX29" fmla="*/ 84671 w 728088"/>
                <a:gd name="connsiteY29" fmla="*/ 159068 h 419719"/>
                <a:gd name="connsiteX30" fmla="*/ 138011 w 728088"/>
                <a:gd name="connsiteY30" fmla="*/ 88583 h 419719"/>
                <a:gd name="connsiteX31" fmla="*/ 144679 w 728088"/>
                <a:gd name="connsiteY31" fmla="*/ 0 h 419719"/>
                <a:gd name="connsiteX32" fmla="*/ 160871 w 728088"/>
                <a:gd name="connsiteY32" fmla="*/ 120015 h 419719"/>
                <a:gd name="connsiteX33" fmla="*/ 111341 w 728088"/>
                <a:gd name="connsiteY33" fmla="*/ 189548 h 419719"/>
                <a:gd name="connsiteX34" fmla="*/ 102769 w 728088"/>
                <a:gd name="connsiteY34" fmla="*/ 201930 h 419719"/>
                <a:gd name="connsiteX35" fmla="*/ 107531 w 728088"/>
                <a:gd name="connsiteY35" fmla="*/ 205740 h 419719"/>
                <a:gd name="connsiteX36" fmla="*/ 187541 w 728088"/>
                <a:gd name="connsiteY36" fmla="*/ 109538 h 419719"/>
                <a:gd name="connsiteX37" fmla="*/ 187541 w 728088"/>
                <a:gd name="connsiteY37" fmla="*/ 95250 h 419719"/>
                <a:gd name="connsiteX38" fmla="*/ 206591 w 728088"/>
                <a:gd name="connsiteY38" fmla="*/ 27623 h 419719"/>
                <a:gd name="connsiteX39" fmla="*/ 237071 w 728088"/>
                <a:gd name="connsiteY39" fmla="*/ 18098 h 419719"/>
                <a:gd name="connsiteX40" fmla="*/ 252311 w 728088"/>
                <a:gd name="connsiteY40" fmla="*/ 48578 h 419719"/>
                <a:gd name="connsiteX41" fmla="*/ 232309 w 728088"/>
                <a:gd name="connsiteY41" fmla="*/ 116205 h 419719"/>
                <a:gd name="connsiteX42" fmla="*/ 244691 w 728088"/>
                <a:gd name="connsiteY42" fmla="*/ 112395 h 419719"/>
                <a:gd name="connsiteX43" fmla="*/ 310414 w 728088"/>
                <a:gd name="connsiteY43" fmla="*/ 60008 h 419719"/>
                <a:gd name="connsiteX44" fmla="*/ 305651 w 728088"/>
                <a:gd name="connsiteY44" fmla="*/ 10478 h 419719"/>
                <a:gd name="connsiteX45" fmla="*/ 344704 w 728088"/>
                <a:gd name="connsiteY45" fmla="*/ 73343 h 419719"/>
                <a:gd name="connsiteX46" fmla="*/ 299936 w 728088"/>
                <a:gd name="connsiteY46" fmla="*/ 136208 h 419719"/>
                <a:gd name="connsiteX47" fmla="*/ 262789 w 728088"/>
                <a:gd name="connsiteY47" fmla="*/ 211455 h 419719"/>
                <a:gd name="connsiteX48" fmla="*/ 335179 w 728088"/>
                <a:gd name="connsiteY48" fmla="*/ 140970 h 419719"/>
                <a:gd name="connsiteX49" fmla="*/ 384709 w 728088"/>
                <a:gd name="connsiteY49" fmla="*/ 74295 h 419719"/>
                <a:gd name="connsiteX50" fmla="*/ 406616 w 728088"/>
                <a:gd name="connsiteY50" fmla="*/ 18098 h 419719"/>
                <a:gd name="connsiteX51" fmla="*/ 432334 w 728088"/>
                <a:gd name="connsiteY51" fmla="*/ 67628 h 419719"/>
                <a:gd name="connsiteX52" fmla="*/ 488531 w 728088"/>
                <a:gd name="connsiteY52" fmla="*/ 22860 h 419719"/>
                <a:gd name="connsiteX53" fmla="*/ 509486 w 728088"/>
                <a:gd name="connsiteY53" fmla="*/ 19050 h 419719"/>
                <a:gd name="connsiteX54" fmla="*/ 519011 w 728088"/>
                <a:gd name="connsiteY54" fmla="*/ 36195 h 419719"/>
                <a:gd name="connsiteX55" fmla="*/ 484721 w 728088"/>
                <a:gd name="connsiteY55" fmla="*/ 120015 h 419719"/>
                <a:gd name="connsiteX56" fmla="*/ 439001 w 728088"/>
                <a:gd name="connsiteY56" fmla="*/ 186690 h 419719"/>
                <a:gd name="connsiteX57" fmla="*/ 435191 w 728088"/>
                <a:gd name="connsiteY57" fmla="*/ 207645 h 419719"/>
                <a:gd name="connsiteX58" fmla="*/ 511391 w 728088"/>
                <a:gd name="connsiteY58" fmla="*/ 129540 h 419719"/>
                <a:gd name="connsiteX59" fmla="*/ 577114 w 728088"/>
                <a:gd name="connsiteY59" fmla="*/ 40005 h 419719"/>
                <a:gd name="connsiteX60" fmla="*/ 633311 w 728088"/>
                <a:gd name="connsiteY60" fmla="*/ 17145 h 419719"/>
                <a:gd name="connsiteX61" fmla="*/ 686651 w 728088"/>
                <a:gd name="connsiteY61" fmla="*/ 46673 h 419719"/>
                <a:gd name="connsiteX62" fmla="*/ 726656 w 728088"/>
                <a:gd name="connsiteY62" fmla="*/ 17145 h 419719"/>
                <a:gd name="connsiteX63" fmla="*/ 616166 w 728088"/>
                <a:gd name="connsiteY63" fmla="*/ 238125 h 419719"/>
                <a:gd name="connsiteX64" fmla="*/ 674269 w 728088"/>
                <a:gd name="connsiteY64" fmla="*/ 259080 h 419719"/>
                <a:gd name="connsiteX65" fmla="*/ 693319 w 728088"/>
                <a:gd name="connsiteY65" fmla="*/ 269558 h 419719"/>
                <a:gd name="connsiteX66" fmla="*/ 691414 w 728088"/>
                <a:gd name="connsiteY66" fmla="*/ 387668 h 419719"/>
                <a:gd name="connsiteX67" fmla="*/ 601879 w 728088"/>
                <a:gd name="connsiteY67" fmla="*/ 269558 h 419719"/>
                <a:gd name="connsiteX68" fmla="*/ 555206 w 728088"/>
                <a:gd name="connsiteY68" fmla="*/ 334328 h 419719"/>
                <a:gd name="connsiteX69" fmla="*/ 404711 w 728088"/>
                <a:gd name="connsiteY69" fmla="*/ 419100 h 419719"/>
                <a:gd name="connsiteX70" fmla="*/ 341846 w 728088"/>
                <a:gd name="connsiteY70" fmla="*/ 391478 h 419719"/>
                <a:gd name="connsiteX71" fmla="*/ 345656 w 728088"/>
                <a:gd name="connsiteY71" fmla="*/ 318135 h 419719"/>
                <a:gd name="connsiteX72" fmla="*/ 471386 w 728088"/>
                <a:gd name="connsiteY72" fmla="*/ 240983 h 419719"/>
                <a:gd name="connsiteX73" fmla="*/ 506629 w 728088"/>
                <a:gd name="connsiteY73" fmla="*/ 230505 h 419719"/>
                <a:gd name="connsiteX74" fmla="*/ 557111 w 728088"/>
                <a:gd name="connsiteY74" fmla="*/ 252413 h 419719"/>
                <a:gd name="connsiteX75" fmla="*/ 392329 w 728088"/>
                <a:gd name="connsiteY75" fmla="*/ 290513 h 419719"/>
                <a:gd name="connsiteX76" fmla="*/ 378994 w 728088"/>
                <a:gd name="connsiteY76" fmla="*/ 373380 h 419719"/>
                <a:gd name="connsiteX77" fmla="*/ 452336 w 728088"/>
                <a:gd name="connsiteY77" fmla="*/ 376238 h 419719"/>
                <a:gd name="connsiteX78" fmla="*/ 460909 w 728088"/>
                <a:gd name="connsiteY78" fmla="*/ 370522 h 419719"/>
                <a:gd name="connsiteX79" fmla="*/ 557111 w 728088"/>
                <a:gd name="connsiteY79" fmla="*/ 252413 h 419719"/>
                <a:gd name="connsiteX80" fmla="*/ 523774 w 728088"/>
                <a:gd name="connsiteY80" fmla="*/ 209550 h 419719"/>
                <a:gd name="connsiteX81" fmla="*/ 650456 w 728088"/>
                <a:gd name="connsiteY81" fmla="*/ 72390 h 419719"/>
                <a:gd name="connsiteX82" fmla="*/ 659981 w 728088"/>
                <a:gd name="connsiteY82" fmla="*/ 40005 h 419719"/>
                <a:gd name="connsiteX83" fmla="*/ 523774 w 728088"/>
                <a:gd name="connsiteY83" fmla="*/ 209550 h 419719"/>
                <a:gd name="connsiteX84" fmla="*/ 600926 w 728088"/>
                <a:gd name="connsiteY84" fmla="*/ 175260 h 419719"/>
                <a:gd name="connsiteX85" fmla="*/ 598069 w 728088"/>
                <a:gd name="connsiteY85" fmla="*/ 173355 h 419719"/>
                <a:gd name="connsiteX86" fmla="*/ 535204 w 728088"/>
                <a:gd name="connsiteY86" fmla="*/ 225743 h 419719"/>
                <a:gd name="connsiteX87" fmla="*/ 537109 w 728088"/>
                <a:gd name="connsiteY87" fmla="*/ 231458 h 419719"/>
                <a:gd name="connsiteX88" fmla="*/ 572351 w 728088"/>
                <a:gd name="connsiteY88" fmla="*/ 221933 h 419719"/>
                <a:gd name="connsiteX89" fmla="*/ 600926 w 728088"/>
                <a:gd name="connsiteY89" fmla="*/ 175260 h 4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728088" h="419719">
                  <a:moveTo>
                    <a:pt x="506629" y="230505"/>
                  </a:moveTo>
                  <a:cubicBezTo>
                    <a:pt x="501866" y="216218"/>
                    <a:pt x="497104" y="202883"/>
                    <a:pt x="491389" y="186690"/>
                  </a:cubicBezTo>
                  <a:cubicBezTo>
                    <a:pt x="476149" y="199073"/>
                    <a:pt x="461861" y="211455"/>
                    <a:pt x="445669" y="222885"/>
                  </a:cubicBezTo>
                  <a:cubicBezTo>
                    <a:pt x="426619" y="237173"/>
                    <a:pt x="422809" y="235268"/>
                    <a:pt x="412331" y="213360"/>
                  </a:cubicBezTo>
                  <a:cubicBezTo>
                    <a:pt x="401854" y="191453"/>
                    <a:pt x="403759" y="169545"/>
                    <a:pt x="415189" y="150495"/>
                  </a:cubicBezTo>
                  <a:cubicBezTo>
                    <a:pt x="433286" y="120968"/>
                    <a:pt x="454241" y="92393"/>
                    <a:pt x="474244" y="63818"/>
                  </a:cubicBezTo>
                  <a:cubicBezTo>
                    <a:pt x="479006" y="57150"/>
                    <a:pt x="484721" y="50483"/>
                    <a:pt x="491389" y="41910"/>
                  </a:cubicBezTo>
                  <a:cubicBezTo>
                    <a:pt x="459004" y="59055"/>
                    <a:pt x="375184" y="136208"/>
                    <a:pt x="358039" y="163830"/>
                  </a:cubicBezTo>
                  <a:cubicBezTo>
                    <a:pt x="341846" y="188595"/>
                    <a:pt x="338036" y="214313"/>
                    <a:pt x="350419" y="242888"/>
                  </a:cubicBezTo>
                  <a:cubicBezTo>
                    <a:pt x="348514" y="243840"/>
                    <a:pt x="346609" y="244793"/>
                    <a:pt x="344704" y="245745"/>
                  </a:cubicBezTo>
                  <a:cubicBezTo>
                    <a:pt x="334226" y="227648"/>
                    <a:pt x="323749" y="208598"/>
                    <a:pt x="313271" y="189548"/>
                  </a:cubicBezTo>
                  <a:cubicBezTo>
                    <a:pt x="296126" y="203835"/>
                    <a:pt x="276124" y="219075"/>
                    <a:pt x="255169" y="236220"/>
                  </a:cubicBezTo>
                  <a:cubicBezTo>
                    <a:pt x="223736" y="194310"/>
                    <a:pt x="239929" y="158115"/>
                    <a:pt x="261836" y="121920"/>
                  </a:cubicBezTo>
                  <a:cubicBezTo>
                    <a:pt x="247549" y="124778"/>
                    <a:pt x="233261" y="125730"/>
                    <a:pt x="219926" y="129540"/>
                  </a:cubicBezTo>
                  <a:cubicBezTo>
                    <a:pt x="216116" y="130493"/>
                    <a:pt x="212306" y="136208"/>
                    <a:pt x="208496" y="140018"/>
                  </a:cubicBezTo>
                  <a:cubicBezTo>
                    <a:pt x="178016" y="166688"/>
                    <a:pt x="147536" y="194310"/>
                    <a:pt x="117056" y="220980"/>
                  </a:cubicBezTo>
                  <a:cubicBezTo>
                    <a:pt x="113246" y="224790"/>
                    <a:pt x="108484" y="226695"/>
                    <a:pt x="103721" y="228600"/>
                  </a:cubicBezTo>
                  <a:cubicBezTo>
                    <a:pt x="82766" y="237173"/>
                    <a:pt x="74194" y="231458"/>
                    <a:pt x="72289" y="209550"/>
                  </a:cubicBezTo>
                  <a:cubicBezTo>
                    <a:pt x="72289" y="205740"/>
                    <a:pt x="72289" y="201930"/>
                    <a:pt x="72289" y="194310"/>
                  </a:cubicBezTo>
                  <a:cubicBezTo>
                    <a:pt x="53239" y="209550"/>
                    <a:pt x="37046" y="221933"/>
                    <a:pt x="18949" y="236220"/>
                  </a:cubicBezTo>
                  <a:cubicBezTo>
                    <a:pt x="-4864" y="208598"/>
                    <a:pt x="-4864" y="178118"/>
                    <a:pt x="11329" y="149543"/>
                  </a:cubicBezTo>
                  <a:cubicBezTo>
                    <a:pt x="25616" y="122873"/>
                    <a:pt x="44666" y="98108"/>
                    <a:pt x="62764" y="72390"/>
                  </a:cubicBezTo>
                  <a:cubicBezTo>
                    <a:pt x="65621" y="67628"/>
                    <a:pt x="70384" y="62865"/>
                    <a:pt x="73241" y="58103"/>
                  </a:cubicBezTo>
                  <a:cubicBezTo>
                    <a:pt x="92291" y="30480"/>
                    <a:pt x="92291" y="29528"/>
                    <a:pt x="71336" y="1905"/>
                  </a:cubicBezTo>
                  <a:cubicBezTo>
                    <a:pt x="80861" y="7620"/>
                    <a:pt x="92291" y="12383"/>
                    <a:pt x="100864" y="19050"/>
                  </a:cubicBezTo>
                  <a:cubicBezTo>
                    <a:pt x="117056" y="30480"/>
                    <a:pt x="120866" y="48578"/>
                    <a:pt x="108484" y="68580"/>
                  </a:cubicBezTo>
                  <a:cubicBezTo>
                    <a:pt x="93244" y="93345"/>
                    <a:pt x="74194" y="115253"/>
                    <a:pt x="58001" y="140018"/>
                  </a:cubicBezTo>
                  <a:cubicBezTo>
                    <a:pt x="44666" y="160020"/>
                    <a:pt x="34189" y="181928"/>
                    <a:pt x="21806" y="202883"/>
                  </a:cubicBezTo>
                  <a:cubicBezTo>
                    <a:pt x="23711" y="204788"/>
                    <a:pt x="25616" y="205740"/>
                    <a:pt x="27521" y="207645"/>
                  </a:cubicBezTo>
                  <a:cubicBezTo>
                    <a:pt x="46571" y="191453"/>
                    <a:pt x="67526" y="177165"/>
                    <a:pt x="84671" y="159068"/>
                  </a:cubicBezTo>
                  <a:cubicBezTo>
                    <a:pt x="104674" y="137160"/>
                    <a:pt x="120866" y="112395"/>
                    <a:pt x="138011" y="88583"/>
                  </a:cubicBezTo>
                  <a:cubicBezTo>
                    <a:pt x="157061" y="61913"/>
                    <a:pt x="158014" y="33338"/>
                    <a:pt x="144679" y="0"/>
                  </a:cubicBezTo>
                  <a:cubicBezTo>
                    <a:pt x="185636" y="40958"/>
                    <a:pt x="190399" y="72390"/>
                    <a:pt x="160871" y="120015"/>
                  </a:cubicBezTo>
                  <a:cubicBezTo>
                    <a:pt x="146584" y="143828"/>
                    <a:pt x="127534" y="165735"/>
                    <a:pt x="111341" y="189548"/>
                  </a:cubicBezTo>
                  <a:cubicBezTo>
                    <a:pt x="108484" y="193358"/>
                    <a:pt x="105626" y="198120"/>
                    <a:pt x="102769" y="201930"/>
                  </a:cubicBezTo>
                  <a:cubicBezTo>
                    <a:pt x="104674" y="202883"/>
                    <a:pt x="106579" y="204788"/>
                    <a:pt x="107531" y="205740"/>
                  </a:cubicBezTo>
                  <a:cubicBezTo>
                    <a:pt x="134201" y="174308"/>
                    <a:pt x="161824" y="141923"/>
                    <a:pt x="187541" y="109538"/>
                  </a:cubicBezTo>
                  <a:cubicBezTo>
                    <a:pt x="189446" y="106680"/>
                    <a:pt x="187541" y="100013"/>
                    <a:pt x="187541" y="95250"/>
                  </a:cubicBezTo>
                  <a:cubicBezTo>
                    <a:pt x="184684" y="69533"/>
                    <a:pt x="187541" y="45720"/>
                    <a:pt x="206591" y="27623"/>
                  </a:cubicBezTo>
                  <a:cubicBezTo>
                    <a:pt x="213259" y="20955"/>
                    <a:pt x="230404" y="14288"/>
                    <a:pt x="237071" y="18098"/>
                  </a:cubicBezTo>
                  <a:cubicBezTo>
                    <a:pt x="245644" y="22860"/>
                    <a:pt x="253264" y="39053"/>
                    <a:pt x="252311" y="48578"/>
                  </a:cubicBezTo>
                  <a:cubicBezTo>
                    <a:pt x="248501" y="71438"/>
                    <a:pt x="238976" y="93345"/>
                    <a:pt x="232309" y="116205"/>
                  </a:cubicBezTo>
                  <a:cubicBezTo>
                    <a:pt x="236119" y="115253"/>
                    <a:pt x="241834" y="115253"/>
                    <a:pt x="244691" y="112395"/>
                  </a:cubicBezTo>
                  <a:cubicBezTo>
                    <a:pt x="266599" y="95250"/>
                    <a:pt x="290411" y="79058"/>
                    <a:pt x="310414" y="60008"/>
                  </a:cubicBezTo>
                  <a:cubicBezTo>
                    <a:pt x="324701" y="46673"/>
                    <a:pt x="335179" y="28575"/>
                    <a:pt x="305651" y="10478"/>
                  </a:cubicBezTo>
                  <a:cubicBezTo>
                    <a:pt x="346609" y="17145"/>
                    <a:pt x="361849" y="43815"/>
                    <a:pt x="344704" y="73343"/>
                  </a:cubicBezTo>
                  <a:cubicBezTo>
                    <a:pt x="331369" y="95250"/>
                    <a:pt x="315176" y="115253"/>
                    <a:pt x="299936" y="136208"/>
                  </a:cubicBezTo>
                  <a:cubicBezTo>
                    <a:pt x="283744" y="158115"/>
                    <a:pt x="267551" y="179070"/>
                    <a:pt x="262789" y="211455"/>
                  </a:cubicBezTo>
                  <a:cubicBezTo>
                    <a:pt x="290411" y="187643"/>
                    <a:pt x="318034" y="171450"/>
                    <a:pt x="335179" y="140970"/>
                  </a:cubicBezTo>
                  <a:cubicBezTo>
                    <a:pt x="348514" y="117158"/>
                    <a:pt x="367564" y="96203"/>
                    <a:pt x="384709" y="74295"/>
                  </a:cubicBezTo>
                  <a:cubicBezTo>
                    <a:pt x="398044" y="57150"/>
                    <a:pt x="410426" y="40958"/>
                    <a:pt x="406616" y="18098"/>
                  </a:cubicBezTo>
                  <a:cubicBezTo>
                    <a:pt x="430429" y="17145"/>
                    <a:pt x="430429" y="17145"/>
                    <a:pt x="432334" y="67628"/>
                  </a:cubicBezTo>
                  <a:cubicBezTo>
                    <a:pt x="451384" y="52388"/>
                    <a:pt x="469481" y="37148"/>
                    <a:pt x="488531" y="22860"/>
                  </a:cubicBezTo>
                  <a:cubicBezTo>
                    <a:pt x="494246" y="19050"/>
                    <a:pt x="503771" y="17145"/>
                    <a:pt x="509486" y="19050"/>
                  </a:cubicBezTo>
                  <a:cubicBezTo>
                    <a:pt x="514249" y="20955"/>
                    <a:pt x="518059" y="30480"/>
                    <a:pt x="519011" y="36195"/>
                  </a:cubicBezTo>
                  <a:cubicBezTo>
                    <a:pt x="522821" y="69533"/>
                    <a:pt x="503771" y="95250"/>
                    <a:pt x="484721" y="120015"/>
                  </a:cubicBezTo>
                  <a:cubicBezTo>
                    <a:pt x="468529" y="140970"/>
                    <a:pt x="453289" y="163830"/>
                    <a:pt x="439001" y="186690"/>
                  </a:cubicBezTo>
                  <a:cubicBezTo>
                    <a:pt x="435191" y="192405"/>
                    <a:pt x="435191" y="200025"/>
                    <a:pt x="435191" y="207645"/>
                  </a:cubicBezTo>
                  <a:cubicBezTo>
                    <a:pt x="463766" y="184785"/>
                    <a:pt x="499009" y="169545"/>
                    <a:pt x="511391" y="129540"/>
                  </a:cubicBezTo>
                  <a:cubicBezTo>
                    <a:pt x="522821" y="93345"/>
                    <a:pt x="544729" y="60960"/>
                    <a:pt x="577114" y="40005"/>
                  </a:cubicBezTo>
                  <a:cubicBezTo>
                    <a:pt x="593306" y="28575"/>
                    <a:pt x="613309" y="21908"/>
                    <a:pt x="633311" y="17145"/>
                  </a:cubicBezTo>
                  <a:cubicBezTo>
                    <a:pt x="658076" y="11430"/>
                    <a:pt x="673316" y="21908"/>
                    <a:pt x="686651" y="46673"/>
                  </a:cubicBezTo>
                  <a:cubicBezTo>
                    <a:pt x="699986" y="37148"/>
                    <a:pt x="701891" y="9525"/>
                    <a:pt x="726656" y="17145"/>
                  </a:cubicBezTo>
                  <a:cubicBezTo>
                    <a:pt x="689509" y="92393"/>
                    <a:pt x="653314" y="164783"/>
                    <a:pt x="616166" y="238125"/>
                  </a:cubicBezTo>
                  <a:cubicBezTo>
                    <a:pt x="637121" y="245745"/>
                    <a:pt x="655219" y="251460"/>
                    <a:pt x="674269" y="259080"/>
                  </a:cubicBezTo>
                  <a:cubicBezTo>
                    <a:pt x="680936" y="261938"/>
                    <a:pt x="687604" y="265747"/>
                    <a:pt x="693319" y="269558"/>
                  </a:cubicBezTo>
                  <a:cubicBezTo>
                    <a:pt x="739991" y="303847"/>
                    <a:pt x="739991" y="350520"/>
                    <a:pt x="691414" y="387668"/>
                  </a:cubicBezTo>
                  <a:cubicBezTo>
                    <a:pt x="694271" y="323850"/>
                    <a:pt x="656171" y="291465"/>
                    <a:pt x="601879" y="269558"/>
                  </a:cubicBezTo>
                  <a:cubicBezTo>
                    <a:pt x="586639" y="290513"/>
                    <a:pt x="572351" y="313372"/>
                    <a:pt x="555206" y="334328"/>
                  </a:cubicBezTo>
                  <a:cubicBezTo>
                    <a:pt x="516154" y="382905"/>
                    <a:pt x="466624" y="413385"/>
                    <a:pt x="404711" y="419100"/>
                  </a:cubicBezTo>
                  <a:cubicBezTo>
                    <a:pt x="378994" y="421958"/>
                    <a:pt x="355181" y="415290"/>
                    <a:pt x="341846" y="391478"/>
                  </a:cubicBezTo>
                  <a:cubicBezTo>
                    <a:pt x="327559" y="366713"/>
                    <a:pt x="332321" y="340995"/>
                    <a:pt x="345656" y="318135"/>
                  </a:cubicBezTo>
                  <a:cubicBezTo>
                    <a:pt x="373279" y="270510"/>
                    <a:pt x="419951" y="251460"/>
                    <a:pt x="471386" y="240983"/>
                  </a:cubicBezTo>
                  <a:cubicBezTo>
                    <a:pt x="482816" y="233363"/>
                    <a:pt x="495199" y="232410"/>
                    <a:pt x="506629" y="230505"/>
                  </a:cubicBezTo>
                  <a:close/>
                  <a:moveTo>
                    <a:pt x="557111" y="252413"/>
                  </a:moveTo>
                  <a:cubicBezTo>
                    <a:pt x="494246" y="244793"/>
                    <a:pt x="439954" y="252413"/>
                    <a:pt x="392329" y="290513"/>
                  </a:cubicBezTo>
                  <a:cubicBezTo>
                    <a:pt x="368516" y="309563"/>
                    <a:pt x="362801" y="352425"/>
                    <a:pt x="378994" y="373380"/>
                  </a:cubicBezTo>
                  <a:cubicBezTo>
                    <a:pt x="393281" y="392430"/>
                    <a:pt x="423761" y="393383"/>
                    <a:pt x="452336" y="376238"/>
                  </a:cubicBezTo>
                  <a:cubicBezTo>
                    <a:pt x="455194" y="374333"/>
                    <a:pt x="458051" y="372428"/>
                    <a:pt x="460909" y="370522"/>
                  </a:cubicBezTo>
                  <a:cubicBezTo>
                    <a:pt x="502819" y="340995"/>
                    <a:pt x="526631" y="298133"/>
                    <a:pt x="557111" y="252413"/>
                  </a:cubicBezTo>
                  <a:close/>
                  <a:moveTo>
                    <a:pt x="523774" y="209550"/>
                  </a:moveTo>
                  <a:cubicBezTo>
                    <a:pt x="575209" y="169545"/>
                    <a:pt x="624739" y="132398"/>
                    <a:pt x="650456" y="72390"/>
                  </a:cubicBezTo>
                  <a:cubicBezTo>
                    <a:pt x="655219" y="61913"/>
                    <a:pt x="657124" y="50483"/>
                    <a:pt x="659981" y="40005"/>
                  </a:cubicBezTo>
                  <a:cubicBezTo>
                    <a:pt x="613309" y="26670"/>
                    <a:pt x="528536" y="143828"/>
                    <a:pt x="523774" y="209550"/>
                  </a:cubicBezTo>
                  <a:close/>
                  <a:moveTo>
                    <a:pt x="600926" y="175260"/>
                  </a:moveTo>
                  <a:cubicBezTo>
                    <a:pt x="599974" y="174308"/>
                    <a:pt x="599021" y="173355"/>
                    <a:pt x="598069" y="173355"/>
                  </a:cubicBezTo>
                  <a:cubicBezTo>
                    <a:pt x="577114" y="190500"/>
                    <a:pt x="556159" y="208598"/>
                    <a:pt x="535204" y="225743"/>
                  </a:cubicBezTo>
                  <a:cubicBezTo>
                    <a:pt x="536156" y="227648"/>
                    <a:pt x="537109" y="229553"/>
                    <a:pt x="537109" y="231458"/>
                  </a:cubicBezTo>
                  <a:cubicBezTo>
                    <a:pt x="549491" y="228600"/>
                    <a:pt x="565684" y="229553"/>
                    <a:pt x="572351" y="221933"/>
                  </a:cubicBezTo>
                  <a:cubicBezTo>
                    <a:pt x="585686" y="208598"/>
                    <a:pt x="592354" y="190500"/>
                    <a:pt x="600926" y="175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E99F9A9-A292-45E9-B935-70F34948C0B6}"/>
                </a:ext>
              </a:extLst>
            </p:cNvPr>
            <p:cNvSpPr/>
            <p:nvPr/>
          </p:nvSpPr>
          <p:spPr>
            <a:xfrm>
              <a:off x="10666021" y="2823726"/>
              <a:ext cx="670863" cy="410529"/>
            </a:xfrm>
            <a:custGeom>
              <a:avLst/>
              <a:gdLst>
                <a:gd name="connsiteX0" fmla="*/ 32013 w 891712"/>
                <a:gd name="connsiteY0" fmla="*/ 517102 h 545676"/>
                <a:gd name="connsiteX1" fmla="*/ 106308 w 891712"/>
                <a:gd name="connsiteY1" fmla="*/ 454237 h 545676"/>
                <a:gd name="connsiteX2" fmla="*/ 114880 w 891712"/>
                <a:gd name="connsiteY2" fmla="*/ 435187 h 545676"/>
                <a:gd name="connsiteX3" fmla="*/ 224418 w 891712"/>
                <a:gd name="connsiteY3" fmla="*/ 292312 h 545676"/>
                <a:gd name="connsiteX4" fmla="*/ 307285 w 891712"/>
                <a:gd name="connsiteY4" fmla="*/ 281834 h 545676"/>
                <a:gd name="connsiteX5" fmla="*/ 318715 w 891712"/>
                <a:gd name="connsiteY5" fmla="*/ 323744 h 545676"/>
                <a:gd name="connsiteX6" fmla="*/ 256803 w 891712"/>
                <a:gd name="connsiteY6" fmla="*/ 373274 h 545676"/>
                <a:gd name="connsiteX7" fmla="*/ 242515 w 891712"/>
                <a:gd name="connsiteY7" fmla="*/ 376132 h 545676"/>
                <a:gd name="connsiteX8" fmla="*/ 238705 w 891712"/>
                <a:gd name="connsiteY8" fmla="*/ 370417 h 545676"/>
                <a:gd name="connsiteX9" fmla="*/ 306333 w 891712"/>
                <a:gd name="connsiteY9" fmla="*/ 309457 h 545676"/>
                <a:gd name="connsiteX10" fmla="*/ 137740 w 891712"/>
                <a:gd name="connsiteY10" fmla="*/ 519959 h 545676"/>
                <a:gd name="connsiteX11" fmla="*/ 254898 w 891712"/>
                <a:gd name="connsiteY11" fmla="*/ 424709 h 545676"/>
                <a:gd name="connsiteX12" fmla="*/ 356815 w 891712"/>
                <a:gd name="connsiteY12" fmla="*/ 322792 h 545676"/>
                <a:gd name="connsiteX13" fmla="*/ 462543 w 891712"/>
                <a:gd name="connsiteY13" fmla="*/ 281834 h 545676"/>
                <a:gd name="connsiteX14" fmla="*/ 507310 w 891712"/>
                <a:gd name="connsiteY14" fmla="*/ 298027 h 545676"/>
                <a:gd name="connsiteX15" fmla="*/ 543505 w 891712"/>
                <a:gd name="connsiteY15" fmla="*/ 289454 h 545676"/>
                <a:gd name="connsiteX16" fmla="*/ 576843 w 891712"/>
                <a:gd name="connsiteY16" fmla="*/ 302789 h 545676"/>
                <a:gd name="connsiteX17" fmla="*/ 713050 w 891712"/>
                <a:gd name="connsiteY17" fmla="*/ 122767 h 545676"/>
                <a:gd name="connsiteX18" fmla="*/ 849258 w 891712"/>
                <a:gd name="connsiteY18" fmla="*/ 8467 h 545676"/>
                <a:gd name="connsiteX19" fmla="*/ 869260 w 891712"/>
                <a:gd name="connsiteY19" fmla="*/ 847 h 545676"/>
                <a:gd name="connsiteX20" fmla="*/ 890215 w 891712"/>
                <a:gd name="connsiteY20" fmla="*/ 19897 h 545676"/>
                <a:gd name="connsiteX21" fmla="*/ 861640 w 891712"/>
                <a:gd name="connsiteY21" fmla="*/ 66569 h 545676"/>
                <a:gd name="connsiteX22" fmla="*/ 631135 w 891712"/>
                <a:gd name="connsiteY22" fmla="*/ 315172 h 545676"/>
                <a:gd name="connsiteX23" fmla="*/ 536838 w 891712"/>
                <a:gd name="connsiteY23" fmla="*/ 479954 h 545676"/>
                <a:gd name="connsiteX24" fmla="*/ 533028 w 891712"/>
                <a:gd name="connsiteY24" fmla="*/ 519959 h 545676"/>
                <a:gd name="connsiteX25" fmla="*/ 538743 w 891712"/>
                <a:gd name="connsiteY25" fmla="*/ 522817 h 545676"/>
                <a:gd name="connsiteX26" fmla="*/ 653995 w 891712"/>
                <a:gd name="connsiteY26" fmla="*/ 424709 h 545676"/>
                <a:gd name="connsiteX27" fmla="*/ 657805 w 891712"/>
                <a:gd name="connsiteY27" fmla="*/ 427567 h 545676"/>
                <a:gd name="connsiteX28" fmla="*/ 624468 w 891712"/>
                <a:gd name="connsiteY28" fmla="*/ 474239 h 545676"/>
                <a:gd name="connsiteX29" fmla="*/ 552078 w 891712"/>
                <a:gd name="connsiteY29" fmla="*/ 536152 h 545676"/>
                <a:gd name="connsiteX30" fmla="*/ 516835 w 891712"/>
                <a:gd name="connsiteY30" fmla="*/ 528532 h 545676"/>
                <a:gd name="connsiteX31" fmla="*/ 503500 w 891712"/>
                <a:gd name="connsiteY31" fmla="*/ 481859 h 545676"/>
                <a:gd name="connsiteX32" fmla="*/ 489213 w 891712"/>
                <a:gd name="connsiteY32" fmla="*/ 493289 h 545676"/>
                <a:gd name="connsiteX33" fmla="*/ 429205 w 891712"/>
                <a:gd name="connsiteY33" fmla="*/ 539009 h 545676"/>
                <a:gd name="connsiteX34" fmla="*/ 398725 w 891712"/>
                <a:gd name="connsiteY34" fmla="*/ 532342 h 545676"/>
                <a:gd name="connsiteX35" fmla="*/ 390153 w 891712"/>
                <a:gd name="connsiteY35" fmla="*/ 495194 h 545676"/>
                <a:gd name="connsiteX36" fmla="*/ 392058 w 891712"/>
                <a:gd name="connsiteY36" fmla="*/ 468524 h 545676"/>
                <a:gd name="connsiteX37" fmla="*/ 306333 w 891712"/>
                <a:gd name="connsiteY37" fmla="*/ 534247 h 545676"/>
                <a:gd name="connsiteX38" fmla="*/ 265375 w 891712"/>
                <a:gd name="connsiteY38" fmla="*/ 520912 h 545676"/>
                <a:gd name="connsiteX39" fmla="*/ 268233 w 891712"/>
                <a:gd name="connsiteY39" fmla="*/ 458999 h 545676"/>
                <a:gd name="connsiteX40" fmla="*/ 276805 w 891712"/>
                <a:gd name="connsiteY40" fmla="*/ 429472 h 545676"/>
                <a:gd name="connsiteX41" fmla="*/ 176793 w 891712"/>
                <a:gd name="connsiteY41" fmla="*/ 508529 h 545676"/>
                <a:gd name="connsiteX42" fmla="*/ 142503 w 891712"/>
                <a:gd name="connsiteY42" fmla="*/ 535199 h 545676"/>
                <a:gd name="connsiteX43" fmla="*/ 117738 w 891712"/>
                <a:gd name="connsiteY43" fmla="*/ 533294 h 545676"/>
                <a:gd name="connsiteX44" fmla="*/ 95830 w 891712"/>
                <a:gd name="connsiteY44" fmla="*/ 484717 h 545676"/>
                <a:gd name="connsiteX45" fmla="*/ 20583 w 891712"/>
                <a:gd name="connsiteY45" fmla="*/ 545677 h 545676"/>
                <a:gd name="connsiteX46" fmla="*/ 3438 w 891712"/>
                <a:gd name="connsiteY46" fmla="*/ 463762 h 545676"/>
                <a:gd name="connsiteX47" fmla="*/ 63445 w 891712"/>
                <a:gd name="connsiteY47" fmla="*/ 361844 h 545676"/>
                <a:gd name="connsiteX48" fmla="*/ 85353 w 891712"/>
                <a:gd name="connsiteY48" fmla="*/ 333269 h 545676"/>
                <a:gd name="connsiteX49" fmla="*/ 88210 w 891712"/>
                <a:gd name="connsiteY49" fmla="*/ 266594 h 545676"/>
                <a:gd name="connsiteX50" fmla="*/ 128215 w 891712"/>
                <a:gd name="connsiteY50" fmla="*/ 345652 h 545676"/>
                <a:gd name="connsiteX51" fmla="*/ 102498 w 891712"/>
                <a:gd name="connsiteY51" fmla="*/ 383752 h 545676"/>
                <a:gd name="connsiteX52" fmla="*/ 48205 w 891712"/>
                <a:gd name="connsiteY52" fmla="*/ 457094 h 545676"/>
                <a:gd name="connsiteX53" fmla="*/ 22488 w 891712"/>
                <a:gd name="connsiteY53" fmla="*/ 511387 h 545676"/>
                <a:gd name="connsiteX54" fmla="*/ 32013 w 891712"/>
                <a:gd name="connsiteY54" fmla="*/ 517102 h 545676"/>
                <a:gd name="connsiteX55" fmla="*/ 479688 w 891712"/>
                <a:gd name="connsiteY55" fmla="*/ 314219 h 545676"/>
                <a:gd name="connsiteX56" fmla="*/ 441588 w 891712"/>
                <a:gd name="connsiteY56" fmla="*/ 317077 h 545676"/>
                <a:gd name="connsiteX57" fmla="*/ 338718 w 891712"/>
                <a:gd name="connsiteY57" fmla="*/ 418994 h 545676"/>
                <a:gd name="connsiteX58" fmla="*/ 294903 w 891712"/>
                <a:gd name="connsiteY58" fmla="*/ 522817 h 545676"/>
                <a:gd name="connsiteX59" fmla="*/ 345385 w 891712"/>
                <a:gd name="connsiteY59" fmla="*/ 483764 h 545676"/>
                <a:gd name="connsiteX60" fmla="*/ 411108 w 891712"/>
                <a:gd name="connsiteY60" fmla="*/ 426614 h 545676"/>
                <a:gd name="connsiteX61" fmla="*/ 479688 w 891712"/>
                <a:gd name="connsiteY61" fmla="*/ 314219 h 545676"/>
                <a:gd name="connsiteX62" fmla="*/ 417775 w 891712"/>
                <a:gd name="connsiteY62" fmla="*/ 519007 h 545676"/>
                <a:gd name="connsiteX63" fmla="*/ 423490 w 891712"/>
                <a:gd name="connsiteY63" fmla="*/ 522817 h 545676"/>
                <a:gd name="connsiteX64" fmla="*/ 511120 w 891712"/>
                <a:gd name="connsiteY64" fmla="*/ 450427 h 545676"/>
                <a:gd name="connsiteX65" fmla="*/ 520645 w 891712"/>
                <a:gd name="connsiteY65" fmla="*/ 436139 h 545676"/>
                <a:gd name="connsiteX66" fmla="*/ 559698 w 891712"/>
                <a:gd name="connsiteY66" fmla="*/ 342794 h 545676"/>
                <a:gd name="connsiteX67" fmla="*/ 560650 w 891712"/>
                <a:gd name="connsiteY67" fmla="*/ 317077 h 545676"/>
                <a:gd name="connsiteX68" fmla="*/ 537790 w 891712"/>
                <a:gd name="connsiteY68" fmla="*/ 323744 h 545676"/>
                <a:gd name="connsiteX69" fmla="*/ 513978 w 891712"/>
                <a:gd name="connsiteY69" fmla="*/ 346604 h 545676"/>
                <a:gd name="connsiteX70" fmla="*/ 435873 w 891712"/>
                <a:gd name="connsiteY70" fmla="*/ 467572 h 545676"/>
                <a:gd name="connsiteX71" fmla="*/ 417775 w 891712"/>
                <a:gd name="connsiteY71" fmla="*/ 519007 h 545676"/>
                <a:gd name="connsiteX72" fmla="*/ 844495 w 891712"/>
                <a:gd name="connsiteY72" fmla="*/ 57044 h 545676"/>
                <a:gd name="connsiteX73" fmla="*/ 840685 w 891712"/>
                <a:gd name="connsiteY73" fmla="*/ 53234 h 545676"/>
                <a:gd name="connsiteX74" fmla="*/ 702573 w 891712"/>
                <a:gd name="connsiteY74" fmla="*/ 205634 h 545676"/>
                <a:gd name="connsiteX75" fmla="*/ 707335 w 891712"/>
                <a:gd name="connsiteY75" fmla="*/ 209444 h 545676"/>
                <a:gd name="connsiteX76" fmla="*/ 844495 w 891712"/>
                <a:gd name="connsiteY76" fmla="*/ 57044 h 54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91712" h="545676">
                  <a:moveTo>
                    <a:pt x="32013" y="517102"/>
                  </a:moveTo>
                  <a:cubicBezTo>
                    <a:pt x="56778" y="496147"/>
                    <a:pt x="81543" y="476144"/>
                    <a:pt x="106308" y="454237"/>
                  </a:cubicBezTo>
                  <a:cubicBezTo>
                    <a:pt x="111070" y="449474"/>
                    <a:pt x="112023" y="441854"/>
                    <a:pt x="114880" y="435187"/>
                  </a:cubicBezTo>
                  <a:cubicBezTo>
                    <a:pt x="135835" y="376132"/>
                    <a:pt x="166315" y="323744"/>
                    <a:pt x="224418" y="292312"/>
                  </a:cubicBezTo>
                  <a:cubicBezTo>
                    <a:pt x="250135" y="278024"/>
                    <a:pt x="278710" y="273262"/>
                    <a:pt x="307285" y="281834"/>
                  </a:cubicBezTo>
                  <a:cubicBezTo>
                    <a:pt x="330145" y="288502"/>
                    <a:pt x="335860" y="307552"/>
                    <a:pt x="318715" y="323744"/>
                  </a:cubicBezTo>
                  <a:cubicBezTo>
                    <a:pt x="299665" y="341842"/>
                    <a:pt x="277758" y="357082"/>
                    <a:pt x="256803" y="373274"/>
                  </a:cubicBezTo>
                  <a:cubicBezTo>
                    <a:pt x="252993" y="376132"/>
                    <a:pt x="247278" y="375179"/>
                    <a:pt x="242515" y="376132"/>
                  </a:cubicBezTo>
                  <a:cubicBezTo>
                    <a:pt x="241563" y="374227"/>
                    <a:pt x="239658" y="372322"/>
                    <a:pt x="238705" y="370417"/>
                  </a:cubicBezTo>
                  <a:cubicBezTo>
                    <a:pt x="260613" y="351367"/>
                    <a:pt x="282520" y="331364"/>
                    <a:pt x="306333" y="309457"/>
                  </a:cubicBezTo>
                  <a:cubicBezTo>
                    <a:pt x="238705" y="303742"/>
                    <a:pt x="132025" y="439949"/>
                    <a:pt x="137740" y="519959"/>
                  </a:cubicBezTo>
                  <a:cubicBezTo>
                    <a:pt x="177745" y="487574"/>
                    <a:pt x="218703" y="458047"/>
                    <a:pt x="254898" y="424709"/>
                  </a:cubicBezTo>
                  <a:cubicBezTo>
                    <a:pt x="290140" y="392324"/>
                    <a:pt x="322525" y="356129"/>
                    <a:pt x="356815" y="322792"/>
                  </a:cubicBezTo>
                  <a:cubicBezTo>
                    <a:pt x="386343" y="295169"/>
                    <a:pt x="421585" y="278024"/>
                    <a:pt x="462543" y="281834"/>
                  </a:cubicBezTo>
                  <a:cubicBezTo>
                    <a:pt x="475878" y="282787"/>
                    <a:pt x="489213" y="291359"/>
                    <a:pt x="507310" y="298027"/>
                  </a:cubicBezTo>
                  <a:cubicBezTo>
                    <a:pt x="514930" y="296122"/>
                    <a:pt x="529218" y="288502"/>
                    <a:pt x="543505" y="289454"/>
                  </a:cubicBezTo>
                  <a:cubicBezTo>
                    <a:pt x="555888" y="290407"/>
                    <a:pt x="568270" y="298979"/>
                    <a:pt x="576843" y="302789"/>
                  </a:cubicBezTo>
                  <a:cubicBezTo>
                    <a:pt x="620658" y="244687"/>
                    <a:pt x="664473" y="182774"/>
                    <a:pt x="713050" y="122767"/>
                  </a:cubicBezTo>
                  <a:cubicBezTo>
                    <a:pt x="750198" y="76094"/>
                    <a:pt x="794965" y="36089"/>
                    <a:pt x="849258" y="8467"/>
                  </a:cubicBezTo>
                  <a:cubicBezTo>
                    <a:pt x="855925" y="5609"/>
                    <a:pt x="862593" y="2752"/>
                    <a:pt x="869260" y="847"/>
                  </a:cubicBezTo>
                  <a:cubicBezTo>
                    <a:pt x="884500" y="-2963"/>
                    <a:pt x="895930" y="6562"/>
                    <a:pt x="890215" y="19897"/>
                  </a:cubicBezTo>
                  <a:cubicBezTo>
                    <a:pt x="883548" y="37042"/>
                    <a:pt x="873070" y="52282"/>
                    <a:pt x="861640" y="66569"/>
                  </a:cubicBezTo>
                  <a:cubicBezTo>
                    <a:pt x="793060" y="157057"/>
                    <a:pt x="711145" y="234209"/>
                    <a:pt x="631135" y="315172"/>
                  </a:cubicBezTo>
                  <a:cubicBezTo>
                    <a:pt x="585415" y="360892"/>
                    <a:pt x="555888" y="418042"/>
                    <a:pt x="536838" y="479954"/>
                  </a:cubicBezTo>
                  <a:cubicBezTo>
                    <a:pt x="533028" y="492337"/>
                    <a:pt x="533980" y="506624"/>
                    <a:pt x="533028" y="519959"/>
                  </a:cubicBezTo>
                  <a:cubicBezTo>
                    <a:pt x="534933" y="520912"/>
                    <a:pt x="536838" y="521864"/>
                    <a:pt x="538743" y="522817"/>
                  </a:cubicBezTo>
                  <a:cubicBezTo>
                    <a:pt x="576843" y="490432"/>
                    <a:pt x="615895" y="457094"/>
                    <a:pt x="653995" y="424709"/>
                  </a:cubicBezTo>
                  <a:cubicBezTo>
                    <a:pt x="654948" y="425662"/>
                    <a:pt x="656853" y="426614"/>
                    <a:pt x="657805" y="427567"/>
                  </a:cubicBezTo>
                  <a:cubicBezTo>
                    <a:pt x="647328" y="443759"/>
                    <a:pt x="637803" y="460904"/>
                    <a:pt x="624468" y="474239"/>
                  </a:cubicBezTo>
                  <a:cubicBezTo>
                    <a:pt x="601608" y="496147"/>
                    <a:pt x="576843" y="516149"/>
                    <a:pt x="552078" y="536152"/>
                  </a:cubicBezTo>
                  <a:cubicBezTo>
                    <a:pt x="538743" y="547582"/>
                    <a:pt x="525408" y="545677"/>
                    <a:pt x="516835" y="528532"/>
                  </a:cubicBezTo>
                  <a:cubicBezTo>
                    <a:pt x="510168" y="515197"/>
                    <a:pt x="508263" y="499004"/>
                    <a:pt x="503500" y="481859"/>
                  </a:cubicBezTo>
                  <a:cubicBezTo>
                    <a:pt x="499690" y="484717"/>
                    <a:pt x="494928" y="489479"/>
                    <a:pt x="489213" y="493289"/>
                  </a:cubicBezTo>
                  <a:cubicBezTo>
                    <a:pt x="469210" y="508529"/>
                    <a:pt x="448255" y="522817"/>
                    <a:pt x="429205" y="539009"/>
                  </a:cubicBezTo>
                  <a:cubicBezTo>
                    <a:pt x="415870" y="550439"/>
                    <a:pt x="404440" y="545677"/>
                    <a:pt x="398725" y="532342"/>
                  </a:cubicBezTo>
                  <a:cubicBezTo>
                    <a:pt x="393010" y="520912"/>
                    <a:pt x="392058" y="507577"/>
                    <a:pt x="390153" y="495194"/>
                  </a:cubicBezTo>
                  <a:cubicBezTo>
                    <a:pt x="389200" y="487574"/>
                    <a:pt x="391105" y="479954"/>
                    <a:pt x="392058" y="468524"/>
                  </a:cubicBezTo>
                  <a:cubicBezTo>
                    <a:pt x="361578" y="492337"/>
                    <a:pt x="333955" y="513292"/>
                    <a:pt x="306333" y="534247"/>
                  </a:cubicBezTo>
                  <a:cubicBezTo>
                    <a:pt x="287283" y="548534"/>
                    <a:pt x="270138" y="544724"/>
                    <a:pt x="265375" y="520912"/>
                  </a:cubicBezTo>
                  <a:cubicBezTo>
                    <a:pt x="261565" y="500909"/>
                    <a:pt x="266328" y="479954"/>
                    <a:pt x="268233" y="458999"/>
                  </a:cubicBezTo>
                  <a:cubicBezTo>
                    <a:pt x="269185" y="450427"/>
                    <a:pt x="272995" y="442807"/>
                    <a:pt x="276805" y="429472"/>
                  </a:cubicBezTo>
                  <a:cubicBezTo>
                    <a:pt x="241563" y="458047"/>
                    <a:pt x="209178" y="483764"/>
                    <a:pt x="176793" y="508529"/>
                  </a:cubicBezTo>
                  <a:cubicBezTo>
                    <a:pt x="165363" y="517102"/>
                    <a:pt x="152980" y="525674"/>
                    <a:pt x="142503" y="535199"/>
                  </a:cubicBezTo>
                  <a:cubicBezTo>
                    <a:pt x="132978" y="544724"/>
                    <a:pt x="123453" y="541867"/>
                    <a:pt x="117738" y="533294"/>
                  </a:cubicBezTo>
                  <a:cubicBezTo>
                    <a:pt x="109165" y="518054"/>
                    <a:pt x="102498" y="500909"/>
                    <a:pt x="95830" y="484717"/>
                  </a:cubicBezTo>
                  <a:cubicBezTo>
                    <a:pt x="72970" y="503767"/>
                    <a:pt x="47253" y="523769"/>
                    <a:pt x="20583" y="545677"/>
                  </a:cubicBezTo>
                  <a:cubicBezTo>
                    <a:pt x="580" y="519007"/>
                    <a:pt x="-4182" y="493289"/>
                    <a:pt x="3438" y="463762"/>
                  </a:cubicBezTo>
                  <a:cubicBezTo>
                    <a:pt x="13915" y="423757"/>
                    <a:pt x="39633" y="394229"/>
                    <a:pt x="63445" y="361844"/>
                  </a:cubicBezTo>
                  <a:cubicBezTo>
                    <a:pt x="70113" y="352319"/>
                    <a:pt x="77733" y="342794"/>
                    <a:pt x="85353" y="333269"/>
                  </a:cubicBezTo>
                  <a:cubicBezTo>
                    <a:pt x="110118" y="298979"/>
                    <a:pt x="110118" y="297074"/>
                    <a:pt x="88210" y="266594"/>
                  </a:cubicBezTo>
                  <a:cubicBezTo>
                    <a:pt x="134883" y="281834"/>
                    <a:pt x="148218" y="307552"/>
                    <a:pt x="128215" y="345652"/>
                  </a:cubicBezTo>
                  <a:cubicBezTo>
                    <a:pt x="121548" y="358987"/>
                    <a:pt x="112023" y="371369"/>
                    <a:pt x="102498" y="383752"/>
                  </a:cubicBezTo>
                  <a:cubicBezTo>
                    <a:pt x="84400" y="408517"/>
                    <a:pt x="65350" y="431377"/>
                    <a:pt x="48205" y="457094"/>
                  </a:cubicBezTo>
                  <a:cubicBezTo>
                    <a:pt x="37728" y="473287"/>
                    <a:pt x="31060" y="493289"/>
                    <a:pt x="22488" y="511387"/>
                  </a:cubicBezTo>
                  <a:cubicBezTo>
                    <a:pt x="28203" y="515197"/>
                    <a:pt x="30108" y="516149"/>
                    <a:pt x="32013" y="517102"/>
                  </a:cubicBezTo>
                  <a:close/>
                  <a:moveTo>
                    <a:pt x="479688" y="314219"/>
                  </a:moveTo>
                  <a:cubicBezTo>
                    <a:pt x="468258" y="306599"/>
                    <a:pt x="454923" y="311362"/>
                    <a:pt x="441588" y="317077"/>
                  </a:cubicBezTo>
                  <a:cubicBezTo>
                    <a:pt x="395868" y="338984"/>
                    <a:pt x="365388" y="377084"/>
                    <a:pt x="338718" y="418994"/>
                  </a:cubicBezTo>
                  <a:cubicBezTo>
                    <a:pt x="318715" y="449474"/>
                    <a:pt x="298713" y="480907"/>
                    <a:pt x="294903" y="522817"/>
                  </a:cubicBezTo>
                  <a:cubicBezTo>
                    <a:pt x="313953" y="508529"/>
                    <a:pt x="330145" y="497099"/>
                    <a:pt x="345385" y="483764"/>
                  </a:cubicBezTo>
                  <a:cubicBezTo>
                    <a:pt x="368245" y="465667"/>
                    <a:pt x="393963" y="449474"/>
                    <a:pt x="411108" y="426614"/>
                  </a:cubicBezTo>
                  <a:cubicBezTo>
                    <a:pt x="435873" y="392324"/>
                    <a:pt x="455875" y="353272"/>
                    <a:pt x="479688" y="314219"/>
                  </a:cubicBezTo>
                  <a:close/>
                  <a:moveTo>
                    <a:pt x="417775" y="519007"/>
                  </a:moveTo>
                  <a:cubicBezTo>
                    <a:pt x="419680" y="519959"/>
                    <a:pt x="421585" y="521864"/>
                    <a:pt x="423490" y="522817"/>
                  </a:cubicBezTo>
                  <a:cubicBezTo>
                    <a:pt x="453018" y="499004"/>
                    <a:pt x="482545" y="474239"/>
                    <a:pt x="511120" y="450427"/>
                  </a:cubicBezTo>
                  <a:cubicBezTo>
                    <a:pt x="514930" y="446617"/>
                    <a:pt x="518740" y="441854"/>
                    <a:pt x="520645" y="436139"/>
                  </a:cubicBezTo>
                  <a:cubicBezTo>
                    <a:pt x="533980" y="405659"/>
                    <a:pt x="547315" y="374227"/>
                    <a:pt x="559698" y="342794"/>
                  </a:cubicBezTo>
                  <a:cubicBezTo>
                    <a:pt x="562555" y="335174"/>
                    <a:pt x="559698" y="325649"/>
                    <a:pt x="560650" y="317077"/>
                  </a:cubicBezTo>
                  <a:cubicBezTo>
                    <a:pt x="553030" y="318982"/>
                    <a:pt x="544458" y="319934"/>
                    <a:pt x="537790" y="323744"/>
                  </a:cubicBezTo>
                  <a:cubicBezTo>
                    <a:pt x="528265" y="330412"/>
                    <a:pt x="519693" y="338032"/>
                    <a:pt x="513978" y="346604"/>
                  </a:cubicBezTo>
                  <a:cubicBezTo>
                    <a:pt x="487308" y="386609"/>
                    <a:pt x="460638" y="426614"/>
                    <a:pt x="435873" y="467572"/>
                  </a:cubicBezTo>
                  <a:cubicBezTo>
                    <a:pt x="426348" y="482812"/>
                    <a:pt x="423490" y="501862"/>
                    <a:pt x="417775" y="519007"/>
                  </a:cubicBezTo>
                  <a:close/>
                  <a:moveTo>
                    <a:pt x="844495" y="57044"/>
                  </a:moveTo>
                  <a:cubicBezTo>
                    <a:pt x="843543" y="56092"/>
                    <a:pt x="841638" y="54187"/>
                    <a:pt x="840685" y="53234"/>
                  </a:cubicBezTo>
                  <a:cubicBezTo>
                    <a:pt x="791155" y="100859"/>
                    <a:pt x="742578" y="148484"/>
                    <a:pt x="702573" y="205634"/>
                  </a:cubicBezTo>
                  <a:cubicBezTo>
                    <a:pt x="704478" y="206587"/>
                    <a:pt x="705430" y="208492"/>
                    <a:pt x="707335" y="209444"/>
                  </a:cubicBezTo>
                  <a:cubicBezTo>
                    <a:pt x="753055" y="158962"/>
                    <a:pt x="798775" y="108479"/>
                    <a:pt x="844495" y="57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FF1BF47-CE70-4748-AF49-626732DE7C5B}"/>
                </a:ext>
              </a:extLst>
            </p:cNvPr>
            <p:cNvSpPr/>
            <p:nvPr/>
          </p:nvSpPr>
          <p:spPr>
            <a:xfrm>
              <a:off x="10341720" y="2326330"/>
              <a:ext cx="511052" cy="205493"/>
            </a:xfrm>
            <a:custGeom>
              <a:avLst/>
              <a:gdLst>
                <a:gd name="connsiteX0" fmla="*/ 309722 w 679292"/>
                <a:gd name="connsiteY0" fmla="*/ 104775 h 273141"/>
                <a:gd name="connsiteX1" fmla="*/ 326867 w 679292"/>
                <a:gd name="connsiteY1" fmla="*/ 66675 h 273141"/>
                <a:gd name="connsiteX2" fmla="*/ 327820 w 679292"/>
                <a:gd name="connsiteY2" fmla="*/ 0 h 273141"/>
                <a:gd name="connsiteX3" fmla="*/ 356395 w 679292"/>
                <a:gd name="connsiteY3" fmla="*/ 91440 h 273141"/>
                <a:gd name="connsiteX4" fmla="*/ 294482 w 679292"/>
                <a:gd name="connsiteY4" fmla="*/ 196215 h 273141"/>
                <a:gd name="connsiteX5" fmla="*/ 264002 w 679292"/>
                <a:gd name="connsiteY5" fmla="*/ 245745 h 273141"/>
                <a:gd name="connsiteX6" fmla="*/ 284957 w 679292"/>
                <a:gd name="connsiteY6" fmla="*/ 226695 h 273141"/>
                <a:gd name="connsiteX7" fmla="*/ 370682 w 679292"/>
                <a:gd name="connsiteY7" fmla="*/ 127635 h 273141"/>
                <a:gd name="connsiteX8" fmla="*/ 375445 w 679292"/>
                <a:gd name="connsiteY8" fmla="*/ 108585 h 273141"/>
                <a:gd name="connsiteX9" fmla="*/ 389732 w 679292"/>
                <a:gd name="connsiteY9" fmla="*/ 28575 h 273141"/>
                <a:gd name="connsiteX10" fmla="*/ 428784 w 679292"/>
                <a:gd name="connsiteY10" fmla="*/ 7620 h 273141"/>
                <a:gd name="connsiteX11" fmla="*/ 448787 w 679292"/>
                <a:gd name="connsiteY11" fmla="*/ 45720 h 273141"/>
                <a:gd name="connsiteX12" fmla="*/ 443072 w 679292"/>
                <a:gd name="connsiteY12" fmla="*/ 76200 h 273141"/>
                <a:gd name="connsiteX13" fmla="*/ 420212 w 679292"/>
                <a:gd name="connsiteY13" fmla="*/ 129540 h 273141"/>
                <a:gd name="connsiteX14" fmla="*/ 482125 w 679292"/>
                <a:gd name="connsiteY14" fmla="*/ 91440 h 273141"/>
                <a:gd name="connsiteX15" fmla="*/ 561182 w 679292"/>
                <a:gd name="connsiteY15" fmla="*/ 19050 h 273141"/>
                <a:gd name="connsiteX16" fmla="*/ 631667 w 679292"/>
                <a:gd name="connsiteY16" fmla="*/ 9525 h 273141"/>
                <a:gd name="connsiteX17" fmla="*/ 663100 w 679292"/>
                <a:gd name="connsiteY17" fmla="*/ 40957 h 273141"/>
                <a:gd name="connsiteX18" fmla="*/ 541180 w 679292"/>
                <a:gd name="connsiteY18" fmla="*/ 140970 h 273141"/>
                <a:gd name="connsiteX19" fmla="*/ 491650 w 679292"/>
                <a:gd name="connsiteY19" fmla="*/ 180975 h 273141"/>
                <a:gd name="connsiteX20" fmla="*/ 468789 w 679292"/>
                <a:gd name="connsiteY20" fmla="*/ 247650 h 273141"/>
                <a:gd name="connsiteX21" fmla="*/ 517367 w 679292"/>
                <a:gd name="connsiteY21" fmla="*/ 213360 h 273141"/>
                <a:gd name="connsiteX22" fmla="*/ 648812 w 679292"/>
                <a:gd name="connsiteY22" fmla="*/ 107632 h 273141"/>
                <a:gd name="connsiteX23" fmla="*/ 675482 w 679292"/>
                <a:gd name="connsiteY23" fmla="*/ 98107 h 273141"/>
                <a:gd name="connsiteX24" fmla="*/ 679292 w 679292"/>
                <a:gd name="connsiteY24" fmla="*/ 105727 h 273141"/>
                <a:gd name="connsiteX25" fmla="*/ 611664 w 679292"/>
                <a:gd name="connsiteY25" fmla="*/ 166688 h 273141"/>
                <a:gd name="connsiteX26" fmla="*/ 476409 w 679292"/>
                <a:gd name="connsiteY26" fmla="*/ 267653 h 273141"/>
                <a:gd name="connsiteX27" fmla="*/ 452597 w 679292"/>
                <a:gd name="connsiteY27" fmla="*/ 266700 h 273141"/>
                <a:gd name="connsiteX28" fmla="*/ 438309 w 679292"/>
                <a:gd name="connsiteY28" fmla="*/ 196215 h 273141"/>
                <a:gd name="connsiteX29" fmla="*/ 453550 w 679292"/>
                <a:gd name="connsiteY29" fmla="*/ 140017 h 273141"/>
                <a:gd name="connsiteX30" fmla="*/ 410687 w 679292"/>
                <a:gd name="connsiteY30" fmla="*/ 146685 h 273141"/>
                <a:gd name="connsiteX31" fmla="*/ 399257 w 679292"/>
                <a:gd name="connsiteY31" fmla="*/ 156210 h 273141"/>
                <a:gd name="connsiteX32" fmla="*/ 291625 w 679292"/>
                <a:gd name="connsiteY32" fmla="*/ 255270 h 273141"/>
                <a:gd name="connsiteX33" fmla="*/ 276384 w 679292"/>
                <a:gd name="connsiteY33" fmla="*/ 263842 h 273141"/>
                <a:gd name="connsiteX34" fmla="*/ 232570 w 679292"/>
                <a:gd name="connsiteY34" fmla="*/ 237172 h 273141"/>
                <a:gd name="connsiteX35" fmla="*/ 231617 w 679292"/>
                <a:gd name="connsiteY35" fmla="*/ 220027 h 273141"/>
                <a:gd name="connsiteX36" fmla="*/ 171609 w 679292"/>
                <a:gd name="connsiteY36" fmla="*/ 264795 h 273141"/>
                <a:gd name="connsiteX37" fmla="*/ 132557 w 679292"/>
                <a:gd name="connsiteY37" fmla="*/ 251460 h 273141"/>
                <a:gd name="connsiteX38" fmla="*/ 127795 w 679292"/>
                <a:gd name="connsiteY38" fmla="*/ 199072 h 273141"/>
                <a:gd name="connsiteX39" fmla="*/ 47784 w 679292"/>
                <a:gd name="connsiteY39" fmla="*/ 260985 h 273141"/>
                <a:gd name="connsiteX40" fmla="*/ 21114 w 679292"/>
                <a:gd name="connsiteY40" fmla="*/ 271463 h 273141"/>
                <a:gd name="connsiteX41" fmla="*/ 1112 w 679292"/>
                <a:gd name="connsiteY41" fmla="*/ 240030 h 273141"/>
                <a:gd name="connsiteX42" fmla="*/ 33497 w 679292"/>
                <a:gd name="connsiteY42" fmla="*/ 123825 h 273141"/>
                <a:gd name="connsiteX43" fmla="*/ 166847 w 679292"/>
                <a:gd name="connsiteY43" fmla="*/ 10477 h 273141"/>
                <a:gd name="connsiteX44" fmla="*/ 237332 w 679292"/>
                <a:gd name="connsiteY44" fmla="*/ 29527 h 273141"/>
                <a:gd name="connsiteX45" fmla="*/ 265907 w 679292"/>
                <a:gd name="connsiteY45" fmla="*/ 16192 h 273141"/>
                <a:gd name="connsiteX46" fmla="*/ 313532 w 679292"/>
                <a:gd name="connsiteY46" fmla="*/ 57150 h 273141"/>
                <a:gd name="connsiteX47" fmla="*/ 309722 w 679292"/>
                <a:gd name="connsiteY47" fmla="*/ 104775 h 273141"/>
                <a:gd name="connsiteX48" fmla="*/ 304007 w 679292"/>
                <a:gd name="connsiteY48" fmla="*/ 87630 h 273141"/>
                <a:gd name="connsiteX49" fmla="*/ 303055 w 679292"/>
                <a:gd name="connsiteY49" fmla="*/ 61913 h 273141"/>
                <a:gd name="connsiteX50" fmla="*/ 279242 w 679292"/>
                <a:gd name="connsiteY50" fmla="*/ 50482 h 273141"/>
                <a:gd name="connsiteX51" fmla="*/ 268764 w 679292"/>
                <a:gd name="connsiteY51" fmla="*/ 59055 h 273141"/>
                <a:gd name="connsiteX52" fmla="*/ 163989 w 679292"/>
                <a:gd name="connsiteY52" fmla="*/ 218122 h 273141"/>
                <a:gd name="connsiteX53" fmla="*/ 155417 w 679292"/>
                <a:gd name="connsiteY53" fmla="*/ 249555 h 273141"/>
                <a:gd name="connsiteX54" fmla="*/ 163989 w 679292"/>
                <a:gd name="connsiteY54" fmla="*/ 247650 h 273141"/>
                <a:gd name="connsiteX55" fmla="*/ 277337 w 679292"/>
                <a:gd name="connsiteY55" fmla="*/ 143827 h 273141"/>
                <a:gd name="connsiteX56" fmla="*/ 309722 w 679292"/>
                <a:gd name="connsiteY56" fmla="*/ 104775 h 273141"/>
                <a:gd name="connsiteX57" fmla="*/ 28734 w 679292"/>
                <a:gd name="connsiteY57" fmla="*/ 248602 h 273141"/>
                <a:gd name="connsiteX58" fmla="*/ 34450 w 679292"/>
                <a:gd name="connsiteY58" fmla="*/ 248602 h 273141"/>
                <a:gd name="connsiteX59" fmla="*/ 168752 w 679292"/>
                <a:gd name="connsiteY59" fmla="*/ 117157 h 273141"/>
                <a:gd name="connsiteX60" fmla="*/ 219234 w 679292"/>
                <a:gd name="connsiteY60" fmla="*/ 44767 h 273141"/>
                <a:gd name="connsiteX61" fmla="*/ 156370 w 679292"/>
                <a:gd name="connsiteY61" fmla="*/ 58102 h 273141"/>
                <a:gd name="connsiteX62" fmla="*/ 32545 w 679292"/>
                <a:gd name="connsiteY62" fmla="*/ 230505 h 273141"/>
                <a:gd name="connsiteX63" fmla="*/ 28734 w 679292"/>
                <a:gd name="connsiteY63" fmla="*/ 248602 h 273141"/>
                <a:gd name="connsiteX64" fmla="*/ 510700 w 679292"/>
                <a:gd name="connsiteY64" fmla="*/ 134302 h 273141"/>
                <a:gd name="connsiteX65" fmla="*/ 514509 w 679292"/>
                <a:gd name="connsiteY65" fmla="*/ 138113 h 273141"/>
                <a:gd name="connsiteX66" fmla="*/ 630714 w 679292"/>
                <a:gd name="connsiteY66" fmla="*/ 42863 h 273141"/>
                <a:gd name="connsiteX67" fmla="*/ 510700 w 679292"/>
                <a:gd name="connsiteY67" fmla="*/ 134302 h 273141"/>
                <a:gd name="connsiteX68" fmla="*/ 426880 w 679292"/>
                <a:gd name="connsiteY68" fmla="*/ 33338 h 273141"/>
                <a:gd name="connsiteX69" fmla="*/ 417355 w 679292"/>
                <a:gd name="connsiteY69" fmla="*/ 29527 h 273141"/>
                <a:gd name="connsiteX70" fmla="*/ 392589 w 679292"/>
                <a:gd name="connsiteY70" fmla="*/ 85725 h 273141"/>
                <a:gd name="connsiteX71" fmla="*/ 398305 w 679292"/>
                <a:gd name="connsiteY71" fmla="*/ 88582 h 273141"/>
                <a:gd name="connsiteX72" fmla="*/ 426880 w 679292"/>
                <a:gd name="connsiteY72" fmla="*/ 33338 h 27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79292" h="273141">
                  <a:moveTo>
                    <a:pt x="309722" y="104775"/>
                  </a:moveTo>
                  <a:cubicBezTo>
                    <a:pt x="315437" y="92392"/>
                    <a:pt x="324962" y="80010"/>
                    <a:pt x="326867" y="66675"/>
                  </a:cubicBezTo>
                  <a:cubicBezTo>
                    <a:pt x="329725" y="44767"/>
                    <a:pt x="327820" y="21907"/>
                    <a:pt x="327820" y="0"/>
                  </a:cubicBezTo>
                  <a:cubicBezTo>
                    <a:pt x="353537" y="12382"/>
                    <a:pt x="371634" y="55245"/>
                    <a:pt x="356395" y="91440"/>
                  </a:cubicBezTo>
                  <a:cubicBezTo>
                    <a:pt x="340202" y="128588"/>
                    <a:pt x="316389" y="161925"/>
                    <a:pt x="294482" y="196215"/>
                  </a:cubicBezTo>
                  <a:cubicBezTo>
                    <a:pt x="284005" y="212408"/>
                    <a:pt x="271622" y="226695"/>
                    <a:pt x="264002" y="245745"/>
                  </a:cubicBezTo>
                  <a:cubicBezTo>
                    <a:pt x="270670" y="239077"/>
                    <a:pt x="278289" y="234315"/>
                    <a:pt x="284957" y="226695"/>
                  </a:cubicBezTo>
                  <a:cubicBezTo>
                    <a:pt x="313532" y="194310"/>
                    <a:pt x="342107" y="160972"/>
                    <a:pt x="370682" y="127635"/>
                  </a:cubicBezTo>
                  <a:cubicBezTo>
                    <a:pt x="374492" y="122872"/>
                    <a:pt x="375445" y="114300"/>
                    <a:pt x="375445" y="108585"/>
                  </a:cubicBezTo>
                  <a:cubicBezTo>
                    <a:pt x="372587" y="80010"/>
                    <a:pt x="373539" y="52388"/>
                    <a:pt x="389732" y="28575"/>
                  </a:cubicBezTo>
                  <a:cubicBezTo>
                    <a:pt x="398305" y="15240"/>
                    <a:pt x="411639" y="2857"/>
                    <a:pt x="428784" y="7620"/>
                  </a:cubicBezTo>
                  <a:cubicBezTo>
                    <a:pt x="446882" y="12382"/>
                    <a:pt x="450692" y="28575"/>
                    <a:pt x="448787" y="45720"/>
                  </a:cubicBezTo>
                  <a:cubicBezTo>
                    <a:pt x="447834" y="56197"/>
                    <a:pt x="446882" y="66675"/>
                    <a:pt x="443072" y="76200"/>
                  </a:cubicBezTo>
                  <a:cubicBezTo>
                    <a:pt x="436405" y="93345"/>
                    <a:pt x="428784" y="110490"/>
                    <a:pt x="420212" y="129540"/>
                  </a:cubicBezTo>
                  <a:cubicBezTo>
                    <a:pt x="446882" y="124777"/>
                    <a:pt x="467837" y="114300"/>
                    <a:pt x="482125" y="91440"/>
                  </a:cubicBezTo>
                  <a:cubicBezTo>
                    <a:pt x="502127" y="60007"/>
                    <a:pt x="527845" y="34290"/>
                    <a:pt x="561182" y="19050"/>
                  </a:cubicBezTo>
                  <a:cubicBezTo>
                    <a:pt x="583089" y="8572"/>
                    <a:pt x="606902" y="1905"/>
                    <a:pt x="631667" y="9525"/>
                  </a:cubicBezTo>
                  <a:cubicBezTo>
                    <a:pt x="647860" y="14288"/>
                    <a:pt x="658337" y="23813"/>
                    <a:pt x="663100" y="40957"/>
                  </a:cubicBezTo>
                  <a:cubicBezTo>
                    <a:pt x="622142" y="74295"/>
                    <a:pt x="582137" y="107632"/>
                    <a:pt x="541180" y="140970"/>
                  </a:cubicBezTo>
                  <a:cubicBezTo>
                    <a:pt x="524987" y="154305"/>
                    <a:pt x="507842" y="167640"/>
                    <a:pt x="491650" y="180975"/>
                  </a:cubicBezTo>
                  <a:cubicBezTo>
                    <a:pt x="471647" y="198120"/>
                    <a:pt x="472600" y="222885"/>
                    <a:pt x="468789" y="247650"/>
                  </a:cubicBezTo>
                  <a:cubicBezTo>
                    <a:pt x="484982" y="236220"/>
                    <a:pt x="502127" y="225742"/>
                    <a:pt x="517367" y="213360"/>
                  </a:cubicBezTo>
                  <a:cubicBezTo>
                    <a:pt x="561182" y="178117"/>
                    <a:pt x="604045" y="141922"/>
                    <a:pt x="648812" y="107632"/>
                  </a:cubicBezTo>
                  <a:cubicBezTo>
                    <a:pt x="655480" y="101917"/>
                    <a:pt x="665957" y="100965"/>
                    <a:pt x="675482" y="98107"/>
                  </a:cubicBezTo>
                  <a:cubicBezTo>
                    <a:pt x="676435" y="100965"/>
                    <a:pt x="678339" y="102870"/>
                    <a:pt x="679292" y="105727"/>
                  </a:cubicBezTo>
                  <a:cubicBezTo>
                    <a:pt x="656432" y="126682"/>
                    <a:pt x="635477" y="148590"/>
                    <a:pt x="611664" y="166688"/>
                  </a:cubicBezTo>
                  <a:cubicBezTo>
                    <a:pt x="566897" y="200977"/>
                    <a:pt x="521177" y="233363"/>
                    <a:pt x="476409" y="267653"/>
                  </a:cubicBezTo>
                  <a:cubicBezTo>
                    <a:pt x="465932" y="275273"/>
                    <a:pt x="460217" y="273367"/>
                    <a:pt x="452597" y="266700"/>
                  </a:cubicBezTo>
                  <a:cubicBezTo>
                    <a:pt x="430689" y="246697"/>
                    <a:pt x="434500" y="220980"/>
                    <a:pt x="438309" y="196215"/>
                  </a:cubicBezTo>
                  <a:cubicBezTo>
                    <a:pt x="441167" y="177165"/>
                    <a:pt x="448787" y="158115"/>
                    <a:pt x="453550" y="140017"/>
                  </a:cubicBezTo>
                  <a:cubicBezTo>
                    <a:pt x="440214" y="141922"/>
                    <a:pt x="424975" y="143827"/>
                    <a:pt x="410687" y="146685"/>
                  </a:cubicBezTo>
                  <a:cubicBezTo>
                    <a:pt x="406877" y="147638"/>
                    <a:pt x="403067" y="152400"/>
                    <a:pt x="399257" y="156210"/>
                  </a:cubicBezTo>
                  <a:cubicBezTo>
                    <a:pt x="367825" y="194310"/>
                    <a:pt x="333534" y="228600"/>
                    <a:pt x="291625" y="255270"/>
                  </a:cubicBezTo>
                  <a:cubicBezTo>
                    <a:pt x="286862" y="258127"/>
                    <a:pt x="281147" y="260985"/>
                    <a:pt x="276384" y="263842"/>
                  </a:cubicBezTo>
                  <a:cubicBezTo>
                    <a:pt x="244952" y="280035"/>
                    <a:pt x="232570" y="272415"/>
                    <a:pt x="232570" y="237172"/>
                  </a:cubicBezTo>
                  <a:cubicBezTo>
                    <a:pt x="232570" y="232410"/>
                    <a:pt x="232570" y="228600"/>
                    <a:pt x="231617" y="220027"/>
                  </a:cubicBezTo>
                  <a:cubicBezTo>
                    <a:pt x="210662" y="236220"/>
                    <a:pt x="190659" y="250508"/>
                    <a:pt x="171609" y="264795"/>
                  </a:cubicBezTo>
                  <a:cubicBezTo>
                    <a:pt x="152559" y="279082"/>
                    <a:pt x="138272" y="275273"/>
                    <a:pt x="132557" y="251460"/>
                  </a:cubicBezTo>
                  <a:cubicBezTo>
                    <a:pt x="127795" y="235267"/>
                    <a:pt x="129700" y="217170"/>
                    <a:pt x="127795" y="199072"/>
                  </a:cubicBezTo>
                  <a:cubicBezTo>
                    <a:pt x="102077" y="219075"/>
                    <a:pt x="75407" y="240983"/>
                    <a:pt x="47784" y="260985"/>
                  </a:cubicBezTo>
                  <a:cubicBezTo>
                    <a:pt x="40164" y="266700"/>
                    <a:pt x="24925" y="274320"/>
                    <a:pt x="21114" y="271463"/>
                  </a:cubicBezTo>
                  <a:cubicBezTo>
                    <a:pt x="11589" y="263842"/>
                    <a:pt x="3017" y="251460"/>
                    <a:pt x="1112" y="240030"/>
                  </a:cubicBezTo>
                  <a:cubicBezTo>
                    <a:pt x="-4603" y="197167"/>
                    <a:pt x="12542" y="160020"/>
                    <a:pt x="33497" y="123825"/>
                  </a:cubicBezTo>
                  <a:cubicBezTo>
                    <a:pt x="63977" y="70485"/>
                    <a:pt x="103030" y="24765"/>
                    <a:pt x="166847" y="10477"/>
                  </a:cubicBezTo>
                  <a:cubicBezTo>
                    <a:pt x="192564" y="4763"/>
                    <a:pt x="220187" y="1905"/>
                    <a:pt x="237332" y="29527"/>
                  </a:cubicBezTo>
                  <a:cubicBezTo>
                    <a:pt x="246857" y="24765"/>
                    <a:pt x="256382" y="19050"/>
                    <a:pt x="265907" y="16192"/>
                  </a:cubicBezTo>
                  <a:cubicBezTo>
                    <a:pt x="296387" y="7620"/>
                    <a:pt x="316389" y="24765"/>
                    <a:pt x="313532" y="57150"/>
                  </a:cubicBezTo>
                  <a:cubicBezTo>
                    <a:pt x="312580" y="75247"/>
                    <a:pt x="311627" y="90488"/>
                    <a:pt x="309722" y="104775"/>
                  </a:cubicBezTo>
                  <a:cubicBezTo>
                    <a:pt x="307817" y="99060"/>
                    <a:pt x="304007" y="93345"/>
                    <a:pt x="304007" y="87630"/>
                  </a:cubicBezTo>
                  <a:cubicBezTo>
                    <a:pt x="303055" y="79057"/>
                    <a:pt x="304007" y="70485"/>
                    <a:pt x="303055" y="61913"/>
                  </a:cubicBezTo>
                  <a:cubicBezTo>
                    <a:pt x="301150" y="44767"/>
                    <a:pt x="293530" y="41910"/>
                    <a:pt x="279242" y="50482"/>
                  </a:cubicBezTo>
                  <a:cubicBezTo>
                    <a:pt x="275432" y="53340"/>
                    <a:pt x="271622" y="56197"/>
                    <a:pt x="268764" y="59055"/>
                  </a:cubicBezTo>
                  <a:cubicBezTo>
                    <a:pt x="222092" y="103822"/>
                    <a:pt x="188755" y="158115"/>
                    <a:pt x="163989" y="218122"/>
                  </a:cubicBezTo>
                  <a:cubicBezTo>
                    <a:pt x="160180" y="227647"/>
                    <a:pt x="159227" y="237172"/>
                    <a:pt x="155417" y="249555"/>
                  </a:cubicBezTo>
                  <a:cubicBezTo>
                    <a:pt x="160180" y="248602"/>
                    <a:pt x="163037" y="248602"/>
                    <a:pt x="163989" y="247650"/>
                  </a:cubicBezTo>
                  <a:cubicBezTo>
                    <a:pt x="204947" y="216217"/>
                    <a:pt x="247809" y="188595"/>
                    <a:pt x="277337" y="143827"/>
                  </a:cubicBezTo>
                  <a:cubicBezTo>
                    <a:pt x="286862" y="129540"/>
                    <a:pt x="298292" y="117157"/>
                    <a:pt x="309722" y="104775"/>
                  </a:cubicBezTo>
                  <a:close/>
                  <a:moveTo>
                    <a:pt x="28734" y="248602"/>
                  </a:moveTo>
                  <a:cubicBezTo>
                    <a:pt x="31592" y="248602"/>
                    <a:pt x="33497" y="248602"/>
                    <a:pt x="34450" y="248602"/>
                  </a:cubicBezTo>
                  <a:cubicBezTo>
                    <a:pt x="83027" y="209550"/>
                    <a:pt x="140177" y="178117"/>
                    <a:pt x="168752" y="117157"/>
                  </a:cubicBezTo>
                  <a:cubicBezTo>
                    <a:pt x="181134" y="91440"/>
                    <a:pt x="201137" y="69532"/>
                    <a:pt x="219234" y="44767"/>
                  </a:cubicBezTo>
                  <a:cubicBezTo>
                    <a:pt x="194470" y="35242"/>
                    <a:pt x="174467" y="44767"/>
                    <a:pt x="156370" y="58102"/>
                  </a:cubicBezTo>
                  <a:cubicBezTo>
                    <a:pt x="97314" y="102870"/>
                    <a:pt x="57309" y="161925"/>
                    <a:pt x="32545" y="230505"/>
                  </a:cubicBezTo>
                  <a:cubicBezTo>
                    <a:pt x="31592" y="236220"/>
                    <a:pt x="30639" y="241935"/>
                    <a:pt x="28734" y="248602"/>
                  </a:cubicBezTo>
                  <a:close/>
                  <a:moveTo>
                    <a:pt x="510700" y="134302"/>
                  </a:moveTo>
                  <a:cubicBezTo>
                    <a:pt x="511652" y="135255"/>
                    <a:pt x="512605" y="137160"/>
                    <a:pt x="514509" y="138113"/>
                  </a:cubicBezTo>
                  <a:cubicBezTo>
                    <a:pt x="553562" y="106680"/>
                    <a:pt x="591662" y="74295"/>
                    <a:pt x="630714" y="42863"/>
                  </a:cubicBezTo>
                  <a:cubicBezTo>
                    <a:pt x="568802" y="46672"/>
                    <a:pt x="541180" y="92392"/>
                    <a:pt x="510700" y="134302"/>
                  </a:cubicBezTo>
                  <a:close/>
                  <a:moveTo>
                    <a:pt x="426880" y="33338"/>
                  </a:moveTo>
                  <a:cubicBezTo>
                    <a:pt x="424022" y="32385"/>
                    <a:pt x="421164" y="30480"/>
                    <a:pt x="417355" y="29527"/>
                  </a:cubicBezTo>
                  <a:cubicBezTo>
                    <a:pt x="408782" y="48577"/>
                    <a:pt x="401162" y="66675"/>
                    <a:pt x="392589" y="85725"/>
                  </a:cubicBezTo>
                  <a:cubicBezTo>
                    <a:pt x="394495" y="86677"/>
                    <a:pt x="396400" y="87630"/>
                    <a:pt x="398305" y="88582"/>
                  </a:cubicBezTo>
                  <a:cubicBezTo>
                    <a:pt x="408782" y="69532"/>
                    <a:pt x="417355" y="51435"/>
                    <a:pt x="426880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82FED7D-8F94-43D6-814C-6C7071BC09DD}"/>
                </a:ext>
              </a:extLst>
            </p:cNvPr>
            <p:cNvSpPr/>
            <p:nvPr/>
          </p:nvSpPr>
          <p:spPr>
            <a:xfrm>
              <a:off x="10576234" y="3712225"/>
              <a:ext cx="296514" cy="303252"/>
            </a:xfrm>
            <a:custGeom>
              <a:avLst/>
              <a:gdLst>
                <a:gd name="connsiteX0" fmla="*/ 175170 w 394127"/>
                <a:gd name="connsiteY0" fmla="*/ 220027 h 403083"/>
                <a:gd name="connsiteX1" fmla="*/ 170407 w 394127"/>
                <a:gd name="connsiteY1" fmla="*/ 138113 h 403083"/>
                <a:gd name="connsiteX2" fmla="*/ 236130 w 394127"/>
                <a:gd name="connsiteY2" fmla="*/ 31433 h 403083"/>
                <a:gd name="connsiteX3" fmla="*/ 303757 w 394127"/>
                <a:gd name="connsiteY3" fmla="*/ 1905 h 403083"/>
                <a:gd name="connsiteX4" fmla="*/ 353287 w 394127"/>
                <a:gd name="connsiteY4" fmla="*/ 33338 h 403083"/>
                <a:gd name="connsiteX5" fmla="*/ 370432 w 394127"/>
                <a:gd name="connsiteY5" fmla="*/ 8572 h 403083"/>
                <a:gd name="connsiteX6" fmla="*/ 390435 w 394127"/>
                <a:gd name="connsiteY6" fmla="*/ 0 h 403083"/>
                <a:gd name="connsiteX7" fmla="*/ 387577 w 394127"/>
                <a:gd name="connsiteY7" fmla="*/ 19050 h 403083"/>
                <a:gd name="connsiteX8" fmla="*/ 281850 w 394127"/>
                <a:gd name="connsiteY8" fmla="*/ 221933 h 403083"/>
                <a:gd name="connsiteX9" fmla="*/ 330427 w 394127"/>
                <a:gd name="connsiteY9" fmla="*/ 239077 h 403083"/>
                <a:gd name="connsiteX10" fmla="*/ 376147 w 394127"/>
                <a:gd name="connsiteY10" fmla="*/ 269558 h 403083"/>
                <a:gd name="connsiteX11" fmla="*/ 385672 w 394127"/>
                <a:gd name="connsiteY11" fmla="*/ 337185 h 403083"/>
                <a:gd name="connsiteX12" fmla="*/ 372337 w 394127"/>
                <a:gd name="connsiteY12" fmla="*/ 359092 h 403083"/>
                <a:gd name="connsiteX13" fmla="*/ 358050 w 394127"/>
                <a:gd name="connsiteY13" fmla="*/ 375285 h 403083"/>
                <a:gd name="connsiteX14" fmla="*/ 270420 w 394127"/>
                <a:gd name="connsiteY14" fmla="*/ 253365 h 403083"/>
                <a:gd name="connsiteX15" fmla="*/ 212317 w 394127"/>
                <a:gd name="connsiteY15" fmla="*/ 328612 h 403083"/>
                <a:gd name="connsiteX16" fmla="*/ 84682 w 394127"/>
                <a:gd name="connsiteY16" fmla="*/ 401002 h 403083"/>
                <a:gd name="connsiteX17" fmla="*/ 13245 w 394127"/>
                <a:gd name="connsiteY17" fmla="*/ 379095 h 403083"/>
                <a:gd name="connsiteX18" fmla="*/ 14197 w 394127"/>
                <a:gd name="connsiteY18" fmla="*/ 298133 h 403083"/>
                <a:gd name="connsiteX19" fmla="*/ 107542 w 394127"/>
                <a:gd name="connsiteY19" fmla="*/ 231458 h 403083"/>
                <a:gd name="connsiteX20" fmla="*/ 175170 w 394127"/>
                <a:gd name="connsiteY20" fmla="*/ 220027 h 403083"/>
                <a:gd name="connsiteX21" fmla="*/ 223747 w 394127"/>
                <a:gd name="connsiteY21" fmla="*/ 243840 h 403083"/>
                <a:gd name="connsiteX22" fmla="*/ 69442 w 394127"/>
                <a:gd name="connsiteY22" fmla="*/ 275273 h 403083"/>
                <a:gd name="connsiteX23" fmla="*/ 38962 w 394127"/>
                <a:gd name="connsiteY23" fmla="*/ 319087 h 403083"/>
                <a:gd name="connsiteX24" fmla="*/ 51345 w 394127"/>
                <a:gd name="connsiteY24" fmla="*/ 369570 h 403083"/>
                <a:gd name="connsiteX25" fmla="*/ 99922 w 394127"/>
                <a:gd name="connsiteY25" fmla="*/ 376237 h 403083"/>
                <a:gd name="connsiteX26" fmla="*/ 125640 w 394127"/>
                <a:gd name="connsiteY26" fmla="*/ 362902 h 403083"/>
                <a:gd name="connsiteX27" fmla="*/ 223747 w 394127"/>
                <a:gd name="connsiteY27" fmla="*/ 243840 h 403083"/>
                <a:gd name="connsiteX28" fmla="*/ 189457 w 394127"/>
                <a:gd name="connsiteY28" fmla="*/ 200977 h 403083"/>
                <a:gd name="connsiteX29" fmla="*/ 315187 w 394127"/>
                <a:gd name="connsiteY29" fmla="*/ 66675 h 403083"/>
                <a:gd name="connsiteX30" fmla="*/ 321855 w 394127"/>
                <a:gd name="connsiteY30" fmla="*/ 30480 h 403083"/>
                <a:gd name="connsiteX31" fmla="*/ 284707 w 394127"/>
                <a:gd name="connsiteY31" fmla="*/ 42863 h 403083"/>
                <a:gd name="connsiteX32" fmla="*/ 193267 w 394127"/>
                <a:gd name="connsiteY32" fmla="*/ 177165 h 403083"/>
                <a:gd name="connsiteX33" fmla="*/ 189457 w 394127"/>
                <a:gd name="connsiteY33" fmla="*/ 200977 h 403083"/>
                <a:gd name="connsiteX34" fmla="*/ 202792 w 394127"/>
                <a:gd name="connsiteY34" fmla="*/ 216217 h 403083"/>
                <a:gd name="connsiteX35" fmla="*/ 203745 w 394127"/>
                <a:gd name="connsiteY35" fmla="*/ 220980 h 403083"/>
                <a:gd name="connsiteX36" fmla="*/ 238987 w 394127"/>
                <a:gd name="connsiteY36" fmla="*/ 215265 h 403083"/>
                <a:gd name="connsiteX37" fmla="*/ 270420 w 394127"/>
                <a:gd name="connsiteY37" fmla="*/ 162877 h 403083"/>
                <a:gd name="connsiteX38" fmla="*/ 268515 w 394127"/>
                <a:gd name="connsiteY38" fmla="*/ 161925 h 403083"/>
                <a:gd name="connsiteX39" fmla="*/ 202792 w 394127"/>
                <a:gd name="connsiteY39" fmla="*/ 216217 h 4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4127" h="403083">
                  <a:moveTo>
                    <a:pt x="175170" y="220027"/>
                  </a:moveTo>
                  <a:cubicBezTo>
                    <a:pt x="157072" y="193358"/>
                    <a:pt x="161835" y="165735"/>
                    <a:pt x="170407" y="138113"/>
                  </a:cubicBezTo>
                  <a:cubicBezTo>
                    <a:pt x="182790" y="96202"/>
                    <a:pt x="203745" y="60960"/>
                    <a:pt x="236130" y="31433"/>
                  </a:cubicBezTo>
                  <a:cubicBezTo>
                    <a:pt x="255180" y="14288"/>
                    <a:pt x="278040" y="4763"/>
                    <a:pt x="303757" y="1905"/>
                  </a:cubicBezTo>
                  <a:cubicBezTo>
                    <a:pt x="326617" y="0"/>
                    <a:pt x="341857" y="9525"/>
                    <a:pt x="353287" y="33338"/>
                  </a:cubicBezTo>
                  <a:cubicBezTo>
                    <a:pt x="359002" y="24765"/>
                    <a:pt x="363765" y="15240"/>
                    <a:pt x="370432" y="8572"/>
                  </a:cubicBezTo>
                  <a:cubicBezTo>
                    <a:pt x="375195" y="3810"/>
                    <a:pt x="383767" y="2858"/>
                    <a:pt x="390435" y="0"/>
                  </a:cubicBezTo>
                  <a:cubicBezTo>
                    <a:pt x="389482" y="6667"/>
                    <a:pt x="390435" y="13335"/>
                    <a:pt x="387577" y="19050"/>
                  </a:cubicBezTo>
                  <a:cubicBezTo>
                    <a:pt x="353287" y="86677"/>
                    <a:pt x="318045" y="153352"/>
                    <a:pt x="281850" y="221933"/>
                  </a:cubicBezTo>
                  <a:cubicBezTo>
                    <a:pt x="300900" y="228600"/>
                    <a:pt x="317092" y="231458"/>
                    <a:pt x="330427" y="239077"/>
                  </a:cubicBezTo>
                  <a:cubicBezTo>
                    <a:pt x="346620" y="247650"/>
                    <a:pt x="362812" y="257175"/>
                    <a:pt x="376147" y="269558"/>
                  </a:cubicBezTo>
                  <a:cubicBezTo>
                    <a:pt x="397102" y="289560"/>
                    <a:pt x="399007" y="310515"/>
                    <a:pt x="385672" y="337185"/>
                  </a:cubicBezTo>
                  <a:cubicBezTo>
                    <a:pt x="381862" y="344805"/>
                    <a:pt x="377100" y="352425"/>
                    <a:pt x="372337" y="359092"/>
                  </a:cubicBezTo>
                  <a:cubicBezTo>
                    <a:pt x="369480" y="363855"/>
                    <a:pt x="364717" y="367665"/>
                    <a:pt x="358050" y="375285"/>
                  </a:cubicBezTo>
                  <a:cubicBezTo>
                    <a:pt x="361860" y="306705"/>
                    <a:pt x="321855" y="275273"/>
                    <a:pt x="270420" y="253365"/>
                  </a:cubicBezTo>
                  <a:cubicBezTo>
                    <a:pt x="251370" y="279083"/>
                    <a:pt x="233272" y="304800"/>
                    <a:pt x="212317" y="328612"/>
                  </a:cubicBezTo>
                  <a:cubicBezTo>
                    <a:pt x="178980" y="367665"/>
                    <a:pt x="136117" y="392430"/>
                    <a:pt x="84682" y="401002"/>
                  </a:cubicBezTo>
                  <a:cubicBezTo>
                    <a:pt x="57060" y="405765"/>
                    <a:pt x="32295" y="403860"/>
                    <a:pt x="13245" y="379095"/>
                  </a:cubicBezTo>
                  <a:cubicBezTo>
                    <a:pt x="-7710" y="351473"/>
                    <a:pt x="-1043" y="323850"/>
                    <a:pt x="14197" y="298133"/>
                  </a:cubicBezTo>
                  <a:cubicBezTo>
                    <a:pt x="35152" y="262890"/>
                    <a:pt x="68490" y="242888"/>
                    <a:pt x="107542" y="231458"/>
                  </a:cubicBezTo>
                  <a:cubicBezTo>
                    <a:pt x="128497" y="228600"/>
                    <a:pt x="150405" y="225742"/>
                    <a:pt x="175170" y="220027"/>
                  </a:cubicBezTo>
                  <a:close/>
                  <a:moveTo>
                    <a:pt x="223747" y="243840"/>
                  </a:moveTo>
                  <a:cubicBezTo>
                    <a:pt x="166597" y="237172"/>
                    <a:pt x="114210" y="242888"/>
                    <a:pt x="69442" y="275273"/>
                  </a:cubicBezTo>
                  <a:cubicBezTo>
                    <a:pt x="55155" y="284798"/>
                    <a:pt x="45630" y="302895"/>
                    <a:pt x="38962" y="319087"/>
                  </a:cubicBezTo>
                  <a:cubicBezTo>
                    <a:pt x="31342" y="337185"/>
                    <a:pt x="37057" y="355283"/>
                    <a:pt x="51345" y="369570"/>
                  </a:cubicBezTo>
                  <a:cubicBezTo>
                    <a:pt x="65632" y="382905"/>
                    <a:pt x="82777" y="381000"/>
                    <a:pt x="99922" y="376237"/>
                  </a:cubicBezTo>
                  <a:cubicBezTo>
                    <a:pt x="109447" y="373380"/>
                    <a:pt x="118020" y="368617"/>
                    <a:pt x="125640" y="362902"/>
                  </a:cubicBezTo>
                  <a:cubicBezTo>
                    <a:pt x="167550" y="333375"/>
                    <a:pt x="195172" y="290512"/>
                    <a:pt x="223747" y="243840"/>
                  </a:cubicBezTo>
                  <a:close/>
                  <a:moveTo>
                    <a:pt x="189457" y="200977"/>
                  </a:moveTo>
                  <a:cubicBezTo>
                    <a:pt x="240892" y="160020"/>
                    <a:pt x="289470" y="123825"/>
                    <a:pt x="315187" y="66675"/>
                  </a:cubicBezTo>
                  <a:cubicBezTo>
                    <a:pt x="319950" y="56197"/>
                    <a:pt x="319950" y="42863"/>
                    <a:pt x="321855" y="30480"/>
                  </a:cubicBezTo>
                  <a:cubicBezTo>
                    <a:pt x="309472" y="34290"/>
                    <a:pt x="295185" y="36195"/>
                    <a:pt x="284707" y="42863"/>
                  </a:cubicBezTo>
                  <a:cubicBezTo>
                    <a:pt x="238035" y="76200"/>
                    <a:pt x="212317" y="124777"/>
                    <a:pt x="193267" y="177165"/>
                  </a:cubicBezTo>
                  <a:cubicBezTo>
                    <a:pt x="191362" y="183833"/>
                    <a:pt x="191362" y="190500"/>
                    <a:pt x="189457" y="200977"/>
                  </a:cubicBezTo>
                  <a:close/>
                  <a:moveTo>
                    <a:pt x="202792" y="216217"/>
                  </a:moveTo>
                  <a:cubicBezTo>
                    <a:pt x="202792" y="218122"/>
                    <a:pt x="203745" y="219075"/>
                    <a:pt x="203745" y="220980"/>
                  </a:cubicBezTo>
                  <a:cubicBezTo>
                    <a:pt x="216127" y="219075"/>
                    <a:pt x="232320" y="221933"/>
                    <a:pt x="238987" y="215265"/>
                  </a:cubicBezTo>
                  <a:cubicBezTo>
                    <a:pt x="252322" y="200025"/>
                    <a:pt x="259942" y="180975"/>
                    <a:pt x="270420" y="162877"/>
                  </a:cubicBezTo>
                  <a:cubicBezTo>
                    <a:pt x="269467" y="162877"/>
                    <a:pt x="268515" y="161925"/>
                    <a:pt x="268515" y="161925"/>
                  </a:cubicBezTo>
                  <a:cubicBezTo>
                    <a:pt x="245655" y="180022"/>
                    <a:pt x="224700" y="198120"/>
                    <a:pt x="202792" y="216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6DE5ACD-192F-4590-B540-8F836B336A63}"/>
                </a:ext>
              </a:extLst>
            </p:cNvPr>
            <p:cNvSpPr/>
            <p:nvPr/>
          </p:nvSpPr>
          <p:spPr>
            <a:xfrm>
              <a:off x="10631479" y="2588530"/>
              <a:ext cx="236959" cy="198078"/>
            </a:xfrm>
            <a:custGeom>
              <a:avLst/>
              <a:gdLst>
                <a:gd name="connsiteX0" fmla="*/ 244614 w 314967"/>
                <a:gd name="connsiteY0" fmla="*/ 16291 h 263286"/>
                <a:gd name="connsiteX1" fmla="*/ 306526 w 314967"/>
                <a:gd name="connsiteY1" fmla="*/ 15338 h 263286"/>
                <a:gd name="connsiteX2" fmla="*/ 301764 w 314967"/>
                <a:gd name="connsiteY2" fmla="*/ 88681 h 263286"/>
                <a:gd name="connsiteX3" fmla="*/ 301764 w 314967"/>
                <a:gd name="connsiteY3" fmla="*/ 47723 h 263286"/>
                <a:gd name="connsiteX4" fmla="*/ 279856 w 314967"/>
                <a:gd name="connsiteY4" fmla="*/ 37246 h 263286"/>
                <a:gd name="connsiteX5" fmla="*/ 236041 w 314967"/>
                <a:gd name="connsiteY5" fmla="*/ 82966 h 263286"/>
                <a:gd name="connsiteX6" fmla="*/ 164603 w 314967"/>
                <a:gd name="connsiteY6" fmla="*/ 205838 h 263286"/>
                <a:gd name="connsiteX7" fmla="*/ 156984 w 314967"/>
                <a:gd name="connsiteY7" fmla="*/ 235366 h 263286"/>
                <a:gd name="connsiteX8" fmla="*/ 161746 w 314967"/>
                <a:gd name="connsiteY8" fmla="*/ 238223 h 263286"/>
                <a:gd name="connsiteX9" fmla="*/ 278904 w 314967"/>
                <a:gd name="connsiteY9" fmla="*/ 142021 h 263286"/>
                <a:gd name="connsiteX10" fmla="*/ 283666 w 314967"/>
                <a:gd name="connsiteY10" fmla="*/ 144878 h 263286"/>
                <a:gd name="connsiteX11" fmla="*/ 260806 w 314967"/>
                <a:gd name="connsiteY11" fmla="*/ 183931 h 263286"/>
                <a:gd name="connsiteX12" fmla="*/ 164603 w 314967"/>
                <a:gd name="connsiteY12" fmla="*/ 260131 h 263286"/>
                <a:gd name="connsiteX13" fmla="*/ 144601 w 314967"/>
                <a:gd name="connsiteY13" fmla="*/ 259178 h 263286"/>
                <a:gd name="connsiteX14" fmla="*/ 128409 w 314967"/>
                <a:gd name="connsiteY14" fmla="*/ 208696 h 263286"/>
                <a:gd name="connsiteX15" fmla="*/ 132219 w 314967"/>
                <a:gd name="connsiteY15" fmla="*/ 187741 h 263286"/>
                <a:gd name="connsiteX16" fmla="*/ 49351 w 314967"/>
                <a:gd name="connsiteY16" fmla="*/ 251558 h 263286"/>
                <a:gd name="connsiteX17" fmla="*/ 23634 w 314967"/>
                <a:gd name="connsiteY17" fmla="*/ 262988 h 263286"/>
                <a:gd name="connsiteX18" fmla="*/ 774 w 314967"/>
                <a:gd name="connsiteY18" fmla="*/ 226793 h 263286"/>
                <a:gd name="connsiteX19" fmla="*/ 31253 w 314967"/>
                <a:gd name="connsiteY19" fmla="*/ 121066 h 263286"/>
                <a:gd name="connsiteX20" fmla="*/ 123646 w 314967"/>
                <a:gd name="connsiteY20" fmla="*/ 19148 h 263286"/>
                <a:gd name="connsiteX21" fmla="*/ 200799 w 314967"/>
                <a:gd name="connsiteY21" fmla="*/ 1051 h 263286"/>
                <a:gd name="connsiteX22" fmla="*/ 244614 w 314967"/>
                <a:gd name="connsiteY22" fmla="*/ 16291 h 263286"/>
                <a:gd name="connsiteX23" fmla="*/ 29349 w 314967"/>
                <a:gd name="connsiteY23" fmla="*/ 239176 h 263286"/>
                <a:gd name="connsiteX24" fmla="*/ 85546 w 314967"/>
                <a:gd name="connsiteY24" fmla="*/ 196313 h 263286"/>
                <a:gd name="connsiteX25" fmla="*/ 167461 w 314967"/>
                <a:gd name="connsiteY25" fmla="*/ 104873 h 263286"/>
                <a:gd name="connsiteX26" fmla="*/ 217944 w 314967"/>
                <a:gd name="connsiteY26" fmla="*/ 31531 h 263286"/>
                <a:gd name="connsiteX27" fmla="*/ 168414 w 314967"/>
                <a:gd name="connsiteY27" fmla="*/ 37246 h 263286"/>
                <a:gd name="connsiteX28" fmla="*/ 66496 w 314967"/>
                <a:gd name="connsiteY28" fmla="*/ 145831 h 263286"/>
                <a:gd name="connsiteX29" fmla="*/ 29349 w 314967"/>
                <a:gd name="connsiteY29" fmla="*/ 239176 h 2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4967" h="263286">
                  <a:moveTo>
                    <a:pt x="244614" y="16291"/>
                  </a:moveTo>
                  <a:cubicBezTo>
                    <a:pt x="272236" y="1051"/>
                    <a:pt x="291286" y="98"/>
                    <a:pt x="306526" y="15338"/>
                  </a:cubicBezTo>
                  <a:cubicBezTo>
                    <a:pt x="318909" y="28673"/>
                    <a:pt x="317956" y="59153"/>
                    <a:pt x="301764" y="88681"/>
                  </a:cubicBezTo>
                  <a:cubicBezTo>
                    <a:pt x="301764" y="73441"/>
                    <a:pt x="302716" y="60106"/>
                    <a:pt x="301764" y="47723"/>
                  </a:cubicBezTo>
                  <a:cubicBezTo>
                    <a:pt x="300811" y="31531"/>
                    <a:pt x="292239" y="26768"/>
                    <a:pt x="279856" y="37246"/>
                  </a:cubicBezTo>
                  <a:cubicBezTo>
                    <a:pt x="263664" y="50581"/>
                    <a:pt x="247471" y="64868"/>
                    <a:pt x="236041" y="82966"/>
                  </a:cubicBezTo>
                  <a:cubicBezTo>
                    <a:pt x="210324" y="122971"/>
                    <a:pt x="187464" y="163928"/>
                    <a:pt x="164603" y="205838"/>
                  </a:cubicBezTo>
                  <a:cubicBezTo>
                    <a:pt x="159841" y="214411"/>
                    <a:pt x="158889" y="225841"/>
                    <a:pt x="156984" y="235366"/>
                  </a:cubicBezTo>
                  <a:cubicBezTo>
                    <a:pt x="158889" y="236318"/>
                    <a:pt x="159841" y="237271"/>
                    <a:pt x="161746" y="238223"/>
                  </a:cubicBezTo>
                  <a:cubicBezTo>
                    <a:pt x="200799" y="205838"/>
                    <a:pt x="239851" y="174406"/>
                    <a:pt x="278904" y="142021"/>
                  </a:cubicBezTo>
                  <a:cubicBezTo>
                    <a:pt x="280809" y="142973"/>
                    <a:pt x="281761" y="143926"/>
                    <a:pt x="283666" y="144878"/>
                  </a:cubicBezTo>
                  <a:cubicBezTo>
                    <a:pt x="276046" y="158213"/>
                    <a:pt x="271284" y="174406"/>
                    <a:pt x="260806" y="183931"/>
                  </a:cubicBezTo>
                  <a:cubicBezTo>
                    <a:pt x="230326" y="210601"/>
                    <a:pt x="196989" y="235366"/>
                    <a:pt x="164603" y="260131"/>
                  </a:cubicBezTo>
                  <a:cubicBezTo>
                    <a:pt x="160794" y="262988"/>
                    <a:pt x="149364" y="262036"/>
                    <a:pt x="144601" y="259178"/>
                  </a:cubicBezTo>
                  <a:cubicBezTo>
                    <a:pt x="128409" y="246796"/>
                    <a:pt x="125551" y="228698"/>
                    <a:pt x="128409" y="208696"/>
                  </a:cubicBezTo>
                  <a:cubicBezTo>
                    <a:pt x="129361" y="202981"/>
                    <a:pt x="130314" y="197266"/>
                    <a:pt x="132219" y="187741"/>
                  </a:cubicBezTo>
                  <a:cubicBezTo>
                    <a:pt x="102691" y="210601"/>
                    <a:pt x="76021" y="231556"/>
                    <a:pt x="49351" y="251558"/>
                  </a:cubicBezTo>
                  <a:cubicBezTo>
                    <a:pt x="41731" y="257273"/>
                    <a:pt x="26491" y="264893"/>
                    <a:pt x="23634" y="262988"/>
                  </a:cubicBezTo>
                  <a:cubicBezTo>
                    <a:pt x="14109" y="252511"/>
                    <a:pt x="2678" y="240128"/>
                    <a:pt x="774" y="226793"/>
                  </a:cubicBezTo>
                  <a:cubicBezTo>
                    <a:pt x="-3989" y="187741"/>
                    <a:pt x="14109" y="153451"/>
                    <a:pt x="31253" y="121066"/>
                  </a:cubicBezTo>
                  <a:cubicBezTo>
                    <a:pt x="53161" y="79156"/>
                    <a:pt x="82689" y="44866"/>
                    <a:pt x="123646" y="19148"/>
                  </a:cubicBezTo>
                  <a:cubicBezTo>
                    <a:pt x="147459" y="3908"/>
                    <a:pt x="173176" y="-2759"/>
                    <a:pt x="200799" y="1051"/>
                  </a:cubicBezTo>
                  <a:cubicBezTo>
                    <a:pt x="213181" y="1051"/>
                    <a:pt x="225564" y="8671"/>
                    <a:pt x="244614" y="16291"/>
                  </a:cubicBezTo>
                  <a:close/>
                  <a:moveTo>
                    <a:pt x="29349" y="239176"/>
                  </a:moveTo>
                  <a:cubicBezTo>
                    <a:pt x="50303" y="222983"/>
                    <a:pt x="67449" y="209648"/>
                    <a:pt x="85546" y="196313"/>
                  </a:cubicBezTo>
                  <a:cubicBezTo>
                    <a:pt x="117931" y="170596"/>
                    <a:pt x="149364" y="144878"/>
                    <a:pt x="167461" y="104873"/>
                  </a:cubicBezTo>
                  <a:cubicBezTo>
                    <a:pt x="179844" y="78203"/>
                    <a:pt x="200799" y="56296"/>
                    <a:pt x="217944" y="31531"/>
                  </a:cubicBezTo>
                  <a:cubicBezTo>
                    <a:pt x="199846" y="22006"/>
                    <a:pt x="183653" y="28673"/>
                    <a:pt x="168414" y="37246"/>
                  </a:cubicBezTo>
                  <a:cubicBezTo>
                    <a:pt x="123646" y="62963"/>
                    <a:pt x="93166" y="102968"/>
                    <a:pt x="66496" y="145831"/>
                  </a:cubicBezTo>
                  <a:cubicBezTo>
                    <a:pt x="49351" y="173453"/>
                    <a:pt x="34111" y="202028"/>
                    <a:pt x="29349" y="239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10A6CC0-FAC0-406A-AE09-7DCFCEDA5071}"/>
                </a:ext>
              </a:extLst>
            </p:cNvPr>
            <p:cNvSpPr/>
            <p:nvPr/>
          </p:nvSpPr>
          <p:spPr>
            <a:xfrm>
              <a:off x="10777530" y="2914655"/>
              <a:ext cx="44428" cy="73092"/>
            </a:xfrm>
            <a:custGeom>
              <a:avLst/>
              <a:gdLst>
                <a:gd name="connsiteX0" fmla="*/ 4763 w 59054"/>
                <a:gd name="connsiteY0" fmla="*/ 97155 h 97154"/>
                <a:gd name="connsiteX1" fmla="*/ 0 w 59054"/>
                <a:gd name="connsiteY1" fmla="*/ 58102 h 97154"/>
                <a:gd name="connsiteX2" fmla="*/ 4763 w 59054"/>
                <a:gd name="connsiteY2" fmla="*/ 41910 h 97154"/>
                <a:gd name="connsiteX3" fmla="*/ 16192 w 59054"/>
                <a:gd name="connsiteY3" fmla="*/ 31433 h 97154"/>
                <a:gd name="connsiteX4" fmla="*/ 53340 w 59054"/>
                <a:gd name="connsiteY4" fmla="*/ 0 h 97154"/>
                <a:gd name="connsiteX5" fmla="*/ 59055 w 59054"/>
                <a:gd name="connsiteY5" fmla="*/ 40958 h 97154"/>
                <a:gd name="connsiteX6" fmla="*/ 55245 w 59054"/>
                <a:gd name="connsiteY6" fmla="*/ 53340 h 97154"/>
                <a:gd name="connsiteX7" fmla="*/ 4763 w 59054"/>
                <a:gd name="connsiteY7" fmla="*/ 97155 h 9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054" h="97154">
                  <a:moveTo>
                    <a:pt x="4763" y="97155"/>
                  </a:moveTo>
                  <a:cubicBezTo>
                    <a:pt x="2858" y="82867"/>
                    <a:pt x="953" y="70485"/>
                    <a:pt x="0" y="58102"/>
                  </a:cubicBezTo>
                  <a:cubicBezTo>
                    <a:pt x="0" y="52388"/>
                    <a:pt x="1905" y="46673"/>
                    <a:pt x="4763" y="41910"/>
                  </a:cubicBezTo>
                  <a:cubicBezTo>
                    <a:pt x="7620" y="37148"/>
                    <a:pt x="12383" y="34290"/>
                    <a:pt x="16192" y="31433"/>
                  </a:cubicBezTo>
                  <a:cubicBezTo>
                    <a:pt x="27622" y="20955"/>
                    <a:pt x="40005" y="11430"/>
                    <a:pt x="53340" y="0"/>
                  </a:cubicBezTo>
                  <a:cubicBezTo>
                    <a:pt x="55245" y="15240"/>
                    <a:pt x="58103" y="27623"/>
                    <a:pt x="59055" y="40958"/>
                  </a:cubicBezTo>
                  <a:cubicBezTo>
                    <a:pt x="59055" y="44767"/>
                    <a:pt x="58103" y="50483"/>
                    <a:pt x="55245" y="53340"/>
                  </a:cubicBezTo>
                  <a:cubicBezTo>
                    <a:pt x="38100" y="68580"/>
                    <a:pt x="21908" y="81915"/>
                    <a:pt x="4763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0666703-94CF-4A12-804C-A075B4758C5D}"/>
                </a:ext>
              </a:extLst>
            </p:cNvPr>
            <p:cNvSpPr/>
            <p:nvPr/>
          </p:nvSpPr>
          <p:spPr>
            <a:xfrm>
              <a:off x="10911644" y="3619784"/>
              <a:ext cx="36823" cy="57328"/>
            </a:xfrm>
            <a:custGeom>
              <a:avLst/>
              <a:gdLst>
                <a:gd name="connsiteX0" fmla="*/ 3662 w 48945"/>
                <a:gd name="connsiteY0" fmla="*/ 76200 h 76200"/>
                <a:gd name="connsiteX1" fmla="*/ 43667 w 48945"/>
                <a:gd name="connsiteY1" fmla="*/ 0 h 76200"/>
                <a:gd name="connsiteX2" fmla="*/ 3662 w 48945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45" h="76200">
                  <a:moveTo>
                    <a:pt x="3662" y="76200"/>
                  </a:moveTo>
                  <a:cubicBezTo>
                    <a:pt x="-5863" y="38100"/>
                    <a:pt x="1757" y="23813"/>
                    <a:pt x="43667" y="0"/>
                  </a:cubicBezTo>
                  <a:cubicBezTo>
                    <a:pt x="57002" y="30480"/>
                    <a:pt x="45572" y="52388"/>
                    <a:pt x="3662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C02AD09-90B3-4B07-A1E7-C4408FE2F871}"/>
                </a:ext>
              </a:extLst>
            </p:cNvPr>
            <p:cNvSpPr/>
            <p:nvPr/>
          </p:nvSpPr>
          <p:spPr>
            <a:xfrm>
              <a:off x="11089959" y="3619784"/>
              <a:ext cx="34909" cy="57328"/>
            </a:xfrm>
            <a:custGeom>
              <a:avLst/>
              <a:gdLst>
                <a:gd name="connsiteX0" fmla="*/ 42872 w 46402"/>
                <a:gd name="connsiteY0" fmla="*/ 0 h 76200"/>
                <a:gd name="connsiteX1" fmla="*/ 2866 w 46402"/>
                <a:gd name="connsiteY1" fmla="*/ 76200 h 76200"/>
                <a:gd name="connsiteX2" fmla="*/ 42872 w 46402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2" h="76200">
                  <a:moveTo>
                    <a:pt x="42872" y="0"/>
                  </a:moveTo>
                  <a:cubicBezTo>
                    <a:pt x="51444" y="40958"/>
                    <a:pt x="46681" y="49530"/>
                    <a:pt x="2866" y="76200"/>
                  </a:cubicBezTo>
                  <a:cubicBezTo>
                    <a:pt x="-4753" y="37148"/>
                    <a:pt x="962" y="26670"/>
                    <a:pt x="428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8087355-82C7-4C34-B47C-58B505CAEA8F}"/>
                </a:ext>
              </a:extLst>
            </p:cNvPr>
            <p:cNvSpPr/>
            <p:nvPr/>
          </p:nvSpPr>
          <p:spPr>
            <a:xfrm>
              <a:off x="10548219" y="3170479"/>
              <a:ext cx="73092" cy="61229"/>
            </a:xfrm>
            <a:custGeom>
              <a:avLst/>
              <a:gdLst>
                <a:gd name="connsiteX0" fmla="*/ 97155 w 97154"/>
                <a:gd name="connsiteY0" fmla="*/ 2858 h 81385"/>
                <a:gd name="connsiteX1" fmla="*/ 56197 w 97154"/>
                <a:gd name="connsiteY1" fmla="*/ 72390 h 81385"/>
                <a:gd name="connsiteX2" fmla="*/ 40958 w 97154"/>
                <a:gd name="connsiteY2" fmla="*/ 80963 h 81385"/>
                <a:gd name="connsiteX3" fmla="*/ 0 w 97154"/>
                <a:gd name="connsiteY3" fmla="*/ 80963 h 81385"/>
                <a:gd name="connsiteX4" fmla="*/ 94297 w 97154"/>
                <a:gd name="connsiteY4" fmla="*/ 0 h 81385"/>
                <a:gd name="connsiteX5" fmla="*/ 97155 w 97154"/>
                <a:gd name="connsiteY5" fmla="*/ 2858 h 8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54" h="81385">
                  <a:moveTo>
                    <a:pt x="97155" y="2858"/>
                  </a:moveTo>
                  <a:cubicBezTo>
                    <a:pt x="83820" y="25717"/>
                    <a:pt x="70485" y="49530"/>
                    <a:pt x="56197" y="72390"/>
                  </a:cubicBezTo>
                  <a:cubicBezTo>
                    <a:pt x="53340" y="77153"/>
                    <a:pt x="46672" y="80963"/>
                    <a:pt x="40958" y="80963"/>
                  </a:cubicBezTo>
                  <a:cubicBezTo>
                    <a:pt x="29528" y="81915"/>
                    <a:pt x="17145" y="80963"/>
                    <a:pt x="0" y="80963"/>
                  </a:cubicBezTo>
                  <a:cubicBezTo>
                    <a:pt x="33338" y="52388"/>
                    <a:pt x="63817" y="26670"/>
                    <a:pt x="94297" y="0"/>
                  </a:cubicBezTo>
                  <a:cubicBezTo>
                    <a:pt x="95250" y="1905"/>
                    <a:pt x="96203" y="1905"/>
                    <a:pt x="9715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28CC02D-C3DF-4D15-AC1F-D4C2559D556C}"/>
                </a:ext>
              </a:extLst>
            </p:cNvPr>
            <p:cNvSpPr/>
            <p:nvPr/>
          </p:nvSpPr>
          <p:spPr>
            <a:xfrm>
              <a:off x="10728801" y="3834046"/>
              <a:ext cx="50161" cy="44428"/>
            </a:xfrm>
            <a:custGeom>
              <a:avLst/>
              <a:gdLst>
                <a:gd name="connsiteX0" fmla="*/ 0 w 66675"/>
                <a:gd name="connsiteY0" fmla="*/ 54292 h 59054"/>
                <a:gd name="connsiteX1" fmla="*/ 64770 w 66675"/>
                <a:gd name="connsiteY1" fmla="*/ 0 h 59054"/>
                <a:gd name="connsiteX2" fmla="*/ 66675 w 66675"/>
                <a:gd name="connsiteY2" fmla="*/ 952 h 59054"/>
                <a:gd name="connsiteX3" fmla="*/ 35242 w 66675"/>
                <a:gd name="connsiteY3" fmla="*/ 53340 h 59054"/>
                <a:gd name="connsiteX4" fmla="*/ 0 w 66675"/>
                <a:gd name="connsiteY4" fmla="*/ 59055 h 59054"/>
                <a:gd name="connsiteX5" fmla="*/ 0 w 66675"/>
                <a:gd name="connsiteY5" fmla="*/ 54292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59054">
                  <a:moveTo>
                    <a:pt x="0" y="54292"/>
                  </a:moveTo>
                  <a:cubicBezTo>
                    <a:pt x="21908" y="36195"/>
                    <a:pt x="42863" y="18097"/>
                    <a:pt x="64770" y="0"/>
                  </a:cubicBezTo>
                  <a:cubicBezTo>
                    <a:pt x="65723" y="0"/>
                    <a:pt x="66675" y="952"/>
                    <a:pt x="66675" y="952"/>
                  </a:cubicBezTo>
                  <a:cubicBezTo>
                    <a:pt x="56198" y="19050"/>
                    <a:pt x="48578" y="38100"/>
                    <a:pt x="35242" y="53340"/>
                  </a:cubicBezTo>
                  <a:cubicBezTo>
                    <a:pt x="29528" y="60008"/>
                    <a:pt x="12383" y="57150"/>
                    <a:pt x="0" y="59055"/>
                  </a:cubicBezTo>
                  <a:cubicBezTo>
                    <a:pt x="953" y="57150"/>
                    <a:pt x="0" y="56197"/>
                    <a:pt x="0" y="54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2C708BF6-D9DF-436D-9323-4E86BF496945}"/>
              </a:ext>
            </a:extLst>
          </p:cNvPr>
          <p:cNvSpPr txBox="1"/>
          <p:nvPr/>
        </p:nvSpPr>
        <p:spPr>
          <a:xfrm>
            <a:off x="1967647" y="6335376"/>
            <a:ext cx="825670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dirty="0">
                <a:cs typeface="Arial" pitchFamily="34" charset="0"/>
              </a:rPr>
              <a:t>L</a:t>
            </a:r>
            <a:r>
              <a:rPr lang="en-US" altLang="ko-KR" dirty="0">
                <a:cs typeface="Arial" pitchFamily="34" charset="0"/>
              </a:rPr>
              <a:t>OREM IPSUM DOLOR SIT AMET,CU USU AGAM INTEGRE IMPEDIT.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E303E03-B32F-45C2-B251-0B20E94B7099}"/>
              </a:ext>
            </a:extLst>
          </p:cNvPr>
          <p:cNvSpPr txBox="1"/>
          <p:nvPr/>
        </p:nvSpPr>
        <p:spPr>
          <a:xfrm flipH="1">
            <a:off x="1002962" y="103858"/>
            <a:ext cx="10186076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ctr"/>
            <a:r>
              <a:rPr lang="en-US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We Create</a:t>
            </a:r>
          </a:p>
          <a:p>
            <a:pPr algn="ctr"/>
            <a:r>
              <a:rPr lang="en-US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E37C3F62-63A3-4C73-9A57-4A043C09D807}"/>
              </a:ext>
            </a:extLst>
          </p:cNvPr>
          <p:cNvGrpSpPr/>
          <p:nvPr/>
        </p:nvGrpSpPr>
        <p:grpSpPr>
          <a:xfrm>
            <a:off x="511535" y="2461453"/>
            <a:ext cx="4777524" cy="3643366"/>
            <a:chOff x="-70155" y="142124"/>
            <a:chExt cx="4348873" cy="331647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282E80B-E62D-4053-96FD-BCA680CFE061}"/>
                </a:ext>
              </a:extLst>
            </p:cNvPr>
            <p:cNvSpPr/>
            <p:nvPr/>
          </p:nvSpPr>
          <p:spPr>
            <a:xfrm>
              <a:off x="1959473" y="158202"/>
              <a:ext cx="901338" cy="2988210"/>
            </a:xfrm>
            <a:custGeom>
              <a:avLst/>
              <a:gdLst>
                <a:gd name="connsiteX0" fmla="*/ 66408 w 901338"/>
                <a:gd name="connsiteY0" fmla="*/ 2970154 h 2988210"/>
                <a:gd name="connsiteX1" fmla="*/ 0 w 901338"/>
                <a:gd name="connsiteY1" fmla="*/ 2977931 h 2988210"/>
                <a:gd name="connsiteX2" fmla="*/ 54443 w 901338"/>
                <a:gd name="connsiteY2" fmla="*/ 2742811 h 2988210"/>
                <a:gd name="connsiteX3" fmla="*/ 181276 w 901338"/>
                <a:gd name="connsiteY3" fmla="*/ 295292 h 2988210"/>
                <a:gd name="connsiteX4" fmla="*/ 606047 w 901338"/>
                <a:gd name="connsiteY4" fmla="*/ 6327 h 2988210"/>
                <a:gd name="connsiteX5" fmla="*/ 606047 w 901338"/>
                <a:gd name="connsiteY5" fmla="*/ 6327 h 2988210"/>
                <a:gd name="connsiteX6" fmla="*/ 895011 w 901338"/>
                <a:gd name="connsiteY6" fmla="*/ 431099 h 2988210"/>
                <a:gd name="connsiteX7" fmla="*/ 215975 w 901338"/>
                <a:gd name="connsiteY7" fmla="*/ 2806228 h 2988210"/>
                <a:gd name="connsiteX8" fmla="*/ 66408 w 901338"/>
                <a:gd name="connsiteY8" fmla="*/ 2970154 h 298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338" h="2988210">
                  <a:moveTo>
                    <a:pt x="66408" y="2970154"/>
                  </a:moveTo>
                  <a:lnTo>
                    <a:pt x="0" y="2977931"/>
                  </a:lnTo>
                  <a:cubicBezTo>
                    <a:pt x="11965" y="2862465"/>
                    <a:pt x="17350" y="2939642"/>
                    <a:pt x="54443" y="2742811"/>
                  </a:cubicBezTo>
                  <a:lnTo>
                    <a:pt x="181276" y="295292"/>
                  </a:lnTo>
                  <a:cubicBezTo>
                    <a:pt x="218368" y="99059"/>
                    <a:pt x="409814" y="-30765"/>
                    <a:pt x="606047" y="6327"/>
                  </a:cubicBezTo>
                  <a:lnTo>
                    <a:pt x="606047" y="6327"/>
                  </a:lnTo>
                  <a:cubicBezTo>
                    <a:pt x="802279" y="43420"/>
                    <a:pt x="932103" y="234866"/>
                    <a:pt x="895011" y="431099"/>
                  </a:cubicBezTo>
                  <a:lnTo>
                    <a:pt x="215975" y="2806228"/>
                  </a:lnTo>
                  <a:cubicBezTo>
                    <a:pt x="178284" y="3002460"/>
                    <a:pt x="262640" y="3007246"/>
                    <a:pt x="66408" y="2970154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3F6F490-B984-4F61-982A-8DD9EF4784CA}"/>
                </a:ext>
              </a:extLst>
            </p:cNvPr>
            <p:cNvSpPr/>
            <p:nvPr/>
          </p:nvSpPr>
          <p:spPr>
            <a:xfrm>
              <a:off x="1405804" y="142124"/>
              <a:ext cx="751952" cy="3025119"/>
            </a:xfrm>
            <a:custGeom>
              <a:avLst/>
              <a:gdLst>
                <a:gd name="connsiteX0" fmla="*/ 621273 w 751952"/>
                <a:gd name="connsiteY0" fmla="*/ 2999394 h 3025119"/>
                <a:gd name="connsiteX1" fmla="*/ 559651 w 751952"/>
                <a:gd name="connsiteY1" fmla="*/ 3025119 h 3025119"/>
                <a:gd name="connsiteX2" fmla="*/ 547686 w 751952"/>
                <a:gd name="connsiteY2" fmla="*/ 2784615 h 3025119"/>
                <a:gd name="connsiteX3" fmla="*/ 1466 w 751952"/>
                <a:gd name="connsiteY3" fmla="*/ 395726 h 3025119"/>
                <a:gd name="connsiteX4" fmla="*/ 331112 w 751952"/>
                <a:gd name="connsiteY4" fmla="*/ 1466 h 3025119"/>
                <a:gd name="connsiteX5" fmla="*/ 331112 w 751952"/>
                <a:gd name="connsiteY5" fmla="*/ 1466 h 3025119"/>
                <a:gd name="connsiteX6" fmla="*/ 725372 w 751952"/>
                <a:gd name="connsiteY6" fmla="*/ 331113 h 3025119"/>
                <a:gd name="connsiteX7" fmla="*/ 719987 w 751952"/>
                <a:gd name="connsiteY7" fmla="*/ 2800768 h 3025119"/>
                <a:gd name="connsiteX8" fmla="*/ 621273 w 751952"/>
                <a:gd name="connsiteY8" fmla="*/ 2999394 h 302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952" h="3025119">
                  <a:moveTo>
                    <a:pt x="621273" y="2999394"/>
                  </a:moveTo>
                  <a:lnTo>
                    <a:pt x="559651" y="3025119"/>
                  </a:lnTo>
                  <a:cubicBezTo>
                    <a:pt x="539909" y="2910850"/>
                    <a:pt x="565634" y="2983241"/>
                    <a:pt x="547686" y="2784615"/>
                  </a:cubicBezTo>
                  <a:lnTo>
                    <a:pt x="1466" y="395726"/>
                  </a:lnTo>
                  <a:cubicBezTo>
                    <a:pt x="-16482" y="196502"/>
                    <a:pt x="132487" y="19414"/>
                    <a:pt x="331112" y="1466"/>
                  </a:cubicBezTo>
                  <a:lnTo>
                    <a:pt x="331112" y="1466"/>
                  </a:lnTo>
                  <a:cubicBezTo>
                    <a:pt x="530336" y="-16482"/>
                    <a:pt x="707424" y="132487"/>
                    <a:pt x="725372" y="331113"/>
                  </a:cubicBezTo>
                  <a:lnTo>
                    <a:pt x="719987" y="2800768"/>
                  </a:lnTo>
                  <a:cubicBezTo>
                    <a:pt x="737337" y="2999992"/>
                    <a:pt x="820497" y="2982044"/>
                    <a:pt x="621273" y="299939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B6ED49C-7268-4E5C-BF55-3BD4A2BE5152}"/>
                </a:ext>
              </a:extLst>
            </p:cNvPr>
            <p:cNvSpPr/>
            <p:nvPr/>
          </p:nvSpPr>
          <p:spPr>
            <a:xfrm>
              <a:off x="1974430" y="967384"/>
              <a:ext cx="681450" cy="2251256"/>
            </a:xfrm>
            <a:custGeom>
              <a:avLst/>
              <a:gdLst>
                <a:gd name="connsiteX0" fmla="*/ 50255 w 681450"/>
                <a:gd name="connsiteY0" fmla="*/ 2237550 h 2251256"/>
                <a:gd name="connsiteX1" fmla="*/ 0 w 681450"/>
                <a:gd name="connsiteY1" fmla="*/ 2243533 h 2251256"/>
                <a:gd name="connsiteX2" fmla="*/ 41281 w 681450"/>
                <a:gd name="connsiteY2" fmla="*/ 2066445 h 2251256"/>
                <a:gd name="connsiteX3" fmla="*/ 137004 w 681450"/>
                <a:gd name="connsiteY3" fmla="*/ 222579 h 2251256"/>
                <a:gd name="connsiteX4" fmla="*/ 458274 w 681450"/>
                <a:gd name="connsiteY4" fmla="*/ 4809 h 2251256"/>
                <a:gd name="connsiteX5" fmla="*/ 458274 w 681450"/>
                <a:gd name="connsiteY5" fmla="*/ 4809 h 2251256"/>
                <a:gd name="connsiteX6" fmla="*/ 676643 w 681450"/>
                <a:gd name="connsiteY6" fmla="*/ 324883 h 2251256"/>
                <a:gd name="connsiteX7" fmla="*/ 163327 w 681450"/>
                <a:gd name="connsiteY7" fmla="*/ 2113709 h 2251256"/>
                <a:gd name="connsiteX8" fmla="*/ 50255 w 681450"/>
                <a:gd name="connsiteY8" fmla="*/ 2237550 h 225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1450" h="2251256">
                  <a:moveTo>
                    <a:pt x="50255" y="2237550"/>
                  </a:moveTo>
                  <a:lnTo>
                    <a:pt x="0" y="2243533"/>
                  </a:lnTo>
                  <a:cubicBezTo>
                    <a:pt x="8974" y="2156784"/>
                    <a:pt x="13162" y="2214218"/>
                    <a:pt x="41281" y="2066445"/>
                  </a:cubicBezTo>
                  <a:lnTo>
                    <a:pt x="137004" y="222579"/>
                  </a:lnTo>
                  <a:cubicBezTo>
                    <a:pt x="165122" y="74807"/>
                    <a:pt x="309903" y="-23310"/>
                    <a:pt x="458274" y="4809"/>
                  </a:cubicBezTo>
                  <a:lnTo>
                    <a:pt x="458274" y="4809"/>
                  </a:lnTo>
                  <a:cubicBezTo>
                    <a:pt x="606645" y="32928"/>
                    <a:pt x="704761" y="177111"/>
                    <a:pt x="676643" y="324883"/>
                  </a:cubicBezTo>
                  <a:lnTo>
                    <a:pt x="163327" y="2113709"/>
                  </a:lnTo>
                  <a:cubicBezTo>
                    <a:pt x="134611" y="2262079"/>
                    <a:pt x="198625" y="2265669"/>
                    <a:pt x="50255" y="223755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40369BC-54B5-4528-9B82-08F85DD28E46}"/>
                </a:ext>
              </a:extLst>
            </p:cNvPr>
            <p:cNvSpPr/>
            <p:nvPr/>
          </p:nvSpPr>
          <p:spPr>
            <a:xfrm>
              <a:off x="1557581" y="950201"/>
              <a:ext cx="567846" cy="2279261"/>
            </a:xfrm>
            <a:custGeom>
              <a:avLst/>
              <a:gdLst>
                <a:gd name="connsiteX0" fmla="*/ 468899 w 567846"/>
                <a:gd name="connsiteY0" fmla="*/ 2259519 h 2279261"/>
                <a:gd name="connsiteX1" fmla="*/ 422832 w 567846"/>
                <a:gd name="connsiteY1" fmla="*/ 2279262 h 2279261"/>
                <a:gd name="connsiteX2" fmla="*/ 413858 w 567846"/>
                <a:gd name="connsiteY2" fmla="*/ 2097986 h 2279261"/>
                <a:gd name="connsiteX3" fmla="*/ 1052 w 567846"/>
                <a:gd name="connsiteY3" fmla="*/ 297794 h 2279261"/>
                <a:gd name="connsiteX4" fmla="*/ 249932 w 567846"/>
                <a:gd name="connsiteY4" fmla="*/ 1052 h 2279261"/>
                <a:gd name="connsiteX5" fmla="*/ 249932 w 567846"/>
                <a:gd name="connsiteY5" fmla="*/ 1052 h 2279261"/>
                <a:gd name="connsiteX6" fmla="*/ 547870 w 567846"/>
                <a:gd name="connsiteY6" fmla="*/ 249334 h 2279261"/>
                <a:gd name="connsiteX7" fmla="*/ 543682 w 567846"/>
                <a:gd name="connsiteY7" fmla="*/ 2109952 h 2279261"/>
                <a:gd name="connsiteX8" fmla="*/ 468899 w 567846"/>
                <a:gd name="connsiteY8" fmla="*/ 2259519 h 227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846" h="2279261">
                  <a:moveTo>
                    <a:pt x="468899" y="2259519"/>
                  </a:moveTo>
                  <a:lnTo>
                    <a:pt x="422832" y="2279262"/>
                  </a:lnTo>
                  <a:cubicBezTo>
                    <a:pt x="407875" y="2193111"/>
                    <a:pt x="427020" y="2247554"/>
                    <a:pt x="413858" y="2097986"/>
                  </a:cubicBezTo>
                  <a:lnTo>
                    <a:pt x="1052" y="297794"/>
                  </a:lnTo>
                  <a:cubicBezTo>
                    <a:pt x="-12110" y="147628"/>
                    <a:pt x="99767" y="14214"/>
                    <a:pt x="249932" y="1052"/>
                  </a:cubicBezTo>
                  <a:lnTo>
                    <a:pt x="249932" y="1052"/>
                  </a:lnTo>
                  <a:cubicBezTo>
                    <a:pt x="400098" y="-12110"/>
                    <a:pt x="534110" y="99767"/>
                    <a:pt x="547870" y="249334"/>
                  </a:cubicBezTo>
                  <a:lnTo>
                    <a:pt x="543682" y="2109952"/>
                  </a:lnTo>
                  <a:cubicBezTo>
                    <a:pt x="556844" y="2260117"/>
                    <a:pt x="619662" y="2246357"/>
                    <a:pt x="468899" y="2259519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54552C-D3A0-4C9C-9697-DDB2AA840D34}"/>
                </a:ext>
              </a:extLst>
            </p:cNvPr>
            <p:cNvSpPr/>
            <p:nvPr/>
          </p:nvSpPr>
          <p:spPr>
            <a:xfrm>
              <a:off x="668250" y="464116"/>
              <a:ext cx="1700779" cy="2774919"/>
            </a:xfrm>
            <a:custGeom>
              <a:avLst/>
              <a:gdLst>
                <a:gd name="connsiteX0" fmla="*/ 1582580 w 1700779"/>
                <a:gd name="connsiteY0" fmla="*/ 2727058 h 2774919"/>
                <a:gd name="connsiteX1" fmla="*/ 1531727 w 1700779"/>
                <a:gd name="connsiteY1" fmla="*/ 2774920 h 2774919"/>
                <a:gd name="connsiteX2" fmla="*/ 1433611 w 1700779"/>
                <a:gd name="connsiteY2" fmla="*/ 2554757 h 2774919"/>
                <a:gd name="connsiteX3" fmla="*/ 36054 w 1700779"/>
                <a:gd name="connsiteY3" fmla="*/ 538589 h 2774919"/>
                <a:gd name="connsiteX4" fmla="*/ 217928 w 1700779"/>
                <a:gd name="connsiteY4" fmla="*/ 42025 h 2774919"/>
                <a:gd name="connsiteX5" fmla="*/ 217928 w 1700779"/>
                <a:gd name="connsiteY5" fmla="*/ 42025 h 2774919"/>
                <a:gd name="connsiteX6" fmla="*/ 723466 w 1700779"/>
                <a:gd name="connsiteY6" fmla="*/ 195781 h 2774919"/>
                <a:gd name="connsiteX7" fmla="*/ 1608306 w 1700779"/>
                <a:gd name="connsiteY7" fmla="*/ 2502707 h 2774919"/>
                <a:gd name="connsiteX8" fmla="*/ 1582580 w 1700779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779" h="2774919">
                  <a:moveTo>
                    <a:pt x="1582580" y="2727058"/>
                  </a:moveTo>
                  <a:lnTo>
                    <a:pt x="1531727" y="2774920"/>
                  </a:lnTo>
                  <a:cubicBezTo>
                    <a:pt x="1471302" y="2676205"/>
                    <a:pt x="1522753" y="2733639"/>
                    <a:pt x="1433611" y="2554757"/>
                  </a:cubicBezTo>
                  <a:lnTo>
                    <a:pt x="36054" y="538589"/>
                  </a:lnTo>
                  <a:cubicBezTo>
                    <a:pt x="-53088" y="359706"/>
                    <a:pt x="28875" y="136552"/>
                    <a:pt x="217928" y="42025"/>
                  </a:cubicBezTo>
                  <a:lnTo>
                    <a:pt x="217928" y="42025"/>
                  </a:lnTo>
                  <a:cubicBezTo>
                    <a:pt x="406981" y="-51903"/>
                    <a:pt x="634323" y="16898"/>
                    <a:pt x="723466" y="195781"/>
                  </a:cubicBezTo>
                  <a:lnTo>
                    <a:pt x="1608306" y="2502707"/>
                  </a:lnTo>
                  <a:cubicBezTo>
                    <a:pt x="1697448" y="2682188"/>
                    <a:pt x="1772231" y="2633130"/>
                    <a:pt x="1582580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8EC8A99-74E1-4071-8A14-A40638A71162}"/>
                </a:ext>
              </a:extLst>
            </p:cNvPr>
            <p:cNvSpPr/>
            <p:nvPr/>
          </p:nvSpPr>
          <p:spPr>
            <a:xfrm>
              <a:off x="220516" y="1115617"/>
              <a:ext cx="2493218" cy="2138375"/>
            </a:xfrm>
            <a:custGeom>
              <a:avLst/>
              <a:gdLst>
                <a:gd name="connsiteX0" fmla="*/ 2411411 w 2493218"/>
                <a:gd name="connsiteY0" fmla="*/ 2073164 h 2138375"/>
                <a:gd name="connsiteX1" fmla="*/ 2382695 w 2493218"/>
                <a:gd name="connsiteY1" fmla="*/ 2138376 h 2138375"/>
                <a:gd name="connsiteX2" fmla="*/ 2205607 w 2493218"/>
                <a:gd name="connsiteY2" fmla="*/ 1974450 h 2138375"/>
                <a:gd name="connsiteX3" fmla="*/ 121835 w 2493218"/>
                <a:gd name="connsiteY3" fmla="*/ 678000 h 2138375"/>
                <a:gd name="connsiteX4" fmla="*/ 97904 w 2493218"/>
                <a:gd name="connsiteY4" fmla="*/ 144344 h 2138375"/>
                <a:gd name="connsiteX5" fmla="*/ 97904 w 2493218"/>
                <a:gd name="connsiteY5" fmla="*/ 144344 h 2138375"/>
                <a:gd name="connsiteX6" fmla="*/ 627971 w 2493218"/>
                <a:gd name="connsiteY6" fmla="*/ 80927 h 2138375"/>
                <a:gd name="connsiteX7" fmla="*/ 2347397 w 2493218"/>
                <a:gd name="connsiteY7" fmla="*/ 1855993 h 2138375"/>
                <a:gd name="connsiteX8" fmla="*/ 2411411 w 2493218"/>
                <a:gd name="connsiteY8" fmla="*/ 2073164 h 21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18" h="2138375">
                  <a:moveTo>
                    <a:pt x="2411411" y="2073164"/>
                  </a:moveTo>
                  <a:lnTo>
                    <a:pt x="2382695" y="2138376"/>
                  </a:lnTo>
                  <a:cubicBezTo>
                    <a:pt x="2288168" y="2071968"/>
                    <a:pt x="2358165" y="2103676"/>
                    <a:pt x="2205607" y="1974450"/>
                  </a:cubicBezTo>
                  <a:lnTo>
                    <a:pt x="121835" y="678000"/>
                  </a:lnTo>
                  <a:cubicBezTo>
                    <a:pt x="-30724" y="548774"/>
                    <a:pt x="-41492" y="308868"/>
                    <a:pt x="97904" y="144344"/>
                  </a:cubicBezTo>
                  <a:lnTo>
                    <a:pt x="97904" y="144344"/>
                  </a:lnTo>
                  <a:cubicBezTo>
                    <a:pt x="237301" y="-19582"/>
                    <a:pt x="476010" y="-48299"/>
                    <a:pt x="627971" y="80927"/>
                  </a:cubicBezTo>
                  <a:lnTo>
                    <a:pt x="2347397" y="1855993"/>
                  </a:lnTo>
                  <a:cubicBezTo>
                    <a:pt x="2500553" y="1985219"/>
                    <a:pt x="2550808" y="1909238"/>
                    <a:pt x="2411411" y="207316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0AEA8D-C108-479E-BA42-BFCCA4F741F6}"/>
                </a:ext>
              </a:extLst>
            </p:cNvPr>
            <p:cNvSpPr/>
            <p:nvPr/>
          </p:nvSpPr>
          <p:spPr>
            <a:xfrm>
              <a:off x="1104610" y="1117351"/>
              <a:ext cx="1375371" cy="2026559"/>
            </a:xfrm>
            <a:custGeom>
              <a:avLst/>
              <a:gdLst>
                <a:gd name="connsiteX0" fmla="*/ 1295189 w 1375371"/>
                <a:gd name="connsiteY0" fmla="*/ 1988869 h 2026559"/>
                <a:gd name="connsiteX1" fmla="*/ 1261686 w 1375371"/>
                <a:gd name="connsiteY1" fmla="*/ 2026560 h 2026559"/>
                <a:gd name="connsiteX2" fmla="*/ 1176731 w 1375371"/>
                <a:gd name="connsiteY2" fmla="*/ 1866224 h 2026559"/>
                <a:gd name="connsiteX3" fmla="*/ 37029 w 1375371"/>
                <a:gd name="connsiteY3" fmla="*/ 412429 h 2026559"/>
                <a:gd name="connsiteX4" fmla="*/ 135743 w 1375371"/>
                <a:gd name="connsiteY4" fmla="*/ 37314 h 2026559"/>
                <a:gd name="connsiteX5" fmla="*/ 135743 w 1375371"/>
                <a:gd name="connsiteY5" fmla="*/ 37314 h 2026559"/>
                <a:gd name="connsiteX6" fmla="*/ 510858 w 1375371"/>
                <a:gd name="connsiteY6" fmla="*/ 135431 h 2026559"/>
                <a:gd name="connsiteX7" fmla="*/ 1298779 w 1375371"/>
                <a:gd name="connsiteY7" fmla="*/ 1821354 h 2026559"/>
                <a:gd name="connsiteX8" fmla="*/ 1295189 w 1375371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371" h="2026559">
                  <a:moveTo>
                    <a:pt x="1295189" y="1988869"/>
                  </a:moveTo>
                  <a:lnTo>
                    <a:pt x="1261686" y="2026560"/>
                  </a:lnTo>
                  <a:cubicBezTo>
                    <a:pt x="1211431" y="1955366"/>
                    <a:pt x="1252113" y="1996048"/>
                    <a:pt x="1176731" y="1866224"/>
                  </a:cubicBezTo>
                  <a:lnTo>
                    <a:pt x="37029" y="412429"/>
                  </a:lnTo>
                  <a:cubicBezTo>
                    <a:pt x="-38952" y="282605"/>
                    <a:pt x="5919" y="113295"/>
                    <a:pt x="135743" y="37314"/>
                  </a:cubicBezTo>
                  <a:lnTo>
                    <a:pt x="135743" y="37314"/>
                  </a:lnTo>
                  <a:cubicBezTo>
                    <a:pt x="266166" y="-38666"/>
                    <a:pt x="434878" y="5008"/>
                    <a:pt x="510858" y="135431"/>
                  </a:cubicBezTo>
                  <a:lnTo>
                    <a:pt x="1298779" y="1821354"/>
                  </a:lnTo>
                  <a:cubicBezTo>
                    <a:pt x="1374759" y="1951776"/>
                    <a:pt x="1425611" y="1912889"/>
                    <a:pt x="1295189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66C397-CE9D-4083-804A-E37622098764}"/>
                </a:ext>
              </a:extLst>
            </p:cNvPr>
            <p:cNvSpPr/>
            <p:nvPr/>
          </p:nvSpPr>
          <p:spPr>
            <a:xfrm>
              <a:off x="741861" y="1556392"/>
              <a:ext cx="1926053" cy="1575552"/>
            </a:xfrm>
            <a:custGeom>
              <a:avLst/>
              <a:gdLst>
                <a:gd name="connsiteX0" fmla="*/ 1863145 w 1926053"/>
                <a:gd name="connsiteY0" fmla="*/ 1523504 h 1575552"/>
                <a:gd name="connsiteX1" fmla="*/ 1841009 w 1926053"/>
                <a:gd name="connsiteY1" fmla="*/ 1575553 h 1575552"/>
                <a:gd name="connsiteX2" fmla="*/ 1704005 w 1926053"/>
                <a:gd name="connsiteY2" fmla="*/ 1455899 h 1575552"/>
                <a:gd name="connsiteX3" fmla="*/ 94661 w 1926053"/>
                <a:gd name="connsiteY3" fmla="*/ 540547 h 1575552"/>
                <a:gd name="connsiteX4" fmla="*/ 74320 w 1926053"/>
                <a:gd name="connsiteY4" fmla="*/ 126545 h 1575552"/>
                <a:gd name="connsiteX5" fmla="*/ 74320 w 1926053"/>
                <a:gd name="connsiteY5" fmla="*/ 126545 h 1575552"/>
                <a:gd name="connsiteX6" fmla="*/ 482938 w 1926053"/>
                <a:gd name="connsiteY6" fmla="*/ 53556 h 1575552"/>
                <a:gd name="connsiteX7" fmla="*/ 1813489 w 1926053"/>
                <a:gd name="connsiteY7" fmla="*/ 1357783 h 1575552"/>
                <a:gd name="connsiteX8" fmla="*/ 1863145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1863145" y="1523504"/>
                  </a:moveTo>
                  <a:lnTo>
                    <a:pt x="1841009" y="1575553"/>
                  </a:lnTo>
                  <a:cubicBezTo>
                    <a:pt x="1768020" y="1527691"/>
                    <a:pt x="1821864" y="1549827"/>
                    <a:pt x="1704005" y="1455899"/>
                  </a:cubicBezTo>
                  <a:lnTo>
                    <a:pt x="94661" y="540547"/>
                  </a:lnTo>
                  <a:cubicBezTo>
                    <a:pt x="-23198" y="446619"/>
                    <a:pt x="-32172" y="260557"/>
                    <a:pt x="74320" y="126545"/>
                  </a:cubicBezTo>
                  <a:lnTo>
                    <a:pt x="74320" y="126545"/>
                  </a:lnTo>
                  <a:cubicBezTo>
                    <a:pt x="180812" y="-7468"/>
                    <a:pt x="365079" y="-40373"/>
                    <a:pt x="482938" y="53556"/>
                  </a:cubicBezTo>
                  <a:lnTo>
                    <a:pt x="1813489" y="1357783"/>
                  </a:lnTo>
                  <a:cubicBezTo>
                    <a:pt x="1931946" y="1451113"/>
                    <a:pt x="1970235" y="1389491"/>
                    <a:pt x="1863145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2BDA04D-250A-4721-BDAE-EEE1AFF91EBB}"/>
                </a:ext>
              </a:extLst>
            </p:cNvPr>
            <p:cNvSpPr/>
            <p:nvPr/>
          </p:nvSpPr>
          <p:spPr>
            <a:xfrm>
              <a:off x="-70155" y="1849514"/>
              <a:ext cx="2876570" cy="1452287"/>
            </a:xfrm>
            <a:custGeom>
              <a:avLst/>
              <a:gdLst>
                <a:gd name="connsiteX0" fmla="*/ 2830372 w 2876570"/>
                <a:gd name="connsiteY0" fmla="*/ 1378701 h 1452287"/>
                <a:gd name="connsiteX1" fmla="*/ 2821997 w 2876570"/>
                <a:gd name="connsiteY1" fmla="*/ 1452288 h 1452287"/>
                <a:gd name="connsiteX2" fmla="*/ 2603030 w 2876570"/>
                <a:gd name="connsiteY2" fmla="*/ 1351180 h 1452287"/>
                <a:gd name="connsiteX3" fmla="*/ 215936 w 2876570"/>
                <a:gd name="connsiteY3" fmla="*/ 774449 h 1452287"/>
                <a:gd name="connsiteX4" fmla="*/ 33464 w 2876570"/>
                <a:gd name="connsiteY4" fmla="*/ 261732 h 1452287"/>
                <a:gd name="connsiteX5" fmla="*/ 33464 w 2876570"/>
                <a:gd name="connsiteY5" fmla="*/ 261732 h 1452287"/>
                <a:gd name="connsiteX6" fmla="*/ 523446 w 2876570"/>
                <a:gd name="connsiteY6" fmla="*/ 24219 h 1452287"/>
                <a:gd name="connsiteX7" fmla="*/ 2704736 w 2876570"/>
                <a:gd name="connsiteY7" fmla="*/ 1187255 h 1452287"/>
                <a:gd name="connsiteX8" fmla="*/ 2830372 w 2876570"/>
                <a:gd name="connsiteY8" fmla="*/ 1378701 h 145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70" h="1452287">
                  <a:moveTo>
                    <a:pt x="2830372" y="1378701"/>
                  </a:moveTo>
                  <a:lnTo>
                    <a:pt x="2821997" y="1452288"/>
                  </a:lnTo>
                  <a:cubicBezTo>
                    <a:pt x="2711317" y="1418785"/>
                    <a:pt x="2787895" y="1426562"/>
                    <a:pt x="2603030" y="1351180"/>
                  </a:cubicBezTo>
                  <a:lnTo>
                    <a:pt x="215936" y="774449"/>
                  </a:lnTo>
                  <a:cubicBezTo>
                    <a:pt x="31071" y="699067"/>
                    <a:pt x="-51491" y="468135"/>
                    <a:pt x="33464" y="261732"/>
                  </a:cubicBezTo>
                  <a:lnTo>
                    <a:pt x="33464" y="261732"/>
                  </a:lnTo>
                  <a:cubicBezTo>
                    <a:pt x="117820" y="55329"/>
                    <a:pt x="338581" y="-51163"/>
                    <a:pt x="523446" y="24219"/>
                  </a:cubicBezTo>
                  <a:lnTo>
                    <a:pt x="2704736" y="1187255"/>
                  </a:lnTo>
                  <a:cubicBezTo>
                    <a:pt x="2889601" y="1263235"/>
                    <a:pt x="2914728" y="1172298"/>
                    <a:pt x="2830372" y="1378701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45A2B3A-97AA-45AD-BB4B-5E951B5C1E4E}"/>
                </a:ext>
              </a:extLst>
            </p:cNvPr>
            <p:cNvSpPr/>
            <p:nvPr/>
          </p:nvSpPr>
          <p:spPr>
            <a:xfrm>
              <a:off x="397673" y="2066393"/>
              <a:ext cx="2455973" cy="1242398"/>
            </a:xfrm>
            <a:custGeom>
              <a:avLst/>
              <a:gdLst>
                <a:gd name="connsiteX0" fmla="*/ 2416262 w 2455973"/>
                <a:gd name="connsiteY0" fmla="*/ 1179580 h 1242398"/>
                <a:gd name="connsiteX1" fmla="*/ 2409083 w 2455973"/>
                <a:gd name="connsiteY1" fmla="*/ 1242398 h 1242398"/>
                <a:gd name="connsiteX2" fmla="*/ 2222423 w 2455973"/>
                <a:gd name="connsiteY2" fmla="*/ 1155649 h 1242398"/>
                <a:gd name="connsiteX3" fmla="*/ 184119 w 2455973"/>
                <a:gd name="connsiteY3" fmla="*/ 663273 h 1242398"/>
                <a:gd name="connsiteX4" fmla="*/ 28569 w 2455973"/>
                <a:gd name="connsiteY4" fmla="*/ 224144 h 1242398"/>
                <a:gd name="connsiteX5" fmla="*/ 28569 w 2455973"/>
                <a:gd name="connsiteY5" fmla="*/ 224144 h 1242398"/>
                <a:gd name="connsiteX6" fmla="*/ 447358 w 2455973"/>
                <a:gd name="connsiteY6" fmla="*/ 20732 h 1242398"/>
                <a:gd name="connsiteX7" fmla="*/ 2309770 w 2455973"/>
                <a:gd name="connsiteY7" fmla="*/ 1015654 h 1242398"/>
                <a:gd name="connsiteX8" fmla="*/ 2416262 w 2455973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5973" h="1242398">
                  <a:moveTo>
                    <a:pt x="2416262" y="1179580"/>
                  </a:moveTo>
                  <a:lnTo>
                    <a:pt x="2409083" y="1242398"/>
                  </a:lnTo>
                  <a:cubicBezTo>
                    <a:pt x="2314556" y="1213681"/>
                    <a:pt x="2380366" y="1220860"/>
                    <a:pt x="2222423" y="1155649"/>
                  </a:cubicBezTo>
                  <a:lnTo>
                    <a:pt x="184119" y="663273"/>
                  </a:lnTo>
                  <a:cubicBezTo>
                    <a:pt x="26176" y="598660"/>
                    <a:pt x="-43821" y="401232"/>
                    <a:pt x="28569" y="224144"/>
                  </a:cubicBezTo>
                  <a:lnTo>
                    <a:pt x="28569" y="224144"/>
                  </a:lnTo>
                  <a:cubicBezTo>
                    <a:pt x="100960" y="47654"/>
                    <a:pt x="289415" y="-43881"/>
                    <a:pt x="447358" y="20732"/>
                  </a:cubicBezTo>
                  <a:lnTo>
                    <a:pt x="2309770" y="1015654"/>
                  </a:lnTo>
                  <a:cubicBezTo>
                    <a:pt x="2467115" y="1080866"/>
                    <a:pt x="2488652" y="1003090"/>
                    <a:pt x="2416262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C1A5B7-5455-4204-9AB6-236AEBC8966B}"/>
                </a:ext>
              </a:extLst>
            </p:cNvPr>
            <p:cNvSpPr/>
            <p:nvPr/>
          </p:nvSpPr>
          <p:spPr>
            <a:xfrm>
              <a:off x="1883057" y="440185"/>
              <a:ext cx="1700276" cy="2774919"/>
            </a:xfrm>
            <a:custGeom>
              <a:avLst/>
              <a:gdLst>
                <a:gd name="connsiteX0" fmla="*/ 117697 w 1700276"/>
                <a:gd name="connsiteY0" fmla="*/ 2727058 h 2774919"/>
                <a:gd name="connsiteX1" fmla="*/ 168550 w 1700276"/>
                <a:gd name="connsiteY1" fmla="*/ 2774920 h 2774919"/>
                <a:gd name="connsiteX2" fmla="*/ 266666 w 1700276"/>
                <a:gd name="connsiteY2" fmla="*/ 2554757 h 2774919"/>
                <a:gd name="connsiteX3" fmla="*/ 1664223 w 1700276"/>
                <a:gd name="connsiteY3" fmla="*/ 538589 h 2774919"/>
                <a:gd name="connsiteX4" fmla="*/ 1482349 w 1700276"/>
                <a:gd name="connsiteY4" fmla="*/ 42025 h 2774919"/>
                <a:gd name="connsiteX5" fmla="*/ 1482349 w 1700276"/>
                <a:gd name="connsiteY5" fmla="*/ 42025 h 2774919"/>
                <a:gd name="connsiteX6" fmla="*/ 976812 w 1700276"/>
                <a:gd name="connsiteY6" fmla="*/ 195781 h 2774919"/>
                <a:gd name="connsiteX7" fmla="*/ 92570 w 1700276"/>
                <a:gd name="connsiteY7" fmla="*/ 2503306 h 2774919"/>
                <a:gd name="connsiteX8" fmla="*/ 117697 w 1700276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276" h="2774919">
                  <a:moveTo>
                    <a:pt x="117697" y="2727058"/>
                  </a:moveTo>
                  <a:lnTo>
                    <a:pt x="168550" y="2774920"/>
                  </a:lnTo>
                  <a:cubicBezTo>
                    <a:pt x="228975" y="2676205"/>
                    <a:pt x="177524" y="2733639"/>
                    <a:pt x="266666" y="2554757"/>
                  </a:cubicBezTo>
                  <a:lnTo>
                    <a:pt x="1664223" y="538589"/>
                  </a:lnTo>
                  <a:cubicBezTo>
                    <a:pt x="1753365" y="359706"/>
                    <a:pt x="1671402" y="136552"/>
                    <a:pt x="1482349" y="42025"/>
                  </a:cubicBezTo>
                  <a:lnTo>
                    <a:pt x="1482349" y="42025"/>
                  </a:lnTo>
                  <a:cubicBezTo>
                    <a:pt x="1293296" y="-51903"/>
                    <a:pt x="1065954" y="16898"/>
                    <a:pt x="976812" y="195781"/>
                  </a:cubicBezTo>
                  <a:lnTo>
                    <a:pt x="92570" y="2503306"/>
                  </a:lnTo>
                  <a:cubicBezTo>
                    <a:pt x="3427" y="2682188"/>
                    <a:pt x="-71356" y="2633130"/>
                    <a:pt x="117697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4B8BC94-6D7F-4EDF-8571-3BF8B689E99D}"/>
                </a:ext>
              </a:extLst>
            </p:cNvPr>
            <p:cNvSpPr/>
            <p:nvPr/>
          </p:nvSpPr>
          <p:spPr>
            <a:xfrm>
              <a:off x="1538408" y="1091686"/>
              <a:ext cx="2493258" cy="2138973"/>
            </a:xfrm>
            <a:custGeom>
              <a:avLst/>
              <a:gdLst>
                <a:gd name="connsiteX0" fmla="*/ 81847 w 2493258"/>
                <a:gd name="connsiteY0" fmla="*/ 2073763 h 2138973"/>
                <a:gd name="connsiteX1" fmla="*/ 110564 w 2493258"/>
                <a:gd name="connsiteY1" fmla="*/ 2138974 h 2138973"/>
                <a:gd name="connsiteX2" fmla="*/ 287652 w 2493258"/>
                <a:gd name="connsiteY2" fmla="*/ 1975048 h 2138973"/>
                <a:gd name="connsiteX3" fmla="*/ 2371423 w 2493258"/>
                <a:gd name="connsiteY3" fmla="*/ 678000 h 2138973"/>
                <a:gd name="connsiteX4" fmla="*/ 2395354 w 2493258"/>
                <a:gd name="connsiteY4" fmla="*/ 144344 h 2138973"/>
                <a:gd name="connsiteX5" fmla="*/ 2395354 w 2493258"/>
                <a:gd name="connsiteY5" fmla="*/ 144344 h 2138973"/>
                <a:gd name="connsiteX6" fmla="*/ 1865288 w 2493258"/>
                <a:gd name="connsiteY6" fmla="*/ 80927 h 2138973"/>
                <a:gd name="connsiteX7" fmla="*/ 145263 w 2493258"/>
                <a:gd name="connsiteY7" fmla="*/ 1855993 h 2138973"/>
                <a:gd name="connsiteX8" fmla="*/ 81847 w 2493258"/>
                <a:gd name="connsiteY8" fmla="*/ 2073763 h 213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58" h="2138973">
                  <a:moveTo>
                    <a:pt x="81847" y="2073763"/>
                  </a:moveTo>
                  <a:lnTo>
                    <a:pt x="110564" y="2138974"/>
                  </a:lnTo>
                  <a:cubicBezTo>
                    <a:pt x="205090" y="2072566"/>
                    <a:pt x="135093" y="2104274"/>
                    <a:pt x="287652" y="1975048"/>
                  </a:cubicBezTo>
                  <a:lnTo>
                    <a:pt x="2371423" y="678000"/>
                  </a:lnTo>
                  <a:cubicBezTo>
                    <a:pt x="2523982" y="548774"/>
                    <a:pt x="2534751" y="308868"/>
                    <a:pt x="2395354" y="144344"/>
                  </a:cubicBezTo>
                  <a:lnTo>
                    <a:pt x="2395354" y="144344"/>
                  </a:lnTo>
                  <a:cubicBezTo>
                    <a:pt x="2255957" y="-19582"/>
                    <a:pt x="2017248" y="-48299"/>
                    <a:pt x="1865288" y="80927"/>
                  </a:cubicBezTo>
                  <a:lnTo>
                    <a:pt x="145263" y="1855993"/>
                  </a:lnTo>
                  <a:cubicBezTo>
                    <a:pt x="-7295" y="1985219"/>
                    <a:pt x="-57550" y="1909238"/>
                    <a:pt x="81847" y="2073763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02539F2-5C7D-4951-99D8-E19EB5BF2F1C}"/>
                </a:ext>
              </a:extLst>
            </p:cNvPr>
            <p:cNvSpPr/>
            <p:nvPr/>
          </p:nvSpPr>
          <p:spPr>
            <a:xfrm>
              <a:off x="1771949" y="1094018"/>
              <a:ext cx="1375622" cy="2026559"/>
            </a:xfrm>
            <a:custGeom>
              <a:avLst/>
              <a:gdLst>
                <a:gd name="connsiteX0" fmla="*/ 80434 w 1375622"/>
                <a:gd name="connsiteY0" fmla="*/ 1988869 h 2026559"/>
                <a:gd name="connsiteX1" fmla="*/ 113937 w 1375622"/>
                <a:gd name="connsiteY1" fmla="*/ 2026560 h 2026559"/>
                <a:gd name="connsiteX2" fmla="*/ 198891 w 1375622"/>
                <a:gd name="connsiteY2" fmla="*/ 1866224 h 2026559"/>
                <a:gd name="connsiteX3" fmla="*/ 1338594 w 1375622"/>
                <a:gd name="connsiteY3" fmla="*/ 412429 h 2026559"/>
                <a:gd name="connsiteX4" fmla="*/ 1239879 w 1375622"/>
                <a:gd name="connsiteY4" fmla="*/ 37314 h 2026559"/>
                <a:gd name="connsiteX5" fmla="*/ 1239879 w 1375622"/>
                <a:gd name="connsiteY5" fmla="*/ 37314 h 2026559"/>
                <a:gd name="connsiteX6" fmla="*/ 864765 w 1375622"/>
                <a:gd name="connsiteY6" fmla="*/ 135431 h 2026559"/>
                <a:gd name="connsiteX7" fmla="*/ 76246 w 1375622"/>
                <a:gd name="connsiteY7" fmla="*/ 1821354 h 2026559"/>
                <a:gd name="connsiteX8" fmla="*/ 80434 w 1375622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622" h="2026559">
                  <a:moveTo>
                    <a:pt x="80434" y="1988869"/>
                  </a:moveTo>
                  <a:lnTo>
                    <a:pt x="113937" y="2026560"/>
                  </a:lnTo>
                  <a:cubicBezTo>
                    <a:pt x="164191" y="1955366"/>
                    <a:pt x="123509" y="1996048"/>
                    <a:pt x="198891" y="1866224"/>
                  </a:cubicBezTo>
                  <a:lnTo>
                    <a:pt x="1338594" y="412429"/>
                  </a:lnTo>
                  <a:cubicBezTo>
                    <a:pt x="1414574" y="282605"/>
                    <a:pt x="1369704" y="113295"/>
                    <a:pt x="1239879" y="37314"/>
                  </a:cubicBezTo>
                  <a:lnTo>
                    <a:pt x="1239879" y="37314"/>
                  </a:lnTo>
                  <a:cubicBezTo>
                    <a:pt x="1109457" y="-38666"/>
                    <a:pt x="940745" y="5008"/>
                    <a:pt x="864765" y="135431"/>
                  </a:cubicBezTo>
                  <a:lnTo>
                    <a:pt x="76246" y="1821354"/>
                  </a:lnTo>
                  <a:cubicBezTo>
                    <a:pt x="266" y="1951776"/>
                    <a:pt x="-49989" y="1912291"/>
                    <a:pt x="80434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A467136-3A21-4F79-A855-32BC375148DD}"/>
                </a:ext>
              </a:extLst>
            </p:cNvPr>
            <p:cNvSpPr/>
            <p:nvPr/>
          </p:nvSpPr>
          <p:spPr>
            <a:xfrm>
              <a:off x="1584268" y="1533060"/>
              <a:ext cx="1926053" cy="1575552"/>
            </a:xfrm>
            <a:custGeom>
              <a:avLst/>
              <a:gdLst>
                <a:gd name="connsiteX0" fmla="*/ 62909 w 1926053"/>
                <a:gd name="connsiteY0" fmla="*/ 1523504 h 1575552"/>
                <a:gd name="connsiteX1" fmla="*/ 85045 w 1926053"/>
                <a:gd name="connsiteY1" fmla="*/ 1575553 h 1575552"/>
                <a:gd name="connsiteX2" fmla="*/ 222049 w 1926053"/>
                <a:gd name="connsiteY2" fmla="*/ 1455899 h 1575552"/>
                <a:gd name="connsiteX3" fmla="*/ 1831393 w 1926053"/>
                <a:gd name="connsiteY3" fmla="*/ 540547 h 1575552"/>
                <a:gd name="connsiteX4" fmla="*/ 1851734 w 1926053"/>
                <a:gd name="connsiteY4" fmla="*/ 126545 h 1575552"/>
                <a:gd name="connsiteX5" fmla="*/ 1851734 w 1926053"/>
                <a:gd name="connsiteY5" fmla="*/ 126545 h 1575552"/>
                <a:gd name="connsiteX6" fmla="*/ 1443116 w 1926053"/>
                <a:gd name="connsiteY6" fmla="*/ 53556 h 1575552"/>
                <a:gd name="connsiteX7" fmla="*/ 112565 w 1926053"/>
                <a:gd name="connsiteY7" fmla="*/ 1357783 h 1575552"/>
                <a:gd name="connsiteX8" fmla="*/ 62909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62909" y="1523504"/>
                  </a:moveTo>
                  <a:lnTo>
                    <a:pt x="85045" y="1575553"/>
                  </a:lnTo>
                  <a:cubicBezTo>
                    <a:pt x="158034" y="1527691"/>
                    <a:pt x="104190" y="1549827"/>
                    <a:pt x="222049" y="1455899"/>
                  </a:cubicBezTo>
                  <a:lnTo>
                    <a:pt x="1831393" y="540547"/>
                  </a:lnTo>
                  <a:cubicBezTo>
                    <a:pt x="1949252" y="446619"/>
                    <a:pt x="1958226" y="260557"/>
                    <a:pt x="1851734" y="126545"/>
                  </a:cubicBezTo>
                  <a:lnTo>
                    <a:pt x="1851734" y="126545"/>
                  </a:lnTo>
                  <a:cubicBezTo>
                    <a:pt x="1745242" y="-7468"/>
                    <a:pt x="1560975" y="-40373"/>
                    <a:pt x="1443116" y="53556"/>
                  </a:cubicBezTo>
                  <a:lnTo>
                    <a:pt x="112565" y="1357783"/>
                  </a:lnTo>
                  <a:cubicBezTo>
                    <a:pt x="-5892" y="1450515"/>
                    <a:pt x="-44181" y="1389491"/>
                    <a:pt x="62909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4AD9395-5AEF-4FE1-8990-E3139C9472EC}"/>
                </a:ext>
              </a:extLst>
            </p:cNvPr>
            <p:cNvSpPr/>
            <p:nvPr/>
          </p:nvSpPr>
          <p:spPr>
            <a:xfrm>
              <a:off x="1401807" y="1817389"/>
              <a:ext cx="2876911" cy="1451689"/>
            </a:xfrm>
            <a:custGeom>
              <a:avLst/>
              <a:gdLst>
                <a:gd name="connsiteX0" fmla="*/ 46198 w 2876911"/>
                <a:gd name="connsiteY0" fmla="*/ 1378102 h 1451689"/>
                <a:gd name="connsiteX1" fmla="*/ 54574 w 2876911"/>
                <a:gd name="connsiteY1" fmla="*/ 1451690 h 1451689"/>
                <a:gd name="connsiteX2" fmla="*/ 273541 w 2876911"/>
                <a:gd name="connsiteY2" fmla="*/ 1350582 h 1451689"/>
                <a:gd name="connsiteX3" fmla="*/ 2661233 w 2876911"/>
                <a:gd name="connsiteY3" fmla="*/ 774449 h 1451689"/>
                <a:gd name="connsiteX4" fmla="*/ 2843705 w 2876911"/>
                <a:gd name="connsiteY4" fmla="*/ 261732 h 1451689"/>
                <a:gd name="connsiteX5" fmla="*/ 2843705 w 2876911"/>
                <a:gd name="connsiteY5" fmla="*/ 261732 h 1451689"/>
                <a:gd name="connsiteX6" fmla="*/ 2353723 w 2876911"/>
                <a:gd name="connsiteY6" fmla="*/ 24219 h 1451689"/>
                <a:gd name="connsiteX7" fmla="*/ 171835 w 2876911"/>
                <a:gd name="connsiteY7" fmla="*/ 1187254 h 1451689"/>
                <a:gd name="connsiteX8" fmla="*/ 46198 w 2876911"/>
                <a:gd name="connsiteY8" fmla="*/ 1378102 h 14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911" h="1451689">
                  <a:moveTo>
                    <a:pt x="46198" y="1378102"/>
                  </a:moveTo>
                  <a:lnTo>
                    <a:pt x="54574" y="1451690"/>
                  </a:lnTo>
                  <a:cubicBezTo>
                    <a:pt x="165254" y="1418187"/>
                    <a:pt x="88675" y="1425964"/>
                    <a:pt x="273541" y="1350582"/>
                  </a:cubicBezTo>
                  <a:lnTo>
                    <a:pt x="2661233" y="774449"/>
                  </a:lnTo>
                  <a:cubicBezTo>
                    <a:pt x="2846098" y="698468"/>
                    <a:pt x="2928061" y="468135"/>
                    <a:pt x="2843705" y="261732"/>
                  </a:cubicBezTo>
                  <a:lnTo>
                    <a:pt x="2843705" y="261732"/>
                  </a:lnTo>
                  <a:cubicBezTo>
                    <a:pt x="2759349" y="55329"/>
                    <a:pt x="2538588" y="-51163"/>
                    <a:pt x="2353723" y="24219"/>
                  </a:cubicBezTo>
                  <a:lnTo>
                    <a:pt x="171835" y="1187254"/>
                  </a:lnTo>
                  <a:cubicBezTo>
                    <a:pt x="-13030" y="1262636"/>
                    <a:pt x="-38158" y="1171700"/>
                    <a:pt x="46198" y="1378102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41F2AB1-6E43-4FB1-ADD2-5D676DE86A05}"/>
                </a:ext>
              </a:extLst>
            </p:cNvPr>
            <p:cNvSpPr/>
            <p:nvPr/>
          </p:nvSpPr>
          <p:spPr>
            <a:xfrm>
              <a:off x="1372265" y="2006938"/>
              <a:ext cx="2456105" cy="1242398"/>
            </a:xfrm>
            <a:custGeom>
              <a:avLst/>
              <a:gdLst>
                <a:gd name="connsiteX0" fmla="*/ 39246 w 2456105"/>
                <a:gd name="connsiteY0" fmla="*/ 1179580 h 1242398"/>
                <a:gd name="connsiteX1" fmla="*/ 46425 w 2456105"/>
                <a:gd name="connsiteY1" fmla="*/ 1242398 h 1242398"/>
                <a:gd name="connsiteX2" fmla="*/ 233085 w 2456105"/>
                <a:gd name="connsiteY2" fmla="*/ 1155649 h 1242398"/>
                <a:gd name="connsiteX3" fmla="*/ 2271987 w 2456105"/>
                <a:gd name="connsiteY3" fmla="*/ 663273 h 1242398"/>
                <a:gd name="connsiteX4" fmla="*/ 2427537 w 2456105"/>
                <a:gd name="connsiteY4" fmla="*/ 224144 h 1242398"/>
                <a:gd name="connsiteX5" fmla="*/ 2427537 w 2456105"/>
                <a:gd name="connsiteY5" fmla="*/ 224144 h 1242398"/>
                <a:gd name="connsiteX6" fmla="*/ 2008748 w 2456105"/>
                <a:gd name="connsiteY6" fmla="*/ 20732 h 1242398"/>
                <a:gd name="connsiteX7" fmla="*/ 146934 w 2456105"/>
                <a:gd name="connsiteY7" fmla="*/ 1016252 h 1242398"/>
                <a:gd name="connsiteX8" fmla="*/ 39246 w 2456105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6105" h="1242398">
                  <a:moveTo>
                    <a:pt x="39246" y="1179580"/>
                  </a:moveTo>
                  <a:lnTo>
                    <a:pt x="46425" y="1242398"/>
                  </a:lnTo>
                  <a:cubicBezTo>
                    <a:pt x="140952" y="1213681"/>
                    <a:pt x="75142" y="1220860"/>
                    <a:pt x="233085" y="1155649"/>
                  </a:cubicBezTo>
                  <a:lnTo>
                    <a:pt x="2271987" y="663273"/>
                  </a:lnTo>
                  <a:cubicBezTo>
                    <a:pt x="2429930" y="598660"/>
                    <a:pt x="2499927" y="401232"/>
                    <a:pt x="2427537" y="224144"/>
                  </a:cubicBezTo>
                  <a:lnTo>
                    <a:pt x="2427537" y="224144"/>
                  </a:lnTo>
                  <a:cubicBezTo>
                    <a:pt x="2355146" y="47654"/>
                    <a:pt x="2166691" y="-43881"/>
                    <a:pt x="2008748" y="20732"/>
                  </a:cubicBezTo>
                  <a:lnTo>
                    <a:pt x="146934" y="1016252"/>
                  </a:lnTo>
                  <a:cubicBezTo>
                    <a:pt x="-11009" y="1080866"/>
                    <a:pt x="-32546" y="1003090"/>
                    <a:pt x="39246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CEA6215-DC03-46CD-92DF-A180A379ECC7}"/>
                </a:ext>
              </a:extLst>
            </p:cNvPr>
            <p:cNvSpPr/>
            <p:nvPr/>
          </p:nvSpPr>
          <p:spPr>
            <a:xfrm>
              <a:off x="1085402" y="2037112"/>
              <a:ext cx="2080780" cy="1421487"/>
            </a:xfrm>
            <a:custGeom>
              <a:avLst/>
              <a:gdLst>
                <a:gd name="connsiteX0" fmla="*/ 2080780 w 2080780"/>
                <a:gd name="connsiteY0" fmla="*/ 710744 h 1421487"/>
                <a:gd name="connsiteX1" fmla="*/ 1040390 w 2080780"/>
                <a:gd name="connsiteY1" fmla="*/ 1421488 h 1421487"/>
                <a:gd name="connsiteX2" fmla="*/ 0 w 2080780"/>
                <a:gd name="connsiteY2" fmla="*/ 710744 h 1421487"/>
                <a:gd name="connsiteX3" fmla="*/ 1040390 w 2080780"/>
                <a:gd name="connsiteY3" fmla="*/ 0 h 1421487"/>
                <a:gd name="connsiteX4" fmla="*/ 2080780 w 2080780"/>
                <a:gd name="connsiteY4" fmla="*/ 710744 h 142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780" h="1421487">
                  <a:moveTo>
                    <a:pt x="2080780" y="710744"/>
                  </a:moveTo>
                  <a:cubicBezTo>
                    <a:pt x="2080780" y="1103277"/>
                    <a:pt x="1614982" y="1421488"/>
                    <a:pt x="1040390" y="1421488"/>
                  </a:cubicBezTo>
                  <a:cubicBezTo>
                    <a:pt x="465799" y="1421488"/>
                    <a:pt x="0" y="1103277"/>
                    <a:pt x="0" y="710744"/>
                  </a:cubicBezTo>
                  <a:cubicBezTo>
                    <a:pt x="0" y="318211"/>
                    <a:pt x="465799" y="0"/>
                    <a:pt x="1040390" y="0"/>
                  </a:cubicBezTo>
                  <a:cubicBezTo>
                    <a:pt x="1614982" y="0"/>
                    <a:pt x="2080780" y="318211"/>
                    <a:pt x="2080780" y="710744"/>
                  </a:cubicBezTo>
                  <a:close/>
                </a:path>
              </a:pathLst>
            </a:custGeom>
            <a:solidFill>
              <a:srgbClr val="8A6D3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9F3663-2541-4FFB-8DED-1F5ECF1F70AD}"/>
                </a:ext>
              </a:extLst>
            </p:cNvPr>
            <p:cNvSpPr/>
            <p:nvPr/>
          </p:nvSpPr>
          <p:spPr>
            <a:xfrm>
              <a:off x="1482653" y="2124460"/>
              <a:ext cx="1226451" cy="825611"/>
            </a:xfrm>
            <a:custGeom>
              <a:avLst/>
              <a:gdLst>
                <a:gd name="connsiteX0" fmla="*/ 1226452 w 1226451"/>
                <a:gd name="connsiteY0" fmla="*/ 412806 h 825611"/>
                <a:gd name="connsiteX1" fmla="*/ 613226 w 1226451"/>
                <a:gd name="connsiteY1" fmla="*/ 825612 h 825611"/>
                <a:gd name="connsiteX2" fmla="*/ 0 w 1226451"/>
                <a:gd name="connsiteY2" fmla="*/ 412806 h 825611"/>
                <a:gd name="connsiteX3" fmla="*/ 613226 w 1226451"/>
                <a:gd name="connsiteY3" fmla="*/ 0 h 825611"/>
                <a:gd name="connsiteX4" fmla="*/ 1226452 w 1226451"/>
                <a:gd name="connsiteY4" fmla="*/ 412806 h 82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451" h="825611">
                  <a:moveTo>
                    <a:pt x="1226452" y="412806"/>
                  </a:moveTo>
                  <a:cubicBezTo>
                    <a:pt x="1226452" y="640792"/>
                    <a:pt x="951901" y="825612"/>
                    <a:pt x="613226" y="825612"/>
                  </a:cubicBezTo>
                  <a:cubicBezTo>
                    <a:pt x="274551" y="825612"/>
                    <a:pt x="0" y="640792"/>
                    <a:pt x="0" y="412806"/>
                  </a:cubicBezTo>
                  <a:cubicBezTo>
                    <a:pt x="0" y="184819"/>
                    <a:pt x="274551" y="0"/>
                    <a:pt x="613226" y="0"/>
                  </a:cubicBezTo>
                  <a:cubicBezTo>
                    <a:pt x="951901" y="0"/>
                    <a:pt x="1226452" y="184819"/>
                    <a:pt x="1226452" y="412806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99301D-D59A-4A50-A280-0331A0DCF235}"/>
                </a:ext>
              </a:extLst>
            </p:cNvPr>
            <p:cNvSpPr/>
            <p:nvPr/>
          </p:nvSpPr>
          <p:spPr>
            <a:xfrm>
              <a:off x="1905031" y="1445424"/>
              <a:ext cx="337423" cy="1107396"/>
            </a:xfrm>
            <a:custGeom>
              <a:avLst/>
              <a:gdLst>
                <a:gd name="connsiteX0" fmla="*/ 168712 w 337423"/>
                <a:gd name="connsiteY0" fmla="*/ 1107397 h 1107396"/>
                <a:gd name="connsiteX1" fmla="*/ 168712 w 337423"/>
                <a:gd name="connsiteY1" fmla="*/ 1107397 h 1107396"/>
                <a:gd name="connsiteX2" fmla="*/ 0 w 337423"/>
                <a:gd name="connsiteY2" fmla="*/ 938685 h 1107396"/>
                <a:gd name="connsiteX3" fmla="*/ 0 w 337423"/>
                <a:gd name="connsiteY3" fmla="*/ 168712 h 1107396"/>
                <a:gd name="connsiteX4" fmla="*/ 168712 w 337423"/>
                <a:gd name="connsiteY4" fmla="*/ 0 h 1107396"/>
                <a:gd name="connsiteX5" fmla="*/ 168712 w 337423"/>
                <a:gd name="connsiteY5" fmla="*/ 0 h 1107396"/>
                <a:gd name="connsiteX6" fmla="*/ 337424 w 337423"/>
                <a:gd name="connsiteY6" fmla="*/ 168712 h 1107396"/>
                <a:gd name="connsiteX7" fmla="*/ 337424 w 337423"/>
                <a:gd name="connsiteY7" fmla="*/ 938086 h 1107396"/>
                <a:gd name="connsiteX8" fmla="*/ 168712 w 337423"/>
                <a:gd name="connsiteY8" fmla="*/ 1107397 h 1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23" h="1107396">
                  <a:moveTo>
                    <a:pt x="168712" y="1107397"/>
                  </a:moveTo>
                  <a:lnTo>
                    <a:pt x="168712" y="1107397"/>
                  </a:lnTo>
                  <a:cubicBezTo>
                    <a:pt x="75382" y="1107397"/>
                    <a:pt x="0" y="1032015"/>
                    <a:pt x="0" y="938685"/>
                  </a:cubicBezTo>
                  <a:lnTo>
                    <a:pt x="0" y="168712"/>
                  </a:lnTo>
                  <a:cubicBezTo>
                    <a:pt x="0" y="75382"/>
                    <a:pt x="75382" y="0"/>
                    <a:pt x="168712" y="0"/>
                  </a:cubicBezTo>
                  <a:lnTo>
                    <a:pt x="168712" y="0"/>
                  </a:lnTo>
                  <a:cubicBezTo>
                    <a:pt x="262042" y="0"/>
                    <a:pt x="337424" y="75382"/>
                    <a:pt x="337424" y="168712"/>
                  </a:cubicBezTo>
                  <a:lnTo>
                    <a:pt x="337424" y="938086"/>
                  </a:lnTo>
                  <a:cubicBezTo>
                    <a:pt x="336826" y="1031416"/>
                    <a:pt x="261444" y="1107397"/>
                    <a:pt x="168712" y="1107397"/>
                  </a:cubicBezTo>
                  <a:close/>
                </a:path>
              </a:pathLst>
            </a:custGeom>
            <a:solidFill>
              <a:srgbClr val="A18348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F175F75-FBDA-46B7-96D1-6B3159125811}"/>
                </a:ext>
              </a:extLst>
            </p:cNvPr>
            <p:cNvSpPr/>
            <p:nvPr/>
          </p:nvSpPr>
          <p:spPr>
            <a:xfrm>
              <a:off x="1417441" y="864505"/>
              <a:ext cx="1300637" cy="903386"/>
            </a:xfrm>
            <a:custGeom>
              <a:avLst/>
              <a:gdLst>
                <a:gd name="connsiteX0" fmla="*/ 1300637 w 1300637"/>
                <a:gd name="connsiteY0" fmla="*/ 451693 h 903386"/>
                <a:gd name="connsiteX1" fmla="*/ 650319 w 1300637"/>
                <a:gd name="connsiteY1" fmla="*/ 903387 h 903386"/>
                <a:gd name="connsiteX2" fmla="*/ 0 w 1300637"/>
                <a:gd name="connsiteY2" fmla="*/ 451693 h 903386"/>
                <a:gd name="connsiteX3" fmla="*/ 650319 w 1300637"/>
                <a:gd name="connsiteY3" fmla="*/ 0 h 903386"/>
                <a:gd name="connsiteX4" fmla="*/ 1300637 w 1300637"/>
                <a:gd name="connsiteY4" fmla="*/ 451693 h 90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637" h="903386">
                  <a:moveTo>
                    <a:pt x="1300637" y="451693"/>
                  </a:moveTo>
                  <a:cubicBezTo>
                    <a:pt x="1300637" y="701157"/>
                    <a:pt x="1009480" y="903387"/>
                    <a:pt x="650319" y="903387"/>
                  </a:cubicBezTo>
                  <a:cubicBezTo>
                    <a:pt x="291157" y="903387"/>
                    <a:pt x="0" y="701157"/>
                    <a:pt x="0" y="451693"/>
                  </a:cubicBezTo>
                  <a:cubicBezTo>
                    <a:pt x="0" y="202230"/>
                    <a:pt x="291157" y="0"/>
                    <a:pt x="650319" y="0"/>
                  </a:cubicBezTo>
                  <a:cubicBezTo>
                    <a:pt x="1009480" y="0"/>
                    <a:pt x="1300637" y="202230"/>
                    <a:pt x="1300637" y="451693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B02144F-1772-4A6A-9099-3F2BC545EB05}"/>
                </a:ext>
              </a:extLst>
            </p:cNvPr>
            <p:cNvSpPr/>
            <p:nvPr/>
          </p:nvSpPr>
          <p:spPr>
            <a:xfrm>
              <a:off x="1909291" y="1485494"/>
              <a:ext cx="328426" cy="359155"/>
            </a:xfrm>
            <a:custGeom>
              <a:avLst/>
              <a:gdLst>
                <a:gd name="connsiteX0" fmla="*/ 286498 w 328426"/>
                <a:gd name="connsiteY0" fmla="*/ 153769 h 359155"/>
                <a:gd name="connsiteX1" fmla="*/ 203937 w 328426"/>
                <a:gd name="connsiteY1" fmla="*/ 316498 h 359155"/>
                <a:gd name="connsiteX2" fmla="*/ 187186 w 328426"/>
                <a:gd name="connsiteY2" fmla="*/ 344617 h 359155"/>
                <a:gd name="connsiteX3" fmla="*/ 128555 w 328426"/>
                <a:gd name="connsiteY3" fmla="*/ 337438 h 359155"/>
                <a:gd name="connsiteX4" fmla="*/ 4115 w 328426"/>
                <a:gd name="connsiteY4" fmla="*/ 89156 h 359155"/>
                <a:gd name="connsiteX5" fmla="*/ 7107 w 328426"/>
                <a:gd name="connsiteY5" fmla="*/ 58644 h 359155"/>
                <a:gd name="connsiteX6" fmla="*/ 187784 w 328426"/>
                <a:gd name="connsiteY6" fmla="*/ 4202 h 359155"/>
                <a:gd name="connsiteX7" fmla="*/ 222484 w 328426"/>
                <a:gd name="connsiteY7" fmla="*/ 3005 h 359155"/>
                <a:gd name="connsiteX8" fmla="*/ 309233 w 328426"/>
                <a:gd name="connsiteY8" fmla="*/ 46679 h 359155"/>
                <a:gd name="connsiteX9" fmla="*/ 322395 w 328426"/>
                <a:gd name="connsiteY9" fmla="*/ 97532 h 359155"/>
                <a:gd name="connsiteX10" fmla="*/ 286498 w 328426"/>
                <a:gd name="connsiteY10" fmla="*/ 153769 h 35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426" h="359155">
                  <a:moveTo>
                    <a:pt x="286498" y="153769"/>
                  </a:moveTo>
                  <a:cubicBezTo>
                    <a:pt x="258978" y="208212"/>
                    <a:pt x="232056" y="262056"/>
                    <a:pt x="203937" y="316498"/>
                  </a:cubicBezTo>
                  <a:cubicBezTo>
                    <a:pt x="199151" y="326071"/>
                    <a:pt x="193767" y="336241"/>
                    <a:pt x="187186" y="344617"/>
                  </a:cubicBezTo>
                  <a:cubicBezTo>
                    <a:pt x="169238" y="366155"/>
                    <a:pt x="142316" y="363762"/>
                    <a:pt x="128555" y="337438"/>
                  </a:cubicBezTo>
                  <a:cubicBezTo>
                    <a:pt x="86078" y="254877"/>
                    <a:pt x="45396" y="171717"/>
                    <a:pt x="4115" y="89156"/>
                  </a:cubicBezTo>
                  <a:cubicBezTo>
                    <a:pt x="-671" y="78986"/>
                    <a:pt x="-3064" y="65225"/>
                    <a:pt x="7107" y="58644"/>
                  </a:cubicBezTo>
                  <a:cubicBezTo>
                    <a:pt x="62147" y="23347"/>
                    <a:pt x="117786" y="-9558"/>
                    <a:pt x="187784" y="4202"/>
                  </a:cubicBezTo>
                  <a:cubicBezTo>
                    <a:pt x="199151" y="-1182"/>
                    <a:pt x="210518" y="-1182"/>
                    <a:pt x="222484" y="3005"/>
                  </a:cubicBezTo>
                  <a:cubicBezTo>
                    <a:pt x="252995" y="13774"/>
                    <a:pt x="282310" y="28133"/>
                    <a:pt x="309233" y="46679"/>
                  </a:cubicBezTo>
                  <a:cubicBezTo>
                    <a:pt x="327779" y="59841"/>
                    <a:pt x="334360" y="77191"/>
                    <a:pt x="322395" y="97532"/>
                  </a:cubicBezTo>
                  <a:cubicBezTo>
                    <a:pt x="311028" y="116677"/>
                    <a:pt x="308036" y="141206"/>
                    <a:pt x="286498" y="153769"/>
                  </a:cubicBezTo>
                  <a:close/>
                </a:path>
              </a:pathLst>
            </a:custGeom>
            <a:solidFill>
              <a:srgbClr val="E6980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8CDC06-A5C3-4415-A7FB-7C96C31820AA}"/>
                </a:ext>
              </a:extLst>
            </p:cNvPr>
            <p:cNvSpPr/>
            <p:nvPr/>
          </p:nvSpPr>
          <p:spPr>
            <a:xfrm>
              <a:off x="2096477" y="1467768"/>
              <a:ext cx="200361" cy="325077"/>
            </a:xfrm>
            <a:custGeom>
              <a:avLst/>
              <a:gdLst>
                <a:gd name="connsiteX0" fmla="*/ 171105 w 200361"/>
                <a:gd name="connsiteY0" fmla="*/ 62611 h 325077"/>
                <a:gd name="connsiteX1" fmla="*/ 137004 w 200361"/>
                <a:gd name="connsiteY1" fmla="*/ 29108 h 325077"/>
                <a:gd name="connsiteX2" fmla="*/ 0 w 200361"/>
                <a:gd name="connsiteY2" fmla="*/ 17142 h 325077"/>
                <a:gd name="connsiteX3" fmla="*/ 122645 w 200361"/>
                <a:gd name="connsiteY3" fmla="*/ 68593 h 325077"/>
                <a:gd name="connsiteX4" fmla="*/ 129824 w 200361"/>
                <a:gd name="connsiteY4" fmla="*/ 102695 h 325077"/>
                <a:gd name="connsiteX5" fmla="*/ 98714 w 200361"/>
                <a:gd name="connsiteY5" fmla="*/ 167308 h 325077"/>
                <a:gd name="connsiteX6" fmla="*/ 130423 w 200361"/>
                <a:gd name="connsiteY6" fmla="*/ 246279 h 325077"/>
                <a:gd name="connsiteX7" fmla="*/ 130423 w 200361"/>
                <a:gd name="connsiteY7" fmla="*/ 246279 h 325077"/>
                <a:gd name="connsiteX8" fmla="*/ 105295 w 200361"/>
                <a:gd name="connsiteY8" fmla="*/ 291150 h 325077"/>
                <a:gd name="connsiteX9" fmla="*/ 90937 w 200361"/>
                <a:gd name="connsiteY9" fmla="*/ 318670 h 325077"/>
                <a:gd name="connsiteX10" fmla="*/ 122645 w 200361"/>
                <a:gd name="connsiteY10" fmla="*/ 315679 h 325077"/>
                <a:gd name="connsiteX11" fmla="*/ 130423 w 200361"/>
                <a:gd name="connsiteY11" fmla="*/ 310893 h 325077"/>
                <a:gd name="connsiteX12" fmla="*/ 137602 w 200361"/>
                <a:gd name="connsiteY12" fmla="*/ 306106 h 325077"/>
                <a:gd name="connsiteX13" fmla="*/ 189651 w 200361"/>
                <a:gd name="connsiteY13" fmla="*/ 241493 h 325077"/>
                <a:gd name="connsiteX14" fmla="*/ 171105 w 200361"/>
                <a:gd name="connsiteY14" fmla="*/ 62611 h 32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361" h="325077">
                  <a:moveTo>
                    <a:pt x="171105" y="62611"/>
                  </a:moveTo>
                  <a:cubicBezTo>
                    <a:pt x="159738" y="51244"/>
                    <a:pt x="148969" y="39876"/>
                    <a:pt x="137004" y="29108"/>
                  </a:cubicBezTo>
                  <a:cubicBezTo>
                    <a:pt x="98116" y="-4395"/>
                    <a:pt x="34700" y="-9780"/>
                    <a:pt x="0" y="17142"/>
                  </a:cubicBezTo>
                  <a:cubicBezTo>
                    <a:pt x="46067" y="21330"/>
                    <a:pt x="83758" y="45859"/>
                    <a:pt x="122645" y="68593"/>
                  </a:cubicBezTo>
                  <a:cubicBezTo>
                    <a:pt x="135209" y="75773"/>
                    <a:pt x="137004" y="88935"/>
                    <a:pt x="129824" y="102695"/>
                  </a:cubicBezTo>
                  <a:cubicBezTo>
                    <a:pt x="119056" y="124232"/>
                    <a:pt x="108885" y="145770"/>
                    <a:pt x="98714" y="167308"/>
                  </a:cubicBezTo>
                  <a:cubicBezTo>
                    <a:pt x="123842" y="187649"/>
                    <a:pt x="144183" y="210383"/>
                    <a:pt x="130423" y="246279"/>
                  </a:cubicBezTo>
                  <a:lnTo>
                    <a:pt x="130423" y="246279"/>
                  </a:lnTo>
                  <a:cubicBezTo>
                    <a:pt x="131021" y="266022"/>
                    <a:pt x="120252" y="280381"/>
                    <a:pt x="105295" y="291150"/>
                  </a:cubicBezTo>
                  <a:cubicBezTo>
                    <a:pt x="95125" y="298329"/>
                    <a:pt x="81963" y="304910"/>
                    <a:pt x="90937" y="318670"/>
                  </a:cubicBezTo>
                  <a:cubicBezTo>
                    <a:pt x="99911" y="332430"/>
                    <a:pt x="112475" y="320465"/>
                    <a:pt x="122645" y="315679"/>
                  </a:cubicBezTo>
                  <a:cubicBezTo>
                    <a:pt x="125637" y="314482"/>
                    <a:pt x="127431" y="312687"/>
                    <a:pt x="130423" y="310893"/>
                  </a:cubicBezTo>
                  <a:cubicBezTo>
                    <a:pt x="134012" y="310893"/>
                    <a:pt x="135209" y="307901"/>
                    <a:pt x="137602" y="306106"/>
                  </a:cubicBezTo>
                  <a:cubicBezTo>
                    <a:pt x="161533" y="289953"/>
                    <a:pt x="173498" y="264228"/>
                    <a:pt x="189651" y="241493"/>
                  </a:cubicBezTo>
                  <a:cubicBezTo>
                    <a:pt x="207599" y="179872"/>
                    <a:pt x="204010" y="119446"/>
                    <a:pt x="171105" y="62611"/>
                  </a:cubicBezTo>
                  <a:close/>
                </a:path>
              </a:pathLst>
            </a:custGeom>
            <a:solidFill>
              <a:srgbClr val="C3060D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03167F9-980D-4D6B-B128-DCA96ED9702A}"/>
                </a:ext>
              </a:extLst>
            </p:cNvPr>
            <p:cNvSpPr/>
            <p:nvPr/>
          </p:nvSpPr>
          <p:spPr>
            <a:xfrm>
              <a:off x="2171260" y="1091249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57F5A97-88D7-40F5-B512-31B4AA77428A}"/>
                </a:ext>
              </a:extLst>
            </p:cNvPr>
            <p:cNvSpPr/>
            <p:nvPr/>
          </p:nvSpPr>
          <p:spPr>
            <a:xfrm>
              <a:off x="2227498" y="1262354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03A50FD-E42D-4868-8D59-7BF4DD7585F6}"/>
                </a:ext>
              </a:extLst>
            </p:cNvPr>
            <p:cNvSpPr/>
            <p:nvPr/>
          </p:nvSpPr>
          <p:spPr>
            <a:xfrm>
              <a:off x="2261599" y="1339530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486121A-9267-41AA-B9AC-EBAD06EA897C}"/>
                </a:ext>
              </a:extLst>
            </p:cNvPr>
            <p:cNvSpPr/>
            <p:nvPr/>
          </p:nvSpPr>
          <p:spPr>
            <a:xfrm>
              <a:off x="1779394" y="1100223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B7AFDE9-587E-40AC-A3F6-BA516639A944}"/>
                </a:ext>
              </a:extLst>
            </p:cNvPr>
            <p:cNvSpPr/>
            <p:nvPr/>
          </p:nvSpPr>
          <p:spPr>
            <a:xfrm>
              <a:off x="1835631" y="1271328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322A9F7-2C0D-425D-A56E-693920DA8836}"/>
                </a:ext>
              </a:extLst>
            </p:cNvPr>
            <p:cNvSpPr/>
            <p:nvPr/>
          </p:nvSpPr>
          <p:spPr>
            <a:xfrm>
              <a:off x="1869733" y="1348504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21CE398-4DA9-45BC-BD9B-540B2A4A8BF7}"/>
                </a:ext>
              </a:extLst>
            </p:cNvPr>
            <p:cNvSpPr/>
            <p:nvPr/>
          </p:nvSpPr>
          <p:spPr>
            <a:xfrm>
              <a:off x="1927651" y="506458"/>
              <a:ext cx="337278" cy="377789"/>
            </a:xfrm>
            <a:custGeom>
              <a:avLst/>
              <a:gdLst>
                <a:gd name="connsiteX0" fmla="*/ 329760 w 337278"/>
                <a:gd name="connsiteY0" fmla="*/ 85236 h 377789"/>
                <a:gd name="connsiteX1" fmla="*/ 335743 w 337278"/>
                <a:gd name="connsiteY1" fmla="*/ 71475 h 377789"/>
                <a:gd name="connsiteX2" fmla="*/ 282497 w 337278"/>
                <a:gd name="connsiteY2" fmla="*/ 21819 h 377789"/>
                <a:gd name="connsiteX3" fmla="*/ 153271 w 337278"/>
                <a:gd name="connsiteY3" fmla="*/ 4469 h 377789"/>
                <a:gd name="connsiteX4" fmla="*/ 59941 w 337278"/>
                <a:gd name="connsiteY4" fmla="*/ 69681 h 377789"/>
                <a:gd name="connsiteX5" fmla="*/ 114 w 337278"/>
                <a:gd name="connsiteY5" fmla="*/ 214462 h 377789"/>
                <a:gd name="connsiteX6" fmla="*/ 17464 w 337278"/>
                <a:gd name="connsiteY6" fmla="*/ 313176 h 377789"/>
                <a:gd name="connsiteX7" fmla="*/ 48574 w 337278"/>
                <a:gd name="connsiteY7" fmla="*/ 374200 h 377789"/>
                <a:gd name="connsiteX8" fmla="*/ 113785 w 337278"/>
                <a:gd name="connsiteY8" fmla="*/ 377789 h 377789"/>
                <a:gd name="connsiteX9" fmla="*/ 226858 w 337278"/>
                <a:gd name="connsiteY9" fmla="*/ 374200 h 377789"/>
                <a:gd name="connsiteX10" fmla="*/ 215491 w 337278"/>
                <a:gd name="connsiteY10" fmla="*/ 343090 h 377789"/>
                <a:gd name="connsiteX11" fmla="*/ 288480 w 337278"/>
                <a:gd name="connsiteY11" fmla="*/ 313775 h 377789"/>
                <a:gd name="connsiteX12" fmla="*/ 220875 w 337278"/>
                <a:gd name="connsiteY12" fmla="*/ 295826 h 377789"/>
                <a:gd name="connsiteX13" fmla="*/ 186774 w 337278"/>
                <a:gd name="connsiteY13" fmla="*/ 255144 h 377789"/>
                <a:gd name="connsiteX14" fmla="*/ 235234 w 337278"/>
                <a:gd name="connsiteY14" fmla="*/ 115149 h 377789"/>
                <a:gd name="connsiteX15" fmla="*/ 329760 w 337278"/>
                <a:gd name="connsiteY15" fmla="*/ 85236 h 37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278" h="377789">
                  <a:moveTo>
                    <a:pt x="329760" y="85236"/>
                  </a:moveTo>
                  <a:cubicBezTo>
                    <a:pt x="336341" y="84637"/>
                    <a:pt x="339333" y="76860"/>
                    <a:pt x="335743" y="71475"/>
                  </a:cubicBezTo>
                  <a:cubicBezTo>
                    <a:pt x="326769" y="57715"/>
                    <a:pt x="308223" y="36178"/>
                    <a:pt x="282497" y="21819"/>
                  </a:cubicBezTo>
                  <a:cubicBezTo>
                    <a:pt x="246601" y="2076"/>
                    <a:pt x="187372" y="-5701"/>
                    <a:pt x="153271" y="4469"/>
                  </a:cubicBezTo>
                  <a:cubicBezTo>
                    <a:pt x="126947" y="12845"/>
                    <a:pt x="83872" y="38571"/>
                    <a:pt x="59941" y="69681"/>
                  </a:cubicBezTo>
                  <a:cubicBezTo>
                    <a:pt x="36010" y="100791"/>
                    <a:pt x="1311" y="150447"/>
                    <a:pt x="114" y="214462"/>
                  </a:cubicBezTo>
                  <a:cubicBezTo>
                    <a:pt x="-1082" y="255742"/>
                    <a:pt x="7293" y="286254"/>
                    <a:pt x="17464" y="313176"/>
                  </a:cubicBezTo>
                  <a:cubicBezTo>
                    <a:pt x="27634" y="340697"/>
                    <a:pt x="44984" y="364627"/>
                    <a:pt x="48574" y="374200"/>
                  </a:cubicBezTo>
                  <a:cubicBezTo>
                    <a:pt x="65325" y="377789"/>
                    <a:pt x="71308" y="377789"/>
                    <a:pt x="113785" y="377789"/>
                  </a:cubicBezTo>
                  <a:cubicBezTo>
                    <a:pt x="156262" y="377789"/>
                    <a:pt x="240020" y="374798"/>
                    <a:pt x="226858" y="374200"/>
                  </a:cubicBezTo>
                  <a:cubicBezTo>
                    <a:pt x="213696" y="373601"/>
                    <a:pt x="207115" y="365824"/>
                    <a:pt x="215491" y="343090"/>
                  </a:cubicBezTo>
                  <a:cubicBezTo>
                    <a:pt x="228055" y="309587"/>
                    <a:pt x="288480" y="313775"/>
                    <a:pt x="288480" y="313775"/>
                  </a:cubicBezTo>
                  <a:cubicBezTo>
                    <a:pt x="288480" y="313775"/>
                    <a:pt x="262754" y="273690"/>
                    <a:pt x="220875" y="295826"/>
                  </a:cubicBezTo>
                  <a:cubicBezTo>
                    <a:pt x="176604" y="319757"/>
                    <a:pt x="186774" y="255144"/>
                    <a:pt x="186774" y="255144"/>
                  </a:cubicBezTo>
                  <a:cubicBezTo>
                    <a:pt x="186774" y="255144"/>
                    <a:pt x="188569" y="154037"/>
                    <a:pt x="235234" y="115149"/>
                  </a:cubicBezTo>
                  <a:cubicBezTo>
                    <a:pt x="277113" y="81048"/>
                    <a:pt x="308223" y="87629"/>
                    <a:pt x="329760" y="85236"/>
                  </a:cubicBezTo>
                  <a:close/>
                </a:path>
              </a:pathLst>
            </a:custGeom>
            <a:solidFill>
              <a:srgbClr val="A688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D369A95B-FB5F-4D08-8590-2F92F35D3EC9}"/>
              </a:ext>
            </a:extLst>
          </p:cNvPr>
          <p:cNvSpPr txBox="1"/>
          <p:nvPr/>
        </p:nvSpPr>
        <p:spPr>
          <a:xfrm>
            <a:off x="5569811" y="2916913"/>
            <a:ext cx="588205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B206F17-D1DF-439A-B64D-AE592BDB3ECF}"/>
              </a:ext>
            </a:extLst>
          </p:cNvPr>
          <p:cNvSpPr txBox="1"/>
          <p:nvPr/>
        </p:nvSpPr>
        <p:spPr>
          <a:xfrm>
            <a:off x="5569812" y="1821915"/>
            <a:ext cx="6110653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F48575A-09D8-4392-A6C4-1D85AD92C508}"/>
              </a:ext>
            </a:extLst>
          </p:cNvPr>
          <p:cNvGrpSpPr/>
          <p:nvPr/>
        </p:nvGrpSpPr>
        <p:grpSpPr>
          <a:xfrm>
            <a:off x="5600016" y="3748138"/>
            <a:ext cx="6160632" cy="927880"/>
            <a:chOff x="5616251" y="2218423"/>
            <a:chExt cx="6160632" cy="92788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02CCB22-5A3A-4470-B079-4E52FA6D3EF7}"/>
                </a:ext>
              </a:extLst>
            </p:cNvPr>
            <p:cNvSpPr txBox="1"/>
            <p:nvPr/>
          </p:nvSpPr>
          <p:spPr>
            <a:xfrm>
              <a:off x="5616251" y="2266865"/>
              <a:ext cx="15760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32%</a:t>
              </a:r>
              <a:endParaRPr lang="ko-KR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1FDD8039-4FC1-4362-8C92-5ED4F6EF7A04}"/>
                </a:ext>
              </a:extLst>
            </p:cNvPr>
            <p:cNvGrpSpPr/>
            <p:nvPr/>
          </p:nvGrpSpPr>
          <p:grpSpPr>
            <a:xfrm>
              <a:off x="7391426" y="2218423"/>
              <a:ext cx="1377983" cy="927880"/>
              <a:chOff x="323529" y="1876742"/>
              <a:chExt cx="2664296" cy="927880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E674CF60-4C93-434B-ADD4-5D3D486E9880}"/>
                  </a:ext>
                </a:extLst>
              </p:cNvPr>
              <p:cNvSpPr txBox="1"/>
              <p:nvPr/>
            </p:nvSpPr>
            <p:spPr>
              <a:xfrm>
                <a:off x="323529" y="1876742"/>
                <a:ext cx="2664296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F9069206-D8BB-448D-B9A1-0DCA4B8BA548}"/>
                  </a:ext>
                </a:extLst>
              </p:cNvPr>
              <p:cNvSpPr txBox="1"/>
              <p:nvPr/>
            </p:nvSpPr>
            <p:spPr>
              <a:xfrm>
                <a:off x="323531" y="2158291"/>
                <a:ext cx="266429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978650F-D52C-49DE-9097-5D3DBCA77764}"/>
                </a:ext>
              </a:extLst>
            </p:cNvPr>
            <p:cNvSpPr txBox="1"/>
            <p:nvPr/>
          </p:nvSpPr>
          <p:spPr>
            <a:xfrm>
              <a:off x="8968571" y="2266865"/>
              <a:ext cx="28083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745CB7F-A06D-40F3-AC49-50683EBDEC4D}"/>
              </a:ext>
            </a:extLst>
          </p:cNvPr>
          <p:cNvGrpSpPr/>
          <p:nvPr/>
        </p:nvGrpSpPr>
        <p:grpSpPr>
          <a:xfrm flipH="1">
            <a:off x="5600016" y="5225380"/>
            <a:ext cx="6160632" cy="927880"/>
            <a:chOff x="5768651" y="2370823"/>
            <a:chExt cx="6160632" cy="927880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F52F053-79DF-4507-9D01-CEB684D92F8B}"/>
                </a:ext>
              </a:extLst>
            </p:cNvPr>
            <p:cNvSpPr txBox="1"/>
            <p:nvPr/>
          </p:nvSpPr>
          <p:spPr>
            <a:xfrm>
              <a:off x="5768651" y="2419265"/>
              <a:ext cx="15760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15%</a:t>
              </a:r>
              <a:endParaRPr lang="ko-KR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8BB32645-1AF6-467D-948B-1B2FDDF5D2DB}"/>
                </a:ext>
              </a:extLst>
            </p:cNvPr>
            <p:cNvGrpSpPr/>
            <p:nvPr/>
          </p:nvGrpSpPr>
          <p:grpSpPr>
            <a:xfrm>
              <a:off x="7543826" y="2370823"/>
              <a:ext cx="1377983" cy="927880"/>
              <a:chOff x="323529" y="1876742"/>
              <a:chExt cx="2664296" cy="927880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72650DB6-88E6-4268-ABCF-D9F9824E96A4}"/>
                  </a:ext>
                </a:extLst>
              </p:cNvPr>
              <p:cNvSpPr txBox="1"/>
              <p:nvPr/>
            </p:nvSpPr>
            <p:spPr>
              <a:xfrm>
                <a:off x="323529" y="1876742"/>
                <a:ext cx="2664296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096D4BD-C124-4E5B-8430-EE4DE1A1A2BC}"/>
                  </a:ext>
                </a:extLst>
              </p:cNvPr>
              <p:cNvSpPr txBox="1"/>
              <p:nvPr/>
            </p:nvSpPr>
            <p:spPr>
              <a:xfrm>
                <a:off x="323531" y="2158291"/>
                <a:ext cx="266429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3F11632-6576-4671-A33F-C7EC28D7CC98}"/>
                </a:ext>
              </a:extLst>
            </p:cNvPr>
            <p:cNvSpPr txBox="1"/>
            <p:nvPr/>
          </p:nvSpPr>
          <p:spPr>
            <a:xfrm>
              <a:off x="9120971" y="2419265"/>
              <a:ext cx="28083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id="{0D0DFA9B-3534-4A63-83B3-9A87391312A7}"/>
              </a:ext>
            </a:extLst>
          </p:cNvPr>
          <p:cNvGrpSpPr/>
          <p:nvPr/>
        </p:nvGrpSpPr>
        <p:grpSpPr>
          <a:xfrm>
            <a:off x="2006557" y="4259890"/>
            <a:ext cx="4071056" cy="901282"/>
            <a:chOff x="3189316" y="4309327"/>
            <a:chExt cx="2736304" cy="90128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5B317C3-2B6A-43AB-A263-7AA28C4516A6}"/>
                </a:ext>
              </a:extLst>
            </p:cNvPr>
            <p:cNvSpPr txBox="1"/>
            <p:nvPr/>
          </p:nvSpPr>
          <p:spPr>
            <a:xfrm>
              <a:off x="3189316" y="4309327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A2EA21C-B254-4E26-A68A-66915A6A12C1}"/>
                </a:ext>
              </a:extLst>
            </p:cNvPr>
            <p:cNvSpPr txBox="1"/>
            <p:nvPr/>
          </p:nvSpPr>
          <p:spPr>
            <a:xfrm>
              <a:off x="3189316" y="4564278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25C5D2AA-5C11-42FC-9F5B-5022C02BBF7A}"/>
              </a:ext>
            </a:extLst>
          </p:cNvPr>
          <p:cNvSpPr txBox="1"/>
          <p:nvPr/>
        </p:nvSpPr>
        <p:spPr>
          <a:xfrm>
            <a:off x="966464" y="4259891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2"/>
                </a:solidFill>
                <a:cs typeface="Arial" pitchFamily="34" charset="0"/>
              </a:rPr>
              <a:t>01</a:t>
            </a:r>
            <a:endParaRPr lang="ko-KR" altLang="en-US" sz="5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7" name="그룹 8">
            <a:extLst>
              <a:ext uri="{FF2B5EF4-FFF2-40B4-BE49-F238E27FC236}">
                <a16:creationId xmlns:a16="http://schemas.microsoft.com/office/drawing/2014/main" id="{8010B1A4-084C-4912-9BDE-225F224E29B5}"/>
              </a:ext>
            </a:extLst>
          </p:cNvPr>
          <p:cNvGrpSpPr/>
          <p:nvPr/>
        </p:nvGrpSpPr>
        <p:grpSpPr>
          <a:xfrm>
            <a:off x="2006557" y="5273071"/>
            <a:ext cx="4071056" cy="901282"/>
            <a:chOff x="3189316" y="5173423"/>
            <a:chExt cx="2736304" cy="90128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DFCA800-51DC-4DC4-9396-71C743857239}"/>
                </a:ext>
              </a:extLst>
            </p:cNvPr>
            <p:cNvSpPr txBox="1"/>
            <p:nvPr/>
          </p:nvSpPr>
          <p:spPr>
            <a:xfrm>
              <a:off x="3189316" y="5173423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749537C-E495-4CE8-9C82-40FD46D1492A}"/>
                </a:ext>
              </a:extLst>
            </p:cNvPr>
            <p:cNvSpPr txBox="1"/>
            <p:nvPr/>
          </p:nvSpPr>
          <p:spPr>
            <a:xfrm>
              <a:off x="3189316" y="5428374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1BB79134-F471-4B1D-8241-05EFEE6FD8E3}"/>
              </a:ext>
            </a:extLst>
          </p:cNvPr>
          <p:cNvSpPr txBox="1"/>
          <p:nvPr/>
        </p:nvSpPr>
        <p:spPr>
          <a:xfrm>
            <a:off x="966464" y="5273073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1"/>
                </a:solidFill>
                <a:cs typeface="Arial" pitchFamily="34" charset="0"/>
              </a:rPr>
              <a:t>03</a:t>
            </a:r>
            <a:endParaRPr lang="ko-KR" altLang="en-US" sz="5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1" name="그룹 6">
            <a:extLst>
              <a:ext uri="{FF2B5EF4-FFF2-40B4-BE49-F238E27FC236}">
                <a16:creationId xmlns:a16="http://schemas.microsoft.com/office/drawing/2014/main" id="{4B225E1B-F976-458F-9303-B452DBD21487}"/>
              </a:ext>
            </a:extLst>
          </p:cNvPr>
          <p:cNvGrpSpPr/>
          <p:nvPr/>
        </p:nvGrpSpPr>
        <p:grpSpPr>
          <a:xfrm>
            <a:off x="7219796" y="4259890"/>
            <a:ext cx="4071056" cy="901282"/>
            <a:chOff x="7040896" y="4309327"/>
            <a:chExt cx="2736304" cy="90128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CA9A118-E446-4A6D-9CF7-9413CB228A22}"/>
                </a:ext>
              </a:extLst>
            </p:cNvPr>
            <p:cNvSpPr txBox="1"/>
            <p:nvPr/>
          </p:nvSpPr>
          <p:spPr>
            <a:xfrm>
              <a:off x="7040896" y="4309327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BF80B25-6FDE-41D3-AF7E-7949509F3AF5}"/>
                </a:ext>
              </a:extLst>
            </p:cNvPr>
            <p:cNvSpPr txBox="1"/>
            <p:nvPr/>
          </p:nvSpPr>
          <p:spPr>
            <a:xfrm>
              <a:off x="7040896" y="4564278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E9AF344A-4A9C-4ACE-9BF4-B370C72F8CD5}"/>
              </a:ext>
            </a:extLst>
          </p:cNvPr>
          <p:cNvSpPr txBox="1"/>
          <p:nvPr/>
        </p:nvSpPr>
        <p:spPr>
          <a:xfrm>
            <a:off x="6179703" y="4259891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3"/>
                </a:solidFill>
                <a:cs typeface="Arial" pitchFamily="34" charset="0"/>
              </a:rPr>
              <a:t>02</a:t>
            </a:r>
            <a:endParaRPr lang="ko-KR" altLang="en-US" sz="5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5" name="그룹 4">
            <a:extLst>
              <a:ext uri="{FF2B5EF4-FFF2-40B4-BE49-F238E27FC236}">
                <a16:creationId xmlns:a16="http://schemas.microsoft.com/office/drawing/2014/main" id="{643AD546-F71E-474A-AACA-102AE3500BE5}"/>
              </a:ext>
            </a:extLst>
          </p:cNvPr>
          <p:cNvGrpSpPr/>
          <p:nvPr/>
        </p:nvGrpSpPr>
        <p:grpSpPr>
          <a:xfrm>
            <a:off x="7219796" y="5273071"/>
            <a:ext cx="4071056" cy="901282"/>
            <a:chOff x="7040896" y="5173423"/>
            <a:chExt cx="2736304" cy="90128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8BB89C2-4A7E-451C-BEC4-19ED65E06A1D}"/>
                </a:ext>
              </a:extLst>
            </p:cNvPr>
            <p:cNvSpPr txBox="1"/>
            <p:nvPr/>
          </p:nvSpPr>
          <p:spPr>
            <a:xfrm>
              <a:off x="7040896" y="5173423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2A2FE1C-9691-40AD-8677-A5E4D62FC5B6}"/>
                </a:ext>
              </a:extLst>
            </p:cNvPr>
            <p:cNvSpPr txBox="1"/>
            <p:nvPr/>
          </p:nvSpPr>
          <p:spPr>
            <a:xfrm>
              <a:off x="7040896" y="5428374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40F717F8-32CF-4A98-A079-E58A43E7705E}"/>
              </a:ext>
            </a:extLst>
          </p:cNvPr>
          <p:cNvSpPr txBox="1"/>
          <p:nvPr/>
        </p:nvSpPr>
        <p:spPr>
          <a:xfrm>
            <a:off x="6179703" y="5273073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5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28E478E-F40F-45F4-B691-A96F1AF4DEB6}"/>
              </a:ext>
            </a:extLst>
          </p:cNvPr>
          <p:cNvGrpSpPr/>
          <p:nvPr/>
        </p:nvGrpSpPr>
        <p:grpSpPr>
          <a:xfrm>
            <a:off x="3411702" y="1218309"/>
            <a:ext cx="5368596" cy="2803218"/>
            <a:chOff x="6314221" y="45262"/>
            <a:chExt cx="2940426" cy="1535347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7634BB74-8BA2-4943-8683-D31C19396150}"/>
                </a:ext>
              </a:extLst>
            </p:cNvPr>
            <p:cNvGrpSpPr/>
            <p:nvPr/>
          </p:nvGrpSpPr>
          <p:grpSpPr>
            <a:xfrm>
              <a:off x="6968095" y="45262"/>
              <a:ext cx="1681511" cy="1139788"/>
              <a:chOff x="2505376" y="2149766"/>
              <a:chExt cx="3646760" cy="2471905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0B1F214-E6D9-4503-9012-76D7F410D8D4}"/>
                  </a:ext>
                </a:extLst>
              </p:cNvPr>
              <p:cNvSpPr/>
              <p:nvPr/>
            </p:nvSpPr>
            <p:spPr>
              <a:xfrm>
                <a:off x="3841510" y="2152268"/>
                <a:ext cx="1910678" cy="1143112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80B5E6B7-046F-4AE0-BA1A-C9958F1AA8A6}"/>
                  </a:ext>
                </a:extLst>
              </p:cNvPr>
              <p:cNvSpPr/>
              <p:nvPr/>
            </p:nvSpPr>
            <p:spPr>
              <a:xfrm>
                <a:off x="3707003" y="3066294"/>
                <a:ext cx="1383594" cy="642383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12148E5-AC65-48FB-9B72-14905398A43F}"/>
                  </a:ext>
                </a:extLst>
              </p:cNvPr>
              <p:cNvSpPr/>
              <p:nvPr/>
            </p:nvSpPr>
            <p:spPr>
              <a:xfrm>
                <a:off x="4989455" y="3161169"/>
                <a:ext cx="3294" cy="62591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CE17B6A-62D6-4504-A1D9-B05BE2DD4B54}"/>
                  </a:ext>
                </a:extLst>
              </p:cNvPr>
              <p:cNvSpPr/>
              <p:nvPr/>
            </p:nvSpPr>
            <p:spPr>
              <a:xfrm>
                <a:off x="5078565" y="3013424"/>
                <a:ext cx="19766" cy="658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2" name="Graphic 204">
                <a:extLst>
                  <a:ext uri="{FF2B5EF4-FFF2-40B4-BE49-F238E27FC236}">
                    <a16:creationId xmlns:a16="http://schemas.microsoft.com/office/drawing/2014/main" id="{5425BB76-D856-4DE6-8240-512E4502941B}"/>
                  </a:ext>
                </a:extLst>
              </p:cNvPr>
              <p:cNvGrpSpPr/>
              <p:nvPr/>
            </p:nvGrpSpPr>
            <p:grpSpPr>
              <a:xfrm>
                <a:off x="3842554" y="2149766"/>
                <a:ext cx="1919428" cy="1146614"/>
                <a:chOff x="4965869" y="570"/>
                <a:chExt cx="4089925" cy="2443209"/>
              </a:xfrm>
              <a:solidFill>
                <a:srgbClr val="0E0E0E"/>
              </a:solidFill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15837444-CD6F-435C-8CE0-69ECB09008B3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B4272552-185C-4942-A3A3-FE3E4820E703}"/>
                    </a:ext>
                  </a:extLst>
                </p:cNvPr>
                <p:cNvSpPr/>
                <p:nvPr/>
              </p:nvSpPr>
              <p:spPr>
                <a:xfrm>
                  <a:off x="6584948" y="534490"/>
                  <a:ext cx="2470846" cy="1909289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48D51F4-B778-449F-8189-0A5E764F5F08}"/>
                  </a:ext>
                </a:extLst>
              </p:cNvPr>
              <p:cNvSpPr/>
              <p:nvPr/>
            </p:nvSpPr>
            <p:spPr>
              <a:xfrm>
                <a:off x="3841231" y="2938743"/>
                <a:ext cx="701680" cy="467787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6401346-211B-4BAF-91B0-DD58B528BDB7}"/>
                  </a:ext>
                </a:extLst>
              </p:cNvPr>
              <p:cNvSpPr/>
              <p:nvPr/>
            </p:nvSpPr>
            <p:spPr>
              <a:xfrm>
                <a:off x="3847490" y="2945988"/>
                <a:ext cx="688503" cy="457904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33969BF-BBB3-46E1-A1EC-0BAA833D5EB3}"/>
                  </a:ext>
                </a:extLst>
              </p:cNvPr>
              <p:cNvSpPr/>
              <p:nvPr/>
            </p:nvSpPr>
            <p:spPr>
              <a:xfrm rot="21203436">
                <a:off x="2505376" y="3228194"/>
                <a:ext cx="3646760" cy="1393477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3BF1082-3562-4AB0-83FF-07BDB1CE2F12}"/>
                </a:ext>
              </a:extLst>
            </p:cNvPr>
            <p:cNvGrpSpPr/>
            <p:nvPr/>
          </p:nvGrpSpPr>
          <p:grpSpPr>
            <a:xfrm>
              <a:off x="6314221" y="926585"/>
              <a:ext cx="2940426" cy="654024"/>
              <a:chOff x="6149039" y="2558374"/>
              <a:chExt cx="5509521" cy="1418409"/>
            </a:xfrm>
          </p:grpSpPr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2AE49900-E232-4BE4-BC2B-BF5355CFBB02}"/>
                  </a:ext>
                </a:extLst>
              </p:cNvPr>
              <p:cNvGrpSpPr/>
              <p:nvPr/>
            </p:nvGrpSpPr>
            <p:grpSpPr>
              <a:xfrm>
                <a:off x="6149039" y="2892474"/>
                <a:ext cx="5509521" cy="1084309"/>
                <a:chOff x="3686398" y="4267905"/>
                <a:chExt cx="4760612" cy="679086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64E70D5D-28B4-4AB5-82D6-55E6426FDF97}"/>
                    </a:ext>
                  </a:extLst>
                </p:cNvPr>
                <p:cNvSpPr/>
                <p:nvPr/>
              </p:nvSpPr>
              <p:spPr>
                <a:xfrm>
                  <a:off x="7255458" y="4273456"/>
                  <a:ext cx="1191552" cy="672919"/>
                </a:xfrm>
                <a:custGeom>
                  <a:avLst/>
                  <a:gdLst>
                    <a:gd name="connsiteX0" fmla="*/ 2252186 w 2257425"/>
                    <a:gd name="connsiteY0" fmla="*/ 1188244 h 1190625"/>
                    <a:gd name="connsiteX1" fmla="*/ 7144 w 2257425"/>
                    <a:gd name="connsiteY1" fmla="*/ 1188244 h 1190625"/>
                    <a:gd name="connsiteX2" fmla="*/ 7144 w 2257425"/>
                    <a:gd name="connsiteY2" fmla="*/ 7144 h 1190625"/>
                    <a:gd name="connsiteX3" fmla="*/ 2252186 w 2257425"/>
                    <a:gd name="connsiteY3" fmla="*/ 7144 h 1190625"/>
                    <a:gd name="connsiteX4" fmla="*/ 1729264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2252186" y="1188244"/>
                      </a:moveTo>
                      <a:lnTo>
                        <a:pt x="7144" y="1188244"/>
                      </a:lnTo>
                      <a:lnTo>
                        <a:pt x="7144" y="7144"/>
                      </a:lnTo>
                      <a:lnTo>
                        <a:pt x="2252186" y="7144"/>
                      </a:lnTo>
                      <a:lnTo>
                        <a:pt x="1729264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01581465-03BD-45DF-A4F3-A67E4BE3561F}"/>
                    </a:ext>
                  </a:extLst>
                </p:cNvPr>
                <p:cNvSpPr/>
                <p:nvPr/>
              </p:nvSpPr>
              <p:spPr>
                <a:xfrm>
                  <a:off x="7255458" y="4737134"/>
                  <a:ext cx="659904" cy="209857"/>
                </a:xfrm>
                <a:custGeom>
                  <a:avLst/>
                  <a:gdLst>
                    <a:gd name="connsiteX0" fmla="*/ 7144 w 1019175"/>
                    <a:gd name="connsiteY0" fmla="*/ 7144 h 609600"/>
                    <a:gd name="connsiteX1" fmla="*/ 1012984 w 1019175"/>
                    <a:gd name="connsiteY1" fmla="*/ 15716 h 609600"/>
                    <a:gd name="connsiteX2" fmla="*/ 7144 w 101917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75" h="609600">
                      <a:moveTo>
                        <a:pt x="7144" y="7144"/>
                      </a:moveTo>
                      <a:lnTo>
                        <a:pt x="1012984" y="15716"/>
                      </a:lnTo>
                      <a:lnTo>
                        <a:pt x="7144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509AED98-4FF5-4E6A-B108-554FF26FAB17}"/>
                    </a:ext>
                  </a:extLst>
                </p:cNvPr>
                <p:cNvSpPr/>
                <p:nvPr/>
              </p:nvSpPr>
              <p:spPr>
                <a:xfrm>
                  <a:off x="3686398" y="4267905"/>
                  <a:ext cx="1191553" cy="672919"/>
                </a:xfrm>
                <a:custGeom>
                  <a:avLst/>
                  <a:gdLst>
                    <a:gd name="connsiteX0" fmla="*/ 7144 w 2257425"/>
                    <a:gd name="connsiteY0" fmla="*/ 1188244 h 1190625"/>
                    <a:gd name="connsiteX1" fmla="*/ 2252186 w 2257425"/>
                    <a:gd name="connsiteY1" fmla="*/ 1188244 h 1190625"/>
                    <a:gd name="connsiteX2" fmla="*/ 2252186 w 2257425"/>
                    <a:gd name="connsiteY2" fmla="*/ 7144 h 1190625"/>
                    <a:gd name="connsiteX3" fmla="*/ 7144 w 2257425"/>
                    <a:gd name="connsiteY3" fmla="*/ 7144 h 1190625"/>
                    <a:gd name="connsiteX4" fmla="*/ 531019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7144" y="1188244"/>
                      </a:moveTo>
                      <a:lnTo>
                        <a:pt x="2252186" y="1188244"/>
                      </a:lnTo>
                      <a:lnTo>
                        <a:pt x="2252186" y="7144"/>
                      </a:lnTo>
                      <a:lnTo>
                        <a:pt x="7144" y="7144"/>
                      </a:lnTo>
                      <a:lnTo>
                        <a:pt x="531019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6A761FFA-DA22-4E21-9317-202E1B8643BA}"/>
                    </a:ext>
                  </a:extLst>
                </p:cNvPr>
                <p:cNvSpPr/>
                <p:nvPr/>
              </p:nvSpPr>
              <p:spPr>
                <a:xfrm>
                  <a:off x="4276637" y="4731583"/>
                  <a:ext cx="598231" cy="209857"/>
                </a:xfrm>
                <a:custGeom>
                  <a:avLst/>
                  <a:gdLst>
                    <a:gd name="connsiteX0" fmla="*/ 923449 w 923925"/>
                    <a:gd name="connsiteY0" fmla="*/ 7144 h 609600"/>
                    <a:gd name="connsiteX1" fmla="*/ 7144 w 923925"/>
                    <a:gd name="connsiteY1" fmla="*/ 15716 h 609600"/>
                    <a:gd name="connsiteX2" fmla="*/ 923449 w 92392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3925" h="609600">
                      <a:moveTo>
                        <a:pt x="923449" y="7144"/>
                      </a:moveTo>
                      <a:lnTo>
                        <a:pt x="7144" y="15716"/>
                      </a:lnTo>
                      <a:lnTo>
                        <a:pt x="923449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5B8728E-D79E-440D-9B6B-D317A97EA870}"/>
                  </a:ext>
                </a:extLst>
              </p:cNvPr>
              <p:cNvSpPr/>
              <p:nvPr/>
            </p:nvSpPr>
            <p:spPr>
              <a:xfrm>
                <a:off x="6846971" y="2558374"/>
                <a:ext cx="4205155" cy="1074463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3582C24-68FC-42B8-B19B-EB4E417C7C81}"/>
              </a:ext>
            </a:extLst>
          </p:cNvPr>
          <p:cNvGrpSpPr/>
          <p:nvPr/>
        </p:nvGrpSpPr>
        <p:grpSpPr>
          <a:xfrm>
            <a:off x="4399821" y="2976082"/>
            <a:ext cx="3558884" cy="615385"/>
            <a:chOff x="3814682" y="2927896"/>
            <a:chExt cx="3985615" cy="689173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DEB1D52-6C24-4A7F-B50D-96C1683551CD}"/>
                </a:ext>
              </a:extLst>
            </p:cNvPr>
            <p:cNvSpPr/>
            <p:nvPr/>
          </p:nvSpPr>
          <p:spPr>
            <a:xfrm>
              <a:off x="6105526" y="2927979"/>
              <a:ext cx="265568" cy="685614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43A0AF-9B01-4B3B-BD06-1500E24027E6}"/>
                </a:ext>
              </a:extLst>
            </p:cNvPr>
            <p:cNvSpPr/>
            <p:nvPr/>
          </p:nvSpPr>
          <p:spPr>
            <a:xfrm>
              <a:off x="5020546" y="2939207"/>
              <a:ext cx="405665" cy="54257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271D368-4388-4D1F-984C-36BB864A518F}"/>
                </a:ext>
              </a:extLst>
            </p:cNvPr>
            <p:cNvSpPr/>
            <p:nvPr/>
          </p:nvSpPr>
          <p:spPr>
            <a:xfrm>
              <a:off x="5402015" y="2927896"/>
              <a:ext cx="282134" cy="662308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4DF1133-421E-4476-BEE4-C2A53A49194D}"/>
                </a:ext>
              </a:extLst>
            </p:cNvPr>
            <p:cNvSpPr/>
            <p:nvPr/>
          </p:nvSpPr>
          <p:spPr>
            <a:xfrm>
              <a:off x="7503195" y="3174280"/>
              <a:ext cx="297102" cy="442789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EA1B1C1-87BD-4DDF-9DC0-34F5A256380C}"/>
                </a:ext>
              </a:extLst>
            </p:cNvPr>
            <p:cNvSpPr/>
            <p:nvPr/>
          </p:nvSpPr>
          <p:spPr>
            <a:xfrm>
              <a:off x="6500926" y="3174369"/>
              <a:ext cx="297025" cy="442063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8540EE3-DC70-4C00-8069-8DF5D9156401}"/>
                </a:ext>
              </a:extLst>
            </p:cNvPr>
            <p:cNvSpPr/>
            <p:nvPr/>
          </p:nvSpPr>
          <p:spPr>
            <a:xfrm>
              <a:off x="5610426" y="3178329"/>
              <a:ext cx="270533" cy="239363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27BDC3C-3593-44F0-B405-F855E25A6F47}"/>
                </a:ext>
              </a:extLst>
            </p:cNvPr>
            <p:cNvSpPr/>
            <p:nvPr/>
          </p:nvSpPr>
          <p:spPr>
            <a:xfrm>
              <a:off x="7291286" y="3178917"/>
              <a:ext cx="218048" cy="348478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4DC7682-2C8D-45AD-BBC3-D0E12A13233A}"/>
                </a:ext>
              </a:extLst>
            </p:cNvPr>
            <p:cNvSpPr/>
            <p:nvPr/>
          </p:nvSpPr>
          <p:spPr>
            <a:xfrm>
              <a:off x="5867740" y="3179811"/>
              <a:ext cx="218738" cy="348232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3E8C471-595E-46D0-A11B-B042AA7D31B5}"/>
                </a:ext>
              </a:extLst>
            </p:cNvPr>
            <p:cNvSpPr/>
            <p:nvPr/>
          </p:nvSpPr>
          <p:spPr>
            <a:xfrm>
              <a:off x="6306777" y="3181772"/>
              <a:ext cx="177088" cy="279165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6738506-9F83-4E2E-A612-14176C89A870}"/>
                </a:ext>
              </a:extLst>
            </p:cNvPr>
            <p:cNvSpPr/>
            <p:nvPr/>
          </p:nvSpPr>
          <p:spPr>
            <a:xfrm>
              <a:off x="6920142" y="3066705"/>
              <a:ext cx="256563" cy="34164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95449E70-4CA9-4B60-9952-8D81AA8EE840}"/>
                </a:ext>
              </a:extLst>
            </p:cNvPr>
            <p:cNvGrpSpPr/>
            <p:nvPr/>
          </p:nvGrpSpPr>
          <p:grpSpPr>
            <a:xfrm>
              <a:off x="3814682" y="2961373"/>
              <a:ext cx="1110069" cy="618825"/>
              <a:chOff x="5127776" y="2525369"/>
              <a:chExt cx="937479" cy="522612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4429AEEC-B4D1-4D0E-9303-647E140CEEBE}"/>
                  </a:ext>
                </a:extLst>
              </p:cNvPr>
              <p:cNvSpPr/>
              <p:nvPr/>
            </p:nvSpPr>
            <p:spPr>
              <a:xfrm>
                <a:off x="5127776" y="2525369"/>
                <a:ext cx="270419" cy="389459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C88889D-7DBF-4F11-9307-412D80C8F408}"/>
                  </a:ext>
                </a:extLst>
              </p:cNvPr>
              <p:cNvSpPr/>
              <p:nvPr/>
            </p:nvSpPr>
            <p:spPr>
              <a:xfrm>
                <a:off x="5914302" y="2711782"/>
                <a:ext cx="150953" cy="333794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91D2E3A-3A7C-430B-B8B8-556ED8640D83}"/>
                  </a:ext>
                </a:extLst>
              </p:cNvPr>
              <p:cNvSpPr/>
              <p:nvPr/>
            </p:nvSpPr>
            <p:spPr>
              <a:xfrm>
                <a:off x="5764134" y="2712756"/>
                <a:ext cx="139142" cy="335187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B61599D-DD18-4627-A430-BA0B79ED17D4}"/>
                  </a:ext>
                </a:extLst>
              </p:cNvPr>
              <p:cNvSpPr/>
              <p:nvPr/>
            </p:nvSpPr>
            <p:spPr>
              <a:xfrm>
                <a:off x="5614444" y="2713171"/>
                <a:ext cx="139672" cy="33481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6048E0B-D021-4644-A497-1572F8C831ED}"/>
                  </a:ext>
                </a:extLst>
              </p:cNvPr>
              <p:cNvSpPr/>
              <p:nvPr/>
            </p:nvSpPr>
            <p:spPr>
              <a:xfrm>
                <a:off x="5399524" y="2714627"/>
                <a:ext cx="204395" cy="1805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C97531E-2FED-4BDA-AE70-FD0888E633A8}"/>
                </a:ext>
              </a:extLst>
            </p:cNvPr>
            <p:cNvSpPr/>
            <p:nvPr/>
          </p:nvSpPr>
          <p:spPr>
            <a:xfrm>
              <a:off x="7187913" y="3032104"/>
              <a:ext cx="110421" cy="115806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4A5ECF8-D103-4518-BF69-E9D75B139683}"/>
                </a:ext>
              </a:extLst>
            </p:cNvPr>
            <p:cNvSpPr/>
            <p:nvPr/>
          </p:nvSpPr>
          <p:spPr>
            <a:xfrm>
              <a:off x="6789556" y="3031664"/>
              <a:ext cx="110314" cy="115837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FE8370F-1735-4283-812A-49FDF20CBB48}"/>
                </a:ext>
              </a:extLst>
            </p:cNvPr>
            <p:cNvSpPr/>
            <p:nvPr/>
          </p:nvSpPr>
          <p:spPr>
            <a:xfrm>
              <a:off x="6804607" y="3177870"/>
              <a:ext cx="65947" cy="263671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821F38A-3CEF-4AAF-A2D9-07C3BED6E97E}"/>
                </a:ext>
              </a:extLst>
            </p:cNvPr>
            <p:cNvSpPr/>
            <p:nvPr/>
          </p:nvSpPr>
          <p:spPr>
            <a:xfrm>
              <a:off x="7204026" y="3178104"/>
              <a:ext cx="65926" cy="26362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-395655" y="2980723"/>
            <a:ext cx="5465885" cy="1142740"/>
            <a:chOff x="6665542" y="2749602"/>
            <a:chExt cx="4797245" cy="114274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Section</a:t>
              </a:r>
              <a:r>
                <a:rPr lang="en-US" altLang="ko-KR" sz="4800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 </a:t>
              </a:r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Break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727288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1BBC0B-BCC9-45D3-82AF-39A9F579F0E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F5BBC4C-6C31-4F11-97D8-A57569C90A4E}"/>
              </a:ext>
            </a:extLst>
          </p:cNvPr>
          <p:cNvSpPr/>
          <p:nvPr/>
        </p:nvSpPr>
        <p:spPr>
          <a:xfrm>
            <a:off x="3414490" y="1850343"/>
            <a:ext cx="2560320" cy="4114800"/>
          </a:xfrm>
          <a:prstGeom prst="frame">
            <a:avLst>
              <a:gd name="adj1" fmla="val 155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Frame 5">
            <a:extLst>
              <a:ext uri="{FF2B5EF4-FFF2-40B4-BE49-F238E27FC236}">
                <a16:creationId xmlns:a16="http://schemas.microsoft.com/office/drawing/2014/main" id="{908D3B90-AD47-4F7D-9F58-0E3450315A18}"/>
              </a:ext>
            </a:extLst>
          </p:cNvPr>
          <p:cNvSpPr/>
          <p:nvPr/>
        </p:nvSpPr>
        <p:spPr>
          <a:xfrm>
            <a:off x="9065912" y="1850343"/>
            <a:ext cx="2560320" cy="4114800"/>
          </a:xfrm>
          <a:prstGeom prst="frame">
            <a:avLst>
              <a:gd name="adj1" fmla="val 155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C0FAB56-360C-48D4-92A0-B215F5D0D8C2}"/>
              </a:ext>
            </a:extLst>
          </p:cNvPr>
          <p:cNvSpPr txBox="1"/>
          <p:nvPr/>
        </p:nvSpPr>
        <p:spPr>
          <a:xfrm>
            <a:off x="3536727" y="3269576"/>
            <a:ext cx="235823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200" dirty="0">
                <a:solidFill>
                  <a:schemeClr val="tx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OREM IPSUM DOLOR SIT AMET,CU USU AGAM INTEGRE IMPEDIT.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6409995-D580-459F-82F9-62A25F05970E}"/>
              </a:ext>
            </a:extLst>
          </p:cNvPr>
          <p:cNvSpPr txBox="1"/>
          <p:nvPr/>
        </p:nvSpPr>
        <p:spPr>
          <a:xfrm>
            <a:off x="3536727" y="2064930"/>
            <a:ext cx="23582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CE1801C-EF2B-41F7-A6FE-5BD155B6E538}"/>
              </a:ext>
            </a:extLst>
          </p:cNvPr>
          <p:cNvGrpSpPr/>
          <p:nvPr/>
        </p:nvGrpSpPr>
        <p:grpSpPr>
          <a:xfrm>
            <a:off x="3606262" y="4262761"/>
            <a:ext cx="2245682" cy="1543694"/>
            <a:chOff x="3606262" y="4262761"/>
            <a:chExt cx="2245682" cy="1543694"/>
          </a:xfrm>
          <a:solidFill>
            <a:schemeClr val="accent3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4A4710C-BBB0-42FB-B4C4-B8DDDF740F1D}"/>
                </a:ext>
              </a:extLst>
            </p:cNvPr>
            <p:cNvSpPr/>
            <p:nvPr/>
          </p:nvSpPr>
          <p:spPr>
            <a:xfrm>
              <a:off x="4212077" y="5287378"/>
              <a:ext cx="999857" cy="519077"/>
            </a:xfrm>
            <a:custGeom>
              <a:avLst/>
              <a:gdLst>
                <a:gd name="connsiteX0" fmla="*/ 1814246 w 2688759"/>
                <a:gd name="connsiteY0" fmla="*/ 618204 h 1094727"/>
                <a:gd name="connsiteX1" fmla="*/ 1688086 w 2688759"/>
                <a:gd name="connsiteY1" fmla="*/ 795364 h 1094727"/>
                <a:gd name="connsiteX2" fmla="*/ 1814246 w 2688759"/>
                <a:gd name="connsiteY2" fmla="*/ 618204 h 1094727"/>
                <a:gd name="connsiteX3" fmla="*/ 415867 w 2688759"/>
                <a:gd name="connsiteY3" fmla="*/ 587418 h 1094727"/>
                <a:gd name="connsiteX4" fmla="*/ 390240 w 2688759"/>
                <a:gd name="connsiteY4" fmla="*/ 590018 h 1094727"/>
                <a:gd name="connsiteX5" fmla="*/ 321792 w 2688759"/>
                <a:gd name="connsiteY5" fmla="*/ 626255 h 1094727"/>
                <a:gd name="connsiteX6" fmla="*/ 143287 w 2688759"/>
                <a:gd name="connsiteY6" fmla="*/ 933605 h 1094727"/>
                <a:gd name="connsiteX7" fmla="*/ 203684 w 2688759"/>
                <a:gd name="connsiteY7" fmla="*/ 912131 h 1094727"/>
                <a:gd name="connsiteX8" fmla="*/ 375477 w 2688759"/>
                <a:gd name="connsiteY8" fmla="*/ 755100 h 1094727"/>
                <a:gd name="connsiteX9" fmla="*/ 435873 w 2688759"/>
                <a:gd name="connsiteY9" fmla="*/ 641019 h 1094727"/>
                <a:gd name="connsiteX10" fmla="*/ 415867 w 2688759"/>
                <a:gd name="connsiteY10" fmla="*/ 587418 h 1094727"/>
                <a:gd name="connsiteX11" fmla="*/ 1298866 w 2688759"/>
                <a:gd name="connsiteY11" fmla="*/ 556464 h 1094727"/>
                <a:gd name="connsiteX12" fmla="*/ 1137810 w 2688759"/>
                <a:gd name="connsiteY12" fmla="*/ 792681 h 1094727"/>
                <a:gd name="connsiteX13" fmla="*/ 1161969 w 2688759"/>
                <a:gd name="connsiteY13" fmla="*/ 779260 h 1094727"/>
                <a:gd name="connsiteX14" fmla="*/ 1289471 w 2688759"/>
                <a:gd name="connsiteY14" fmla="*/ 653098 h 1094727"/>
                <a:gd name="connsiteX15" fmla="*/ 1298866 w 2688759"/>
                <a:gd name="connsiteY15" fmla="*/ 556464 h 1094727"/>
                <a:gd name="connsiteX16" fmla="*/ 1207601 w 2688759"/>
                <a:gd name="connsiteY16" fmla="*/ 555123 h 1094727"/>
                <a:gd name="connsiteX17" fmla="*/ 998228 w 2688759"/>
                <a:gd name="connsiteY17" fmla="*/ 791338 h 1094727"/>
                <a:gd name="connsiteX18" fmla="*/ 1092177 w 2688759"/>
                <a:gd name="connsiteY18" fmla="*/ 717520 h 1094727"/>
                <a:gd name="connsiteX19" fmla="*/ 1131099 w 2688759"/>
                <a:gd name="connsiteY19" fmla="*/ 681283 h 1094727"/>
                <a:gd name="connsiteX20" fmla="*/ 1207601 w 2688759"/>
                <a:gd name="connsiteY20" fmla="*/ 555123 h 1094727"/>
                <a:gd name="connsiteX21" fmla="*/ 1076072 w 2688759"/>
                <a:gd name="connsiteY21" fmla="*/ 301458 h 1094727"/>
                <a:gd name="connsiteX22" fmla="*/ 972727 w 2688759"/>
                <a:gd name="connsiteY22" fmla="*/ 418225 h 1094727"/>
                <a:gd name="connsiteX23" fmla="*/ 978095 w 2688759"/>
                <a:gd name="connsiteY23" fmla="*/ 423593 h 1094727"/>
                <a:gd name="connsiteX24" fmla="*/ 1084125 w 2688759"/>
                <a:gd name="connsiteY24" fmla="*/ 309512 h 1094727"/>
                <a:gd name="connsiteX25" fmla="*/ 1076072 w 2688759"/>
                <a:gd name="connsiteY25" fmla="*/ 301458 h 1094727"/>
                <a:gd name="connsiteX26" fmla="*/ 2633802 w 2688759"/>
                <a:gd name="connsiteY26" fmla="*/ 290793 h 1094727"/>
                <a:gd name="connsiteX27" fmla="*/ 2688759 w 2688759"/>
                <a:gd name="connsiteY27" fmla="*/ 341645 h 1094727"/>
                <a:gd name="connsiteX28" fmla="*/ 2670336 w 2688759"/>
                <a:gd name="connsiteY28" fmla="*/ 329925 h 1094727"/>
                <a:gd name="connsiteX29" fmla="*/ 1847799 w 2688759"/>
                <a:gd name="connsiteY29" fmla="*/ 271931 h 1094727"/>
                <a:gd name="connsiteX30" fmla="*/ 1722981 w 2688759"/>
                <a:gd name="connsiteY30" fmla="*/ 411513 h 1094727"/>
                <a:gd name="connsiteX31" fmla="*/ 1729691 w 2688759"/>
                <a:gd name="connsiteY31" fmla="*/ 416883 h 1094727"/>
                <a:gd name="connsiteX32" fmla="*/ 1854510 w 2688759"/>
                <a:gd name="connsiteY32" fmla="*/ 278643 h 1094727"/>
                <a:gd name="connsiteX33" fmla="*/ 1847799 w 2688759"/>
                <a:gd name="connsiteY33" fmla="*/ 271931 h 1094727"/>
                <a:gd name="connsiteX34" fmla="*/ 1399526 w 2688759"/>
                <a:gd name="connsiteY34" fmla="*/ 88059 h 1094727"/>
                <a:gd name="connsiteX35" fmla="*/ 1423684 w 2688759"/>
                <a:gd name="connsiteY35" fmla="*/ 101481 h 1094727"/>
                <a:gd name="connsiteX36" fmla="*/ 1392816 w 2688759"/>
                <a:gd name="connsiteY36" fmla="*/ 293405 h 1094727"/>
                <a:gd name="connsiteX37" fmla="*/ 1237128 w 2688759"/>
                <a:gd name="connsiteY37" fmla="*/ 328301 h 1094727"/>
                <a:gd name="connsiteX38" fmla="*/ 1153916 w 2688759"/>
                <a:gd name="connsiteY38" fmla="*/ 318907 h 1094727"/>
                <a:gd name="connsiteX39" fmla="*/ 1098887 w 2688759"/>
                <a:gd name="connsiteY39" fmla="*/ 336355 h 1094727"/>
                <a:gd name="connsiteX40" fmla="*/ 877436 w 2688759"/>
                <a:gd name="connsiteY40" fmla="*/ 565860 h 1094727"/>
                <a:gd name="connsiteX41" fmla="*/ 854619 w 2688759"/>
                <a:gd name="connsiteY41" fmla="*/ 595387 h 1094727"/>
                <a:gd name="connsiteX42" fmla="*/ 859987 w 2688759"/>
                <a:gd name="connsiteY42" fmla="*/ 600755 h 1094727"/>
                <a:gd name="connsiteX43" fmla="*/ 924410 w 2688759"/>
                <a:gd name="connsiteY43" fmla="*/ 545727 h 1094727"/>
                <a:gd name="connsiteX44" fmla="*/ 955280 w 2688759"/>
                <a:gd name="connsiteY44" fmla="*/ 521569 h 1094727"/>
                <a:gd name="connsiteX45" fmla="*/ 998228 w 2688759"/>
                <a:gd name="connsiteY45" fmla="*/ 541701 h 1094727"/>
                <a:gd name="connsiteX46" fmla="*/ 952595 w 2688759"/>
                <a:gd name="connsiteY46" fmla="*/ 661151 h 1094727"/>
                <a:gd name="connsiteX47" fmla="*/ 902936 w 2688759"/>
                <a:gd name="connsiteY47" fmla="*/ 728257 h 1094727"/>
                <a:gd name="connsiteX48" fmla="*/ 885489 w 2688759"/>
                <a:gd name="connsiteY48" fmla="*/ 783286 h 1094727"/>
                <a:gd name="connsiteX49" fmla="*/ 986148 w 2688759"/>
                <a:gd name="connsiteY49" fmla="*/ 682625 h 1094727"/>
                <a:gd name="connsiteX50" fmla="*/ 1151231 w 2688759"/>
                <a:gd name="connsiteY50" fmla="*/ 520227 h 1094727"/>
                <a:gd name="connsiteX51" fmla="*/ 1238470 w 2688759"/>
                <a:gd name="connsiteY51" fmla="*/ 537676 h 1094727"/>
                <a:gd name="connsiteX52" fmla="*/ 1325709 w 2688759"/>
                <a:gd name="connsiteY52" fmla="*/ 602097 h 1094727"/>
                <a:gd name="connsiteX53" fmla="*/ 1332419 w 2688759"/>
                <a:gd name="connsiteY53" fmla="*/ 606124 h 1094727"/>
                <a:gd name="connsiteX54" fmla="*/ 1378052 w 2688759"/>
                <a:gd name="connsiteY54" fmla="*/ 513516 h 1094727"/>
                <a:gd name="connsiteX55" fmla="*/ 1398184 w 2688759"/>
                <a:gd name="connsiteY55" fmla="*/ 587334 h 1094727"/>
                <a:gd name="connsiteX56" fmla="*/ 1476028 w 2688759"/>
                <a:gd name="connsiteY56" fmla="*/ 525596 h 1094727"/>
                <a:gd name="connsiteX57" fmla="*/ 1509581 w 2688759"/>
                <a:gd name="connsiteY57" fmla="*/ 514859 h 1094727"/>
                <a:gd name="connsiteX58" fmla="*/ 1525686 w 2688759"/>
                <a:gd name="connsiteY58" fmla="*/ 548411 h 1094727"/>
                <a:gd name="connsiteX59" fmla="*/ 1459923 w 2688759"/>
                <a:gd name="connsiteY59" fmla="*/ 678599 h 1094727"/>
                <a:gd name="connsiteX60" fmla="*/ 1408921 w 2688759"/>
                <a:gd name="connsiteY60" fmla="*/ 757784 h 1094727"/>
                <a:gd name="connsiteX61" fmla="*/ 1406237 w 2688759"/>
                <a:gd name="connsiteY61" fmla="*/ 781943 h 1094727"/>
                <a:gd name="connsiteX62" fmla="*/ 1512265 w 2688759"/>
                <a:gd name="connsiteY62" fmla="*/ 673230 h 1094727"/>
                <a:gd name="connsiteX63" fmla="*/ 1830352 w 2688759"/>
                <a:gd name="connsiteY63" fmla="*/ 235694 h 1094727"/>
                <a:gd name="connsiteX64" fmla="*/ 1894774 w 2688759"/>
                <a:gd name="connsiteY64" fmla="*/ 196772 h 1094727"/>
                <a:gd name="connsiteX65" fmla="*/ 1929670 w 2688759"/>
                <a:gd name="connsiteY65" fmla="*/ 196772 h 1094727"/>
                <a:gd name="connsiteX66" fmla="*/ 1926986 w 2688759"/>
                <a:gd name="connsiteY66" fmla="*/ 234351 h 1094727"/>
                <a:gd name="connsiteX67" fmla="*/ 1841089 w 2688759"/>
                <a:gd name="connsiteY67" fmla="*/ 344407 h 1094727"/>
                <a:gd name="connsiteX68" fmla="*/ 1685401 w 2688759"/>
                <a:gd name="connsiteY68" fmla="*/ 509490 h 1094727"/>
                <a:gd name="connsiteX69" fmla="*/ 1716270 w 2688759"/>
                <a:gd name="connsiteY69" fmla="*/ 549754 h 1094727"/>
                <a:gd name="connsiteX70" fmla="*/ 1671980 w 2688759"/>
                <a:gd name="connsiteY70" fmla="*/ 630282 h 1094727"/>
                <a:gd name="connsiteX71" fmla="*/ 1619636 w 2688759"/>
                <a:gd name="connsiteY71" fmla="*/ 702757 h 1094727"/>
                <a:gd name="connsiteX72" fmla="*/ 1630373 w 2688759"/>
                <a:gd name="connsiteY72" fmla="*/ 788654 h 1094727"/>
                <a:gd name="connsiteX73" fmla="*/ 1639769 w 2688759"/>
                <a:gd name="connsiteY73" fmla="*/ 791338 h 1094727"/>
                <a:gd name="connsiteX74" fmla="*/ 1666611 w 2688759"/>
                <a:gd name="connsiteY74" fmla="*/ 767180 h 1094727"/>
                <a:gd name="connsiteX75" fmla="*/ 1854510 w 2688759"/>
                <a:gd name="connsiteY75" fmla="*/ 539017 h 1094727"/>
                <a:gd name="connsiteX76" fmla="*/ 1906853 w 2688759"/>
                <a:gd name="connsiteY76" fmla="*/ 463857 h 1094727"/>
                <a:gd name="connsiteX77" fmla="*/ 1939064 w 2688759"/>
                <a:gd name="connsiteY77" fmla="*/ 454462 h 1094727"/>
                <a:gd name="connsiteX78" fmla="*/ 1935038 w 2688759"/>
                <a:gd name="connsiteY78" fmla="*/ 489357 h 1094727"/>
                <a:gd name="connsiteX79" fmla="*/ 1929670 w 2688759"/>
                <a:gd name="connsiteY79" fmla="*/ 494726 h 1094727"/>
                <a:gd name="connsiteX80" fmla="*/ 1886722 w 2688759"/>
                <a:gd name="connsiteY80" fmla="*/ 571228 h 1094727"/>
                <a:gd name="connsiteX81" fmla="*/ 1831693 w 2688759"/>
                <a:gd name="connsiteY81" fmla="*/ 737653 h 1094727"/>
                <a:gd name="connsiteX82" fmla="*/ 1739087 w 2688759"/>
                <a:gd name="connsiteY82" fmla="*/ 822207 h 1094727"/>
                <a:gd name="connsiteX83" fmla="*/ 1669296 w 2688759"/>
                <a:gd name="connsiteY83" fmla="*/ 806103 h 1094727"/>
                <a:gd name="connsiteX84" fmla="*/ 1603530 w 2688759"/>
                <a:gd name="connsiteY84" fmla="*/ 785970 h 1094727"/>
                <a:gd name="connsiteX85" fmla="*/ 1590109 w 2688759"/>
                <a:gd name="connsiteY85" fmla="*/ 639676 h 1094727"/>
                <a:gd name="connsiteX86" fmla="*/ 1523002 w 2688759"/>
                <a:gd name="connsiteY86" fmla="*/ 763153 h 1094727"/>
                <a:gd name="connsiteX87" fmla="*/ 1537766 w 2688759"/>
                <a:gd name="connsiteY87" fmla="*/ 810128 h 1094727"/>
                <a:gd name="connsiteX88" fmla="*/ 1557898 w 2688759"/>
                <a:gd name="connsiteY88" fmla="*/ 828918 h 1094727"/>
                <a:gd name="connsiteX89" fmla="*/ 1489450 w 2688759"/>
                <a:gd name="connsiteY89" fmla="*/ 755100 h 1094727"/>
                <a:gd name="connsiteX90" fmla="*/ 1415631 w 2688759"/>
                <a:gd name="connsiteY90" fmla="*/ 812813 h 1094727"/>
                <a:gd name="connsiteX91" fmla="*/ 1380736 w 2688759"/>
                <a:gd name="connsiteY91" fmla="*/ 804760 h 1094727"/>
                <a:gd name="connsiteX92" fmla="*/ 1383420 w 2688759"/>
                <a:gd name="connsiteY92" fmla="*/ 700073 h 1094727"/>
                <a:gd name="connsiteX93" fmla="*/ 1467975 w 2688759"/>
                <a:gd name="connsiteY93" fmla="*/ 579281 h 1094727"/>
                <a:gd name="connsiteX94" fmla="*/ 1482738 w 2688759"/>
                <a:gd name="connsiteY94" fmla="*/ 552438 h 1094727"/>
                <a:gd name="connsiteX95" fmla="*/ 1418316 w 2688759"/>
                <a:gd name="connsiteY95" fmla="*/ 606124 h 1094727"/>
                <a:gd name="connsiteX96" fmla="*/ 1320341 w 2688759"/>
                <a:gd name="connsiteY96" fmla="*/ 698732 h 1094727"/>
                <a:gd name="connsiteX97" fmla="*/ 1290814 w 2688759"/>
                <a:gd name="connsiteY97" fmla="*/ 838312 h 1094727"/>
                <a:gd name="connsiteX98" fmla="*/ 1281418 w 2688759"/>
                <a:gd name="connsiteY98" fmla="*/ 840997 h 1094727"/>
                <a:gd name="connsiteX99" fmla="*/ 1235785 w 2688759"/>
                <a:gd name="connsiteY99" fmla="*/ 759127 h 1094727"/>
                <a:gd name="connsiteX100" fmla="*/ 1161969 w 2688759"/>
                <a:gd name="connsiteY100" fmla="*/ 814154 h 1094727"/>
                <a:gd name="connsiteX101" fmla="*/ 1117677 w 2688759"/>
                <a:gd name="connsiteY101" fmla="*/ 802076 h 1094727"/>
                <a:gd name="connsiteX102" fmla="*/ 1109625 w 2688759"/>
                <a:gd name="connsiteY102" fmla="*/ 741679 h 1094727"/>
                <a:gd name="connsiteX103" fmla="*/ 1021044 w 2688759"/>
                <a:gd name="connsiteY103" fmla="*/ 810128 h 1094727"/>
                <a:gd name="connsiteX104" fmla="*/ 963332 w 2688759"/>
                <a:gd name="connsiteY104" fmla="*/ 784627 h 1094727"/>
                <a:gd name="connsiteX105" fmla="*/ 961990 w 2688759"/>
                <a:gd name="connsiteY105" fmla="*/ 759127 h 1094727"/>
                <a:gd name="connsiteX106" fmla="*/ 880120 w 2688759"/>
                <a:gd name="connsiteY106" fmla="*/ 824891 h 1094727"/>
                <a:gd name="connsiteX107" fmla="*/ 857303 w 2688759"/>
                <a:gd name="connsiteY107" fmla="*/ 717520 h 1094727"/>
                <a:gd name="connsiteX108" fmla="*/ 929778 w 2688759"/>
                <a:gd name="connsiteY108" fmla="*/ 599412 h 1094727"/>
                <a:gd name="connsiteX109" fmla="*/ 953937 w 2688759"/>
                <a:gd name="connsiteY109" fmla="*/ 560491 h 1094727"/>
                <a:gd name="connsiteX110" fmla="*/ 735169 w 2688759"/>
                <a:gd name="connsiteY110" fmla="*/ 828918 h 1094727"/>
                <a:gd name="connsiteX111" fmla="*/ 725774 w 2688759"/>
                <a:gd name="connsiteY111" fmla="*/ 827575 h 1094727"/>
                <a:gd name="connsiteX112" fmla="*/ 724432 w 2688759"/>
                <a:gd name="connsiteY112" fmla="*/ 761811 h 1094727"/>
                <a:gd name="connsiteX113" fmla="*/ 843882 w 2688759"/>
                <a:gd name="connsiteY113" fmla="*/ 526937 h 1094727"/>
                <a:gd name="connsiteX114" fmla="*/ 1021044 w 2688759"/>
                <a:gd name="connsiteY114" fmla="*/ 289380 h 1094727"/>
                <a:gd name="connsiteX115" fmla="*/ 945884 w 2688759"/>
                <a:gd name="connsiteY115" fmla="*/ 269248 h 1094727"/>
                <a:gd name="connsiteX116" fmla="*/ 923068 w 2688759"/>
                <a:gd name="connsiteY116" fmla="*/ 279984 h 1094727"/>
                <a:gd name="connsiteX117" fmla="*/ 705642 w 2688759"/>
                <a:gd name="connsiteY117" fmla="*/ 577940 h 1094727"/>
                <a:gd name="connsiteX118" fmla="*/ 476137 w 2688759"/>
                <a:gd name="connsiteY118" fmla="*/ 897366 h 1094727"/>
                <a:gd name="connsiteX119" fmla="*/ 273475 w 2688759"/>
                <a:gd name="connsiteY119" fmla="*/ 1074530 h 1094727"/>
                <a:gd name="connsiteX120" fmla="*/ 215762 w 2688759"/>
                <a:gd name="connsiteY120" fmla="*/ 1093318 h 1094727"/>
                <a:gd name="connsiteX121" fmla="*/ 136577 w 2688759"/>
                <a:gd name="connsiteY121" fmla="*/ 1045001 h 1094727"/>
                <a:gd name="connsiteX122" fmla="*/ 116444 w 2688759"/>
                <a:gd name="connsiteY122" fmla="*/ 956420 h 1094727"/>
                <a:gd name="connsiteX123" fmla="*/ 7732 w 2688759"/>
                <a:gd name="connsiteY123" fmla="*/ 823550 h 1094727"/>
                <a:gd name="connsiteX124" fmla="*/ 0 w 2688759"/>
                <a:gd name="connsiteY124" fmla="*/ 837468 h 1094727"/>
                <a:gd name="connsiteX125" fmla="*/ 5178 w 2688759"/>
                <a:gd name="connsiteY125" fmla="*/ 769901 h 1094727"/>
                <a:gd name="connsiteX126" fmla="*/ 16288 w 2688759"/>
                <a:gd name="connsiteY126" fmla="*/ 765334 h 1094727"/>
                <a:gd name="connsiteX127" fmla="*/ 34575 w 2688759"/>
                <a:gd name="connsiteY127" fmla="*/ 738996 h 1094727"/>
                <a:gd name="connsiteX128" fmla="*/ 117787 w 2688759"/>
                <a:gd name="connsiteY128" fmla="*/ 626255 h 1094727"/>
                <a:gd name="connsiteX129" fmla="*/ 213078 w 2688759"/>
                <a:gd name="connsiteY129" fmla="*/ 647729 h 1094727"/>
                <a:gd name="connsiteX130" fmla="*/ 98997 w 2688759"/>
                <a:gd name="connsiteY130" fmla="*/ 706783 h 1094727"/>
                <a:gd name="connsiteX131" fmla="*/ 39943 w 2688759"/>
                <a:gd name="connsiteY131" fmla="*/ 823550 h 1094727"/>
                <a:gd name="connsiteX132" fmla="*/ 117787 w 2688759"/>
                <a:gd name="connsiteY132" fmla="*/ 924209 h 1094727"/>
                <a:gd name="connsiteX133" fmla="*/ 226499 w 2688759"/>
                <a:gd name="connsiteY133" fmla="*/ 674572 h 1094727"/>
                <a:gd name="connsiteX134" fmla="*/ 344607 w 2688759"/>
                <a:gd name="connsiteY134" fmla="*/ 565860 h 1094727"/>
                <a:gd name="connsiteX135" fmla="*/ 421110 w 2688759"/>
                <a:gd name="connsiteY135" fmla="*/ 555123 h 1094727"/>
                <a:gd name="connsiteX136" fmla="*/ 462715 w 2688759"/>
                <a:gd name="connsiteY136" fmla="*/ 663835 h 1094727"/>
                <a:gd name="connsiteX137" fmla="*/ 176841 w 2688759"/>
                <a:gd name="connsiteY137" fmla="*/ 952395 h 1094727"/>
                <a:gd name="connsiteX138" fmla="*/ 140603 w 2688759"/>
                <a:gd name="connsiteY138" fmla="*/ 956420 h 1094727"/>
                <a:gd name="connsiteX139" fmla="*/ 166104 w 2688759"/>
                <a:gd name="connsiteY139" fmla="*/ 1039633 h 1094727"/>
                <a:gd name="connsiteX140" fmla="*/ 241264 w 2688759"/>
                <a:gd name="connsiteY140" fmla="*/ 1053054 h 1094727"/>
                <a:gd name="connsiteX141" fmla="*/ 366082 w 2688759"/>
                <a:gd name="connsiteY141" fmla="*/ 942999 h 1094727"/>
                <a:gd name="connsiteX142" fmla="*/ 650614 w 2688759"/>
                <a:gd name="connsiteY142" fmla="*/ 522911 h 1094727"/>
                <a:gd name="connsiteX143" fmla="*/ 845225 w 2688759"/>
                <a:gd name="connsiteY143" fmla="*/ 231667 h 1094727"/>
                <a:gd name="connsiteX144" fmla="*/ 686853 w 2688759"/>
                <a:gd name="connsiteY144" fmla="*/ 184693 h 1094727"/>
                <a:gd name="connsiteX145" fmla="*/ 426478 w 2688759"/>
                <a:gd name="connsiteY145" fmla="*/ 140402 h 1094727"/>
                <a:gd name="connsiteX146" fmla="*/ 256026 w 2688759"/>
                <a:gd name="connsiteY146" fmla="*/ 179325 h 1094727"/>
                <a:gd name="connsiteX147" fmla="*/ 229184 w 2688759"/>
                <a:gd name="connsiteY147" fmla="*/ 380645 h 1094727"/>
                <a:gd name="connsiteX148" fmla="*/ 536533 w 2688759"/>
                <a:gd name="connsiteY148" fmla="*/ 473252 h 1094727"/>
                <a:gd name="connsiteX149" fmla="*/ 614377 w 2688759"/>
                <a:gd name="connsiteY149" fmla="*/ 312195 h 1094727"/>
                <a:gd name="connsiteX150" fmla="*/ 609007 w 2688759"/>
                <a:gd name="connsiteY150" fmla="*/ 297433 h 1094727"/>
                <a:gd name="connsiteX151" fmla="*/ 688194 w 2688759"/>
                <a:gd name="connsiteY151" fmla="*/ 343065 h 1094727"/>
                <a:gd name="connsiteX152" fmla="*/ 666720 w 2688759"/>
                <a:gd name="connsiteY152" fmla="*/ 434330 h 1094727"/>
                <a:gd name="connsiteX153" fmla="*/ 517744 w 2688759"/>
                <a:gd name="connsiteY153" fmla="*/ 513516 h 1094727"/>
                <a:gd name="connsiteX154" fmla="*/ 222474 w 2688759"/>
                <a:gd name="connsiteY154" fmla="*/ 406145 h 1094727"/>
                <a:gd name="connsiteX155" fmla="*/ 303002 w 2688759"/>
                <a:gd name="connsiteY155" fmla="*/ 112218 h 1094727"/>
                <a:gd name="connsiteX156" fmla="*/ 496269 w 2688759"/>
                <a:gd name="connsiteY156" fmla="*/ 97454 h 1094727"/>
                <a:gd name="connsiteX157" fmla="*/ 1066676 w 2688759"/>
                <a:gd name="connsiteY157" fmla="*/ 224957 h 1094727"/>
                <a:gd name="connsiteX158" fmla="*/ 1112309 w 2688759"/>
                <a:gd name="connsiteY158" fmla="*/ 216904 h 1094727"/>
                <a:gd name="connsiteX159" fmla="*/ 1148547 w 2688759"/>
                <a:gd name="connsiteY159" fmla="*/ 196772 h 1094727"/>
                <a:gd name="connsiteX160" fmla="*/ 1178074 w 2688759"/>
                <a:gd name="connsiteY160" fmla="*/ 196772 h 1094727"/>
                <a:gd name="connsiteX161" fmla="*/ 1180758 w 2688759"/>
                <a:gd name="connsiteY161" fmla="*/ 228983 h 1094727"/>
                <a:gd name="connsiteX162" fmla="*/ 1172706 w 2688759"/>
                <a:gd name="connsiteY162" fmla="*/ 246431 h 1094727"/>
                <a:gd name="connsiteX163" fmla="*/ 1345840 w 2688759"/>
                <a:gd name="connsiteY163" fmla="*/ 255827 h 1094727"/>
                <a:gd name="connsiteX164" fmla="*/ 1403553 w 2688759"/>
                <a:gd name="connsiteY164" fmla="*/ 108191 h 1094727"/>
                <a:gd name="connsiteX165" fmla="*/ 1394157 w 2688759"/>
                <a:gd name="connsiteY165" fmla="*/ 96112 h 1094727"/>
                <a:gd name="connsiteX166" fmla="*/ 1399526 w 2688759"/>
                <a:gd name="connsiteY166" fmla="*/ 88059 h 1094727"/>
                <a:gd name="connsiteX167" fmla="*/ 2650300 w 2688759"/>
                <a:gd name="connsiteY167" fmla="*/ 0 h 1094727"/>
                <a:gd name="connsiteX168" fmla="*/ 2645464 w 2688759"/>
                <a:gd name="connsiteY168" fmla="*/ 5226 h 1094727"/>
                <a:gd name="connsiteX169" fmla="*/ 2647543 w 2688759"/>
                <a:gd name="connsiteY169" fmla="*/ 2211 h 1094727"/>
                <a:gd name="connsiteX0" fmla="*/ 1814246 w 2688759"/>
                <a:gd name="connsiteY0" fmla="*/ 615993 h 1092516"/>
                <a:gd name="connsiteX1" fmla="*/ 1688086 w 2688759"/>
                <a:gd name="connsiteY1" fmla="*/ 793153 h 1092516"/>
                <a:gd name="connsiteX2" fmla="*/ 1814246 w 2688759"/>
                <a:gd name="connsiteY2" fmla="*/ 615993 h 1092516"/>
                <a:gd name="connsiteX3" fmla="*/ 415867 w 2688759"/>
                <a:gd name="connsiteY3" fmla="*/ 585207 h 1092516"/>
                <a:gd name="connsiteX4" fmla="*/ 390240 w 2688759"/>
                <a:gd name="connsiteY4" fmla="*/ 587807 h 1092516"/>
                <a:gd name="connsiteX5" fmla="*/ 321792 w 2688759"/>
                <a:gd name="connsiteY5" fmla="*/ 624044 h 1092516"/>
                <a:gd name="connsiteX6" fmla="*/ 143287 w 2688759"/>
                <a:gd name="connsiteY6" fmla="*/ 931394 h 1092516"/>
                <a:gd name="connsiteX7" fmla="*/ 203684 w 2688759"/>
                <a:gd name="connsiteY7" fmla="*/ 909920 h 1092516"/>
                <a:gd name="connsiteX8" fmla="*/ 375477 w 2688759"/>
                <a:gd name="connsiteY8" fmla="*/ 752889 h 1092516"/>
                <a:gd name="connsiteX9" fmla="*/ 435873 w 2688759"/>
                <a:gd name="connsiteY9" fmla="*/ 638808 h 1092516"/>
                <a:gd name="connsiteX10" fmla="*/ 415867 w 2688759"/>
                <a:gd name="connsiteY10" fmla="*/ 585207 h 1092516"/>
                <a:gd name="connsiteX11" fmla="*/ 1298866 w 2688759"/>
                <a:gd name="connsiteY11" fmla="*/ 554253 h 1092516"/>
                <a:gd name="connsiteX12" fmla="*/ 1137810 w 2688759"/>
                <a:gd name="connsiteY12" fmla="*/ 790470 h 1092516"/>
                <a:gd name="connsiteX13" fmla="*/ 1161969 w 2688759"/>
                <a:gd name="connsiteY13" fmla="*/ 777049 h 1092516"/>
                <a:gd name="connsiteX14" fmla="*/ 1289471 w 2688759"/>
                <a:gd name="connsiteY14" fmla="*/ 650887 h 1092516"/>
                <a:gd name="connsiteX15" fmla="*/ 1298866 w 2688759"/>
                <a:gd name="connsiteY15" fmla="*/ 554253 h 1092516"/>
                <a:gd name="connsiteX16" fmla="*/ 1207601 w 2688759"/>
                <a:gd name="connsiteY16" fmla="*/ 552912 h 1092516"/>
                <a:gd name="connsiteX17" fmla="*/ 998228 w 2688759"/>
                <a:gd name="connsiteY17" fmla="*/ 789127 h 1092516"/>
                <a:gd name="connsiteX18" fmla="*/ 1092177 w 2688759"/>
                <a:gd name="connsiteY18" fmla="*/ 715309 h 1092516"/>
                <a:gd name="connsiteX19" fmla="*/ 1131099 w 2688759"/>
                <a:gd name="connsiteY19" fmla="*/ 679072 h 1092516"/>
                <a:gd name="connsiteX20" fmla="*/ 1207601 w 2688759"/>
                <a:gd name="connsiteY20" fmla="*/ 552912 h 1092516"/>
                <a:gd name="connsiteX21" fmla="*/ 1076072 w 2688759"/>
                <a:gd name="connsiteY21" fmla="*/ 299247 h 1092516"/>
                <a:gd name="connsiteX22" fmla="*/ 972727 w 2688759"/>
                <a:gd name="connsiteY22" fmla="*/ 416014 h 1092516"/>
                <a:gd name="connsiteX23" fmla="*/ 978095 w 2688759"/>
                <a:gd name="connsiteY23" fmla="*/ 421382 h 1092516"/>
                <a:gd name="connsiteX24" fmla="*/ 1084125 w 2688759"/>
                <a:gd name="connsiteY24" fmla="*/ 307301 h 1092516"/>
                <a:gd name="connsiteX25" fmla="*/ 1076072 w 2688759"/>
                <a:gd name="connsiteY25" fmla="*/ 299247 h 1092516"/>
                <a:gd name="connsiteX26" fmla="*/ 2633802 w 2688759"/>
                <a:gd name="connsiteY26" fmla="*/ 288582 h 1092516"/>
                <a:gd name="connsiteX27" fmla="*/ 2688759 w 2688759"/>
                <a:gd name="connsiteY27" fmla="*/ 339434 h 1092516"/>
                <a:gd name="connsiteX28" fmla="*/ 2670336 w 2688759"/>
                <a:gd name="connsiteY28" fmla="*/ 327714 h 1092516"/>
                <a:gd name="connsiteX29" fmla="*/ 2633802 w 2688759"/>
                <a:gd name="connsiteY29" fmla="*/ 288582 h 1092516"/>
                <a:gd name="connsiteX30" fmla="*/ 1847799 w 2688759"/>
                <a:gd name="connsiteY30" fmla="*/ 269720 h 1092516"/>
                <a:gd name="connsiteX31" fmla="*/ 1722981 w 2688759"/>
                <a:gd name="connsiteY31" fmla="*/ 409302 h 1092516"/>
                <a:gd name="connsiteX32" fmla="*/ 1729691 w 2688759"/>
                <a:gd name="connsiteY32" fmla="*/ 414672 h 1092516"/>
                <a:gd name="connsiteX33" fmla="*/ 1854510 w 2688759"/>
                <a:gd name="connsiteY33" fmla="*/ 276432 h 1092516"/>
                <a:gd name="connsiteX34" fmla="*/ 1847799 w 2688759"/>
                <a:gd name="connsiteY34" fmla="*/ 269720 h 1092516"/>
                <a:gd name="connsiteX35" fmla="*/ 1399526 w 2688759"/>
                <a:gd name="connsiteY35" fmla="*/ 85848 h 1092516"/>
                <a:gd name="connsiteX36" fmla="*/ 1423684 w 2688759"/>
                <a:gd name="connsiteY36" fmla="*/ 99270 h 1092516"/>
                <a:gd name="connsiteX37" fmla="*/ 1392816 w 2688759"/>
                <a:gd name="connsiteY37" fmla="*/ 291194 h 1092516"/>
                <a:gd name="connsiteX38" fmla="*/ 1237128 w 2688759"/>
                <a:gd name="connsiteY38" fmla="*/ 326090 h 1092516"/>
                <a:gd name="connsiteX39" fmla="*/ 1153916 w 2688759"/>
                <a:gd name="connsiteY39" fmla="*/ 316696 h 1092516"/>
                <a:gd name="connsiteX40" fmla="*/ 1098887 w 2688759"/>
                <a:gd name="connsiteY40" fmla="*/ 334144 h 1092516"/>
                <a:gd name="connsiteX41" fmla="*/ 877436 w 2688759"/>
                <a:gd name="connsiteY41" fmla="*/ 563649 h 1092516"/>
                <a:gd name="connsiteX42" fmla="*/ 854619 w 2688759"/>
                <a:gd name="connsiteY42" fmla="*/ 593176 h 1092516"/>
                <a:gd name="connsiteX43" fmla="*/ 859987 w 2688759"/>
                <a:gd name="connsiteY43" fmla="*/ 598544 h 1092516"/>
                <a:gd name="connsiteX44" fmla="*/ 924410 w 2688759"/>
                <a:gd name="connsiteY44" fmla="*/ 543516 h 1092516"/>
                <a:gd name="connsiteX45" fmla="*/ 955280 w 2688759"/>
                <a:gd name="connsiteY45" fmla="*/ 519358 h 1092516"/>
                <a:gd name="connsiteX46" fmla="*/ 998228 w 2688759"/>
                <a:gd name="connsiteY46" fmla="*/ 539490 h 1092516"/>
                <a:gd name="connsiteX47" fmla="*/ 952595 w 2688759"/>
                <a:gd name="connsiteY47" fmla="*/ 658940 h 1092516"/>
                <a:gd name="connsiteX48" fmla="*/ 902936 w 2688759"/>
                <a:gd name="connsiteY48" fmla="*/ 726046 h 1092516"/>
                <a:gd name="connsiteX49" fmla="*/ 885489 w 2688759"/>
                <a:gd name="connsiteY49" fmla="*/ 781075 h 1092516"/>
                <a:gd name="connsiteX50" fmla="*/ 986148 w 2688759"/>
                <a:gd name="connsiteY50" fmla="*/ 680414 h 1092516"/>
                <a:gd name="connsiteX51" fmla="*/ 1151231 w 2688759"/>
                <a:gd name="connsiteY51" fmla="*/ 518016 h 1092516"/>
                <a:gd name="connsiteX52" fmla="*/ 1238470 w 2688759"/>
                <a:gd name="connsiteY52" fmla="*/ 535465 h 1092516"/>
                <a:gd name="connsiteX53" fmla="*/ 1325709 w 2688759"/>
                <a:gd name="connsiteY53" fmla="*/ 599886 h 1092516"/>
                <a:gd name="connsiteX54" fmla="*/ 1332419 w 2688759"/>
                <a:gd name="connsiteY54" fmla="*/ 603913 h 1092516"/>
                <a:gd name="connsiteX55" fmla="*/ 1378052 w 2688759"/>
                <a:gd name="connsiteY55" fmla="*/ 511305 h 1092516"/>
                <a:gd name="connsiteX56" fmla="*/ 1398184 w 2688759"/>
                <a:gd name="connsiteY56" fmla="*/ 585123 h 1092516"/>
                <a:gd name="connsiteX57" fmla="*/ 1476028 w 2688759"/>
                <a:gd name="connsiteY57" fmla="*/ 523385 h 1092516"/>
                <a:gd name="connsiteX58" fmla="*/ 1509581 w 2688759"/>
                <a:gd name="connsiteY58" fmla="*/ 512648 h 1092516"/>
                <a:gd name="connsiteX59" fmla="*/ 1525686 w 2688759"/>
                <a:gd name="connsiteY59" fmla="*/ 546200 h 1092516"/>
                <a:gd name="connsiteX60" fmla="*/ 1459923 w 2688759"/>
                <a:gd name="connsiteY60" fmla="*/ 676388 h 1092516"/>
                <a:gd name="connsiteX61" fmla="*/ 1408921 w 2688759"/>
                <a:gd name="connsiteY61" fmla="*/ 755573 h 1092516"/>
                <a:gd name="connsiteX62" fmla="*/ 1406237 w 2688759"/>
                <a:gd name="connsiteY62" fmla="*/ 779732 h 1092516"/>
                <a:gd name="connsiteX63" fmla="*/ 1512265 w 2688759"/>
                <a:gd name="connsiteY63" fmla="*/ 671019 h 1092516"/>
                <a:gd name="connsiteX64" fmla="*/ 1830352 w 2688759"/>
                <a:gd name="connsiteY64" fmla="*/ 233483 h 1092516"/>
                <a:gd name="connsiteX65" fmla="*/ 1894774 w 2688759"/>
                <a:gd name="connsiteY65" fmla="*/ 194561 h 1092516"/>
                <a:gd name="connsiteX66" fmla="*/ 1929670 w 2688759"/>
                <a:gd name="connsiteY66" fmla="*/ 194561 h 1092516"/>
                <a:gd name="connsiteX67" fmla="*/ 1926986 w 2688759"/>
                <a:gd name="connsiteY67" fmla="*/ 232140 h 1092516"/>
                <a:gd name="connsiteX68" fmla="*/ 1841089 w 2688759"/>
                <a:gd name="connsiteY68" fmla="*/ 342196 h 1092516"/>
                <a:gd name="connsiteX69" fmla="*/ 1685401 w 2688759"/>
                <a:gd name="connsiteY69" fmla="*/ 507279 h 1092516"/>
                <a:gd name="connsiteX70" fmla="*/ 1716270 w 2688759"/>
                <a:gd name="connsiteY70" fmla="*/ 547543 h 1092516"/>
                <a:gd name="connsiteX71" fmla="*/ 1671980 w 2688759"/>
                <a:gd name="connsiteY71" fmla="*/ 628071 h 1092516"/>
                <a:gd name="connsiteX72" fmla="*/ 1619636 w 2688759"/>
                <a:gd name="connsiteY72" fmla="*/ 700546 h 1092516"/>
                <a:gd name="connsiteX73" fmla="*/ 1630373 w 2688759"/>
                <a:gd name="connsiteY73" fmla="*/ 786443 h 1092516"/>
                <a:gd name="connsiteX74" fmla="*/ 1639769 w 2688759"/>
                <a:gd name="connsiteY74" fmla="*/ 789127 h 1092516"/>
                <a:gd name="connsiteX75" fmla="*/ 1666611 w 2688759"/>
                <a:gd name="connsiteY75" fmla="*/ 764969 h 1092516"/>
                <a:gd name="connsiteX76" fmla="*/ 1854510 w 2688759"/>
                <a:gd name="connsiteY76" fmla="*/ 536806 h 1092516"/>
                <a:gd name="connsiteX77" fmla="*/ 1906853 w 2688759"/>
                <a:gd name="connsiteY77" fmla="*/ 461646 h 1092516"/>
                <a:gd name="connsiteX78" fmla="*/ 1939064 w 2688759"/>
                <a:gd name="connsiteY78" fmla="*/ 452251 h 1092516"/>
                <a:gd name="connsiteX79" fmla="*/ 1935038 w 2688759"/>
                <a:gd name="connsiteY79" fmla="*/ 487146 h 1092516"/>
                <a:gd name="connsiteX80" fmla="*/ 1929670 w 2688759"/>
                <a:gd name="connsiteY80" fmla="*/ 492515 h 1092516"/>
                <a:gd name="connsiteX81" fmla="*/ 1886722 w 2688759"/>
                <a:gd name="connsiteY81" fmla="*/ 569017 h 1092516"/>
                <a:gd name="connsiteX82" fmla="*/ 1831693 w 2688759"/>
                <a:gd name="connsiteY82" fmla="*/ 735442 h 1092516"/>
                <a:gd name="connsiteX83" fmla="*/ 1739087 w 2688759"/>
                <a:gd name="connsiteY83" fmla="*/ 819996 h 1092516"/>
                <a:gd name="connsiteX84" fmla="*/ 1669296 w 2688759"/>
                <a:gd name="connsiteY84" fmla="*/ 803892 h 1092516"/>
                <a:gd name="connsiteX85" fmla="*/ 1603530 w 2688759"/>
                <a:gd name="connsiteY85" fmla="*/ 783759 h 1092516"/>
                <a:gd name="connsiteX86" fmla="*/ 1590109 w 2688759"/>
                <a:gd name="connsiteY86" fmla="*/ 637465 h 1092516"/>
                <a:gd name="connsiteX87" fmla="*/ 1523002 w 2688759"/>
                <a:gd name="connsiteY87" fmla="*/ 760942 h 1092516"/>
                <a:gd name="connsiteX88" fmla="*/ 1537766 w 2688759"/>
                <a:gd name="connsiteY88" fmla="*/ 807917 h 1092516"/>
                <a:gd name="connsiteX89" fmla="*/ 1557898 w 2688759"/>
                <a:gd name="connsiteY89" fmla="*/ 826707 h 1092516"/>
                <a:gd name="connsiteX90" fmla="*/ 1489450 w 2688759"/>
                <a:gd name="connsiteY90" fmla="*/ 752889 h 1092516"/>
                <a:gd name="connsiteX91" fmla="*/ 1415631 w 2688759"/>
                <a:gd name="connsiteY91" fmla="*/ 810602 h 1092516"/>
                <a:gd name="connsiteX92" fmla="*/ 1380736 w 2688759"/>
                <a:gd name="connsiteY92" fmla="*/ 802549 h 1092516"/>
                <a:gd name="connsiteX93" fmla="*/ 1383420 w 2688759"/>
                <a:gd name="connsiteY93" fmla="*/ 697862 h 1092516"/>
                <a:gd name="connsiteX94" fmla="*/ 1467975 w 2688759"/>
                <a:gd name="connsiteY94" fmla="*/ 577070 h 1092516"/>
                <a:gd name="connsiteX95" fmla="*/ 1482738 w 2688759"/>
                <a:gd name="connsiteY95" fmla="*/ 550227 h 1092516"/>
                <a:gd name="connsiteX96" fmla="*/ 1418316 w 2688759"/>
                <a:gd name="connsiteY96" fmla="*/ 603913 h 1092516"/>
                <a:gd name="connsiteX97" fmla="*/ 1320341 w 2688759"/>
                <a:gd name="connsiteY97" fmla="*/ 696521 h 1092516"/>
                <a:gd name="connsiteX98" fmla="*/ 1290814 w 2688759"/>
                <a:gd name="connsiteY98" fmla="*/ 836101 h 1092516"/>
                <a:gd name="connsiteX99" fmla="*/ 1281418 w 2688759"/>
                <a:gd name="connsiteY99" fmla="*/ 838786 h 1092516"/>
                <a:gd name="connsiteX100" fmla="*/ 1235785 w 2688759"/>
                <a:gd name="connsiteY100" fmla="*/ 756916 h 1092516"/>
                <a:gd name="connsiteX101" fmla="*/ 1161969 w 2688759"/>
                <a:gd name="connsiteY101" fmla="*/ 811943 h 1092516"/>
                <a:gd name="connsiteX102" fmla="*/ 1117677 w 2688759"/>
                <a:gd name="connsiteY102" fmla="*/ 799865 h 1092516"/>
                <a:gd name="connsiteX103" fmla="*/ 1109625 w 2688759"/>
                <a:gd name="connsiteY103" fmla="*/ 739468 h 1092516"/>
                <a:gd name="connsiteX104" fmla="*/ 1021044 w 2688759"/>
                <a:gd name="connsiteY104" fmla="*/ 807917 h 1092516"/>
                <a:gd name="connsiteX105" fmla="*/ 963332 w 2688759"/>
                <a:gd name="connsiteY105" fmla="*/ 782416 h 1092516"/>
                <a:gd name="connsiteX106" fmla="*/ 961990 w 2688759"/>
                <a:gd name="connsiteY106" fmla="*/ 756916 h 1092516"/>
                <a:gd name="connsiteX107" fmla="*/ 880120 w 2688759"/>
                <a:gd name="connsiteY107" fmla="*/ 822680 h 1092516"/>
                <a:gd name="connsiteX108" fmla="*/ 857303 w 2688759"/>
                <a:gd name="connsiteY108" fmla="*/ 715309 h 1092516"/>
                <a:gd name="connsiteX109" fmla="*/ 929778 w 2688759"/>
                <a:gd name="connsiteY109" fmla="*/ 597201 h 1092516"/>
                <a:gd name="connsiteX110" fmla="*/ 953937 w 2688759"/>
                <a:gd name="connsiteY110" fmla="*/ 558280 h 1092516"/>
                <a:gd name="connsiteX111" fmla="*/ 735169 w 2688759"/>
                <a:gd name="connsiteY111" fmla="*/ 826707 h 1092516"/>
                <a:gd name="connsiteX112" fmla="*/ 725774 w 2688759"/>
                <a:gd name="connsiteY112" fmla="*/ 825364 h 1092516"/>
                <a:gd name="connsiteX113" fmla="*/ 724432 w 2688759"/>
                <a:gd name="connsiteY113" fmla="*/ 759600 h 1092516"/>
                <a:gd name="connsiteX114" fmla="*/ 843882 w 2688759"/>
                <a:gd name="connsiteY114" fmla="*/ 524726 h 1092516"/>
                <a:gd name="connsiteX115" fmla="*/ 1021044 w 2688759"/>
                <a:gd name="connsiteY115" fmla="*/ 287169 h 1092516"/>
                <a:gd name="connsiteX116" fmla="*/ 945884 w 2688759"/>
                <a:gd name="connsiteY116" fmla="*/ 267037 h 1092516"/>
                <a:gd name="connsiteX117" fmla="*/ 923068 w 2688759"/>
                <a:gd name="connsiteY117" fmla="*/ 277773 h 1092516"/>
                <a:gd name="connsiteX118" fmla="*/ 705642 w 2688759"/>
                <a:gd name="connsiteY118" fmla="*/ 575729 h 1092516"/>
                <a:gd name="connsiteX119" fmla="*/ 476137 w 2688759"/>
                <a:gd name="connsiteY119" fmla="*/ 895155 h 1092516"/>
                <a:gd name="connsiteX120" fmla="*/ 273475 w 2688759"/>
                <a:gd name="connsiteY120" fmla="*/ 1072319 h 1092516"/>
                <a:gd name="connsiteX121" fmla="*/ 215762 w 2688759"/>
                <a:gd name="connsiteY121" fmla="*/ 1091107 h 1092516"/>
                <a:gd name="connsiteX122" fmla="*/ 136577 w 2688759"/>
                <a:gd name="connsiteY122" fmla="*/ 1042790 h 1092516"/>
                <a:gd name="connsiteX123" fmla="*/ 116444 w 2688759"/>
                <a:gd name="connsiteY123" fmla="*/ 954209 h 1092516"/>
                <a:gd name="connsiteX124" fmla="*/ 7732 w 2688759"/>
                <a:gd name="connsiteY124" fmla="*/ 821339 h 1092516"/>
                <a:gd name="connsiteX125" fmla="*/ 0 w 2688759"/>
                <a:gd name="connsiteY125" fmla="*/ 835257 h 1092516"/>
                <a:gd name="connsiteX126" fmla="*/ 5178 w 2688759"/>
                <a:gd name="connsiteY126" fmla="*/ 767690 h 1092516"/>
                <a:gd name="connsiteX127" fmla="*/ 16288 w 2688759"/>
                <a:gd name="connsiteY127" fmla="*/ 763123 h 1092516"/>
                <a:gd name="connsiteX128" fmla="*/ 34575 w 2688759"/>
                <a:gd name="connsiteY128" fmla="*/ 736785 h 1092516"/>
                <a:gd name="connsiteX129" fmla="*/ 117787 w 2688759"/>
                <a:gd name="connsiteY129" fmla="*/ 624044 h 1092516"/>
                <a:gd name="connsiteX130" fmla="*/ 213078 w 2688759"/>
                <a:gd name="connsiteY130" fmla="*/ 645518 h 1092516"/>
                <a:gd name="connsiteX131" fmla="*/ 98997 w 2688759"/>
                <a:gd name="connsiteY131" fmla="*/ 704572 h 1092516"/>
                <a:gd name="connsiteX132" fmla="*/ 39943 w 2688759"/>
                <a:gd name="connsiteY132" fmla="*/ 821339 h 1092516"/>
                <a:gd name="connsiteX133" fmla="*/ 117787 w 2688759"/>
                <a:gd name="connsiteY133" fmla="*/ 921998 h 1092516"/>
                <a:gd name="connsiteX134" fmla="*/ 226499 w 2688759"/>
                <a:gd name="connsiteY134" fmla="*/ 672361 h 1092516"/>
                <a:gd name="connsiteX135" fmla="*/ 344607 w 2688759"/>
                <a:gd name="connsiteY135" fmla="*/ 563649 h 1092516"/>
                <a:gd name="connsiteX136" fmla="*/ 421110 w 2688759"/>
                <a:gd name="connsiteY136" fmla="*/ 552912 h 1092516"/>
                <a:gd name="connsiteX137" fmla="*/ 462715 w 2688759"/>
                <a:gd name="connsiteY137" fmla="*/ 661624 h 1092516"/>
                <a:gd name="connsiteX138" fmla="*/ 176841 w 2688759"/>
                <a:gd name="connsiteY138" fmla="*/ 950184 h 1092516"/>
                <a:gd name="connsiteX139" fmla="*/ 140603 w 2688759"/>
                <a:gd name="connsiteY139" fmla="*/ 954209 h 1092516"/>
                <a:gd name="connsiteX140" fmla="*/ 166104 w 2688759"/>
                <a:gd name="connsiteY140" fmla="*/ 1037422 h 1092516"/>
                <a:gd name="connsiteX141" fmla="*/ 241264 w 2688759"/>
                <a:gd name="connsiteY141" fmla="*/ 1050843 h 1092516"/>
                <a:gd name="connsiteX142" fmla="*/ 366082 w 2688759"/>
                <a:gd name="connsiteY142" fmla="*/ 940788 h 1092516"/>
                <a:gd name="connsiteX143" fmla="*/ 650614 w 2688759"/>
                <a:gd name="connsiteY143" fmla="*/ 520700 h 1092516"/>
                <a:gd name="connsiteX144" fmla="*/ 845225 w 2688759"/>
                <a:gd name="connsiteY144" fmla="*/ 229456 h 1092516"/>
                <a:gd name="connsiteX145" fmla="*/ 686853 w 2688759"/>
                <a:gd name="connsiteY145" fmla="*/ 182482 h 1092516"/>
                <a:gd name="connsiteX146" fmla="*/ 426478 w 2688759"/>
                <a:gd name="connsiteY146" fmla="*/ 138191 h 1092516"/>
                <a:gd name="connsiteX147" fmla="*/ 256026 w 2688759"/>
                <a:gd name="connsiteY147" fmla="*/ 177114 h 1092516"/>
                <a:gd name="connsiteX148" fmla="*/ 229184 w 2688759"/>
                <a:gd name="connsiteY148" fmla="*/ 378434 h 1092516"/>
                <a:gd name="connsiteX149" fmla="*/ 536533 w 2688759"/>
                <a:gd name="connsiteY149" fmla="*/ 471041 h 1092516"/>
                <a:gd name="connsiteX150" fmla="*/ 614377 w 2688759"/>
                <a:gd name="connsiteY150" fmla="*/ 309984 h 1092516"/>
                <a:gd name="connsiteX151" fmla="*/ 609007 w 2688759"/>
                <a:gd name="connsiteY151" fmla="*/ 295222 h 1092516"/>
                <a:gd name="connsiteX152" fmla="*/ 688194 w 2688759"/>
                <a:gd name="connsiteY152" fmla="*/ 340854 h 1092516"/>
                <a:gd name="connsiteX153" fmla="*/ 666720 w 2688759"/>
                <a:gd name="connsiteY153" fmla="*/ 432119 h 1092516"/>
                <a:gd name="connsiteX154" fmla="*/ 517744 w 2688759"/>
                <a:gd name="connsiteY154" fmla="*/ 511305 h 1092516"/>
                <a:gd name="connsiteX155" fmla="*/ 222474 w 2688759"/>
                <a:gd name="connsiteY155" fmla="*/ 403934 h 1092516"/>
                <a:gd name="connsiteX156" fmla="*/ 303002 w 2688759"/>
                <a:gd name="connsiteY156" fmla="*/ 110007 h 1092516"/>
                <a:gd name="connsiteX157" fmla="*/ 496269 w 2688759"/>
                <a:gd name="connsiteY157" fmla="*/ 95243 h 1092516"/>
                <a:gd name="connsiteX158" fmla="*/ 1066676 w 2688759"/>
                <a:gd name="connsiteY158" fmla="*/ 222746 h 1092516"/>
                <a:gd name="connsiteX159" fmla="*/ 1112309 w 2688759"/>
                <a:gd name="connsiteY159" fmla="*/ 214693 h 1092516"/>
                <a:gd name="connsiteX160" fmla="*/ 1148547 w 2688759"/>
                <a:gd name="connsiteY160" fmla="*/ 194561 h 1092516"/>
                <a:gd name="connsiteX161" fmla="*/ 1178074 w 2688759"/>
                <a:gd name="connsiteY161" fmla="*/ 194561 h 1092516"/>
                <a:gd name="connsiteX162" fmla="*/ 1180758 w 2688759"/>
                <a:gd name="connsiteY162" fmla="*/ 226772 h 1092516"/>
                <a:gd name="connsiteX163" fmla="*/ 1172706 w 2688759"/>
                <a:gd name="connsiteY163" fmla="*/ 244220 h 1092516"/>
                <a:gd name="connsiteX164" fmla="*/ 1345840 w 2688759"/>
                <a:gd name="connsiteY164" fmla="*/ 253616 h 1092516"/>
                <a:gd name="connsiteX165" fmla="*/ 1403553 w 2688759"/>
                <a:gd name="connsiteY165" fmla="*/ 105980 h 1092516"/>
                <a:gd name="connsiteX166" fmla="*/ 1394157 w 2688759"/>
                <a:gd name="connsiteY166" fmla="*/ 93901 h 1092516"/>
                <a:gd name="connsiteX167" fmla="*/ 1399526 w 2688759"/>
                <a:gd name="connsiteY167" fmla="*/ 85848 h 1092516"/>
                <a:gd name="connsiteX168" fmla="*/ 2647543 w 2688759"/>
                <a:gd name="connsiteY168" fmla="*/ 0 h 1092516"/>
                <a:gd name="connsiteX169" fmla="*/ 2645464 w 2688759"/>
                <a:gd name="connsiteY169" fmla="*/ 3015 h 1092516"/>
                <a:gd name="connsiteX170" fmla="*/ 2647543 w 2688759"/>
                <a:gd name="connsiteY170" fmla="*/ 0 h 1092516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33802 w 2688759"/>
                <a:gd name="connsiteY26" fmla="*/ 202734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2633802 w 2688759"/>
                <a:gd name="connsiteY29" fmla="*/ 202734 h 1006668"/>
                <a:gd name="connsiteX30" fmla="*/ 1847799 w 2688759"/>
                <a:gd name="connsiteY30" fmla="*/ 183872 h 1006668"/>
                <a:gd name="connsiteX31" fmla="*/ 1722981 w 2688759"/>
                <a:gd name="connsiteY31" fmla="*/ 323454 h 1006668"/>
                <a:gd name="connsiteX32" fmla="*/ 1729691 w 2688759"/>
                <a:gd name="connsiteY32" fmla="*/ 328824 h 1006668"/>
                <a:gd name="connsiteX33" fmla="*/ 1854510 w 2688759"/>
                <a:gd name="connsiteY33" fmla="*/ 190584 h 1006668"/>
                <a:gd name="connsiteX34" fmla="*/ 1847799 w 2688759"/>
                <a:gd name="connsiteY34" fmla="*/ 183872 h 1006668"/>
                <a:gd name="connsiteX35" fmla="*/ 1399526 w 2688759"/>
                <a:gd name="connsiteY35" fmla="*/ 0 h 1006668"/>
                <a:gd name="connsiteX36" fmla="*/ 1423684 w 2688759"/>
                <a:gd name="connsiteY36" fmla="*/ 13422 h 1006668"/>
                <a:gd name="connsiteX37" fmla="*/ 1392816 w 2688759"/>
                <a:gd name="connsiteY37" fmla="*/ 205346 h 1006668"/>
                <a:gd name="connsiteX38" fmla="*/ 1237128 w 2688759"/>
                <a:gd name="connsiteY38" fmla="*/ 240242 h 1006668"/>
                <a:gd name="connsiteX39" fmla="*/ 1153916 w 2688759"/>
                <a:gd name="connsiteY39" fmla="*/ 230848 h 1006668"/>
                <a:gd name="connsiteX40" fmla="*/ 1098887 w 2688759"/>
                <a:gd name="connsiteY40" fmla="*/ 248296 h 1006668"/>
                <a:gd name="connsiteX41" fmla="*/ 877436 w 2688759"/>
                <a:gd name="connsiteY41" fmla="*/ 477801 h 1006668"/>
                <a:gd name="connsiteX42" fmla="*/ 854619 w 2688759"/>
                <a:gd name="connsiteY42" fmla="*/ 507328 h 1006668"/>
                <a:gd name="connsiteX43" fmla="*/ 859987 w 2688759"/>
                <a:gd name="connsiteY43" fmla="*/ 512696 h 1006668"/>
                <a:gd name="connsiteX44" fmla="*/ 924410 w 2688759"/>
                <a:gd name="connsiteY44" fmla="*/ 457668 h 1006668"/>
                <a:gd name="connsiteX45" fmla="*/ 955280 w 2688759"/>
                <a:gd name="connsiteY45" fmla="*/ 433510 h 1006668"/>
                <a:gd name="connsiteX46" fmla="*/ 998228 w 2688759"/>
                <a:gd name="connsiteY46" fmla="*/ 453642 h 1006668"/>
                <a:gd name="connsiteX47" fmla="*/ 952595 w 2688759"/>
                <a:gd name="connsiteY47" fmla="*/ 573092 h 1006668"/>
                <a:gd name="connsiteX48" fmla="*/ 902936 w 2688759"/>
                <a:gd name="connsiteY48" fmla="*/ 640198 h 1006668"/>
                <a:gd name="connsiteX49" fmla="*/ 885489 w 2688759"/>
                <a:gd name="connsiteY49" fmla="*/ 695227 h 1006668"/>
                <a:gd name="connsiteX50" fmla="*/ 986148 w 2688759"/>
                <a:gd name="connsiteY50" fmla="*/ 594566 h 1006668"/>
                <a:gd name="connsiteX51" fmla="*/ 1151231 w 2688759"/>
                <a:gd name="connsiteY51" fmla="*/ 432168 h 1006668"/>
                <a:gd name="connsiteX52" fmla="*/ 1238470 w 2688759"/>
                <a:gd name="connsiteY52" fmla="*/ 449617 h 1006668"/>
                <a:gd name="connsiteX53" fmla="*/ 1325709 w 2688759"/>
                <a:gd name="connsiteY53" fmla="*/ 514038 h 1006668"/>
                <a:gd name="connsiteX54" fmla="*/ 1332419 w 2688759"/>
                <a:gd name="connsiteY54" fmla="*/ 518065 h 1006668"/>
                <a:gd name="connsiteX55" fmla="*/ 1378052 w 2688759"/>
                <a:gd name="connsiteY55" fmla="*/ 425457 h 1006668"/>
                <a:gd name="connsiteX56" fmla="*/ 1398184 w 2688759"/>
                <a:gd name="connsiteY56" fmla="*/ 499275 h 1006668"/>
                <a:gd name="connsiteX57" fmla="*/ 1476028 w 2688759"/>
                <a:gd name="connsiteY57" fmla="*/ 437537 h 1006668"/>
                <a:gd name="connsiteX58" fmla="*/ 1509581 w 2688759"/>
                <a:gd name="connsiteY58" fmla="*/ 426800 h 1006668"/>
                <a:gd name="connsiteX59" fmla="*/ 1525686 w 2688759"/>
                <a:gd name="connsiteY59" fmla="*/ 460352 h 1006668"/>
                <a:gd name="connsiteX60" fmla="*/ 1459923 w 2688759"/>
                <a:gd name="connsiteY60" fmla="*/ 590540 h 1006668"/>
                <a:gd name="connsiteX61" fmla="*/ 1408921 w 2688759"/>
                <a:gd name="connsiteY61" fmla="*/ 669725 h 1006668"/>
                <a:gd name="connsiteX62" fmla="*/ 1406237 w 2688759"/>
                <a:gd name="connsiteY62" fmla="*/ 693884 h 1006668"/>
                <a:gd name="connsiteX63" fmla="*/ 1512265 w 2688759"/>
                <a:gd name="connsiteY63" fmla="*/ 585171 h 1006668"/>
                <a:gd name="connsiteX64" fmla="*/ 1830352 w 2688759"/>
                <a:gd name="connsiteY64" fmla="*/ 147635 h 1006668"/>
                <a:gd name="connsiteX65" fmla="*/ 1894774 w 2688759"/>
                <a:gd name="connsiteY65" fmla="*/ 108713 h 1006668"/>
                <a:gd name="connsiteX66" fmla="*/ 1929670 w 2688759"/>
                <a:gd name="connsiteY66" fmla="*/ 108713 h 1006668"/>
                <a:gd name="connsiteX67" fmla="*/ 1926986 w 2688759"/>
                <a:gd name="connsiteY67" fmla="*/ 146292 h 1006668"/>
                <a:gd name="connsiteX68" fmla="*/ 1841089 w 2688759"/>
                <a:gd name="connsiteY68" fmla="*/ 256348 h 1006668"/>
                <a:gd name="connsiteX69" fmla="*/ 1685401 w 2688759"/>
                <a:gd name="connsiteY69" fmla="*/ 421431 h 1006668"/>
                <a:gd name="connsiteX70" fmla="*/ 1716270 w 2688759"/>
                <a:gd name="connsiteY70" fmla="*/ 461695 h 1006668"/>
                <a:gd name="connsiteX71" fmla="*/ 1671980 w 2688759"/>
                <a:gd name="connsiteY71" fmla="*/ 542223 h 1006668"/>
                <a:gd name="connsiteX72" fmla="*/ 1619636 w 2688759"/>
                <a:gd name="connsiteY72" fmla="*/ 614698 h 1006668"/>
                <a:gd name="connsiteX73" fmla="*/ 1630373 w 2688759"/>
                <a:gd name="connsiteY73" fmla="*/ 700595 h 1006668"/>
                <a:gd name="connsiteX74" fmla="*/ 1639769 w 2688759"/>
                <a:gd name="connsiteY74" fmla="*/ 703279 h 1006668"/>
                <a:gd name="connsiteX75" fmla="*/ 1666611 w 2688759"/>
                <a:gd name="connsiteY75" fmla="*/ 679121 h 1006668"/>
                <a:gd name="connsiteX76" fmla="*/ 1854510 w 2688759"/>
                <a:gd name="connsiteY76" fmla="*/ 450958 h 1006668"/>
                <a:gd name="connsiteX77" fmla="*/ 1906853 w 2688759"/>
                <a:gd name="connsiteY77" fmla="*/ 375798 h 1006668"/>
                <a:gd name="connsiteX78" fmla="*/ 1939064 w 2688759"/>
                <a:gd name="connsiteY78" fmla="*/ 366403 h 1006668"/>
                <a:gd name="connsiteX79" fmla="*/ 1935038 w 2688759"/>
                <a:gd name="connsiteY79" fmla="*/ 401298 h 1006668"/>
                <a:gd name="connsiteX80" fmla="*/ 1929670 w 2688759"/>
                <a:gd name="connsiteY80" fmla="*/ 406667 h 1006668"/>
                <a:gd name="connsiteX81" fmla="*/ 1886722 w 2688759"/>
                <a:gd name="connsiteY81" fmla="*/ 483169 h 1006668"/>
                <a:gd name="connsiteX82" fmla="*/ 1831693 w 2688759"/>
                <a:gd name="connsiteY82" fmla="*/ 649594 h 1006668"/>
                <a:gd name="connsiteX83" fmla="*/ 1739087 w 2688759"/>
                <a:gd name="connsiteY83" fmla="*/ 734148 h 1006668"/>
                <a:gd name="connsiteX84" fmla="*/ 1669296 w 2688759"/>
                <a:gd name="connsiteY84" fmla="*/ 718044 h 1006668"/>
                <a:gd name="connsiteX85" fmla="*/ 1603530 w 2688759"/>
                <a:gd name="connsiteY85" fmla="*/ 697911 h 1006668"/>
                <a:gd name="connsiteX86" fmla="*/ 1590109 w 2688759"/>
                <a:gd name="connsiteY86" fmla="*/ 551617 h 1006668"/>
                <a:gd name="connsiteX87" fmla="*/ 1523002 w 2688759"/>
                <a:gd name="connsiteY87" fmla="*/ 675094 h 1006668"/>
                <a:gd name="connsiteX88" fmla="*/ 1537766 w 2688759"/>
                <a:gd name="connsiteY88" fmla="*/ 722069 h 1006668"/>
                <a:gd name="connsiteX89" fmla="*/ 1557898 w 2688759"/>
                <a:gd name="connsiteY89" fmla="*/ 740859 h 1006668"/>
                <a:gd name="connsiteX90" fmla="*/ 1489450 w 2688759"/>
                <a:gd name="connsiteY90" fmla="*/ 667041 h 1006668"/>
                <a:gd name="connsiteX91" fmla="*/ 1415631 w 2688759"/>
                <a:gd name="connsiteY91" fmla="*/ 724754 h 1006668"/>
                <a:gd name="connsiteX92" fmla="*/ 1380736 w 2688759"/>
                <a:gd name="connsiteY92" fmla="*/ 716701 h 1006668"/>
                <a:gd name="connsiteX93" fmla="*/ 1383420 w 2688759"/>
                <a:gd name="connsiteY93" fmla="*/ 612014 h 1006668"/>
                <a:gd name="connsiteX94" fmla="*/ 1467975 w 2688759"/>
                <a:gd name="connsiteY94" fmla="*/ 491222 h 1006668"/>
                <a:gd name="connsiteX95" fmla="*/ 1482738 w 2688759"/>
                <a:gd name="connsiteY95" fmla="*/ 464379 h 1006668"/>
                <a:gd name="connsiteX96" fmla="*/ 1418316 w 2688759"/>
                <a:gd name="connsiteY96" fmla="*/ 518065 h 1006668"/>
                <a:gd name="connsiteX97" fmla="*/ 1320341 w 2688759"/>
                <a:gd name="connsiteY97" fmla="*/ 610673 h 1006668"/>
                <a:gd name="connsiteX98" fmla="*/ 1290814 w 2688759"/>
                <a:gd name="connsiteY98" fmla="*/ 750253 h 1006668"/>
                <a:gd name="connsiteX99" fmla="*/ 1281418 w 2688759"/>
                <a:gd name="connsiteY99" fmla="*/ 752938 h 1006668"/>
                <a:gd name="connsiteX100" fmla="*/ 1235785 w 2688759"/>
                <a:gd name="connsiteY100" fmla="*/ 671068 h 1006668"/>
                <a:gd name="connsiteX101" fmla="*/ 1161969 w 2688759"/>
                <a:gd name="connsiteY101" fmla="*/ 726095 h 1006668"/>
                <a:gd name="connsiteX102" fmla="*/ 1117677 w 2688759"/>
                <a:gd name="connsiteY102" fmla="*/ 714017 h 1006668"/>
                <a:gd name="connsiteX103" fmla="*/ 1109625 w 2688759"/>
                <a:gd name="connsiteY103" fmla="*/ 653620 h 1006668"/>
                <a:gd name="connsiteX104" fmla="*/ 1021044 w 2688759"/>
                <a:gd name="connsiteY104" fmla="*/ 722069 h 1006668"/>
                <a:gd name="connsiteX105" fmla="*/ 963332 w 2688759"/>
                <a:gd name="connsiteY105" fmla="*/ 696568 h 1006668"/>
                <a:gd name="connsiteX106" fmla="*/ 961990 w 2688759"/>
                <a:gd name="connsiteY106" fmla="*/ 671068 h 1006668"/>
                <a:gd name="connsiteX107" fmla="*/ 880120 w 2688759"/>
                <a:gd name="connsiteY107" fmla="*/ 736832 h 1006668"/>
                <a:gd name="connsiteX108" fmla="*/ 857303 w 2688759"/>
                <a:gd name="connsiteY108" fmla="*/ 629461 h 1006668"/>
                <a:gd name="connsiteX109" fmla="*/ 929778 w 2688759"/>
                <a:gd name="connsiteY109" fmla="*/ 511353 h 1006668"/>
                <a:gd name="connsiteX110" fmla="*/ 953937 w 2688759"/>
                <a:gd name="connsiteY110" fmla="*/ 472432 h 1006668"/>
                <a:gd name="connsiteX111" fmla="*/ 735169 w 2688759"/>
                <a:gd name="connsiteY111" fmla="*/ 740859 h 1006668"/>
                <a:gd name="connsiteX112" fmla="*/ 725774 w 2688759"/>
                <a:gd name="connsiteY112" fmla="*/ 739516 h 1006668"/>
                <a:gd name="connsiteX113" fmla="*/ 724432 w 2688759"/>
                <a:gd name="connsiteY113" fmla="*/ 673752 h 1006668"/>
                <a:gd name="connsiteX114" fmla="*/ 843882 w 2688759"/>
                <a:gd name="connsiteY114" fmla="*/ 438878 h 1006668"/>
                <a:gd name="connsiteX115" fmla="*/ 1021044 w 2688759"/>
                <a:gd name="connsiteY115" fmla="*/ 201321 h 1006668"/>
                <a:gd name="connsiteX116" fmla="*/ 945884 w 2688759"/>
                <a:gd name="connsiteY116" fmla="*/ 181189 h 1006668"/>
                <a:gd name="connsiteX117" fmla="*/ 923068 w 2688759"/>
                <a:gd name="connsiteY117" fmla="*/ 191925 h 1006668"/>
                <a:gd name="connsiteX118" fmla="*/ 705642 w 2688759"/>
                <a:gd name="connsiteY118" fmla="*/ 489881 h 1006668"/>
                <a:gd name="connsiteX119" fmla="*/ 476137 w 2688759"/>
                <a:gd name="connsiteY119" fmla="*/ 809307 h 1006668"/>
                <a:gd name="connsiteX120" fmla="*/ 273475 w 2688759"/>
                <a:gd name="connsiteY120" fmla="*/ 986471 h 1006668"/>
                <a:gd name="connsiteX121" fmla="*/ 215762 w 2688759"/>
                <a:gd name="connsiteY121" fmla="*/ 1005259 h 1006668"/>
                <a:gd name="connsiteX122" fmla="*/ 136577 w 2688759"/>
                <a:gd name="connsiteY122" fmla="*/ 956942 h 1006668"/>
                <a:gd name="connsiteX123" fmla="*/ 116444 w 2688759"/>
                <a:gd name="connsiteY123" fmla="*/ 868361 h 1006668"/>
                <a:gd name="connsiteX124" fmla="*/ 7732 w 2688759"/>
                <a:gd name="connsiteY124" fmla="*/ 735491 h 1006668"/>
                <a:gd name="connsiteX125" fmla="*/ 0 w 2688759"/>
                <a:gd name="connsiteY125" fmla="*/ 749409 h 1006668"/>
                <a:gd name="connsiteX126" fmla="*/ 5178 w 2688759"/>
                <a:gd name="connsiteY126" fmla="*/ 681842 h 1006668"/>
                <a:gd name="connsiteX127" fmla="*/ 16288 w 2688759"/>
                <a:gd name="connsiteY127" fmla="*/ 677275 h 1006668"/>
                <a:gd name="connsiteX128" fmla="*/ 34575 w 2688759"/>
                <a:gd name="connsiteY128" fmla="*/ 650937 h 1006668"/>
                <a:gd name="connsiteX129" fmla="*/ 117787 w 2688759"/>
                <a:gd name="connsiteY129" fmla="*/ 538196 h 1006668"/>
                <a:gd name="connsiteX130" fmla="*/ 213078 w 2688759"/>
                <a:gd name="connsiteY130" fmla="*/ 559670 h 1006668"/>
                <a:gd name="connsiteX131" fmla="*/ 98997 w 2688759"/>
                <a:gd name="connsiteY131" fmla="*/ 618724 h 1006668"/>
                <a:gd name="connsiteX132" fmla="*/ 39943 w 2688759"/>
                <a:gd name="connsiteY132" fmla="*/ 735491 h 1006668"/>
                <a:gd name="connsiteX133" fmla="*/ 117787 w 2688759"/>
                <a:gd name="connsiteY133" fmla="*/ 836150 h 1006668"/>
                <a:gd name="connsiteX134" fmla="*/ 226499 w 2688759"/>
                <a:gd name="connsiteY134" fmla="*/ 586513 h 1006668"/>
                <a:gd name="connsiteX135" fmla="*/ 344607 w 2688759"/>
                <a:gd name="connsiteY135" fmla="*/ 477801 h 1006668"/>
                <a:gd name="connsiteX136" fmla="*/ 421110 w 2688759"/>
                <a:gd name="connsiteY136" fmla="*/ 467064 h 1006668"/>
                <a:gd name="connsiteX137" fmla="*/ 462715 w 2688759"/>
                <a:gd name="connsiteY137" fmla="*/ 575776 h 1006668"/>
                <a:gd name="connsiteX138" fmla="*/ 176841 w 2688759"/>
                <a:gd name="connsiteY138" fmla="*/ 864336 h 1006668"/>
                <a:gd name="connsiteX139" fmla="*/ 140603 w 2688759"/>
                <a:gd name="connsiteY139" fmla="*/ 868361 h 1006668"/>
                <a:gd name="connsiteX140" fmla="*/ 166104 w 2688759"/>
                <a:gd name="connsiteY140" fmla="*/ 951574 h 1006668"/>
                <a:gd name="connsiteX141" fmla="*/ 241264 w 2688759"/>
                <a:gd name="connsiteY141" fmla="*/ 964995 h 1006668"/>
                <a:gd name="connsiteX142" fmla="*/ 366082 w 2688759"/>
                <a:gd name="connsiteY142" fmla="*/ 854940 h 1006668"/>
                <a:gd name="connsiteX143" fmla="*/ 650614 w 2688759"/>
                <a:gd name="connsiteY143" fmla="*/ 434852 h 1006668"/>
                <a:gd name="connsiteX144" fmla="*/ 845225 w 2688759"/>
                <a:gd name="connsiteY144" fmla="*/ 143608 h 1006668"/>
                <a:gd name="connsiteX145" fmla="*/ 686853 w 2688759"/>
                <a:gd name="connsiteY145" fmla="*/ 96634 h 1006668"/>
                <a:gd name="connsiteX146" fmla="*/ 426478 w 2688759"/>
                <a:gd name="connsiteY146" fmla="*/ 52343 h 1006668"/>
                <a:gd name="connsiteX147" fmla="*/ 256026 w 2688759"/>
                <a:gd name="connsiteY147" fmla="*/ 91266 h 1006668"/>
                <a:gd name="connsiteX148" fmla="*/ 229184 w 2688759"/>
                <a:gd name="connsiteY148" fmla="*/ 292586 h 1006668"/>
                <a:gd name="connsiteX149" fmla="*/ 536533 w 2688759"/>
                <a:gd name="connsiteY149" fmla="*/ 385193 h 1006668"/>
                <a:gd name="connsiteX150" fmla="*/ 614377 w 2688759"/>
                <a:gd name="connsiteY150" fmla="*/ 224136 h 1006668"/>
                <a:gd name="connsiteX151" fmla="*/ 609007 w 2688759"/>
                <a:gd name="connsiteY151" fmla="*/ 209374 h 1006668"/>
                <a:gd name="connsiteX152" fmla="*/ 688194 w 2688759"/>
                <a:gd name="connsiteY152" fmla="*/ 255006 h 1006668"/>
                <a:gd name="connsiteX153" fmla="*/ 666720 w 2688759"/>
                <a:gd name="connsiteY153" fmla="*/ 346271 h 1006668"/>
                <a:gd name="connsiteX154" fmla="*/ 517744 w 2688759"/>
                <a:gd name="connsiteY154" fmla="*/ 425457 h 1006668"/>
                <a:gd name="connsiteX155" fmla="*/ 222474 w 2688759"/>
                <a:gd name="connsiteY155" fmla="*/ 318086 h 1006668"/>
                <a:gd name="connsiteX156" fmla="*/ 303002 w 2688759"/>
                <a:gd name="connsiteY156" fmla="*/ 24159 h 1006668"/>
                <a:gd name="connsiteX157" fmla="*/ 496269 w 2688759"/>
                <a:gd name="connsiteY157" fmla="*/ 9395 h 1006668"/>
                <a:gd name="connsiteX158" fmla="*/ 1066676 w 2688759"/>
                <a:gd name="connsiteY158" fmla="*/ 136898 h 1006668"/>
                <a:gd name="connsiteX159" fmla="*/ 1112309 w 2688759"/>
                <a:gd name="connsiteY159" fmla="*/ 128845 h 1006668"/>
                <a:gd name="connsiteX160" fmla="*/ 1148547 w 2688759"/>
                <a:gd name="connsiteY160" fmla="*/ 108713 h 1006668"/>
                <a:gd name="connsiteX161" fmla="*/ 1178074 w 2688759"/>
                <a:gd name="connsiteY161" fmla="*/ 108713 h 1006668"/>
                <a:gd name="connsiteX162" fmla="*/ 1180758 w 2688759"/>
                <a:gd name="connsiteY162" fmla="*/ 140924 h 1006668"/>
                <a:gd name="connsiteX163" fmla="*/ 1172706 w 2688759"/>
                <a:gd name="connsiteY163" fmla="*/ 158372 h 1006668"/>
                <a:gd name="connsiteX164" fmla="*/ 1345840 w 2688759"/>
                <a:gd name="connsiteY164" fmla="*/ 167768 h 1006668"/>
                <a:gd name="connsiteX165" fmla="*/ 1403553 w 2688759"/>
                <a:gd name="connsiteY165" fmla="*/ 20132 h 1006668"/>
                <a:gd name="connsiteX166" fmla="*/ 1394157 w 2688759"/>
                <a:gd name="connsiteY166" fmla="*/ 8053 h 1006668"/>
                <a:gd name="connsiteX167" fmla="*/ 1399526 w 2688759"/>
                <a:gd name="connsiteY167" fmla="*/ 0 h 1006668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70336 w 2688759"/>
                <a:gd name="connsiteY26" fmla="*/ 241866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1847799 w 2688759"/>
                <a:gd name="connsiteY29" fmla="*/ 183872 h 1006668"/>
                <a:gd name="connsiteX30" fmla="*/ 1722981 w 2688759"/>
                <a:gd name="connsiteY30" fmla="*/ 323454 h 1006668"/>
                <a:gd name="connsiteX31" fmla="*/ 1729691 w 2688759"/>
                <a:gd name="connsiteY31" fmla="*/ 328824 h 1006668"/>
                <a:gd name="connsiteX32" fmla="*/ 1854510 w 2688759"/>
                <a:gd name="connsiteY32" fmla="*/ 190584 h 1006668"/>
                <a:gd name="connsiteX33" fmla="*/ 1847799 w 2688759"/>
                <a:gd name="connsiteY33" fmla="*/ 183872 h 1006668"/>
                <a:gd name="connsiteX34" fmla="*/ 1399526 w 2688759"/>
                <a:gd name="connsiteY34" fmla="*/ 0 h 1006668"/>
                <a:gd name="connsiteX35" fmla="*/ 1423684 w 2688759"/>
                <a:gd name="connsiteY35" fmla="*/ 13422 h 1006668"/>
                <a:gd name="connsiteX36" fmla="*/ 1392816 w 2688759"/>
                <a:gd name="connsiteY36" fmla="*/ 205346 h 1006668"/>
                <a:gd name="connsiteX37" fmla="*/ 1237128 w 2688759"/>
                <a:gd name="connsiteY37" fmla="*/ 240242 h 1006668"/>
                <a:gd name="connsiteX38" fmla="*/ 1153916 w 2688759"/>
                <a:gd name="connsiteY38" fmla="*/ 230848 h 1006668"/>
                <a:gd name="connsiteX39" fmla="*/ 1098887 w 2688759"/>
                <a:gd name="connsiteY39" fmla="*/ 248296 h 1006668"/>
                <a:gd name="connsiteX40" fmla="*/ 877436 w 2688759"/>
                <a:gd name="connsiteY40" fmla="*/ 477801 h 1006668"/>
                <a:gd name="connsiteX41" fmla="*/ 854619 w 2688759"/>
                <a:gd name="connsiteY41" fmla="*/ 507328 h 1006668"/>
                <a:gd name="connsiteX42" fmla="*/ 859987 w 2688759"/>
                <a:gd name="connsiteY42" fmla="*/ 512696 h 1006668"/>
                <a:gd name="connsiteX43" fmla="*/ 924410 w 2688759"/>
                <a:gd name="connsiteY43" fmla="*/ 457668 h 1006668"/>
                <a:gd name="connsiteX44" fmla="*/ 955280 w 2688759"/>
                <a:gd name="connsiteY44" fmla="*/ 433510 h 1006668"/>
                <a:gd name="connsiteX45" fmla="*/ 998228 w 2688759"/>
                <a:gd name="connsiteY45" fmla="*/ 453642 h 1006668"/>
                <a:gd name="connsiteX46" fmla="*/ 952595 w 2688759"/>
                <a:gd name="connsiteY46" fmla="*/ 573092 h 1006668"/>
                <a:gd name="connsiteX47" fmla="*/ 902936 w 2688759"/>
                <a:gd name="connsiteY47" fmla="*/ 640198 h 1006668"/>
                <a:gd name="connsiteX48" fmla="*/ 885489 w 2688759"/>
                <a:gd name="connsiteY48" fmla="*/ 695227 h 1006668"/>
                <a:gd name="connsiteX49" fmla="*/ 986148 w 2688759"/>
                <a:gd name="connsiteY49" fmla="*/ 594566 h 1006668"/>
                <a:gd name="connsiteX50" fmla="*/ 1151231 w 2688759"/>
                <a:gd name="connsiteY50" fmla="*/ 432168 h 1006668"/>
                <a:gd name="connsiteX51" fmla="*/ 1238470 w 2688759"/>
                <a:gd name="connsiteY51" fmla="*/ 449617 h 1006668"/>
                <a:gd name="connsiteX52" fmla="*/ 1325709 w 2688759"/>
                <a:gd name="connsiteY52" fmla="*/ 514038 h 1006668"/>
                <a:gd name="connsiteX53" fmla="*/ 1332419 w 2688759"/>
                <a:gd name="connsiteY53" fmla="*/ 518065 h 1006668"/>
                <a:gd name="connsiteX54" fmla="*/ 1378052 w 2688759"/>
                <a:gd name="connsiteY54" fmla="*/ 425457 h 1006668"/>
                <a:gd name="connsiteX55" fmla="*/ 1398184 w 2688759"/>
                <a:gd name="connsiteY55" fmla="*/ 499275 h 1006668"/>
                <a:gd name="connsiteX56" fmla="*/ 1476028 w 2688759"/>
                <a:gd name="connsiteY56" fmla="*/ 437537 h 1006668"/>
                <a:gd name="connsiteX57" fmla="*/ 1509581 w 2688759"/>
                <a:gd name="connsiteY57" fmla="*/ 426800 h 1006668"/>
                <a:gd name="connsiteX58" fmla="*/ 1525686 w 2688759"/>
                <a:gd name="connsiteY58" fmla="*/ 460352 h 1006668"/>
                <a:gd name="connsiteX59" fmla="*/ 1459923 w 2688759"/>
                <a:gd name="connsiteY59" fmla="*/ 590540 h 1006668"/>
                <a:gd name="connsiteX60" fmla="*/ 1408921 w 2688759"/>
                <a:gd name="connsiteY60" fmla="*/ 669725 h 1006668"/>
                <a:gd name="connsiteX61" fmla="*/ 1406237 w 2688759"/>
                <a:gd name="connsiteY61" fmla="*/ 693884 h 1006668"/>
                <a:gd name="connsiteX62" fmla="*/ 1512265 w 2688759"/>
                <a:gd name="connsiteY62" fmla="*/ 585171 h 1006668"/>
                <a:gd name="connsiteX63" fmla="*/ 1830352 w 2688759"/>
                <a:gd name="connsiteY63" fmla="*/ 147635 h 1006668"/>
                <a:gd name="connsiteX64" fmla="*/ 1894774 w 2688759"/>
                <a:gd name="connsiteY64" fmla="*/ 108713 h 1006668"/>
                <a:gd name="connsiteX65" fmla="*/ 1929670 w 2688759"/>
                <a:gd name="connsiteY65" fmla="*/ 108713 h 1006668"/>
                <a:gd name="connsiteX66" fmla="*/ 1926986 w 2688759"/>
                <a:gd name="connsiteY66" fmla="*/ 146292 h 1006668"/>
                <a:gd name="connsiteX67" fmla="*/ 1841089 w 2688759"/>
                <a:gd name="connsiteY67" fmla="*/ 256348 h 1006668"/>
                <a:gd name="connsiteX68" fmla="*/ 1685401 w 2688759"/>
                <a:gd name="connsiteY68" fmla="*/ 421431 h 1006668"/>
                <a:gd name="connsiteX69" fmla="*/ 1716270 w 2688759"/>
                <a:gd name="connsiteY69" fmla="*/ 461695 h 1006668"/>
                <a:gd name="connsiteX70" fmla="*/ 1671980 w 2688759"/>
                <a:gd name="connsiteY70" fmla="*/ 542223 h 1006668"/>
                <a:gd name="connsiteX71" fmla="*/ 1619636 w 2688759"/>
                <a:gd name="connsiteY71" fmla="*/ 614698 h 1006668"/>
                <a:gd name="connsiteX72" fmla="*/ 1630373 w 2688759"/>
                <a:gd name="connsiteY72" fmla="*/ 700595 h 1006668"/>
                <a:gd name="connsiteX73" fmla="*/ 1639769 w 2688759"/>
                <a:gd name="connsiteY73" fmla="*/ 703279 h 1006668"/>
                <a:gd name="connsiteX74" fmla="*/ 1666611 w 2688759"/>
                <a:gd name="connsiteY74" fmla="*/ 679121 h 1006668"/>
                <a:gd name="connsiteX75" fmla="*/ 1854510 w 2688759"/>
                <a:gd name="connsiteY75" fmla="*/ 450958 h 1006668"/>
                <a:gd name="connsiteX76" fmla="*/ 1906853 w 2688759"/>
                <a:gd name="connsiteY76" fmla="*/ 375798 h 1006668"/>
                <a:gd name="connsiteX77" fmla="*/ 1939064 w 2688759"/>
                <a:gd name="connsiteY77" fmla="*/ 366403 h 1006668"/>
                <a:gd name="connsiteX78" fmla="*/ 1935038 w 2688759"/>
                <a:gd name="connsiteY78" fmla="*/ 401298 h 1006668"/>
                <a:gd name="connsiteX79" fmla="*/ 1929670 w 2688759"/>
                <a:gd name="connsiteY79" fmla="*/ 406667 h 1006668"/>
                <a:gd name="connsiteX80" fmla="*/ 1886722 w 2688759"/>
                <a:gd name="connsiteY80" fmla="*/ 483169 h 1006668"/>
                <a:gd name="connsiteX81" fmla="*/ 1831693 w 2688759"/>
                <a:gd name="connsiteY81" fmla="*/ 649594 h 1006668"/>
                <a:gd name="connsiteX82" fmla="*/ 1739087 w 2688759"/>
                <a:gd name="connsiteY82" fmla="*/ 734148 h 1006668"/>
                <a:gd name="connsiteX83" fmla="*/ 1669296 w 2688759"/>
                <a:gd name="connsiteY83" fmla="*/ 718044 h 1006668"/>
                <a:gd name="connsiteX84" fmla="*/ 1603530 w 2688759"/>
                <a:gd name="connsiteY84" fmla="*/ 697911 h 1006668"/>
                <a:gd name="connsiteX85" fmla="*/ 1590109 w 2688759"/>
                <a:gd name="connsiteY85" fmla="*/ 551617 h 1006668"/>
                <a:gd name="connsiteX86" fmla="*/ 1523002 w 2688759"/>
                <a:gd name="connsiteY86" fmla="*/ 675094 h 1006668"/>
                <a:gd name="connsiteX87" fmla="*/ 1537766 w 2688759"/>
                <a:gd name="connsiteY87" fmla="*/ 722069 h 1006668"/>
                <a:gd name="connsiteX88" fmla="*/ 1557898 w 2688759"/>
                <a:gd name="connsiteY88" fmla="*/ 740859 h 1006668"/>
                <a:gd name="connsiteX89" fmla="*/ 1489450 w 2688759"/>
                <a:gd name="connsiteY89" fmla="*/ 667041 h 1006668"/>
                <a:gd name="connsiteX90" fmla="*/ 1415631 w 2688759"/>
                <a:gd name="connsiteY90" fmla="*/ 724754 h 1006668"/>
                <a:gd name="connsiteX91" fmla="*/ 1380736 w 2688759"/>
                <a:gd name="connsiteY91" fmla="*/ 716701 h 1006668"/>
                <a:gd name="connsiteX92" fmla="*/ 1383420 w 2688759"/>
                <a:gd name="connsiteY92" fmla="*/ 612014 h 1006668"/>
                <a:gd name="connsiteX93" fmla="*/ 1467975 w 2688759"/>
                <a:gd name="connsiteY93" fmla="*/ 491222 h 1006668"/>
                <a:gd name="connsiteX94" fmla="*/ 1482738 w 2688759"/>
                <a:gd name="connsiteY94" fmla="*/ 464379 h 1006668"/>
                <a:gd name="connsiteX95" fmla="*/ 1418316 w 2688759"/>
                <a:gd name="connsiteY95" fmla="*/ 518065 h 1006668"/>
                <a:gd name="connsiteX96" fmla="*/ 1320341 w 2688759"/>
                <a:gd name="connsiteY96" fmla="*/ 610673 h 1006668"/>
                <a:gd name="connsiteX97" fmla="*/ 1290814 w 2688759"/>
                <a:gd name="connsiteY97" fmla="*/ 750253 h 1006668"/>
                <a:gd name="connsiteX98" fmla="*/ 1281418 w 2688759"/>
                <a:gd name="connsiteY98" fmla="*/ 752938 h 1006668"/>
                <a:gd name="connsiteX99" fmla="*/ 1235785 w 2688759"/>
                <a:gd name="connsiteY99" fmla="*/ 671068 h 1006668"/>
                <a:gd name="connsiteX100" fmla="*/ 1161969 w 2688759"/>
                <a:gd name="connsiteY100" fmla="*/ 726095 h 1006668"/>
                <a:gd name="connsiteX101" fmla="*/ 1117677 w 2688759"/>
                <a:gd name="connsiteY101" fmla="*/ 714017 h 1006668"/>
                <a:gd name="connsiteX102" fmla="*/ 1109625 w 2688759"/>
                <a:gd name="connsiteY102" fmla="*/ 653620 h 1006668"/>
                <a:gd name="connsiteX103" fmla="*/ 1021044 w 2688759"/>
                <a:gd name="connsiteY103" fmla="*/ 722069 h 1006668"/>
                <a:gd name="connsiteX104" fmla="*/ 963332 w 2688759"/>
                <a:gd name="connsiteY104" fmla="*/ 696568 h 1006668"/>
                <a:gd name="connsiteX105" fmla="*/ 961990 w 2688759"/>
                <a:gd name="connsiteY105" fmla="*/ 671068 h 1006668"/>
                <a:gd name="connsiteX106" fmla="*/ 880120 w 2688759"/>
                <a:gd name="connsiteY106" fmla="*/ 736832 h 1006668"/>
                <a:gd name="connsiteX107" fmla="*/ 857303 w 2688759"/>
                <a:gd name="connsiteY107" fmla="*/ 629461 h 1006668"/>
                <a:gd name="connsiteX108" fmla="*/ 929778 w 2688759"/>
                <a:gd name="connsiteY108" fmla="*/ 511353 h 1006668"/>
                <a:gd name="connsiteX109" fmla="*/ 953937 w 2688759"/>
                <a:gd name="connsiteY109" fmla="*/ 472432 h 1006668"/>
                <a:gd name="connsiteX110" fmla="*/ 735169 w 2688759"/>
                <a:gd name="connsiteY110" fmla="*/ 740859 h 1006668"/>
                <a:gd name="connsiteX111" fmla="*/ 725774 w 2688759"/>
                <a:gd name="connsiteY111" fmla="*/ 739516 h 1006668"/>
                <a:gd name="connsiteX112" fmla="*/ 724432 w 2688759"/>
                <a:gd name="connsiteY112" fmla="*/ 673752 h 1006668"/>
                <a:gd name="connsiteX113" fmla="*/ 843882 w 2688759"/>
                <a:gd name="connsiteY113" fmla="*/ 438878 h 1006668"/>
                <a:gd name="connsiteX114" fmla="*/ 1021044 w 2688759"/>
                <a:gd name="connsiteY114" fmla="*/ 201321 h 1006668"/>
                <a:gd name="connsiteX115" fmla="*/ 945884 w 2688759"/>
                <a:gd name="connsiteY115" fmla="*/ 181189 h 1006668"/>
                <a:gd name="connsiteX116" fmla="*/ 923068 w 2688759"/>
                <a:gd name="connsiteY116" fmla="*/ 191925 h 1006668"/>
                <a:gd name="connsiteX117" fmla="*/ 705642 w 2688759"/>
                <a:gd name="connsiteY117" fmla="*/ 489881 h 1006668"/>
                <a:gd name="connsiteX118" fmla="*/ 476137 w 2688759"/>
                <a:gd name="connsiteY118" fmla="*/ 809307 h 1006668"/>
                <a:gd name="connsiteX119" fmla="*/ 273475 w 2688759"/>
                <a:gd name="connsiteY119" fmla="*/ 986471 h 1006668"/>
                <a:gd name="connsiteX120" fmla="*/ 215762 w 2688759"/>
                <a:gd name="connsiteY120" fmla="*/ 1005259 h 1006668"/>
                <a:gd name="connsiteX121" fmla="*/ 136577 w 2688759"/>
                <a:gd name="connsiteY121" fmla="*/ 956942 h 1006668"/>
                <a:gd name="connsiteX122" fmla="*/ 116444 w 2688759"/>
                <a:gd name="connsiteY122" fmla="*/ 868361 h 1006668"/>
                <a:gd name="connsiteX123" fmla="*/ 7732 w 2688759"/>
                <a:gd name="connsiteY123" fmla="*/ 735491 h 1006668"/>
                <a:gd name="connsiteX124" fmla="*/ 0 w 2688759"/>
                <a:gd name="connsiteY124" fmla="*/ 749409 h 1006668"/>
                <a:gd name="connsiteX125" fmla="*/ 5178 w 2688759"/>
                <a:gd name="connsiteY125" fmla="*/ 681842 h 1006668"/>
                <a:gd name="connsiteX126" fmla="*/ 16288 w 2688759"/>
                <a:gd name="connsiteY126" fmla="*/ 677275 h 1006668"/>
                <a:gd name="connsiteX127" fmla="*/ 34575 w 2688759"/>
                <a:gd name="connsiteY127" fmla="*/ 650937 h 1006668"/>
                <a:gd name="connsiteX128" fmla="*/ 117787 w 2688759"/>
                <a:gd name="connsiteY128" fmla="*/ 538196 h 1006668"/>
                <a:gd name="connsiteX129" fmla="*/ 213078 w 2688759"/>
                <a:gd name="connsiteY129" fmla="*/ 559670 h 1006668"/>
                <a:gd name="connsiteX130" fmla="*/ 98997 w 2688759"/>
                <a:gd name="connsiteY130" fmla="*/ 618724 h 1006668"/>
                <a:gd name="connsiteX131" fmla="*/ 39943 w 2688759"/>
                <a:gd name="connsiteY131" fmla="*/ 735491 h 1006668"/>
                <a:gd name="connsiteX132" fmla="*/ 117787 w 2688759"/>
                <a:gd name="connsiteY132" fmla="*/ 836150 h 1006668"/>
                <a:gd name="connsiteX133" fmla="*/ 226499 w 2688759"/>
                <a:gd name="connsiteY133" fmla="*/ 586513 h 1006668"/>
                <a:gd name="connsiteX134" fmla="*/ 344607 w 2688759"/>
                <a:gd name="connsiteY134" fmla="*/ 477801 h 1006668"/>
                <a:gd name="connsiteX135" fmla="*/ 421110 w 2688759"/>
                <a:gd name="connsiteY135" fmla="*/ 467064 h 1006668"/>
                <a:gd name="connsiteX136" fmla="*/ 462715 w 2688759"/>
                <a:gd name="connsiteY136" fmla="*/ 575776 h 1006668"/>
                <a:gd name="connsiteX137" fmla="*/ 176841 w 2688759"/>
                <a:gd name="connsiteY137" fmla="*/ 864336 h 1006668"/>
                <a:gd name="connsiteX138" fmla="*/ 140603 w 2688759"/>
                <a:gd name="connsiteY138" fmla="*/ 868361 h 1006668"/>
                <a:gd name="connsiteX139" fmla="*/ 166104 w 2688759"/>
                <a:gd name="connsiteY139" fmla="*/ 951574 h 1006668"/>
                <a:gd name="connsiteX140" fmla="*/ 241264 w 2688759"/>
                <a:gd name="connsiteY140" fmla="*/ 964995 h 1006668"/>
                <a:gd name="connsiteX141" fmla="*/ 366082 w 2688759"/>
                <a:gd name="connsiteY141" fmla="*/ 854940 h 1006668"/>
                <a:gd name="connsiteX142" fmla="*/ 650614 w 2688759"/>
                <a:gd name="connsiteY142" fmla="*/ 434852 h 1006668"/>
                <a:gd name="connsiteX143" fmla="*/ 845225 w 2688759"/>
                <a:gd name="connsiteY143" fmla="*/ 143608 h 1006668"/>
                <a:gd name="connsiteX144" fmla="*/ 686853 w 2688759"/>
                <a:gd name="connsiteY144" fmla="*/ 96634 h 1006668"/>
                <a:gd name="connsiteX145" fmla="*/ 426478 w 2688759"/>
                <a:gd name="connsiteY145" fmla="*/ 52343 h 1006668"/>
                <a:gd name="connsiteX146" fmla="*/ 256026 w 2688759"/>
                <a:gd name="connsiteY146" fmla="*/ 91266 h 1006668"/>
                <a:gd name="connsiteX147" fmla="*/ 229184 w 2688759"/>
                <a:gd name="connsiteY147" fmla="*/ 292586 h 1006668"/>
                <a:gd name="connsiteX148" fmla="*/ 536533 w 2688759"/>
                <a:gd name="connsiteY148" fmla="*/ 385193 h 1006668"/>
                <a:gd name="connsiteX149" fmla="*/ 614377 w 2688759"/>
                <a:gd name="connsiteY149" fmla="*/ 224136 h 1006668"/>
                <a:gd name="connsiteX150" fmla="*/ 609007 w 2688759"/>
                <a:gd name="connsiteY150" fmla="*/ 209374 h 1006668"/>
                <a:gd name="connsiteX151" fmla="*/ 688194 w 2688759"/>
                <a:gd name="connsiteY151" fmla="*/ 255006 h 1006668"/>
                <a:gd name="connsiteX152" fmla="*/ 666720 w 2688759"/>
                <a:gd name="connsiteY152" fmla="*/ 346271 h 1006668"/>
                <a:gd name="connsiteX153" fmla="*/ 517744 w 2688759"/>
                <a:gd name="connsiteY153" fmla="*/ 425457 h 1006668"/>
                <a:gd name="connsiteX154" fmla="*/ 222474 w 2688759"/>
                <a:gd name="connsiteY154" fmla="*/ 318086 h 1006668"/>
                <a:gd name="connsiteX155" fmla="*/ 303002 w 2688759"/>
                <a:gd name="connsiteY155" fmla="*/ 24159 h 1006668"/>
                <a:gd name="connsiteX156" fmla="*/ 496269 w 2688759"/>
                <a:gd name="connsiteY156" fmla="*/ 9395 h 1006668"/>
                <a:gd name="connsiteX157" fmla="*/ 1066676 w 2688759"/>
                <a:gd name="connsiteY157" fmla="*/ 136898 h 1006668"/>
                <a:gd name="connsiteX158" fmla="*/ 1112309 w 2688759"/>
                <a:gd name="connsiteY158" fmla="*/ 128845 h 1006668"/>
                <a:gd name="connsiteX159" fmla="*/ 1148547 w 2688759"/>
                <a:gd name="connsiteY159" fmla="*/ 108713 h 1006668"/>
                <a:gd name="connsiteX160" fmla="*/ 1178074 w 2688759"/>
                <a:gd name="connsiteY160" fmla="*/ 108713 h 1006668"/>
                <a:gd name="connsiteX161" fmla="*/ 1180758 w 2688759"/>
                <a:gd name="connsiteY161" fmla="*/ 140924 h 1006668"/>
                <a:gd name="connsiteX162" fmla="*/ 1172706 w 2688759"/>
                <a:gd name="connsiteY162" fmla="*/ 158372 h 1006668"/>
                <a:gd name="connsiteX163" fmla="*/ 1345840 w 2688759"/>
                <a:gd name="connsiteY163" fmla="*/ 167768 h 1006668"/>
                <a:gd name="connsiteX164" fmla="*/ 1403553 w 2688759"/>
                <a:gd name="connsiteY164" fmla="*/ 20132 h 1006668"/>
                <a:gd name="connsiteX165" fmla="*/ 1394157 w 2688759"/>
                <a:gd name="connsiteY165" fmla="*/ 8053 h 1006668"/>
                <a:gd name="connsiteX166" fmla="*/ 1399526 w 2688759"/>
                <a:gd name="connsiteY166" fmla="*/ 0 h 1006668"/>
                <a:gd name="connsiteX0" fmla="*/ 1814246 w 1939064"/>
                <a:gd name="connsiteY0" fmla="*/ 530145 h 1006668"/>
                <a:gd name="connsiteX1" fmla="*/ 1688086 w 1939064"/>
                <a:gd name="connsiteY1" fmla="*/ 707305 h 1006668"/>
                <a:gd name="connsiteX2" fmla="*/ 1814246 w 1939064"/>
                <a:gd name="connsiteY2" fmla="*/ 530145 h 1006668"/>
                <a:gd name="connsiteX3" fmla="*/ 415867 w 1939064"/>
                <a:gd name="connsiteY3" fmla="*/ 499359 h 1006668"/>
                <a:gd name="connsiteX4" fmla="*/ 390240 w 1939064"/>
                <a:gd name="connsiteY4" fmla="*/ 501959 h 1006668"/>
                <a:gd name="connsiteX5" fmla="*/ 321792 w 1939064"/>
                <a:gd name="connsiteY5" fmla="*/ 538196 h 1006668"/>
                <a:gd name="connsiteX6" fmla="*/ 143287 w 1939064"/>
                <a:gd name="connsiteY6" fmla="*/ 845546 h 1006668"/>
                <a:gd name="connsiteX7" fmla="*/ 203684 w 1939064"/>
                <a:gd name="connsiteY7" fmla="*/ 824072 h 1006668"/>
                <a:gd name="connsiteX8" fmla="*/ 375477 w 1939064"/>
                <a:gd name="connsiteY8" fmla="*/ 667041 h 1006668"/>
                <a:gd name="connsiteX9" fmla="*/ 435873 w 1939064"/>
                <a:gd name="connsiteY9" fmla="*/ 552960 h 1006668"/>
                <a:gd name="connsiteX10" fmla="*/ 415867 w 1939064"/>
                <a:gd name="connsiteY10" fmla="*/ 499359 h 1006668"/>
                <a:gd name="connsiteX11" fmla="*/ 1298866 w 1939064"/>
                <a:gd name="connsiteY11" fmla="*/ 468405 h 1006668"/>
                <a:gd name="connsiteX12" fmla="*/ 1137810 w 1939064"/>
                <a:gd name="connsiteY12" fmla="*/ 704622 h 1006668"/>
                <a:gd name="connsiteX13" fmla="*/ 1161969 w 1939064"/>
                <a:gd name="connsiteY13" fmla="*/ 691201 h 1006668"/>
                <a:gd name="connsiteX14" fmla="*/ 1289471 w 1939064"/>
                <a:gd name="connsiteY14" fmla="*/ 565039 h 1006668"/>
                <a:gd name="connsiteX15" fmla="*/ 1298866 w 1939064"/>
                <a:gd name="connsiteY15" fmla="*/ 468405 h 1006668"/>
                <a:gd name="connsiteX16" fmla="*/ 1207601 w 1939064"/>
                <a:gd name="connsiteY16" fmla="*/ 467064 h 1006668"/>
                <a:gd name="connsiteX17" fmla="*/ 998228 w 1939064"/>
                <a:gd name="connsiteY17" fmla="*/ 703279 h 1006668"/>
                <a:gd name="connsiteX18" fmla="*/ 1092177 w 1939064"/>
                <a:gd name="connsiteY18" fmla="*/ 629461 h 1006668"/>
                <a:gd name="connsiteX19" fmla="*/ 1131099 w 1939064"/>
                <a:gd name="connsiteY19" fmla="*/ 593224 h 1006668"/>
                <a:gd name="connsiteX20" fmla="*/ 1207601 w 1939064"/>
                <a:gd name="connsiteY20" fmla="*/ 467064 h 1006668"/>
                <a:gd name="connsiteX21" fmla="*/ 1076072 w 1939064"/>
                <a:gd name="connsiteY21" fmla="*/ 213399 h 1006668"/>
                <a:gd name="connsiteX22" fmla="*/ 972727 w 1939064"/>
                <a:gd name="connsiteY22" fmla="*/ 330166 h 1006668"/>
                <a:gd name="connsiteX23" fmla="*/ 978095 w 1939064"/>
                <a:gd name="connsiteY23" fmla="*/ 335534 h 1006668"/>
                <a:gd name="connsiteX24" fmla="*/ 1084125 w 1939064"/>
                <a:gd name="connsiteY24" fmla="*/ 221453 h 1006668"/>
                <a:gd name="connsiteX25" fmla="*/ 1076072 w 1939064"/>
                <a:gd name="connsiteY25" fmla="*/ 213399 h 1006668"/>
                <a:gd name="connsiteX26" fmla="*/ 1847799 w 1939064"/>
                <a:gd name="connsiteY26" fmla="*/ 183872 h 1006668"/>
                <a:gd name="connsiteX27" fmla="*/ 1722981 w 1939064"/>
                <a:gd name="connsiteY27" fmla="*/ 323454 h 1006668"/>
                <a:gd name="connsiteX28" fmla="*/ 1729691 w 1939064"/>
                <a:gd name="connsiteY28" fmla="*/ 328824 h 1006668"/>
                <a:gd name="connsiteX29" fmla="*/ 1854510 w 1939064"/>
                <a:gd name="connsiteY29" fmla="*/ 190584 h 1006668"/>
                <a:gd name="connsiteX30" fmla="*/ 1847799 w 1939064"/>
                <a:gd name="connsiteY30" fmla="*/ 183872 h 1006668"/>
                <a:gd name="connsiteX31" fmla="*/ 1399526 w 1939064"/>
                <a:gd name="connsiteY31" fmla="*/ 0 h 1006668"/>
                <a:gd name="connsiteX32" fmla="*/ 1423684 w 1939064"/>
                <a:gd name="connsiteY32" fmla="*/ 13422 h 1006668"/>
                <a:gd name="connsiteX33" fmla="*/ 1392816 w 1939064"/>
                <a:gd name="connsiteY33" fmla="*/ 205346 h 1006668"/>
                <a:gd name="connsiteX34" fmla="*/ 1237128 w 1939064"/>
                <a:gd name="connsiteY34" fmla="*/ 240242 h 1006668"/>
                <a:gd name="connsiteX35" fmla="*/ 1153916 w 1939064"/>
                <a:gd name="connsiteY35" fmla="*/ 230848 h 1006668"/>
                <a:gd name="connsiteX36" fmla="*/ 1098887 w 1939064"/>
                <a:gd name="connsiteY36" fmla="*/ 248296 h 1006668"/>
                <a:gd name="connsiteX37" fmla="*/ 877436 w 1939064"/>
                <a:gd name="connsiteY37" fmla="*/ 477801 h 1006668"/>
                <a:gd name="connsiteX38" fmla="*/ 854619 w 1939064"/>
                <a:gd name="connsiteY38" fmla="*/ 507328 h 1006668"/>
                <a:gd name="connsiteX39" fmla="*/ 859987 w 1939064"/>
                <a:gd name="connsiteY39" fmla="*/ 512696 h 1006668"/>
                <a:gd name="connsiteX40" fmla="*/ 924410 w 1939064"/>
                <a:gd name="connsiteY40" fmla="*/ 457668 h 1006668"/>
                <a:gd name="connsiteX41" fmla="*/ 955280 w 1939064"/>
                <a:gd name="connsiteY41" fmla="*/ 433510 h 1006668"/>
                <a:gd name="connsiteX42" fmla="*/ 998228 w 1939064"/>
                <a:gd name="connsiteY42" fmla="*/ 453642 h 1006668"/>
                <a:gd name="connsiteX43" fmla="*/ 952595 w 1939064"/>
                <a:gd name="connsiteY43" fmla="*/ 573092 h 1006668"/>
                <a:gd name="connsiteX44" fmla="*/ 902936 w 1939064"/>
                <a:gd name="connsiteY44" fmla="*/ 640198 h 1006668"/>
                <a:gd name="connsiteX45" fmla="*/ 885489 w 1939064"/>
                <a:gd name="connsiteY45" fmla="*/ 695227 h 1006668"/>
                <a:gd name="connsiteX46" fmla="*/ 986148 w 1939064"/>
                <a:gd name="connsiteY46" fmla="*/ 594566 h 1006668"/>
                <a:gd name="connsiteX47" fmla="*/ 1151231 w 1939064"/>
                <a:gd name="connsiteY47" fmla="*/ 432168 h 1006668"/>
                <a:gd name="connsiteX48" fmla="*/ 1238470 w 1939064"/>
                <a:gd name="connsiteY48" fmla="*/ 449617 h 1006668"/>
                <a:gd name="connsiteX49" fmla="*/ 1325709 w 1939064"/>
                <a:gd name="connsiteY49" fmla="*/ 514038 h 1006668"/>
                <a:gd name="connsiteX50" fmla="*/ 1332419 w 1939064"/>
                <a:gd name="connsiteY50" fmla="*/ 518065 h 1006668"/>
                <a:gd name="connsiteX51" fmla="*/ 1378052 w 1939064"/>
                <a:gd name="connsiteY51" fmla="*/ 425457 h 1006668"/>
                <a:gd name="connsiteX52" fmla="*/ 1398184 w 1939064"/>
                <a:gd name="connsiteY52" fmla="*/ 499275 h 1006668"/>
                <a:gd name="connsiteX53" fmla="*/ 1476028 w 1939064"/>
                <a:gd name="connsiteY53" fmla="*/ 437537 h 1006668"/>
                <a:gd name="connsiteX54" fmla="*/ 1509581 w 1939064"/>
                <a:gd name="connsiteY54" fmla="*/ 426800 h 1006668"/>
                <a:gd name="connsiteX55" fmla="*/ 1525686 w 1939064"/>
                <a:gd name="connsiteY55" fmla="*/ 460352 h 1006668"/>
                <a:gd name="connsiteX56" fmla="*/ 1459923 w 1939064"/>
                <a:gd name="connsiteY56" fmla="*/ 590540 h 1006668"/>
                <a:gd name="connsiteX57" fmla="*/ 1408921 w 1939064"/>
                <a:gd name="connsiteY57" fmla="*/ 669725 h 1006668"/>
                <a:gd name="connsiteX58" fmla="*/ 1406237 w 1939064"/>
                <a:gd name="connsiteY58" fmla="*/ 693884 h 1006668"/>
                <a:gd name="connsiteX59" fmla="*/ 1512265 w 1939064"/>
                <a:gd name="connsiteY59" fmla="*/ 585171 h 1006668"/>
                <a:gd name="connsiteX60" fmla="*/ 1830352 w 1939064"/>
                <a:gd name="connsiteY60" fmla="*/ 147635 h 1006668"/>
                <a:gd name="connsiteX61" fmla="*/ 1894774 w 1939064"/>
                <a:gd name="connsiteY61" fmla="*/ 108713 h 1006668"/>
                <a:gd name="connsiteX62" fmla="*/ 1929670 w 1939064"/>
                <a:gd name="connsiteY62" fmla="*/ 108713 h 1006668"/>
                <a:gd name="connsiteX63" fmla="*/ 1926986 w 1939064"/>
                <a:gd name="connsiteY63" fmla="*/ 146292 h 1006668"/>
                <a:gd name="connsiteX64" fmla="*/ 1841089 w 1939064"/>
                <a:gd name="connsiteY64" fmla="*/ 256348 h 1006668"/>
                <a:gd name="connsiteX65" fmla="*/ 1685401 w 1939064"/>
                <a:gd name="connsiteY65" fmla="*/ 421431 h 1006668"/>
                <a:gd name="connsiteX66" fmla="*/ 1716270 w 1939064"/>
                <a:gd name="connsiteY66" fmla="*/ 461695 h 1006668"/>
                <a:gd name="connsiteX67" fmla="*/ 1671980 w 1939064"/>
                <a:gd name="connsiteY67" fmla="*/ 542223 h 1006668"/>
                <a:gd name="connsiteX68" fmla="*/ 1619636 w 1939064"/>
                <a:gd name="connsiteY68" fmla="*/ 614698 h 1006668"/>
                <a:gd name="connsiteX69" fmla="*/ 1630373 w 1939064"/>
                <a:gd name="connsiteY69" fmla="*/ 700595 h 1006668"/>
                <a:gd name="connsiteX70" fmla="*/ 1639769 w 1939064"/>
                <a:gd name="connsiteY70" fmla="*/ 703279 h 1006668"/>
                <a:gd name="connsiteX71" fmla="*/ 1666611 w 1939064"/>
                <a:gd name="connsiteY71" fmla="*/ 679121 h 1006668"/>
                <a:gd name="connsiteX72" fmla="*/ 1854510 w 1939064"/>
                <a:gd name="connsiteY72" fmla="*/ 450958 h 1006668"/>
                <a:gd name="connsiteX73" fmla="*/ 1906853 w 1939064"/>
                <a:gd name="connsiteY73" fmla="*/ 375798 h 1006668"/>
                <a:gd name="connsiteX74" fmla="*/ 1939064 w 1939064"/>
                <a:gd name="connsiteY74" fmla="*/ 366403 h 1006668"/>
                <a:gd name="connsiteX75" fmla="*/ 1935038 w 1939064"/>
                <a:gd name="connsiteY75" fmla="*/ 401298 h 1006668"/>
                <a:gd name="connsiteX76" fmla="*/ 1929670 w 1939064"/>
                <a:gd name="connsiteY76" fmla="*/ 406667 h 1006668"/>
                <a:gd name="connsiteX77" fmla="*/ 1886722 w 1939064"/>
                <a:gd name="connsiteY77" fmla="*/ 483169 h 1006668"/>
                <a:gd name="connsiteX78" fmla="*/ 1831693 w 1939064"/>
                <a:gd name="connsiteY78" fmla="*/ 649594 h 1006668"/>
                <a:gd name="connsiteX79" fmla="*/ 1739087 w 1939064"/>
                <a:gd name="connsiteY79" fmla="*/ 734148 h 1006668"/>
                <a:gd name="connsiteX80" fmla="*/ 1669296 w 1939064"/>
                <a:gd name="connsiteY80" fmla="*/ 718044 h 1006668"/>
                <a:gd name="connsiteX81" fmla="*/ 1603530 w 1939064"/>
                <a:gd name="connsiteY81" fmla="*/ 697911 h 1006668"/>
                <a:gd name="connsiteX82" fmla="*/ 1590109 w 1939064"/>
                <a:gd name="connsiteY82" fmla="*/ 551617 h 1006668"/>
                <a:gd name="connsiteX83" fmla="*/ 1523002 w 1939064"/>
                <a:gd name="connsiteY83" fmla="*/ 675094 h 1006668"/>
                <a:gd name="connsiteX84" fmla="*/ 1537766 w 1939064"/>
                <a:gd name="connsiteY84" fmla="*/ 722069 h 1006668"/>
                <a:gd name="connsiteX85" fmla="*/ 1557898 w 1939064"/>
                <a:gd name="connsiteY85" fmla="*/ 740859 h 1006668"/>
                <a:gd name="connsiteX86" fmla="*/ 1489450 w 1939064"/>
                <a:gd name="connsiteY86" fmla="*/ 667041 h 1006668"/>
                <a:gd name="connsiteX87" fmla="*/ 1415631 w 1939064"/>
                <a:gd name="connsiteY87" fmla="*/ 724754 h 1006668"/>
                <a:gd name="connsiteX88" fmla="*/ 1380736 w 1939064"/>
                <a:gd name="connsiteY88" fmla="*/ 716701 h 1006668"/>
                <a:gd name="connsiteX89" fmla="*/ 1383420 w 1939064"/>
                <a:gd name="connsiteY89" fmla="*/ 612014 h 1006668"/>
                <a:gd name="connsiteX90" fmla="*/ 1467975 w 1939064"/>
                <a:gd name="connsiteY90" fmla="*/ 491222 h 1006668"/>
                <a:gd name="connsiteX91" fmla="*/ 1482738 w 1939064"/>
                <a:gd name="connsiteY91" fmla="*/ 464379 h 1006668"/>
                <a:gd name="connsiteX92" fmla="*/ 1418316 w 1939064"/>
                <a:gd name="connsiteY92" fmla="*/ 518065 h 1006668"/>
                <a:gd name="connsiteX93" fmla="*/ 1320341 w 1939064"/>
                <a:gd name="connsiteY93" fmla="*/ 610673 h 1006668"/>
                <a:gd name="connsiteX94" fmla="*/ 1290814 w 1939064"/>
                <a:gd name="connsiteY94" fmla="*/ 750253 h 1006668"/>
                <a:gd name="connsiteX95" fmla="*/ 1281418 w 1939064"/>
                <a:gd name="connsiteY95" fmla="*/ 752938 h 1006668"/>
                <a:gd name="connsiteX96" fmla="*/ 1235785 w 1939064"/>
                <a:gd name="connsiteY96" fmla="*/ 671068 h 1006668"/>
                <a:gd name="connsiteX97" fmla="*/ 1161969 w 1939064"/>
                <a:gd name="connsiteY97" fmla="*/ 726095 h 1006668"/>
                <a:gd name="connsiteX98" fmla="*/ 1117677 w 1939064"/>
                <a:gd name="connsiteY98" fmla="*/ 714017 h 1006668"/>
                <a:gd name="connsiteX99" fmla="*/ 1109625 w 1939064"/>
                <a:gd name="connsiteY99" fmla="*/ 653620 h 1006668"/>
                <a:gd name="connsiteX100" fmla="*/ 1021044 w 1939064"/>
                <a:gd name="connsiteY100" fmla="*/ 722069 h 1006668"/>
                <a:gd name="connsiteX101" fmla="*/ 963332 w 1939064"/>
                <a:gd name="connsiteY101" fmla="*/ 696568 h 1006668"/>
                <a:gd name="connsiteX102" fmla="*/ 961990 w 1939064"/>
                <a:gd name="connsiteY102" fmla="*/ 671068 h 1006668"/>
                <a:gd name="connsiteX103" fmla="*/ 880120 w 1939064"/>
                <a:gd name="connsiteY103" fmla="*/ 736832 h 1006668"/>
                <a:gd name="connsiteX104" fmla="*/ 857303 w 1939064"/>
                <a:gd name="connsiteY104" fmla="*/ 629461 h 1006668"/>
                <a:gd name="connsiteX105" fmla="*/ 929778 w 1939064"/>
                <a:gd name="connsiteY105" fmla="*/ 511353 h 1006668"/>
                <a:gd name="connsiteX106" fmla="*/ 953937 w 1939064"/>
                <a:gd name="connsiteY106" fmla="*/ 472432 h 1006668"/>
                <a:gd name="connsiteX107" fmla="*/ 735169 w 1939064"/>
                <a:gd name="connsiteY107" fmla="*/ 740859 h 1006668"/>
                <a:gd name="connsiteX108" fmla="*/ 725774 w 1939064"/>
                <a:gd name="connsiteY108" fmla="*/ 739516 h 1006668"/>
                <a:gd name="connsiteX109" fmla="*/ 724432 w 1939064"/>
                <a:gd name="connsiteY109" fmla="*/ 673752 h 1006668"/>
                <a:gd name="connsiteX110" fmla="*/ 843882 w 1939064"/>
                <a:gd name="connsiteY110" fmla="*/ 438878 h 1006668"/>
                <a:gd name="connsiteX111" fmla="*/ 1021044 w 1939064"/>
                <a:gd name="connsiteY111" fmla="*/ 201321 h 1006668"/>
                <a:gd name="connsiteX112" fmla="*/ 945884 w 1939064"/>
                <a:gd name="connsiteY112" fmla="*/ 181189 h 1006668"/>
                <a:gd name="connsiteX113" fmla="*/ 923068 w 1939064"/>
                <a:gd name="connsiteY113" fmla="*/ 191925 h 1006668"/>
                <a:gd name="connsiteX114" fmla="*/ 705642 w 1939064"/>
                <a:gd name="connsiteY114" fmla="*/ 489881 h 1006668"/>
                <a:gd name="connsiteX115" fmla="*/ 476137 w 1939064"/>
                <a:gd name="connsiteY115" fmla="*/ 809307 h 1006668"/>
                <a:gd name="connsiteX116" fmla="*/ 273475 w 1939064"/>
                <a:gd name="connsiteY116" fmla="*/ 986471 h 1006668"/>
                <a:gd name="connsiteX117" fmla="*/ 215762 w 1939064"/>
                <a:gd name="connsiteY117" fmla="*/ 1005259 h 1006668"/>
                <a:gd name="connsiteX118" fmla="*/ 136577 w 1939064"/>
                <a:gd name="connsiteY118" fmla="*/ 956942 h 1006668"/>
                <a:gd name="connsiteX119" fmla="*/ 116444 w 1939064"/>
                <a:gd name="connsiteY119" fmla="*/ 868361 h 1006668"/>
                <a:gd name="connsiteX120" fmla="*/ 7732 w 1939064"/>
                <a:gd name="connsiteY120" fmla="*/ 735491 h 1006668"/>
                <a:gd name="connsiteX121" fmla="*/ 0 w 1939064"/>
                <a:gd name="connsiteY121" fmla="*/ 749409 h 1006668"/>
                <a:gd name="connsiteX122" fmla="*/ 5178 w 1939064"/>
                <a:gd name="connsiteY122" fmla="*/ 681842 h 1006668"/>
                <a:gd name="connsiteX123" fmla="*/ 16288 w 1939064"/>
                <a:gd name="connsiteY123" fmla="*/ 677275 h 1006668"/>
                <a:gd name="connsiteX124" fmla="*/ 34575 w 1939064"/>
                <a:gd name="connsiteY124" fmla="*/ 650937 h 1006668"/>
                <a:gd name="connsiteX125" fmla="*/ 117787 w 1939064"/>
                <a:gd name="connsiteY125" fmla="*/ 538196 h 1006668"/>
                <a:gd name="connsiteX126" fmla="*/ 213078 w 1939064"/>
                <a:gd name="connsiteY126" fmla="*/ 559670 h 1006668"/>
                <a:gd name="connsiteX127" fmla="*/ 98997 w 1939064"/>
                <a:gd name="connsiteY127" fmla="*/ 618724 h 1006668"/>
                <a:gd name="connsiteX128" fmla="*/ 39943 w 1939064"/>
                <a:gd name="connsiteY128" fmla="*/ 735491 h 1006668"/>
                <a:gd name="connsiteX129" fmla="*/ 117787 w 1939064"/>
                <a:gd name="connsiteY129" fmla="*/ 836150 h 1006668"/>
                <a:gd name="connsiteX130" fmla="*/ 226499 w 1939064"/>
                <a:gd name="connsiteY130" fmla="*/ 586513 h 1006668"/>
                <a:gd name="connsiteX131" fmla="*/ 344607 w 1939064"/>
                <a:gd name="connsiteY131" fmla="*/ 477801 h 1006668"/>
                <a:gd name="connsiteX132" fmla="*/ 421110 w 1939064"/>
                <a:gd name="connsiteY132" fmla="*/ 467064 h 1006668"/>
                <a:gd name="connsiteX133" fmla="*/ 462715 w 1939064"/>
                <a:gd name="connsiteY133" fmla="*/ 575776 h 1006668"/>
                <a:gd name="connsiteX134" fmla="*/ 176841 w 1939064"/>
                <a:gd name="connsiteY134" fmla="*/ 864336 h 1006668"/>
                <a:gd name="connsiteX135" fmla="*/ 140603 w 1939064"/>
                <a:gd name="connsiteY135" fmla="*/ 868361 h 1006668"/>
                <a:gd name="connsiteX136" fmla="*/ 166104 w 1939064"/>
                <a:gd name="connsiteY136" fmla="*/ 951574 h 1006668"/>
                <a:gd name="connsiteX137" fmla="*/ 241264 w 1939064"/>
                <a:gd name="connsiteY137" fmla="*/ 964995 h 1006668"/>
                <a:gd name="connsiteX138" fmla="*/ 366082 w 1939064"/>
                <a:gd name="connsiteY138" fmla="*/ 854940 h 1006668"/>
                <a:gd name="connsiteX139" fmla="*/ 650614 w 1939064"/>
                <a:gd name="connsiteY139" fmla="*/ 434852 h 1006668"/>
                <a:gd name="connsiteX140" fmla="*/ 845225 w 1939064"/>
                <a:gd name="connsiteY140" fmla="*/ 143608 h 1006668"/>
                <a:gd name="connsiteX141" fmla="*/ 686853 w 1939064"/>
                <a:gd name="connsiteY141" fmla="*/ 96634 h 1006668"/>
                <a:gd name="connsiteX142" fmla="*/ 426478 w 1939064"/>
                <a:gd name="connsiteY142" fmla="*/ 52343 h 1006668"/>
                <a:gd name="connsiteX143" fmla="*/ 256026 w 1939064"/>
                <a:gd name="connsiteY143" fmla="*/ 91266 h 1006668"/>
                <a:gd name="connsiteX144" fmla="*/ 229184 w 1939064"/>
                <a:gd name="connsiteY144" fmla="*/ 292586 h 1006668"/>
                <a:gd name="connsiteX145" fmla="*/ 536533 w 1939064"/>
                <a:gd name="connsiteY145" fmla="*/ 385193 h 1006668"/>
                <a:gd name="connsiteX146" fmla="*/ 614377 w 1939064"/>
                <a:gd name="connsiteY146" fmla="*/ 224136 h 1006668"/>
                <a:gd name="connsiteX147" fmla="*/ 609007 w 1939064"/>
                <a:gd name="connsiteY147" fmla="*/ 209374 h 1006668"/>
                <a:gd name="connsiteX148" fmla="*/ 688194 w 1939064"/>
                <a:gd name="connsiteY148" fmla="*/ 255006 h 1006668"/>
                <a:gd name="connsiteX149" fmla="*/ 666720 w 1939064"/>
                <a:gd name="connsiteY149" fmla="*/ 346271 h 1006668"/>
                <a:gd name="connsiteX150" fmla="*/ 517744 w 1939064"/>
                <a:gd name="connsiteY150" fmla="*/ 425457 h 1006668"/>
                <a:gd name="connsiteX151" fmla="*/ 222474 w 1939064"/>
                <a:gd name="connsiteY151" fmla="*/ 318086 h 1006668"/>
                <a:gd name="connsiteX152" fmla="*/ 303002 w 1939064"/>
                <a:gd name="connsiteY152" fmla="*/ 24159 h 1006668"/>
                <a:gd name="connsiteX153" fmla="*/ 496269 w 1939064"/>
                <a:gd name="connsiteY153" fmla="*/ 9395 h 1006668"/>
                <a:gd name="connsiteX154" fmla="*/ 1066676 w 1939064"/>
                <a:gd name="connsiteY154" fmla="*/ 136898 h 1006668"/>
                <a:gd name="connsiteX155" fmla="*/ 1112309 w 1939064"/>
                <a:gd name="connsiteY155" fmla="*/ 128845 h 1006668"/>
                <a:gd name="connsiteX156" fmla="*/ 1148547 w 1939064"/>
                <a:gd name="connsiteY156" fmla="*/ 108713 h 1006668"/>
                <a:gd name="connsiteX157" fmla="*/ 1178074 w 1939064"/>
                <a:gd name="connsiteY157" fmla="*/ 108713 h 1006668"/>
                <a:gd name="connsiteX158" fmla="*/ 1180758 w 1939064"/>
                <a:gd name="connsiteY158" fmla="*/ 140924 h 1006668"/>
                <a:gd name="connsiteX159" fmla="*/ 1172706 w 1939064"/>
                <a:gd name="connsiteY159" fmla="*/ 158372 h 1006668"/>
                <a:gd name="connsiteX160" fmla="*/ 1345840 w 1939064"/>
                <a:gd name="connsiteY160" fmla="*/ 167768 h 1006668"/>
                <a:gd name="connsiteX161" fmla="*/ 1403553 w 1939064"/>
                <a:gd name="connsiteY161" fmla="*/ 20132 h 1006668"/>
                <a:gd name="connsiteX162" fmla="*/ 1394157 w 1939064"/>
                <a:gd name="connsiteY162" fmla="*/ 8053 h 1006668"/>
                <a:gd name="connsiteX163" fmla="*/ 1399526 w 1939064"/>
                <a:gd name="connsiteY163" fmla="*/ 0 h 100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939064" h="1006668">
                  <a:moveTo>
                    <a:pt x="1814246" y="530145"/>
                  </a:moveTo>
                  <a:cubicBezTo>
                    <a:pt x="1767271" y="585171"/>
                    <a:pt x="1714928" y="634830"/>
                    <a:pt x="1688086" y="707305"/>
                  </a:cubicBezTo>
                  <a:cubicBezTo>
                    <a:pt x="1729691" y="693884"/>
                    <a:pt x="1803509" y="586513"/>
                    <a:pt x="1814246" y="530145"/>
                  </a:cubicBezTo>
                  <a:close/>
                  <a:moveTo>
                    <a:pt x="415867" y="499359"/>
                  </a:moveTo>
                  <a:cubicBezTo>
                    <a:pt x="408611" y="498185"/>
                    <a:pt x="399971" y="498940"/>
                    <a:pt x="390240" y="501959"/>
                  </a:cubicBezTo>
                  <a:cubicBezTo>
                    <a:pt x="366082" y="508669"/>
                    <a:pt x="341923" y="522090"/>
                    <a:pt x="321792" y="538196"/>
                  </a:cubicBezTo>
                  <a:cubicBezTo>
                    <a:pt x="225158" y="616040"/>
                    <a:pt x="172814" y="718044"/>
                    <a:pt x="143287" y="845546"/>
                  </a:cubicBezTo>
                  <a:cubicBezTo>
                    <a:pt x="168788" y="837493"/>
                    <a:pt x="187578" y="832124"/>
                    <a:pt x="203684" y="824072"/>
                  </a:cubicBezTo>
                  <a:cubicBezTo>
                    <a:pt x="274816" y="787833"/>
                    <a:pt x="329845" y="731465"/>
                    <a:pt x="375477" y="667041"/>
                  </a:cubicBezTo>
                  <a:cubicBezTo>
                    <a:pt x="399636" y="632146"/>
                    <a:pt x="419767" y="591881"/>
                    <a:pt x="435873" y="552960"/>
                  </a:cubicBezTo>
                  <a:cubicBezTo>
                    <a:pt x="446946" y="523768"/>
                    <a:pt x="437635" y="502882"/>
                    <a:pt x="415867" y="499359"/>
                  </a:cubicBezTo>
                  <a:close/>
                  <a:moveTo>
                    <a:pt x="1298866" y="468405"/>
                  </a:moveTo>
                  <a:cubicBezTo>
                    <a:pt x="1218338" y="526118"/>
                    <a:pt x="1174047" y="607987"/>
                    <a:pt x="1137810" y="704622"/>
                  </a:cubicBezTo>
                  <a:cubicBezTo>
                    <a:pt x="1151231" y="697911"/>
                    <a:pt x="1156600" y="695227"/>
                    <a:pt x="1161969" y="691201"/>
                  </a:cubicBezTo>
                  <a:cubicBezTo>
                    <a:pt x="1210285" y="656304"/>
                    <a:pt x="1254575" y="616040"/>
                    <a:pt x="1289471" y="565039"/>
                  </a:cubicBezTo>
                  <a:cubicBezTo>
                    <a:pt x="1309603" y="532828"/>
                    <a:pt x="1310945" y="504643"/>
                    <a:pt x="1298866" y="468405"/>
                  </a:cubicBezTo>
                  <a:close/>
                  <a:moveTo>
                    <a:pt x="1207601" y="467064"/>
                  </a:moveTo>
                  <a:cubicBezTo>
                    <a:pt x="1141836" y="452299"/>
                    <a:pt x="1019702" y="585171"/>
                    <a:pt x="998228" y="703279"/>
                  </a:cubicBezTo>
                  <a:cubicBezTo>
                    <a:pt x="1031781" y="676437"/>
                    <a:pt x="1062651" y="653620"/>
                    <a:pt x="1092177" y="629461"/>
                  </a:cubicBezTo>
                  <a:cubicBezTo>
                    <a:pt x="1105599" y="618724"/>
                    <a:pt x="1120362" y="607987"/>
                    <a:pt x="1131099" y="593224"/>
                  </a:cubicBezTo>
                  <a:cubicBezTo>
                    <a:pt x="1157941" y="552960"/>
                    <a:pt x="1182100" y="510012"/>
                    <a:pt x="1207601" y="467064"/>
                  </a:cubicBezTo>
                  <a:close/>
                  <a:moveTo>
                    <a:pt x="1076072" y="213399"/>
                  </a:moveTo>
                  <a:cubicBezTo>
                    <a:pt x="1041176" y="252322"/>
                    <a:pt x="1007622" y="291243"/>
                    <a:pt x="972727" y="330166"/>
                  </a:cubicBezTo>
                  <a:lnTo>
                    <a:pt x="978095" y="335534"/>
                  </a:lnTo>
                  <a:lnTo>
                    <a:pt x="1084125" y="221453"/>
                  </a:lnTo>
                  <a:lnTo>
                    <a:pt x="1076072" y="213399"/>
                  </a:lnTo>
                  <a:close/>
                  <a:moveTo>
                    <a:pt x="1847799" y="183872"/>
                  </a:moveTo>
                  <a:cubicBezTo>
                    <a:pt x="1806193" y="230848"/>
                    <a:pt x="1764587" y="276480"/>
                    <a:pt x="1722981" y="323454"/>
                  </a:cubicBezTo>
                  <a:cubicBezTo>
                    <a:pt x="1725665" y="324797"/>
                    <a:pt x="1727007" y="327481"/>
                    <a:pt x="1729691" y="328824"/>
                  </a:cubicBezTo>
                  <a:cubicBezTo>
                    <a:pt x="1771298" y="283190"/>
                    <a:pt x="1812903" y="237558"/>
                    <a:pt x="1854510" y="190584"/>
                  </a:cubicBezTo>
                  <a:lnTo>
                    <a:pt x="1847799" y="183872"/>
                  </a:lnTo>
                  <a:close/>
                  <a:moveTo>
                    <a:pt x="1399526" y="0"/>
                  </a:moveTo>
                  <a:cubicBezTo>
                    <a:pt x="1407579" y="4026"/>
                    <a:pt x="1418316" y="6710"/>
                    <a:pt x="1423684" y="13422"/>
                  </a:cubicBezTo>
                  <a:cubicBezTo>
                    <a:pt x="1467975" y="65764"/>
                    <a:pt x="1477370" y="155688"/>
                    <a:pt x="1392816" y="205346"/>
                  </a:cubicBezTo>
                  <a:cubicBezTo>
                    <a:pt x="1344499" y="233532"/>
                    <a:pt x="1292155" y="241585"/>
                    <a:pt x="1237128" y="240242"/>
                  </a:cubicBezTo>
                  <a:cubicBezTo>
                    <a:pt x="1208943" y="240242"/>
                    <a:pt x="1182100" y="234875"/>
                    <a:pt x="1153916" y="230848"/>
                  </a:cubicBezTo>
                  <a:cubicBezTo>
                    <a:pt x="1132442" y="228163"/>
                    <a:pt x="1116336" y="229505"/>
                    <a:pt x="1098887" y="248296"/>
                  </a:cubicBezTo>
                  <a:cubicBezTo>
                    <a:pt x="1026412" y="326139"/>
                    <a:pt x="951253" y="401298"/>
                    <a:pt x="877436" y="477801"/>
                  </a:cubicBezTo>
                  <a:cubicBezTo>
                    <a:pt x="869383" y="487195"/>
                    <a:pt x="862672" y="496591"/>
                    <a:pt x="854619" y="507328"/>
                  </a:cubicBezTo>
                  <a:lnTo>
                    <a:pt x="859987" y="512696"/>
                  </a:lnTo>
                  <a:cubicBezTo>
                    <a:pt x="881462" y="493906"/>
                    <a:pt x="902936" y="476459"/>
                    <a:pt x="924410" y="457668"/>
                  </a:cubicBezTo>
                  <a:cubicBezTo>
                    <a:pt x="933806" y="449617"/>
                    <a:pt x="944543" y="440221"/>
                    <a:pt x="955280" y="433510"/>
                  </a:cubicBezTo>
                  <a:cubicBezTo>
                    <a:pt x="975411" y="418747"/>
                    <a:pt x="994201" y="428141"/>
                    <a:pt x="998228" y="453642"/>
                  </a:cubicBezTo>
                  <a:cubicBezTo>
                    <a:pt x="1003597" y="501959"/>
                    <a:pt x="979438" y="536855"/>
                    <a:pt x="952595" y="573092"/>
                  </a:cubicBezTo>
                  <a:cubicBezTo>
                    <a:pt x="936490" y="595909"/>
                    <a:pt x="917700" y="616040"/>
                    <a:pt x="902936" y="640198"/>
                  </a:cubicBezTo>
                  <a:cubicBezTo>
                    <a:pt x="893541" y="656304"/>
                    <a:pt x="888173" y="675094"/>
                    <a:pt x="885489" y="695227"/>
                  </a:cubicBezTo>
                  <a:cubicBezTo>
                    <a:pt x="921726" y="664358"/>
                    <a:pt x="964674" y="644225"/>
                    <a:pt x="986148" y="594566"/>
                  </a:cubicBezTo>
                  <a:cubicBezTo>
                    <a:pt x="1018359" y="519406"/>
                    <a:pt x="1066676" y="454984"/>
                    <a:pt x="1151231" y="432168"/>
                  </a:cubicBezTo>
                  <a:cubicBezTo>
                    <a:pt x="1182100" y="424115"/>
                    <a:pt x="1214311" y="420088"/>
                    <a:pt x="1238470" y="449617"/>
                  </a:cubicBezTo>
                  <a:cubicBezTo>
                    <a:pt x="1316313" y="422774"/>
                    <a:pt x="1327050" y="429484"/>
                    <a:pt x="1325709" y="514038"/>
                  </a:cubicBezTo>
                  <a:cubicBezTo>
                    <a:pt x="1328393" y="515380"/>
                    <a:pt x="1331078" y="516723"/>
                    <a:pt x="1332419" y="518065"/>
                  </a:cubicBezTo>
                  <a:cubicBezTo>
                    <a:pt x="1347183" y="488538"/>
                    <a:pt x="1360605" y="459011"/>
                    <a:pt x="1378052" y="425457"/>
                  </a:cubicBezTo>
                  <a:cubicBezTo>
                    <a:pt x="1400869" y="424115"/>
                    <a:pt x="1408921" y="440221"/>
                    <a:pt x="1398184" y="499275"/>
                  </a:cubicBezTo>
                  <a:cubicBezTo>
                    <a:pt x="1426368" y="476459"/>
                    <a:pt x="1450527" y="456327"/>
                    <a:pt x="1476028" y="437537"/>
                  </a:cubicBezTo>
                  <a:cubicBezTo>
                    <a:pt x="1485422" y="430825"/>
                    <a:pt x="1502871" y="422774"/>
                    <a:pt x="1509581" y="426800"/>
                  </a:cubicBezTo>
                  <a:cubicBezTo>
                    <a:pt x="1518977" y="432168"/>
                    <a:pt x="1524345" y="448274"/>
                    <a:pt x="1525686" y="460352"/>
                  </a:cubicBezTo>
                  <a:cubicBezTo>
                    <a:pt x="1528371" y="516723"/>
                    <a:pt x="1489450" y="550276"/>
                    <a:pt x="1459923" y="590540"/>
                  </a:cubicBezTo>
                  <a:cubicBezTo>
                    <a:pt x="1441133" y="616040"/>
                    <a:pt x="1425027" y="642883"/>
                    <a:pt x="1408921" y="669725"/>
                  </a:cubicBezTo>
                  <a:cubicBezTo>
                    <a:pt x="1404894" y="676437"/>
                    <a:pt x="1404894" y="684490"/>
                    <a:pt x="1406237" y="693884"/>
                  </a:cubicBezTo>
                  <a:cubicBezTo>
                    <a:pt x="1446501" y="661673"/>
                    <a:pt x="1490791" y="638857"/>
                    <a:pt x="1512265" y="585171"/>
                  </a:cubicBezTo>
                  <a:cubicBezTo>
                    <a:pt x="1582056" y="413378"/>
                    <a:pt x="1685401" y="265743"/>
                    <a:pt x="1830352" y="147635"/>
                  </a:cubicBezTo>
                  <a:cubicBezTo>
                    <a:pt x="1849142" y="131530"/>
                    <a:pt x="1871957" y="119450"/>
                    <a:pt x="1894774" y="108713"/>
                  </a:cubicBezTo>
                  <a:cubicBezTo>
                    <a:pt x="1904169" y="104687"/>
                    <a:pt x="1917590" y="108713"/>
                    <a:pt x="1929670" y="108713"/>
                  </a:cubicBezTo>
                  <a:cubicBezTo>
                    <a:pt x="1928327" y="120793"/>
                    <a:pt x="1932354" y="136898"/>
                    <a:pt x="1926986" y="146292"/>
                  </a:cubicBezTo>
                  <a:cubicBezTo>
                    <a:pt x="1900143" y="183872"/>
                    <a:pt x="1871957" y="221453"/>
                    <a:pt x="1841089" y="256348"/>
                  </a:cubicBezTo>
                  <a:cubicBezTo>
                    <a:pt x="1791429" y="312717"/>
                    <a:pt x="1737744" y="366403"/>
                    <a:pt x="1685401" y="421431"/>
                  </a:cubicBezTo>
                  <a:cubicBezTo>
                    <a:pt x="1712244" y="421431"/>
                    <a:pt x="1718954" y="437537"/>
                    <a:pt x="1716270" y="461695"/>
                  </a:cubicBezTo>
                  <a:cubicBezTo>
                    <a:pt x="1713585" y="496591"/>
                    <a:pt x="1696138" y="520749"/>
                    <a:pt x="1671980" y="542223"/>
                  </a:cubicBezTo>
                  <a:cubicBezTo>
                    <a:pt x="1650506" y="562354"/>
                    <a:pt x="1618295" y="578460"/>
                    <a:pt x="1619636" y="614698"/>
                  </a:cubicBezTo>
                  <a:cubicBezTo>
                    <a:pt x="1620979" y="644225"/>
                    <a:pt x="1626347" y="672410"/>
                    <a:pt x="1630373" y="700595"/>
                  </a:cubicBezTo>
                  <a:cubicBezTo>
                    <a:pt x="1633057" y="701937"/>
                    <a:pt x="1637084" y="701937"/>
                    <a:pt x="1639769" y="703279"/>
                  </a:cubicBezTo>
                  <a:cubicBezTo>
                    <a:pt x="1649163" y="695227"/>
                    <a:pt x="1661243" y="688515"/>
                    <a:pt x="1666611" y="679121"/>
                  </a:cubicBezTo>
                  <a:cubicBezTo>
                    <a:pt x="1717613" y="593224"/>
                    <a:pt x="1787404" y="523433"/>
                    <a:pt x="1854510" y="450958"/>
                  </a:cubicBezTo>
                  <a:cubicBezTo>
                    <a:pt x="1874642" y="428141"/>
                    <a:pt x="1888063" y="399957"/>
                    <a:pt x="1906853" y="375798"/>
                  </a:cubicBezTo>
                  <a:cubicBezTo>
                    <a:pt x="1912221" y="369088"/>
                    <a:pt x="1928327" y="369088"/>
                    <a:pt x="1939064" y="366403"/>
                  </a:cubicBezTo>
                  <a:cubicBezTo>
                    <a:pt x="1937723" y="378483"/>
                    <a:pt x="1937723" y="389220"/>
                    <a:pt x="1935038" y="401298"/>
                  </a:cubicBezTo>
                  <a:lnTo>
                    <a:pt x="1929670" y="406667"/>
                  </a:lnTo>
                  <a:cubicBezTo>
                    <a:pt x="1904169" y="425457"/>
                    <a:pt x="1894774" y="453642"/>
                    <a:pt x="1886722" y="483169"/>
                  </a:cubicBezTo>
                  <a:cubicBezTo>
                    <a:pt x="1869273" y="539539"/>
                    <a:pt x="1853168" y="594566"/>
                    <a:pt x="1831693" y="649594"/>
                  </a:cubicBezTo>
                  <a:cubicBezTo>
                    <a:pt x="1815588" y="691201"/>
                    <a:pt x="1787404" y="724754"/>
                    <a:pt x="1739087" y="734148"/>
                  </a:cubicBezTo>
                  <a:cubicBezTo>
                    <a:pt x="1712244" y="739516"/>
                    <a:pt x="1689427" y="734148"/>
                    <a:pt x="1669296" y="718044"/>
                  </a:cubicBezTo>
                  <a:cubicBezTo>
                    <a:pt x="1629032" y="740859"/>
                    <a:pt x="1622320" y="739516"/>
                    <a:pt x="1603530" y="697911"/>
                  </a:cubicBezTo>
                  <a:cubicBezTo>
                    <a:pt x="1582056" y="652278"/>
                    <a:pt x="1569978" y="603961"/>
                    <a:pt x="1590109" y="551617"/>
                  </a:cubicBezTo>
                  <a:cubicBezTo>
                    <a:pt x="1549845" y="585171"/>
                    <a:pt x="1529714" y="626777"/>
                    <a:pt x="1523002" y="675094"/>
                  </a:cubicBezTo>
                  <a:cubicBezTo>
                    <a:pt x="1520318" y="689858"/>
                    <a:pt x="1531055" y="707305"/>
                    <a:pt x="1537766" y="722069"/>
                  </a:cubicBezTo>
                  <a:cubicBezTo>
                    <a:pt x="1540451" y="728779"/>
                    <a:pt x="1548503" y="732806"/>
                    <a:pt x="1557898" y="740859"/>
                  </a:cubicBezTo>
                  <a:cubicBezTo>
                    <a:pt x="1510924" y="736832"/>
                    <a:pt x="1488107" y="714017"/>
                    <a:pt x="1489450" y="667041"/>
                  </a:cubicBezTo>
                  <a:cubicBezTo>
                    <a:pt x="1461264" y="688515"/>
                    <a:pt x="1438448" y="705964"/>
                    <a:pt x="1415631" y="724754"/>
                  </a:cubicBezTo>
                  <a:cubicBezTo>
                    <a:pt x="1399526" y="738175"/>
                    <a:pt x="1390132" y="732806"/>
                    <a:pt x="1380736" y="716701"/>
                  </a:cubicBezTo>
                  <a:cubicBezTo>
                    <a:pt x="1361946" y="681805"/>
                    <a:pt x="1364630" y="645567"/>
                    <a:pt x="1383420" y="612014"/>
                  </a:cubicBezTo>
                  <a:cubicBezTo>
                    <a:pt x="1408921" y="570409"/>
                    <a:pt x="1439790" y="531486"/>
                    <a:pt x="1467975" y="491222"/>
                  </a:cubicBezTo>
                  <a:cubicBezTo>
                    <a:pt x="1473344" y="483169"/>
                    <a:pt x="1480054" y="475116"/>
                    <a:pt x="1482738" y="464379"/>
                  </a:cubicBezTo>
                  <a:cubicBezTo>
                    <a:pt x="1461264" y="481826"/>
                    <a:pt x="1438448" y="499275"/>
                    <a:pt x="1418316" y="518065"/>
                  </a:cubicBezTo>
                  <a:cubicBezTo>
                    <a:pt x="1384763" y="547592"/>
                    <a:pt x="1351209" y="577119"/>
                    <a:pt x="1320341" y="610673"/>
                  </a:cubicBezTo>
                  <a:cubicBezTo>
                    <a:pt x="1284102" y="649594"/>
                    <a:pt x="1266655" y="695227"/>
                    <a:pt x="1290814" y="750253"/>
                  </a:cubicBezTo>
                  <a:cubicBezTo>
                    <a:pt x="1288129" y="751596"/>
                    <a:pt x="1284102" y="751596"/>
                    <a:pt x="1281418" y="752938"/>
                  </a:cubicBezTo>
                  <a:cubicBezTo>
                    <a:pt x="1266655" y="726095"/>
                    <a:pt x="1250549" y="699252"/>
                    <a:pt x="1235785" y="671068"/>
                  </a:cubicBezTo>
                  <a:cubicBezTo>
                    <a:pt x="1212970" y="687174"/>
                    <a:pt x="1187468" y="707305"/>
                    <a:pt x="1161969" y="726095"/>
                  </a:cubicBezTo>
                  <a:cubicBezTo>
                    <a:pt x="1140494" y="740859"/>
                    <a:pt x="1125730" y="738175"/>
                    <a:pt x="1117677" y="714017"/>
                  </a:cubicBezTo>
                  <a:cubicBezTo>
                    <a:pt x="1110967" y="695227"/>
                    <a:pt x="1112309" y="673752"/>
                    <a:pt x="1109625" y="653620"/>
                  </a:cubicBezTo>
                  <a:cubicBezTo>
                    <a:pt x="1081440" y="675094"/>
                    <a:pt x="1051913" y="699252"/>
                    <a:pt x="1021044" y="722069"/>
                  </a:cubicBezTo>
                  <a:cubicBezTo>
                    <a:pt x="991517" y="744886"/>
                    <a:pt x="968701" y="734148"/>
                    <a:pt x="963332" y="696568"/>
                  </a:cubicBezTo>
                  <a:cubicBezTo>
                    <a:pt x="961990" y="689858"/>
                    <a:pt x="961990" y="681805"/>
                    <a:pt x="961990" y="671068"/>
                  </a:cubicBezTo>
                  <a:lnTo>
                    <a:pt x="880120" y="736832"/>
                  </a:lnTo>
                  <a:cubicBezTo>
                    <a:pt x="849250" y="704622"/>
                    <a:pt x="838513" y="667041"/>
                    <a:pt x="857303" y="629461"/>
                  </a:cubicBezTo>
                  <a:cubicBezTo>
                    <a:pt x="877436" y="587856"/>
                    <a:pt x="904279" y="550276"/>
                    <a:pt x="929778" y="511353"/>
                  </a:cubicBezTo>
                  <a:cubicBezTo>
                    <a:pt x="937831" y="497932"/>
                    <a:pt x="947227" y="487195"/>
                    <a:pt x="953937" y="472432"/>
                  </a:cubicBezTo>
                  <a:cubicBezTo>
                    <a:pt x="861330" y="546249"/>
                    <a:pt x="767381" y="617383"/>
                    <a:pt x="735169" y="740859"/>
                  </a:cubicBezTo>
                  <a:cubicBezTo>
                    <a:pt x="732485" y="740859"/>
                    <a:pt x="728458" y="739516"/>
                    <a:pt x="725774" y="739516"/>
                  </a:cubicBezTo>
                  <a:cubicBezTo>
                    <a:pt x="725774" y="718044"/>
                    <a:pt x="720405" y="693884"/>
                    <a:pt x="724432" y="673752"/>
                  </a:cubicBezTo>
                  <a:cubicBezTo>
                    <a:pt x="745907" y="586513"/>
                    <a:pt x="792881" y="511353"/>
                    <a:pt x="843882" y="438878"/>
                  </a:cubicBezTo>
                  <a:cubicBezTo>
                    <a:pt x="900251" y="358350"/>
                    <a:pt x="961990" y="281849"/>
                    <a:pt x="1021044" y="201321"/>
                  </a:cubicBezTo>
                  <a:cubicBezTo>
                    <a:pt x="998228" y="194611"/>
                    <a:pt x="972727" y="186557"/>
                    <a:pt x="945884" y="181189"/>
                  </a:cubicBezTo>
                  <a:cubicBezTo>
                    <a:pt x="939174" y="179847"/>
                    <a:pt x="928437" y="186557"/>
                    <a:pt x="923068" y="191925"/>
                  </a:cubicBezTo>
                  <a:lnTo>
                    <a:pt x="705642" y="489881"/>
                  </a:lnTo>
                  <a:cubicBezTo>
                    <a:pt x="629140" y="595909"/>
                    <a:pt x="556665" y="705964"/>
                    <a:pt x="476137" y="809307"/>
                  </a:cubicBezTo>
                  <a:cubicBezTo>
                    <a:pt x="421110" y="880441"/>
                    <a:pt x="354003" y="943521"/>
                    <a:pt x="273475" y="986471"/>
                  </a:cubicBezTo>
                  <a:cubicBezTo>
                    <a:pt x="256026" y="995865"/>
                    <a:pt x="235895" y="1002575"/>
                    <a:pt x="215762" y="1005259"/>
                  </a:cubicBezTo>
                  <a:cubicBezTo>
                    <a:pt x="176841" y="1011971"/>
                    <a:pt x="147314" y="994524"/>
                    <a:pt x="136577" y="956942"/>
                  </a:cubicBezTo>
                  <a:cubicBezTo>
                    <a:pt x="128524" y="930100"/>
                    <a:pt x="123156" y="900574"/>
                    <a:pt x="116444" y="868361"/>
                  </a:cubicBezTo>
                  <a:cubicBezTo>
                    <a:pt x="49338" y="853599"/>
                    <a:pt x="9073" y="811993"/>
                    <a:pt x="7732" y="735491"/>
                  </a:cubicBezTo>
                  <a:lnTo>
                    <a:pt x="0" y="749409"/>
                  </a:lnTo>
                  <a:lnTo>
                    <a:pt x="5178" y="681842"/>
                  </a:lnTo>
                  <a:lnTo>
                    <a:pt x="16288" y="677275"/>
                  </a:lnTo>
                  <a:cubicBezTo>
                    <a:pt x="23838" y="671739"/>
                    <a:pt x="29877" y="663687"/>
                    <a:pt x="34575" y="650937"/>
                  </a:cubicBezTo>
                  <a:cubicBezTo>
                    <a:pt x="50681" y="605303"/>
                    <a:pt x="80207" y="567723"/>
                    <a:pt x="117787" y="538196"/>
                  </a:cubicBezTo>
                  <a:cubicBezTo>
                    <a:pt x="158051" y="507328"/>
                    <a:pt x="190263" y="514038"/>
                    <a:pt x="213078" y="559670"/>
                  </a:cubicBezTo>
                  <a:cubicBezTo>
                    <a:pt x="167446" y="565039"/>
                    <a:pt x="129866" y="585171"/>
                    <a:pt x="98997" y="618724"/>
                  </a:cubicBezTo>
                  <a:cubicBezTo>
                    <a:pt x="68128" y="652278"/>
                    <a:pt x="43970" y="689858"/>
                    <a:pt x="39943" y="735491"/>
                  </a:cubicBezTo>
                  <a:cubicBezTo>
                    <a:pt x="34575" y="791860"/>
                    <a:pt x="58733" y="824072"/>
                    <a:pt x="117787" y="836150"/>
                  </a:cubicBezTo>
                  <a:cubicBezTo>
                    <a:pt x="129866" y="742201"/>
                    <a:pt x="171473" y="661673"/>
                    <a:pt x="226499" y="586513"/>
                  </a:cubicBezTo>
                  <a:cubicBezTo>
                    <a:pt x="258711" y="542223"/>
                    <a:pt x="296291" y="503302"/>
                    <a:pt x="344607" y="477801"/>
                  </a:cubicBezTo>
                  <a:cubicBezTo>
                    <a:pt x="368766" y="465721"/>
                    <a:pt x="392924" y="456327"/>
                    <a:pt x="421110" y="467064"/>
                  </a:cubicBezTo>
                  <a:cubicBezTo>
                    <a:pt x="461372" y="483169"/>
                    <a:pt x="480164" y="519406"/>
                    <a:pt x="462715" y="575776"/>
                  </a:cubicBezTo>
                  <a:cubicBezTo>
                    <a:pt x="417083" y="720726"/>
                    <a:pt x="328502" y="824072"/>
                    <a:pt x="176841" y="864336"/>
                  </a:cubicBezTo>
                  <a:cubicBezTo>
                    <a:pt x="167446" y="867020"/>
                    <a:pt x="158051" y="865679"/>
                    <a:pt x="140603" y="868361"/>
                  </a:cubicBezTo>
                  <a:cubicBezTo>
                    <a:pt x="148656" y="896547"/>
                    <a:pt x="154024" y="926074"/>
                    <a:pt x="166104" y="951574"/>
                  </a:cubicBezTo>
                  <a:cubicBezTo>
                    <a:pt x="179525" y="979759"/>
                    <a:pt x="217105" y="982444"/>
                    <a:pt x="241264" y="964995"/>
                  </a:cubicBezTo>
                  <a:cubicBezTo>
                    <a:pt x="285553" y="932785"/>
                    <a:pt x="331186" y="896547"/>
                    <a:pt x="366082" y="854940"/>
                  </a:cubicBezTo>
                  <a:cubicBezTo>
                    <a:pt x="474794" y="724754"/>
                    <a:pt x="559349" y="577119"/>
                    <a:pt x="650614" y="434852"/>
                  </a:cubicBezTo>
                  <a:cubicBezTo>
                    <a:pt x="712352" y="336876"/>
                    <a:pt x="779459" y="241585"/>
                    <a:pt x="845225" y="143608"/>
                  </a:cubicBezTo>
                  <a:cubicBezTo>
                    <a:pt x="795565" y="128845"/>
                    <a:pt x="741879" y="108713"/>
                    <a:pt x="686853" y="96634"/>
                  </a:cubicBezTo>
                  <a:cubicBezTo>
                    <a:pt x="600956" y="77844"/>
                    <a:pt x="513716" y="61739"/>
                    <a:pt x="426478" y="52343"/>
                  </a:cubicBezTo>
                  <a:cubicBezTo>
                    <a:pt x="367424" y="45633"/>
                    <a:pt x="307028" y="57712"/>
                    <a:pt x="256026" y="91266"/>
                  </a:cubicBezTo>
                  <a:cubicBezTo>
                    <a:pt x="180867" y="139582"/>
                    <a:pt x="171473" y="217426"/>
                    <a:pt x="229184" y="292586"/>
                  </a:cubicBezTo>
                  <a:cubicBezTo>
                    <a:pt x="294949" y="378483"/>
                    <a:pt x="434531" y="420088"/>
                    <a:pt x="536533" y="385193"/>
                  </a:cubicBezTo>
                  <a:cubicBezTo>
                    <a:pt x="611693" y="359693"/>
                    <a:pt x="641220" y="297954"/>
                    <a:pt x="614377" y="224136"/>
                  </a:cubicBezTo>
                  <a:cubicBezTo>
                    <a:pt x="613034" y="218768"/>
                    <a:pt x="610350" y="213399"/>
                    <a:pt x="609007" y="209374"/>
                  </a:cubicBezTo>
                  <a:cubicBezTo>
                    <a:pt x="641220" y="193268"/>
                    <a:pt x="680141" y="216084"/>
                    <a:pt x="688194" y="255006"/>
                  </a:cubicBezTo>
                  <a:cubicBezTo>
                    <a:pt x="694905" y="288560"/>
                    <a:pt x="686853" y="319429"/>
                    <a:pt x="666720" y="346271"/>
                  </a:cubicBezTo>
                  <a:cubicBezTo>
                    <a:pt x="629140" y="395931"/>
                    <a:pt x="578139" y="420088"/>
                    <a:pt x="517744" y="425457"/>
                  </a:cubicBezTo>
                  <a:cubicBezTo>
                    <a:pt x="402320" y="436195"/>
                    <a:pt x="300318" y="406667"/>
                    <a:pt x="222474" y="318086"/>
                  </a:cubicBezTo>
                  <a:cubicBezTo>
                    <a:pt x="119129" y="201321"/>
                    <a:pt x="160736" y="75160"/>
                    <a:pt x="303002" y="24159"/>
                  </a:cubicBezTo>
                  <a:cubicBezTo>
                    <a:pt x="364740" y="2685"/>
                    <a:pt x="430504" y="2685"/>
                    <a:pt x="496269" y="9395"/>
                  </a:cubicBezTo>
                  <a:cubicBezTo>
                    <a:pt x="692221" y="28185"/>
                    <a:pt x="877436" y="89923"/>
                    <a:pt x="1066676" y="136898"/>
                  </a:cubicBezTo>
                  <a:cubicBezTo>
                    <a:pt x="1084125" y="140924"/>
                    <a:pt x="1098887" y="139582"/>
                    <a:pt x="1112309" y="128845"/>
                  </a:cubicBezTo>
                  <a:cubicBezTo>
                    <a:pt x="1123046" y="120793"/>
                    <a:pt x="1135126" y="112740"/>
                    <a:pt x="1148547" y="108713"/>
                  </a:cubicBezTo>
                  <a:cubicBezTo>
                    <a:pt x="1157941" y="106028"/>
                    <a:pt x="1175390" y="104687"/>
                    <a:pt x="1178074" y="108713"/>
                  </a:cubicBezTo>
                  <a:cubicBezTo>
                    <a:pt x="1183443" y="116765"/>
                    <a:pt x="1182100" y="130187"/>
                    <a:pt x="1180758" y="140924"/>
                  </a:cubicBezTo>
                  <a:cubicBezTo>
                    <a:pt x="1180758" y="146292"/>
                    <a:pt x="1176731" y="150320"/>
                    <a:pt x="1172706" y="158372"/>
                  </a:cubicBezTo>
                  <a:cubicBezTo>
                    <a:pt x="1231760" y="170451"/>
                    <a:pt x="1288129" y="177162"/>
                    <a:pt x="1345840" y="167768"/>
                  </a:cubicBezTo>
                  <a:cubicBezTo>
                    <a:pt x="1433080" y="153004"/>
                    <a:pt x="1455895" y="89923"/>
                    <a:pt x="1403553" y="20132"/>
                  </a:cubicBezTo>
                  <a:cubicBezTo>
                    <a:pt x="1400869" y="16106"/>
                    <a:pt x="1396841" y="12079"/>
                    <a:pt x="1394157" y="8053"/>
                  </a:cubicBezTo>
                  <a:cubicBezTo>
                    <a:pt x="1395500" y="5369"/>
                    <a:pt x="1396841" y="2685"/>
                    <a:pt x="1399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AD205C7-8AFC-4A06-A179-210C6D7E126C}"/>
                </a:ext>
              </a:extLst>
            </p:cNvPr>
            <p:cNvSpPr/>
            <p:nvPr/>
          </p:nvSpPr>
          <p:spPr>
            <a:xfrm>
              <a:off x="5288134" y="5497070"/>
              <a:ext cx="529006" cy="304955"/>
            </a:xfrm>
            <a:custGeom>
              <a:avLst/>
              <a:gdLst>
                <a:gd name="connsiteX0" fmla="*/ 506629 w 728088"/>
                <a:gd name="connsiteY0" fmla="*/ 230505 h 419719"/>
                <a:gd name="connsiteX1" fmla="*/ 491389 w 728088"/>
                <a:gd name="connsiteY1" fmla="*/ 186690 h 419719"/>
                <a:gd name="connsiteX2" fmla="*/ 445669 w 728088"/>
                <a:gd name="connsiteY2" fmla="*/ 222885 h 419719"/>
                <a:gd name="connsiteX3" fmla="*/ 412331 w 728088"/>
                <a:gd name="connsiteY3" fmla="*/ 213360 h 419719"/>
                <a:gd name="connsiteX4" fmla="*/ 415189 w 728088"/>
                <a:gd name="connsiteY4" fmla="*/ 150495 h 419719"/>
                <a:gd name="connsiteX5" fmla="*/ 474244 w 728088"/>
                <a:gd name="connsiteY5" fmla="*/ 63818 h 419719"/>
                <a:gd name="connsiteX6" fmla="*/ 491389 w 728088"/>
                <a:gd name="connsiteY6" fmla="*/ 41910 h 419719"/>
                <a:gd name="connsiteX7" fmla="*/ 358039 w 728088"/>
                <a:gd name="connsiteY7" fmla="*/ 163830 h 419719"/>
                <a:gd name="connsiteX8" fmla="*/ 350419 w 728088"/>
                <a:gd name="connsiteY8" fmla="*/ 242888 h 419719"/>
                <a:gd name="connsiteX9" fmla="*/ 344704 w 728088"/>
                <a:gd name="connsiteY9" fmla="*/ 245745 h 419719"/>
                <a:gd name="connsiteX10" fmla="*/ 313271 w 728088"/>
                <a:gd name="connsiteY10" fmla="*/ 189548 h 419719"/>
                <a:gd name="connsiteX11" fmla="*/ 255169 w 728088"/>
                <a:gd name="connsiteY11" fmla="*/ 236220 h 419719"/>
                <a:gd name="connsiteX12" fmla="*/ 261836 w 728088"/>
                <a:gd name="connsiteY12" fmla="*/ 121920 h 419719"/>
                <a:gd name="connsiteX13" fmla="*/ 219926 w 728088"/>
                <a:gd name="connsiteY13" fmla="*/ 129540 h 419719"/>
                <a:gd name="connsiteX14" fmla="*/ 208496 w 728088"/>
                <a:gd name="connsiteY14" fmla="*/ 140018 h 419719"/>
                <a:gd name="connsiteX15" fmla="*/ 117056 w 728088"/>
                <a:gd name="connsiteY15" fmla="*/ 220980 h 419719"/>
                <a:gd name="connsiteX16" fmla="*/ 103721 w 728088"/>
                <a:gd name="connsiteY16" fmla="*/ 228600 h 419719"/>
                <a:gd name="connsiteX17" fmla="*/ 72289 w 728088"/>
                <a:gd name="connsiteY17" fmla="*/ 209550 h 419719"/>
                <a:gd name="connsiteX18" fmla="*/ 72289 w 728088"/>
                <a:gd name="connsiteY18" fmla="*/ 194310 h 419719"/>
                <a:gd name="connsiteX19" fmla="*/ 18949 w 728088"/>
                <a:gd name="connsiteY19" fmla="*/ 236220 h 419719"/>
                <a:gd name="connsiteX20" fmla="*/ 11329 w 728088"/>
                <a:gd name="connsiteY20" fmla="*/ 149543 h 419719"/>
                <a:gd name="connsiteX21" fmla="*/ 62764 w 728088"/>
                <a:gd name="connsiteY21" fmla="*/ 72390 h 419719"/>
                <a:gd name="connsiteX22" fmla="*/ 73241 w 728088"/>
                <a:gd name="connsiteY22" fmla="*/ 58103 h 419719"/>
                <a:gd name="connsiteX23" fmla="*/ 71336 w 728088"/>
                <a:gd name="connsiteY23" fmla="*/ 1905 h 419719"/>
                <a:gd name="connsiteX24" fmla="*/ 100864 w 728088"/>
                <a:gd name="connsiteY24" fmla="*/ 19050 h 419719"/>
                <a:gd name="connsiteX25" fmla="*/ 108484 w 728088"/>
                <a:gd name="connsiteY25" fmla="*/ 68580 h 419719"/>
                <a:gd name="connsiteX26" fmla="*/ 58001 w 728088"/>
                <a:gd name="connsiteY26" fmla="*/ 140018 h 419719"/>
                <a:gd name="connsiteX27" fmla="*/ 21806 w 728088"/>
                <a:gd name="connsiteY27" fmla="*/ 202883 h 419719"/>
                <a:gd name="connsiteX28" fmla="*/ 27521 w 728088"/>
                <a:gd name="connsiteY28" fmla="*/ 207645 h 419719"/>
                <a:gd name="connsiteX29" fmla="*/ 84671 w 728088"/>
                <a:gd name="connsiteY29" fmla="*/ 159068 h 419719"/>
                <a:gd name="connsiteX30" fmla="*/ 138011 w 728088"/>
                <a:gd name="connsiteY30" fmla="*/ 88583 h 419719"/>
                <a:gd name="connsiteX31" fmla="*/ 144679 w 728088"/>
                <a:gd name="connsiteY31" fmla="*/ 0 h 419719"/>
                <a:gd name="connsiteX32" fmla="*/ 160871 w 728088"/>
                <a:gd name="connsiteY32" fmla="*/ 120015 h 419719"/>
                <a:gd name="connsiteX33" fmla="*/ 111341 w 728088"/>
                <a:gd name="connsiteY33" fmla="*/ 189548 h 419719"/>
                <a:gd name="connsiteX34" fmla="*/ 102769 w 728088"/>
                <a:gd name="connsiteY34" fmla="*/ 201930 h 419719"/>
                <a:gd name="connsiteX35" fmla="*/ 107531 w 728088"/>
                <a:gd name="connsiteY35" fmla="*/ 205740 h 419719"/>
                <a:gd name="connsiteX36" fmla="*/ 187541 w 728088"/>
                <a:gd name="connsiteY36" fmla="*/ 109538 h 419719"/>
                <a:gd name="connsiteX37" fmla="*/ 187541 w 728088"/>
                <a:gd name="connsiteY37" fmla="*/ 95250 h 419719"/>
                <a:gd name="connsiteX38" fmla="*/ 206591 w 728088"/>
                <a:gd name="connsiteY38" fmla="*/ 27623 h 419719"/>
                <a:gd name="connsiteX39" fmla="*/ 237071 w 728088"/>
                <a:gd name="connsiteY39" fmla="*/ 18098 h 419719"/>
                <a:gd name="connsiteX40" fmla="*/ 252311 w 728088"/>
                <a:gd name="connsiteY40" fmla="*/ 48578 h 419719"/>
                <a:gd name="connsiteX41" fmla="*/ 232309 w 728088"/>
                <a:gd name="connsiteY41" fmla="*/ 116205 h 419719"/>
                <a:gd name="connsiteX42" fmla="*/ 244691 w 728088"/>
                <a:gd name="connsiteY42" fmla="*/ 112395 h 419719"/>
                <a:gd name="connsiteX43" fmla="*/ 310414 w 728088"/>
                <a:gd name="connsiteY43" fmla="*/ 60008 h 419719"/>
                <a:gd name="connsiteX44" fmla="*/ 305651 w 728088"/>
                <a:gd name="connsiteY44" fmla="*/ 10478 h 419719"/>
                <a:gd name="connsiteX45" fmla="*/ 344704 w 728088"/>
                <a:gd name="connsiteY45" fmla="*/ 73343 h 419719"/>
                <a:gd name="connsiteX46" fmla="*/ 299936 w 728088"/>
                <a:gd name="connsiteY46" fmla="*/ 136208 h 419719"/>
                <a:gd name="connsiteX47" fmla="*/ 262789 w 728088"/>
                <a:gd name="connsiteY47" fmla="*/ 211455 h 419719"/>
                <a:gd name="connsiteX48" fmla="*/ 335179 w 728088"/>
                <a:gd name="connsiteY48" fmla="*/ 140970 h 419719"/>
                <a:gd name="connsiteX49" fmla="*/ 384709 w 728088"/>
                <a:gd name="connsiteY49" fmla="*/ 74295 h 419719"/>
                <a:gd name="connsiteX50" fmla="*/ 406616 w 728088"/>
                <a:gd name="connsiteY50" fmla="*/ 18098 h 419719"/>
                <a:gd name="connsiteX51" fmla="*/ 432334 w 728088"/>
                <a:gd name="connsiteY51" fmla="*/ 67628 h 419719"/>
                <a:gd name="connsiteX52" fmla="*/ 488531 w 728088"/>
                <a:gd name="connsiteY52" fmla="*/ 22860 h 419719"/>
                <a:gd name="connsiteX53" fmla="*/ 509486 w 728088"/>
                <a:gd name="connsiteY53" fmla="*/ 19050 h 419719"/>
                <a:gd name="connsiteX54" fmla="*/ 519011 w 728088"/>
                <a:gd name="connsiteY54" fmla="*/ 36195 h 419719"/>
                <a:gd name="connsiteX55" fmla="*/ 484721 w 728088"/>
                <a:gd name="connsiteY55" fmla="*/ 120015 h 419719"/>
                <a:gd name="connsiteX56" fmla="*/ 439001 w 728088"/>
                <a:gd name="connsiteY56" fmla="*/ 186690 h 419719"/>
                <a:gd name="connsiteX57" fmla="*/ 435191 w 728088"/>
                <a:gd name="connsiteY57" fmla="*/ 207645 h 419719"/>
                <a:gd name="connsiteX58" fmla="*/ 511391 w 728088"/>
                <a:gd name="connsiteY58" fmla="*/ 129540 h 419719"/>
                <a:gd name="connsiteX59" fmla="*/ 577114 w 728088"/>
                <a:gd name="connsiteY59" fmla="*/ 40005 h 419719"/>
                <a:gd name="connsiteX60" fmla="*/ 633311 w 728088"/>
                <a:gd name="connsiteY60" fmla="*/ 17145 h 419719"/>
                <a:gd name="connsiteX61" fmla="*/ 686651 w 728088"/>
                <a:gd name="connsiteY61" fmla="*/ 46673 h 419719"/>
                <a:gd name="connsiteX62" fmla="*/ 726656 w 728088"/>
                <a:gd name="connsiteY62" fmla="*/ 17145 h 419719"/>
                <a:gd name="connsiteX63" fmla="*/ 616166 w 728088"/>
                <a:gd name="connsiteY63" fmla="*/ 238125 h 419719"/>
                <a:gd name="connsiteX64" fmla="*/ 674269 w 728088"/>
                <a:gd name="connsiteY64" fmla="*/ 259080 h 419719"/>
                <a:gd name="connsiteX65" fmla="*/ 693319 w 728088"/>
                <a:gd name="connsiteY65" fmla="*/ 269558 h 419719"/>
                <a:gd name="connsiteX66" fmla="*/ 691414 w 728088"/>
                <a:gd name="connsiteY66" fmla="*/ 387668 h 419719"/>
                <a:gd name="connsiteX67" fmla="*/ 601879 w 728088"/>
                <a:gd name="connsiteY67" fmla="*/ 269558 h 419719"/>
                <a:gd name="connsiteX68" fmla="*/ 555206 w 728088"/>
                <a:gd name="connsiteY68" fmla="*/ 334328 h 419719"/>
                <a:gd name="connsiteX69" fmla="*/ 404711 w 728088"/>
                <a:gd name="connsiteY69" fmla="*/ 419100 h 419719"/>
                <a:gd name="connsiteX70" fmla="*/ 341846 w 728088"/>
                <a:gd name="connsiteY70" fmla="*/ 391478 h 419719"/>
                <a:gd name="connsiteX71" fmla="*/ 345656 w 728088"/>
                <a:gd name="connsiteY71" fmla="*/ 318135 h 419719"/>
                <a:gd name="connsiteX72" fmla="*/ 471386 w 728088"/>
                <a:gd name="connsiteY72" fmla="*/ 240983 h 419719"/>
                <a:gd name="connsiteX73" fmla="*/ 506629 w 728088"/>
                <a:gd name="connsiteY73" fmla="*/ 230505 h 419719"/>
                <a:gd name="connsiteX74" fmla="*/ 557111 w 728088"/>
                <a:gd name="connsiteY74" fmla="*/ 252413 h 419719"/>
                <a:gd name="connsiteX75" fmla="*/ 392329 w 728088"/>
                <a:gd name="connsiteY75" fmla="*/ 290513 h 419719"/>
                <a:gd name="connsiteX76" fmla="*/ 378994 w 728088"/>
                <a:gd name="connsiteY76" fmla="*/ 373380 h 419719"/>
                <a:gd name="connsiteX77" fmla="*/ 452336 w 728088"/>
                <a:gd name="connsiteY77" fmla="*/ 376238 h 419719"/>
                <a:gd name="connsiteX78" fmla="*/ 460909 w 728088"/>
                <a:gd name="connsiteY78" fmla="*/ 370522 h 419719"/>
                <a:gd name="connsiteX79" fmla="*/ 557111 w 728088"/>
                <a:gd name="connsiteY79" fmla="*/ 252413 h 419719"/>
                <a:gd name="connsiteX80" fmla="*/ 523774 w 728088"/>
                <a:gd name="connsiteY80" fmla="*/ 209550 h 419719"/>
                <a:gd name="connsiteX81" fmla="*/ 650456 w 728088"/>
                <a:gd name="connsiteY81" fmla="*/ 72390 h 419719"/>
                <a:gd name="connsiteX82" fmla="*/ 659981 w 728088"/>
                <a:gd name="connsiteY82" fmla="*/ 40005 h 419719"/>
                <a:gd name="connsiteX83" fmla="*/ 523774 w 728088"/>
                <a:gd name="connsiteY83" fmla="*/ 209550 h 419719"/>
                <a:gd name="connsiteX84" fmla="*/ 600926 w 728088"/>
                <a:gd name="connsiteY84" fmla="*/ 175260 h 419719"/>
                <a:gd name="connsiteX85" fmla="*/ 598069 w 728088"/>
                <a:gd name="connsiteY85" fmla="*/ 173355 h 419719"/>
                <a:gd name="connsiteX86" fmla="*/ 535204 w 728088"/>
                <a:gd name="connsiteY86" fmla="*/ 225743 h 419719"/>
                <a:gd name="connsiteX87" fmla="*/ 537109 w 728088"/>
                <a:gd name="connsiteY87" fmla="*/ 231458 h 419719"/>
                <a:gd name="connsiteX88" fmla="*/ 572351 w 728088"/>
                <a:gd name="connsiteY88" fmla="*/ 221933 h 419719"/>
                <a:gd name="connsiteX89" fmla="*/ 600926 w 728088"/>
                <a:gd name="connsiteY89" fmla="*/ 175260 h 4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728088" h="419719">
                  <a:moveTo>
                    <a:pt x="506629" y="230505"/>
                  </a:moveTo>
                  <a:cubicBezTo>
                    <a:pt x="501866" y="216218"/>
                    <a:pt x="497104" y="202883"/>
                    <a:pt x="491389" y="186690"/>
                  </a:cubicBezTo>
                  <a:cubicBezTo>
                    <a:pt x="476149" y="199073"/>
                    <a:pt x="461861" y="211455"/>
                    <a:pt x="445669" y="222885"/>
                  </a:cubicBezTo>
                  <a:cubicBezTo>
                    <a:pt x="426619" y="237173"/>
                    <a:pt x="422809" y="235268"/>
                    <a:pt x="412331" y="213360"/>
                  </a:cubicBezTo>
                  <a:cubicBezTo>
                    <a:pt x="401854" y="191453"/>
                    <a:pt x="403759" y="169545"/>
                    <a:pt x="415189" y="150495"/>
                  </a:cubicBezTo>
                  <a:cubicBezTo>
                    <a:pt x="433286" y="120968"/>
                    <a:pt x="454241" y="92393"/>
                    <a:pt x="474244" y="63818"/>
                  </a:cubicBezTo>
                  <a:cubicBezTo>
                    <a:pt x="479006" y="57150"/>
                    <a:pt x="484721" y="50483"/>
                    <a:pt x="491389" y="41910"/>
                  </a:cubicBezTo>
                  <a:cubicBezTo>
                    <a:pt x="459004" y="59055"/>
                    <a:pt x="375184" y="136208"/>
                    <a:pt x="358039" y="163830"/>
                  </a:cubicBezTo>
                  <a:cubicBezTo>
                    <a:pt x="341846" y="188595"/>
                    <a:pt x="338036" y="214313"/>
                    <a:pt x="350419" y="242888"/>
                  </a:cubicBezTo>
                  <a:cubicBezTo>
                    <a:pt x="348514" y="243840"/>
                    <a:pt x="346609" y="244793"/>
                    <a:pt x="344704" y="245745"/>
                  </a:cubicBezTo>
                  <a:cubicBezTo>
                    <a:pt x="334226" y="227648"/>
                    <a:pt x="323749" y="208598"/>
                    <a:pt x="313271" y="189548"/>
                  </a:cubicBezTo>
                  <a:cubicBezTo>
                    <a:pt x="296126" y="203835"/>
                    <a:pt x="276124" y="219075"/>
                    <a:pt x="255169" y="236220"/>
                  </a:cubicBezTo>
                  <a:cubicBezTo>
                    <a:pt x="223736" y="194310"/>
                    <a:pt x="239929" y="158115"/>
                    <a:pt x="261836" y="121920"/>
                  </a:cubicBezTo>
                  <a:cubicBezTo>
                    <a:pt x="247549" y="124778"/>
                    <a:pt x="233261" y="125730"/>
                    <a:pt x="219926" y="129540"/>
                  </a:cubicBezTo>
                  <a:cubicBezTo>
                    <a:pt x="216116" y="130493"/>
                    <a:pt x="212306" y="136208"/>
                    <a:pt x="208496" y="140018"/>
                  </a:cubicBezTo>
                  <a:cubicBezTo>
                    <a:pt x="178016" y="166688"/>
                    <a:pt x="147536" y="194310"/>
                    <a:pt x="117056" y="220980"/>
                  </a:cubicBezTo>
                  <a:cubicBezTo>
                    <a:pt x="113246" y="224790"/>
                    <a:pt x="108484" y="226695"/>
                    <a:pt x="103721" y="228600"/>
                  </a:cubicBezTo>
                  <a:cubicBezTo>
                    <a:pt x="82766" y="237173"/>
                    <a:pt x="74194" y="231458"/>
                    <a:pt x="72289" y="209550"/>
                  </a:cubicBezTo>
                  <a:cubicBezTo>
                    <a:pt x="72289" y="205740"/>
                    <a:pt x="72289" y="201930"/>
                    <a:pt x="72289" y="194310"/>
                  </a:cubicBezTo>
                  <a:cubicBezTo>
                    <a:pt x="53239" y="209550"/>
                    <a:pt x="37046" y="221933"/>
                    <a:pt x="18949" y="236220"/>
                  </a:cubicBezTo>
                  <a:cubicBezTo>
                    <a:pt x="-4864" y="208598"/>
                    <a:pt x="-4864" y="178118"/>
                    <a:pt x="11329" y="149543"/>
                  </a:cubicBezTo>
                  <a:cubicBezTo>
                    <a:pt x="25616" y="122873"/>
                    <a:pt x="44666" y="98108"/>
                    <a:pt x="62764" y="72390"/>
                  </a:cubicBezTo>
                  <a:cubicBezTo>
                    <a:pt x="65621" y="67628"/>
                    <a:pt x="70384" y="62865"/>
                    <a:pt x="73241" y="58103"/>
                  </a:cubicBezTo>
                  <a:cubicBezTo>
                    <a:pt x="92291" y="30480"/>
                    <a:pt x="92291" y="29528"/>
                    <a:pt x="71336" y="1905"/>
                  </a:cubicBezTo>
                  <a:cubicBezTo>
                    <a:pt x="80861" y="7620"/>
                    <a:pt x="92291" y="12383"/>
                    <a:pt x="100864" y="19050"/>
                  </a:cubicBezTo>
                  <a:cubicBezTo>
                    <a:pt x="117056" y="30480"/>
                    <a:pt x="120866" y="48578"/>
                    <a:pt x="108484" y="68580"/>
                  </a:cubicBezTo>
                  <a:cubicBezTo>
                    <a:pt x="93244" y="93345"/>
                    <a:pt x="74194" y="115253"/>
                    <a:pt x="58001" y="140018"/>
                  </a:cubicBezTo>
                  <a:cubicBezTo>
                    <a:pt x="44666" y="160020"/>
                    <a:pt x="34189" y="181928"/>
                    <a:pt x="21806" y="202883"/>
                  </a:cubicBezTo>
                  <a:cubicBezTo>
                    <a:pt x="23711" y="204788"/>
                    <a:pt x="25616" y="205740"/>
                    <a:pt x="27521" y="207645"/>
                  </a:cubicBezTo>
                  <a:cubicBezTo>
                    <a:pt x="46571" y="191453"/>
                    <a:pt x="67526" y="177165"/>
                    <a:pt x="84671" y="159068"/>
                  </a:cubicBezTo>
                  <a:cubicBezTo>
                    <a:pt x="104674" y="137160"/>
                    <a:pt x="120866" y="112395"/>
                    <a:pt x="138011" y="88583"/>
                  </a:cubicBezTo>
                  <a:cubicBezTo>
                    <a:pt x="157061" y="61913"/>
                    <a:pt x="158014" y="33338"/>
                    <a:pt x="144679" y="0"/>
                  </a:cubicBezTo>
                  <a:cubicBezTo>
                    <a:pt x="185636" y="40958"/>
                    <a:pt x="190399" y="72390"/>
                    <a:pt x="160871" y="120015"/>
                  </a:cubicBezTo>
                  <a:cubicBezTo>
                    <a:pt x="146584" y="143828"/>
                    <a:pt x="127534" y="165735"/>
                    <a:pt x="111341" y="189548"/>
                  </a:cubicBezTo>
                  <a:cubicBezTo>
                    <a:pt x="108484" y="193358"/>
                    <a:pt x="105626" y="198120"/>
                    <a:pt x="102769" y="201930"/>
                  </a:cubicBezTo>
                  <a:cubicBezTo>
                    <a:pt x="104674" y="202883"/>
                    <a:pt x="106579" y="204788"/>
                    <a:pt x="107531" y="205740"/>
                  </a:cubicBezTo>
                  <a:cubicBezTo>
                    <a:pt x="134201" y="174308"/>
                    <a:pt x="161824" y="141923"/>
                    <a:pt x="187541" y="109538"/>
                  </a:cubicBezTo>
                  <a:cubicBezTo>
                    <a:pt x="189446" y="106680"/>
                    <a:pt x="187541" y="100013"/>
                    <a:pt x="187541" y="95250"/>
                  </a:cubicBezTo>
                  <a:cubicBezTo>
                    <a:pt x="184684" y="69533"/>
                    <a:pt x="187541" y="45720"/>
                    <a:pt x="206591" y="27623"/>
                  </a:cubicBezTo>
                  <a:cubicBezTo>
                    <a:pt x="213259" y="20955"/>
                    <a:pt x="230404" y="14288"/>
                    <a:pt x="237071" y="18098"/>
                  </a:cubicBezTo>
                  <a:cubicBezTo>
                    <a:pt x="245644" y="22860"/>
                    <a:pt x="253264" y="39053"/>
                    <a:pt x="252311" y="48578"/>
                  </a:cubicBezTo>
                  <a:cubicBezTo>
                    <a:pt x="248501" y="71438"/>
                    <a:pt x="238976" y="93345"/>
                    <a:pt x="232309" y="116205"/>
                  </a:cubicBezTo>
                  <a:cubicBezTo>
                    <a:pt x="236119" y="115253"/>
                    <a:pt x="241834" y="115253"/>
                    <a:pt x="244691" y="112395"/>
                  </a:cubicBezTo>
                  <a:cubicBezTo>
                    <a:pt x="266599" y="95250"/>
                    <a:pt x="290411" y="79058"/>
                    <a:pt x="310414" y="60008"/>
                  </a:cubicBezTo>
                  <a:cubicBezTo>
                    <a:pt x="324701" y="46673"/>
                    <a:pt x="335179" y="28575"/>
                    <a:pt x="305651" y="10478"/>
                  </a:cubicBezTo>
                  <a:cubicBezTo>
                    <a:pt x="346609" y="17145"/>
                    <a:pt x="361849" y="43815"/>
                    <a:pt x="344704" y="73343"/>
                  </a:cubicBezTo>
                  <a:cubicBezTo>
                    <a:pt x="331369" y="95250"/>
                    <a:pt x="315176" y="115253"/>
                    <a:pt x="299936" y="136208"/>
                  </a:cubicBezTo>
                  <a:cubicBezTo>
                    <a:pt x="283744" y="158115"/>
                    <a:pt x="267551" y="179070"/>
                    <a:pt x="262789" y="211455"/>
                  </a:cubicBezTo>
                  <a:cubicBezTo>
                    <a:pt x="290411" y="187643"/>
                    <a:pt x="318034" y="171450"/>
                    <a:pt x="335179" y="140970"/>
                  </a:cubicBezTo>
                  <a:cubicBezTo>
                    <a:pt x="348514" y="117158"/>
                    <a:pt x="367564" y="96203"/>
                    <a:pt x="384709" y="74295"/>
                  </a:cubicBezTo>
                  <a:cubicBezTo>
                    <a:pt x="398044" y="57150"/>
                    <a:pt x="410426" y="40958"/>
                    <a:pt x="406616" y="18098"/>
                  </a:cubicBezTo>
                  <a:cubicBezTo>
                    <a:pt x="430429" y="17145"/>
                    <a:pt x="430429" y="17145"/>
                    <a:pt x="432334" y="67628"/>
                  </a:cubicBezTo>
                  <a:cubicBezTo>
                    <a:pt x="451384" y="52388"/>
                    <a:pt x="469481" y="37148"/>
                    <a:pt x="488531" y="22860"/>
                  </a:cubicBezTo>
                  <a:cubicBezTo>
                    <a:pt x="494246" y="19050"/>
                    <a:pt x="503771" y="17145"/>
                    <a:pt x="509486" y="19050"/>
                  </a:cubicBezTo>
                  <a:cubicBezTo>
                    <a:pt x="514249" y="20955"/>
                    <a:pt x="518059" y="30480"/>
                    <a:pt x="519011" y="36195"/>
                  </a:cubicBezTo>
                  <a:cubicBezTo>
                    <a:pt x="522821" y="69533"/>
                    <a:pt x="503771" y="95250"/>
                    <a:pt x="484721" y="120015"/>
                  </a:cubicBezTo>
                  <a:cubicBezTo>
                    <a:pt x="468529" y="140970"/>
                    <a:pt x="453289" y="163830"/>
                    <a:pt x="439001" y="186690"/>
                  </a:cubicBezTo>
                  <a:cubicBezTo>
                    <a:pt x="435191" y="192405"/>
                    <a:pt x="435191" y="200025"/>
                    <a:pt x="435191" y="207645"/>
                  </a:cubicBezTo>
                  <a:cubicBezTo>
                    <a:pt x="463766" y="184785"/>
                    <a:pt x="499009" y="169545"/>
                    <a:pt x="511391" y="129540"/>
                  </a:cubicBezTo>
                  <a:cubicBezTo>
                    <a:pt x="522821" y="93345"/>
                    <a:pt x="544729" y="60960"/>
                    <a:pt x="577114" y="40005"/>
                  </a:cubicBezTo>
                  <a:cubicBezTo>
                    <a:pt x="593306" y="28575"/>
                    <a:pt x="613309" y="21908"/>
                    <a:pt x="633311" y="17145"/>
                  </a:cubicBezTo>
                  <a:cubicBezTo>
                    <a:pt x="658076" y="11430"/>
                    <a:pt x="673316" y="21908"/>
                    <a:pt x="686651" y="46673"/>
                  </a:cubicBezTo>
                  <a:cubicBezTo>
                    <a:pt x="699986" y="37148"/>
                    <a:pt x="701891" y="9525"/>
                    <a:pt x="726656" y="17145"/>
                  </a:cubicBezTo>
                  <a:cubicBezTo>
                    <a:pt x="689509" y="92393"/>
                    <a:pt x="653314" y="164783"/>
                    <a:pt x="616166" y="238125"/>
                  </a:cubicBezTo>
                  <a:cubicBezTo>
                    <a:pt x="637121" y="245745"/>
                    <a:pt x="655219" y="251460"/>
                    <a:pt x="674269" y="259080"/>
                  </a:cubicBezTo>
                  <a:cubicBezTo>
                    <a:pt x="680936" y="261938"/>
                    <a:pt x="687604" y="265747"/>
                    <a:pt x="693319" y="269558"/>
                  </a:cubicBezTo>
                  <a:cubicBezTo>
                    <a:pt x="739991" y="303847"/>
                    <a:pt x="739991" y="350520"/>
                    <a:pt x="691414" y="387668"/>
                  </a:cubicBezTo>
                  <a:cubicBezTo>
                    <a:pt x="694271" y="323850"/>
                    <a:pt x="656171" y="291465"/>
                    <a:pt x="601879" y="269558"/>
                  </a:cubicBezTo>
                  <a:cubicBezTo>
                    <a:pt x="586639" y="290513"/>
                    <a:pt x="572351" y="313372"/>
                    <a:pt x="555206" y="334328"/>
                  </a:cubicBezTo>
                  <a:cubicBezTo>
                    <a:pt x="516154" y="382905"/>
                    <a:pt x="466624" y="413385"/>
                    <a:pt x="404711" y="419100"/>
                  </a:cubicBezTo>
                  <a:cubicBezTo>
                    <a:pt x="378994" y="421958"/>
                    <a:pt x="355181" y="415290"/>
                    <a:pt x="341846" y="391478"/>
                  </a:cubicBezTo>
                  <a:cubicBezTo>
                    <a:pt x="327559" y="366713"/>
                    <a:pt x="332321" y="340995"/>
                    <a:pt x="345656" y="318135"/>
                  </a:cubicBezTo>
                  <a:cubicBezTo>
                    <a:pt x="373279" y="270510"/>
                    <a:pt x="419951" y="251460"/>
                    <a:pt x="471386" y="240983"/>
                  </a:cubicBezTo>
                  <a:cubicBezTo>
                    <a:pt x="482816" y="233363"/>
                    <a:pt x="495199" y="232410"/>
                    <a:pt x="506629" y="230505"/>
                  </a:cubicBezTo>
                  <a:close/>
                  <a:moveTo>
                    <a:pt x="557111" y="252413"/>
                  </a:moveTo>
                  <a:cubicBezTo>
                    <a:pt x="494246" y="244793"/>
                    <a:pt x="439954" y="252413"/>
                    <a:pt x="392329" y="290513"/>
                  </a:cubicBezTo>
                  <a:cubicBezTo>
                    <a:pt x="368516" y="309563"/>
                    <a:pt x="362801" y="352425"/>
                    <a:pt x="378994" y="373380"/>
                  </a:cubicBezTo>
                  <a:cubicBezTo>
                    <a:pt x="393281" y="392430"/>
                    <a:pt x="423761" y="393383"/>
                    <a:pt x="452336" y="376238"/>
                  </a:cubicBezTo>
                  <a:cubicBezTo>
                    <a:pt x="455194" y="374333"/>
                    <a:pt x="458051" y="372428"/>
                    <a:pt x="460909" y="370522"/>
                  </a:cubicBezTo>
                  <a:cubicBezTo>
                    <a:pt x="502819" y="340995"/>
                    <a:pt x="526631" y="298133"/>
                    <a:pt x="557111" y="252413"/>
                  </a:cubicBezTo>
                  <a:close/>
                  <a:moveTo>
                    <a:pt x="523774" y="209550"/>
                  </a:moveTo>
                  <a:cubicBezTo>
                    <a:pt x="575209" y="169545"/>
                    <a:pt x="624739" y="132398"/>
                    <a:pt x="650456" y="72390"/>
                  </a:cubicBezTo>
                  <a:cubicBezTo>
                    <a:pt x="655219" y="61913"/>
                    <a:pt x="657124" y="50483"/>
                    <a:pt x="659981" y="40005"/>
                  </a:cubicBezTo>
                  <a:cubicBezTo>
                    <a:pt x="613309" y="26670"/>
                    <a:pt x="528536" y="143828"/>
                    <a:pt x="523774" y="209550"/>
                  </a:cubicBezTo>
                  <a:close/>
                  <a:moveTo>
                    <a:pt x="600926" y="175260"/>
                  </a:moveTo>
                  <a:cubicBezTo>
                    <a:pt x="599974" y="174308"/>
                    <a:pt x="599021" y="173355"/>
                    <a:pt x="598069" y="173355"/>
                  </a:cubicBezTo>
                  <a:cubicBezTo>
                    <a:pt x="577114" y="190500"/>
                    <a:pt x="556159" y="208598"/>
                    <a:pt x="535204" y="225743"/>
                  </a:cubicBezTo>
                  <a:cubicBezTo>
                    <a:pt x="536156" y="227648"/>
                    <a:pt x="537109" y="229553"/>
                    <a:pt x="537109" y="231458"/>
                  </a:cubicBezTo>
                  <a:cubicBezTo>
                    <a:pt x="549491" y="228600"/>
                    <a:pt x="565684" y="229553"/>
                    <a:pt x="572351" y="221933"/>
                  </a:cubicBezTo>
                  <a:cubicBezTo>
                    <a:pt x="585686" y="208598"/>
                    <a:pt x="592354" y="190500"/>
                    <a:pt x="600926" y="175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C463DFE5-9C6C-4754-A568-57C1C472F96E}"/>
                </a:ext>
              </a:extLst>
            </p:cNvPr>
            <p:cNvGrpSpPr/>
            <p:nvPr/>
          </p:nvGrpSpPr>
          <p:grpSpPr>
            <a:xfrm>
              <a:off x="3606262" y="4262761"/>
              <a:ext cx="1099759" cy="631941"/>
              <a:chOff x="4219443" y="3915907"/>
              <a:chExt cx="1099759" cy="631941"/>
            </a:xfrm>
            <a:grpFill/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9F54C70-2D59-40F6-8D0A-08C51DD4CFD0}"/>
                  </a:ext>
                </a:extLst>
              </p:cNvPr>
              <p:cNvSpPr/>
              <p:nvPr/>
            </p:nvSpPr>
            <p:spPr>
              <a:xfrm>
                <a:off x="4219443" y="3915907"/>
                <a:ext cx="923977" cy="631941"/>
              </a:xfrm>
              <a:custGeom>
                <a:avLst/>
                <a:gdLst>
                  <a:gd name="connsiteX0" fmla="*/ 683054 w 1271699"/>
                  <a:gd name="connsiteY0" fmla="*/ 397889 h 869761"/>
                  <a:gd name="connsiteX1" fmla="*/ 675434 w 1271699"/>
                  <a:gd name="connsiteY1" fmla="*/ 474089 h 869761"/>
                  <a:gd name="connsiteX2" fmla="*/ 643049 w 1271699"/>
                  <a:gd name="connsiteY2" fmla="*/ 458849 h 869761"/>
                  <a:gd name="connsiteX3" fmla="*/ 647812 w 1271699"/>
                  <a:gd name="connsiteY3" fmla="*/ 384554 h 869761"/>
                  <a:gd name="connsiteX4" fmla="*/ 623047 w 1271699"/>
                  <a:gd name="connsiteY4" fmla="*/ 375981 h 869761"/>
                  <a:gd name="connsiteX5" fmla="*/ 537322 w 1271699"/>
                  <a:gd name="connsiteY5" fmla="*/ 516951 h 869761"/>
                  <a:gd name="connsiteX6" fmla="*/ 368729 w 1271699"/>
                  <a:gd name="connsiteY6" fmla="*/ 741741 h 869761"/>
                  <a:gd name="connsiteX7" fmla="*/ 234427 w 1271699"/>
                  <a:gd name="connsiteY7" fmla="*/ 849374 h 869761"/>
                  <a:gd name="connsiteX8" fmla="*/ 162989 w 1271699"/>
                  <a:gd name="connsiteY8" fmla="*/ 869376 h 869761"/>
                  <a:gd name="connsiteX9" fmla="*/ 114412 w 1271699"/>
                  <a:gd name="connsiteY9" fmla="*/ 838896 h 869761"/>
                  <a:gd name="connsiteX10" fmla="*/ 97267 w 1271699"/>
                  <a:gd name="connsiteY10" fmla="*/ 773174 h 869761"/>
                  <a:gd name="connsiteX11" fmla="*/ 72502 w 1271699"/>
                  <a:gd name="connsiteY11" fmla="*/ 742694 h 869761"/>
                  <a:gd name="connsiteX12" fmla="*/ 1064 w 1271699"/>
                  <a:gd name="connsiteY12" fmla="*/ 618869 h 869761"/>
                  <a:gd name="connsiteX13" fmla="*/ 92504 w 1271699"/>
                  <a:gd name="connsiteY13" fmla="*/ 455991 h 869761"/>
                  <a:gd name="connsiteX14" fmla="*/ 172514 w 1271699"/>
                  <a:gd name="connsiteY14" fmla="*/ 465516 h 869761"/>
                  <a:gd name="connsiteX15" fmla="*/ 101077 w 1271699"/>
                  <a:gd name="connsiteY15" fmla="*/ 501711 h 869761"/>
                  <a:gd name="connsiteX16" fmla="*/ 22972 w 1271699"/>
                  <a:gd name="connsiteY16" fmla="*/ 615059 h 869761"/>
                  <a:gd name="connsiteX17" fmla="*/ 92504 w 1271699"/>
                  <a:gd name="connsiteY17" fmla="*/ 723644 h 869761"/>
                  <a:gd name="connsiteX18" fmla="*/ 108697 w 1271699"/>
                  <a:gd name="connsiteY18" fmla="*/ 654111 h 869761"/>
                  <a:gd name="connsiteX19" fmla="*/ 275384 w 1271699"/>
                  <a:gd name="connsiteY19" fmla="*/ 414081 h 869761"/>
                  <a:gd name="connsiteX20" fmla="*/ 341107 w 1271699"/>
                  <a:gd name="connsiteY20" fmla="*/ 389316 h 869761"/>
                  <a:gd name="connsiteX21" fmla="*/ 403019 w 1271699"/>
                  <a:gd name="connsiteY21" fmla="*/ 446466 h 869761"/>
                  <a:gd name="connsiteX22" fmla="*/ 359204 w 1271699"/>
                  <a:gd name="connsiteY22" fmla="*/ 581721 h 869761"/>
                  <a:gd name="connsiteX23" fmla="*/ 139177 w 1271699"/>
                  <a:gd name="connsiteY23" fmla="*/ 744599 h 869761"/>
                  <a:gd name="connsiteX24" fmla="*/ 112507 w 1271699"/>
                  <a:gd name="connsiteY24" fmla="*/ 749361 h 869761"/>
                  <a:gd name="connsiteX25" fmla="*/ 132509 w 1271699"/>
                  <a:gd name="connsiteY25" fmla="*/ 822704 h 869761"/>
                  <a:gd name="connsiteX26" fmla="*/ 195374 w 1271699"/>
                  <a:gd name="connsiteY26" fmla="*/ 840801 h 869761"/>
                  <a:gd name="connsiteX27" fmla="*/ 287767 w 1271699"/>
                  <a:gd name="connsiteY27" fmla="*/ 771269 h 869761"/>
                  <a:gd name="connsiteX28" fmla="*/ 495412 w 1271699"/>
                  <a:gd name="connsiteY28" fmla="*/ 460754 h 869761"/>
                  <a:gd name="connsiteX29" fmla="*/ 551609 w 1271699"/>
                  <a:gd name="connsiteY29" fmla="*/ 360741 h 869761"/>
                  <a:gd name="connsiteX30" fmla="*/ 486839 w 1271699"/>
                  <a:gd name="connsiteY30" fmla="*/ 350264 h 869761"/>
                  <a:gd name="connsiteX31" fmla="*/ 378254 w 1271699"/>
                  <a:gd name="connsiteY31" fmla="*/ 340739 h 869761"/>
                  <a:gd name="connsiteX32" fmla="*/ 303007 w 1271699"/>
                  <a:gd name="connsiteY32" fmla="*/ 380744 h 869761"/>
                  <a:gd name="connsiteX33" fmla="*/ 393494 w 1271699"/>
                  <a:gd name="connsiteY33" fmla="*/ 278826 h 869761"/>
                  <a:gd name="connsiteX34" fmla="*/ 558277 w 1271699"/>
                  <a:gd name="connsiteY34" fmla="*/ 303591 h 869761"/>
                  <a:gd name="connsiteX35" fmla="*/ 596377 w 1271699"/>
                  <a:gd name="connsiteY35" fmla="*/ 289304 h 869761"/>
                  <a:gd name="connsiteX36" fmla="*/ 730679 w 1271699"/>
                  <a:gd name="connsiteY36" fmla="*/ 107376 h 869761"/>
                  <a:gd name="connsiteX37" fmla="*/ 823072 w 1271699"/>
                  <a:gd name="connsiteY37" fmla="*/ 27366 h 869761"/>
                  <a:gd name="connsiteX38" fmla="*/ 719249 w 1271699"/>
                  <a:gd name="connsiteY38" fmla="*/ 26414 h 869761"/>
                  <a:gd name="connsiteX39" fmla="*/ 464932 w 1271699"/>
                  <a:gd name="connsiteY39" fmla="*/ 94994 h 869761"/>
                  <a:gd name="connsiteX40" fmla="*/ 327772 w 1271699"/>
                  <a:gd name="connsiteY40" fmla="*/ 199769 h 869761"/>
                  <a:gd name="connsiteX41" fmla="*/ 294434 w 1271699"/>
                  <a:gd name="connsiteY41" fmla="*/ 300734 h 869761"/>
                  <a:gd name="connsiteX42" fmla="*/ 315389 w 1271699"/>
                  <a:gd name="connsiteY42" fmla="*/ 139761 h 869761"/>
                  <a:gd name="connsiteX43" fmla="*/ 454454 w 1271699"/>
                  <a:gd name="connsiteY43" fmla="*/ 46416 h 869761"/>
                  <a:gd name="connsiteX44" fmla="*/ 680197 w 1271699"/>
                  <a:gd name="connsiteY44" fmla="*/ 1649 h 869761"/>
                  <a:gd name="connsiteX45" fmla="*/ 860219 w 1271699"/>
                  <a:gd name="connsiteY45" fmla="*/ 16889 h 869761"/>
                  <a:gd name="connsiteX46" fmla="*/ 901177 w 1271699"/>
                  <a:gd name="connsiteY46" fmla="*/ 13079 h 869761"/>
                  <a:gd name="connsiteX47" fmla="*/ 940229 w 1271699"/>
                  <a:gd name="connsiteY47" fmla="*/ 15936 h 869761"/>
                  <a:gd name="connsiteX48" fmla="*/ 954517 w 1271699"/>
                  <a:gd name="connsiteY48" fmla="*/ 31176 h 869761"/>
                  <a:gd name="connsiteX49" fmla="*/ 942134 w 1271699"/>
                  <a:gd name="connsiteY49" fmla="*/ 48321 h 869761"/>
                  <a:gd name="connsiteX50" fmla="*/ 896414 w 1271699"/>
                  <a:gd name="connsiteY50" fmla="*/ 49274 h 869761"/>
                  <a:gd name="connsiteX51" fmla="*/ 853552 w 1271699"/>
                  <a:gd name="connsiteY51" fmla="*/ 60704 h 869761"/>
                  <a:gd name="connsiteX52" fmla="*/ 739252 w 1271699"/>
                  <a:gd name="connsiteY52" fmla="*/ 194054 h 869761"/>
                  <a:gd name="connsiteX53" fmla="*/ 648764 w 1271699"/>
                  <a:gd name="connsiteY53" fmla="*/ 332166 h 869761"/>
                  <a:gd name="connsiteX54" fmla="*/ 707819 w 1271699"/>
                  <a:gd name="connsiteY54" fmla="*/ 341691 h 869761"/>
                  <a:gd name="connsiteX55" fmla="*/ 786877 w 1271699"/>
                  <a:gd name="connsiteY55" fmla="*/ 324546 h 869761"/>
                  <a:gd name="connsiteX56" fmla="*/ 813547 w 1271699"/>
                  <a:gd name="connsiteY56" fmla="*/ 308354 h 869761"/>
                  <a:gd name="connsiteX57" fmla="*/ 984044 w 1271699"/>
                  <a:gd name="connsiteY57" fmla="*/ 116901 h 869761"/>
                  <a:gd name="connsiteX58" fmla="*/ 1165972 w 1271699"/>
                  <a:gd name="connsiteY58" fmla="*/ 48321 h 869761"/>
                  <a:gd name="connsiteX59" fmla="*/ 1271699 w 1271699"/>
                  <a:gd name="connsiteY59" fmla="*/ 63561 h 869761"/>
                  <a:gd name="connsiteX60" fmla="*/ 1270747 w 1271699"/>
                  <a:gd name="connsiteY60" fmla="*/ 69276 h 869761"/>
                  <a:gd name="connsiteX61" fmla="*/ 1191689 w 1271699"/>
                  <a:gd name="connsiteY61" fmla="*/ 83564 h 869761"/>
                  <a:gd name="connsiteX62" fmla="*/ 1016429 w 1271699"/>
                  <a:gd name="connsiteY62" fmla="*/ 184529 h 869761"/>
                  <a:gd name="connsiteX63" fmla="*/ 875459 w 1271699"/>
                  <a:gd name="connsiteY63" fmla="*/ 323594 h 869761"/>
                  <a:gd name="connsiteX64" fmla="*/ 871649 w 1271699"/>
                  <a:gd name="connsiteY64" fmla="*/ 329309 h 869761"/>
                  <a:gd name="connsiteX65" fmla="*/ 905939 w 1271699"/>
                  <a:gd name="connsiteY65" fmla="*/ 350264 h 869761"/>
                  <a:gd name="connsiteX66" fmla="*/ 898319 w 1271699"/>
                  <a:gd name="connsiteY66" fmla="*/ 407414 h 869761"/>
                  <a:gd name="connsiteX67" fmla="*/ 817357 w 1271699"/>
                  <a:gd name="connsiteY67" fmla="*/ 423606 h 869761"/>
                  <a:gd name="connsiteX68" fmla="*/ 794497 w 1271699"/>
                  <a:gd name="connsiteY68" fmla="*/ 436941 h 869761"/>
                  <a:gd name="connsiteX69" fmla="*/ 735442 w 1271699"/>
                  <a:gd name="connsiteY69" fmla="*/ 549336 h 869761"/>
                  <a:gd name="connsiteX70" fmla="*/ 746872 w 1271699"/>
                  <a:gd name="connsiteY70" fmla="*/ 557909 h 869761"/>
                  <a:gd name="connsiteX71" fmla="*/ 835454 w 1271699"/>
                  <a:gd name="connsiteY71" fmla="*/ 737931 h 869761"/>
                  <a:gd name="connsiteX72" fmla="*/ 742109 w 1271699"/>
                  <a:gd name="connsiteY72" fmla="*/ 800796 h 869761"/>
                  <a:gd name="connsiteX73" fmla="*/ 689722 w 1271699"/>
                  <a:gd name="connsiteY73" fmla="*/ 745551 h 869761"/>
                  <a:gd name="connsiteX74" fmla="*/ 687817 w 1271699"/>
                  <a:gd name="connsiteY74" fmla="*/ 588389 h 869761"/>
                  <a:gd name="connsiteX75" fmla="*/ 688769 w 1271699"/>
                  <a:gd name="connsiteY75" fmla="*/ 582674 h 869761"/>
                  <a:gd name="connsiteX76" fmla="*/ 606854 w 1271699"/>
                  <a:gd name="connsiteY76" fmla="*/ 636966 h 869761"/>
                  <a:gd name="connsiteX77" fmla="*/ 663052 w 1271699"/>
                  <a:gd name="connsiteY77" fmla="*/ 731264 h 869761"/>
                  <a:gd name="connsiteX78" fmla="*/ 586852 w 1271699"/>
                  <a:gd name="connsiteY78" fmla="*/ 716976 h 869761"/>
                  <a:gd name="connsiteX79" fmla="*/ 681149 w 1271699"/>
                  <a:gd name="connsiteY79" fmla="*/ 552194 h 869761"/>
                  <a:gd name="connsiteX80" fmla="*/ 704962 w 1271699"/>
                  <a:gd name="connsiteY80" fmla="*/ 533144 h 869761"/>
                  <a:gd name="connsiteX81" fmla="*/ 749729 w 1271699"/>
                  <a:gd name="connsiteY81" fmla="*/ 417891 h 869761"/>
                  <a:gd name="connsiteX82" fmla="*/ 683054 w 1271699"/>
                  <a:gd name="connsiteY82" fmla="*/ 397889 h 869761"/>
                  <a:gd name="connsiteX83" fmla="*/ 115364 w 1271699"/>
                  <a:gd name="connsiteY83" fmla="*/ 718881 h 869761"/>
                  <a:gd name="connsiteX84" fmla="*/ 121079 w 1271699"/>
                  <a:gd name="connsiteY84" fmla="*/ 726501 h 869761"/>
                  <a:gd name="connsiteX85" fmla="*/ 191564 w 1271699"/>
                  <a:gd name="connsiteY85" fmla="*/ 696021 h 869761"/>
                  <a:gd name="connsiteX86" fmla="*/ 363967 w 1271699"/>
                  <a:gd name="connsiteY86" fmla="*/ 503616 h 869761"/>
                  <a:gd name="connsiteX87" fmla="*/ 380159 w 1271699"/>
                  <a:gd name="connsiteY87" fmla="*/ 443609 h 869761"/>
                  <a:gd name="connsiteX88" fmla="*/ 344917 w 1271699"/>
                  <a:gd name="connsiteY88" fmla="*/ 415034 h 869761"/>
                  <a:gd name="connsiteX89" fmla="*/ 294434 w 1271699"/>
                  <a:gd name="connsiteY89" fmla="*/ 435989 h 869761"/>
                  <a:gd name="connsiteX90" fmla="*/ 115364 w 1271699"/>
                  <a:gd name="connsiteY90" fmla="*/ 718881 h 869761"/>
                  <a:gd name="connsiteX91" fmla="*/ 723059 w 1271699"/>
                  <a:gd name="connsiteY91" fmla="*/ 584579 h 869761"/>
                  <a:gd name="connsiteX92" fmla="*/ 704962 w 1271699"/>
                  <a:gd name="connsiteY92" fmla="*/ 678876 h 869761"/>
                  <a:gd name="connsiteX93" fmla="*/ 721154 w 1271699"/>
                  <a:gd name="connsiteY93" fmla="*/ 757934 h 869761"/>
                  <a:gd name="connsiteX94" fmla="*/ 776399 w 1271699"/>
                  <a:gd name="connsiteY94" fmla="*/ 780794 h 869761"/>
                  <a:gd name="connsiteX95" fmla="*/ 811642 w 1271699"/>
                  <a:gd name="connsiteY95" fmla="*/ 733169 h 869761"/>
                  <a:gd name="connsiteX96" fmla="*/ 806879 w 1271699"/>
                  <a:gd name="connsiteY96" fmla="*/ 688401 h 869761"/>
                  <a:gd name="connsiteX97" fmla="*/ 723059 w 1271699"/>
                  <a:gd name="connsiteY97" fmla="*/ 584579 h 869761"/>
                  <a:gd name="connsiteX98" fmla="*/ 820214 w 1271699"/>
                  <a:gd name="connsiteY98" fmla="*/ 395984 h 869761"/>
                  <a:gd name="connsiteX99" fmla="*/ 881174 w 1271699"/>
                  <a:gd name="connsiteY99" fmla="*/ 395031 h 869761"/>
                  <a:gd name="connsiteX100" fmla="*/ 903082 w 1271699"/>
                  <a:gd name="connsiteY100" fmla="*/ 378839 h 869761"/>
                  <a:gd name="connsiteX101" fmla="*/ 881174 w 1271699"/>
                  <a:gd name="connsiteY101" fmla="*/ 355979 h 869761"/>
                  <a:gd name="connsiteX102" fmla="*/ 851647 w 1271699"/>
                  <a:gd name="connsiteY102" fmla="*/ 353121 h 869761"/>
                  <a:gd name="connsiteX103" fmla="*/ 820214 w 1271699"/>
                  <a:gd name="connsiteY103" fmla="*/ 395984 h 869761"/>
                  <a:gd name="connsiteX104" fmla="*/ 768779 w 1271699"/>
                  <a:gd name="connsiteY104" fmla="*/ 385506 h 869761"/>
                  <a:gd name="connsiteX105" fmla="*/ 789734 w 1271699"/>
                  <a:gd name="connsiteY105" fmla="*/ 346454 h 869761"/>
                  <a:gd name="connsiteX106" fmla="*/ 786877 w 1271699"/>
                  <a:gd name="connsiteY106" fmla="*/ 341691 h 869761"/>
                  <a:gd name="connsiteX107" fmla="*/ 718297 w 1271699"/>
                  <a:gd name="connsiteY107" fmla="*/ 362646 h 869761"/>
                  <a:gd name="connsiteX108" fmla="*/ 719249 w 1271699"/>
                  <a:gd name="connsiteY108" fmla="*/ 369314 h 869761"/>
                  <a:gd name="connsiteX109" fmla="*/ 768779 w 1271699"/>
                  <a:gd name="connsiteY109" fmla="*/ 385506 h 86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71699" h="869761">
                    <a:moveTo>
                      <a:pt x="683054" y="397889"/>
                    </a:moveTo>
                    <a:cubicBezTo>
                      <a:pt x="667814" y="422654"/>
                      <a:pt x="670672" y="447419"/>
                      <a:pt x="675434" y="474089"/>
                    </a:cubicBezTo>
                    <a:cubicBezTo>
                      <a:pt x="659242" y="479804"/>
                      <a:pt x="650669" y="469326"/>
                      <a:pt x="643049" y="458849"/>
                    </a:cubicBezTo>
                    <a:cubicBezTo>
                      <a:pt x="626857" y="436941"/>
                      <a:pt x="628762" y="415986"/>
                      <a:pt x="647812" y="384554"/>
                    </a:cubicBezTo>
                    <a:cubicBezTo>
                      <a:pt x="640192" y="381696"/>
                      <a:pt x="631619" y="378839"/>
                      <a:pt x="623047" y="375981"/>
                    </a:cubicBezTo>
                    <a:cubicBezTo>
                      <a:pt x="594472" y="423606"/>
                      <a:pt x="566849" y="470279"/>
                      <a:pt x="537322" y="516951"/>
                    </a:cubicBezTo>
                    <a:cubicBezTo>
                      <a:pt x="486839" y="596009"/>
                      <a:pt x="435404" y="675066"/>
                      <a:pt x="368729" y="741741"/>
                    </a:cubicBezTo>
                    <a:cubicBezTo>
                      <a:pt x="327772" y="782699"/>
                      <a:pt x="285862" y="822704"/>
                      <a:pt x="234427" y="849374"/>
                    </a:cubicBezTo>
                    <a:cubicBezTo>
                      <a:pt x="212519" y="859851"/>
                      <a:pt x="187754" y="866519"/>
                      <a:pt x="162989" y="869376"/>
                    </a:cubicBezTo>
                    <a:cubicBezTo>
                      <a:pt x="141082" y="872234"/>
                      <a:pt x="122032" y="858899"/>
                      <a:pt x="114412" y="838896"/>
                    </a:cubicBezTo>
                    <a:cubicBezTo>
                      <a:pt x="105839" y="817941"/>
                      <a:pt x="101077" y="795081"/>
                      <a:pt x="97267" y="773174"/>
                    </a:cubicBezTo>
                    <a:cubicBezTo>
                      <a:pt x="94409" y="756981"/>
                      <a:pt x="90599" y="747456"/>
                      <a:pt x="72502" y="742694"/>
                    </a:cubicBezTo>
                    <a:cubicBezTo>
                      <a:pt x="19162" y="728406"/>
                      <a:pt x="-5603" y="683639"/>
                      <a:pt x="1064" y="618869"/>
                    </a:cubicBezTo>
                    <a:cubicBezTo>
                      <a:pt x="7732" y="552194"/>
                      <a:pt x="39164" y="496949"/>
                      <a:pt x="92504" y="455991"/>
                    </a:cubicBezTo>
                    <a:cubicBezTo>
                      <a:pt x="126794" y="429321"/>
                      <a:pt x="153464" y="435036"/>
                      <a:pt x="172514" y="465516"/>
                    </a:cubicBezTo>
                    <a:cubicBezTo>
                      <a:pt x="148702" y="477899"/>
                      <a:pt x="122984" y="487424"/>
                      <a:pt x="101077" y="501711"/>
                    </a:cubicBezTo>
                    <a:cubicBezTo>
                      <a:pt x="61072" y="529334"/>
                      <a:pt x="35354" y="568386"/>
                      <a:pt x="22972" y="615059"/>
                    </a:cubicBezTo>
                    <a:cubicBezTo>
                      <a:pt x="8684" y="670304"/>
                      <a:pt x="33449" y="709356"/>
                      <a:pt x="92504" y="723644"/>
                    </a:cubicBezTo>
                    <a:cubicBezTo>
                      <a:pt x="98219" y="700784"/>
                      <a:pt x="101077" y="676971"/>
                      <a:pt x="108697" y="654111"/>
                    </a:cubicBezTo>
                    <a:cubicBezTo>
                      <a:pt x="141082" y="557909"/>
                      <a:pt x="192517" y="475041"/>
                      <a:pt x="275384" y="414081"/>
                    </a:cubicBezTo>
                    <a:cubicBezTo>
                      <a:pt x="293482" y="400746"/>
                      <a:pt x="318247" y="392174"/>
                      <a:pt x="341107" y="389316"/>
                    </a:cubicBezTo>
                    <a:cubicBezTo>
                      <a:pt x="375397" y="384554"/>
                      <a:pt x="401114" y="412176"/>
                      <a:pt x="403019" y="446466"/>
                    </a:cubicBezTo>
                    <a:cubicBezTo>
                      <a:pt x="404924" y="496949"/>
                      <a:pt x="383969" y="540764"/>
                      <a:pt x="359204" y="581721"/>
                    </a:cubicBezTo>
                    <a:cubicBezTo>
                      <a:pt x="307769" y="665541"/>
                      <a:pt x="234427" y="719834"/>
                      <a:pt x="139177" y="744599"/>
                    </a:cubicBezTo>
                    <a:cubicBezTo>
                      <a:pt x="132509" y="746504"/>
                      <a:pt x="124889" y="747456"/>
                      <a:pt x="112507" y="749361"/>
                    </a:cubicBezTo>
                    <a:cubicBezTo>
                      <a:pt x="119174" y="774126"/>
                      <a:pt x="122984" y="799844"/>
                      <a:pt x="132509" y="822704"/>
                    </a:cubicBezTo>
                    <a:cubicBezTo>
                      <a:pt x="142034" y="845564"/>
                      <a:pt x="167752" y="851279"/>
                      <a:pt x="195374" y="840801"/>
                    </a:cubicBezTo>
                    <a:cubicBezTo>
                      <a:pt x="232522" y="826514"/>
                      <a:pt x="262049" y="800796"/>
                      <a:pt x="287767" y="771269"/>
                    </a:cubicBezTo>
                    <a:cubicBezTo>
                      <a:pt x="371587" y="677924"/>
                      <a:pt x="433499" y="569339"/>
                      <a:pt x="495412" y="460754"/>
                    </a:cubicBezTo>
                    <a:cubicBezTo>
                      <a:pt x="513509" y="428369"/>
                      <a:pt x="531607" y="395984"/>
                      <a:pt x="551609" y="360741"/>
                    </a:cubicBezTo>
                    <a:cubicBezTo>
                      <a:pt x="528749" y="356931"/>
                      <a:pt x="507794" y="352169"/>
                      <a:pt x="486839" y="350264"/>
                    </a:cubicBezTo>
                    <a:cubicBezTo>
                      <a:pt x="450644" y="346454"/>
                      <a:pt x="414449" y="342644"/>
                      <a:pt x="378254" y="340739"/>
                    </a:cubicBezTo>
                    <a:cubicBezTo>
                      <a:pt x="348727" y="339786"/>
                      <a:pt x="319199" y="342644"/>
                      <a:pt x="303007" y="380744"/>
                    </a:cubicBezTo>
                    <a:cubicBezTo>
                      <a:pt x="305864" y="319784"/>
                      <a:pt x="341107" y="284541"/>
                      <a:pt x="393494" y="278826"/>
                    </a:cubicBezTo>
                    <a:cubicBezTo>
                      <a:pt x="450644" y="273111"/>
                      <a:pt x="504937" y="286446"/>
                      <a:pt x="558277" y="303591"/>
                    </a:cubicBezTo>
                    <a:cubicBezTo>
                      <a:pt x="578279" y="310259"/>
                      <a:pt x="584947" y="305496"/>
                      <a:pt x="596377" y="289304"/>
                    </a:cubicBezTo>
                    <a:cubicBezTo>
                      <a:pt x="639239" y="227391"/>
                      <a:pt x="682102" y="165479"/>
                      <a:pt x="730679" y="107376"/>
                    </a:cubicBezTo>
                    <a:cubicBezTo>
                      <a:pt x="755444" y="77849"/>
                      <a:pt x="789734" y="55941"/>
                      <a:pt x="823072" y="27366"/>
                    </a:cubicBezTo>
                    <a:cubicBezTo>
                      <a:pt x="788782" y="26414"/>
                      <a:pt x="753539" y="23556"/>
                      <a:pt x="719249" y="26414"/>
                    </a:cubicBezTo>
                    <a:cubicBezTo>
                      <a:pt x="630667" y="33081"/>
                      <a:pt x="545894" y="55941"/>
                      <a:pt x="464932" y="94994"/>
                    </a:cubicBezTo>
                    <a:cubicBezTo>
                      <a:pt x="412544" y="120711"/>
                      <a:pt x="363967" y="153096"/>
                      <a:pt x="327772" y="199769"/>
                    </a:cubicBezTo>
                    <a:cubicBezTo>
                      <a:pt x="304912" y="229296"/>
                      <a:pt x="297292" y="263586"/>
                      <a:pt x="294434" y="300734"/>
                    </a:cubicBezTo>
                    <a:cubicBezTo>
                      <a:pt x="274432" y="251204"/>
                      <a:pt x="279194" y="185481"/>
                      <a:pt x="315389" y="139761"/>
                    </a:cubicBezTo>
                    <a:cubicBezTo>
                      <a:pt x="351584" y="93089"/>
                      <a:pt x="401114" y="66419"/>
                      <a:pt x="454454" y="46416"/>
                    </a:cubicBezTo>
                    <a:cubicBezTo>
                      <a:pt x="526844" y="19746"/>
                      <a:pt x="602092" y="6411"/>
                      <a:pt x="680197" y="1649"/>
                    </a:cubicBezTo>
                    <a:cubicBezTo>
                      <a:pt x="741157" y="-2161"/>
                      <a:pt x="801164" y="-256"/>
                      <a:pt x="860219" y="16889"/>
                    </a:cubicBezTo>
                    <a:cubicBezTo>
                      <a:pt x="872602" y="20699"/>
                      <a:pt x="886889" y="14031"/>
                      <a:pt x="901177" y="13079"/>
                    </a:cubicBezTo>
                    <a:cubicBezTo>
                      <a:pt x="914512" y="13079"/>
                      <a:pt x="927847" y="13079"/>
                      <a:pt x="940229" y="15936"/>
                    </a:cubicBezTo>
                    <a:cubicBezTo>
                      <a:pt x="945944" y="17841"/>
                      <a:pt x="954517" y="25461"/>
                      <a:pt x="954517" y="31176"/>
                    </a:cubicBezTo>
                    <a:cubicBezTo>
                      <a:pt x="954517" y="36891"/>
                      <a:pt x="947849" y="47369"/>
                      <a:pt x="942134" y="48321"/>
                    </a:cubicBezTo>
                    <a:cubicBezTo>
                      <a:pt x="926894" y="51179"/>
                      <a:pt x="910702" y="53084"/>
                      <a:pt x="896414" y="49274"/>
                    </a:cubicBezTo>
                    <a:cubicBezTo>
                      <a:pt x="878317" y="44511"/>
                      <a:pt x="866887" y="49274"/>
                      <a:pt x="853552" y="60704"/>
                    </a:cubicBezTo>
                    <a:cubicBezTo>
                      <a:pt x="808784" y="99756"/>
                      <a:pt x="772589" y="145476"/>
                      <a:pt x="739252" y="194054"/>
                    </a:cubicBezTo>
                    <a:cubicBezTo>
                      <a:pt x="707819" y="239774"/>
                      <a:pt x="678292" y="286446"/>
                      <a:pt x="648764" y="332166"/>
                    </a:cubicBezTo>
                    <a:cubicBezTo>
                      <a:pt x="668767" y="347406"/>
                      <a:pt x="684959" y="351216"/>
                      <a:pt x="707819" y="341691"/>
                    </a:cubicBezTo>
                    <a:cubicBezTo>
                      <a:pt x="732584" y="331214"/>
                      <a:pt x="760207" y="327404"/>
                      <a:pt x="786877" y="324546"/>
                    </a:cubicBezTo>
                    <a:cubicBezTo>
                      <a:pt x="799259" y="322641"/>
                      <a:pt x="806879" y="318831"/>
                      <a:pt x="813547" y="308354"/>
                    </a:cubicBezTo>
                    <a:cubicBezTo>
                      <a:pt x="859267" y="235011"/>
                      <a:pt x="914512" y="169289"/>
                      <a:pt x="984044" y="116901"/>
                    </a:cubicBezTo>
                    <a:cubicBezTo>
                      <a:pt x="1037384" y="75944"/>
                      <a:pt x="1097392" y="49274"/>
                      <a:pt x="1165972" y="48321"/>
                    </a:cubicBezTo>
                    <a:cubicBezTo>
                      <a:pt x="1201214" y="47369"/>
                      <a:pt x="1236457" y="57846"/>
                      <a:pt x="1271699" y="63561"/>
                    </a:cubicBezTo>
                    <a:cubicBezTo>
                      <a:pt x="1271699" y="65466"/>
                      <a:pt x="1270747" y="67371"/>
                      <a:pt x="1270747" y="69276"/>
                    </a:cubicBezTo>
                    <a:cubicBezTo>
                      <a:pt x="1244077" y="74039"/>
                      <a:pt x="1217407" y="75944"/>
                      <a:pt x="1191689" y="83564"/>
                    </a:cubicBezTo>
                    <a:cubicBezTo>
                      <a:pt x="1125014" y="102614"/>
                      <a:pt x="1067864" y="139761"/>
                      <a:pt x="1016429" y="184529"/>
                    </a:cubicBezTo>
                    <a:cubicBezTo>
                      <a:pt x="966899" y="228344"/>
                      <a:pt x="922132" y="276921"/>
                      <a:pt x="875459" y="323594"/>
                    </a:cubicBezTo>
                    <a:cubicBezTo>
                      <a:pt x="873554" y="325499"/>
                      <a:pt x="872602" y="328356"/>
                      <a:pt x="871649" y="329309"/>
                    </a:cubicBezTo>
                    <a:cubicBezTo>
                      <a:pt x="884032" y="335976"/>
                      <a:pt x="896414" y="341691"/>
                      <a:pt x="905939" y="350264"/>
                    </a:cubicBezTo>
                    <a:cubicBezTo>
                      <a:pt x="929752" y="370266"/>
                      <a:pt x="926894" y="397889"/>
                      <a:pt x="898319" y="407414"/>
                    </a:cubicBezTo>
                    <a:cubicBezTo>
                      <a:pt x="872602" y="415986"/>
                      <a:pt x="844979" y="419796"/>
                      <a:pt x="817357" y="423606"/>
                    </a:cubicBezTo>
                    <a:cubicBezTo>
                      <a:pt x="805927" y="424559"/>
                      <a:pt x="799259" y="427416"/>
                      <a:pt x="794497" y="436941"/>
                    </a:cubicBezTo>
                    <a:cubicBezTo>
                      <a:pt x="775447" y="474089"/>
                      <a:pt x="755444" y="511236"/>
                      <a:pt x="735442" y="549336"/>
                    </a:cubicBezTo>
                    <a:cubicBezTo>
                      <a:pt x="741157" y="553146"/>
                      <a:pt x="744014" y="556004"/>
                      <a:pt x="746872" y="557909"/>
                    </a:cubicBezTo>
                    <a:cubicBezTo>
                      <a:pt x="817357" y="592199"/>
                      <a:pt x="852599" y="661731"/>
                      <a:pt x="835454" y="737931"/>
                    </a:cubicBezTo>
                    <a:cubicBezTo>
                      <a:pt x="826882" y="776984"/>
                      <a:pt x="789734" y="816036"/>
                      <a:pt x="742109" y="800796"/>
                    </a:cubicBezTo>
                    <a:cubicBezTo>
                      <a:pt x="715439" y="792224"/>
                      <a:pt x="699247" y="770316"/>
                      <a:pt x="689722" y="745551"/>
                    </a:cubicBezTo>
                    <a:cubicBezTo>
                      <a:pt x="668767" y="693164"/>
                      <a:pt x="675434" y="640776"/>
                      <a:pt x="687817" y="588389"/>
                    </a:cubicBezTo>
                    <a:cubicBezTo>
                      <a:pt x="687817" y="586484"/>
                      <a:pt x="688769" y="584579"/>
                      <a:pt x="688769" y="582674"/>
                    </a:cubicBezTo>
                    <a:cubicBezTo>
                      <a:pt x="654479" y="577911"/>
                      <a:pt x="616379" y="602676"/>
                      <a:pt x="606854" y="636966"/>
                    </a:cubicBezTo>
                    <a:cubicBezTo>
                      <a:pt x="594472" y="676019"/>
                      <a:pt x="612569" y="706499"/>
                      <a:pt x="663052" y="731264"/>
                    </a:cubicBezTo>
                    <a:cubicBezTo>
                      <a:pt x="635429" y="758886"/>
                      <a:pt x="603044" y="753171"/>
                      <a:pt x="586852" y="716976"/>
                    </a:cubicBezTo>
                    <a:cubicBezTo>
                      <a:pt x="556372" y="648396"/>
                      <a:pt x="606854" y="559814"/>
                      <a:pt x="681149" y="552194"/>
                    </a:cubicBezTo>
                    <a:cubicBezTo>
                      <a:pt x="694484" y="550289"/>
                      <a:pt x="700199" y="544574"/>
                      <a:pt x="704962" y="533144"/>
                    </a:cubicBezTo>
                    <a:cubicBezTo>
                      <a:pt x="719249" y="495044"/>
                      <a:pt x="734489" y="456944"/>
                      <a:pt x="749729" y="417891"/>
                    </a:cubicBezTo>
                    <a:cubicBezTo>
                      <a:pt x="728774" y="412176"/>
                      <a:pt x="705914" y="405509"/>
                      <a:pt x="683054" y="397889"/>
                    </a:cubicBezTo>
                    <a:close/>
                    <a:moveTo>
                      <a:pt x="115364" y="718881"/>
                    </a:moveTo>
                    <a:cubicBezTo>
                      <a:pt x="117269" y="721739"/>
                      <a:pt x="119174" y="723644"/>
                      <a:pt x="121079" y="726501"/>
                    </a:cubicBezTo>
                    <a:cubicBezTo>
                      <a:pt x="144892" y="716976"/>
                      <a:pt x="169657" y="709356"/>
                      <a:pt x="191564" y="696021"/>
                    </a:cubicBezTo>
                    <a:cubicBezTo>
                      <a:pt x="267764" y="649349"/>
                      <a:pt x="322057" y="581721"/>
                      <a:pt x="363967" y="503616"/>
                    </a:cubicBezTo>
                    <a:cubicBezTo>
                      <a:pt x="373492" y="485519"/>
                      <a:pt x="377302" y="463611"/>
                      <a:pt x="380159" y="443609"/>
                    </a:cubicBezTo>
                    <a:cubicBezTo>
                      <a:pt x="383017" y="421701"/>
                      <a:pt x="366824" y="409319"/>
                      <a:pt x="344917" y="415034"/>
                    </a:cubicBezTo>
                    <a:cubicBezTo>
                      <a:pt x="327772" y="419796"/>
                      <a:pt x="308722" y="425511"/>
                      <a:pt x="294434" y="435989"/>
                    </a:cubicBezTo>
                    <a:cubicBezTo>
                      <a:pt x="194422" y="505521"/>
                      <a:pt x="140129" y="603629"/>
                      <a:pt x="115364" y="718881"/>
                    </a:cubicBezTo>
                    <a:close/>
                    <a:moveTo>
                      <a:pt x="723059" y="584579"/>
                    </a:moveTo>
                    <a:cubicBezTo>
                      <a:pt x="716392" y="617916"/>
                      <a:pt x="708772" y="648396"/>
                      <a:pt x="704962" y="678876"/>
                    </a:cubicBezTo>
                    <a:cubicBezTo>
                      <a:pt x="701152" y="706499"/>
                      <a:pt x="704962" y="734121"/>
                      <a:pt x="721154" y="757934"/>
                    </a:cubicBezTo>
                    <a:cubicBezTo>
                      <a:pt x="733537" y="776031"/>
                      <a:pt x="757349" y="786509"/>
                      <a:pt x="776399" y="780794"/>
                    </a:cubicBezTo>
                    <a:cubicBezTo>
                      <a:pt x="795449" y="776031"/>
                      <a:pt x="811642" y="755076"/>
                      <a:pt x="811642" y="733169"/>
                    </a:cubicBezTo>
                    <a:cubicBezTo>
                      <a:pt x="811642" y="717929"/>
                      <a:pt x="811642" y="702689"/>
                      <a:pt x="806879" y="688401"/>
                    </a:cubicBezTo>
                    <a:cubicBezTo>
                      <a:pt x="794497" y="645539"/>
                      <a:pt x="770684" y="608391"/>
                      <a:pt x="723059" y="584579"/>
                    </a:cubicBezTo>
                    <a:close/>
                    <a:moveTo>
                      <a:pt x="820214" y="395984"/>
                    </a:moveTo>
                    <a:cubicBezTo>
                      <a:pt x="844027" y="395984"/>
                      <a:pt x="863077" y="397889"/>
                      <a:pt x="881174" y="395031"/>
                    </a:cubicBezTo>
                    <a:cubicBezTo>
                      <a:pt x="888794" y="394079"/>
                      <a:pt x="895462" y="384554"/>
                      <a:pt x="903082" y="378839"/>
                    </a:cubicBezTo>
                    <a:cubicBezTo>
                      <a:pt x="896414" y="371219"/>
                      <a:pt x="889747" y="360741"/>
                      <a:pt x="881174" y="355979"/>
                    </a:cubicBezTo>
                    <a:cubicBezTo>
                      <a:pt x="872602" y="352169"/>
                      <a:pt x="857362" y="349311"/>
                      <a:pt x="851647" y="353121"/>
                    </a:cubicBezTo>
                    <a:cubicBezTo>
                      <a:pt x="840217" y="364551"/>
                      <a:pt x="832597" y="379791"/>
                      <a:pt x="820214" y="395984"/>
                    </a:cubicBezTo>
                    <a:close/>
                    <a:moveTo>
                      <a:pt x="768779" y="385506"/>
                    </a:moveTo>
                    <a:cubicBezTo>
                      <a:pt x="776399" y="371219"/>
                      <a:pt x="783067" y="358836"/>
                      <a:pt x="789734" y="346454"/>
                    </a:cubicBezTo>
                    <a:cubicBezTo>
                      <a:pt x="788782" y="344549"/>
                      <a:pt x="787829" y="343596"/>
                      <a:pt x="786877" y="341691"/>
                    </a:cubicBezTo>
                    <a:cubicBezTo>
                      <a:pt x="764017" y="348359"/>
                      <a:pt x="741157" y="355026"/>
                      <a:pt x="718297" y="362646"/>
                    </a:cubicBezTo>
                    <a:cubicBezTo>
                      <a:pt x="718297" y="364551"/>
                      <a:pt x="719249" y="366456"/>
                      <a:pt x="719249" y="369314"/>
                    </a:cubicBezTo>
                    <a:cubicBezTo>
                      <a:pt x="734489" y="373124"/>
                      <a:pt x="750682" y="378839"/>
                      <a:pt x="768779" y="3855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E2489E4-3B0E-4D15-8427-A70214AAC55B}"/>
                  </a:ext>
                </a:extLst>
              </p:cNvPr>
              <p:cNvSpPr/>
              <p:nvPr/>
            </p:nvSpPr>
            <p:spPr>
              <a:xfrm>
                <a:off x="4825650" y="4164861"/>
                <a:ext cx="493552" cy="198456"/>
              </a:xfrm>
              <a:custGeom>
                <a:avLst/>
                <a:gdLst>
                  <a:gd name="connsiteX0" fmla="*/ 309722 w 679292"/>
                  <a:gd name="connsiteY0" fmla="*/ 104775 h 273141"/>
                  <a:gd name="connsiteX1" fmla="*/ 326867 w 679292"/>
                  <a:gd name="connsiteY1" fmla="*/ 66675 h 273141"/>
                  <a:gd name="connsiteX2" fmla="*/ 327820 w 679292"/>
                  <a:gd name="connsiteY2" fmla="*/ 0 h 273141"/>
                  <a:gd name="connsiteX3" fmla="*/ 356395 w 679292"/>
                  <a:gd name="connsiteY3" fmla="*/ 91440 h 273141"/>
                  <a:gd name="connsiteX4" fmla="*/ 294482 w 679292"/>
                  <a:gd name="connsiteY4" fmla="*/ 196215 h 273141"/>
                  <a:gd name="connsiteX5" fmla="*/ 264002 w 679292"/>
                  <a:gd name="connsiteY5" fmla="*/ 245745 h 273141"/>
                  <a:gd name="connsiteX6" fmla="*/ 284957 w 679292"/>
                  <a:gd name="connsiteY6" fmla="*/ 226695 h 273141"/>
                  <a:gd name="connsiteX7" fmla="*/ 370682 w 679292"/>
                  <a:gd name="connsiteY7" fmla="*/ 127635 h 273141"/>
                  <a:gd name="connsiteX8" fmla="*/ 375445 w 679292"/>
                  <a:gd name="connsiteY8" fmla="*/ 108585 h 273141"/>
                  <a:gd name="connsiteX9" fmla="*/ 389732 w 679292"/>
                  <a:gd name="connsiteY9" fmla="*/ 28575 h 273141"/>
                  <a:gd name="connsiteX10" fmla="*/ 428784 w 679292"/>
                  <a:gd name="connsiteY10" fmla="*/ 7620 h 273141"/>
                  <a:gd name="connsiteX11" fmla="*/ 448787 w 679292"/>
                  <a:gd name="connsiteY11" fmla="*/ 45720 h 273141"/>
                  <a:gd name="connsiteX12" fmla="*/ 443072 w 679292"/>
                  <a:gd name="connsiteY12" fmla="*/ 76200 h 273141"/>
                  <a:gd name="connsiteX13" fmla="*/ 420212 w 679292"/>
                  <a:gd name="connsiteY13" fmla="*/ 129540 h 273141"/>
                  <a:gd name="connsiteX14" fmla="*/ 482125 w 679292"/>
                  <a:gd name="connsiteY14" fmla="*/ 91440 h 273141"/>
                  <a:gd name="connsiteX15" fmla="*/ 561182 w 679292"/>
                  <a:gd name="connsiteY15" fmla="*/ 19050 h 273141"/>
                  <a:gd name="connsiteX16" fmla="*/ 631667 w 679292"/>
                  <a:gd name="connsiteY16" fmla="*/ 9525 h 273141"/>
                  <a:gd name="connsiteX17" fmla="*/ 663100 w 679292"/>
                  <a:gd name="connsiteY17" fmla="*/ 40957 h 273141"/>
                  <a:gd name="connsiteX18" fmla="*/ 541180 w 679292"/>
                  <a:gd name="connsiteY18" fmla="*/ 140970 h 273141"/>
                  <a:gd name="connsiteX19" fmla="*/ 491650 w 679292"/>
                  <a:gd name="connsiteY19" fmla="*/ 180975 h 273141"/>
                  <a:gd name="connsiteX20" fmla="*/ 468789 w 679292"/>
                  <a:gd name="connsiteY20" fmla="*/ 247650 h 273141"/>
                  <a:gd name="connsiteX21" fmla="*/ 517367 w 679292"/>
                  <a:gd name="connsiteY21" fmla="*/ 213360 h 273141"/>
                  <a:gd name="connsiteX22" fmla="*/ 648812 w 679292"/>
                  <a:gd name="connsiteY22" fmla="*/ 107632 h 273141"/>
                  <a:gd name="connsiteX23" fmla="*/ 675482 w 679292"/>
                  <a:gd name="connsiteY23" fmla="*/ 98107 h 273141"/>
                  <a:gd name="connsiteX24" fmla="*/ 679292 w 679292"/>
                  <a:gd name="connsiteY24" fmla="*/ 105727 h 273141"/>
                  <a:gd name="connsiteX25" fmla="*/ 611664 w 679292"/>
                  <a:gd name="connsiteY25" fmla="*/ 166688 h 273141"/>
                  <a:gd name="connsiteX26" fmla="*/ 476409 w 679292"/>
                  <a:gd name="connsiteY26" fmla="*/ 267653 h 273141"/>
                  <a:gd name="connsiteX27" fmla="*/ 452597 w 679292"/>
                  <a:gd name="connsiteY27" fmla="*/ 266700 h 273141"/>
                  <a:gd name="connsiteX28" fmla="*/ 438309 w 679292"/>
                  <a:gd name="connsiteY28" fmla="*/ 196215 h 273141"/>
                  <a:gd name="connsiteX29" fmla="*/ 453550 w 679292"/>
                  <a:gd name="connsiteY29" fmla="*/ 140017 h 273141"/>
                  <a:gd name="connsiteX30" fmla="*/ 410687 w 679292"/>
                  <a:gd name="connsiteY30" fmla="*/ 146685 h 273141"/>
                  <a:gd name="connsiteX31" fmla="*/ 399257 w 679292"/>
                  <a:gd name="connsiteY31" fmla="*/ 156210 h 273141"/>
                  <a:gd name="connsiteX32" fmla="*/ 291625 w 679292"/>
                  <a:gd name="connsiteY32" fmla="*/ 255270 h 273141"/>
                  <a:gd name="connsiteX33" fmla="*/ 276384 w 679292"/>
                  <a:gd name="connsiteY33" fmla="*/ 263842 h 273141"/>
                  <a:gd name="connsiteX34" fmla="*/ 232570 w 679292"/>
                  <a:gd name="connsiteY34" fmla="*/ 237172 h 273141"/>
                  <a:gd name="connsiteX35" fmla="*/ 231617 w 679292"/>
                  <a:gd name="connsiteY35" fmla="*/ 220027 h 273141"/>
                  <a:gd name="connsiteX36" fmla="*/ 171609 w 679292"/>
                  <a:gd name="connsiteY36" fmla="*/ 264795 h 273141"/>
                  <a:gd name="connsiteX37" fmla="*/ 132557 w 679292"/>
                  <a:gd name="connsiteY37" fmla="*/ 251460 h 273141"/>
                  <a:gd name="connsiteX38" fmla="*/ 127795 w 679292"/>
                  <a:gd name="connsiteY38" fmla="*/ 199072 h 273141"/>
                  <a:gd name="connsiteX39" fmla="*/ 47784 w 679292"/>
                  <a:gd name="connsiteY39" fmla="*/ 260985 h 273141"/>
                  <a:gd name="connsiteX40" fmla="*/ 21114 w 679292"/>
                  <a:gd name="connsiteY40" fmla="*/ 271463 h 273141"/>
                  <a:gd name="connsiteX41" fmla="*/ 1112 w 679292"/>
                  <a:gd name="connsiteY41" fmla="*/ 240030 h 273141"/>
                  <a:gd name="connsiteX42" fmla="*/ 33497 w 679292"/>
                  <a:gd name="connsiteY42" fmla="*/ 123825 h 273141"/>
                  <a:gd name="connsiteX43" fmla="*/ 166847 w 679292"/>
                  <a:gd name="connsiteY43" fmla="*/ 10477 h 273141"/>
                  <a:gd name="connsiteX44" fmla="*/ 237332 w 679292"/>
                  <a:gd name="connsiteY44" fmla="*/ 29527 h 273141"/>
                  <a:gd name="connsiteX45" fmla="*/ 265907 w 679292"/>
                  <a:gd name="connsiteY45" fmla="*/ 16192 h 273141"/>
                  <a:gd name="connsiteX46" fmla="*/ 313532 w 679292"/>
                  <a:gd name="connsiteY46" fmla="*/ 57150 h 273141"/>
                  <a:gd name="connsiteX47" fmla="*/ 309722 w 679292"/>
                  <a:gd name="connsiteY47" fmla="*/ 104775 h 273141"/>
                  <a:gd name="connsiteX48" fmla="*/ 304007 w 679292"/>
                  <a:gd name="connsiteY48" fmla="*/ 87630 h 273141"/>
                  <a:gd name="connsiteX49" fmla="*/ 303055 w 679292"/>
                  <a:gd name="connsiteY49" fmla="*/ 61913 h 273141"/>
                  <a:gd name="connsiteX50" fmla="*/ 279242 w 679292"/>
                  <a:gd name="connsiteY50" fmla="*/ 50482 h 273141"/>
                  <a:gd name="connsiteX51" fmla="*/ 268764 w 679292"/>
                  <a:gd name="connsiteY51" fmla="*/ 59055 h 273141"/>
                  <a:gd name="connsiteX52" fmla="*/ 163989 w 679292"/>
                  <a:gd name="connsiteY52" fmla="*/ 218122 h 273141"/>
                  <a:gd name="connsiteX53" fmla="*/ 155417 w 679292"/>
                  <a:gd name="connsiteY53" fmla="*/ 249555 h 273141"/>
                  <a:gd name="connsiteX54" fmla="*/ 163989 w 679292"/>
                  <a:gd name="connsiteY54" fmla="*/ 247650 h 273141"/>
                  <a:gd name="connsiteX55" fmla="*/ 277337 w 679292"/>
                  <a:gd name="connsiteY55" fmla="*/ 143827 h 273141"/>
                  <a:gd name="connsiteX56" fmla="*/ 309722 w 679292"/>
                  <a:gd name="connsiteY56" fmla="*/ 104775 h 273141"/>
                  <a:gd name="connsiteX57" fmla="*/ 28734 w 679292"/>
                  <a:gd name="connsiteY57" fmla="*/ 248602 h 273141"/>
                  <a:gd name="connsiteX58" fmla="*/ 34450 w 679292"/>
                  <a:gd name="connsiteY58" fmla="*/ 248602 h 273141"/>
                  <a:gd name="connsiteX59" fmla="*/ 168752 w 679292"/>
                  <a:gd name="connsiteY59" fmla="*/ 117157 h 273141"/>
                  <a:gd name="connsiteX60" fmla="*/ 219234 w 679292"/>
                  <a:gd name="connsiteY60" fmla="*/ 44767 h 273141"/>
                  <a:gd name="connsiteX61" fmla="*/ 156370 w 679292"/>
                  <a:gd name="connsiteY61" fmla="*/ 58102 h 273141"/>
                  <a:gd name="connsiteX62" fmla="*/ 32545 w 679292"/>
                  <a:gd name="connsiteY62" fmla="*/ 230505 h 273141"/>
                  <a:gd name="connsiteX63" fmla="*/ 28734 w 679292"/>
                  <a:gd name="connsiteY63" fmla="*/ 248602 h 273141"/>
                  <a:gd name="connsiteX64" fmla="*/ 510700 w 679292"/>
                  <a:gd name="connsiteY64" fmla="*/ 134302 h 273141"/>
                  <a:gd name="connsiteX65" fmla="*/ 514509 w 679292"/>
                  <a:gd name="connsiteY65" fmla="*/ 138113 h 273141"/>
                  <a:gd name="connsiteX66" fmla="*/ 630714 w 679292"/>
                  <a:gd name="connsiteY66" fmla="*/ 42863 h 273141"/>
                  <a:gd name="connsiteX67" fmla="*/ 510700 w 679292"/>
                  <a:gd name="connsiteY67" fmla="*/ 134302 h 273141"/>
                  <a:gd name="connsiteX68" fmla="*/ 426880 w 679292"/>
                  <a:gd name="connsiteY68" fmla="*/ 33338 h 273141"/>
                  <a:gd name="connsiteX69" fmla="*/ 417355 w 679292"/>
                  <a:gd name="connsiteY69" fmla="*/ 29527 h 273141"/>
                  <a:gd name="connsiteX70" fmla="*/ 392589 w 679292"/>
                  <a:gd name="connsiteY70" fmla="*/ 85725 h 273141"/>
                  <a:gd name="connsiteX71" fmla="*/ 398305 w 679292"/>
                  <a:gd name="connsiteY71" fmla="*/ 88582 h 273141"/>
                  <a:gd name="connsiteX72" fmla="*/ 426880 w 679292"/>
                  <a:gd name="connsiteY72" fmla="*/ 33338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79292" h="273141">
                    <a:moveTo>
                      <a:pt x="309722" y="104775"/>
                    </a:moveTo>
                    <a:cubicBezTo>
                      <a:pt x="315437" y="92392"/>
                      <a:pt x="324962" y="80010"/>
                      <a:pt x="326867" y="66675"/>
                    </a:cubicBezTo>
                    <a:cubicBezTo>
                      <a:pt x="329725" y="44767"/>
                      <a:pt x="327820" y="21907"/>
                      <a:pt x="327820" y="0"/>
                    </a:cubicBezTo>
                    <a:cubicBezTo>
                      <a:pt x="353537" y="12382"/>
                      <a:pt x="371634" y="55245"/>
                      <a:pt x="356395" y="91440"/>
                    </a:cubicBezTo>
                    <a:cubicBezTo>
                      <a:pt x="340202" y="128588"/>
                      <a:pt x="316389" y="161925"/>
                      <a:pt x="294482" y="196215"/>
                    </a:cubicBezTo>
                    <a:cubicBezTo>
                      <a:pt x="284005" y="212408"/>
                      <a:pt x="271622" y="226695"/>
                      <a:pt x="264002" y="245745"/>
                    </a:cubicBezTo>
                    <a:cubicBezTo>
                      <a:pt x="270670" y="239077"/>
                      <a:pt x="278289" y="234315"/>
                      <a:pt x="284957" y="226695"/>
                    </a:cubicBezTo>
                    <a:cubicBezTo>
                      <a:pt x="313532" y="194310"/>
                      <a:pt x="342107" y="160972"/>
                      <a:pt x="370682" y="127635"/>
                    </a:cubicBezTo>
                    <a:cubicBezTo>
                      <a:pt x="374492" y="122872"/>
                      <a:pt x="375445" y="114300"/>
                      <a:pt x="375445" y="108585"/>
                    </a:cubicBezTo>
                    <a:cubicBezTo>
                      <a:pt x="372587" y="80010"/>
                      <a:pt x="373539" y="52388"/>
                      <a:pt x="389732" y="28575"/>
                    </a:cubicBezTo>
                    <a:cubicBezTo>
                      <a:pt x="398305" y="15240"/>
                      <a:pt x="411639" y="2857"/>
                      <a:pt x="428784" y="7620"/>
                    </a:cubicBezTo>
                    <a:cubicBezTo>
                      <a:pt x="446882" y="12382"/>
                      <a:pt x="450692" y="28575"/>
                      <a:pt x="448787" y="45720"/>
                    </a:cubicBezTo>
                    <a:cubicBezTo>
                      <a:pt x="447834" y="56197"/>
                      <a:pt x="446882" y="66675"/>
                      <a:pt x="443072" y="76200"/>
                    </a:cubicBezTo>
                    <a:cubicBezTo>
                      <a:pt x="436405" y="93345"/>
                      <a:pt x="428784" y="110490"/>
                      <a:pt x="420212" y="129540"/>
                    </a:cubicBezTo>
                    <a:cubicBezTo>
                      <a:pt x="446882" y="124777"/>
                      <a:pt x="467837" y="114300"/>
                      <a:pt x="482125" y="91440"/>
                    </a:cubicBezTo>
                    <a:cubicBezTo>
                      <a:pt x="502127" y="60007"/>
                      <a:pt x="527845" y="34290"/>
                      <a:pt x="561182" y="19050"/>
                    </a:cubicBezTo>
                    <a:cubicBezTo>
                      <a:pt x="583089" y="8572"/>
                      <a:pt x="606902" y="1905"/>
                      <a:pt x="631667" y="9525"/>
                    </a:cubicBezTo>
                    <a:cubicBezTo>
                      <a:pt x="647860" y="14288"/>
                      <a:pt x="658337" y="23813"/>
                      <a:pt x="663100" y="40957"/>
                    </a:cubicBezTo>
                    <a:cubicBezTo>
                      <a:pt x="622142" y="74295"/>
                      <a:pt x="582137" y="107632"/>
                      <a:pt x="541180" y="140970"/>
                    </a:cubicBezTo>
                    <a:cubicBezTo>
                      <a:pt x="524987" y="154305"/>
                      <a:pt x="507842" y="167640"/>
                      <a:pt x="491650" y="180975"/>
                    </a:cubicBezTo>
                    <a:cubicBezTo>
                      <a:pt x="471647" y="198120"/>
                      <a:pt x="472600" y="222885"/>
                      <a:pt x="468789" y="247650"/>
                    </a:cubicBezTo>
                    <a:cubicBezTo>
                      <a:pt x="484982" y="236220"/>
                      <a:pt x="502127" y="225742"/>
                      <a:pt x="517367" y="213360"/>
                    </a:cubicBezTo>
                    <a:cubicBezTo>
                      <a:pt x="561182" y="178117"/>
                      <a:pt x="604045" y="141922"/>
                      <a:pt x="648812" y="107632"/>
                    </a:cubicBezTo>
                    <a:cubicBezTo>
                      <a:pt x="655480" y="101917"/>
                      <a:pt x="665957" y="100965"/>
                      <a:pt x="675482" y="98107"/>
                    </a:cubicBezTo>
                    <a:cubicBezTo>
                      <a:pt x="676435" y="100965"/>
                      <a:pt x="678339" y="102870"/>
                      <a:pt x="679292" y="105727"/>
                    </a:cubicBezTo>
                    <a:cubicBezTo>
                      <a:pt x="656432" y="126682"/>
                      <a:pt x="635477" y="148590"/>
                      <a:pt x="611664" y="166688"/>
                    </a:cubicBezTo>
                    <a:cubicBezTo>
                      <a:pt x="566897" y="200977"/>
                      <a:pt x="521177" y="233363"/>
                      <a:pt x="476409" y="267653"/>
                    </a:cubicBezTo>
                    <a:cubicBezTo>
                      <a:pt x="465932" y="275273"/>
                      <a:pt x="460217" y="273367"/>
                      <a:pt x="452597" y="266700"/>
                    </a:cubicBezTo>
                    <a:cubicBezTo>
                      <a:pt x="430689" y="246697"/>
                      <a:pt x="434500" y="220980"/>
                      <a:pt x="438309" y="196215"/>
                    </a:cubicBezTo>
                    <a:cubicBezTo>
                      <a:pt x="441167" y="177165"/>
                      <a:pt x="448787" y="158115"/>
                      <a:pt x="453550" y="140017"/>
                    </a:cubicBezTo>
                    <a:cubicBezTo>
                      <a:pt x="440214" y="141922"/>
                      <a:pt x="424975" y="143827"/>
                      <a:pt x="410687" y="146685"/>
                    </a:cubicBezTo>
                    <a:cubicBezTo>
                      <a:pt x="406877" y="147638"/>
                      <a:pt x="403067" y="152400"/>
                      <a:pt x="399257" y="156210"/>
                    </a:cubicBezTo>
                    <a:cubicBezTo>
                      <a:pt x="367825" y="194310"/>
                      <a:pt x="333534" y="228600"/>
                      <a:pt x="291625" y="255270"/>
                    </a:cubicBezTo>
                    <a:cubicBezTo>
                      <a:pt x="286862" y="258127"/>
                      <a:pt x="281147" y="260985"/>
                      <a:pt x="276384" y="263842"/>
                    </a:cubicBezTo>
                    <a:cubicBezTo>
                      <a:pt x="244952" y="280035"/>
                      <a:pt x="232570" y="272415"/>
                      <a:pt x="232570" y="237172"/>
                    </a:cubicBezTo>
                    <a:cubicBezTo>
                      <a:pt x="232570" y="232410"/>
                      <a:pt x="232570" y="228600"/>
                      <a:pt x="231617" y="220027"/>
                    </a:cubicBezTo>
                    <a:cubicBezTo>
                      <a:pt x="210662" y="236220"/>
                      <a:pt x="190659" y="250508"/>
                      <a:pt x="171609" y="264795"/>
                    </a:cubicBezTo>
                    <a:cubicBezTo>
                      <a:pt x="152559" y="279082"/>
                      <a:pt x="138272" y="275273"/>
                      <a:pt x="132557" y="251460"/>
                    </a:cubicBezTo>
                    <a:cubicBezTo>
                      <a:pt x="127795" y="235267"/>
                      <a:pt x="129700" y="217170"/>
                      <a:pt x="127795" y="199072"/>
                    </a:cubicBezTo>
                    <a:cubicBezTo>
                      <a:pt x="102077" y="219075"/>
                      <a:pt x="75407" y="240983"/>
                      <a:pt x="47784" y="260985"/>
                    </a:cubicBezTo>
                    <a:cubicBezTo>
                      <a:pt x="40164" y="266700"/>
                      <a:pt x="24925" y="274320"/>
                      <a:pt x="21114" y="271463"/>
                    </a:cubicBezTo>
                    <a:cubicBezTo>
                      <a:pt x="11589" y="263842"/>
                      <a:pt x="3017" y="251460"/>
                      <a:pt x="1112" y="240030"/>
                    </a:cubicBezTo>
                    <a:cubicBezTo>
                      <a:pt x="-4603" y="197167"/>
                      <a:pt x="12542" y="160020"/>
                      <a:pt x="33497" y="123825"/>
                    </a:cubicBezTo>
                    <a:cubicBezTo>
                      <a:pt x="63977" y="70485"/>
                      <a:pt x="103030" y="24765"/>
                      <a:pt x="166847" y="10477"/>
                    </a:cubicBezTo>
                    <a:cubicBezTo>
                      <a:pt x="192564" y="4763"/>
                      <a:pt x="220187" y="1905"/>
                      <a:pt x="237332" y="29527"/>
                    </a:cubicBezTo>
                    <a:cubicBezTo>
                      <a:pt x="246857" y="24765"/>
                      <a:pt x="256382" y="19050"/>
                      <a:pt x="265907" y="16192"/>
                    </a:cubicBezTo>
                    <a:cubicBezTo>
                      <a:pt x="296387" y="7620"/>
                      <a:pt x="316389" y="24765"/>
                      <a:pt x="313532" y="57150"/>
                    </a:cubicBezTo>
                    <a:cubicBezTo>
                      <a:pt x="312580" y="75247"/>
                      <a:pt x="311627" y="90488"/>
                      <a:pt x="309722" y="104775"/>
                    </a:cubicBezTo>
                    <a:cubicBezTo>
                      <a:pt x="307817" y="99060"/>
                      <a:pt x="304007" y="93345"/>
                      <a:pt x="304007" y="87630"/>
                    </a:cubicBezTo>
                    <a:cubicBezTo>
                      <a:pt x="303055" y="79057"/>
                      <a:pt x="304007" y="70485"/>
                      <a:pt x="303055" y="61913"/>
                    </a:cubicBezTo>
                    <a:cubicBezTo>
                      <a:pt x="301150" y="44767"/>
                      <a:pt x="293530" y="41910"/>
                      <a:pt x="279242" y="50482"/>
                    </a:cubicBezTo>
                    <a:cubicBezTo>
                      <a:pt x="275432" y="53340"/>
                      <a:pt x="271622" y="56197"/>
                      <a:pt x="268764" y="59055"/>
                    </a:cubicBezTo>
                    <a:cubicBezTo>
                      <a:pt x="222092" y="103822"/>
                      <a:pt x="188755" y="158115"/>
                      <a:pt x="163989" y="218122"/>
                    </a:cubicBezTo>
                    <a:cubicBezTo>
                      <a:pt x="160180" y="227647"/>
                      <a:pt x="159227" y="237172"/>
                      <a:pt x="155417" y="249555"/>
                    </a:cubicBezTo>
                    <a:cubicBezTo>
                      <a:pt x="160180" y="248602"/>
                      <a:pt x="163037" y="248602"/>
                      <a:pt x="163989" y="247650"/>
                    </a:cubicBezTo>
                    <a:cubicBezTo>
                      <a:pt x="204947" y="216217"/>
                      <a:pt x="247809" y="188595"/>
                      <a:pt x="277337" y="143827"/>
                    </a:cubicBezTo>
                    <a:cubicBezTo>
                      <a:pt x="286862" y="129540"/>
                      <a:pt x="298292" y="117157"/>
                      <a:pt x="309722" y="104775"/>
                    </a:cubicBezTo>
                    <a:close/>
                    <a:moveTo>
                      <a:pt x="28734" y="248602"/>
                    </a:moveTo>
                    <a:cubicBezTo>
                      <a:pt x="31592" y="248602"/>
                      <a:pt x="33497" y="248602"/>
                      <a:pt x="34450" y="248602"/>
                    </a:cubicBezTo>
                    <a:cubicBezTo>
                      <a:pt x="83027" y="209550"/>
                      <a:pt x="140177" y="178117"/>
                      <a:pt x="168752" y="117157"/>
                    </a:cubicBezTo>
                    <a:cubicBezTo>
                      <a:pt x="181134" y="91440"/>
                      <a:pt x="201137" y="69532"/>
                      <a:pt x="219234" y="44767"/>
                    </a:cubicBezTo>
                    <a:cubicBezTo>
                      <a:pt x="194470" y="35242"/>
                      <a:pt x="174467" y="44767"/>
                      <a:pt x="156370" y="58102"/>
                    </a:cubicBezTo>
                    <a:cubicBezTo>
                      <a:pt x="97314" y="102870"/>
                      <a:pt x="57309" y="161925"/>
                      <a:pt x="32545" y="230505"/>
                    </a:cubicBezTo>
                    <a:cubicBezTo>
                      <a:pt x="31592" y="236220"/>
                      <a:pt x="30639" y="241935"/>
                      <a:pt x="28734" y="248602"/>
                    </a:cubicBezTo>
                    <a:close/>
                    <a:moveTo>
                      <a:pt x="510700" y="134302"/>
                    </a:moveTo>
                    <a:cubicBezTo>
                      <a:pt x="511652" y="135255"/>
                      <a:pt x="512605" y="137160"/>
                      <a:pt x="514509" y="138113"/>
                    </a:cubicBezTo>
                    <a:cubicBezTo>
                      <a:pt x="553562" y="106680"/>
                      <a:pt x="591662" y="74295"/>
                      <a:pt x="630714" y="42863"/>
                    </a:cubicBezTo>
                    <a:cubicBezTo>
                      <a:pt x="568802" y="46672"/>
                      <a:pt x="541180" y="92392"/>
                      <a:pt x="510700" y="134302"/>
                    </a:cubicBezTo>
                    <a:close/>
                    <a:moveTo>
                      <a:pt x="426880" y="33338"/>
                    </a:moveTo>
                    <a:cubicBezTo>
                      <a:pt x="424022" y="32385"/>
                      <a:pt x="421164" y="30480"/>
                      <a:pt x="417355" y="29527"/>
                    </a:cubicBezTo>
                    <a:cubicBezTo>
                      <a:pt x="408782" y="48577"/>
                      <a:pt x="401162" y="66675"/>
                      <a:pt x="392589" y="85725"/>
                    </a:cubicBezTo>
                    <a:cubicBezTo>
                      <a:pt x="394495" y="86677"/>
                      <a:pt x="396400" y="87630"/>
                      <a:pt x="398305" y="88582"/>
                    </a:cubicBezTo>
                    <a:cubicBezTo>
                      <a:pt x="408782" y="69532"/>
                      <a:pt x="417355" y="51435"/>
                      <a:pt x="426880" y="333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09FF49E-576E-4352-9DF5-929526C17517}"/>
                </a:ext>
              </a:extLst>
            </p:cNvPr>
            <p:cNvSpPr/>
            <p:nvPr/>
          </p:nvSpPr>
          <p:spPr>
            <a:xfrm>
              <a:off x="5052134" y="5503299"/>
              <a:ext cx="286361" cy="292868"/>
            </a:xfrm>
            <a:custGeom>
              <a:avLst/>
              <a:gdLst>
                <a:gd name="connsiteX0" fmla="*/ 175170 w 394127"/>
                <a:gd name="connsiteY0" fmla="*/ 220027 h 403083"/>
                <a:gd name="connsiteX1" fmla="*/ 170407 w 394127"/>
                <a:gd name="connsiteY1" fmla="*/ 138113 h 403083"/>
                <a:gd name="connsiteX2" fmla="*/ 236130 w 394127"/>
                <a:gd name="connsiteY2" fmla="*/ 31433 h 403083"/>
                <a:gd name="connsiteX3" fmla="*/ 303757 w 394127"/>
                <a:gd name="connsiteY3" fmla="*/ 1905 h 403083"/>
                <a:gd name="connsiteX4" fmla="*/ 353287 w 394127"/>
                <a:gd name="connsiteY4" fmla="*/ 33338 h 403083"/>
                <a:gd name="connsiteX5" fmla="*/ 370432 w 394127"/>
                <a:gd name="connsiteY5" fmla="*/ 8572 h 403083"/>
                <a:gd name="connsiteX6" fmla="*/ 390435 w 394127"/>
                <a:gd name="connsiteY6" fmla="*/ 0 h 403083"/>
                <a:gd name="connsiteX7" fmla="*/ 387577 w 394127"/>
                <a:gd name="connsiteY7" fmla="*/ 19050 h 403083"/>
                <a:gd name="connsiteX8" fmla="*/ 281850 w 394127"/>
                <a:gd name="connsiteY8" fmla="*/ 221933 h 403083"/>
                <a:gd name="connsiteX9" fmla="*/ 330427 w 394127"/>
                <a:gd name="connsiteY9" fmla="*/ 239077 h 403083"/>
                <a:gd name="connsiteX10" fmla="*/ 376147 w 394127"/>
                <a:gd name="connsiteY10" fmla="*/ 269558 h 403083"/>
                <a:gd name="connsiteX11" fmla="*/ 385672 w 394127"/>
                <a:gd name="connsiteY11" fmla="*/ 337185 h 403083"/>
                <a:gd name="connsiteX12" fmla="*/ 372337 w 394127"/>
                <a:gd name="connsiteY12" fmla="*/ 359092 h 403083"/>
                <a:gd name="connsiteX13" fmla="*/ 358050 w 394127"/>
                <a:gd name="connsiteY13" fmla="*/ 375285 h 403083"/>
                <a:gd name="connsiteX14" fmla="*/ 270420 w 394127"/>
                <a:gd name="connsiteY14" fmla="*/ 253365 h 403083"/>
                <a:gd name="connsiteX15" fmla="*/ 212317 w 394127"/>
                <a:gd name="connsiteY15" fmla="*/ 328612 h 403083"/>
                <a:gd name="connsiteX16" fmla="*/ 84682 w 394127"/>
                <a:gd name="connsiteY16" fmla="*/ 401002 h 403083"/>
                <a:gd name="connsiteX17" fmla="*/ 13245 w 394127"/>
                <a:gd name="connsiteY17" fmla="*/ 379095 h 403083"/>
                <a:gd name="connsiteX18" fmla="*/ 14197 w 394127"/>
                <a:gd name="connsiteY18" fmla="*/ 298133 h 403083"/>
                <a:gd name="connsiteX19" fmla="*/ 107542 w 394127"/>
                <a:gd name="connsiteY19" fmla="*/ 231458 h 403083"/>
                <a:gd name="connsiteX20" fmla="*/ 175170 w 394127"/>
                <a:gd name="connsiteY20" fmla="*/ 220027 h 403083"/>
                <a:gd name="connsiteX21" fmla="*/ 223747 w 394127"/>
                <a:gd name="connsiteY21" fmla="*/ 243840 h 403083"/>
                <a:gd name="connsiteX22" fmla="*/ 69442 w 394127"/>
                <a:gd name="connsiteY22" fmla="*/ 275273 h 403083"/>
                <a:gd name="connsiteX23" fmla="*/ 38962 w 394127"/>
                <a:gd name="connsiteY23" fmla="*/ 319087 h 403083"/>
                <a:gd name="connsiteX24" fmla="*/ 51345 w 394127"/>
                <a:gd name="connsiteY24" fmla="*/ 369570 h 403083"/>
                <a:gd name="connsiteX25" fmla="*/ 99922 w 394127"/>
                <a:gd name="connsiteY25" fmla="*/ 376237 h 403083"/>
                <a:gd name="connsiteX26" fmla="*/ 125640 w 394127"/>
                <a:gd name="connsiteY26" fmla="*/ 362902 h 403083"/>
                <a:gd name="connsiteX27" fmla="*/ 223747 w 394127"/>
                <a:gd name="connsiteY27" fmla="*/ 243840 h 403083"/>
                <a:gd name="connsiteX28" fmla="*/ 189457 w 394127"/>
                <a:gd name="connsiteY28" fmla="*/ 200977 h 403083"/>
                <a:gd name="connsiteX29" fmla="*/ 315187 w 394127"/>
                <a:gd name="connsiteY29" fmla="*/ 66675 h 403083"/>
                <a:gd name="connsiteX30" fmla="*/ 321855 w 394127"/>
                <a:gd name="connsiteY30" fmla="*/ 30480 h 403083"/>
                <a:gd name="connsiteX31" fmla="*/ 284707 w 394127"/>
                <a:gd name="connsiteY31" fmla="*/ 42863 h 403083"/>
                <a:gd name="connsiteX32" fmla="*/ 193267 w 394127"/>
                <a:gd name="connsiteY32" fmla="*/ 177165 h 403083"/>
                <a:gd name="connsiteX33" fmla="*/ 189457 w 394127"/>
                <a:gd name="connsiteY33" fmla="*/ 200977 h 403083"/>
                <a:gd name="connsiteX34" fmla="*/ 202792 w 394127"/>
                <a:gd name="connsiteY34" fmla="*/ 216217 h 403083"/>
                <a:gd name="connsiteX35" fmla="*/ 203745 w 394127"/>
                <a:gd name="connsiteY35" fmla="*/ 220980 h 403083"/>
                <a:gd name="connsiteX36" fmla="*/ 238987 w 394127"/>
                <a:gd name="connsiteY36" fmla="*/ 215265 h 403083"/>
                <a:gd name="connsiteX37" fmla="*/ 270420 w 394127"/>
                <a:gd name="connsiteY37" fmla="*/ 162877 h 403083"/>
                <a:gd name="connsiteX38" fmla="*/ 268515 w 394127"/>
                <a:gd name="connsiteY38" fmla="*/ 161925 h 403083"/>
                <a:gd name="connsiteX39" fmla="*/ 202792 w 394127"/>
                <a:gd name="connsiteY39" fmla="*/ 216217 h 4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4127" h="403083">
                  <a:moveTo>
                    <a:pt x="175170" y="220027"/>
                  </a:moveTo>
                  <a:cubicBezTo>
                    <a:pt x="157072" y="193358"/>
                    <a:pt x="161835" y="165735"/>
                    <a:pt x="170407" y="138113"/>
                  </a:cubicBezTo>
                  <a:cubicBezTo>
                    <a:pt x="182790" y="96202"/>
                    <a:pt x="203745" y="60960"/>
                    <a:pt x="236130" y="31433"/>
                  </a:cubicBezTo>
                  <a:cubicBezTo>
                    <a:pt x="255180" y="14288"/>
                    <a:pt x="278040" y="4763"/>
                    <a:pt x="303757" y="1905"/>
                  </a:cubicBezTo>
                  <a:cubicBezTo>
                    <a:pt x="326617" y="0"/>
                    <a:pt x="341857" y="9525"/>
                    <a:pt x="353287" y="33338"/>
                  </a:cubicBezTo>
                  <a:cubicBezTo>
                    <a:pt x="359002" y="24765"/>
                    <a:pt x="363765" y="15240"/>
                    <a:pt x="370432" y="8572"/>
                  </a:cubicBezTo>
                  <a:cubicBezTo>
                    <a:pt x="375195" y="3810"/>
                    <a:pt x="383767" y="2858"/>
                    <a:pt x="390435" y="0"/>
                  </a:cubicBezTo>
                  <a:cubicBezTo>
                    <a:pt x="389482" y="6667"/>
                    <a:pt x="390435" y="13335"/>
                    <a:pt x="387577" y="19050"/>
                  </a:cubicBezTo>
                  <a:cubicBezTo>
                    <a:pt x="353287" y="86677"/>
                    <a:pt x="318045" y="153352"/>
                    <a:pt x="281850" y="221933"/>
                  </a:cubicBezTo>
                  <a:cubicBezTo>
                    <a:pt x="300900" y="228600"/>
                    <a:pt x="317092" y="231458"/>
                    <a:pt x="330427" y="239077"/>
                  </a:cubicBezTo>
                  <a:cubicBezTo>
                    <a:pt x="346620" y="247650"/>
                    <a:pt x="362812" y="257175"/>
                    <a:pt x="376147" y="269558"/>
                  </a:cubicBezTo>
                  <a:cubicBezTo>
                    <a:pt x="397102" y="289560"/>
                    <a:pt x="399007" y="310515"/>
                    <a:pt x="385672" y="337185"/>
                  </a:cubicBezTo>
                  <a:cubicBezTo>
                    <a:pt x="381862" y="344805"/>
                    <a:pt x="377100" y="352425"/>
                    <a:pt x="372337" y="359092"/>
                  </a:cubicBezTo>
                  <a:cubicBezTo>
                    <a:pt x="369480" y="363855"/>
                    <a:pt x="364717" y="367665"/>
                    <a:pt x="358050" y="375285"/>
                  </a:cubicBezTo>
                  <a:cubicBezTo>
                    <a:pt x="361860" y="306705"/>
                    <a:pt x="321855" y="275273"/>
                    <a:pt x="270420" y="253365"/>
                  </a:cubicBezTo>
                  <a:cubicBezTo>
                    <a:pt x="251370" y="279083"/>
                    <a:pt x="233272" y="304800"/>
                    <a:pt x="212317" y="328612"/>
                  </a:cubicBezTo>
                  <a:cubicBezTo>
                    <a:pt x="178980" y="367665"/>
                    <a:pt x="136117" y="392430"/>
                    <a:pt x="84682" y="401002"/>
                  </a:cubicBezTo>
                  <a:cubicBezTo>
                    <a:pt x="57060" y="405765"/>
                    <a:pt x="32295" y="403860"/>
                    <a:pt x="13245" y="379095"/>
                  </a:cubicBezTo>
                  <a:cubicBezTo>
                    <a:pt x="-7710" y="351473"/>
                    <a:pt x="-1043" y="323850"/>
                    <a:pt x="14197" y="298133"/>
                  </a:cubicBezTo>
                  <a:cubicBezTo>
                    <a:pt x="35152" y="262890"/>
                    <a:pt x="68490" y="242888"/>
                    <a:pt x="107542" y="231458"/>
                  </a:cubicBezTo>
                  <a:cubicBezTo>
                    <a:pt x="128497" y="228600"/>
                    <a:pt x="150405" y="225742"/>
                    <a:pt x="175170" y="220027"/>
                  </a:cubicBezTo>
                  <a:close/>
                  <a:moveTo>
                    <a:pt x="223747" y="243840"/>
                  </a:moveTo>
                  <a:cubicBezTo>
                    <a:pt x="166597" y="237172"/>
                    <a:pt x="114210" y="242888"/>
                    <a:pt x="69442" y="275273"/>
                  </a:cubicBezTo>
                  <a:cubicBezTo>
                    <a:pt x="55155" y="284798"/>
                    <a:pt x="45630" y="302895"/>
                    <a:pt x="38962" y="319087"/>
                  </a:cubicBezTo>
                  <a:cubicBezTo>
                    <a:pt x="31342" y="337185"/>
                    <a:pt x="37057" y="355283"/>
                    <a:pt x="51345" y="369570"/>
                  </a:cubicBezTo>
                  <a:cubicBezTo>
                    <a:pt x="65632" y="382905"/>
                    <a:pt x="82777" y="381000"/>
                    <a:pt x="99922" y="376237"/>
                  </a:cubicBezTo>
                  <a:cubicBezTo>
                    <a:pt x="109447" y="373380"/>
                    <a:pt x="118020" y="368617"/>
                    <a:pt x="125640" y="362902"/>
                  </a:cubicBezTo>
                  <a:cubicBezTo>
                    <a:pt x="167550" y="333375"/>
                    <a:pt x="195172" y="290512"/>
                    <a:pt x="223747" y="243840"/>
                  </a:cubicBezTo>
                  <a:close/>
                  <a:moveTo>
                    <a:pt x="189457" y="200977"/>
                  </a:moveTo>
                  <a:cubicBezTo>
                    <a:pt x="240892" y="160020"/>
                    <a:pt x="289470" y="123825"/>
                    <a:pt x="315187" y="66675"/>
                  </a:cubicBezTo>
                  <a:cubicBezTo>
                    <a:pt x="319950" y="56197"/>
                    <a:pt x="319950" y="42863"/>
                    <a:pt x="321855" y="30480"/>
                  </a:cubicBezTo>
                  <a:cubicBezTo>
                    <a:pt x="309472" y="34290"/>
                    <a:pt x="295185" y="36195"/>
                    <a:pt x="284707" y="42863"/>
                  </a:cubicBezTo>
                  <a:cubicBezTo>
                    <a:pt x="238035" y="76200"/>
                    <a:pt x="212317" y="124777"/>
                    <a:pt x="193267" y="177165"/>
                  </a:cubicBezTo>
                  <a:cubicBezTo>
                    <a:pt x="191362" y="183833"/>
                    <a:pt x="191362" y="190500"/>
                    <a:pt x="189457" y="200977"/>
                  </a:cubicBezTo>
                  <a:close/>
                  <a:moveTo>
                    <a:pt x="202792" y="216217"/>
                  </a:moveTo>
                  <a:cubicBezTo>
                    <a:pt x="202792" y="218122"/>
                    <a:pt x="203745" y="219075"/>
                    <a:pt x="203745" y="220980"/>
                  </a:cubicBezTo>
                  <a:cubicBezTo>
                    <a:pt x="216127" y="219075"/>
                    <a:pt x="232320" y="221933"/>
                    <a:pt x="238987" y="215265"/>
                  </a:cubicBezTo>
                  <a:cubicBezTo>
                    <a:pt x="252322" y="200025"/>
                    <a:pt x="259942" y="180975"/>
                    <a:pt x="270420" y="162877"/>
                  </a:cubicBezTo>
                  <a:cubicBezTo>
                    <a:pt x="269467" y="162877"/>
                    <a:pt x="268515" y="161925"/>
                    <a:pt x="268515" y="161925"/>
                  </a:cubicBezTo>
                  <a:cubicBezTo>
                    <a:pt x="245655" y="180022"/>
                    <a:pt x="224700" y="198120"/>
                    <a:pt x="202792" y="216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8C13F51-C8CD-4D24-924C-7A6DEED45A65}"/>
                </a:ext>
              </a:extLst>
            </p:cNvPr>
            <p:cNvSpPr/>
            <p:nvPr/>
          </p:nvSpPr>
          <p:spPr>
            <a:xfrm>
              <a:off x="4805357" y="4514231"/>
              <a:ext cx="228845" cy="191295"/>
            </a:xfrm>
            <a:custGeom>
              <a:avLst/>
              <a:gdLst>
                <a:gd name="connsiteX0" fmla="*/ 244614 w 314967"/>
                <a:gd name="connsiteY0" fmla="*/ 16291 h 263286"/>
                <a:gd name="connsiteX1" fmla="*/ 306526 w 314967"/>
                <a:gd name="connsiteY1" fmla="*/ 15338 h 263286"/>
                <a:gd name="connsiteX2" fmla="*/ 301764 w 314967"/>
                <a:gd name="connsiteY2" fmla="*/ 88681 h 263286"/>
                <a:gd name="connsiteX3" fmla="*/ 301764 w 314967"/>
                <a:gd name="connsiteY3" fmla="*/ 47723 h 263286"/>
                <a:gd name="connsiteX4" fmla="*/ 279856 w 314967"/>
                <a:gd name="connsiteY4" fmla="*/ 37246 h 263286"/>
                <a:gd name="connsiteX5" fmla="*/ 236041 w 314967"/>
                <a:gd name="connsiteY5" fmla="*/ 82966 h 263286"/>
                <a:gd name="connsiteX6" fmla="*/ 164603 w 314967"/>
                <a:gd name="connsiteY6" fmla="*/ 205838 h 263286"/>
                <a:gd name="connsiteX7" fmla="*/ 156984 w 314967"/>
                <a:gd name="connsiteY7" fmla="*/ 235366 h 263286"/>
                <a:gd name="connsiteX8" fmla="*/ 161746 w 314967"/>
                <a:gd name="connsiteY8" fmla="*/ 238223 h 263286"/>
                <a:gd name="connsiteX9" fmla="*/ 278904 w 314967"/>
                <a:gd name="connsiteY9" fmla="*/ 142021 h 263286"/>
                <a:gd name="connsiteX10" fmla="*/ 283666 w 314967"/>
                <a:gd name="connsiteY10" fmla="*/ 144878 h 263286"/>
                <a:gd name="connsiteX11" fmla="*/ 260806 w 314967"/>
                <a:gd name="connsiteY11" fmla="*/ 183931 h 263286"/>
                <a:gd name="connsiteX12" fmla="*/ 164603 w 314967"/>
                <a:gd name="connsiteY12" fmla="*/ 260131 h 263286"/>
                <a:gd name="connsiteX13" fmla="*/ 144601 w 314967"/>
                <a:gd name="connsiteY13" fmla="*/ 259178 h 263286"/>
                <a:gd name="connsiteX14" fmla="*/ 128409 w 314967"/>
                <a:gd name="connsiteY14" fmla="*/ 208696 h 263286"/>
                <a:gd name="connsiteX15" fmla="*/ 132219 w 314967"/>
                <a:gd name="connsiteY15" fmla="*/ 187741 h 263286"/>
                <a:gd name="connsiteX16" fmla="*/ 49351 w 314967"/>
                <a:gd name="connsiteY16" fmla="*/ 251558 h 263286"/>
                <a:gd name="connsiteX17" fmla="*/ 23634 w 314967"/>
                <a:gd name="connsiteY17" fmla="*/ 262988 h 263286"/>
                <a:gd name="connsiteX18" fmla="*/ 774 w 314967"/>
                <a:gd name="connsiteY18" fmla="*/ 226793 h 263286"/>
                <a:gd name="connsiteX19" fmla="*/ 31253 w 314967"/>
                <a:gd name="connsiteY19" fmla="*/ 121066 h 263286"/>
                <a:gd name="connsiteX20" fmla="*/ 123646 w 314967"/>
                <a:gd name="connsiteY20" fmla="*/ 19148 h 263286"/>
                <a:gd name="connsiteX21" fmla="*/ 200799 w 314967"/>
                <a:gd name="connsiteY21" fmla="*/ 1051 h 263286"/>
                <a:gd name="connsiteX22" fmla="*/ 244614 w 314967"/>
                <a:gd name="connsiteY22" fmla="*/ 16291 h 263286"/>
                <a:gd name="connsiteX23" fmla="*/ 29349 w 314967"/>
                <a:gd name="connsiteY23" fmla="*/ 239176 h 263286"/>
                <a:gd name="connsiteX24" fmla="*/ 85546 w 314967"/>
                <a:gd name="connsiteY24" fmla="*/ 196313 h 263286"/>
                <a:gd name="connsiteX25" fmla="*/ 167461 w 314967"/>
                <a:gd name="connsiteY25" fmla="*/ 104873 h 263286"/>
                <a:gd name="connsiteX26" fmla="*/ 217944 w 314967"/>
                <a:gd name="connsiteY26" fmla="*/ 31531 h 263286"/>
                <a:gd name="connsiteX27" fmla="*/ 168414 w 314967"/>
                <a:gd name="connsiteY27" fmla="*/ 37246 h 263286"/>
                <a:gd name="connsiteX28" fmla="*/ 66496 w 314967"/>
                <a:gd name="connsiteY28" fmla="*/ 145831 h 263286"/>
                <a:gd name="connsiteX29" fmla="*/ 29349 w 314967"/>
                <a:gd name="connsiteY29" fmla="*/ 239176 h 2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4967" h="263286">
                  <a:moveTo>
                    <a:pt x="244614" y="16291"/>
                  </a:moveTo>
                  <a:cubicBezTo>
                    <a:pt x="272236" y="1051"/>
                    <a:pt x="291286" y="98"/>
                    <a:pt x="306526" y="15338"/>
                  </a:cubicBezTo>
                  <a:cubicBezTo>
                    <a:pt x="318909" y="28673"/>
                    <a:pt x="317956" y="59153"/>
                    <a:pt x="301764" y="88681"/>
                  </a:cubicBezTo>
                  <a:cubicBezTo>
                    <a:pt x="301764" y="73441"/>
                    <a:pt x="302716" y="60106"/>
                    <a:pt x="301764" y="47723"/>
                  </a:cubicBezTo>
                  <a:cubicBezTo>
                    <a:pt x="300811" y="31531"/>
                    <a:pt x="292239" y="26768"/>
                    <a:pt x="279856" y="37246"/>
                  </a:cubicBezTo>
                  <a:cubicBezTo>
                    <a:pt x="263664" y="50581"/>
                    <a:pt x="247471" y="64868"/>
                    <a:pt x="236041" y="82966"/>
                  </a:cubicBezTo>
                  <a:cubicBezTo>
                    <a:pt x="210324" y="122971"/>
                    <a:pt x="187464" y="163928"/>
                    <a:pt x="164603" y="205838"/>
                  </a:cubicBezTo>
                  <a:cubicBezTo>
                    <a:pt x="159841" y="214411"/>
                    <a:pt x="158889" y="225841"/>
                    <a:pt x="156984" y="235366"/>
                  </a:cubicBezTo>
                  <a:cubicBezTo>
                    <a:pt x="158889" y="236318"/>
                    <a:pt x="159841" y="237271"/>
                    <a:pt x="161746" y="238223"/>
                  </a:cubicBezTo>
                  <a:cubicBezTo>
                    <a:pt x="200799" y="205838"/>
                    <a:pt x="239851" y="174406"/>
                    <a:pt x="278904" y="142021"/>
                  </a:cubicBezTo>
                  <a:cubicBezTo>
                    <a:pt x="280809" y="142973"/>
                    <a:pt x="281761" y="143926"/>
                    <a:pt x="283666" y="144878"/>
                  </a:cubicBezTo>
                  <a:cubicBezTo>
                    <a:pt x="276046" y="158213"/>
                    <a:pt x="271284" y="174406"/>
                    <a:pt x="260806" y="183931"/>
                  </a:cubicBezTo>
                  <a:cubicBezTo>
                    <a:pt x="230326" y="210601"/>
                    <a:pt x="196989" y="235366"/>
                    <a:pt x="164603" y="260131"/>
                  </a:cubicBezTo>
                  <a:cubicBezTo>
                    <a:pt x="160794" y="262988"/>
                    <a:pt x="149364" y="262036"/>
                    <a:pt x="144601" y="259178"/>
                  </a:cubicBezTo>
                  <a:cubicBezTo>
                    <a:pt x="128409" y="246796"/>
                    <a:pt x="125551" y="228698"/>
                    <a:pt x="128409" y="208696"/>
                  </a:cubicBezTo>
                  <a:cubicBezTo>
                    <a:pt x="129361" y="202981"/>
                    <a:pt x="130314" y="197266"/>
                    <a:pt x="132219" y="187741"/>
                  </a:cubicBezTo>
                  <a:cubicBezTo>
                    <a:pt x="102691" y="210601"/>
                    <a:pt x="76021" y="231556"/>
                    <a:pt x="49351" y="251558"/>
                  </a:cubicBezTo>
                  <a:cubicBezTo>
                    <a:pt x="41731" y="257273"/>
                    <a:pt x="26491" y="264893"/>
                    <a:pt x="23634" y="262988"/>
                  </a:cubicBezTo>
                  <a:cubicBezTo>
                    <a:pt x="14109" y="252511"/>
                    <a:pt x="2678" y="240128"/>
                    <a:pt x="774" y="226793"/>
                  </a:cubicBezTo>
                  <a:cubicBezTo>
                    <a:pt x="-3989" y="187741"/>
                    <a:pt x="14109" y="153451"/>
                    <a:pt x="31253" y="121066"/>
                  </a:cubicBezTo>
                  <a:cubicBezTo>
                    <a:pt x="53161" y="79156"/>
                    <a:pt x="82689" y="44866"/>
                    <a:pt x="123646" y="19148"/>
                  </a:cubicBezTo>
                  <a:cubicBezTo>
                    <a:pt x="147459" y="3908"/>
                    <a:pt x="173176" y="-2759"/>
                    <a:pt x="200799" y="1051"/>
                  </a:cubicBezTo>
                  <a:cubicBezTo>
                    <a:pt x="213181" y="1051"/>
                    <a:pt x="225564" y="8671"/>
                    <a:pt x="244614" y="16291"/>
                  </a:cubicBezTo>
                  <a:close/>
                  <a:moveTo>
                    <a:pt x="29349" y="239176"/>
                  </a:moveTo>
                  <a:cubicBezTo>
                    <a:pt x="50303" y="222983"/>
                    <a:pt x="67449" y="209648"/>
                    <a:pt x="85546" y="196313"/>
                  </a:cubicBezTo>
                  <a:cubicBezTo>
                    <a:pt x="117931" y="170596"/>
                    <a:pt x="149364" y="144878"/>
                    <a:pt x="167461" y="104873"/>
                  </a:cubicBezTo>
                  <a:cubicBezTo>
                    <a:pt x="179844" y="78203"/>
                    <a:pt x="200799" y="56296"/>
                    <a:pt x="217944" y="31531"/>
                  </a:cubicBezTo>
                  <a:cubicBezTo>
                    <a:pt x="199846" y="22006"/>
                    <a:pt x="183653" y="28673"/>
                    <a:pt x="168414" y="37246"/>
                  </a:cubicBezTo>
                  <a:cubicBezTo>
                    <a:pt x="123646" y="62963"/>
                    <a:pt x="93166" y="102968"/>
                    <a:pt x="66496" y="145831"/>
                  </a:cubicBezTo>
                  <a:cubicBezTo>
                    <a:pt x="49351" y="173453"/>
                    <a:pt x="34111" y="202028"/>
                    <a:pt x="29349" y="239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0A19F86-7FC2-4003-8F06-883BA75DC9AC}"/>
                </a:ext>
              </a:extLst>
            </p:cNvPr>
            <p:cNvSpPr/>
            <p:nvPr/>
          </p:nvSpPr>
          <p:spPr>
            <a:xfrm>
              <a:off x="5376059" y="5414024"/>
              <a:ext cx="35562" cy="55365"/>
            </a:xfrm>
            <a:custGeom>
              <a:avLst/>
              <a:gdLst>
                <a:gd name="connsiteX0" fmla="*/ 3662 w 48945"/>
                <a:gd name="connsiteY0" fmla="*/ 76200 h 76200"/>
                <a:gd name="connsiteX1" fmla="*/ 43667 w 48945"/>
                <a:gd name="connsiteY1" fmla="*/ 0 h 76200"/>
                <a:gd name="connsiteX2" fmla="*/ 3662 w 48945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45" h="76200">
                  <a:moveTo>
                    <a:pt x="3662" y="76200"/>
                  </a:moveTo>
                  <a:cubicBezTo>
                    <a:pt x="-5863" y="38100"/>
                    <a:pt x="1757" y="23813"/>
                    <a:pt x="43667" y="0"/>
                  </a:cubicBezTo>
                  <a:cubicBezTo>
                    <a:pt x="57002" y="30480"/>
                    <a:pt x="45572" y="52388"/>
                    <a:pt x="3662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7A6E76-4044-4B56-9CC1-B4720A4998D3}"/>
                </a:ext>
              </a:extLst>
            </p:cNvPr>
            <p:cNvSpPr/>
            <p:nvPr/>
          </p:nvSpPr>
          <p:spPr>
            <a:xfrm>
              <a:off x="5548267" y="5414024"/>
              <a:ext cx="33714" cy="55365"/>
            </a:xfrm>
            <a:custGeom>
              <a:avLst/>
              <a:gdLst>
                <a:gd name="connsiteX0" fmla="*/ 42872 w 46402"/>
                <a:gd name="connsiteY0" fmla="*/ 0 h 76200"/>
                <a:gd name="connsiteX1" fmla="*/ 2866 w 46402"/>
                <a:gd name="connsiteY1" fmla="*/ 76200 h 76200"/>
                <a:gd name="connsiteX2" fmla="*/ 42872 w 46402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2" h="76200">
                  <a:moveTo>
                    <a:pt x="42872" y="0"/>
                  </a:moveTo>
                  <a:cubicBezTo>
                    <a:pt x="51444" y="40958"/>
                    <a:pt x="46681" y="49530"/>
                    <a:pt x="2866" y="76200"/>
                  </a:cubicBezTo>
                  <a:cubicBezTo>
                    <a:pt x="-4753" y="37148"/>
                    <a:pt x="962" y="26670"/>
                    <a:pt x="428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BC0F3B9B-625A-4033-AE35-E2B41EF49881}"/>
                </a:ext>
              </a:extLst>
            </p:cNvPr>
            <p:cNvGrpSpPr/>
            <p:nvPr/>
          </p:nvGrpSpPr>
          <p:grpSpPr>
            <a:xfrm>
              <a:off x="4681405" y="4715743"/>
              <a:ext cx="1170539" cy="556750"/>
              <a:chOff x="4616198" y="4645226"/>
              <a:chExt cx="1170539" cy="556750"/>
            </a:xfrm>
            <a:grpFill/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395B7DD-5ADE-478D-93DA-804F440602C4}"/>
                  </a:ext>
                </a:extLst>
              </p:cNvPr>
              <p:cNvSpPr/>
              <p:nvPr/>
            </p:nvSpPr>
            <p:spPr>
              <a:xfrm>
                <a:off x="4616198" y="4846537"/>
                <a:ext cx="585632" cy="355439"/>
              </a:xfrm>
              <a:custGeom>
                <a:avLst/>
                <a:gdLst>
                  <a:gd name="connsiteX0" fmla="*/ 535133 w 806024"/>
                  <a:gd name="connsiteY0" fmla="*/ 265748 h 489202"/>
                  <a:gd name="connsiteX1" fmla="*/ 517988 w 806024"/>
                  <a:gd name="connsiteY1" fmla="*/ 206693 h 489202"/>
                  <a:gd name="connsiteX2" fmla="*/ 449408 w 806024"/>
                  <a:gd name="connsiteY2" fmla="*/ 259080 h 489202"/>
                  <a:gd name="connsiteX3" fmla="*/ 405593 w 806024"/>
                  <a:gd name="connsiteY3" fmla="*/ 239078 h 489202"/>
                  <a:gd name="connsiteX4" fmla="*/ 405593 w 806024"/>
                  <a:gd name="connsiteY4" fmla="*/ 194310 h 489202"/>
                  <a:gd name="connsiteX5" fmla="*/ 332251 w 806024"/>
                  <a:gd name="connsiteY5" fmla="*/ 251460 h 489202"/>
                  <a:gd name="connsiteX6" fmla="*/ 329393 w 806024"/>
                  <a:gd name="connsiteY6" fmla="*/ 254318 h 489202"/>
                  <a:gd name="connsiteX7" fmla="*/ 296056 w 806024"/>
                  <a:gd name="connsiteY7" fmla="*/ 266700 h 489202"/>
                  <a:gd name="connsiteX8" fmla="*/ 276053 w 806024"/>
                  <a:gd name="connsiteY8" fmla="*/ 224790 h 489202"/>
                  <a:gd name="connsiteX9" fmla="*/ 276053 w 806024"/>
                  <a:gd name="connsiteY9" fmla="*/ 209550 h 489202"/>
                  <a:gd name="connsiteX10" fmla="*/ 213188 w 806024"/>
                  <a:gd name="connsiteY10" fmla="*/ 260033 h 489202"/>
                  <a:gd name="connsiteX11" fmla="*/ 180803 w 806024"/>
                  <a:gd name="connsiteY11" fmla="*/ 250508 h 489202"/>
                  <a:gd name="connsiteX12" fmla="*/ 182708 w 806024"/>
                  <a:gd name="connsiteY12" fmla="*/ 172403 h 489202"/>
                  <a:gd name="connsiteX13" fmla="*/ 260813 w 806024"/>
                  <a:gd name="connsiteY13" fmla="*/ 58103 h 489202"/>
                  <a:gd name="connsiteX14" fmla="*/ 276053 w 806024"/>
                  <a:gd name="connsiteY14" fmla="*/ 37148 h 489202"/>
                  <a:gd name="connsiteX15" fmla="*/ 271291 w 806024"/>
                  <a:gd name="connsiteY15" fmla="*/ 33338 h 489202"/>
                  <a:gd name="connsiteX16" fmla="*/ 202711 w 806024"/>
                  <a:gd name="connsiteY16" fmla="*/ 94298 h 489202"/>
                  <a:gd name="connsiteX17" fmla="*/ 141751 w 806024"/>
                  <a:gd name="connsiteY17" fmla="*/ 171450 h 489202"/>
                  <a:gd name="connsiteX18" fmla="*/ 120796 w 806024"/>
                  <a:gd name="connsiteY18" fmla="*/ 280988 h 489202"/>
                  <a:gd name="connsiteX19" fmla="*/ 92221 w 806024"/>
                  <a:gd name="connsiteY19" fmla="*/ 183833 h 489202"/>
                  <a:gd name="connsiteX20" fmla="*/ 161753 w 806024"/>
                  <a:gd name="connsiteY20" fmla="*/ 74295 h 489202"/>
                  <a:gd name="connsiteX21" fmla="*/ 190328 w 806024"/>
                  <a:gd name="connsiteY21" fmla="*/ 36195 h 489202"/>
                  <a:gd name="connsiteX22" fmla="*/ 184613 w 806024"/>
                  <a:gd name="connsiteY22" fmla="*/ 30480 h 489202"/>
                  <a:gd name="connsiteX23" fmla="*/ 111271 w 806024"/>
                  <a:gd name="connsiteY23" fmla="*/ 105728 h 489202"/>
                  <a:gd name="connsiteX24" fmla="*/ 69361 w 806024"/>
                  <a:gd name="connsiteY24" fmla="*/ 156210 h 489202"/>
                  <a:gd name="connsiteX25" fmla="*/ 36976 w 806024"/>
                  <a:gd name="connsiteY25" fmla="*/ 280988 h 489202"/>
                  <a:gd name="connsiteX26" fmla="*/ 14116 w 806024"/>
                  <a:gd name="connsiteY26" fmla="*/ 163830 h 489202"/>
                  <a:gd name="connsiteX27" fmla="*/ 79838 w 806024"/>
                  <a:gd name="connsiteY27" fmla="*/ 74295 h 489202"/>
                  <a:gd name="connsiteX28" fmla="*/ 108413 w 806024"/>
                  <a:gd name="connsiteY28" fmla="*/ 4763 h 489202"/>
                  <a:gd name="connsiteX29" fmla="*/ 137941 w 806024"/>
                  <a:gd name="connsiteY29" fmla="*/ 45720 h 489202"/>
                  <a:gd name="connsiteX30" fmla="*/ 178898 w 806024"/>
                  <a:gd name="connsiteY30" fmla="*/ 14288 h 489202"/>
                  <a:gd name="connsiteX31" fmla="*/ 207473 w 806024"/>
                  <a:gd name="connsiteY31" fmla="*/ 5715 h 489202"/>
                  <a:gd name="connsiteX32" fmla="*/ 223666 w 806024"/>
                  <a:gd name="connsiteY32" fmla="*/ 36195 h 489202"/>
                  <a:gd name="connsiteX33" fmla="*/ 224618 w 806024"/>
                  <a:gd name="connsiteY33" fmla="*/ 45720 h 489202"/>
                  <a:gd name="connsiteX34" fmla="*/ 270338 w 806024"/>
                  <a:gd name="connsiteY34" fmla="*/ 9525 h 489202"/>
                  <a:gd name="connsiteX35" fmla="*/ 295103 w 806024"/>
                  <a:gd name="connsiteY35" fmla="*/ 4763 h 489202"/>
                  <a:gd name="connsiteX36" fmla="*/ 308438 w 806024"/>
                  <a:gd name="connsiteY36" fmla="*/ 28575 h 489202"/>
                  <a:gd name="connsiteX37" fmla="*/ 271291 w 806024"/>
                  <a:gd name="connsiteY37" fmla="*/ 120015 h 489202"/>
                  <a:gd name="connsiteX38" fmla="*/ 221761 w 806024"/>
                  <a:gd name="connsiteY38" fmla="*/ 183833 h 489202"/>
                  <a:gd name="connsiteX39" fmla="*/ 197948 w 806024"/>
                  <a:gd name="connsiteY39" fmla="*/ 237173 h 489202"/>
                  <a:gd name="connsiteX40" fmla="*/ 204616 w 806024"/>
                  <a:gd name="connsiteY40" fmla="*/ 240983 h 489202"/>
                  <a:gd name="connsiteX41" fmla="*/ 285578 w 806024"/>
                  <a:gd name="connsiteY41" fmla="*/ 175260 h 489202"/>
                  <a:gd name="connsiteX42" fmla="*/ 296056 w 806024"/>
                  <a:gd name="connsiteY42" fmla="*/ 154305 h 489202"/>
                  <a:gd name="connsiteX43" fmla="*/ 429406 w 806024"/>
                  <a:gd name="connsiteY43" fmla="*/ 13335 h 489202"/>
                  <a:gd name="connsiteX44" fmla="*/ 475126 w 806024"/>
                  <a:gd name="connsiteY44" fmla="*/ 4763 h 489202"/>
                  <a:gd name="connsiteX45" fmla="*/ 520846 w 806024"/>
                  <a:gd name="connsiteY45" fmla="*/ 20003 h 489202"/>
                  <a:gd name="connsiteX46" fmla="*/ 567518 w 806024"/>
                  <a:gd name="connsiteY46" fmla="*/ 12383 h 489202"/>
                  <a:gd name="connsiteX47" fmla="*/ 594188 w 806024"/>
                  <a:gd name="connsiteY47" fmla="*/ 54293 h 489202"/>
                  <a:gd name="connsiteX48" fmla="*/ 680866 w 806024"/>
                  <a:gd name="connsiteY48" fmla="*/ 2858 h 489202"/>
                  <a:gd name="connsiteX49" fmla="*/ 754208 w 806024"/>
                  <a:gd name="connsiteY49" fmla="*/ 40958 h 489202"/>
                  <a:gd name="connsiteX50" fmla="*/ 778021 w 806024"/>
                  <a:gd name="connsiteY50" fmla="*/ 10478 h 489202"/>
                  <a:gd name="connsiteX51" fmla="*/ 800881 w 806024"/>
                  <a:gd name="connsiteY51" fmla="*/ 0 h 489202"/>
                  <a:gd name="connsiteX52" fmla="*/ 796118 w 806024"/>
                  <a:gd name="connsiteY52" fmla="*/ 21908 h 489202"/>
                  <a:gd name="connsiteX53" fmla="*/ 667531 w 806024"/>
                  <a:gd name="connsiteY53" fmla="*/ 270510 h 489202"/>
                  <a:gd name="connsiteX54" fmla="*/ 735158 w 806024"/>
                  <a:gd name="connsiteY54" fmla="*/ 296228 h 489202"/>
                  <a:gd name="connsiteX55" fmla="*/ 792308 w 806024"/>
                  <a:gd name="connsiteY55" fmla="*/ 340043 h 489202"/>
                  <a:gd name="connsiteX56" fmla="*/ 796118 w 806024"/>
                  <a:gd name="connsiteY56" fmla="*/ 410528 h 489202"/>
                  <a:gd name="connsiteX57" fmla="*/ 764686 w 806024"/>
                  <a:gd name="connsiteY57" fmla="*/ 457200 h 489202"/>
                  <a:gd name="connsiteX58" fmla="*/ 653243 w 806024"/>
                  <a:gd name="connsiteY58" fmla="*/ 306705 h 489202"/>
                  <a:gd name="connsiteX59" fmla="*/ 600856 w 806024"/>
                  <a:gd name="connsiteY59" fmla="*/ 381000 h 489202"/>
                  <a:gd name="connsiteX60" fmla="*/ 434168 w 806024"/>
                  <a:gd name="connsiteY60" fmla="*/ 486728 h 489202"/>
                  <a:gd name="connsiteX61" fmla="*/ 388448 w 806024"/>
                  <a:gd name="connsiteY61" fmla="*/ 488633 h 489202"/>
                  <a:gd name="connsiteX62" fmla="*/ 332251 w 806024"/>
                  <a:gd name="connsiteY62" fmla="*/ 391478 h 489202"/>
                  <a:gd name="connsiteX63" fmla="*/ 456076 w 806024"/>
                  <a:gd name="connsiteY63" fmla="*/ 284798 h 489202"/>
                  <a:gd name="connsiteX64" fmla="*/ 535133 w 806024"/>
                  <a:gd name="connsiteY64" fmla="*/ 265748 h 489202"/>
                  <a:gd name="connsiteX65" fmla="*/ 597046 w 806024"/>
                  <a:gd name="connsiteY65" fmla="*/ 294323 h 489202"/>
                  <a:gd name="connsiteX66" fmla="*/ 568471 w 806024"/>
                  <a:gd name="connsiteY66" fmla="*/ 291465 h 489202"/>
                  <a:gd name="connsiteX67" fmla="*/ 396068 w 806024"/>
                  <a:gd name="connsiteY67" fmla="*/ 337185 h 489202"/>
                  <a:gd name="connsiteX68" fmla="*/ 367493 w 806024"/>
                  <a:gd name="connsiteY68" fmla="*/ 424815 h 489202"/>
                  <a:gd name="connsiteX69" fmla="*/ 461791 w 806024"/>
                  <a:gd name="connsiteY69" fmla="*/ 449580 h 489202"/>
                  <a:gd name="connsiteX70" fmla="*/ 597046 w 806024"/>
                  <a:gd name="connsiteY70" fmla="*/ 294323 h 489202"/>
                  <a:gd name="connsiteX71" fmla="*/ 556088 w 806024"/>
                  <a:gd name="connsiteY71" fmla="*/ 243840 h 489202"/>
                  <a:gd name="connsiteX72" fmla="*/ 637051 w 806024"/>
                  <a:gd name="connsiteY72" fmla="*/ 175260 h 489202"/>
                  <a:gd name="connsiteX73" fmla="*/ 718013 w 806024"/>
                  <a:gd name="connsiteY73" fmla="*/ 59055 h 489202"/>
                  <a:gd name="connsiteX74" fmla="*/ 718013 w 806024"/>
                  <a:gd name="connsiteY74" fmla="*/ 32385 h 489202"/>
                  <a:gd name="connsiteX75" fmla="*/ 692296 w 806024"/>
                  <a:gd name="connsiteY75" fmla="*/ 34290 h 489202"/>
                  <a:gd name="connsiteX76" fmla="*/ 677056 w 806024"/>
                  <a:gd name="connsiteY76" fmla="*/ 42863 h 489202"/>
                  <a:gd name="connsiteX77" fmla="*/ 618953 w 806024"/>
                  <a:gd name="connsiteY77" fmla="*/ 99060 h 489202"/>
                  <a:gd name="connsiteX78" fmla="*/ 556088 w 806024"/>
                  <a:gd name="connsiteY78" fmla="*/ 243840 h 489202"/>
                  <a:gd name="connsiteX79" fmla="*/ 305581 w 806024"/>
                  <a:gd name="connsiteY79" fmla="*/ 240983 h 489202"/>
                  <a:gd name="connsiteX80" fmla="*/ 310343 w 806024"/>
                  <a:gd name="connsiteY80" fmla="*/ 243840 h 489202"/>
                  <a:gd name="connsiteX81" fmla="*/ 441788 w 806024"/>
                  <a:gd name="connsiteY81" fmla="*/ 114300 h 489202"/>
                  <a:gd name="connsiteX82" fmla="*/ 462743 w 806024"/>
                  <a:gd name="connsiteY82" fmla="*/ 82868 h 489202"/>
                  <a:gd name="connsiteX83" fmla="*/ 497033 w 806024"/>
                  <a:gd name="connsiteY83" fmla="*/ 39053 h 489202"/>
                  <a:gd name="connsiteX84" fmla="*/ 433216 w 806024"/>
                  <a:gd name="connsiteY84" fmla="*/ 52388 h 489202"/>
                  <a:gd name="connsiteX85" fmla="*/ 311296 w 806024"/>
                  <a:gd name="connsiteY85" fmla="*/ 219075 h 489202"/>
                  <a:gd name="connsiteX86" fmla="*/ 305581 w 806024"/>
                  <a:gd name="connsiteY86" fmla="*/ 240983 h 489202"/>
                  <a:gd name="connsiteX87" fmla="*/ 428453 w 806024"/>
                  <a:gd name="connsiteY87" fmla="*/ 242888 h 489202"/>
                  <a:gd name="connsiteX88" fmla="*/ 433216 w 806024"/>
                  <a:gd name="connsiteY88" fmla="*/ 244793 h 489202"/>
                  <a:gd name="connsiteX89" fmla="*/ 460838 w 806024"/>
                  <a:gd name="connsiteY89" fmla="*/ 225743 h 489202"/>
                  <a:gd name="connsiteX90" fmla="*/ 549421 w 806024"/>
                  <a:gd name="connsiteY90" fmla="*/ 120968 h 489202"/>
                  <a:gd name="connsiteX91" fmla="*/ 568471 w 806024"/>
                  <a:gd name="connsiteY91" fmla="*/ 86678 h 489202"/>
                  <a:gd name="connsiteX92" fmla="*/ 576091 w 806024"/>
                  <a:gd name="connsiteY92" fmla="*/ 51435 h 489202"/>
                  <a:gd name="connsiteX93" fmla="*/ 557993 w 806024"/>
                  <a:gd name="connsiteY93" fmla="*/ 41910 h 489202"/>
                  <a:gd name="connsiteX94" fmla="*/ 528466 w 806024"/>
                  <a:gd name="connsiteY94" fmla="*/ 67628 h 489202"/>
                  <a:gd name="connsiteX95" fmla="*/ 445598 w 806024"/>
                  <a:gd name="connsiteY95" fmla="*/ 197168 h 489202"/>
                  <a:gd name="connsiteX96" fmla="*/ 428453 w 806024"/>
                  <a:gd name="connsiteY96" fmla="*/ 242888 h 489202"/>
                  <a:gd name="connsiteX97" fmla="*/ 659911 w 806024"/>
                  <a:gd name="connsiteY97" fmla="*/ 186690 h 489202"/>
                  <a:gd name="connsiteX98" fmla="*/ 658006 w 806024"/>
                  <a:gd name="connsiteY98" fmla="*/ 184785 h 489202"/>
                  <a:gd name="connsiteX99" fmla="*/ 563708 w 806024"/>
                  <a:gd name="connsiteY99" fmla="*/ 265748 h 489202"/>
                  <a:gd name="connsiteX100" fmla="*/ 604666 w 806024"/>
                  <a:gd name="connsiteY100" fmla="*/ 265748 h 489202"/>
                  <a:gd name="connsiteX101" fmla="*/ 619906 w 806024"/>
                  <a:gd name="connsiteY101" fmla="*/ 257175 h 489202"/>
                  <a:gd name="connsiteX102" fmla="*/ 659911 w 806024"/>
                  <a:gd name="connsiteY102" fmla="*/ 186690 h 48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806024" h="489202">
                    <a:moveTo>
                      <a:pt x="535133" y="265748"/>
                    </a:moveTo>
                    <a:cubicBezTo>
                      <a:pt x="529418" y="245745"/>
                      <a:pt x="523703" y="226695"/>
                      <a:pt x="517988" y="206693"/>
                    </a:cubicBezTo>
                    <a:cubicBezTo>
                      <a:pt x="496081" y="222885"/>
                      <a:pt x="473221" y="241935"/>
                      <a:pt x="449408" y="259080"/>
                    </a:cubicBezTo>
                    <a:cubicBezTo>
                      <a:pt x="426548" y="275273"/>
                      <a:pt x="408451" y="267653"/>
                      <a:pt x="405593" y="239078"/>
                    </a:cubicBezTo>
                    <a:cubicBezTo>
                      <a:pt x="403688" y="224790"/>
                      <a:pt x="405593" y="210503"/>
                      <a:pt x="405593" y="194310"/>
                    </a:cubicBezTo>
                    <a:cubicBezTo>
                      <a:pt x="381781" y="213360"/>
                      <a:pt x="357016" y="232410"/>
                      <a:pt x="332251" y="251460"/>
                    </a:cubicBezTo>
                    <a:cubicBezTo>
                      <a:pt x="331298" y="252413"/>
                      <a:pt x="330346" y="253365"/>
                      <a:pt x="329393" y="254318"/>
                    </a:cubicBezTo>
                    <a:cubicBezTo>
                      <a:pt x="317963" y="259080"/>
                      <a:pt x="304628" y="269558"/>
                      <a:pt x="296056" y="266700"/>
                    </a:cubicBezTo>
                    <a:cubicBezTo>
                      <a:pt x="278911" y="260985"/>
                      <a:pt x="277006" y="241935"/>
                      <a:pt x="276053" y="224790"/>
                    </a:cubicBezTo>
                    <a:cubicBezTo>
                      <a:pt x="276053" y="220028"/>
                      <a:pt x="276053" y="216218"/>
                      <a:pt x="276053" y="209550"/>
                    </a:cubicBezTo>
                    <a:cubicBezTo>
                      <a:pt x="254146" y="227648"/>
                      <a:pt x="234143" y="243840"/>
                      <a:pt x="213188" y="260033"/>
                    </a:cubicBezTo>
                    <a:cubicBezTo>
                      <a:pt x="195091" y="273368"/>
                      <a:pt x="191281" y="271463"/>
                      <a:pt x="180803" y="250508"/>
                    </a:cubicBezTo>
                    <a:cubicBezTo>
                      <a:pt x="168421" y="223838"/>
                      <a:pt x="167468" y="196215"/>
                      <a:pt x="182708" y="172403"/>
                    </a:cubicBezTo>
                    <a:cubicBezTo>
                      <a:pt x="206521" y="133350"/>
                      <a:pt x="234143" y="96203"/>
                      <a:pt x="260813" y="58103"/>
                    </a:cubicBezTo>
                    <a:cubicBezTo>
                      <a:pt x="265576" y="50483"/>
                      <a:pt x="271291" y="43815"/>
                      <a:pt x="276053" y="37148"/>
                    </a:cubicBezTo>
                    <a:cubicBezTo>
                      <a:pt x="274148" y="36195"/>
                      <a:pt x="273196" y="34290"/>
                      <a:pt x="271291" y="33338"/>
                    </a:cubicBezTo>
                    <a:cubicBezTo>
                      <a:pt x="248431" y="53340"/>
                      <a:pt x="223666" y="72390"/>
                      <a:pt x="202711" y="94298"/>
                    </a:cubicBezTo>
                    <a:cubicBezTo>
                      <a:pt x="179851" y="118110"/>
                      <a:pt x="161753" y="145733"/>
                      <a:pt x="141751" y="171450"/>
                    </a:cubicBezTo>
                    <a:cubicBezTo>
                      <a:pt x="116986" y="203835"/>
                      <a:pt x="107461" y="239078"/>
                      <a:pt x="120796" y="280988"/>
                    </a:cubicBezTo>
                    <a:cubicBezTo>
                      <a:pt x="87458" y="254318"/>
                      <a:pt x="74123" y="220028"/>
                      <a:pt x="92221" y="183833"/>
                    </a:cubicBezTo>
                    <a:cubicBezTo>
                      <a:pt x="111271" y="145733"/>
                      <a:pt x="137941" y="110490"/>
                      <a:pt x="161753" y="74295"/>
                    </a:cubicBezTo>
                    <a:cubicBezTo>
                      <a:pt x="170326" y="60960"/>
                      <a:pt x="180803" y="48578"/>
                      <a:pt x="190328" y="36195"/>
                    </a:cubicBezTo>
                    <a:cubicBezTo>
                      <a:pt x="188423" y="34290"/>
                      <a:pt x="186518" y="32385"/>
                      <a:pt x="184613" y="30480"/>
                    </a:cubicBezTo>
                    <a:cubicBezTo>
                      <a:pt x="159848" y="55245"/>
                      <a:pt x="135083" y="80010"/>
                      <a:pt x="111271" y="105728"/>
                    </a:cubicBezTo>
                    <a:cubicBezTo>
                      <a:pt x="96031" y="121920"/>
                      <a:pt x="83648" y="140018"/>
                      <a:pt x="69361" y="156210"/>
                    </a:cubicBezTo>
                    <a:cubicBezTo>
                      <a:pt x="38881" y="192405"/>
                      <a:pt x="22688" y="232410"/>
                      <a:pt x="36976" y="280988"/>
                    </a:cubicBezTo>
                    <a:cubicBezTo>
                      <a:pt x="-1124" y="251460"/>
                      <a:pt x="-11602" y="207645"/>
                      <a:pt x="14116" y="163830"/>
                    </a:cubicBezTo>
                    <a:cubicBezTo>
                      <a:pt x="33166" y="132398"/>
                      <a:pt x="57931" y="104775"/>
                      <a:pt x="79838" y="74295"/>
                    </a:cubicBezTo>
                    <a:cubicBezTo>
                      <a:pt x="95078" y="53340"/>
                      <a:pt x="116033" y="34290"/>
                      <a:pt x="108413" y="4763"/>
                    </a:cubicBezTo>
                    <a:cubicBezTo>
                      <a:pt x="131273" y="-952"/>
                      <a:pt x="136988" y="6668"/>
                      <a:pt x="137941" y="45720"/>
                    </a:cubicBezTo>
                    <a:cubicBezTo>
                      <a:pt x="152228" y="34290"/>
                      <a:pt x="164611" y="22860"/>
                      <a:pt x="178898" y="14288"/>
                    </a:cubicBezTo>
                    <a:cubicBezTo>
                      <a:pt x="187471" y="8573"/>
                      <a:pt x="202711" y="1905"/>
                      <a:pt x="207473" y="5715"/>
                    </a:cubicBezTo>
                    <a:cubicBezTo>
                      <a:pt x="216046" y="12383"/>
                      <a:pt x="218903" y="25718"/>
                      <a:pt x="223666" y="36195"/>
                    </a:cubicBezTo>
                    <a:cubicBezTo>
                      <a:pt x="224618" y="38100"/>
                      <a:pt x="223666" y="40958"/>
                      <a:pt x="224618" y="45720"/>
                    </a:cubicBezTo>
                    <a:cubicBezTo>
                      <a:pt x="240811" y="32385"/>
                      <a:pt x="255098" y="20003"/>
                      <a:pt x="270338" y="9525"/>
                    </a:cubicBezTo>
                    <a:cubicBezTo>
                      <a:pt x="277006" y="4763"/>
                      <a:pt x="289388" y="1905"/>
                      <a:pt x="295103" y="4763"/>
                    </a:cubicBezTo>
                    <a:cubicBezTo>
                      <a:pt x="301771" y="8573"/>
                      <a:pt x="307486" y="20003"/>
                      <a:pt x="308438" y="28575"/>
                    </a:cubicBezTo>
                    <a:cubicBezTo>
                      <a:pt x="311296" y="64770"/>
                      <a:pt x="292246" y="92393"/>
                      <a:pt x="271291" y="120015"/>
                    </a:cubicBezTo>
                    <a:cubicBezTo>
                      <a:pt x="254146" y="140970"/>
                      <a:pt x="236048" y="161925"/>
                      <a:pt x="221761" y="183833"/>
                    </a:cubicBezTo>
                    <a:cubicBezTo>
                      <a:pt x="211283" y="200025"/>
                      <a:pt x="205568" y="219075"/>
                      <a:pt x="197948" y="237173"/>
                    </a:cubicBezTo>
                    <a:cubicBezTo>
                      <a:pt x="199853" y="238125"/>
                      <a:pt x="202711" y="240030"/>
                      <a:pt x="204616" y="240983"/>
                    </a:cubicBezTo>
                    <a:cubicBezTo>
                      <a:pt x="231286" y="219075"/>
                      <a:pt x="258908" y="197168"/>
                      <a:pt x="285578" y="175260"/>
                    </a:cubicBezTo>
                    <a:cubicBezTo>
                      <a:pt x="291293" y="170498"/>
                      <a:pt x="293198" y="161925"/>
                      <a:pt x="296056" y="154305"/>
                    </a:cubicBezTo>
                    <a:cubicBezTo>
                      <a:pt x="320821" y="88583"/>
                      <a:pt x="363683" y="40005"/>
                      <a:pt x="429406" y="13335"/>
                    </a:cubicBezTo>
                    <a:cubicBezTo>
                      <a:pt x="443693" y="7620"/>
                      <a:pt x="459886" y="3810"/>
                      <a:pt x="475126" y="4763"/>
                    </a:cubicBezTo>
                    <a:cubicBezTo>
                      <a:pt x="489413" y="5715"/>
                      <a:pt x="503701" y="14288"/>
                      <a:pt x="520846" y="20003"/>
                    </a:cubicBezTo>
                    <a:cubicBezTo>
                      <a:pt x="532276" y="18098"/>
                      <a:pt x="550373" y="11430"/>
                      <a:pt x="567518" y="12383"/>
                    </a:cubicBezTo>
                    <a:cubicBezTo>
                      <a:pt x="589426" y="13335"/>
                      <a:pt x="593236" y="33338"/>
                      <a:pt x="594188" y="54293"/>
                    </a:cubicBezTo>
                    <a:cubicBezTo>
                      <a:pt x="619906" y="28575"/>
                      <a:pt x="645623" y="8573"/>
                      <a:pt x="680866" y="2858"/>
                    </a:cubicBezTo>
                    <a:cubicBezTo>
                      <a:pt x="718966" y="-3810"/>
                      <a:pt x="737063" y="4763"/>
                      <a:pt x="754208" y="40958"/>
                    </a:cubicBezTo>
                    <a:cubicBezTo>
                      <a:pt x="761828" y="30480"/>
                      <a:pt x="768496" y="19050"/>
                      <a:pt x="778021" y="10478"/>
                    </a:cubicBezTo>
                    <a:cubicBezTo>
                      <a:pt x="783736" y="4763"/>
                      <a:pt x="793261" y="2858"/>
                      <a:pt x="800881" y="0"/>
                    </a:cubicBezTo>
                    <a:cubicBezTo>
                      <a:pt x="798976" y="7620"/>
                      <a:pt x="798976" y="15240"/>
                      <a:pt x="796118" y="21908"/>
                    </a:cubicBezTo>
                    <a:cubicBezTo>
                      <a:pt x="753256" y="104775"/>
                      <a:pt x="710393" y="186690"/>
                      <a:pt x="667531" y="270510"/>
                    </a:cubicBezTo>
                    <a:cubicBezTo>
                      <a:pt x="693248" y="280035"/>
                      <a:pt x="716108" y="284798"/>
                      <a:pt x="735158" y="296228"/>
                    </a:cubicBezTo>
                    <a:cubicBezTo>
                      <a:pt x="756113" y="307658"/>
                      <a:pt x="776116" y="322898"/>
                      <a:pt x="792308" y="340043"/>
                    </a:cubicBezTo>
                    <a:cubicBezTo>
                      <a:pt x="810406" y="360045"/>
                      <a:pt x="809453" y="386715"/>
                      <a:pt x="796118" y="410528"/>
                    </a:cubicBezTo>
                    <a:cubicBezTo>
                      <a:pt x="788498" y="425768"/>
                      <a:pt x="777068" y="438150"/>
                      <a:pt x="764686" y="457200"/>
                    </a:cubicBezTo>
                    <a:cubicBezTo>
                      <a:pt x="765638" y="373380"/>
                      <a:pt x="719918" y="332423"/>
                      <a:pt x="653243" y="306705"/>
                    </a:cubicBezTo>
                    <a:cubicBezTo>
                      <a:pt x="635146" y="331470"/>
                      <a:pt x="618953" y="357188"/>
                      <a:pt x="600856" y="381000"/>
                    </a:cubicBezTo>
                    <a:cubicBezTo>
                      <a:pt x="557041" y="435293"/>
                      <a:pt x="502748" y="473393"/>
                      <a:pt x="434168" y="486728"/>
                    </a:cubicBezTo>
                    <a:cubicBezTo>
                      <a:pt x="419881" y="489585"/>
                      <a:pt x="403688" y="489585"/>
                      <a:pt x="388448" y="488633"/>
                    </a:cubicBezTo>
                    <a:cubicBezTo>
                      <a:pt x="340823" y="482918"/>
                      <a:pt x="316058" y="439103"/>
                      <a:pt x="332251" y="391478"/>
                    </a:cubicBezTo>
                    <a:cubicBezTo>
                      <a:pt x="353206" y="332423"/>
                      <a:pt x="399878" y="301943"/>
                      <a:pt x="456076" y="284798"/>
                    </a:cubicBezTo>
                    <a:cubicBezTo>
                      <a:pt x="480841" y="277178"/>
                      <a:pt x="510368" y="271463"/>
                      <a:pt x="535133" y="265748"/>
                    </a:cubicBezTo>
                    <a:close/>
                    <a:moveTo>
                      <a:pt x="597046" y="294323"/>
                    </a:moveTo>
                    <a:cubicBezTo>
                      <a:pt x="585616" y="293370"/>
                      <a:pt x="577043" y="292418"/>
                      <a:pt x="568471" y="291465"/>
                    </a:cubicBezTo>
                    <a:cubicBezTo>
                      <a:pt x="506558" y="287655"/>
                      <a:pt x="447503" y="298133"/>
                      <a:pt x="396068" y="337185"/>
                    </a:cubicBezTo>
                    <a:cubicBezTo>
                      <a:pt x="371303" y="356235"/>
                      <a:pt x="357968" y="396240"/>
                      <a:pt x="367493" y="424815"/>
                    </a:cubicBezTo>
                    <a:cubicBezTo>
                      <a:pt x="378923" y="459105"/>
                      <a:pt x="412261" y="478155"/>
                      <a:pt x="461791" y="449580"/>
                    </a:cubicBezTo>
                    <a:cubicBezTo>
                      <a:pt x="524656" y="413385"/>
                      <a:pt x="559898" y="354330"/>
                      <a:pt x="597046" y="294323"/>
                    </a:cubicBezTo>
                    <a:close/>
                    <a:moveTo>
                      <a:pt x="556088" y="243840"/>
                    </a:moveTo>
                    <a:cubicBezTo>
                      <a:pt x="582758" y="220980"/>
                      <a:pt x="610381" y="198120"/>
                      <a:pt x="637051" y="175260"/>
                    </a:cubicBezTo>
                    <a:cubicBezTo>
                      <a:pt x="674198" y="143828"/>
                      <a:pt x="699916" y="103823"/>
                      <a:pt x="718013" y="59055"/>
                    </a:cubicBezTo>
                    <a:cubicBezTo>
                      <a:pt x="720871" y="51435"/>
                      <a:pt x="718013" y="41910"/>
                      <a:pt x="718013" y="32385"/>
                    </a:cubicBezTo>
                    <a:cubicBezTo>
                      <a:pt x="709441" y="32385"/>
                      <a:pt x="699916" y="32385"/>
                      <a:pt x="692296" y="34290"/>
                    </a:cubicBezTo>
                    <a:cubicBezTo>
                      <a:pt x="686581" y="35243"/>
                      <a:pt x="680866" y="39053"/>
                      <a:pt x="677056" y="42863"/>
                    </a:cubicBezTo>
                    <a:cubicBezTo>
                      <a:pt x="657053" y="60960"/>
                      <a:pt x="635146" y="78105"/>
                      <a:pt x="618953" y="99060"/>
                    </a:cubicBezTo>
                    <a:cubicBezTo>
                      <a:pt x="586568" y="140970"/>
                      <a:pt x="560851" y="186690"/>
                      <a:pt x="556088" y="243840"/>
                    </a:cubicBezTo>
                    <a:close/>
                    <a:moveTo>
                      <a:pt x="305581" y="240983"/>
                    </a:moveTo>
                    <a:cubicBezTo>
                      <a:pt x="307486" y="241935"/>
                      <a:pt x="308438" y="242888"/>
                      <a:pt x="310343" y="243840"/>
                    </a:cubicBezTo>
                    <a:cubicBezTo>
                      <a:pt x="355111" y="201930"/>
                      <a:pt x="416071" y="176213"/>
                      <a:pt x="441788" y="114300"/>
                    </a:cubicBezTo>
                    <a:cubicBezTo>
                      <a:pt x="446551" y="102870"/>
                      <a:pt x="455123" y="93345"/>
                      <a:pt x="462743" y="82868"/>
                    </a:cubicBezTo>
                    <a:cubicBezTo>
                      <a:pt x="473221" y="68580"/>
                      <a:pt x="484651" y="54293"/>
                      <a:pt x="497033" y="39053"/>
                    </a:cubicBezTo>
                    <a:cubicBezTo>
                      <a:pt x="470363" y="26670"/>
                      <a:pt x="451313" y="40005"/>
                      <a:pt x="433216" y="52388"/>
                    </a:cubicBezTo>
                    <a:cubicBezTo>
                      <a:pt x="374161" y="94298"/>
                      <a:pt x="337013" y="153353"/>
                      <a:pt x="311296" y="219075"/>
                    </a:cubicBezTo>
                    <a:cubicBezTo>
                      <a:pt x="307486" y="225743"/>
                      <a:pt x="307486" y="233363"/>
                      <a:pt x="305581" y="240983"/>
                    </a:cubicBezTo>
                    <a:close/>
                    <a:moveTo>
                      <a:pt x="428453" y="242888"/>
                    </a:moveTo>
                    <a:cubicBezTo>
                      <a:pt x="430358" y="243840"/>
                      <a:pt x="432263" y="243840"/>
                      <a:pt x="433216" y="244793"/>
                    </a:cubicBezTo>
                    <a:cubicBezTo>
                      <a:pt x="442741" y="238125"/>
                      <a:pt x="452266" y="232410"/>
                      <a:pt x="460838" y="225743"/>
                    </a:cubicBezTo>
                    <a:cubicBezTo>
                      <a:pt x="497033" y="196215"/>
                      <a:pt x="537991" y="171450"/>
                      <a:pt x="549421" y="120968"/>
                    </a:cubicBezTo>
                    <a:cubicBezTo>
                      <a:pt x="552278" y="108585"/>
                      <a:pt x="563708" y="98108"/>
                      <a:pt x="568471" y="86678"/>
                    </a:cubicBezTo>
                    <a:cubicBezTo>
                      <a:pt x="573233" y="75248"/>
                      <a:pt x="576091" y="63818"/>
                      <a:pt x="576091" y="51435"/>
                    </a:cubicBezTo>
                    <a:cubicBezTo>
                      <a:pt x="577043" y="37148"/>
                      <a:pt x="567518" y="35243"/>
                      <a:pt x="557993" y="41910"/>
                    </a:cubicBezTo>
                    <a:cubicBezTo>
                      <a:pt x="547516" y="49530"/>
                      <a:pt x="536086" y="57150"/>
                      <a:pt x="528466" y="67628"/>
                    </a:cubicBezTo>
                    <a:cubicBezTo>
                      <a:pt x="499891" y="110490"/>
                      <a:pt x="471316" y="153353"/>
                      <a:pt x="445598" y="197168"/>
                    </a:cubicBezTo>
                    <a:cubicBezTo>
                      <a:pt x="437026" y="210503"/>
                      <a:pt x="434168" y="226695"/>
                      <a:pt x="428453" y="242888"/>
                    </a:cubicBezTo>
                    <a:close/>
                    <a:moveTo>
                      <a:pt x="659911" y="186690"/>
                    </a:moveTo>
                    <a:cubicBezTo>
                      <a:pt x="658958" y="185738"/>
                      <a:pt x="658006" y="185738"/>
                      <a:pt x="658006" y="184785"/>
                    </a:cubicBezTo>
                    <a:cubicBezTo>
                      <a:pt x="627526" y="210503"/>
                      <a:pt x="597046" y="236220"/>
                      <a:pt x="563708" y="265748"/>
                    </a:cubicBezTo>
                    <a:cubicBezTo>
                      <a:pt x="580853" y="265748"/>
                      <a:pt x="592283" y="266700"/>
                      <a:pt x="604666" y="265748"/>
                    </a:cubicBezTo>
                    <a:cubicBezTo>
                      <a:pt x="610381" y="264795"/>
                      <a:pt x="617048" y="261938"/>
                      <a:pt x="619906" y="257175"/>
                    </a:cubicBezTo>
                    <a:cubicBezTo>
                      <a:pt x="633241" y="233363"/>
                      <a:pt x="646576" y="210503"/>
                      <a:pt x="659911" y="1866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F39D3CF-1BBA-41C3-83D9-9E28E8400E4F}"/>
                  </a:ext>
                </a:extLst>
              </p:cNvPr>
              <p:cNvSpPr/>
              <p:nvPr/>
            </p:nvSpPr>
            <p:spPr>
              <a:xfrm>
                <a:off x="5138847" y="4645226"/>
                <a:ext cx="647890" cy="396471"/>
              </a:xfrm>
              <a:custGeom>
                <a:avLst/>
                <a:gdLst>
                  <a:gd name="connsiteX0" fmla="*/ 32013 w 891712"/>
                  <a:gd name="connsiteY0" fmla="*/ 517102 h 545676"/>
                  <a:gd name="connsiteX1" fmla="*/ 106308 w 891712"/>
                  <a:gd name="connsiteY1" fmla="*/ 454237 h 545676"/>
                  <a:gd name="connsiteX2" fmla="*/ 114880 w 891712"/>
                  <a:gd name="connsiteY2" fmla="*/ 435187 h 545676"/>
                  <a:gd name="connsiteX3" fmla="*/ 224418 w 891712"/>
                  <a:gd name="connsiteY3" fmla="*/ 292312 h 545676"/>
                  <a:gd name="connsiteX4" fmla="*/ 307285 w 891712"/>
                  <a:gd name="connsiteY4" fmla="*/ 281834 h 545676"/>
                  <a:gd name="connsiteX5" fmla="*/ 318715 w 891712"/>
                  <a:gd name="connsiteY5" fmla="*/ 323744 h 545676"/>
                  <a:gd name="connsiteX6" fmla="*/ 256803 w 891712"/>
                  <a:gd name="connsiteY6" fmla="*/ 373274 h 545676"/>
                  <a:gd name="connsiteX7" fmla="*/ 242515 w 891712"/>
                  <a:gd name="connsiteY7" fmla="*/ 376132 h 545676"/>
                  <a:gd name="connsiteX8" fmla="*/ 238705 w 891712"/>
                  <a:gd name="connsiteY8" fmla="*/ 370417 h 545676"/>
                  <a:gd name="connsiteX9" fmla="*/ 306333 w 891712"/>
                  <a:gd name="connsiteY9" fmla="*/ 309457 h 545676"/>
                  <a:gd name="connsiteX10" fmla="*/ 137740 w 891712"/>
                  <a:gd name="connsiteY10" fmla="*/ 519959 h 545676"/>
                  <a:gd name="connsiteX11" fmla="*/ 254898 w 891712"/>
                  <a:gd name="connsiteY11" fmla="*/ 424709 h 545676"/>
                  <a:gd name="connsiteX12" fmla="*/ 356815 w 891712"/>
                  <a:gd name="connsiteY12" fmla="*/ 322792 h 545676"/>
                  <a:gd name="connsiteX13" fmla="*/ 462543 w 891712"/>
                  <a:gd name="connsiteY13" fmla="*/ 281834 h 545676"/>
                  <a:gd name="connsiteX14" fmla="*/ 507310 w 891712"/>
                  <a:gd name="connsiteY14" fmla="*/ 298027 h 545676"/>
                  <a:gd name="connsiteX15" fmla="*/ 543505 w 891712"/>
                  <a:gd name="connsiteY15" fmla="*/ 289454 h 545676"/>
                  <a:gd name="connsiteX16" fmla="*/ 576843 w 891712"/>
                  <a:gd name="connsiteY16" fmla="*/ 302789 h 545676"/>
                  <a:gd name="connsiteX17" fmla="*/ 713050 w 891712"/>
                  <a:gd name="connsiteY17" fmla="*/ 122767 h 545676"/>
                  <a:gd name="connsiteX18" fmla="*/ 849258 w 891712"/>
                  <a:gd name="connsiteY18" fmla="*/ 8467 h 545676"/>
                  <a:gd name="connsiteX19" fmla="*/ 869260 w 891712"/>
                  <a:gd name="connsiteY19" fmla="*/ 847 h 545676"/>
                  <a:gd name="connsiteX20" fmla="*/ 890215 w 891712"/>
                  <a:gd name="connsiteY20" fmla="*/ 19897 h 545676"/>
                  <a:gd name="connsiteX21" fmla="*/ 861640 w 891712"/>
                  <a:gd name="connsiteY21" fmla="*/ 66569 h 545676"/>
                  <a:gd name="connsiteX22" fmla="*/ 631135 w 891712"/>
                  <a:gd name="connsiteY22" fmla="*/ 315172 h 545676"/>
                  <a:gd name="connsiteX23" fmla="*/ 536838 w 891712"/>
                  <a:gd name="connsiteY23" fmla="*/ 479954 h 545676"/>
                  <a:gd name="connsiteX24" fmla="*/ 533028 w 891712"/>
                  <a:gd name="connsiteY24" fmla="*/ 519959 h 545676"/>
                  <a:gd name="connsiteX25" fmla="*/ 538743 w 891712"/>
                  <a:gd name="connsiteY25" fmla="*/ 522817 h 545676"/>
                  <a:gd name="connsiteX26" fmla="*/ 653995 w 891712"/>
                  <a:gd name="connsiteY26" fmla="*/ 424709 h 545676"/>
                  <a:gd name="connsiteX27" fmla="*/ 657805 w 891712"/>
                  <a:gd name="connsiteY27" fmla="*/ 427567 h 545676"/>
                  <a:gd name="connsiteX28" fmla="*/ 624468 w 891712"/>
                  <a:gd name="connsiteY28" fmla="*/ 474239 h 545676"/>
                  <a:gd name="connsiteX29" fmla="*/ 552078 w 891712"/>
                  <a:gd name="connsiteY29" fmla="*/ 536152 h 545676"/>
                  <a:gd name="connsiteX30" fmla="*/ 516835 w 891712"/>
                  <a:gd name="connsiteY30" fmla="*/ 528532 h 545676"/>
                  <a:gd name="connsiteX31" fmla="*/ 503500 w 891712"/>
                  <a:gd name="connsiteY31" fmla="*/ 481859 h 545676"/>
                  <a:gd name="connsiteX32" fmla="*/ 489213 w 891712"/>
                  <a:gd name="connsiteY32" fmla="*/ 493289 h 545676"/>
                  <a:gd name="connsiteX33" fmla="*/ 429205 w 891712"/>
                  <a:gd name="connsiteY33" fmla="*/ 539009 h 545676"/>
                  <a:gd name="connsiteX34" fmla="*/ 398725 w 891712"/>
                  <a:gd name="connsiteY34" fmla="*/ 532342 h 545676"/>
                  <a:gd name="connsiteX35" fmla="*/ 390153 w 891712"/>
                  <a:gd name="connsiteY35" fmla="*/ 495194 h 545676"/>
                  <a:gd name="connsiteX36" fmla="*/ 392058 w 891712"/>
                  <a:gd name="connsiteY36" fmla="*/ 468524 h 545676"/>
                  <a:gd name="connsiteX37" fmla="*/ 306333 w 891712"/>
                  <a:gd name="connsiteY37" fmla="*/ 534247 h 545676"/>
                  <a:gd name="connsiteX38" fmla="*/ 265375 w 891712"/>
                  <a:gd name="connsiteY38" fmla="*/ 520912 h 545676"/>
                  <a:gd name="connsiteX39" fmla="*/ 268233 w 891712"/>
                  <a:gd name="connsiteY39" fmla="*/ 458999 h 545676"/>
                  <a:gd name="connsiteX40" fmla="*/ 276805 w 891712"/>
                  <a:gd name="connsiteY40" fmla="*/ 429472 h 545676"/>
                  <a:gd name="connsiteX41" fmla="*/ 176793 w 891712"/>
                  <a:gd name="connsiteY41" fmla="*/ 508529 h 545676"/>
                  <a:gd name="connsiteX42" fmla="*/ 142503 w 891712"/>
                  <a:gd name="connsiteY42" fmla="*/ 535199 h 545676"/>
                  <a:gd name="connsiteX43" fmla="*/ 117738 w 891712"/>
                  <a:gd name="connsiteY43" fmla="*/ 533294 h 545676"/>
                  <a:gd name="connsiteX44" fmla="*/ 95830 w 891712"/>
                  <a:gd name="connsiteY44" fmla="*/ 484717 h 545676"/>
                  <a:gd name="connsiteX45" fmla="*/ 20583 w 891712"/>
                  <a:gd name="connsiteY45" fmla="*/ 545677 h 545676"/>
                  <a:gd name="connsiteX46" fmla="*/ 3438 w 891712"/>
                  <a:gd name="connsiteY46" fmla="*/ 463762 h 545676"/>
                  <a:gd name="connsiteX47" fmla="*/ 63445 w 891712"/>
                  <a:gd name="connsiteY47" fmla="*/ 361844 h 545676"/>
                  <a:gd name="connsiteX48" fmla="*/ 85353 w 891712"/>
                  <a:gd name="connsiteY48" fmla="*/ 333269 h 545676"/>
                  <a:gd name="connsiteX49" fmla="*/ 88210 w 891712"/>
                  <a:gd name="connsiteY49" fmla="*/ 266594 h 545676"/>
                  <a:gd name="connsiteX50" fmla="*/ 128215 w 891712"/>
                  <a:gd name="connsiteY50" fmla="*/ 345652 h 545676"/>
                  <a:gd name="connsiteX51" fmla="*/ 102498 w 891712"/>
                  <a:gd name="connsiteY51" fmla="*/ 383752 h 545676"/>
                  <a:gd name="connsiteX52" fmla="*/ 48205 w 891712"/>
                  <a:gd name="connsiteY52" fmla="*/ 457094 h 545676"/>
                  <a:gd name="connsiteX53" fmla="*/ 22488 w 891712"/>
                  <a:gd name="connsiteY53" fmla="*/ 511387 h 545676"/>
                  <a:gd name="connsiteX54" fmla="*/ 32013 w 891712"/>
                  <a:gd name="connsiteY54" fmla="*/ 517102 h 545676"/>
                  <a:gd name="connsiteX55" fmla="*/ 479688 w 891712"/>
                  <a:gd name="connsiteY55" fmla="*/ 314219 h 545676"/>
                  <a:gd name="connsiteX56" fmla="*/ 441588 w 891712"/>
                  <a:gd name="connsiteY56" fmla="*/ 317077 h 545676"/>
                  <a:gd name="connsiteX57" fmla="*/ 338718 w 891712"/>
                  <a:gd name="connsiteY57" fmla="*/ 418994 h 545676"/>
                  <a:gd name="connsiteX58" fmla="*/ 294903 w 891712"/>
                  <a:gd name="connsiteY58" fmla="*/ 522817 h 545676"/>
                  <a:gd name="connsiteX59" fmla="*/ 345385 w 891712"/>
                  <a:gd name="connsiteY59" fmla="*/ 483764 h 545676"/>
                  <a:gd name="connsiteX60" fmla="*/ 411108 w 891712"/>
                  <a:gd name="connsiteY60" fmla="*/ 426614 h 545676"/>
                  <a:gd name="connsiteX61" fmla="*/ 479688 w 891712"/>
                  <a:gd name="connsiteY61" fmla="*/ 314219 h 545676"/>
                  <a:gd name="connsiteX62" fmla="*/ 417775 w 891712"/>
                  <a:gd name="connsiteY62" fmla="*/ 519007 h 545676"/>
                  <a:gd name="connsiteX63" fmla="*/ 423490 w 891712"/>
                  <a:gd name="connsiteY63" fmla="*/ 522817 h 545676"/>
                  <a:gd name="connsiteX64" fmla="*/ 511120 w 891712"/>
                  <a:gd name="connsiteY64" fmla="*/ 450427 h 545676"/>
                  <a:gd name="connsiteX65" fmla="*/ 520645 w 891712"/>
                  <a:gd name="connsiteY65" fmla="*/ 436139 h 545676"/>
                  <a:gd name="connsiteX66" fmla="*/ 559698 w 891712"/>
                  <a:gd name="connsiteY66" fmla="*/ 342794 h 545676"/>
                  <a:gd name="connsiteX67" fmla="*/ 560650 w 891712"/>
                  <a:gd name="connsiteY67" fmla="*/ 317077 h 545676"/>
                  <a:gd name="connsiteX68" fmla="*/ 537790 w 891712"/>
                  <a:gd name="connsiteY68" fmla="*/ 323744 h 545676"/>
                  <a:gd name="connsiteX69" fmla="*/ 513978 w 891712"/>
                  <a:gd name="connsiteY69" fmla="*/ 346604 h 545676"/>
                  <a:gd name="connsiteX70" fmla="*/ 435873 w 891712"/>
                  <a:gd name="connsiteY70" fmla="*/ 467572 h 545676"/>
                  <a:gd name="connsiteX71" fmla="*/ 417775 w 891712"/>
                  <a:gd name="connsiteY71" fmla="*/ 519007 h 545676"/>
                  <a:gd name="connsiteX72" fmla="*/ 844495 w 891712"/>
                  <a:gd name="connsiteY72" fmla="*/ 57044 h 545676"/>
                  <a:gd name="connsiteX73" fmla="*/ 840685 w 891712"/>
                  <a:gd name="connsiteY73" fmla="*/ 53234 h 545676"/>
                  <a:gd name="connsiteX74" fmla="*/ 702573 w 891712"/>
                  <a:gd name="connsiteY74" fmla="*/ 205634 h 545676"/>
                  <a:gd name="connsiteX75" fmla="*/ 707335 w 891712"/>
                  <a:gd name="connsiteY75" fmla="*/ 209444 h 545676"/>
                  <a:gd name="connsiteX76" fmla="*/ 844495 w 891712"/>
                  <a:gd name="connsiteY76" fmla="*/ 57044 h 5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91712" h="545676">
                    <a:moveTo>
                      <a:pt x="32013" y="517102"/>
                    </a:moveTo>
                    <a:cubicBezTo>
                      <a:pt x="56778" y="496147"/>
                      <a:pt x="81543" y="476144"/>
                      <a:pt x="106308" y="454237"/>
                    </a:cubicBezTo>
                    <a:cubicBezTo>
                      <a:pt x="111070" y="449474"/>
                      <a:pt x="112023" y="441854"/>
                      <a:pt x="114880" y="435187"/>
                    </a:cubicBezTo>
                    <a:cubicBezTo>
                      <a:pt x="135835" y="376132"/>
                      <a:pt x="166315" y="323744"/>
                      <a:pt x="224418" y="292312"/>
                    </a:cubicBezTo>
                    <a:cubicBezTo>
                      <a:pt x="250135" y="278024"/>
                      <a:pt x="278710" y="273262"/>
                      <a:pt x="307285" y="281834"/>
                    </a:cubicBezTo>
                    <a:cubicBezTo>
                      <a:pt x="330145" y="288502"/>
                      <a:pt x="335860" y="307552"/>
                      <a:pt x="318715" y="323744"/>
                    </a:cubicBezTo>
                    <a:cubicBezTo>
                      <a:pt x="299665" y="341842"/>
                      <a:pt x="277758" y="357082"/>
                      <a:pt x="256803" y="373274"/>
                    </a:cubicBezTo>
                    <a:cubicBezTo>
                      <a:pt x="252993" y="376132"/>
                      <a:pt x="247278" y="375179"/>
                      <a:pt x="242515" y="376132"/>
                    </a:cubicBezTo>
                    <a:cubicBezTo>
                      <a:pt x="241563" y="374227"/>
                      <a:pt x="239658" y="372322"/>
                      <a:pt x="238705" y="370417"/>
                    </a:cubicBezTo>
                    <a:cubicBezTo>
                      <a:pt x="260613" y="351367"/>
                      <a:pt x="282520" y="331364"/>
                      <a:pt x="306333" y="309457"/>
                    </a:cubicBezTo>
                    <a:cubicBezTo>
                      <a:pt x="238705" y="303742"/>
                      <a:pt x="132025" y="439949"/>
                      <a:pt x="137740" y="519959"/>
                    </a:cubicBezTo>
                    <a:cubicBezTo>
                      <a:pt x="177745" y="487574"/>
                      <a:pt x="218703" y="458047"/>
                      <a:pt x="254898" y="424709"/>
                    </a:cubicBezTo>
                    <a:cubicBezTo>
                      <a:pt x="290140" y="392324"/>
                      <a:pt x="322525" y="356129"/>
                      <a:pt x="356815" y="322792"/>
                    </a:cubicBezTo>
                    <a:cubicBezTo>
                      <a:pt x="386343" y="295169"/>
                      <a:pt x="421585" y="278024"/>
                      <a:pt x="462543" y="281834"/>
                    </a:cubicBezTo>
                    <a:cubicBezTo>
                      <a:pt x="475878" y="282787"/>
                      <a:pt x="489213" y="291359"/>
                      <a:pt x="507310" y="298027"/>
                    </a:cubicBezTo>
                    <a:cubicBezTo>
                      <a:pt x="514930" y="296122"/>
                      <a:pt x="529218" y="288502"/>
                      <a:pt x="543505" y="289454"/>
                    </a:cubicBezTo>
                    <a:cubicBezTo>
                      <a:pt x="555888" y="290407"/>
                      <a:pt x="568270" y="298979"/>
                      <a:pt x="576843" y="302789"/>
                    </a:cubicBezTo>
                    <a:cubicBezTo>
                      <a:pt x="620658" y="244687"/>
                      <a:pt x="664473" y="182774"/>
                      <a:pt x="713050" y="122767"/>
                    </a:cubicBezTo>
                    <a:cubicBezTo>
                      <a:pt x="750198" y="76094"/>
                      <a:pt x="794965" y="36089"/>
                      <a:pt x="849258" y="8467"/>
                    </a:cubicBezTo>
                    <a:cubicBezTo>
                      <a:pt x="855925" y="5609"/>
                      <a:pt x="862593" y="2752"/>
                      <a:pt x="869260" y="847"/>
                    </a:cubicBezTo>
                    <a:cubicBezTo>
                      <a:pt x="884500" y="-2963"/>
                      <a:pt x="895930" y="6562"/>
                      <a:pt x="890215" y="19897"/>
                    </a:cubicBezTo>
                    <a:cubicBezTo>
                      <a:pt x="883548" y="37042"/>
                      <a:pt x="873070" y="52282"/>
                      <a:pt x="861640" y="66569"/>
                    </a:cubicBezTo>
                    <a:cubicBezTo>
                      <a:pt x="793060" y="157057"/>
                      <a:pt x="711145" y="234209"/>
                      <a:pt x="631135" y="315172"/>
                    </a:cubicBezTo>
                    <a:cubicBezTo>
                      <a:pt x="585415" y="360892"/>
                      <a:pt x="555888" y="418042"/>
                      <a:pt x="536838" y="479954"/>
                    </a:cubicBezTo>
                    <a:cubicBezTo>
                      <a:pt x="533028" y="492337"/>
                      <a:pt x="533980" y="506624"/>
                      <a:pt x="533028" y="519959"/>
                    </a:cubicBezTo>
                    <a:cubicBezTo>
                      <a:pt x="534933" y="520912"/>
                      <a:pt x="536838" y="521864"/>
                      <a:pt x="538743" y="522817"/>
                    </a:cubicBezTo>
                    <a:cubicBezTo>
                      <a:pt x="576843" y="490432"/>
                      <a:pt x="615895" y="457094"/>
                      <a:pt x="653995" y="424709"/>
                    </a:cubicBezTo>
                    <a:cubicBezTo>
                      <a:pt x="654948" y="425662"/>
                      <a:pt x="656853" y="426614"/>
                      <a:pt x="657805" y="427567"/>
                    </a:cubicBezTo>
                    <a:cubicBezTo>
                      <a:pt x="647328" y="443759"/>
                      <a:pt x="637803" y="460904"/>
                      <a:pt x="624468" y="474239"/>
                    </a:cubicBezTo>
                    <a:cubicBezTo>
                      <a:pt x="601608" y="496147"/>
                      <a:pt x="576843" y="516149"/>
                      <a:pt x="552078" y="536152"/>
                    </a:cubicBezTo>
                    <a:cubicBezTo>
                      <a:pt x="538743" y="547582"/>
                      <a:pt x="525408" y="545677"/>
                      <a:pt x="516835" y="528532"/>
                    </a:cubicBezTo>
                    <a:cubicBezTo>
                      <a:pt x="510168" y="515197"/>
                      <a:pt x="508263" y="499004"/>
                      <a:pt x="503500" y="481859"/>
                    </a:cubicBezTo>
                    <a:cubicBezTo>
                      <a:pt x="499690" y="484717"/>
                      <a:pt x="494928" y="489479"/>
                      <a:pt x="489213" y="493289"/>
                    </a:cubicBezTo>
                    <a:cubicBezTo>
                      <a:pt x="469210" y="508529"/>
                      <a:pt x="448255" y="522817"/>
                      <a:pt x="429205" y="539009"/>
                    </a:cubicBezTo>
                    <a:cubicBezTo>
                      <a:pt x="415870" y="550439"/>
                      <a:pt x="404440" y="545677"/>
                      <a:pt x="398725" y="532342"/>
                    </a:cubicBezTo>
                    <a:cubicBezTo>
                      <a:pt x="393010" y="520912"/>
                      <a:pt x="392058" y="507577"/>
                      <a:pt x="390153" y="495194"/>
                    </a:cubicBezTo>
                    <a:cubicBezTo>
                      <a:pt x="389200" y="487574"/>
                      <a:pt x="391105" y="479954"/>
                      <a:pt x="392058" y="468524"/>
                    </a:cubicBezTo>
                    <a:cubicBezTo>
                      <a:pt x="361578" y="492337"/>
                      <a:pt x="333955" y="513292"/>
                      <a:pt x="306333" y="534247"/>
                    </a:cubicBezTo>
                    <a:cubicBezTo>
                      <a:pt x="287283" y="548534"/>
                      <a:pt x="270138" y="544724"/>
                      <a:pt x="265375" y="520912"/>
                    </a:cubicBezTo>
                    <a:cubicBezTo>
                      <a:pt x="261565" y="500909"/>
                      <a:pt x="266328" y="479954"/>
                      <a:pt x="268233" y="458999"/>
                    </a:cubicBezTo>
                    <a:cubicBezTo>
                      <a:pt x="269185" y="450427"/>
                      <a:pt x="272995" y="442807"/>
                      <a:pt x="276805" y="429472"/>
                    </a:cubicBezTo>
                    <a:cubicBezTo>
                      <a:pt x="241563" y="458047"/>
                      <a:pt x="209178" y="483764"/>
                      <a:pt x="176793" y="508529"/>
                    </a:cubicBezTo>
                    <a:cubicBezTo>
                      <a:pt x="165363" y="517102"/>
                      <a:pt x="152980" y="525674"/>
                      <a:pt x="142503" y="535199"/>
                    </a:cubicBezTo>
                    <a:cubicBezTo>
                      <a:pt x="132978" y="544724"/>
                      <a:pt x="123453" y="541867"/>
                      <a:pt x="117738" y="533294"/>
                    </a:cubicBezTo>
                    <a:cubicBezTo>
                      <a:pt x="109165" y="518054"/>
                      <a:pt x="102498" y="500909"/>
                      <a:pt x="95830" y="484717"/>
                    </a:cubicBezTo>
                    <a:cubicBezTo>
                      <a:pt x="72970" y="503767"/>
                      <a:pt x="47253" y="523769"/>
                      <a:pt x="20583" y="545677"/>
                    </a:cubicBezTo>
                    <a:cubicBezTo>
                      <a:pt x="580" y="519007"/>
                      <a:pt x="-4182" y="493289"/>
                      <a:pt x="3438" y="463762"/>
                    </a:cubicBezTo>
                    <a:cubicBezTo>
                      <a:pt x="13915" y="423757"/>
                      <a:pt x="39633" y="394229"/>
                      <a:pt x="63445" y="361844"/>
                    </a:cubicBezTo>
                    <a:cubicBezTo>
                      <a:pt x="70113" y="352319"/>
                      <a:pt x="77733" y="342794"/>
                      <a:pt x="85353" y="333269"/>
                    </a:cubicBezTo>
                    <a:cubicBezTo>
                      <a:pt x="110118" y="298979"/>
                      <a:pt x="110118" y="297074"/>
                      <a:pt x="88210" y="266594"/>
                    </a:cubicBezTo>
                    <a:cubicBezTo>
                      <a:pt x="134883" y="281834"/>
                      <a:pt x="148218" y="307552"/>
                      <a:pt x="128215" y="345652"/>
                    </a:cubicBezTo>
                    <a:cubicBezTo>
                      <a:pt x="121548" y="358987"/>
                      <a:pt x="112023" y="371369"/>
                      <a:pt x="102498" y="383752"/>
                    </a:cubicBezTo>
                    <a:cubicBezTo>
                      <a:pt x="84400" y="408517"/>
                      <a:pt x="65350" y="431377"/>
                      <a:pt x="48205" y="457094"/>
                    </a:cubicBezTo>
                    <a:cubicBezTo>
                      <a:pt x="37728" y="473287"/>
                      <a:pt x="31060" y="493289"/>
                      <a:pt x="22488" y="511387"/>
                    </a:cubicBezTo>
                    <a:cubicBezTo>
                      <a:pt x="28203" y="515197"/>
                      <a:pt x="30108" y="516149"/>
                      <a:pt x="32013" y="517102"/>
                    </a:cubicBezTo>
                    <a:close/>
                    <a:moveTo>
                      <a:pt x="479688" y="314219"/>
                    </a:moveTo>
                    <a:cubicBezTo>
                      <a:pt x="468258" y="306599"/>
                      <a:pt x="454923" y="311362"/>
                      <a:pt x="441588" y="317077"/>
                    </a:cubicBezTo>
                    <a:cubicBezTo>
                      <a:pt x="395868" y="338984"/>
                      <a:pt x="365388" y="377084"/>
                      <a:pt x="338718" y="418994"/>
                    </a:cubicBezTo>
                    <a:cubicBezTo>
                      <a:pt x="318715" y="449474"/>
                      <a:pt x="298713" y="480907"/>
                      <a:pt x="294903" y="522817"/>
                    </a:cubicBezTo>
                    <a:cubicBezTo>
                      <a:pt x="313953" y="508529"/>
                      <a:pt x="330145" y="497099"/>
                      <a:pt x="345385" y="483764"/>
                    </a:cubicBezTo>
                    <a:cubicBezTo>
                      <a:pt x="368245" y="465667"/>
                      <a:pt x="393963" y="449474"/>
                      <a:pt x="411108" y="426614"/>
                    </a:cubicBezTo>
                    <a:cubicBezTo>
                      <a:pt x="435873" y="392324"/>
                      <a:pt x="455875" y="353272"/>
                      <a:pt x="479688" y="314219"/>
                    </a:cubicBezTo>
                    <a:close/>
                    <a:moveTo>
                      <a:pt x="417775" y="519007"/>
                    </a:moveTo>
                    <a:cubicBezTo>
                      <a:pt x="419680" y="519959"/>
                      <a:pt x="421585" y="521864"/>
                      <a:pt x="423490" y="522817"/>
                    </a:cubicBezTo>
                    <a:cubicBezTo>
                      <a:pt x="453018" y="499004"/>
                      <a:pt x="482545" y="474239"/>
                      <a:pt x="511120" y="450427"/>
                    </a:cubicBezTo>
                    <a:cubicBezTo>
                      <a:pt x="514930" y="446617"/>
                      <a:pt x="518740" y="441854"/>
                      <a:pt x="520645" y="436139"/>
                    </a:cubicBezTo>
                    <a:cubicBezTo>
                      <a:pt x="533980" y="405659"/>
                      <a:pt x="547315" y="374227"/>
                      <a:pt x="559698" y="342794"/>
                    </a:cubicBezTo>
                    <a:cubicBezTo>
                      <a:pt x="562555" y="335174"/>
                      <a:pt x="559698" y="325649"/>
                      <a:pt x="560650" y="317077"/>
                    </a:cubicBezTo>
                    <a:cubicBezTo>
                      <a:pt x="553030" y="318982"/>
                      <a:pt x="544458" y="319934"/>
                      <a:pt x="537790" y="323744"/>
                    </a:cubicBezTo>
                    <a:cubicBezTo>
                      <a:pt x="528265" y="330412"/>
                      <a:pt x="519693" y="338032"/>
                      <a:pt x="513978" y="346604"/>
                    </a:cubicBezTo>
                    <a:cubicBezTo>
                      <a:pt x="487308" y="386609"/>
                      <a:pt x="460638" y="426614"/>
                      <a:pt x="435873" y="467572"/>
                    </a:cubicBezTo>
                    <a:cubicBezTo>
                      <a:pt x="426348" y="482812"/>
                      <a:pt x="423490" y="501862"/>
                      <a:pt x="417775" y="519007"/>
                    </a:cubicBezTo>
                    <a:close/>
                    <a:moveTo>
                      <a:pt x="844495" y="57044"/>
                    </a:moveTo>
                    <a:cubicBezTo>
                      <a:pt x="843543" y="56092"/>
                      <a:pt x="841638" y="54187"/>
                      <a:pt x="840685" y="53234"/>
                    </a:cubicBezTo>
                    <a:cubicBezTo>
                      <a:pt x="791155" y="100859"/>
                      <a:pt x="742578" y="148484"/>
                      <a:pt x="702573" y="205634"/>
                    </a:cubicBezTo>
                    <a:cubicBezTo>
                      <a:pt x="704478" y="206587"/>
                      <a:pt x="705430" y="208492"/>
                      <a:pt x="707335" y="209444"/>
                    </a:cubicBezTo>
                    <a:cubicBezTo>
                      <a:pt x="753055" y="158962"/>
                      <a:pt x="798775" y="108479"/>
                      <a:pt x="844495" y="57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5FA9A1A-2A32-4A94-A80D-E391B2F6CE2F}"/>
                  </a:ext>
                </a:extLst>
              </p:cNvPr>
              <p:cNvSpPr/>
              <p:nvPr/>
            </p:nvSpPr>
            <p:spPr>
              <a:xfrm>
                <a:off x="5246537" y="4733040"/>
                <a:ext cx="42907" cy="70589"/>
              </a:xfrm>
              <a:custGeom>
                <a:avLst/>
                <a:gdLst>
                  <a:gd name="connsiteX0" fmla="*/ 4763 w 59054"/>
                  <a:gd name="connsiteY0" fmla="*/ 97155 h 97154"/>
                  <a:gd name="connsiteX1" fmla="*/ 0 w 59054"/>
                  <a:gd name="connsiteY1" fmla="*/ 58102 h 97154"/>
                  <a:gd name="connsiteX2" fmla="*/ 4763 w 59054"/>
                  <a:gd name="connsiteY2" fmla="*/ 41910 h 97154"/>
                  <a:gd name="connsiteX3" fmla="*/ 16192 w 59054"/>
                  <a:gd name="connsiteY3" fmla="*/ 31433 h 97154"/>
                  <a:gd name="connsiteX4" fmla="*/ 53340 w 59054"/>
                  <a:gd name="connsiteY4" fmla="*/ 0 h 97154"/>
                  <a:gd name="connsiteX5" fmla="*/ 59055 w 59054"/>
                  <a:gd name="connsiteY5" fmla="*/ 40958 h 97154"/>
                  <a:gd name="connsiteX6" fmla="*/ 55245 w 59054"/>
                  <a:gd name="connsiteY6" fmla="*/ 53340 h 97154"/>
                  <a:gd name="connsiteX7" fmla="*/ 4763 w 59054"/>
                  <a:gd name="connsiteY7" fmla="*/ 97155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54" h="97154">
                    <a:moveTo>
                      <a:pt x="4763" y="97155"/>
                    </a:moveTo>
                    <a:cubicBezTo>
                      <a:pt x="2858" y="82867"/>
                      <a:pt x="953" y="70485"/>
                      <a:pt x="0" y="58102"/>
                    </a:cubicBezTo>
                    <a:cubicBezTo>
                      <a:pt x="0" y="52388"/>
                      <a:pt x="1905" y="46673"/>
                      <a:pt x="4763" y="41910"/>
                    </a:cubicBezTo>
                    <a:cubicBezTo>
                      <a:pt x="7620" y="37148"/>
                      <a:pt x="12383" y="34290"/>
                      <a:pt x="16192" y="31433"/>
                    </a:cubicBezTo>
                    <a:cubicBezTo>
                      <a:pt x="27622" y="20955"/>
                      <a:pt x="40005" y="11430"/>
                      <a:pt x="53340" y="0"/>
                    </a:cubicBezTo>
                    <a:cubicBezTo>
                      <a:pt x="55245" y="15240"/>
                      <a:pt x="58103" y="27623"/>
                      <a:pt x="59055" y="40958"/>
                    </a:cubicBezTo>
                    <a:cubicBezTo>
                      <a:pt x="59055" y="44767"/>
                      <a:pt x="58103" y="50483"/>
                      <a:pt x="55245" y="53340"/>
                    </a:cubicBezTo>
                    <a:cubicBezTo>
                      <a:pt x="38100" y="68580"/>
                      <a:pt x="21908" y="81915"/>
                      <a:pt x="4763" y="971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0CDB16C7-F012-45AF-AB5E-D25936CE13EA}"/>
                  </a:ext>
                </a:extLst>
              </p:cNvPr>
              <p:cNvSpPr/>
              <p:nvPr/>
            </p:nvSpPr>
            <p:spPr>
              <a:xfrm>
                <a:off x="5025079" y="4980104"/>
                <a:ext cx="70589" cy="59132"/>
              </a:xfrm>
              <a:custGeom>
                <a:avLst/>
                <a:gdLst>
                  <a:gd name="connsiteX0" fmla="*/ 97155 w 97154"/>
                  <a:gd name="connsiteY0" fmla="*/ 2858 h 81385"/>
                  <a:gd name="connsiteX1" fmla="*/ 56197 w 97154"/>
                  <a:gd name="connsiteY1" fmla="*/ 72390 h 81385"/>
                  <a:gd name="connsiteX2" fmla="*/ 40958 w 97154"/>
                  <a:gd name="connsiteY2" fmla="*/ 80963 h 81385"/>
                  <a:gd name="connsiteX3" fmla="*/ 0 w 97154"/>
                  <a:gd name="connsiteY3" fmla="*/ 80963 h 81385"/>
                  <a:gd name="connsiteX4" fmla="*/ 94297 w 97154"/>
                  <a:gd name="connsiteY4" fmla="*/ 0 h 81385"/>
                  <a:gd name="connsiteX5" fmla="*/ 97155 w 97154"/>
                  <a:gd name="connsiteY5" fmla="*/ 2858 h 8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4" h="81385">
                    <a:moveTo>
                      <a:pt x="97155" y="2858"/>
                    </a:moveTo>
                    <a:cubicBezTo>
                      <a:pt x="83820" y="25717"/>
                      <a:pt x="70485" y="49530"/>
                      <a:pt x="56197" y="72390"/>
                    </a:cubicBezTo>
                    <a:cubicBezTo>
                      <a:pt x="53340" y="77153"/>
                      <a:pt x="46672" y="80963"/>
                      <a:pt x="40958" y="80963"/>
                    </a:cubicBezTo>
                    <a:cubicBezTo>
                      <a:pt x="29528" y="81915"/>
                      <a:pt x="17145" y="80963"/>
                      <a:pt x="0" y="80963"/>
                    </a:cubicBezTo>
                    <a:cubicBezTo>
                      <a:pt x="33338" y="52388"/>
                      <a:pt x="63817" y="26670"/>
                      <a:pt x="94297" y="0"/>
                    </a:cubicBezTo>
                    <a:cubicBezTo>
                      <a:pt x="95250" y="1905"/>
                      <a:pt x="96203" y="1905"/>
                      <a:pt x="9715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F237EBA-60C2-42E2-AE09-DEA807566F2F}"/>
                </a:ext>
              </a:extLst>
            </p:cNvPr>
            <p:cNvSpPr/>
            <p:nvPr/>
          </p:nvSpPr>
          <p:spPr>
            <a:xfrm>
              <a:off x="5199476" y="5620949"/>
              <a:ext cx="48444" cy="42907"/>
            </a:xfrm>
            <a:custGeom>
              <a:avLst/>
              <a:gdLst>
                <a:gd name="connsiteX0" fmla="*/ 0 w 66675"/>
                <a:gd name="connsiteY0" fmla="*/ 54292 h 59054"/>
                <a:gd name="connsiteX1" fmla="*/ 64770 w 66675"/>
                <a:gd name="connsiteY1" fmla="*/ 0 h 59054"/>
                <a:gd name="connsiteX2" fmla="*/ 66675 w 66675"/>
                <a:gd name="connsiteY2" fmla="*/ 952 h 59054"/>
                <a:gd name="connsiteX3" fmla="*/ 35242 w 66675"/>
                <a:gd name="connsiteY3" fmla="*/ 53340 h 59054"/>
                <a:gd name="connsiteX4" fmla="*/ 0 w 66675"/>
                <a:gd name="connsiteY4" fmla="*/ 59055 h 59054"/>
                <a:gd name="connsiteX5" fmla="*/ 0 w 66675"/>
                <a:gd name="connsiteY5" fmla="*/ 54292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59054">
                  <a:moveTo>
                    <a:pt x="0" y="54292"/>
                  </a:moveTo>
                  <a:cubicBezTo>
                    <a:pt x="21908" y="36195"/>
                    <a:pt x="42863" y="18097"/>
                    <a:pt x="64770" y="0"/>
                  </a:cubicBezTo>
                  <a:cubicBezTo>
                    <a:pt x="65723" y="0"/>
                    <a:pt x="66675" y="952"/>
                    <a:pt x="66675" y="952"/>
                  </a:cubicBezTo>
                  <a:cubicBezTo>
                    <a:pt x="56198" y="19050"/>
                    <a:pt x="48578" y="38100"/>
                    <a:pt x="35242" y="53340"/>
                  </a:cubicBezTo>
                  <a:cubicBezTo>
                    <a:pt x="29528" y="60008"/>
                    <a:pt x="12383" y="57150"/>
                    <a:pt x="0" y="59055"/>
                  </a:cubicBezTo>
                  <a:cubicBezTo>
                    <a:pt x="953" y="57150"/>
                    <a:pt x="0" y="56197"/>
                    <a:pt x="0" y="54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3C766306-34C2-4402-825E-3707D4183ABE}"/>
              </a:ext>
            </a:extLst>
          </p:cNvPr>
          <p:cNvSpPr txBox="1"/>
          <p:nvPr/>
        </p:nvSpPr>
        <p:spPr>
          <a:xfrm>
            <a:off x="9156071" y="3259288"/>
            <a:ext cx="235823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200" dirty="0">
                <a:solidFill>
                  <a:schemeClr val="tx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OREM IPSUM DOLOR SIT AMET,CU USU AGAM INTEGRE IMPEDIT.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505AA97-DF94-4033-9D49-ECBBFB277670}"/>
              </a:ext>
            </a:extLst>
          </p:cNvPr>
          <p:cNvSpPr txBox="1"/>
          <p:nvPr/>
        </p:nvSpPr>
        <p:spPr>
          <a:xfrm>
            <a:off x="9156071" y="2054642"/>
            <a:ext cx="23582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E14126F-16D2-4C58-B22B-DEFEAE25331D}"/>
              </a:ext>
            </a:extLst>
          </p:cNvPr>
          <p:cNvGrpSpPr/>
          <p:nvPr/>
        </p:nvGrpSpPr>
        <p:grpSpPr>
          <a:xfrm>
            <a:off x="9225606" y="4252473"/>
            <a:ext cx="2245682" cy="1543694"/>
            <a:chOff x="3606262" y="4262761"/>
            <a:chExt cx="2245682" cy="1543694"/>
          </a:xfrm>
          <a:solidFill>
            <a:schemeClr val="accent3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079C85-EA62-435D-8B52-3904DB3C9B0B}"/>
                </a:ext>
              </a:extLst>
            </p:cNvPr>
            <p:cNvSpPr/>
            <p:nvPr/>
          </p:nvSpPr>
          <p:spPr>
            <a:xfrm>
              <a:off x="4212077" y="5287378"/>
              <a:ext cx="999857" cy="519077"/>
            </a:xfrm>
            <a:custGeom>
              <a:avLst/>
              <a:gdLst>
                <a:gd name="connsiteX0" fmla="*/ 1814246 w 2688759"/>
                <a:gd name="connsiteY0" fmla="*/ 618204 h 1094727"/>
                <a:gd name="connsiteX1" fmla="*/ 1688086 w 2688759"/>
                <a:gd name="connsiteY1" fmla="*/ 795364 h 1094727"/>
                <a:gd name="connsiteX2" fmla="*/ 1814246 w 2688759"/>
                <a:gd name="connsiteY2" fmla="*/ 618204 h 1094727"/>
                <a:gd name="connsiteX3" fmla="*/ 415867 w 2688759"/>
                <a:gd name="connsiteY3" fmla="*/ 587418 h 1094727"/>
                <a:gd name="connsiteX4" fmla="*/ 390240 w 2688759"/>
                <a:gd name="connsiteY4" fmla="*/ 590018 h 1094727"/>
                <a:gd name="connsiteX5" fmla="*/ 321792 w 2688759"/>
                <a:gd name="connsiteY5" fmla="*/ 626255 h 1094727"/>
                <a:gd name="connsiteX6" fmla="*/ 143287 w 2688759"/>
                <a:gd name="connsiteY6" fmla="*/ 933605 h 1094727"/>
                <a:gd name="connsiteX7" fmla="*/ 203684 w 2688759"/>
                <a:gd name="connsiteY7" fmla="*/ 912131 h 1094727"/>
                <a:gd name="connsiteX8" fmla="*/ 375477 w 2688759"/>
                <a:gd name="connsiteY8" fmla="*/ 755100 h 1094727"/>
                <a:gd name="connsiteX9" fmla="*/ 435873 w 2688759"/>
                <a:gd name="connsiteY9" fmla="*/ 641019 h 1094727"/>
                <a:gd name="connsiteX10" fmla="*/ 415867 w 2688759"/>
                <a:gd name="connsiteY10" fmla="*/ 587418 h 1094727"/>
                <a:gd name="connsiteX11" fmla="*/ 1298866 w 2688759"/>
                <a:gd name="connsiteY11" fmla="*/ 556464 h 1094727"/>
                <a:gd name="connsiteX12" fmla="*/ 1137810 w 2688759"/>
                <a:gd name="connsiteY12" fmla="*/ 792681 h 1094727"/>
                <a:gd name="connsiteX13" fmla="*/ 1161969 w 2688759"/>
                <a:gd name="connsiteY13" fmla="*/ 779260 h 1094727"/>
                <a:gd name="connsiteX14" fmla="*/ 1289471 w 2688759"/>
                <a:gd name="connsiteY14" fmla="*/ 653098 h 1094727"/>
                <a:gd name="connsiteX15" fmla="*/ 1298866 w 2688759"/>
                <a:gd name="connsiteY15" fmla="*/ 556464 h 1094727"/>
                <a:gd name="connsiteX16" fmla="*/ 1207601 w 2688759"/>
                <a:gd name="connsiteY16" fmla="*/ 555123 h 1094727"/>
                <a:gd name="connsiteX17" fmla="*/ 998228 w 2688759"/>
                <a:gd name="connsiteY17" fmla="*/ 791338 h 1094727"/>
                <a:gd name="connsiteX18" fmla="*/ 1092177 w 2688759"/>
                <a:gd name="connsiteY18" fmla="*/ 717520 h 1094727"/>
                <a:gd name="connsiteX19" fmla="*/ 1131099 w 2688759"/>
                <a:gd name="connsiteY19" fmla="*/ 681283 h 1094727"/>
                <a:gd name="connsiteX20" fmla="*/ 1207601 w 2688759"/>
                <a:gd name="connsiteY20" fmla="*/ 555123 h 1094727"/>
                <a:gd name="connsiteX21" fmla="*/ 1076072 w 2688759"/>
                <a:gd name="connsiteY21" fmla="*/ 301458 h 1094727"/>
                <a:gd name="connsiteX22" fmla="*/ 972727 w 2688759"/>
                <a:gd name="connsiteY22" fmla="*/ 418225 h 1094727"/>
                <a:gd name="connsiteX23" fmla="*/ 978095 w 2688759"/>
                <a:gd name="connsiteY23" fmla="*/ 423593 h 1094727"/>
                <a:gd name="connsiteX24" fmla="*/ 1084125 w 2688759"/>
                <a:gd name="connsiteY24" fmla="*/ 309512 h 1094727"/>
                <a:gd name="connsiteX25" fmla="*/ 1076072 w 2688759"/>
                <a:gd name="connsiteY25" fmla="*/ 301458 h 1094727"/>
                <a:gd name="connsiteX26" fmla="*/ 2633802 w 2688759"/>
                <a:gd name="connsiteY26" fmla="*/ 290793 h 1094727"/>
                <a:gd name="connsiteX27" fmla="*/ 2688759 w 2688759"/>
                <a:gd name="connsiteY27" fmla="*/ 341645 h 1094727"/>
                <a:gd name="connsiteX28" fmla="*/ 2670336 w 2688759"/>
                <a:gd name="connsiteY28" fmla="*/ 329925 h 1094727"/>
                <a:gd name="connsiteX29" fmla="*/ 1847799 w 2688759"/>
                <a:gd name="connsiteY29" fmla="*/ 271931 h 1094727"/>
                <a:gd name="connsiteX30" fmla="*/ 1722981 w 2688759"/>
                <a:gd name="connsiteY30" fmla="*/ 411513 h 1094727"/>
                <a:gd name="connsiteX31" fmla="*/ 1729691 w 2688759"/>
                <a:gd name="connsiteY31" fmla="*/ 416883 h 1094727"/>
                <a:gd name="connsiteX32" fmla="*/ 1854510 w 2688759"/>
                <a:gd name="connsiteY32" fmla="*/ 278643 h 1094727"/>
                <a:gd name="connsiteX33" fmla="*/ 1847799 w 2688759"/>
                <a:gd name="connsiteY33" fmla="*/ 271931 h 1094727"/>
                <a:gd name="connsiteX34" fmla="*/ 1399526 w 2688759"/>
                <a:gd name="connsiteY34" fmla="*/ 88059 h 1094727"/>
                <a:gd name="connsiteX35" fmla="*/ 1423684 w 2688759"/>
                <a:gd name="connsiteY35" fmla="*/ 101481 h 1094727"/>
                <a:gd name="connsiteX36" fmla="*/ 1392816 w 2688759"/>
                <a:gd name="connsiteY36" fmla="*/ 293405 h 1094727"/>
                <a:gd name="connsiteX37" fmla="*/ 1237128 w 2688759"/>
                <a:gd name="connsiteY37" fmla="*/ 328301 h 1094727"/>
                <a:gd name="connsiteX38" fmla="*/ 1153916 w 2688759"/>
                <a:gd name="connsiteY38" fmla="*/ 318907 h 1094727"/>
                <a:gd name="connsiteX39" fmla="*/ 1098887 w 2688759"/>
                <a:gd name="connsiteY39" fmla="*/ 336355 h 1094727"/>
                <a:gd name="connsiteX40" fmla="*/ 877436 w 2688759"/>
                <a:gd name="connsiteY40" fmla="*/ 565860 h 1094727"/>
                <a:gd name="connsiteX41" fmla="*/ 854619 w 2688759"/>
                <a:gd name="connsiteY41" fmla="*/ 595387 h 1094727"/>
                <a:gd name="connsiteX42" fmla="*/ 859987 w 2688759"/>
                <a:gd name="connsiteY42" fmla="*/ 600755 h 1094727"/>
                <a:gd name="connsiteX43" fmla="*/ 924410 w 2688759"/>
                <a:gd name="connsiteY43" fmla="*/ 545727 h 1094727"/>
                <a:gd name="connsiteX44" fmla="*/ 955280 w 2688759"/>
                <a:gd name="connsiteY44" fmla="*/ 521569 h 1094727"/>
                <a:gd name="connsiteX45" fmla="*/ 998228 w 2688759"/>
                <a:gd name="connsiteY45" fmla="*/ 541701 h 1094727"/>
                <a:gd name="connsiteX46" fmla="*/ 952595 w 2688759"/>
                <a:gd name="connsiteY46" fmla="*/ 661151 h 1094727"/>
                <a:gd name="connsiteX47" fmla="*/ 902936 w 2688759"/>
                <a:gd name="connsiteY47" fmla="*/ 728257 h 1094727"/>
                <a:gd name="connsiteX48" fmla="*/ 885489 w 2688759"/>
                <a:gd name="connsiteY48" fmla="*/ 783286 h 1094727"/>
                <a:gd name="connsiteX49" fmla="*/ 986148 w 2688759"/>
                <a:gd name="connsiteY49" fmla="*/ 682625 h 1094727"/>
                <a:gd name="connsiteX50" fmla="*/ 1151231 w 2688759"/>
                <a:gd name="connsiteY50" fmla="*/ 520227 h 1094727"/>
                <a:gd name="connsiteX51" fmla="*/ 1238470 w 2688759"/>
                <a:gd name="connsiteY51" fmla="*/ 537676 h 1094727"/>
                <a:gd name="connsiteX52" fmla="*/ 1325709 w 2688759"/>
                <a:gd name="connsiteY52" fmla="*/ 602097 h 1094727"/>
                <a:gd name="connsiteX53" fmla="*/ 1332419 w 2688759"/>
                <a:gd name="connsiteY53" fmla="*/ 606124 h 1094727"/>
                <a:gd name="connsiteX54" fmla="*/ 1378052 w 2688759"/>
                <a:gd name="connsiteY54" fmla="*/ 513516 h 1094727"/>
                <a:gd name="connsiteX55" fmla="*/ 1398184 w 2688759"/>
                <a:gd name="connsiteY55" fmla="*/ 587334 h 1094727"/>
                <a:gd name="connsiteX56" fmla="*/ 1476028 w 2688759"/>
                <a:gd name="connsiteY56" fmla="*/ 525596 h 1094727"/>
                <a:gd name="connsiteX57" fmla="*/ 1509581 w 2688759"/>
                <a:gd name="connsiteY57" fmla="*/ 514859 h 1094727"/>
                <a:gd name="connsiteX58" fmla="*/ 1525686 w 2688759"/>
                <a:gd name="connsiteY58" fmla="*/ 548411 h 1094727"/>
                <a:gd name="connsiteX59" fmla="*/ 1459923 w 2688759"/>
                <a:gd name="connsiteY59" fmla="*/ 678599 h 1094727"/>
                <a:gd name="connsiteX60" fmla="*/ 1408921 w 2688759"/>
                <a:gd name="connsiteY60" fmla="*/ 757784 h 1094727"/>
                <a:gd name="connsiteX61" fmla="*/ 1406237 w 2688759"/>
                <a:gd name="connsiteY61" fmla="*/ 781943 h 1094727"/>
                <a:gd name="connsiteX62" fmla="*/ 1512265 w 2688759"/>
                <a:gd name="connsiteY62" fmla="*/ 673230 h 1094727"/>
                <a:gd name="connsiteX63" fmla="*/ 1830352 w 2688759"/>
                <a:gd name="connsiteY63" fmla="*/ 235694 h 1094727"/>
                <a:gd name="connsiteX64" fmla="*/ 1894774 w 2688759"/>
                <a:gd name="connsiteY64" fmla="*/ 196772 h 1094727"/>
                <a:gd name="connsiteX65" fmla="*/ 1929670 w 2688759"/>
                <a:gd name="connsiteY65" fmla="*/ 196772 h 1094727"/>
                <a:gd name="connsiteX66" fmla="*/ 1926986 w 2688759"/>
                <a:gd name="connsiteY66" fmla="*/ 234351 h 1094727"/>
                <a:gd name="connsiteX67" fmla="*/ 1841089 w 2688759"/>
                <a:gd name="connsiteY67" fmla="*/ 344407 h 1094727"/>
                <a:gd name="connsiteX68" fmla="*/ 1685401 w 2688759"/>
                <a:gd name="connsiteY68" fmla="*/ 509490 h 1094727"/>
                <a:gd name="connsiteX69" fmla="*/ 1716270 w 2688759"/>
                <a:gd name="connsiteY69" fmla="*/ 549754 h 1094727"/>
                <a:gd name="connsiteX70" fmla="*/ 1671980 w 2688759"/>
                <a:gd name="connsiteY70" fmla="*/ 630282 h 1094727"/>
                <a:gd name="connsiteX71" fmla="*/ 1619636 w 2688759"/>
                <a:gd name="connsiteY71" fmla="*/ 702757 h 1094727"/>
                <a:gd name="connsiteX72" fmla="*/ 1630373 w 2688759"/>
                <a:gd name="connsiteY72" fmla="*/ 788654 h 1094727"/>
                <a:gd name="connsiteX73" fmla="*/ 1639769 w 2688759"/>
                <a:gd name="connsiteY73" fmla="*/ 791338 h 1094727"/>
                <a:gd name="connsiteX74" fmla="*/ 1666611 w 2688759"/>
                <a:gd name="connsiteY74" fmla="*/ 767180 h 1094727"/>
                <a:gd name="connsiteX75" fmla="*/ 1854510 w 2688759"/>
                <a:gd name="connsiteY75" fmla="*/ 539017 h 1094727"/>
                <a:gd name="connsiteX76" fmla="*/ 1906853 w 2688759"/>
                <a:gd name="connsiteY76" fmla="*/ 463857 h 1094727"/>
                <a:gd name="connsiteX77" fmla="*/ 1939064 w 2688759"/>
                <a:gd name="connsiteY77" fmla="*/ 454462 h 1094727"/>
                <a:gd name="connsiteX78" fmla="*/ 1935038 w 2688759"/>
                <a:gd name="connsiteY78" fmla="*/ 489357 h 1094727"/>
                <a:gd name="connsiteX79" fmla="*/ 1929670 w 2688759"/>
                <a:gd name="connsiteY79" fmla="*/ 494726 h 1094727"/>
                <a:gd name="connsiteX80" fmla="*/ 1886722 w 2688759"/>
                <a:gd name="connsiteY80" fmla="*/ 571228 h 1094727"/>
                <a:gd name="connsiteX81" fmla="*/ 1831693 w 2688759"/>
                <a:gd name="connsiteY81" fmla="*/ 737653 h 1094727"/>
                <a:gd name="connsiteX82" fmla="*/ 1739087 w 2688759"/>
                <a:gd name="connsiteY82" fmla="*/ 822207 h 1094727"/>
                <a:gd name="connsiteX83" fmla="*/ 1669296 w 2688759"/>
                <a:gd name="connsiteY83" fmla="*/ 806103 h 1094727"/>
                <a:gd name="connsiteX84" fmla="*/ 1603530 w 2688759"/>
                <a:gd name="connsiteY84" fmla="*/ 785970 h 1094727"/>
                <a:gd name="connsiteX85" fmla="*/ 1590109 w 2688759"/>
                <a:gd name="connsiteY85" fmla="*/ 639676 h 1094727"/>
                <a:gd name="connsiteX86" fmla="*/ 1523002 w 2688759"/>
                <a:gd name="connsiteY86" fmla="*/ 763153 h 1094727"/>
                <a:gd name="connsiteX87" fmla="*/ 1537766 w 2688759"/>
                <a:gd name="connsiteY87" fmla="*/ 810128 h 1094727"/>
                <a:gd name="connsiteX88" fmla="*/ 1557898 w 2688759"/>
                <a:gd name="connsiteY88" fmla="*/ 828918 h 1094727"/>
                <a:gd name="connsiteX89" fmla="*/ 1489450 w 2688759"/>
                <a:gd name="connsiteY89" fmla="*/ 755100 h 1094727"/>
                <a:gd name="connsiteX90" fmla="*/ 1415631 w 2688759"/>
                <a:gd name="connsiteY90" fmla="*/ 812813 h 1094727"/>
                <a:gd name="connsiteX91" fmla="*/ 1380736 w 2688759"/>
                <a:gd name="connsiteY91" fmla="*/ 804760 h 1094727"/>
                <a:gd name="connsiteX92" fmla="*/ 1383420 w 2688759"/>
                <a:gd name="connsiteY92" fmla="*/ 700073 h 1094727"/>
                <a:gd name="connsiteX93" fmla="*/ 1467975 w 2688759"/>
                <a:gd name="connsiteY93" fmla="*/ 579281 h 1094727"/>
                <a:gd name="connsiteX94" fmla="*/ 1482738 w 2688759"/>
                <a:gd name="connsiteY94" fmla="*/ 552438 h 1094727"/>
                <a:gd name="connsiteX95" fmla="*/ 1418316 w 2688759"/>
                <a:gd name="connsiteY95" fmla="*/ 606124 h 1094727"/>
                <a:gd name="connsiteX96" fmla="*/ 1320341 w 2688759"/>
                <a:gd name="connsiteY96" fmla="*/ 698732 h 1094727"/>
                <a:gd name="connsiteX97" fmla="*/ 1290814 w 2688759"/>
                <a:gd name="connsiteY97" fmla="*/ 838312 h 1094727"/>
                <a:gd name="connsiteX98" fmla="*/ 1281418 w 2688759"/>
                <a:gd name="connsiteY98" fmla="*/ 840997 h 1094727"/>
                <a:gd name="connsiteX99" fmla="*/ 1235785 w 2688759"/>
                <a:gd name="connsiteY99" fmla="*/ 759127 h 1094727"/>
                <a:gd name="connsiteX100" fmla="*/ 1161969 w 2688759"/>
                <a:gd name="connsiteY100" fmla="*/ 814154 h 1094727"/>
                <a:gd name="connsiteX101" fmla="*/ 1117677 w 2688759"/>
                <a:gd name="connsiteY101" fmla="*/ 802076 h 1094727"/>
                <a:gd name="connsiteX102" fmla="*/ 1109625 w 2688759"/>
                <a:gd name="connsiteY102" fmla="*/ 741679 h 1094727"/>
                <a:gd name="connsiteX103" fmla="*/ 1021044 w 2688759"/>
                <a:gd name="connsiteY103" fmla="*/ 810128 h 1094727"/>
                <a:gd name="connsiteX104" fmla="*/ 963332 w 2688759"/>
                <a:gd name="connsiteY104" fmla="*/ 784627 h 1094727"/>
                <a:gd name="connsiteX105" fmla="*/ 961990 w 2688759"/>
                <a:gd name="connsiteY105" fmla="*/ 759127 h 1094727"/>
                <a:gd name="connsiteX106" fmla="*/ 880120 w 2688759"/>
                <a:gd name="connsiteY106" fmla="*/ 824891 h 1094727"/>
                <a:gd name="connsiteX107" fmla="*/ 857303 w 2688759"/>
                <a:gd name="connsiteY107" fmla="*/ 717520 h 1094727"/>
                <a:gd name="connsiteX108" fmla="*/ 929778 w 2688759"/>
                <a:gd name="connsiteY108" fmla="*/ 599412 h 1094727"/>
                <a:gd name="connsiteX109" fmla="*/ 953937 w 2688759"/>
                <a:gd name="connsiteY109" fmla="*/ 560491 h 1094727"/>
                <a:gd name="connsiteX110" fmla="*/ 735169 w 2688759"/>
                <a:gd name="connsiteY110" fmla="*/ 828918 h 1094727"/>
                <a:gd name="connsiteX111" fmla="*/ 725774 w 2688759"/>
                <a:gd name="connsiteY111" fmla="*/ 827575 h 1094727"/>
                <a:gd name="connsiteX112" fmla="*/ 724432 w 2688759"/>
                <a:gd name="connsiteY112" fmla="*/ 761811 h 1094727"/>
                <a:gd name="connsiteX113" fmla="*/ 843882 w 2688759"/>
                <a:gd name="connsiteY113" fmla="*/ 526937 h 1094727"/>
                <a:gd name="connsiteX114" fmla="*/ 1021044 w 2688759"/>
                <a:gd name="connsiteY114" fmla="*/ 289380 h 1094727"/>
                <a:gd name="connsiteX115" fmla="*/ 945884 w 2688759"/>
                <a:gd name="connsiteY115" fmla="*/ 269248 h 1094727"/>
                <a:gd name="connsiteX116" fmla="*/ 923068 w 2688759"/>
                <a:gd name="connsiteY116" fmla="*/ 279984 h 1094727"/>
                <a:gd name="connsiteX117" fmla="*/ 705642 w 2688759"/>
                <a:gd name="connsiteY117" fmla="*/ 577940 h 1094727"/>
                <a:gd name="connsiteX118" fmla="*/ 476137 w 2688759"/>
                <a:gd name="connsiteY118" fmla="*/ 897366 h 1094727"/>
                <a:gd name="connsiteX119" fmla="*/ 273475 w 2688759"/>
                <a:gd name="connsiteY119" fmla="*/ 1074530 h 1094727"/>
                <a:gd name="connsiteX120" fmla="*/ 215762 w 2688759"/>
                <a:gd name="connsiteY120" fmla="*/ 1093318 h 1094727"/>
                <a:gd name="connsiteX121" fmla="*/ 136577 w 2688759"/>
                <a:gd name="connsiteY121" fmla="*/ 1045001 h 1094727"/>
                <a:gd name="connsiteX122" fmla="*/ 116444 w 2688759"/>
                <a:gd name="connsiteY122" fmla="*/ 956420 h 1094727"/>
                <a:gd name="connsiteX123" fmla="*/ 7732 w 2688759"/>
                <a:gd name="connsiteY123" fmla="*/ 823550 h 1094727"/>
                <a:gd name="connsiteX124" fmla="*/ 0 w 2688759"/>
                <a:gd name="connsiteY124" fmla="*/ 837468 h 1094727"/>
                <a:gd name="connsiteX125" fmla="*/ 5178 w 2688759"/>
                <a:gd name="connsiteY125" fmla="*/ 769901 h 1094727"/>
                <a:gd name="connsiteX126" fmla="*/ 16288 w 2688759"/>
                <a:gd name="connsiteY126" fmla="*/ 765334 h 1094727"/>
                <a:gd name="connsiteX127" fmla="*/ 34575 w 2688759"/>
                <a:gd name="connsiteY127" fmla="*/ 738996 h 1094727"/>
                <a:gd name="connsiteX128" fmla="*/ 117787 w 2688759"/>
                <a:gd name="connsiteY128" fmla="*/ 626255 h 1094727"/>
                <a:gd name="connsiteX129" fmla="*/ 213078 w 2688759"/>
                <a:gd name="connsiteY129" fmla="*/ 647729 h 1094727"/>
                <a:gd name="connsiteX130" fmla="*/ 98997 w 2688759"/>
                <a:gd name="connsiteY130" fmla="*/ 706783 h 1094727"/>
                <a:gd name="connsiteX131" fmla="*/ 39943 w 2688759"/>
                <a:gd name="connsiteY131" fmla="*/ 823550 h 1094727"/>
                <a:gd name="connsiteX132" fmla="*/ 117787 w 2688759"/>
                <a:gd name="connsiteY132" fmla="*/ 924209 h 1094727"/>
                <a:gd name="connsiteX133" fmla="*/ 226499 w 2688759"/>
                <a:gd name="connsiteY133" fmla="*/ 674572 h 1094727"/>
                <a:gd name="connsiteX134" fmla="*/ 344607 w 2688759"/>
                <a:gd name="connsiteY134" fmla="*/ 565860 h 1094727"/>
                <a:gd name="connsiteX135" fmla="*/ 421110 w 2688759"/>
                <a:gd name="connsiteY135" fmla="*/ 555123 h 1094727"/>
                <a:gd name="connsiteX136" fmla="*/ 462715 w 2688759"/>
                <a:gd name="connsiteY136" fmla="*/ 663835 h 1094727"/>
                <a:gd name="connsiteX137" fmla="*/ 176841 w 2688759"/>
                <a:gd name="connsiteY137" fmla="*/ 952395 h 1094727"/>
                <a:gd name="connsiteX138" fmla="*/ 140603 w 2688759"/>
                <a:gd name="connsiteY138" fmla="*/ 956420 h 1094727"/>
                <a:gd name="connsiteX139" fmla="*/ 166104 w 2688759"/>
                <a:gd name="connsiteY139" fmla="*/ 1039633 h 1094727"/>
                <a:gd name="connsiteX140" fmla="*/ 241264 w 2688759"/>
                <a:gd name="connsiteY140" fmla="*/ 1053054 h 1094727"/>
                <a:gd name="connsiteX141" fmla="*/ 366082 w 2688759"/>
                <a:gd name="connsiteY141" fmla="*/ 942999 h 1094727"/>
                <a:gd name="connsiteX142" fmla="*/ 650614 w 2688759"/>
                <a:gd name="connsiteY142" fmla="*/ 522911 h 1094727"/>
                <a:gd name="connsiteX143" fmla="*/ 845225 w 2688759"/>
                <a:gd name="connsiteY143" fmla="*/ 231667 h 1094727"/>
                <a:gd name="connsiteX144" fmla="*/ 686853 w 2688759"/>
                <a:gd name="connsiteY144" fmla="*/ 184693 h 1094727"/>
                <a:gd name="connsiteX145" fmla="*/ 426478 w 2688759"/>
                <a:gd name="connsiteY145" fmla="*/ 140402 h 1094727"/>
                <a:gd name="connsiteX146" fmla="*/ 256026 w 2688759"/>
                <a:gd name="connsiteY146" fmla="*/ 179325 h 1094727"/>
                <a:gd name="connsiteX147" fmla="*/ 229184 w 2688759"/>
                <a:gd name="connsiteY147" fmla="*/ 380645 h 1094727"/>
                <a:gd name="connsiteX148" fmla="*/ 536533 w 2688759"/>
                <a:gd name="connsiteY148" fmla="*/ 473252 h 1094727"/>
                <a:gd name="connsiteX149" fmla="*/ 614377 w 2688759"/>
                <a:gd name="connsiteY149" fmla="*/ 312195 h 1094727"/>
                <a:gd name="connsiteX150" fmla="*/ 609007 w 2688759"/>
                <a:gd name="connsiteY150" fmla="*/ 297433 h 1094727"/>
                <a:gd name="connsiteX151" fmla="*/ 688194 w 2688759"/>
                <a:gd name="connsiteY151" fmla="*/ 343065 h 1094727"/>
                <a:gd name="connsiteX152" fmla="*/ 666720 w 2688759"/>
                <a:gd name="connsiteY152" fmla="*/ 434330 h 1094727"/>
                <a:gd name="connsiteX153" fmla="*/ 517744 w 2688759"/>
                <a:gd name="connsiteY153" fmla="*/ 513516 h 1094727"/>
                <a:gd name="connsiteX154" fmla="*/ 222474 w 2688759"/>
                <a:gd name="connsiteY154" fmla="*/ 406145 h 1094727"/>
                <a:gd name="connsiteX155" fmla="*/ 303002 w 2688759"/>
                <a:gd name="connsiteY155" fmla="*/ 112218 h 1094727"/>
                <a:gd name="connsiteX156" fmla="*/ 496269 w 2688759"/>
                <a:gd name="connsiteY156" fmla="*/ 97454 h 1094727"/>
                <a:gd name="connsiteX157" fmla="*/ 1066676 w 2688759"/>
                <a:gd name="connsiteY157" fmla="*/ 224957 h 1094727"/>
                <a:gd name="connsiteX158" fmla="*/ 1112309 w 2688759"/>
                <a:gd name="connsiteY158" fmla="*/ 216904 h 1094727"/>
                <a:gd name="connsiteX159" fmla="*/ 1148547 w 2688759"/>
                <a:gd name="connsiteY159" fmla="*/ 196772 h 1094727"/>
                <a:gd name="connsiteX160" fmla="*/ 1178074 w 2688759"/>
                <a:gd name="connsiteY160" fmla="*/ 196772 h 1094727"/>
                <a:gd name="connsiteX161" fmla="*/ 1180758 w 2688759"/>
                <a:gd name="connsiteY161" fmla="*/ 228983 h 1094727"/>
                <a:gd name="connsiteX162" fmla="*/ 1172706 w 2688759"/>
                <a:gd name="connsiteY162" fmla="*/ 246431 h 1094727"/>
                <a:gd name="connsiteX163" fmla="*/ 1345840 w 2688759"/>
                <a:gd name="connsiteY163" fmla="*/ 255827 h 1094727"/>
                <a:gd name="connsiteX164" fmla="*/ 1403553 w 2688759"/>
                <a:gd name="connsiteY164" fmla="*/ 108191 h 1094727"/>
                <a:gd name="connsiteX165" fmla="*/ 1394157 w 2688759"/>
                <a:gd name="connsiteY165" fmla="*/ 96112 h 1094727"/>
                <a:gd name="connsiteX166" fmla="*/ 1399526 w 2688759"/>
                <a:gd name="connsiteY166" fmla="*/ 88059 h 1094727"/>
                <a:gd name="connsiteX167" fmla="*/ 2650300 w 2688759"/>
                <a:gd name="connsiteY167" fmla="*/ 0 h 1094727"/>
                <a:gd name="connsiteX168" fmla="*/ 2645464 w 2688759"/>
                <a:gd name="connsiteY168" fmla="*/ 5226 h 1094727"/>
                <a:gd name="connsiteX169" fmla="*/ 2647543 w 2688759"/>
                <a:gd name="connsiteY169" fmla="*/ 2211 h 1094727"/>
                <a:gd name="connsiteX0" fmla="*/ 1814246 w 2688759"/>
                <a:gd name="connsiteY0" fmla="*/ 615993 h 1092516"/>
                <a:gd name="connsiteX1" fmla="*/ 1688086 w 2688759"/>
                <a:gd name="connsiteY1" fmla="*/ 793153 h 1092516"/>
                <a:gd name="connsiteX2" fmla="*/ 1814246 w 2688759"/>
                <a:gd name="connsiteY2" fmla="*/ 615993 h 1092516"/>
                <a:gd name="connsiteX3" fmla="*/ 415867 w 2688759"/>
                <a:gd name="connsiteY3" fmla="*/ 585207 h 1092516"/>
                <a:gd name="connsiteX4" fmla="*/ 390240 w 2688759"/>
                <a:gd name="connsiteY4" fmla="*/ 587807 h 1092516"/>
                <a:gd name="connsiteX5" fmla="*/ 321792 w 2688759"/>
                <a:gd name="connsiteY5" fmla="*/ 624044 h 1092516"/>
                <a:gd name="connsiteX6" fmla="*/ 143287 w 2688759"/>
                <a:gd name="connsiteY6" fmla="*/ 931394 h 1092516"/>
                <a:gd name="connsiteX7" fmla="*/ 203684 w 2688759"/>
                <a:gd name="connsiteY7" fmla="*/ 909920 h 1092516"/>
                <a:gd name="connsiteX8" fmla="*/ 375477 w 2688759"/>
                <a:gd name="connsiteY8" fmla="*/ 752889 h 1092516"/>
                <a:gd name="connsiteX9" fmla="*/ 435873 w 2688759"/>
                <a:gd name="connsiteY9" fmla="*/ 638808 h 1092516"/>
                <a:gd name="connsiteX10" fmla="*/ 415867 w 2688759"/>
                <a:gd name="connsiteY10" fmla="*/ 585207 h 1092516"/>
                <a:gd name="connsiteX11" fmla="*/ 1298866 w 2688759"/>
                <a:gd name="connsiteY11" fmla="*/ 554253 h 1092516"/>
                <a:gd name="connsiteX12" fmla="*/ 1137810 w 2688759"/>
                <a:gd name="connsiteY12" fmla="*/ 790470 h 1092516"/>
                <a:gd name="connsiteX13" fmla="*/ 1161969 w 2688759"/>
                <a:gd name="connsiteY13" fmla="*/ 777049 h 1092516"/>
                <a:gd name="connsiteX14" fmla="*/ 1289471 w 2688759"/>
                <a:gd name="connsiteY14" fmla="*/ 650887 h 1092516"/>
                <a:gd name="connsiteX15" fmla="*/ 1298866 w 2688759"/>
                <a:gd name="connsiteY15" fmla="*/ 554253 h 1092516"/>
                <a:gd name="connsiteX16" fmla="*/ 1207601 w 2688759"/>
                <a:gd name="connsiteY16" fmla="*/ 552912 h 1092516"/>
                <a:gd name="connsiteX17" fmla="*/ 998228 w 2688759"/>
                <a:gd name="connsiteY17" fmla="*/ 789127 h 1092516"/>
                <a:gd name="connsiteX18" fmla="*/ 1092177 w 2688759"/>
                <a:gd name="connsiteY18" fmla="*/ 715309 h 1092516"/>
                <a:gd name="connsiteX19" fmla="*/ 1131099 w 2688759"/>
                <a:gd name="connsiteY19" fmla="*/ 679072 h 1092516"/>
                <a:gd name="connsiteX20" fmla="*/ 1207601 w 2688759"/>
                <a:gd name="connsiteY20" fmla="*/ 552912 h 1092516"/>
                <a:gd name="connsiteX21" fmla="*/ 1076072 w 2688759"/>
                <a:gd name="connsiteY21" fmla="*/ 299247 h 1092516"/>
                <a:gd name="connsiteX22" fmla="*/ 972727 w 2688759"/>
                <a:gd name="connsiteY22" fmla="*/ 416014 h 1092516"/>
                <a:gd name="connsiteX23" fmla="*/ 978095 w 2688759"/>
                <a:gd name="connsiteY23" fmla="*/ 421382 h 1092516"/>
                <a:gd name="connsiteX24" fmla="*/ 1084125 w 2688759"/>
                <a:gd name="connsiteY24" fmla="*/ 307301 h 1092516"/>
                <a:gd name="connsiteX25" fmla="*/ 1076072 w 2688759"/>
                <a:gd name="connsiteY25" fmla="*/ 299247 h 1092516"/>
                <a:gd name="connsiteX26" fmla="*/ 2633802 w 2688759"/>
                <a:gd name="connsiteY26" fmla="*/ 288582 h 1092516"/>
                <a:gd name="connsiteX27" fmla="*/ 2688759 w 2688759"/>
                <a:gd name="connsiteY27" fmla="*/ 339434 h 1092516"/>
                <a:gd name="connsiteX28" fmla="*/ 2670336 w 2688759"/>
                <a:gd name="connsiteY28" fmla="*/ 327714 h 1092516"/>
                <a:gd name="connsiteX29" fmla="*/ 2633802 w 2688759"/>
                <a:gd name="connsiteY29" fmla="*/ 288582 h 1092516"/>
                <a:gd name="connsiteX30" fmla="*/ 1847799 w 2688759"/>
                <a:gd name="connsiteY30" fmla="*/ 269720 h 1092516"/>
                <a:gd name="connsiteX31" fmla="*/ 1722981 w 2688759"/>
                <a:gd name="connsiteY31" fmla="*/ 409302 h 1092516"/>
                <a:gd name="connsiteX32" fmla="*/ 1729691 w 2688759"/>
                <a:gd name="connsiteY32" fmla="*/ 414672 h 1092516"/>
                <a:gd name="connsiteX33" fmla="*/ 1854510 w 2688759"/>
                <a:gd name="connsiteY33" fmla="*/ 276432 h 1092516"/>
                <a:gd name="connsiteX34" fmla="*/ 1847799 w 2688759"/>
                <a:gd name="connsiteY34" fmla="*/ 269720 h 1092516"/>
                <a:gd name="connsiteX35" fmla="*/ 1399526 w 2688759"/>
                <a:gd name="connsiteY35" fmla="*/ 85848 h 1092516"/>
                <a:gd name="connsiteX36" fmla="*/ 1423684 w 2688759"/>
                <a:gd name="connsiteY36" fmla="*/ 99270 h 1092516"/>
                <a:gd name="connsiteX37" fmla="*/ 1392816 w 2688759"/>
                <a:gd name="connsiteY37" fmla="*/ 291194 h 1092516"/>
                <a:gd name="connsiteX38" fmla="*/ 1237128 w 2688759"/>
                <a:gd name="connsiteY38" fmla="*/ 326090 h 1092516"/>
                <a:gd name="connsiteX39" fmla="*/ 1153916 w 2688759"/>
                <a:gd name="connsiteY39" fmla="*/ 316696 h 1092516"/>
                <a:gd name="connsiteX40" fmla="*/ 1098887 w 2688759"/>
                <a:gd name="connsiteY40" fmla="*/ 334144 h 1092516"/>
                <a:gd name="connsiteX41" fmla="*/ 877436 w 2688759"/>
                <a:gd name="connsiteY41" fmla="*/ 563649 h 1092516"/>
                <a:gd name="connsiteX42" fmla="*/ 854619 w 2688759"/>
                <a:gd name="connsiteY42" fmla="*/ 593176 h 1092516"/>
                <a:gd name="connsiteX43" fmla="*/ 859987 w 2688759"/>
                <a:gd name="connsiteY43" fmla="*/ 598544 h 1092516"/>
                <a:gd name="connsiteX44" fmla="*/ 924410 w 2688759"/>
                <a:gd name="connsiteY44" fmla="*/ 543516 h 1092516"/>
                <a:gd name="connsiteX45" fmla="*/ 955280 w 2688759"/>
                <a:gd name="connsiteY45" fmla="*/ 519358 h 1092516"/>
                <a:gd name="connsiteX46" fmla="*/ 998228 w 2688759"/>
                <a:gd name="connsiteY46" fmla="*/ 539490 h 1092516"/>
                <a:gd name="connsiteX47" fmla="*/ 952595 w 2688759"/>
                <a:gd name="connsiteY47" fmla="*/ 658940 h 1092516"/>
                <a:gd name="connsiteX48" fmla="*/ 902936 w 2688759"/>
                <a:gd name="connsiteY48" fmla="*/ 726046 h 1092516"/>
                <a:gd name="connsiteX49" fmla="*/ 885489 w 2688759"/>
                <a:gd name="connsiteY49" fmla="*/ 781075 h 1092516"/>
                <a:gd name="connsiteX50" fmla="*/ 986148 w 2688759"/>
                <a:gd name="connsiteY50" fmla="*/ 680414 h 1092516"/>
                <a:gd name="connsiteX51" fmla="*/ 1151231 w 2688759"/>
                <a:gd name="connsiteY51" fmla="*/ 518016 h 1092516"/>
                <a:gd name="connsiteX52" fmla="*/ 1238470 w 2688759"/>
                <a:gd name="connsiteY52" fmla="*/ 535465 h 1092516"/>
                <a:gd name="connsiteX53" fmla="*/ 1325709 w 2688759"/>
                <a:gd name="connsiteY53" fmla="*/ 599886 h 1092516"/>
                <a:gd name="connsiteX54" fmla="*/ 1332419 w 2688759"/>
                <a:gd name="connsiteY54" fmla="*/ 603913 h 1092516"/>
                <a:gd name="connsiteX55" fmla="*/ 1378052 w 2688759"/>
                <a:gd name="connsiteY55" fmla="*/ 511305 h 1092516"/>
                <a:gd name="connsiteX56" fmla="*/ 1398184 w 2688759"/>
                <a:gd name="connsiteY56" fmla="*/ 585123 h 1092516"/>
                <a:gd name="connsiteX57" fmla="*/ 1476028 w 2688759"/>
                <a:gd name="connsiteY57" fmla="*/ 523385 h 1092516"/>
                <a:gd name="connsiteX58" fmla="*/ 1509581 w 2688759"/>
                <a:gd name="connsiteY58" fmla="*/ 512648 h 1092516"/>
                <a:gd name="connsiteX59" fmla="*/ 1525686 w 2688759"/>
                <a:gd name="connsiteY59" fmla="*/ 546200 h 1092516"/>
                <a:gd name="connsiteX60" fmla="*/ 1459923 w 2688759"/>
                <a:gd name="connsiteY60" fmla="*/ 676388 h 1092516"/>
                <a:gd name="connsiteX61" fmla="*/ 1408921 w 2688759"/>
                <a:gd name="connsiteY61" fmla="*/ 755573 h 1092516"/>
                <a:gd name="connsiteX62" fmla="*/ 1406237 w 2688759"/>
                <a:gd name="connsiteY62" fmla="*/ 779732 h 1092516"/>
                <a:gd name="connsiteX63" fmla="*/ 1512265 w 2688759"/>
                <a:gd name="connsiteY63" fmla="*/ 671019 h 1092516"/>
                <a:gd name="connsiteX64" fmla="*/ 1830352 w 2688759"/>
                <a:gd name="connsiteY64" fmla="*/ 233483 h 1092516"/>
                <a:gd name="connsiteX65" fmla="*/ 1894774 w 2688759"/>
                <a:gd name="connsiteY65" fmla="*/ 194561 h 1092516"/>
                <a:gd name="connsiteX66" fmla="*/ 1929670 w 2688759"/>
                <a:gd name="connsiteY66" fmla="*/ 194561 h 1092516"/>
                <a:gd name="connsiteX67" fmla="*/ 1926986 w 2688759"/>
                <a:gd name="connsiteY67" fmla="*/ 232140 h 1092516"/>
                <a:gd name="connsiteX68" fmla="*/ 1841089 w 2688759"/>
                <a:gd name="connsiteY68" fmla="*/ 342196 h 1092516"/>
                <a:gd name="connsiteX69" fmla="*/ 1685401 w 2688759"/>
                <a:gd name="connsiteY69" fmla="*/ 507279 h 1092516"/>
                <a:gd name="connsiteX70" fmla="*/ 1716270 w 2688759"/>
                <a:gd name="connsiteY70" fmla="*/ 547543 h 1092516"/>
                <a:gd name="connsiteX71" fmla="*/ 1671980 w 2688759"/>
                <a:gd name="connsiteY71" fmla="*/ 628071 h 1092516"/>
                <a:gd name="connsiteX72" fmla="*/ 1619636 w 2688759"/>
                <a:gd name="connsiteY72" fmla="*/ 700546 h 1092516"/>
                <a:gd name="connsiteX73" fmla="*/ 1630373 w 2688759"/>
                <a:gd name="connsiteY73" fmla="*/ 786443 h 1092516"/>
                <a:gd name="connsiteX74" fmla="*/ 1639769 w 2688759"/>
                <a:gd name="connsiteY74" fmla="*/ 789127 h 1092516"/>
                <a:gd name="connsiteX75" fmla="*/ 1666611 w 2688759"/>
                <a:gd name="connsiteY75" fmla="*/ 764969 h 1092516"/>
                <a:gd name="connsiteX76" fmla="*/ 1854510 w 2688759"/>
                <a:gd name="connsiteY76" fmla="*/ 536806 h 1092516"/>
                <a:gd name="connsiteX77" fmla="*/ 1906853 w 2688759"/>
                <a:gd name="connsiteY77" fmla="*/ 461646 h 1092516"/>
                <a:gd name="connsiteX78" fmla="*/ 1939064 w 2688759"/>
                <a:gd name="connsiteY78" fmla="*/ 452251 h 1092516"/>
                <a:gd name="connsiteX79" fmla="*/ 1935038 w 2688759"/>
                <a:gd name="connsiteY79" fmla="*/ 487146 h 1092516"/>
                <a:gd name="connsiteX80" fmla="*/ 1929670 w 2688759"/>
                <a:gd name="connsiteY80" fmla="*/ 492515 h 1092516"/>
                <a:gd name="connsiteX81" fmla="*/ 1886722 w 2688759"/>
                <a:gd name="connsiteY81" fmla="*/ 569017 h 1092516"/>
                <a:gd name="connsiteX82" fmla="*/ 1831693 w 2688759"/>
                <a:gd name="connsiteY82" fmla="*/ 735442 h 1092516"/>
                <a:gd name="connsiteX83" fmla="*/ 1739087 w 2688759"/>
                <a:gd name="connsiteY83" fmla="*/ 819996 h 1092516"/>
                <a:gd name="connsiteX84" fmla="*/ 1669296 w 2688759"/>
                <a:gd name="connsiteY84" fmla="*/ 803892 h 1092516"/>
                <a:gd name="connsiteX85" fmla="*/ 1603530 w 2688759"/>
                <a:gd name="connsiteY85" fmla="*/ 783759 h 1092516"/>
                <a:gd name="connsiteX86" fmla="*/ 1590109 w 2688759"/>
                <a:gd name="connsiteY86" fmla="*/ 637465 h 1092516"/>
                <a:gd name="connsiteX87" fmla="*/ 1523002 w 2688759"/>
                <a:gd name="connsiteY87" fmla="*/ 760942 h 1092516"/>
                <a:gd name="connsiteX88" fmla="*/ 1537766 w 2688759"/>
                <a:gd name="connsiteY88" fmla="*/ 807917 h 1092516"/>
                <a:gd name="connsiteX89" fmla="*/ 1557898 w 2688759"/>
                <a:gd name="connsiteY89" fmla="*/ 826707 h 1092516"/>
                <a:gd name="connsiteX90" fmla="*/ 1489450 w 2688759"/>
                <a:gd name="connsiteY90" fmla="*/ 752889 h 1092516"/>
                <a:gd name="connsiteX91" fmla="*/ 1415631 w 2688759"/>
                <a:gd name="connsiteY91" fmla="*/ 810602 h 1092516"/>
                <a:gd name="connsiteX92" fmla="*/ 1380736 w 2688759"/>
                <a:gd name="connsiteY92" fmla="*/ 802549 h 1092516"/>
                <a:gd name="connsiteX93" fmla="*/ 1383420 w 2688759"/>
                <a:gd name="connsiteY93" fmla="*/ 697862 h 1092516"/>
                <a:gd name="connsiteX94" fmla="*/ 1467975 w 2688759"/>
                <a:gd name="connsiteY94" fmla="*/ 577070 h 1092516"/>
                <a:gd name="connsiteX95" fmla="*/ 1482738 w 2688759"/>
                <a:gd name="connsiteY95" fmla="*/ 550227 h 1092516"/>
                <a:gd name="connsiteX96" fmla="*/ 1418316 w 2688759"/>
                <a:gd name="connsiteY96" fmla="*/ 603913 h 1092516"/>
                <a:gd name="connsiteX97" fmla="*/ 1320341 w 2688759"/>
                <a:gd name="connsiteY97" fmla="*/ 696521 h 1092516"/>
                <a:gd name="connsiteX98" fmla="*/ 1290814 w 2688759"/>
                <a:gd name="connsiteY98" fmla="*/ 836101 h 1092516"/>
                <a:gd name="connsiteX99" fmla="*/ 1281418 w 2688759"/>
                <a:gd name="connsiteY99" fmla="*/ 838786 h 1092516"/>
                <a:gd name="connsiteX100" fmla="*/ 1235785 w 2688759"/>
                <a:gd name="connsiteY100" fmla="*/ 756916 h 1092516"/>
                <a:gd name="connsiteX101" fmla="*/ 1161969 w 2688759"/>
                <a:gd name="connsiteY101" fmla="*/ 811943 h 1092516"/>
                <a:gd name="connsiteX102" fmla="*/ 1117677 w 2688759"/>
                <a:gd name="connsiteY102" fmla="*/ 799865 h 1092516"/>
                <a:gd name="connsiteX103" fmla="*/ 1109625 w 2688759"/>
                <a:gd name="connsiteY103" fmla="*/ 739468 h 1092516"/>
                <a:gd name="connsiteX104" fmla="*/ 1021044 w 2688759"/>
                <a:gd name="connsiteY104" fmla="*/ 807917 h 1092516"/>
                <a:gd name="connsiteX105" fmla="*/ 963332 w 2688759"/>
                <a:gd name="connsiteY105" fmla="*/ 782416 h 1092516"/>
                <a:gd name="connsiteX106" fmla="*/ 961990 w 2688759"/>
                <a:gd name="connsiteY106" fmla="*/ 756916 h 1092516"/>
                <a:gd name="connsiteX107" fmla="*/ 880120 w 2688759"/>
                <a:gd name="connsiteY107" fmla="*/ 822680 h 1092516"/>
                <a:gd name="connsiteX108" fmla="*/ 857303 w 2688759"/>
                <a:gd name="connsiteY108" fmla="*/ 715309 h 1092516"/>
                <a:gd name="connsiteX109" fmla="*/ 929778 w 2688759"/>
                <a:gd name="connsiteY109" fmla="*/ 597201 h 1092516"/>
                <a:gd name="connsiteX110" fmla="*/ 953937 w 2688759"/>
                <a:gd name="connsiteY110" fmla="*/ 558280 h 1092516"/>
                <a:gd name="connsiteX111" fmla="*/ 735169 w 2688759"/>
                <a:gd name="connsiteY111" fmla="*/ 826707 h 1092516"/>
                <a:gd name="connsiteX112" fmla="*/ 725774 w 2688759"/>
                <a:gd name="connsiteY112" fmla="*/ 825364 h 1092516"/>
                <a:gd name="connsiteX113" fmla="*/ 724432 w 2688759"/>
                <a:gd name="connsiteY113" fmla="*/ 759600 h 1092516"/>
                <a:gd name="connsiteX114" fmla="*/ 843882 w 2688759"/>
                <a:gd name="connsiteY114" fmla="*/ 524726 h 1092516"/>
                <a:gd name="connsiteX115" fmla="*/ 1021044 w 2688759"/>
                <a:gd name="connsiteY115" fmla="*/ 287169 h 1092516"/>
                <a:gd name="connsiteX116" fmla="*/ 945884 w 2688759"/>
                <a:gd name="connsiteY116" fmla="*/ 267037 h 1092516"/>
                <a:gd name="connsiteX117" fmla="*/ 923068 w 2688759"/>
                <a:gd name="connsiteY117" fmla="*/ 277773 h 1092516"/>
                <a:gd name="connsiteX118" fmla="*/ 705642 w 2688759"/>
                <a:gd name="connsiteY118" fmla="*/ 575729 h 1092516"/>
                <a:gd name="connsiteX119" fmla="*/ 476137 w 2688759"/>
                <a:gd name="connsiteY119" fmla="*/ 895155 h 1092516"/>
                <a:gd name="connsiteX120" fmla="*/ 273475 w 2688759"/>
                <a:gd name="connsiteY120" fmla="*/ 1072319 h 1092516"/>
                <a:gd name="connsiteX121" fmla="*/ 215762 w 2688759"/>
                <a:gd name="connsiteY121" fmla="*/ 1091107 h 1092516"/>
                <a:gd name="connsiteX122" fmla="*/ 136577 w 2688759"/>
                <a:gd name="connsiteY122" fmla="*/ 1042790 h 1092516"/>
                <a:gd name="connsiteX123" fmla="*/ 116444 w 2688759"/>
                <a:gd name="connsiteY123" fmla="*/ 954209 h 1092516"/>
                <a:gd name="connsiteX124" fmla="*/ 7732 w 2688759"/>
                <a:gd name="connsiteY124" fmla="*/ 821339 h 1092516"/>
                <a:gd name="connsiteX125" fmla="*/ 0 w 2688759"/>
                <a:gd name="connsiteY125" fmla="*/ 835257 h 1092516"/>
                <a:gd name="connsiteX126" fmla="*/ 5178 w 2688759"/>
                <a:gd name="connsiteY126" fmla="*/ 767690 h 1092516"/>
                <a:gd name="connsiteX127" fmla="*/ 16288 w 2688759"/>
                <a:gd name="connsiteY127" fmla="*/ 763123 h 1092516"/>
                <a:gd name="connsiteX128" fmla="*/ 34575 w 2688759"/>
                <a:gd name="connsiteY128" fmla="*/ 736785 h 1092516"/>
                <a:gd name="connsiteX129" fmla="*/ 117787 w 2688759"/>
                <a:gd name="connsiteY129" fmla="*/ 624044 h 1092516"/>
                <a:gd name="connsiteX130" fmla="*/ 213078 w 2688759"/>
                <a:gd name="connsiteY130" fmla="*/ 645518 h 1092516"/>
                <a:gd name="connsiteX131" fmla="*/ 98997 w 2688759"/>
                <a:gd name="connsiteY131" fmla="*/ 704572 h 1092516"/>
                <a:gd name="connsiteX132" fmla="*/ 39943 w 2688759"/>
                <a:gd name="connsiteY132" fmla="*/ 821339 h 1092516"/>
                <a:gd name="connsiteX133" fmla="*/ 117787 w 2688759"/>
                <a:gd name="connsiteY133" fmla="*/ 921998 h 1092516"/>
                <a:gd name="connsiteX134" fmla="*/ 226499 w 2688759"/>
                <a:gd name="connsiteY134" fmla="*/ 672361 h 1092516"/>
                <a:gd name="connsiteX135" fmla="*/ 344607 w 2688759"/>
                <a:gd name="connsiteY135" fmla="*/ 563649 h 1092516"/>
                <a:gd name="connsiteX136" fmla="*/ 421110 w 2688759"/>
                <a:gd name="connsiteY136" fmla="*/ 552912 h 1092516"/>
                <a:gd name="connsiteX137" fmla="*/ 462715 w 2688759"/>
                <a:gd name="connsiteY137" fmla="*/ 661624 h 1092516"/>
                <a:gd name="connsiteX138" fmla="*/ 176841 w 2688759"/>
                <a:gd name="connsiteY138" fmla="*/ 950184 h 1092516"/>
                <a:gd name="connsiteX139" fmla="*/ 140603 w 2688759"/>
                <a:gd name="connsiteY139" fmla="*/ 954209 h 1092516"/>
                <a:gd name="connsiteX140" fmla="*/ 166104 w 2688759"/>
                <a:gd name="connsiteY140" fmla="*/ 1037422 h 1092516"/>
                <a:gd name="connsiteX141" fmla="*/ 241264 w 2688759"/>
                <a:gd name="connsiteY141" fmla="*/ 1050843 h 1092516"/>
                <a:gd name="connsiteX142" fmla="*/ 366082 w 2688759"/>
                <a:gd name="connsiteY142" fmla="*/ 940788 h 1092516"/>
                <a:gd name="connsiteX143" fmla="*/ 650614 w 2688759"/>
                <a:gd name="connsiteY143" fmla="*/ 520700 h 1092516"/>
                <a:gd name="connsiteX144" fmla="*/ 845225 w 2688759"/>
                <a:gd name="connsiteY144" fmla="*/ 229456 h 1092516"/>
                <a:gd name="connsiteX145" fmla="*/ 686853 w 2688759"/>
                <a:gd name="connsiteY145" fmla="*/ 182482 h 1092516"/>
                <a:gd name="connsiteX146" fmla="*/ 426478 w 2688759"/>
                <a:gd name="connsiteY146" fmla="*/ 138191 h 1092516"/>
                <a:gd name="connsiteX147" fmla="*/ 256026 w 2688759"/>
                <a:gd name="connsiteY147" fmla="*/ 177114 h 1092516"/>
                <a:gd name="connsiteX148" fmla="*/ 229184 w 2688759"/>
                <a:gd name="connsiteY148" fmla="*/ 378434 h 1092516"/>
                <a:gd name="connsiteX149" fmla="*/ 536533 w 2688759"/>
                <a:gd name="connsiteY149" fmla="*/ 471041 h 1092516"/>
                <a:gd name="connsiteX150" fmla="*/ 614377 w 2688759"/>
                <a:gd name="connsiteY150" fmla="*/ 309984 h 1092516"/>
                <a:gd name="connsiteX151" fmla="*/ 609007 w 2688759"/>
                <a:gd name="connsiteY151" fmla="*/ 295222 h 1092516"/>
                <a:gd name="connsiteX152" fmla="*/ 688194 w 2688759"/>
                <a:gd name="connsiteY152" fmla="*/ 340854 h 1092516"/>
                <a:gd name="connsiteX153" fmla="*/ 666720 w 2688759"/>
                <a:gd name="connsiteY153" fmla="*/ 432119 h 1092516"/>
                <a:gd name="connsiteX154" fmla="*/ 517744 w 2688759"/>
                <a:gd name="connsiteY154" fmla="*/ 511305 h 1092516"/>
                <a:gd name="connsiteX155" fmla="*/ 222474 w 2688759"/>
                <a:gd name="connsiteY155" fmla="*/ 403934 h 1092516"/>
                <a:gd name="connsiteX156" fmla="*/ 303002 w 2688759"/>
                <a:gd name="connsiteY156" fmla="*/ 110007 h 1092516"/>
                <a:gd name="connsiteX157" fmla="*/ 496269 w 2688759"/>
                <a:gd name="connsiteY157" fmla="*/ 95243 h 1092516"/>
                <a:gd name="connsiteX158" fmla="*/ 1066676 w 2688759"/>
                <a:gd name="connsiteY158" fmla="*/ 222746 h 1092516"/>
                <a:gd name="connsiteX159" fmla="*/ 1112309 w 2688759"/>
                <a:gd name="connsiteY159" fmla="*/ 214693 h 1092516"/>
                <a:gd name="connsiteX160" fmla="*/ 1148547 w 2688759"/>
                <a:gd name="connsiteY160" fmla="*/ 194561 h 1092516"/>
                <a:gd name="connsiteX161" fmla="*/ 1178074 w 2688759"/>
                <a:gd name="connsiteY161" fmla="*/ 194561 h 1092516"/>
                <a:gd name="connsiteX162" fmla="*/ 1180758 w 2688759"/>
                <a:gd name="connsiteY162" fmla="*/ 226772 h 1092516"/>
                <a:gd name="connsiteX163" fmla="*/ 1172706 w 2688759"/>
                <a:gd name="connsiteY163" fmla="*/ 244220 h 1092516"/>
                <a:gd name="connsiteX164" fmla="*/ 1345840 w 2688759"/>
                <a:gd name="connsiteY164" fmla="*/ 253616 h 1092516"/>
                <a:gd name="connsiteX165" fmla="*/ 1403553 w 2688759"/>
                <a:gd name="connsiteY165" fmla="*/ 105980 h 1092516"/>
                <a:gd name="connsiteX166" fmla="*/ 1394157 w 2688759"/>
                <a:gd name="connsiteY166" fmla="*/ 93901 h 1092516"/>
                <a:gd name="connsiteX167" fmla="*/ 1399526 w 2688759"/>
                <a:gd name="connsiteY167" fmla="*/ 85848 h 1092516"/>
                <a:gd name="connsiteX168" fmla="*/ 2647543 w 2688759"/>
                <a:gd name="connsiteY168" fmla="*/ 0 h 1092516"/>
                <a:gd name="connsiteX169" fmla="*/ 2645464 w 2688759"/>
                <a:gd name="connsiteY169" fmla="*/ 3015 h 1092516"/>
                <a:gd name="connsiteX170" fmla="*/ 2647543 w 2688759"/>
                <a:gd name="connsiteY170" fmla="*/ 0 h 1092516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33802 w 2688759"/>
                <a:gd name="connsiteY26" fmla="*/ 202734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2633802 w 2688759"/>
                <a:gd name="connsiteY29" fmla="*/ 202734 h 1006668"/>
                <a:gd name="connsiteX30" fmla="*/ 1847799 w 2688759"/>
                <a:gd name="connsiteY30" fmla="*/ 183872 h 1006668"/>
                <a:gd name="connsiteX31" fmla="*/ 1722981 w 2688759"/>
                <a:gd name="connsiteY31" fmla="*/ 323454 h 1006668"/>
                <a:gd name="connsiteX32" fmla="*/ 1729691 w 2688759"/>
                <a:gd name="connsiteY32" fmla="*/ 328824 h 1006668"/>
                <a:gd name="connsiteX33" fmla="*/ 1854510 w 2688759"/>
                <a:gd name="connsiteY33" fmla="*/ 190584 h 1006668"/>
                <a:gd name="connsiteX34" fmla="*/ 1847799 w 2688759"/>
                <a:gd name="connsiteY34" fmla="*/ 183872 h 1006668"/>
                <a:gd name="connsiteX35" fmla="*/ 1399526 w 2688759"/>
                <a:gd name="connsiteY35" fmla="*/ 0 h 1006668"/>
                <a:gd name="connsiteX36" fmla="*/ 1423684 w 2688759"/>
                <a:gd name="connsiteY36" fmla="*/ 13422 h 1006668"/>
                <a:gd name="connsiteX37" fmla="*/ 1392816 w 2688759"/>
                <a:gd name="connsiteY37" fmla="*/ 205346 h 1006668"/>
                <a:gd name="connsiteX38" fmla="*/ 1237128 w 2688759"/>
                <a:gd name="connsiteY38" fmla="*/ 240242 h 1006668"/>
                <a:gd name="connsiteX39" fmla="*/ 1153916 w 2688759"/>
                <a:gd name="connsiteY39" fmla="*/ 230848 h 1006668"/>
                <a:gd name="connsiteX40" fmla="*/ 1098887 w 2688759"/>
                <a:gd name="connsiteY40" fmla="*/ 248296 h 1006668"/>
                <a:gd name="connsiteX41" fmla="*/ 877436 w 2688759"/>
                <a:gd name="connsiteY41" fmla="*/ 477801 h 1006668"/>
                <a:gd name="connsiteX42" fmla="*/ 854619 w 2688759"/>
                <a:gd name="connsiteY42" fmla="*/ 507328 h 1006668"/>
                <a:gd name="connsiteX43" fmla="*/ 859987 w 2688759"/>
                <a:gd name="connsiteY43" fmla="*/ 512696 h 1006668"/>
                <a:gd name="connsiteX44" fmla="*/ 924410 w 2688759"/>
                <a:gd name="connsiteY44" fmla="*/ 457668 h 1006668"/>
                <a:gd name="connsiteX45" fmla="*/ 955280 w 2688759"/>
                <a:gd name="connsiteY45" fmla="*/ 433510 h 1006668"/>
                <a:gd name="connsiteX46" fmla="*/ 998228 w 2688759"/>
                <a:gd name="connsiteY46" fmla="*/ 453642 h 1006668"/>
                <a:gd name="connsiteX47" fmla="*/ 952595 w 2688759"/>
                <a:gd name="connsiteY47" fmla="*/ 573092 h 1006668"/>
                <a:gd name="connsiteX48" fmla="*/ 902936 w 2688759"/>
                <a:gd name="connsiteY48" fmla="*/ 640198 h 1006668"/>
                <a:gd name="connsiteX49" fmla="*/ 885489 w 2688759"/>
                <a:gd name="connsiteY49" fmla="*/ 695227 h 1006668"/>
                <a:gd name="connsiteX50" fmla="*/ 986148 w 2688759"/>
                <a:gd name="connsiteY50" fmla="*/ 594566 h 1006668"/>
                <a:gd name="connsiteX51" fmla="*/ 1151231 w 2688759"/>
                <a:gd name="connsiteY51" fmla="*/ 432168 h 1006668"/>
                <a:gd name="connsiteX52" fmla="*/ 1238470 w 2688759"/>
                <a:gd name="connsiteY52" fmla="*/ 449617 h 1006668"/>
                <a:gd name="connsiteX53" fmla="*/ 1325709 w 2688759"/>
                <a:gd name="connsiteY53" fmla="*/ 514038 h 1006668"/>
                <a:gd name="connsiteX54" fmla="*/ 1332419 w 2688759"/>
                <a:gd name="connsiteY54" fmla="*/ 518065 h 1006668"/>
                <a:gd name="connsiteX55" fmla="*/ 1378052 w 2688759"/>
                <a:gd name="connsiteY55" fmla="*/ 425457 h 1006668"/>
                <a:gd name="connsiteX56" fmla="*/ 1398184 w 2688759"/>
                <a:gd name="connsiteY56" fmla="*/ 499275 h 1006668"/>
                <a:gd name="connsiteX57" fmla="*/ 1476028 w 2688759"/>
                <a:gd name="connsiteY57" fmla="*/ 437537 h 1006668"/>
                <a:gd name="connsiteX58" fmla="*/ 1509581 w 2688759"/>
                <a:gd name="connsiteY58" fmla="*/ 426800 h 1006668"/>
                <a:gd name="connsiteX59" fmla="*/ 1525686 w 2688759"/>
                <a:gd name="connsiteY59" fmla="*/ 460352 h 1006668"/>
                <a:gd name="connsiteX60" fmla="*/ 1459923 w 2688759"/>
                <a:gd name="connsiteY60" fmla="*/ 590540 h 1006668"/>
                <a:gd name="connsiteX61" fmla="*/ 1408921 w 2688759"/>
                <a:gd name="connsiteY61" fmla="*/ 669725 h 1006668"/>
                <a:gd name="connsiteX62" fmla="*/ 1406237 w 2688759"/>
                <a:gd name="connsiteY62" fmla="*/ 693884 h 1006668"/>
                <a:gd name="connsiteX63" fmla="*/ 1512265 w 2688759"/>
                <a:gd name="connsiteY63" fmla="*/ 585171 h 1006668"/>
                <a:gd name="connsiteX64" fmla="*/ 1830352 w 2688759"/>
                <a:gd name="connsiteY64" fmla="*/ 147635 h 1006668"/>
                <a:gd name="connsiteX65" fmla="*/ 1894774 w 2688759"/>
                <a:gd name="connsiteY65" fmla="*/ 108713 h 1006668"/>
                <a:gd name="connsiteX66" fmla="*/ 1929670 w 2688759"/>
                <a:gd name="connsiteY66" fmla="*/ 108713 h 1006668"/>
                <a:gd name="connsiteX67" fmla="*/ 1926986 w 2688759"/>
                <a:gd name="connsiteY67" fmla="*/ 146292 h 1006668"/>
                <a:gd name="connsiteX68" fmla="*/ 1841089 w 2688759"/>
                <a:gd name="connsiteY68" fmla="*/ 256348 h 1006668"/>
                <a:gd name="connsiteX69" fmla="*/ 1685401 w 2688759"/>
                <a:gd name="connsiteY69" fmla="*/ 421431 h 1006668"/>
                <a:gd name="connsiteX70" fmla="*/ 1716270 w 2688759"/>
                <a:gd name="connsiteY70" fmla="*/ 461695 h 1006668"/>
                <a:gd name="connsiteX71" fmla="*/ 1671980 w 2688759"/>
                <a:gd name="connsiteY71" fmla="*/ 542223 h 1006668"/>
                <a:gd name="connsiteX72" fmla="*/ 1619636 w 2688759"/>
                <a:gd name="connsiteY72" fmla="*/ 614698 h 1006668"/>
                <a:gd name="connsiteX73" fmla="*/ 1630373 w 2688759"/>
                <a:gd name="connsiteY73" fmla="*/ 700595 h 1006668"/>
                <a:gd name="connsiteX74" fmla="*/ 1639769 w 2688759"/>
                <a:gd name="connsiteY74" fmla="*/ 703279 h 1006668"/>
                <a:gd name="connsiteX75" fmla="*/ 1666611 w 2688759"/>
                <a:gd name="connsiteY75" fmla="*/ 679121 h 1006668"/>
                <a:gd name="connsiteX76" fmla="*/ 1854510 w 2688759"/>
                <a:gd name="connsiteY76" fmla="*/ 450958 h 1006668"/>
                <a:gd name="connsiteX77" fmla="*/ 1906853 w 2688759"/>
                <a:gd name="connsiteY77" fmla="*/ 375798 h 1006668"/>
                <a:gd name="connsiteX78" fmla="*/ 1939064 w 2688759"/>
                <a:gd name="connsiteY78" fmla="*/ 366403 h 1006668"/>
                <a:gd name="connsiteX79" fmla="*/ 1935038 w 2688759"/>
                <a:gd name="connsiteY79" fmla="*/ 401298 h 1006668"/>
                <a:gd name="connsiteX80" fmla="*/ 1929670 w 2688759"/>
                <a:gd name="connsiteY80" fmla="*/ 406667 h 1006668"/>
                <a:gd name="connsiteX81" fmla="*/ 1886722 w 2688759"/>
                <a:gd name="connsiteY81" fmla="*/ 483169 h 1006668"/>
                <a:gd name="connsiteX82" fmla="*/ 1831693 w 2688759"/>
                <a:gd name="connsiteY82" fmla="*/ 649594 h 1006668"/>
                <a:gd name="connsiteX83" fmla="*/ 1739087 w 2688759"/>
                <a:gd name="connsiteY83" fmla="*/ 734148 h 1006668"/>
                <a:gd name="connsiteX84" fmla="*/ 1669296 w 2688759"/>
                <a:gd name="connsiteY84" fmla="*/ 718044 h 1006668"/>
                <a:gd name="connsiteX85" fmla="*/ 1603530 w 2688759"/>
                <a:gd name="connsiteY85" fmla="*/ 697911 h 1006668"/>
                <a:gd name="connsiteX86" fmla="*/ 1590109 w 2688759"/>
                <a:gd name="connsiteY86" fmla="*/ 551617 h 1006668"/>
                <a:gd name="connsiteX87" fmla="*/ 1523002 w 2688759"/>
                <a:gd name="connsiteY87" fmla="*/ 675094 h 1006668"/>
                <a:gd name="connsiteX88" fmla="*/ 1537766 w 2688759"/>
                <a:gd name="connsiteY88" fmla="*/ 722069 h 1006668"/>
                <a:gd name="connsiteX89" fmla="*/ 1557898 w 2688759"/>
                <a:gd name="connsiteY89" fmla="*/ 740859 h 1006668"/>
                <a:gd name="connsiteX90" fmla="*/ 1489450 w 2688759"/>
                <a:gd name="connsiteY90" fmla="*/ 667041 h 1006668"/>
                <a:gd name="connsiteX91" fmla="*/ 1415631 w 2688759"/>
                <a:gd name="connsiteY91" fmla="*/ 724754 h 1006668"/>
                <a:gd name="connsiteX92" fmla="*/ 1380736 w 2688759"/>
                <a:gd name="connsiteY92" fmla="*/ 716701 h 1006668"/>
                <a:gd name="connsiteX93" fmla="*/ 1383420 w 2688759"/>
                <a:gd name="connsiteY93" fmla="*/ 612014 h 1006668"/>
                <a:gd name="connsiteX94" fmla="*/ 1467975 w 2688759"/>
                <a:gd name="connsiteY94" fmla="*/ 491222 h 1006668"/>
                <a:gd name="connsiteX95" fmla="*/ 1482738 w 2688759"/>
                <a:gd name="connsiteY95" fmla="*/ 464379 h 1006668"/>
                <a:gd name="connsiteX96" fmla="*/ 1418316 w 2688759"/>
                <a:gd name="connsiteY96" fmla="*/ 518065 h 1006668"/>
                <a:gd name="connsiteX97" fmla="*/ 1320341 w 2688759"/>
                <a:gd name="connsiteY97" fmla="*/ 610673 h 1006668"/>
                <a:gd name="connsiteX98" fmla="*/ 1290814 w 2688759"/>
                <a:gd name="connsiteY98" fmla="*/ 750253 h 1006668"/>
                <a:gd name="connsiteX99" fmla="*/ 1281418 w 2688759"/>
                <a:gd name="connsiteY99" fmla="*/ 752938 h 1006668"/>
                <a:gd name="connsiteX100" fmla="*/ 1235785 w 2688759"/>
                <a:gd name="connsiteY100" fmla="*/ 671068 h 1006668"/>
                <a:gd name="connsiteX101" fmla="*/ 1161969 w 2688759"/>
                <a:gd name="connsiteY101" fmla="*/ 726095 h 1006668"/>
                <a:gd name="connsiteX102" fmla="*/ 1117677 w 2688759"/>
                <a:gd name="connsiteY102" fmla="*/ 714017 h 1006668"/>
                <a:gd name="connsiteX103" fmla="*/ 1109625 w 2688759"/>
                <a:gd name="connsiteY103" fmla="*/ 653620 h 1006668"/>
                <a:gd name="connsiteX104" fmla="*/ 1021044 w 2688759"/>
                <a:gd name="connsiteY104" fmla="*/ 722069 h 1006668"/>
                <a:gd name="connsiteX105" fmla="*/ 963332 w 2688759"/>
                <a:gd name="connsiteY105" fmla="*/ 696568 h 1006668"/>
                <a:gd name="connsiteX106" fmla="*/ 961990 w 2688759"/>
                <a:gd name="connsiteY106" fmla="*/ 671068 h 1006668"/>
                <a:gd name="connsiteX107" fmla="*/ 880120 w 2688759"/>
                <a:gd name="connsiteY107" fmla="*/ 736832 h 1006668"/>
                <a:gd name="connsiteX108" fmla="*/ 857303 w 2688759"/>
                <a:gd name="connsiteY108" fmla="*/ 629461 h 1006668"/>
                <a:gd name="connsiteX109" fmla="*/ 929778 w 2688759"/>
                <a:gd name="connsiteY109" fmla="*/ 511353 h 1006668"/>
                <a:gd name="connsiteX110" fmla="*/ 953937 w 2688759"/>
                <a:gd name="connsiteY110" fmla="*/ 472432 h 1006668"/>
                <a:gd name="connsiteX111" fmla="*/ 735169 w 2688759"/>
                <a:gd name="connsiteY111" fmla="*/ 740859 h 1006668"/>
                <a:gd name="connsiteX112" fmla="*/ 725774 w 2688759"/>
                <a:gd name="connsiteY112" fmla="*/ 739516 h 1006668"/>
                <a:gd name="connsiteX113" fmla="*/ 724432 w 2688759"/>
                <a:gd name="connsiteY113" fmla="*/ 673752 h 1006668"/>
                <a:gd name="connsiteX114" fmla="*/ 843882 w 2688759"/>
                <a:gd name="connsiteY114" fmla="*/ 438878 h 1006668"/>
                <a:gd name="connsiteX115" fmla="*/ 1021044 w 2688759"/>
                <a:gd name="connsiteY115" fmla="*/ 201321 h 1006668"/>
                <a:gd name="connsiteX116" fmla="*/ 945884 w 2688759"/>
                <a:gd name="connsiteY116" fmla="*/ 181189 h 1006668"/>
                <a:gd name="connsiteX117" fmla="*/ 923068 w 2688759"/>
                <a:gd name="connsiteY117" fmla="*/ 191925 h 1006668"/>
                <a:gd name="connsiteX118" fmla="*/ 705642 w 2688759"/>
                <a:gd name="connsiteY118" fmla="*/ 489881 h 1006668"/>
                <a:gd name="connsiteX119" fmla="*/ 476137 w 2688759"/>
                <a:gd name="connsiteY119" fmla="*/ 809307 h 1006668"/>
                <a:gd name="connsiteX120" fmla="*/ 273475 w 2688759"/>
                <a:gd name="connsiteY120" fmla="*/ 986471 h 1006668"/>
                <a:gd name="connsiteX121" fmla="*/ 215762 w 2688759"/>
                <a:gd name="connsiteY121" fmla="*/ 1005259 h 1006668"/>
                <a:gd name="connsiteX122" fmla="*/ 136577 w 2688759"/>
                <a:gd name="connsiteY122" fmla="*/ 956942 h 1006668"/>
                <a:gd name="connsiteX123" fmla="*/ 116444 w 2688759"/>
                <a:gd name="connsiteY123" fmla="*/ 868361 h 1006668"/>
                <a:gd name="connsiteX124" fmla="*/ 7732 w 2688759"/>
                <a:gd name="connsiteY124" fmla="*/ 735491 h 1006668"/>
                <a:gd name="connsiteX125" fmla="*/ 0 w 2688759"/>
                <a:gd name="connsiteY125" fmla="*/ 749409 h 1006668"/>
                <a:gd name="connsiteX126" fmla="*/ 5178 w 2688759"/>
                <a:gd name="connsiteY126" fmla="*/ 681842 h 1006668"/>
                <a:gd name="connsiteX127" fmla="*/ 16288 w 2688759"/>
                <a:gd name="connsiteY127" fmla="*/ 677275 h 1006668"/>
                <a:gd name="connsiteX128" fmla="*/ 34575 w 2688759"/>
                <a:gd name="connsiteY128" fmla="*/ 650937 h 1006668"/>
                <a:gd name="connsiteX129" fmla="*/ 117787 w 2688759"/>
                <a:gd name="connsiteY129" fmla="*/ 538196 h 1006668"/>
                <a:gd name="connsiteX130" fmla="*/ 213078 w 2688759"/>
                <a:gd name="connsiteY130" fmla="*/ 559670 h 1006668"/>
                <a:gd name="connsiteX131" fmla="*/ 98997 w 2688759"/>
                <a:gd name="connsiteY131" fmla="*/ 618724 h 1006668"/>
                <a:gd name="connsiteX132" fmla="*/ 39943 w 2688759"/>
                <a:gd name="connsiteY132" fmla="*/ 735491 h 1006668"/>
                <a:gd name="connsiteX133" fmla="*/ 117787 w 2688759"/>
                <a:gd name="connsiteY133" fmla="*/ 836150 h 1006668"/>
                <a:gd name="connsiteX134" fmla="*/ 226499 w 2688759"/>
                <a:gd name="connsiteY134" fmla="*/ 586513 h 1006668"/>
                <a:gd name="connsiteX135" fmla="*/ 344607 w 2688759"/>
                <a:gd name="connsiteY135" fmla="*/ 477801 h 1006668"/>
                <a:gd name="connsiteX136" fmla="*/ 421110 w 2688759"/>
                <a:gd name="connsiteY136" fmla="*/ 467064 h 1006668"/>
                <a:gd name="connsiteX137" fmla="*/ 462715 w 2688759"/>
                <a:gd name="connsiteY137" fmla="*/ 575776 h 1006668"/>
                <a:gd name="connsiteX138" fmla="*/ 176841 w 2688759"/>
                <a:gd name="connsiteY138" fmla="*/ 864336 h 1006668"/>
                <a:gd name="connsiteX139" fmla="*/ 140603 w 2688759"/>
                <a:gd name="connsiteY139" fmla="*/ 868361 h 1006668"/>
                <a:gd name="connsiteX140" fmla="*/ 166104 w 2688759"/>
                <a:gd name="connsiteY140" fmla="*/ 951574 h 1006668"/>
                <a:gd name="connsiteX141" fmla="*/ 241264 w 2688759"/>
                <a:gd name="connsiteY141" fmla="*/ 964995 h 1006668"/>
                <a:gd name="connsiteX142" fmla="*/ 366082 w 2688759"/>
                <a:gd name="connsiteY142" fmla="*/ 854940 h 1006668"/>
                <a:gd name="connsiteX143" fmla="*/ 650614 w 2688759"/>
                <a:gd name="connsiteY143" fmla="*/ 434852 h 1006668"/>
                <a:gd name="connsiteX144" fmla="*/ 845225 w 2688759"/>
                <a:gd name="connsiteY144" fmla="*/ 143608 h 1006668"/>
                <a:gd name="connsiteX145" fmla="*/ 686853 w 2688759"/>
                <a:gd name="connsiteY145" fmla="*/ 96634 h 1006668"/>
                <a:gd name="connsiteX146" fmla="*/ 426478 w 2688759"/>
                <a:gd name="connsiteY146" fmla="*/ 52343 h 1006668"/>
                <a:gd name="connsiteX147" fmla="*/ 256026 w 2688759"/>
                <a:gd name="connsiteY147" fmla="*/ 91266 h 1006668"/>
                <a:gd name="connsiteX148" fmla="*/ 229184 w 2688759"/>
                <a:gd name="connsiteY148" fmla="*/ 292586 h 1006668"/>
                <a:gd name="connsiteX149" fmla="*/ 536533 w 2688759"/>
                <a:gd name="connsiteY149" fmla="*/ 385193 h 1006668"/>
                <a:gd name="connsiteX150" fmla="*/ 614377 w 2688759"/>
                <a:gd name="connsiteY150" fmla="*/ 224136 h 1006668"/>
                <a:gd name="connsiteX151" fmla="*/ 609007 w 2688759"/>
                <a:gd name="connsiteY151" fmla="*/ 209374 h 1006668"/>
                <a:gd name="connsiteX152" fmla="*/ 688194 w 2688759"/>
                <a:gd name="connsiteY152" fmla="*/ 255006 h 1006668"/>
                <a:gd name="connsiteX153" fmla="*/ 666720 w 2688759"/>
                <a:gd name="connsiteY153" fmla="*/ 346271 h 1006668"/>
                <a:gd name="connsiteX154" fmla="*/ 517744 w 2688759"/>
                <a:gd name="connsiteY154" fmla="*/ 425457 h 1006668"/>
                <a:gd name="connsiteX155" fmla="*/ 222474 w 2688759"/>
                <a:gd name="connsiteY155" fmla="*/ 318086 h 1006668"/>
                <a:gd name="connsiteX156" fmla="*/ 303002 w 2688759"/>
                <a:gd name="connsiteY156" fmla="*/ 24159 h 1006668"/>
                <a:gd name="connsiteX157" fmla="*/ 496269 w 2688759"/>
                <a:gd name="connsiteY157" fmla="*/ 9395 h 1006668"/>
                <a:gd name="connsiteX158" fmla="*/ 1066676 w 2688759"/>
                <a:gd name="connsiteY158" fmla="*/ 136898 h 1006668"/>
                <a:gd name="connsiteX159" fmla="*/ 1112309 w 2688759"/>
                <a:gd name="connsiteY159" fmla="*/ 128845 h 1006668"/>
                <a:gd name="connsiteX160" fmla="*/ 1148547 w 2688759"/>
                <a:gd name="connsiteY160" fmla="*/ 108713 h 1006668"/>
                <a:gd name="connsiteX161" fmla="*/ 1178074 w 2688759"/>
                <a:gd name="connsiteY161" fmla="*/ 108713 h 1006668"/>
                <a:gd name="connsiteX162" fmla="*/ 1180758 w 2688759"/>
                <a:gd name="connsiteY162" fmla="*/ 140924 h 1006668"/>
                <a:gd name="connsiteX163" fmla="*/ 1172706 w 2688759"/>
                <a:gd name="connsiteY163" fmla="*/ 158372 h 1006668"/>
                <a:gd name="connsiteX164" fmla="*/ 1345840 w 2688759"/>
                <a:gd name="connsiteY164" fmla="*/ 167768 h 1006668"/>
                <a:gd name="connsiteX165" fmla="*/ 1403553 w 2688759"/>
                <a:gd name="connsiteY165" fmla="*/ 20132 h 1006668"/>
                <a:gd name="connsiteX166" fmla="*/ 1394157 w 2688759"/>
                <a:gd name="connsiteY166" fmla="*/ 8053 h 1006668"/>
                <a:gd name="connsiteX167" fmla="*/ 1399526 w 2688759"/>
                <a:gd name="connsiteY167" fmla="*/ 0 h 1006668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70336 w 2688759"/>
                <a:gd name="connsiteY26" fmla="*/ 241866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1847799 w 2688759"/>
                <a:gd name="connsiteY29" fmla="*/ 183872 h 1006668"/>
                <a:gd name="connsiteX30" fmla="*/ 1722981 w 2688759"/>
                <a:gd name="connsiteY30" fmla="*/ 323454 h 1006668"/>
                <a:gd name="connsiteX31" fmla="*/ 1729691 w 2688759"/>
                <a:gd name="connsiteY31" fmla="*/ 328824 h 1006668"/>
                <a:gd name="connsiteX32" fmla="*/ 1854510 w 2688759"/>
                <a:gd name="connsiteY32" fmla="*/ 190584 h 1006668"/>
                <a:gd name="connsiteX33" fmla="*/ 1847799 w 2688759"/>
                <a:gd name="connsiteY33" fmla="*/ 183872 h 1006668"/>
                <a:gd name="connsiteX34" fmla="*/ 1399526 w 2688759"/>
                <a:gd name="connsiteY34" fmla="*/ 0 h 1006668"/>
                <a:gd name="connsiteX35" fmla="*/ 1423684 w 2688759"/>
                <a:gd name="connsiteY35" fmla="*/ 13422 h 1006668"/>
                <a:gd name="connsiteX36" fmla="*/ 1392816 w 2688759"/>
                <a:gd name="connsiteY36" fmla="*/ 205346 h 1006668"/>
                <a:gd name="connsiteX37" fmla="*/ 1237128 w 2688759"/>
                <a:gd name="connsiteY37" fmla="*/ 240242 h 1006668"/>
                <a:gd name="connsiteX38" fmla="*/ 1153916 w 2688759"/>
                <a:gd name="connsiteY38" fmla="*/ 230848 h 1006668"/>
                <a:gd name="connsiteX39" fmla="*/ 1098887 w 2688759"/>
                <a:gd name="connsiteY39" fmla="*/ 248296 h 1006668"/>
                <a:gd name="connsiteX40" fmla="*/ 877436 w 2688759"/>
                <a:gd name="connsiteY40" fmla="*/ 477801 h 1006668"/>
                <a:gd name="connsiteX41" fmla="*/ 854619 w 2688759"/>
                <a:gd name="connsiteY41" fmla="*/ 507328 h 1006668"/>
                <a:gd name="connsiteX42" fmla="*/ 859987 w 2688759"/>
                <a:gd name="connsiteY42" fmla="*/ 512696 h 1006668"/>
                <a:gd name="connsiteX43" fmla="*/ 924410 w 2688759"/>
                <a:gd name="connsiteY43" fmla="*/ 457668 h 1006668"/>
                <a:gd name="connsiteX44" fmla="*/ 955280 w 2688759"/>
                <a:gd name="connsiteY44" fmla="*/ 433510 h 1006668"/>
                <a:gd name="connsiteX45" fmla="*/ 998228 w 2688759"/>
                <a:gd name="connsiteY45" fmla="*/ 453642 h 1006668"/>
                <a:gd name="connsiteX46" fmla="*/ 952595 w 2688759"/>
                <a:gd name="connsiteY46" fmla="*/ 573092 h 1006668"/>
                <a:gd name="connsiteX47" fmla="*/ 902936 w 2688759"/>
                <a:gd name="connsiteY47" fmla="*/ 640198 h 1006668"/>
                <a:gd name="connsiteX48" fmla="*/ 885489 w 2688759"/>
                <a:gd name="connsiteY48" fmla="*/ 695227 h 1006668"/>
                <a:gd name="connsiteX49" fmla="*/ 986148 w 2688759"/>
                <a:gd name="connsiteY49" fmla="*/ 594566 h 1006668"/>
                <a:gd name="connsiteX50" fmla="*/ 1151231 w 2688759"/>
                <a:gd name="connsiteY50" fmla="*/ 432168 h 1006668"/>
                <a:gd name="connsiteX51" fmla="*/ 1238470 w 2688759"/>
                <a:gd name="connsiteY51" fmla="*/ 449617 h 1006668"/>
                <a:gd name="connsiteX52" fmla="*/ 1325709 w 2688759"/>
                <a:gd name="connsiteY52" fmla="*/ 514038 h 1006668"/>
                <a:gd name="connsiteX53" fmla="*/ 1332419 w 2688759"/>
                <a:gd name="connsiteY53" fmla="*/ 518065 h 1006668"/>
                <a:gd name="connsiteX54" fmla="*/ 1378052 w 2688759"/>
                <a:gd name="connsiteY54" fmla="*/ 425457 h 1006668"/>
                <a:gd name="connsiteX55" fmla="*/ 1398184 w 2688759"/>
                <a:gd name="connsiteY55" fmla="*/ 499275 h 1006668"/>
                <a:gd name="connsiteX56" fmla="*/ 1476028 w 2688759"/>
                <a:gd name="connsiteY56" fmla="*/ 437537 h 1006668"/>
                <a:gd name="connsiteX57" fmla="*/ 1509581 w 2688759"/>
                <a:gd name="connsiteY57" fmla="*/ 426800 h 1006668"/>
                <a:gd name="connsiteX58" fmla="*/ 1525686 w 2688759"/>
                <a:gd name="connsiteY58" fmla="*/ 460352 h 1006668"/>
                <a:gd name="connsiteX59" fmla="*/ 1459923 w 2688759"/>
                <a:gd name="connsiteY59" fmla="*/ 590540 h 1006668"/>
                <a:gd name="connsiteX60" fmla="*/ 1408921 w 2688759"/>
                <a:gd name="connsiteY60" fmla="*/ 669725 h 1006668"/>
                <a:gd name="connsiteX61" fmla="*/ 1406237 w 2688759"/>
                <a:gd name="connsiteY61" fmla="*/ 693884 h 1006668"/>
                <a:gd name="connsiteX62" fmla="*/ 1512265 w 2688759"/>
                <a:gd name="connsiteY62" fmla="*/ 585171 h 1006668"/>
                <a:gd name="connsiteX63" fmla="*/ 1830352 w 2688759"/>
                <a:gd name="connsiteY63" fmla="*/ 147635 h 1006668"/>
                <a:gd name="connsiteX64" fmla="*/ 1894774 w 2688759"/>
                <a:gd name="connsiteY64" fmla="*/ 108713 h 1006668"/>
                <a:gd name="connsiteX65" fmla="*/ 1929670 w 2688759"/>
                <a:gd name="connsiteY65" fmla="*/ 108713 h 1006668"/>
                <a:gd name="connsiteX66" fmla="*/ 1926986 w 2688759"/>
                <a:gd name="connsiteY66" fmla="*/ 146292 h 1006668"/>
                <a:gd name="connsiteX67" fmla="*/ 1841089 w 2688759"/>
                <a:gd name="connsiteY67" fmla="*/ 256348 h 1006668"/>
                <a:gd name="connsiteX68" fmla="*/ 1685401 w 2688759"/>
                <a:gd name="connsiteY68" fmla="*/ 421431 h 1006668"/>
                <a:gd name="connsiteX69" fmla="*/ 1716270 w 2688759"/>
                <a:gd name="connsiteY69" fmla="*/ 461695 h 1006668"/>
                <a:gd name="connsiteX70" fmla="*/ 1671980 w 2688759"/>
                <a:gd name="connsiteY70" fmla="*/ 542223 h 1006668"/>
                <a:gd name="connsiteX71" fmla="*/ 1619636 w 2688759"/>
                <a:gd name="connsiteY71" fmla="*/ 614698 h 1006668"/>
                <a:gd name="connsiteX72" fmla="*/ 1630373 w 2688759"/>
                <a:gd name="connsiteY72" fmla="*/ 700595 h 1006668"/>
                <a:gd name="connsiteX73" fmla="*/ 1639769 w 2688759"/>
                <a:gd name="connsiteY73" fmla="*/ 703279 h 1006668"/>
                <a:gd name="connsiteX74" fmla="*/ 1666611 w 2688759"/>
                <a:gd name="connsiteY74" fmla="*/ 679121 h 1006668"/>
                <a:gd name="connsiteX75" fmla="*/ 1854510 w 2688759"/>
                <a:gd name="connsiteY75" fmla="*/ 450958 h 1006668"/>
                <a:gd name="connsiteX76" fmla="*/ 1906853 w 2688759"/>
                <a:gd name="connsiteY76" fmla="*/ 375798 h 1006668"/>
                <a:gd name="connsiteX77" fmla="*/ 1939064 w 2688759"/>
                <a:gd name="connsiteY77" fmla="*/ 366403 h 1006668"/>
                <a:gd name="connsiteX78" fmla="*/ 1935038 w 2688759"/>
                <a:gd name="connsiteY78" fmla="*/ 401298 h 1006668"/>
                <a:gd name="connsiteX79" fmla="*/ 1929670 w 2688759"/>
                <a:gd name="connsiteY79" fmla="*/ 406667 h 1006668"/>
                <a:gd name="connsiteX80" fmla="*/ 1886722 w 2688759"/>
                <a:gd name="connsiteY80" fmla="*/ 483169 h 1006668"/>
                <a:gd name="connsiteX81" fmla="*/ 1831693 w 2688759"/>
                <a:gd name="connsiteY81" fmla="*/ 649594 h 1006668"/>
                <a:gd name="connsiteX82" fmla="*/ 1739087 w 2688759"/>
                <a:gd name="connsiteY82" fmla="*/ 734148 h 1006668"/>
                <a:gd name="connsiteX83" fmla="*/ 1669296 w 2688759"/>
                <a:gd name="connsiteY83" fmla="*/ 718044 h 1006668"/>
                <a:gd name="connsiteX84" fmla="*/ 1603530 w 2688759"/>
                <a:gd name="connsiteY84" fmla="*/ 697911 h 1006668"/>
                <a:gd name="connsiteX85" fmla="*/ 1590109 w 2688759"/>
                <a:gd name="connsiteY85" fmla="*/ 551617 h 1006668"/>
                <a:gd name="connsiteX86" fmla="*/ 1523002 w 2688759"/>
                <a:gd name="connsiteY86" fmla="*/ 675094 h 1006668"/>
                <a:gd name="connsiteX87" fmla="*/ 1537766 w 2688759"/>
                <a:gd name="connsiteY87" fmla="*/ 722069 h 1006668"/>
                <a:gd name="connsiteX88" fmla="*/ 1557898 w 2688759"/>
                <a:gd name="connsiteY88" fmla="*/ 740859 h 1006668"/>
                <a:gd name="connsiteX89" fmla="*/ 1489450 w 2688759"/>
                <a:gd name="connsiteY89" fmla="*/ 667041 h 1006668"/>
                <a:gd name="connsiteX90" fmla="*/ 1415631 w 2688759"/>
                <a:gd name="connsiteY90" fmla="*/ 724754 h 1006668"/>
                <a:gd name="connsiteX91" fmla="*/ 1380736 w 2688759"/>
                <a:gd name="connsiteY91" fmla="*/ 716701 h 1006668"/>
                <a:gd name="connsiteX92" fmla="*/ 1383420 w 2688759"/>
                <a:gd name="connsiteY92" fmla="*/ 612014 h 1006668"/>
                <a:gd name="connsiteX93" fmla="*/ 1467975 w 2688759"/>
                <a:gd name="connsiteY93" fmla="*/ 491222 h 1006668"/>
                <a:gd name="connsiteX94" fmla="*/ 1482738 w 2688759"/>
                <a:gd name="connsiteY94" fmla="*/ 464379 h 1006668"/>
                <a:gd name="connsiteX95" fmla="*/ 1418316 w 2688759"/>
                <a:gd name="connsiteY95" fmla="*/ 518065 h 1006668"/>
                <a:gd name="connsiteX96" fmla="*/ 1320341 w 2688759"/>
                <a:gd name="connsiteY96" fmla="*/ 610673 h 1006668"/>
                <a:gd name="connsiteX97" fmla="*/ 1290814 w 2688759"/>
                <a:gd name="connsiteY97" fmla="*/ 750253 h 1006668"/>
                <a:gd name="connsiteX98" fmla="*/ 1281418 w 2688759"/>
                <a:gd name="connsiteY98" fmla="*/ 752938 h 1006668"/>
                <a:gd name="connsiteX99" fmla="*/ 1235785 w 2688759"/>
                <a:gd name="connsiteY99" fmla="*/ 671068 h 1006668"/>
                <a:gd name="connsiteX100" fmla="*/ 1161969 w 2688759"/>
                <a:gd name="connsiteY100" fmla="*/ 726095 h 1006668"/>
                <a:gd name="connsiteX101" fmla="*/ 1117677 w 2688759"/>
                <a:gd name="connsiteY101" fmla="*/ 714017 h 1006668"/>
                <a:gd name="connsiteX102" fmla="*/ 1109625 w 2688759"/>
                <a:gd name="connsiteY102" fmla="*/ 653620 h 1006668"/>
                <a:gd name="connsiteX103" fmla="*/ 1021044 w 2688759"/>
                <a:gd name="connsiteY103" fmla="*/ 722069 h 1006668"/>
                <a:gd name="connsiteX104" fmla="*/ 963332 w 2688759"/>
                <a:gd name="connsiteY104" fmla="*/ 696568 h 1006668"/>
                <a:gd name="connsiteX105" fmla="*/ 961990 w 2688759"/>
                <a:gd name="connsiteY105" fmla="*/ 671068 h 1006668"/>
                <a:gd name="connsiteX106" fmla="*/ 880120 w 2688759"/>
                <a:gd name="connsiteY106" fmla="*/ 736832 h 1006668"/>
                <a:gd name="connsiteX107" fmla="*/ 857303 w 2688759"/>
                <a:gd name="connsiteY107" fmla="*/ 629461 h 1006668"/>
                <a:gd name="connsiteX108" fmla="*/ 929778 w 2688759"/>
                <a:gd name="connsiteY108" fmla="*/ 511353 h 1006668"/>
                <a:gd name="connsiteX109" fmla="*/ 953937 w 2688759"/>
                <a:gd name="connsiteY109" fmla="*/ 472432 h 1006668"/>
                <a:gd name="connsiteX110" fmla="*/ 735169 w 2688759"/>
                <a:gd name="connsiteY110" fmla="*/ 740859 h 1006668"/>
                <a:gd name="connsiteX111" fmla="*/ 725774 w 2688759"/>
                <a:gd name="connsiteY111" fmla="*/ 739516 h 1006668"/>
                <a:gd name="connsiteX112" fmla="*/ 724432 w 2688759"/>
                <a:gd name="connsiteY112" fmla="*/ 673752 h 1006668"/>
                <a:gd name="connsiteX113" fmla="*/ 843882 w 2688759"/>
                <a:gd name="connsiteY113" fmla="*/ 438878 h 1006668"/>
                <a:gd name="connsiteX114" fmla="*/ 1021044 w 2688759"/>
                <a:gd name="connsiteY114" fmla="*/ 201321 h 1006668"/>
                <a:gd name="connsiteX115" fmla="*/ 945884 w 2688759"/>
                <a:gd name="connsiteY115" fmla="*/ 181189 h 1006668"/>
                <a:gd name="connsiteX116" fmla="*/ 923068 w 2688759"/>
                <a:gd name="connsiteY116" fmla="*/ 191925 h 1006668"/>
                <a:gd name="connsiteX117" fmla="*/ 705642 w 2688759"/>
                <a:gd name="connsiteY117" fmla="*/ 489881 h 1006668"/>
                <a:gd name="connsiteX118" fmla="*/ 476137 w 2688759"/>
                <a:gd name="connsiteY118" fmla="*/ 809307 h 1006668"/>
                <a:gd name="connsiteX119" fmla="*/ 273475 w 2688759"/>
                <a:gd name="connsiteY119" fmla="*/ 986471 h 1006668"/>
                <a:gd name="connsiteX120" fmla="*/ 215762 w 2688759"/>
                <a:gd name="connsiteY120" fmla="*/ 1005259 h 1006668"/>
                <a:gd name="connsiteX121" fmla="*/ 136577 w 2688759"/>
                <a:gd name="connsiteY121" fmla="*/ 956942 h 1006668"/>
                <a:gd name="connsiteX122" fmla="*/ 116444 w 2688759"/>
                <a:gd name="connsiteY122" fmla="*/ 868361 h 1006668"/>
                <a:gd name="connsiteX123" fmla="*/ 7732 w 2688759"/>
                <a:gd name="connsiteY123" fmla="*/ 735491 h 1006668"/>
                <a:gd name="connsiteX124" fmla="*/ 0 w 2688759"/>
                <a:gd name="connsiteY124" fmla="*/ 749409 h 1006668"/>
                <a:gd name="connsiteX125" fmla="*/ 5178 w 2688759"/>
                <a:gd name="connsiteY125" fmla="*/ 681842 h 1006668"/>
                <a:gd name="connsiteX126" fmla="*/ 16288 w 2688759"/>
                <a:gd name="connsiteY126" fmla="*/ 677275 h 1006668"/>
                <a:gd name="connsiteX127" fmla="*/ 34575 w 2688759"/>
                <a:gd name="connsiteY127" fmla="*/ 650937 h 1006668"/>
                <a:gd name="connsiteX128" fmla="*/ 117787 w 2688759"/>
                <a:gd name="connsiteY128" fmla="*/ 538196 h 1006668"/>
                <a:gd name="connsiteX129" fmla="*/ 213078 w 2688759"/>
                <a:gd name="connsiteY129" fmla="*/ 559670 h 1006668"/>
                <a:gd name="connsiteX130" fmla="*/ 98997 w 2688759"/>
                <a:gd name="connsiteY130" fmla="*/ 618724 h 1006668"/>
                <a:gd name="connsiteX131" fmla="*/ 39943 w 2688759"/>
                <a:gd name="connsiteY131" fmla="*/ 735491 h 1006668"/>
                <a:gd name="connsiteX132" fmla="*/ 117787 w 2688759"/>
                <a:gd name="connsiteY132" fmla="*/ 836150 h 1006668"/>
                <a:gd name="connsiteX133" fmla="*/ 226499 w 2688759"/>
                <a:gd name="connsiteY133" fmla="*/ 586513 h 1006668"/>
                <a:gd name="connsiteX134" fmla="*/ 344607 w 2688759"/>
                <a:gd name="connsiteY134" fmla="*/ 477801 h 1006668"/>
                <a:gd name="connsiteX135" fmla="*/ 421110 w 2688759"/>
                <a:gd name="connsiteY135" fmla="*/ 467064 h 1006668"/>
                <a:gd name="connsiteX136" fmla="*/ 462715 w 2688759"/>
                <a:gd name="connsiteY136" fmla="*/ 575776 h 1006668"/>
                <a:gd name="connsiteX137" fmla="*/ 176841 w 2688759"/>
                <a:gd name="connsiteY137" fmla="*/ 864336 h 1006668"/>
                <a:gd name="connsiteX138" fmla="*/ 140603 w 2688759"/>
                <a:gd name="connsiteY138" fmla="*/ 868361 h 1006668"/>
                <a:gd name="connsiteX139" fmla="*/ 166104 w 2688759"/>
                <a:gd name="connsiteY139" fmla="*/ 951574 h 1006668"/>
                <a:gd name="connsiteX140" fmla="*/ 241264 w 2688759"/>
                <a:gd name="connsiteY140" fmla="*/ 964995 h 1006668"/>
                <a:gd name="connsiteX141" fmla="*/ 366082 w 2688759"/>
                <a:gd name="connsiteY141" fmla="*/ 854940 h 1006668"/>
                <a:gd name="connsiteX142" fmla="*/ 650614 w 2688759"/>
                <a:gd name="connsiteY142" fmla="*/ 434852 h 1006668"/>
                <a:gd name="connsiteX143" fmla="*/ 845225 w 2688759"/>
                <a:gd name="connsiteY143" fmla="*/ 143608 h 1006668"/>
                <a:gd name="connsiteX144" fmla="*/ 686853 w 2688759"/>
                <a:gd name="connsiteY144" fmla="*/ 96634 h 1006668"/>
                <a:gd name="connsiteX145" fmla="*/ 426478 w 2688759"/>
                <a:gd name="connsiteY145" fmla="*/ 52343 h 1006668"/>
                <a:gd name="connsiteX146" fmla="*/ 256026 w 2688759"/>
                <a:gd name="connsiteY146" fmla="*/ 91266 h 1006668"/>
                <a:gd name="connsiteX147" fmla="*/ 229184 w 2688759"/>
                <a:gd name="connsiteY147" fmla="*/ 292586 h 1006668"/>
                <a:gd name="connsiteX148" fmla="*/ 536533 w 2688759"/>
                <a:gd name="connsiteY148" fmla="*/ 385193 h 1006668"/>
                <a:gd name="connsiteX149" fmla="*/ 614377 w 2688759"/>
                <a:gd name="connsiteY149" fmla="*/ 224136 h 1006668"/>
                <a:gd name="connsiteX150" fmla="*/ 609007 w 2688759"/>
                <a:gd name="connsiteY150" fmla="*/ 209374 h 1006668"/>
                <a:gd name="connsiteX151" fmla="*/ 688194 w 2688759"/>
                <a:gd name="connsiteY151" fmla="*/ 255006 h 1006668"/>
                <a:gd name="connsiteX152" fmla="*/ 666720 w 2688759"/>
                <a:gd name="connsiteY152" fmla="*/ 346271 h 1006668"/>
                <a:gd name="connsiteX153" fmla="*/ 517744 w 2688759"/>
                <a:gd name="connsiteY153" fmla="*/ 425457 h 1006668"/>
                <a:gd name="connsiteX154" fmla="*/ 222474 w 2688759"/>
                <a:gd name="connsiteY154" fmla="*/ 318086 h 1006668"/>
                <a:gd name="connsiteX155" fmla="*/ 303002 w 2688759"/>
                <a:gd name="connsiteY155" fmla="*/ 24159 h 1006668"/>
                <a:gd name="connsiteX156" fmla="*/ 496269 w 2688759"/>
                <a:gd name="connsiteY156" fmla="*/ 9395 h 1006668"/>
                <a:gd name="connsiteX157" fmla="*/ 1066676 w 2688759"/>
                <a:gd name="connsiteY157" fmla="*/ 136898 h 1006668"/>
                <a:gd name="connsiteX158" fmla="*/ 1112309 w 2688759"/>
                <a:gd name="connsiteY158" fmla="*/ 128845 h 1006668"/>
                <a:gd name="connsiteX159" fmla="*/ 1148547 w 2688759"/>
                <a:gd name="connsiteY159" fmla="*/ 108713 h 1006668"/>
                <a:gd name="connsiteX160" fmla="*/ 1178074 w 2688759"/>
                <a:gd name="connsiteY160" fmla="*/ 108713 h 1006668"/>
                <a:gd name="connsiteX161" fmla="*/ 1180758 w 2688759"/>
                <a:gd name="connsiteY161" fmla="*/ 140924 h 1006668"/>
                <a:gd name="connsiteX162" fmla="*/ 1172706 w 2688759"/>
                <a:gd name="connsiteY162" fmla="*/ 158372 h 1006668"/>
                <a:gd name="connsiteX163" fmla="*/ 1345840 w 2688759"/>
                <a:gd name="connsiteY163" fmla="*/ 167768 h 1006668"/>
                <a:gd name="connsiteX164" fmla="*/ 1403553 w 2688759"/>
                <a:gd name="connsiteY164" fmla="*/ 20132 h 1006668"/>
                <a:gd name="connsiteX165" fmla="*/ 1394157 w 2688759"/>
                <a:gd name="connsiteY165" fmla="*/ 8053 h 1006668"/>
                <a:gd name="connsiteX166" fmla="*/ 1399526 w 2688759"/>
                <a:gd name="connsiteY166" fmla="*/ 0 h 1006668"/>
                <a:gd name="connsiteX0" fmla="*/ 1814246 w 1939064"/>
                <a:gd name="connsiteY0" fmla="*/ 530145 h 1006668"/>
                <a:gd name="connsiteX1" fmla="*/ 1688086 w 1939064"/>
                <a:gd name="connsiteY1" fmla="*/ 707305 h 1006668"/>
                <a:gd name="connsiteX2" fmla="*/ 1814246 w 1939064"/>
                <a:gd name="connsiteY2" fmla="*/ 530145 h 1006668"/>
                <a:gd name="connsiteX3" fmla="*/ 415867 w 1939064"/>
                <a:gd name="connsiteY3" fmla="*/ 499359 h 1006668"/>
                <a:gd name="connsiteX4" fmla="*/ 390240 w 1939064"/>
                <a:gd name="connsiteY4" fmla="*/ 501959 h 1006668"/>
                <a:gd name="connsiteX5" fmla="*/ 321792 w 1939064"/>
                <a:gd name="connsiteY5" fmla="*/ 538196 h 1006668"/>
                <a:gd name="connsiteX6" fmla="*/ 143287 w 1939064"/>
                <a:gd name="connsiteY6" fmla="*/ 845546 h 1006668"/>
                <a:gd name="connsiteX7" fmla="*/ 203684 w 1939064"/>
                <a:gd name="connsiteY7" fmla="*/ 824072 h 1006668"/>
                <a:gd name="connsiteX8" fmla="*/ 375477 w 1939064"/>
                <a:gd name="connsiteY8" fmla="*/ 667041 h 1006668"/>
                <a:gd name="connsiteX9" fmla="*/ 435873 w 1939064"/>
                <a:gd name="connsiteY9" fmla="*/ 552960 h 1006668"/>
                <a:gd name="connsiteX10" fmla="*/ 415867 w 1939064"/>
                <a:gd name="connsiteY10" fmla="*/ 499359 h 1006668"/>
                <a:gd name="connsiteX11" fmla="*/ 1298866 w 1939064"/>
                <a:gd name="connsiteY11" fmla="*/ 468405 h 1006668"/>
                <a:gd name="connsiteX12" fmla="*/ 1137810 w 1939064"/>
                <a:gd name="connsiteY12" fmla="*/ 704622 h 1006668"/>
                <a:gd name="connsiteX13" fmla="*/ 1161969 w 1939064"/>
                <a:gd name="connsiteY13" fmla="*/ 691201 h 1006668"/>
                <a:gd name="connsiteX14" fmla="*/ 1289471 w 1939064"/>
                <a:gd name="connsiteY14" fmla="*/ 565039 h 1006668"/>
                <a:gd name="connsiteX15" fmla="*/ 1298866 w 1939064"/>
                <a:gd name="connsiteY15" fmla="*/ 468405 h 1006668"/>
                <a:gd name="connsiteX16" fmla="*/ 1207601 w 1939064"/>
                <a:gd name="connsiteY16" fmla="*/ 467064 h 1006668"/>
                <a:gd name="connsiteX17" fmla="*/ 998228 w 1939064"/>
                <a:gd name="connsiteY17" fmla="*/ 703279 h 1006668"/>
                <a:gd name="connsiteX18" fmla="*/ 1092177 w 1939064"/>
                <a:gd name="connsiteY18" fmla="*/ 629461 h 1006668"/>
                <a:gd name="connsiteX19" fmla="*/ 1131099 w 1939064"/>
                <a:gd name="connsiteY19" fmla="*/ 593224 h 1006668"/>
                <a:gd name="connsiteX20" fmla="*/ 1207601 w 1939064"/>
                <a:gd name="connsiteY20" fmla="*/ 467064 h 1006668"/>
                <a:gd name="connsiteX21" fmla="*/ 1076072 w 1939064"/>
                <a:gd name="connsiteY21" fmla="*/ 213399 h 1006668"/>
                <a:gd name="connsiteX22" fmla="*/ 972727 w 1939064"/>
                <a:gd name="connsiteY22" fmla="*/ 330166 h 1006668"/>
                <a:gd name="connsiteX23" fmla="*/ 978095 w 1939064"/>
                <a:gd name="connsiteY23" fmla="*/ 335534 h 1006668"/>
                <a:gd name="connsiteX24" fmla="*/ 1084125 w 1939064"/>
                <a:gd name="connsiteY24" fmla="*/ 221453 h 1006668"/>
                <a:gd name="connsiteX25" fmla="*/ 1076072 w 1939064"/>
                <a:gd name="connsiteY25" fmla="*/ 213399 h 1006668"/>
                <a:gd name="connsiteX26" fmla="*/ 1847799 w 1939064"/>
                <a:gd name="connsiteY26" fmla="*/ 183872 h 1006668"/>
                <a:gd name="connsiteX27" fmla="*/ 1722981 w 1939064"/>
                <a:gd name="connsiteY27" fmla="*/ 323454 h 1006668"/>
                <a:gd name="connsiteX28" fmla="*/ 1729691 w 1939064"/>
                <a:gd name="connsiteY28" fmla="*/ 328824 h 1006668"/>
                <a:gd name="connsiteX29" fmla="*/ 1854510 w 1939064"/>
                <a:gd name="connsiteY29" fmla="*/ 190584 h 1006668"/>
                <a:gd name="connsiteX30" fmla="*/ 1847799 w 1939064"/>
                <a:gd name="connsiteY30" fmla="*/ 183872 h 1006668"/>
                <a:gd name="connsiteX31" fmla="*/ 1399526 w 1939064"/>
                <a:gd name="connsiteY31" fmla="*/ 0 h 1006668"/>
                <a:gd name="connsiteX32" fmla="*/ 1423684 w 1939064"/>
                <a:gd name="connsiteY32" fmla="*/ 13422 h 1006668"/>
                <a:gd name="connsiteX33" fmla="*/ 1392816 w 1939064"/>
                <a:gd name="connsiteY33" fmla="*/ 205346 h 1006668"/>
                <a:gd name="connsiteX34" fmla="*/ 1237128 w 1939064"/>
                <a:gd name="connsiteY34" fmla="*/ 240242 h 1006668"/>
                <a:gd name="connsiteX35" fmla="*/ 1153916 w 1939064"/>
                <a:gd name="connsiteY35" fmla="*/ 230848 h 1006668"/>
                <a:gd name="connsiteX36" fmla="*/ 1098887 w 1939064"/>
                <a:gd name="connsiteY36" fmla="*/ 248296 h 1006668"/>
                <a:gd name="connsiteX37" fmla="*/ 877436 w 1939064"/>
                <a:gd name="connsiteY37" fmla="*/ 477801 h 1006668"/>
                <a:gd name="connsiteX38" fmla="*/ 854619 w 1939064"/>
                <a:gd name="connsiteY38" fmla="*/ 507328 h 1006668"/>
                <a:gd name="connsiteX39" fmla="*/ 859987 w 1939064"/>
                <a:gd name="connsiteY39" fmla="*/ 512696 h 1006668"/>
                <a:gd name="connsiteX40" fmla="*/ 924410 w 1939064"/>
                <a:gd name="connsiteY40" fmla="*/ 457668 h 1006668"/>
                <a:gd name="connsiteX41" fmla="*/ 955280 w 1939064"/>
                <a:gd name="connsiteY41" fmla="*/ 433510 h 1006668"/>
                <a:gd name="connsiteX42" fmla="*/ 998228 w 1939064"/>
                <a:gd name="connsiteY42" fmla="*/ 453642 h 1006668"/>
                <a:gd name="connsiteX43" fmla="*/ 952595 w 1939064"/>
                <a:gd name="connsiteY43" fmla="*/ 573092 h 1006668"/>
                <a:gd name="connsiteX44" fmla="*/ 902936 w 1939064"/>
                <a:gd name="connsiteY44" fmla="*/ 640198 h 1006668"/>
                <a:gd name="connsiteX45" fmla="*/ 885489 w 1939064"/>
                <a:gd name="connsiteY45" fmla="*/ 695227 h 1006668"/>
                <a:gd name="connsiteX46" fmla="*/ 986148 w 1939064"/>
                <a:gd name="connsiteY46" fmla="*/ 594566 h 1006668"/>
                <a:gd name="connsiteX47" fmla="*/ 1151231 w 1939064"/>
                <a:gd name="connsiteY47" fmla="*/ 432168 h 1006668"/>
                <a:gd name="connsiteX48" fmla="*/ 1238470 w 1939064"/>
                <a:gd name="connsiteY48" fmla="*/ 449617 h 1006668"/>
                <a:gd name="connsiteX49" fmla="*/ 1325709 w 1939064"/>
                <a:gd name="connsiteY49" fmla="*/ 514038 h 1006668"/>
                <a:gd name="connsiteX50" fmla="*/ 1332419 w 1939064"/>
                <a:gd name="connsiteY50" fmla="*/ 518065 h 1006668"/>
                <a:gd name="connsiteX51" fmla="*/ 1378052 w 1939064"/>
                <a:gd name="connsiteY51" fmla="*/ 425457 h 1006668"/>
                <a:gd name="connsiteX52" fmla="*/ 1398184 w 1939064"/>
                <a:gd name="connsiteY52" fmla="*/ 499275 h 1006668"/>
                <a:gd name="connsiteX53" fmla="*/ 1476028 w 1939064"/>
                <a:gd name="connsiteY53" fmla="*/ 437537 h 1006668"/>
                <a:gd name="connsiteX54" fmla="*/ 1509581 w 1939064"/>
                <a:gd name="connsiteY54" fmla="*/ 426800 h 1006668"/>
                <a:gd name="connsiteX55" fmla="*/ 1525686 w 1939064"/>
                <a:gd name="connsiteY55" fmla="*/ 460352 h 1006668"/>
                <a:gd name="connsiteX56" fmla="*/ 1459923 w 1939064"/>
                <a:gd name="connsiteY56" fmla="*/ 590540 h 1006668"/>
                <a:gd name="connsiteX57" fmla="*/ 1408921 w 1939064"/>
                <a:gd name="connsiteY57" fmla="*/ 669725 h 1006668"/>
                <a:gd name="connsiteX58" fmla="*/ 1406237 w 1939064"/>
                <a:gd name="connsiteY58" fmla="*/ 693884 h 1006668"/>
                <a:gd name="connsiteX59" fmla="*/ 1512265 w 1939064"/>
                <a:gd name="connsiteY59" fmla="*/ 585171 h 1006668"/>
                <a:gd name="connsiteX60" fmla="*/ 1830352 w 1939064"/>
                <a:gd name="connsiteY60" fmla="*/ 147635 h 1006668"/>
                <a:gd name="connsiteX61" fmla="*/ 1894774 w 1939064"/>
                <a:gd name="connsiteY61" fmla="*/ 108713 h 1006668"/>
                <a:gd name="connsiteX62" fmla="*/ 1929670 w 1939064"/>
                <a:gd name="connsiteY62" fmla="*/ 108713 h 1006668"/>
                <a:gd name="connsiteX63" fmla="*/ 1926986 w 1939064"/>
                <a:gd name="connsiteY63" fmla="*/ 146292 h 1006668"/>
                <a:gd name="connsiteX64" fmla="*/ 1841089 w 1939064"/>
                <a:gd name="connsiteY64" fmla="*/ 256348 h 1006668"/>
                <a:gd name="connsiteX65" fmla="*/ 1685401 w 1939064"/>
                <a:gd name="connsiteY65" fmla="*/ 421431 h 1006668"/>
                <a:gd name="connsiteX66" fmla="*/ 1716270 w 1939064"/>
                <a:gd name="connsiteY66" fmla="*/ 461695 h 1006668"/>
                <a:gd name="connsiteX67" fmla="*/ 1671980 w 1939064"/>
                <a:gd name="connsiteY67" fmla="*/ 542223 h 1006668"/>
                <a:gd name="connsiteX68" fmla="*/ 1619636 w 1939064"/>
                <a:gd name="connsiteY68" fmla="*/ 614698 h 1006668"/>
                <a:gd name="connsiteX69" fmla="*/ 1630373 w 1939064"/>
                <a:gd name="connsiteY69" fmla="*/ 700595 h 1006668"/>
                <a:gd name="connsiteX70" fmla="*/ 1639769 w 1939064"/>
                <a:gd name="connsiteY70" fmla="*/ 703279 h 1006668"/>
                <a:gd name="connsiteX71" fmla="*/ 1666611 w 1939064"/>
                <a:gd name="connsiteY71" fmla="*/ 679121 h 1006668"/>
                <a:gd name="connsiteX72" fmla="*/ 1854510 w 1939064"/>
                <a:gd name="connsiteY72" fmla="*/ 450958 h 1006668"/>
                <a:gd name="connsiteX73" fmla="*/ 1906853 w 1939064"/>
                <a:gd name="connsiteY73" fmla="*/ 375798 h 1006668"/>
                <a:gd name="connsiteX74" fmla="*/ 1939064 w 1939064"/>
                <a:gd name="connsiteY74" fmla="*/ 366403 h 1006668"/>
                <a:gd name="connsiteX75" fmla="*/ 1935038 w 1939064"/>
                <a:gd name="connsiteY75" fmla="*/ 401298 h 1006668"/>
                <a:gd name="connsiteX76" fmla="*/ 1929670 w 1939064"/>
                <a:gd name="connsiteY76" fmla="*/ 406667 h 1006668"/>
                <a:gd name="connsiteX77" fmla="*/ 1886722 w 1939064"/>
                <a:gd name="connsiteY77" fmla="*/ 483169 h 1006668"/>
                <a:gd name="connsiteX78" fmla="*/ 1831693 w 1939064"/>
                <a:gd name="connsiteY78" fmla="*/ 649594 h 1006668"/>
                <a:gd name="connsiteX79" fmla="*/ 1739087 w 1939064"/>
                <a:gd name="connsiteY79" fmla="*/ 734148 h 1006668"/>
                <a:gd name="connsiteX80" fmla="*/ 1669296 w 1939064"/>
                <a:gd name="connsiteY80" fmla="*/ 718044 h 1006668"/>
                <a:gd name="connsiteX81" fmla="*/ 1603530 w 1939064"/>
                <a:gd name="connsiteY81" fmla="*/ 697911 h 1006668"/>
                <a:gd name="connsiteX82" fmla="*/ 1590109 w 1939064"/>
                <a:gd name="connsiteY82" fmla="*/ 551617 h 1006668"/>
                <a:gd name="connsiteX83" fmla="*/ 1523002 w 1939064"/>
                <a:gd name="connsiteY83" fmla="*/ 675094 h 1006668"/>
                <a:gd name="connsiteX84" fmla="*/ 1537766 w 1939064"/>
                <a:gd name="connsiteY84" fmla="*/ 722069 h 1006668"/>
                <a:gd name="connsiteX85" fmla="*/ 1557898 w 1939064"/>
                <a:gd name="connsiteY85" fmla="*/ 740859 h 1006668"/>
                <a:gd name="connsiteX86" fmla="*/ 1489450 w 1939064"/>
                <a:gd name="connsiteY86" fmla="*/ 667041 h 1006668"/>
                <a:gd name="connsiteX87" fmla="*/ 1415631 w 1939064"/>
                <a:gd name="connsiteY87" fmla="*/ 724754 h 1006668"/>
                <a:gd name="connsiteX88" fmla="*/ 1380736 w 1939064"/>
                <a:gd name="connsiteY88" fmla="*/ 716701 h 1006668"/>
                <a:gd name="connsiteX89" fmla="*/ 1383420 w 1939064"/>
                <a:gd name="connsiteY89" fmla="*/ 612014 h 1006668"/>
                <a:gd name="connsiteX90" fmla="*/ 1467975 w 1939064"/>
                <a:gd name="connsiteY90" fmla="*/ 491222 h 1006668"/>
                <a:gd name="connsiteX91" fmla="*/ 1482738 w 1939064"/>
                <a:gd name="connsiteY91" fmla="*/ 464379 h 1006668"/>
                <a:gd name="connsiteX92" fmla="*/ 1418316 w 1939064"/>
                <a:gd name="connsiteY92" fmla="*/ 518065 h 1006668"/>
                <a:gd name="connsiteX93" fmla="*/ 1320341 w 1939064"/>
                <a:gd name="connsiteY93" fmla="*/ 610673 h 1006668"/>
                <a:gd name="connsiteX94" fmla="*/ 1290814 w 1939064"/>
                <a:gd name="connsiteY94" fmla="*/ 750253 h 1006668"/>
                <a:gd name="connsiteX95" fmla="*/ 1281418 w 1939064"/>
                <a:gd name="connsiteY95" fmla="*/ 752938 h 1006668"/>
                <a:gd name="connsiteX96" fmla="*/ 1235785 w 1939064"/>
                <a:gd name="connsiteY96" fmla="*/ 671068 h 1006668"/>
                <a:gd name="connsiteX97" fmla="*/ 1161969 w 1939064"/>
                <a:gd name="connsiteY97" fmla="*/ 726095 h 1006668"/>
                <a:gd name="connsiteX98" fmla="*/ 1117677 w 1939064"/>
                <a:gd name="connsiteY98" fmla="*/ 714017 h 1006668"/>
                <a:gd name="connsiteX99" fmla="*/ 1109625 w 1939064"/>
                <a:gd name="connsiteY99" fmla="*/ 653620 h 1006668"/>
                <a:gd name="connsiteX100" fmla="*/ 1021044 w 1939064"/>
                <a:gd name="connsiteY100" fmla="*/ 722069 h 1006668"/>
                <a:gd name="connsiteX101" fmla="*/ 963332 w 1939064"/>
                <a:gd name="connsiteY101" fmla="*/ 696568 h 1006668"/>
                <a:gd name="connsiteX102" fmla="*/ 961990 w 1939064"/>
                <a:gd name="connsiteY102" fmla="*/ 671068 h 1006668"/>
                <a:gd name="connsiteX103" fmla="*/ 880120 w 1939064"/>
                <a:gd name="connsiteY103" fmla="*/ 736832 h 1006668"/>
                <a:gd name="connsiteX104" fmla="*/ 857303 w 1939064"/>
                <a:gd name="connsiteY104" fmla="*/ 629461 h 1006668"/>
                <a:gd name="connsiteX105" fmla="*/ 929778 w 1939064"/>
                <a:gd name="connsiteY105" fmla="*/ 511353 h 1006668"/>
                <a:gd name="connsiteX106" fmla="*/ 953937 w 1939064"/>
                <a:gd name="connsiteY106" fmla="*/ 472432 h 1006668"/>
                <a:gd name="connsiteX107" fmla="*/ 735169 w 1939064"/>
                <a:gd name="connsiteY107" fmla="*/ 740859 h 1006668"/>
                <a:gd name="connsiteX108" fmla="*/ 725774 w 1939064"/>
                <a:gd name="connsiteY108" fmla="*/ 739516 h 1006668"/>
                <a:gd name="connsiteX109" fmla="*/ 724432 w 1939064"/>
                <a:gd name="connsiteY109" fmla="*/ 673752 h 1006668"/>
                <a:gd name="connsiteX110" fmla="*/ 843882 w 1939064"/>
                <a:gd name="connsiteY110" fmla="*/ 438878 h 1006668"/>
                <a:gd name="connsiteX111" fmla="*/ 1021044 w 1939064"/>
                <a:gd name="connsiteY111" fmla="*/ 201321 h 1006668"/>
                <a:gd name="connsiteX112" fmla="*/ 945884 w 1939064"/>
                <a:gd name="connsiteY112" fmla="*/ 181189 h 1006668"/>
                <a:gd name="connsiteX113" fmla="*/ 923068 w 1939064"/>
                <a:gd name="connsiteY113" fmla="*/ 191925 h 1006668"/>
                <a:gd name="connsiteX114" fmla="*/ 705642 w 1939064"/>
                <a:gd name="connsiteY114" fmla="*/ 489881 h 1006668"/>
                <a:gd name="connsiteX115" fmla="*/ 476137 w 1939064"/>
                <a:gd name="connsiteY115" fmla="*/ 809307 h 1006668"/>
                <a:gd name="connsiteX116" fmla="*/ 273475 w 1939064"/>
                <a:gd name="connsiteY116" fmla="*/ 986471 h 1006668"/>
                <a:gd name="connsiteX117" fmla="*/ 215762 w 1939064"/>
                <a:gd name="connsiteY117" fmla="*/ 1005259 h 1006668"/>
                <a:gd name="connsiteX118" fmla="*/ 136577 w 1939064"/>
                <a:gd name="connsiteY118" fmla="*/ 956942 h 1006668"/>
                <a:gd name="connsiteX119" fmla="*/ 116444 w 1939064"/>
                <a:gd name="connsiteY119" fmla="*/ 868361 h 1006668"/>
                <a:gd name="connsiteX120" fmla="*/ 7732 w 1939064"/>
                <a:gd name="connsiteY120" fmla="*/ 735491 h 1006668"/>
                <a:gd name="connsiteX121" fmla="*/ 0 w 1939064"/>
                <a:gd name="connsiteY121" fmla="*/ 749409 h 1006668"/>
                <a:gd name="connsiteX122" fmla="*/ 5178 w 1939064"/>
                <a:gd name="connsiteY122" fmla="*/ 681842 h 1006668"/>
                <a:gd name="connsiteX123" fmla="*/ 16288 w 1939064"/>
                <a:gd name="connsiteY123" fmla="*/ 677275 h 1006668"/>
                <a:gd name="connsiteX124" fmla="*/ 34575 w 1939064"/>
                <a:gd name="connsiteY124" fmla="*/ 650937 h 1006668"/>
                <a:gd name="connsiteX125" fmla="*/ 117787 w 1939064"/>
                <a:gd name="connsiteY125" fmla="*/ 538196 h 1006668"/>
                <a:gd name="connsiteX126" fmla="*/ 213078 w 1939064"/>
                <a:gd name="connsiteY126" fmla="*/ 559670 h 1006668"/>
                <a:gd name="connsiteX127" fmla="*/ 98997 w 1939064"/>
                <a:gd name="connsiteY127" fmla="*/ 618724 h 1006668"/>
                <a:gd name="connsiteX128" fmla="*/ 39943 w 1939064"/>
                <a:gd name="connsiteY128" fmla="*/ 735491 h 1006668"/>
                <a:gd name="connsiteX129" fmla="*/ 117787 w 1939064"/>
                <a:gd name="connsiteY129" fmla="*/ 836150 h 1006668"/>
                <a:gd name="connsiteX130" fmla="*/ 226499 w 1939064"/>
                <a:gd name="connsiteY130" fmla="*/ 586513 h 1006668"/>
                <a:gd name="connsiteX131" fmla="*/ 344607 w 1939064"/>
                <a:gd name="connsiteY131" fmla="*/ 477801 h 1006668"/>
                <a:gd name="connsiteX132" fmla="*/ 421110 w 1939064"/>
                <a:gd name="connsiteY132" fmla="*/ 467064 h 1006668"/>
                <a:gd name="connsiteX133" fmla="*/ 462715 w 1939064"/>
                <a:gd name="connsiteY133" fmla="*/ 575776 h 1006668"/>
                <a:gd name="connsiteX134" fmla="*/ 176841 w 1939064"/>
                <a:gd name="connsiteY134" fmla="*/ 864336 h 1006668"/>
                <a:gd name="connsiteX135" fmla="*/ 140603 w 1939064"/>
                <a:gd name="connsiteY135" fmla="*/ 868361 h 1006668"/>
                <a:gd name="connsiteX136" fmla="*/ 166104 w 1939064"/>
                <a:gd name="connsiteY136" fmla="*/ 951574 h 1006668"/>
                <a:gd name="connsiteX137" fmla="*/ 241264 w 1939064"/>
                <a:gd name="connsiteY137" fmla="*/ 964995 h 1006668"/>
                <a:gd name="connsiteX138" fmla="*/ 366082 w 1939064"/>
                <a:gd name="connsiteY138" fmla="*/ 854940 h 1006668"/>
                <a:gd name="connsiteX139" fmla="*/ 650614 w 1939064"/>
                <a:gd name="connsiteY139" fmla="*/ 434852 h 1006668"/>
                <a:gd name="connsiteX140" fmla="*/ 845225 w 1939064"/>
                <a:gd name="connsiteY140" fmla="*/ 143608 h 1006668"/>
                <a:gd name="connsiteX141" fmla="*/ 686853 w 1939064"/>
                <a:gd name="connsiteY141" fmla="*/ 96634 h 1006668"/>
                <a:gd name="connsiteX142" fmla="*/ 426478 w 1939064"/>
                <a:gd name="connsiteY142" fmla="*/ 52343 h 1006668"/>
                <a:gd name="connsiteX143" fmla="*/ 256026 w 1939064"/>
                <a:gd name="connsiteY143" fmla="*/ 91266 h 1006668"/>
                <a:gd name="connsiteX144" fmla="*/ 229184 w 1939064"/>
                <a:gd name="connsiteY144" fmla="*/ 292586 h 1006668"/>
                <a:gd name="connsiteX145" fmla="*/ 536533 w 1939064"/>
                <a:gd name="connsiteY145" fmla="*/ 385193 h 1006668"/>
                <a:gd name="connsiteX146" fmla="*/ 614377 w 1939064"/>
                <a:gd name="connsiteY146" fmla="*/ 224136 h 1006668"/>
                <a:gd name="connsiteX147" fmla="*/ 609007 w 1939064"/>
                <a:gd name="connsiteY147" fmla="*/ 209374 h 1006668"/>
                <a:gd name="connsiteX148" fmla="*/ 688194 w 1939064"/>
                <a:gd name="connsiteY148" fmla="*/ 255006 h 1006668"/>
                <a:gd name="connsiteX149" fmla="*/ 666720 w 1939064"/>
                <a:gd name="connsiteY149" fmla="*/ 346271 h 1006668"/>
                <a:gd name="connsiteX150" fmla="*/ 517744 w 1939064"/>
                <a:gd name="connsiteY150" fmla="*/ 425457 h 1006668"/>
                <a:gd name="connsiteX151" fmla="*/ 222474 w 1939064"/>
                <a:gd name="connsiteY151" fmla="*/ 318086 h 1006668"/>
                <a:gd name="connsiteX152" fmla="*/ 303002 w 1939064"/>
                <a:gd name="connsiteY152" fmla="*/ 24159 h 1006668"/>
                <a:gd name="connsiteX153" fmla="*/ 496269 w 1939064"/>
                <a:gd name="connsiteY153" fmla="*/ 9395 h 1006668"/>
                <a:gd name="connsiteX154" fmla="*/ 1066676 w 1939064"/>
                <a:gd name="connsiteY154" fmla="*/ 136898 h 1006668"/>
                <a:gd name="connsiteX155" fmla="*/ 1112309 w 1939064"/>
                <a:gd name="connsiteY155" fmla="*/ 128845 h 1006668"/>
                <a:gd name="connsiteX156" fmla="*/ 1148547 w 1939064"/>
                <a:gd name="connsiteY156" fmla="*/ 108713 h 1006668"/>
                <a:gd name="connsiteX157" fmla="*/ 1178074 w 1939064"/>
                <a:gd name="connsiteY157" fmla="*/ 108713 h 1006668"/>
                <a:gd name="connsiteX158" fmla="*/ 1180758 w 1939064"/>
                <a:gd name="connsiteY158" fmla="*/ 140924 h 1006668"/>
                <a:gd name="connsiteX159" fmla="*/ 1172706 w 1939064"/>
                <a:gd name="connsiteY159" fmla="*/ 158372 h 1006668"/>
                <a:gd name="connsiteX160" fmla="*/ 1345840 w 1939064"/>
                <a:gd name="connsiteY160" fmla="*/ 167768 h 1006668"/>
                <a:gd name="connsiteX161" fmla="*/ 1403553 w 1939064"/>
                <a:gd name="connsiteY161" fmla="*/ 20132 h 1006668"/>
                <a:gd name="connsiteX162" fmla="*/ 1394157 w 1939064"/>
                <a:gd name="connsiteY162" fmla="*/ 8053 h 1006668"/>
                <a:gd name="connsiteX163" fmla="*/ 1399526 w 1939064"/>
                <a:gd name="connsiteY163" fmla="*/ 0 h 100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939064" h="1006668">
                  <a:moveTo>
                    <a:pt x="1814246" y="530145"/>
                  </a:moveTo>
                  <a:cubicBezTo>
                    <a:pt x="1767271" y="585171"/>
                    <a:pt x="1714928" y="634830"/>
                    <a:pt x="1688086" y="707305"/>
                  </a:cubicBezTo>
                  <a:cubicBezTo>
                    <a:pt x="1729691" y="693884"/>
                    <a:pt x="1803509" y="586513"/>
                    <a:pt x="1814246" y="530145"/>
                  </a:cubicBezTo>
                  <a:close/>
                  <a:moveTo>
                    <a:pt x="415867" y="499359"/>
                  </a:moveTo>
                  <a:cubicBezTo>
                    <a:pt x="408611" y="498185"/>
                    <a:pt x="399971" y="498940"/>
                    <a:pt x="390240" y="501959"/>
                  </a:cubicBezTo>
                  <a:cubicBezTo>
                    <a:pt x="366082" y="508669"/>
                    <a:pt x="341923" y="522090"/>
                    <a:pt x="321792" y="538196"/>
                  </a:cubicBezTo>
                  <a:cubicBezTo>
                    <a:pt x="225158" y="616040"/>
                    <a:pt x="172814" y="718044"/>
                    <a:pt x="143287" y="845546"/>
                  </a:cubicBezTo>
                  <a:cubicBezTo>
                    <a:pt x="168788" y="837493"/>
                    <a:pt x="187578" y="832124"/>
                    <a:pt x="203684" y="824072"/>
                  </a:cubicBezTo>
                  <a:cubicBezTo>
                    <a:pt x="274816" y="787833"/>
                    <a:pt x="329845" y="731465"/>
                    <a:pt x="375477" y="667041"/>
                  </a:cubicBezTo>
                  <a:cubicBezTo>
                    <a:pt x="399636" y="632146"/>
                    <a:pt x="419767" y="591881"/>
                    <a:pt x="435873" y="552960"/>
                  </a:cubicBezTo>
                  <a:cubicBezTo>
                    <a:pt x="446946" y="523768"/>
                    <a:pt x="437635" y="502882"/>
                    <a:pt x="415867" y="499359"/>
                  </a:cubicBezTo>
                  <a:close/>
                  <a:moveTo>
                    <a:pt x="1298866" y="468405"/>
                  </a:moveTo>
                  <a:cubicBezTo>
                    <a:pt x="1218338" y="526118"/>
                    <a:pt x="1174047" y="607987"/>
                    <a:pt x="1137810" y="704622"/>
                  </a:cubicBezTo>
                  <a:cubicBezTo>
                    <a:pt x="1151231" y="697911"/>
                    <a:pt x="1156600" y="695227"/>
                    <a:pt x="1161969" y="691201"/>
                  </a:cubicBezTo>
                  <a:cubicBezTo>
                    <a:pt x="1210285" y="656304"/>
                    <a:pt x="1254575" y="616040"/>
                    <a:pt x="1289471" y="565039"/>
                  </a:cubicBezTo>
                  <a:cubicBezTo>
                    <a:pt x="1309603" y="532828"/>
                    <a:pt x="1310945" y="504643"/>
                    <a:pt x="1298866" y="468405"/>
                  </a:cubicBezTo>
                  <a:close/>
                  <a:moveTo>
                    <a:pt x="1207601" y="467064"/>
                  </a:moveTo>
                  <a:cubicBezTo>
                    <a:pt x="1141836" y="452299"/>
                    <a:pt x="1019702" y="585171"/>
                    <a:pt x="998228" y="703279"/>
                  </a:cubicBezTo>
                  <a:cubicBezTo>
                    <a:pt x="1031781" y="676437"/>
                    <a:pt x="1062651" y="653620"/>
                    <a:pt x="1092177" y="629461"/>
                  </a:cubicBezTo>
                  <a:cubicBezTo>
                    <a:pt x="1105599" y="618724"/>
                    <a:pt x="1120362" y="607987"/>
                    <a:pt x="1131099" y="593224"/>
                  </a:cubicBezTo>
                  <a:cubicBezTo>
                    <a:pt x="1157941" y="552960"/>
                    <a:pt x="1182100" y="510012"/>
                    <a:pt x="1207601" y="467064"/>
                  </a:cubicBezTo>
                  <a:close/>
                  <a:moveTo>
                    <a:pt x="1076072" y="213399"/>
                  </a:moveTo>
                  <a:cubicBezTo>
                    <a:pt x="1041176" y="252322"/>
                    <a:pt x="1007622" y="291243"/>
                    <a:pt x="972727" y="330166"/>
                  </a:cubicBezTo>
                  <a:lnTo>
                    <a:pt x="978095" y="335534"/>
                  </a:lnTo>
                  <a:lnTo>
                    <a:pt x="1084125" y="221453"/>
                  </a:lnTo>
                  <a:lnTo>
                    <a:pt x="1076072" y="213399"/>
                  </a:lnTo>
                  <a:close/>
                  <a:moveTo>
                    <a:pt x="1847799" y="183872"/>
                  </a:moveTo>
                  <a:cubicBezTo>
                    <a:pt x="1806193" y="230848"/>
                    <a:pt x="1764587" y="276480"/>
                    <a:pt x="1722981" y="323454"/>
                  </a:cubicBezTo>
                  <a:cubicBezTo>
                    <a:pt x="1725665" y="324797"/>
                    <a:pt x="1727007" y="327481"/>
                    <a:pt x="1729691" y="328824"/>
                  </a:cubicBezTo>
                  <a:cubicBezTo>
                    <a:pt x="1771298" y="283190"/>
                    <a:pt x="1812903" y="237558"/>
                    <a:pt x="1854510" y="190584"/>
                  </a:cubicBezTo>
                  <a:lnTo>
                    <a:pt x="1847799" y="183872"/>
                  </a:lnTo>
                  <a:close/>
                  <a:moveTo>
                    <a:pt x="1399526" y="0"/>
                  </a:moveTo>
                  <a:cubicBezTo>
                    <a:pt x="1407579" y="4026"/>
                    <a:pt x="1418316" y="6710"/>
                    <a:pt x="1423684" y="13422"/>
                  </a:cubicBezTo>
                  <a:cubicBezTo>
                    <a:pt x="1467975" y="65764"/>
                    <a:pt x="1477370" y="155688"/>
                    <a:pt x="1392816" y="205346"/>
                  </a:cubicBezTo>
                  <a:cubicBezTo>
                    <a:pt x="1344499" y="233532"/>
                    <a:pt x="1292155" y="241585"/>
                    <a:pt x="1237128" y="240242"/>
                  </a:cubicBezTo>
                  <a:cubicBezTo>
                    <a:pt x="1208943" y="240242"/>
                    <a:pt x="1182100" y="234875"/>
                    <a:pt x="1153916" y="230848"/>
                  </a:cubicBezTo>
                  <a:cubicBezTo>
                    <a:pt x="1132442" y="228163"/>
                    <a:pt x="1116336" y="229505"/>
                    <a:pt x="1098887" y="248296"/>
                  </a:cubicBezTo>
                  <a:cubicBezTo>
                    <a:pt x="1026412" y="326139"/>
                    <a:pt x="951253" y="401298"/>
                    <a:pt x="877436" y="477801"/>
                  </a:cubicBezTo>
                  <a:cubicBezTo>
                    <a:pt x="869383" y="487195"/>
                    <a:pt x="862672" y="496591"/>
                    <a:pt x="854619" y="507328"/>
                  </a:cubicBezTo>
                  <a:lnTo>
                    <a:pt x="859987" y="512696"/>
                  </a:lnTo>
                  <a:cubicBezTo>
                    <a:pt x="881462" y="493906"/>
                    <a:pt x="902936" y="476459"/>
                    <a:pt x="924410" y="457668"/>
                  </a:cubicBezTo>
                  <a:cubicBezTo>
                    <a:pt x="933806" y="449617"/>
                    <a:pt x="944543" y="440221"/>
                    <a:pt x="955280" y="433510"/>
                  </a:cubicBezTo>
                  <a:cubicBezTo>
                    <a:pt x="975411" y="418747"/>
                    <a:pt x="994201" y="428141"/>
                    <a:pt x="998228" y="453642"/>
                  </a:cubicBezTo>
                  <a:cubicBezTo>
                    <a:pt x="1003597" y="501959"/>
                    <a:pt x="979438" y="536855"/>
                    <a:pt x="952595" y="573092"/>
                  </a:cubicBezTo>
                  <a:cubicBezTo>
                    <a:pt x="936490" y="595909"/>
                    <a:pt x="917700" y="616040"/>
                    <a:pt x="902936" y="640198"/>
                  </a:cubicBezTo>
                  <a:cubicBezTo>
                    <a:pt x="893541" y="656304"/>
                    <a:pt x="888173" y="675094"/>
                    <a:pt x="885489" y="695227"/>
                  </a:cubicBezTo>
                  <a:cubicBezTo>
                    <a:pt x="921726" y="664358"/>
                    <a:pt x="964674" y="644225"/>
                    <a:pt x="986148" y="594566"/>
                  </a:cubicBezTo>
                  <a:cubicBezTo>
                    <a:pt x="1018359" y="519406"/>
                    <a:pt x="1066676" y="454984"/>
                    <a:pt x="1151231" y="432168"/>
                  </a:cubicBezTo>
                  <a:cubicBezTo>
                    <a:pt x="1182100" y="424115"/>
                    <a:pt x="1214311" y="420088"/>
                    <a:pt x="1238470" y="449617"/>
                  </a:cubicBezTo>
                  <a:cubicBezTo>
                    <a:pt x="1316313" y="422774"/>
                    <a:pt x="1327050" y="429484"/>
                    <a:pt x="1325709" y="514038"/>
                  </a:cubicBezTo>
                  <a:cubicBezTo>
                    <a:pt x="1328393" y="515380"/>
                    <a:pt x="1331078" y="516723"/>
                    <a:pt x="1332419" y="518065"/>
                  </a:cubicBezTo>
                  <a:cubicBezTo>
                    <a:pt x="1347183" y="488538"/>
                    <a:pt x="1360605" y="459011"/>
                    <a:pt x="1378052" y="425457"/>
                  </a:cubicBezTo>
                  <a:cubicBezTo>
                    <a:pt x="1400869" y="424115"/>
                    <a:pt x="1408921" y="440221"/>
                    <a:pt x="1398184" y="499275"/>
                  </a:cubicBezTo>
                  <a:cubicBezTo>
                    <a:pt x="1426368" y="476459"/>
                    <a:pt x="1450527" y="456327"/>
                    <a:pt x="1476028" y="437537"/>
                  </a:cubicBezTo>
                  <a:cubicBezTo>
                    <a:pt x="1485422" y="430825"/>
                    <a:pt x="1502871" y="422774"/>
                    <a:pt x="1509581" y="426800"/>
                  </a:cubicBezTo>
                  <a:cubicBezTo>
                    <a:pt x="1518977" y="432168"/>
                    <a:pt x="1524345" y="448274"/>
                    <a:pt x="1525686" y="460352"/>
                  </a:cubicBezTo>
                  <a:cubicBezTo>
                    <a:pt x="1528371" y="516723"/>
                    <a:pt x="1489450" y="550276"/>
                    <a:pt x="1459923" y="590540"/>
                  </a:cubicBezTo>
                  <a:cubicBezTo>
                    <a:pt x="1441133" y="616040"/>
                    <a:pt x="1425027" y="642883"/>
                    <a:pt x="1408921" y="669725"/>
                  </a:cubicBezTo>
                  <a:cubicBezTo>
                    <a:pt x="1404894" y="676437"/>
                    <a:pt x="1404894" y="684490"/>
                    <a:pt x="1406237" y="693884"/>
                  </a:cubicBezTo>
                  <a:cubicBezTo>
                    <a:pt x="1446501" y="661673"/>
                    <a:pt x="1490791" y="638857"/>
                    <a:pt x="1512265" y="585171"/>
                  </a:cubicBezTo>
                  <a:cubicBezTo>
                    <a:pt x="1582056" y="413378"/>
                    <a:pt x="1685401" y="265743"/>
                    <a:pt x="1830352" y="147635"/>
                  </a:cubicBezTo>
                  <a:cubicBezTo>
                    <a:pt x="1849142" y="131530"/>
                    <a:pt x="1871957" y="119450"/>
                    <a:pt x="1894774" y="108713"/>
                  </a:cubicBezTo>
                  <a:cubicBezTo>
                    <a:pt x="1904169" y="104687"/>
                    <a:pt x="1917590" y="108713"/>
                    <a:pt x="1929670" y="108713"/>
                  </a:cubicBezTo>
                  <a:cubicBezTo>
                    <a:pt x="1928327" y="120793"/>
                    <a:pt x="1932354" y="136898"/>
                    <a:pt x="1926986" y="146292"/>
                  </a:cubicBezTo>
                  <a:cubicBezTo>
                    <a:pt x="1900143" y="183872"/>
                    <a:pt x="1871957" y="221453"/>
                    <a:pt x="1841089" y="256348"/>
                  </a:cubicBezTo>
                  <a:cubicBezTo>
                    <a:pt x="1791429" y="312717"/>
                    <a:pt x="1737744" y="366403"/>
                    <a:pt x="1685401" y="421431"/>
                  </a:cubicBezTo>
                  <a:cubicBezTo>
                    <a:pt x="1712244" y="421431"/>
                    <a:pt x="1718954" y="437537"/>
                    <a:pt x="1716270" y="461695"/>
                  </a:cubicBezTo>
                  <a:cubicBezTo>
                    <a:pt x="1713585" y="496591"/>
                    <a:pt x="1696138" y="520749"/>
                    <a:pt x="1671980" y="542223"/>
                  </a:cubicBezTo>
                  <a:cubicBezTo>
                    <a:pt x="1650506" y="562354"/>
                    <a:pt x="1618295" y="578460"/>
                    <a:pt x="1619636" y="614698"/>
                  </a:cubicBezTo>
                  <a:cubicBezTo>
                    <a:pt x="1620979" y="644225"/>
                    <a:pt x="1626347" y="672410"/>
                    <a:pt x="1630373" y="700595"/>
                  </a:cubicBezTo>
                  <a:cubicBezTo>
                    <a:pt x="1633057" y="701937"/>
                    <a:pt x="1637084" y="701937"/>
                    <a:pt x="1639769" y="703279"/>
                  </a:cubicBezTo>
                  <a:cubicBezTo>
                    <a:pt x="1649163" y="695227"/>
                    <a:pt x="1661243" y="688515"/>
                    <a:pt x="1666611" y="679121"/>
                  </a:cubicBezTo>
                  <a:cubicBezTo>
                    <a:pt x="1717613" y="593224"/>
                    <a:pt x="1787404" y="523433"/>
                    <a:pt x="1854510" y="450958"/>
                  </a:cubicBezTo>
                  <a:cubicBezTo>
                    <a:pt x="1874642" y="428141"/>
                    <a:pt x="1888063" y="399957"/>
                    <a:pt x="1906853" y="375798"/>
                  </a:cubicBezTo>
                  <a:cubicBezTo>
                    <a:pt x="1912221" y="369088"/>
                    <a:pt x="1928327" y="369088"/>
                    <a:pt x="1939064" y="366403"/>
                  </a:cubicBezTo>
                  <a:cubicBezTo>
                    <a:pt x="1937723" y="378483"/>
                    <a:pt x="1937723" y="389220"/>
                    <a:pt x="1935038" y="401298"/>
                  </a:cubicBezTo>
                  <a:lnTo>
                    <a:pt x="1929670" y="406667"/>
                  </a:lnTo>
                  <a:cubicBezTo>
                    <a:pt x="1904169" y="425457"/>
                    <a:pt x="1894774" y="453642"/>
                    <a:pt x="1886722" y="483169"/>
                  </a:cubicBezTo>
                  <a:cubicBezTo>
                    <a:pt x="1869273" y="539539"/>
                    <a:pt x="1853168" y="594566"/>
                    <a:pt x="1831693" y="649594"/>
                  </a:cubicBezTo>
                  <a:cubicBezTo>
                    <a:pt x="1815588" y="691201"/>
                    <a:pt x="1787404" y="724754"/>
                    <a:pt x="1739087" y="734148"/>
                  </a:cubicBezTo>
                  <a:cubicBezTo>
                    <a:pt x="1712244" y="739516"/>
                    <a:pt x="1689427" y="734148"/>
                    <a:pt x="1669296" y="718044"/>
                  </a:cubicBezTo>
                  <a:cubicBezTo>
                    <a:pt x="1629032" y="740859"/>
                    <a:pt x="1622320" y="739516"/>
                    <a:pt x="1603530" y="697911"/>
                  </a:cubicBezTo>
                  <a:cubicBezTo>
                    <a:pt x="1582056" y="652278"/>
                    <a:pt x="1569978" y="603961"/>
                    <a:pt x="1590109" y="551617"/>
                  </a:cubicBezTo>
                  <a:cubicBezTo>
                    <a:pt x="1549845" y="585171"/>
                    <a:pt x="1529714" y="626777"/>
                    <a:pt x="1523002" y="675094"/>
                  </a:cubicBezTo>
                  <a:cubicBezTo>
                    <a:pt x="1520318" y="689858"/>
                    <a:pt x="1531055" y="707305"/>
                    <a:pt x="1537766" y="722069"/>
                  </a:cubicBezTo>
                  <a:cubicBezTo>
                    <a:pt x="1540451" y="728779"/>
                    <a:pt x="1548503" y="732806"/>
                    <a:pt x="1557898" y="740859"/>
                  </a:cubicBezTo>
                  <a:cubicBezTo>
                    <a:pt x="1510924" y="736832"/>
                    <a:pt x="1488107" y="714017"/>
                    <a:pt x="1489450" y="667041"/>
                  </a:cubicBezTo>
                  <a:cubicBezTo>
                    <a:pt x="1461264" y="688515"/>
                    <a:pt x="1438448" y="705964"/>
                    <a:pt x="1415631" y="724754"/>
                  </a:cubicBezTo>
                  <a:cubicBezTo>
                    <a:pt x="1399526" y="738175"/>
                    <a:pt x="1390132" y="732806"/>
                    <a:pt x="1380736" y="716701"/>
                  </a:cubicBezTo>
                  <a:cubicBezTo>
                    <a:pt x="1361946" y="681805"/>
                    <a:pt x="1364630" y="645567"/>
                    <a:pt x="1383420" y="612014"/>
                  </a:cubicBezTo>
                  <a:cubicBezTo>
                    <a:pt x="1408921" y="570409"/>
                    <a:pt x="1439790" y="531486"/>
                    <a:pt x="1467975" y="491222"/>
                  </a:cubicBezTo>
                  <a:cubicBezTo>
                    <a:pt x="1473344" y="483169"/>
                    <a:pt x="1480054" y="475116"/>
                    <a:pt x="1482738" y="464379"/>
                  </a:cubicBezTo>
                  <a:cubicBezTo>
                    <a:pt x="1461264" y="481826"/>
                    <a:pt x="1438448" y="499275"/>
                    <a:pt x="1418316" y="518065"/>
                  </a:cubicBezTo>
                  <a:cubicBezTo>
                    <a:pt x="1384763" y="547592"/>
                    <a:pt x="1351209" y="577119"/>
                    <a:pt x="1320341" y="610673"/>
                  </a:cubicBezTo>
                  <a:cubicBezTo>
                    <a:pt x="1284102" y="649594"/>
                    <a:pt x="1266655" y="695227"/>
                    <a:pt x="1290814" y="750253"/>
                  </a:cubicBezTo>
                  <a:cubicBezTo>
                    <a:pt x="1288129" y="751596"/>
                    <a:pt x="1284102" y="751596"/>
                    <a:pt x="1281418" y="752938"/>
                  </a:cubicBezTo>
                  <a:cubicBezTo>
                    <a:pt x="1266655" y="726095"/>
                    <a:pt x="1250549" y="699252"/>
                    <a:pt x="1235785" y="671068"/>
                  </a:cubicBezTo>
                  <a:cubicBezTo>
                    <a:pt x="1212970" y="687174"/>
                    <a:pt x="1187468" y="707305"/>
                    <a:pt x="1161969" y="726095"/>
                  </a:cubicBezTo>
                  <a:cubicBezTo>
                    <a:pt x="1140494" y="740859"/>
                    <a:pt x="1125730" y="738175"/>
                    <a:pt x="1117677" y="714017"/>
                  </a:cubicBezTo>
                  <a:cubicBezTo>
                    <a:pt x="1110967" y="695227"/>
                    <a:pt x="1112309" y="673752"/>
                    <a:pt x="1109625" y="653620"/>
                  </a:cubicBezTo>
                  <a:cubicBezTo>
                    <a:pt x="1081440" y="675094"/>
                    <a:pt x="1051913" y="699252"/>
                    <a:pt x="1021044" y="722069"/>
                  </a:cubicBezTo>
                  <a:cubicBezTo>
                    <a:pt x="991517" y="744886"/>
                    <a:pt x="968701" y="734148"/>
                    <a:pt x="963332" y="696568"/>
                  </a:cubicBezTo>
                  <a:cubicBezTo>
                    <a:pt x="961990" y="689858"/>
                    <a:pt x="961990" y="681805"/>
                    <a:pt x="961990" y="671068"/>
                  </a:cubicBezTo>
                  <a:lnTo>
                    <a:pt x="880120" y="736832"/>
                  </a:lnTo>
                  <a:cubicBezTo>
                    <a:pt x="849250" y="704622"/>
                    <a:pt x="838513" y="667041"/>
                    <a:pt x="857303" y="629461"/>
                  </a:cubicBezTo>
                  <a:cubicBezTo>
                    <a:pt x="877436" y="587856"/>
                    <a:pt x="904279" y="550276"/>
                    <a:pt x="929778" y="511353"/>
                  </a:cubicBezTo>
                  <a:cubicBezTo>
                    <a:pt x="937831" y="497932"/>
                    <a:pt x="947227" y="487195"/>
                    <a:pt x="953937" y="472432"/>
                  </a:cubicBezTo>
                  <a:cubicBezTo>
                    <a:pt x="861330" y="546249"/>
                    <a:pt x="767381" y="617383"/>
                    <a:pt x="735169" y="740859"/>
                  </a:cubicBezTo>
                  <a:cubicBezTo>
                    <a:pt x="732485" y="740859"/>
                    <a:pt x="728458" y="739516"/>
                    <a:pt x="725774" y="739516"/>
                  </a:cubicBezTo>
                  <a:cubicBezTo>
                    <a:pt x="725774" y="718044"/>
                    <a:pt x="720405" y="693884"/>
                    <a:pt x="724432" y="673752"/>
                  </a:cubicBezTo>
                  <a:cubicBezTo>
                    <a:pt x="745907" y="586513"/>
                    <a:pt x="792881" y="511353"/>
                    <a:pt x="843882" y="438878"/>
                  </a:cubicBezTo>
                  <a:cubicBezTo>
                    <a:pt x="900251" y="358350"/>
                    <a:pt x="961990" y="281849"/>
                    <a:pt x="1021044" y="201321"/>
                  </a:cubicBezTo>
                  <a:cubicBezTo>
                    <a:pt x="998228" y="194611"/>
                    <a:pt x="972727" y="186557"/>
                    <a:pt x="945884" y="181189"/>
                  </a:cubicBezTo>
                  <a:cubicBezTo>
                    <a:pt x="939174" y="179847"/>
                    <a:pt x="928437" y="186557"/>
                    <a:pt x="923068" y="191925"/>
                  </a:cubicBezTo>
                  <a:lnTo>
                    <a:pt x="705642" y="489881"/>
                  </a:lnTo>
                  <a:cubicBezTo>
                    <a:pt x="629140" y="595909"/>
                    <a:pt x="556665" y="705964"/>
                    <a:pt x="476137" y="809307"/>
                  </a:cubicBezTo>
                  <a:cubicBezTo>
                    <a:pt x="421110" y="880441"/>
                    <a:pt x="354003" y="943521"/>
                    <a:pt x="273475" y="986471"/>
                  </a:cubicBezTo>
                  <a:cubicBezTo>
                    <a:pt x="256026" y="995865"/>
                    <a:pt x="235895" y="1002575"/>
                    <a:pt x="215762" y="1005259"/>
                  </a:cubicBezTo>
                  <a:cubicBezTo>
                    <a:pt x="176841" y="1011971"/>
                    <a:pt x="147314" y="994524"/>
                    <a:pt x="136577" y="956942"/>
                  </a:cubicBezTo>
                  <a:cubicBezTo>
                    <a:pt x="128524" y="930100"/>
                    <a:pt x="123156" y="900574"/>
                    <a:pt x="116444" y="868361"/>
                  </a:cubicBezTo>
                  <a:cubicBezTo>
                    <a:pt x="49338" y="853599"/>
                    <a:pt x="9073" y="811993"/>
                    <a:pt x="7732" y="735491"/>
                  </a:cubicBezTo>
                  <a:lnTo>
                    <a:pt x="0" y="749409"/>
                  </a:lnTo>
                  <a:lnTo>
                    <a:pt x="5178" y="681842"/>
                  </a:lnTo>
                  <a:lnTo>
                    <a:pt x="16288" y="677275"/>
                  </a:lnTo>
                  <a:cubicBezTo>
                    <a:pt x="23838" y="671739"/>
                    <a:pt x="29877" y="663687"/>
                    <a:pt x="34575" y="650937"/>
                  </a:cubicBezTo>
                  <a:cubicBezTo>
                    <a:pt x="50681" y="605303"/>
                    <a:pt x="80207" y="567723"/>
                    <a:pt x="117787" y="538196"/>
                  </a:cubicBezTo>
                  <a:cubicBezTo>
                    <a:pt x="158051" y="507328"/>
                    <a:pt x="190263" y="514038"/>
                    <a:pt x="213078" y="559670"/>
                  </a:cubicBezTo>
                  <a:cubicBezTo>
                    <a:pt x="167446" y="565039"/>
                    <a:pt x="129866" y="585171"/>
                    <a:pt x="98997" y="618724"/>
                  </a:cubicBezTo>
                  <a:cubicBezTo>
                    <a:pt x="68128" y="652278"/>
                    <a:pt x="43970" y="689858"/>
                    <a:pt x="39943" y="735491"/>
                  </a:cubicBezTo>
                  <a:cubicBezTo>
                    <a:pt x="34575" y="791860"/>
                    <a:pt x="58733" y="824072"/>
                    <a:pt x="117787" y="836150"/>
                  </a:cubicBezTo>
                  <a:cubicBezTo>
                    <a:pt x="129866" y="742201"/>
                    <a:pt x="171473" y="661673"/>
                    <a:pt x="226499" y="586513"/>
                  </a:cubicBezTo>
                  <a:cubicBezTo>
                    <a:pt x="258711" y="542223"/>
                    <a:pt x="296291" y="503302"/>
                    <a:pt x="344607" y="477801"/>
                  </a:cubicBezTo>
                  <a:cubicBezTo>
                    <a:pt x="368766" y="465721"/>
                    <a:pt x="392924" y="456327"/>
                    <a:pt x="421110" y="467064"/>
                  </a:cubicBezTo>
                  <a:cubicBezTo>
                    <a:pt x="461372" y="483169"/>
                    <a:pt x="480164" y="519406"/>
                    <a:pt x="462715" y="575776"/>
                  </a:cubicBezTo>
                  <a:cubicBezTo>
                    <a:pt x="417083" y="720726"/>
                    <a:pt x="328502" y="824072"/>
                    <a:pt x="176841" y="864336"/>
                  </a:cubicBezTo>
                  <a:cubicBezTo>
                    <a:pt x="167446" y="867020"/>
                    <a:pt x="158051" y="865679"/>
                    <a:pt x="140603" y="868361"/>
                  </a:cubicBezTo>
                  <a:cubicBezTo>
                    <a:pt x="148656" y="896547"/>
                    <a:pt x="154024" y="926074"/>
                    <a:pt x="166104" y="951574"/>
                  </a:cubicBezTo>
                  <a:cubicBezTo>
                    <a:pt x="179525" y="979759"/>
                    <a:pt x="217105" y="982444"/>
                    <a:pt x="241264" y="964995"/>
                  </a:cubicBezTo>
                  <a:cubicBezTo>
                    <a:pt x="285553" y="932785"/>
                    <a:pt x="331186" y="896547"/>
                    <a:pt x="366082" y="854940"/>
                  </a:cubicBezTo>
                  <a:cubicBezTo>
                    <a:pt x="474794" y="724754"/>
                    <a:pt x="559349" y="577119"/>
                    <a:pt x="650614" y="434852"/>
                  </a:cubicBezTo>
                  <a:cubicBezTo>
                    <a:pt x="712352" y="336876"/>
                    <a:pt x="779459" y="241585"/>
                    <a:pt x="845225" y="143608"/>
                  </a:cubicBezTo>
                  <a:cubicBezTo>
                    <a:pt x="795565" y="128845"/>
                    <a:pt x="741879" y="108713"/>
                    <a:pt x="686853" y="96634"/>
                  </a:cubicBezTo>
                  <a:cubicBezTo>
                    <a:pt x="600956" y="77844"/>
                    <a:pt x="513716" y="61739"/>
                    <a:pt x="426478" y="52343"/>
                  </a:cubicBezTo>
                  <a:cubicBezTo>
                    <a:pt x="367424" y="45633"/>
                    <a:pt x="307028" y="57712"/>
                    <a:pt x="256026" y="91266"/>
                  </a:cubicBezTo>
                  <a:cubicBezTo>
                    <a:pt x="180867" y="139582"/>
                    <a:pt x="171473" y="217426"/>
                    <a:pt x="229184" y="292586"/>
                  </a:cubicBezTo>
                  <a:cubicBezTo>
                    <a:pt x="294949" y="378483"/>
                    <a:pt x="434531" y="420088"/>
                    <a:pt x="536533" y="385193"/>
                  </a:cubicBezTo>
                  <a:cubicBezTo>
                    <a:pt x="611693" y="359693"/>
                    <a:pt x="641220" y="297954"/>
                    <a:pt x="614377" y="224136"/>
                  </a:cubicBezTo>
                  <a:cubicBezTo>
                    <a:pt x="613034" y="218768"/>
                    <a:pt x="610350" y="213399"/>
                    <a:pt x="609007" y="209374"/>
                  </a:cubicBezTo>
                  <a:cubicBezTo>
                    <a:pt x="641220" y="193268"/>
                    <a:pt x="680141" y="216084"/>
                    <a:pt x="688194" y="255006"/>
                  </a:cubicBezTo>
                  <a:cubicBezTo>
                    <a:pt x="694905" y="288560"/>
                    <a:pt x="686853" y="319429"/>
                    <a:pt x="666720" y="346271"/>
                  </a:cubicBezTo>
                  <a:cubicBezTo>
                    <a:pt x="629140" y="395931"/>
                    <a:pt x="578139" y="420088"/>
                    <a:pt x="517744" y="425457"/>
                  </a:cubicBezTo>
                  <a:cubicBezTo>
                    <a:pt x="402320" y="436195"/>
                    <a:pt x="300318" y="406667"/>
                    <a:pt x="222474" y="318086"/>
                  </a:cubicBezTo>
                  <a:cubicBezTo>
                    <a:pt x="119129" y="201321"/>
                    <a:pt x="160736" y="75160"/>
                    <a:pt x="303002" y="24159"/>
                  </a:cubicBezTo>
                  <a:cubicBezTo>
                    <a:pt x="364740" y="2685"/>
                    <a:pt x="430504" y="2685"/>
                    <a:pt x="496269" y="9395"/>
                  </a:cubicBezTo>
                  <a:cubicBezTo>
                    <a:pt x="692221" y="28185"/>
                    <a:pt x="877436" y="89923"/>
                    <a:pt x="1066676" y="136898"/>
                  </a:cubicBezTo>
                  <a:cubicBezTo>
                    <a:pt x="1084125" y="140924"/>
                    <a:pt x="1098887" y="139582"/>
                    <a:pt x="1112309" y="128845"/>
                  </a:cubicBezTo>
                  <a:cubicBezTo>
                    <a:pt x="1123046" y="120793"/>
                    <a:pt x="1135126" y="112740"/>
                    <a:pt x="1148547" y="108713"/>
                  </a:cubicBezTo>
                  <a:cubicBezTo>
                    <a:pt x="1157941" y="106028"/>
                    <a:pt x="1175390" y="104687"/>
                    <a:pt x="1178074" y="108713"/>
                  </a:cubicBezTo>
                  <a:cubicBezTo>
                    <a:pt x="1183443" y="116765"/>
                    <a:pt x="1182100" y="130187"/>
                    <a:pt x="1180758" y="140924"/>
                  </a:cubicBezTo>
                  <a:cubicBezTo>
                    <a:pt x="1180758" y="146292"/>
                    <a:pt x="1176731" y="150320"/>
                    <a:pt x="1172706" y="158372"/>
                  </a:cubicBezTo>
                  <a:cubicBezTo>
                    <a:pt x="1231760" y="170451"/>
                    <a:pt x="1288129" y="177162"/>
                    <a:pt x="1345840" y="167768"/>
                  </a:cubicBezTo>
                  <a:cubicBezTo>
                    <a:pt x="1433080" y="153004"/>
                    <a:pt x="1455895" y="89923"/>
                    <a:pt x="1403553" y="20132"/>
                  </a:cubicBezTo>
                  <a:cubicBezTo>
                    <a:pt x="1400869" y="16106"/>
                    <a:pt x="1396841" y="12079"/>
                    <a:pt x="1394157" y="8053"/>
                  </a:cubicBezTo>
                  <a:cubicBezTo>
                    <a:pt x="1395500" y="5369"/>
                    <a:pt x="1396841" y="2685"/>
                    <a:pt x="1399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C4FF9A1-6CD4-4410-B8BC-B467FB70F834}"/>
                </a:ext>
              </a:extLst>
            </p:cNvPr>
            <p:cNvSpPr/>
            <p:nvPr/>
          </p:nvSpPr>
          <p:spPr>
            <a:xfrm>
              <a:off x="5288134" y="5497070"/>
              <a:ext cx="529006" cy="304955"/>
            </a:xfrm>
            <a:custGeom>
              <a:avLst/>
              <a:gdLst>
                <a:gd name="connsiteX0" fmla="*/ 506629 w 728088"/>
                <a:gd name="connsiteY0" fmla="*/ 230505 h 419719"/>
                <a:gd name="connsiteX1" fmla="*/ 491389 w 728088"/>
                <a:gd name="connsiteY1" fmla="*/ 186690 h 419719"/>
                <a:gd name="connsiteX2" fmla="*/ 445669 w 728088"/>
                <a:gd name="connsiteY2" fmla="*/ 222885 h 419719"/>
                <a:gd name="connsiteX3" fmla="*/ 412331 w 728088"/>
                <a:gd name="connsiteY3" fmla="*/ 213360 h 419719"/>
                <a:gd name="connsiteX4" fmla="*/ 415189 w 728088"/>
                <a:gd name="connsiteY4" fmla="*/ 150495 h 419719"/>
                <a:gd name="connsiteX5" fmla="*/ 474244 w 728088"/>
                <a:gd name="connsiteY5" fmla="*/ 63818 h 419719"/>
                <a:gd name="connsiteX6" fmla="*/ 491389 w 728088"/>
                <a:gd name="connsiteY6" fmla="*/ 41910 h 419719"/>
                <a:gd name="connsiteX7" fmla="*/ 358039 w 728088"/>
                <a:gd name="connsiteY7" fmla="*/ 163830 h 419719"/>
                <a:gd name="connsiteX8" fmla="*/ 350419 w 728088"/>
                <a:gd name="connsiteY8" fmla="*/ 242888 h 419719"/>
                <a:gd name="connsiteX9" fmla="*/ 344704 w 728088"/>
                <a:gd name="connsiteY9" fmla="*/ 245745 h 419719"/>
                <a:gd name="connsiteX10" fmla="*/ 313271 w 728088"/>
                <a:gd name="connsiteY10" fmla="*/ 189548 h 419719"/>
                <a:gd name="connsiteX11" fmla="*/ 255169 w 728088"/>
                <a:gd name="connsiteY11" fmla="*/ 236220 h 419719"/>
                <a:gd name="connsiteX12" fmla="*/ 261836 w 728088"/>
                <a:gd name="connsiteY12" fmla="*/ 121920 h 419719"/>
                <a:gd name="connsiteX13" fmla="*/ 219926 w 728088"/>
                <a:gd name="connsiteY13" fmla="*/ 129540 h 419719"/>
                <a:gd name="connsiteX14" fmla="*/ 208496 w 728088"/>
                <a:gd name="connsiteY14" fmla="*/ 140018 h 419719"/>
                <a:gd name="connsiteX15" fmla="*/ 117056 w 728088"/>
                <a:gd name="connsiteY15" fmla="*/ 220980 h 419719"/>
                <a:gd name="connsiteX16" fmla="*/ 103721 w 728088"/>
                <a:gd name="connsiteY16" fmla="*/ 228600 h 419719"/>
                <a:gd name="connsiteX17" fmla="*/ 72289 w 728088"/>
                <a:gd name="connsiteY17" fmla="*/ 209550 h 419719"/>
                <a:gd name="connsiteX18" fmla="*/ 72289 w 728088"/>
                <a:gd name="connsiteY18" fmla="*/ 194310 h 419719"/>
                <a:gd name="connsiteX19" fmla="*/ 18949 w 728088"/>
                <a:gd name="connsiteY19" fmla="*/ 236220 h 419719"/>
                <a:gd name="connsiteX20" fmla="*/ 11329 w 728088"/>
                <a:gd name="connsiteY20" fmla="*/ 149543 h 419719"/>
                <a:gd name="connsiteX21" fmla="*/ 62764 w 728088"/>
                <a:gd name="connsiteY21" fmla="*/ 72390 h 419719"/>
                <a:gd name="connsiteX22" fmla="*/ 73241 w 728088"/>
                <a:gd name="connsiteY22" fmla="*/ 58103 h 419719"/>
                <a:gd name="connsiteX23" fmla="*/ 71336 w 728088"/>
                <a:gd name="connsiteY23" fmla="*/ 1905 h 419719"/>
                <a:gd name="connsiteX24" fmla="*/ 100864 w 728088"/>
                <a:gd name="connsiteY24" fmla="*/ 19050 h 419719"/>
                <a:gd name="connsiteX25" fmla="*/ 108484 w 728088"/>
                <a:gd name="connsiteY25" fmla="*/ 68580 h 419719"/>
                <a:gd name="connsiteX26" fmla="*/ 58001 w 728088"/>
                <a:gd name="connsiteY26" fmla="*/ 140018 h 419719"/>
                <a:gd name="connsiteX27" fmla="*/ 21806 w 728088"/>
                <a:gd name="connsiteY27" fmla="*/ 202883 h 419719"/>
                <a:gd name="connsiteX28" fmla="*/ 27521 w 728088"/>
                <a:gd name="connsiteY28" fmla="*/ 207645 h 419719"/>
                <a:gd name="connsiteX29" fmla="*/ 84671 w 728088"/>
                <a:gd name="connsiteY29" fmla="*/ 159068 h 419719"/>
                <a:gd name="connsiteX30" fmla="*/ 138011 w 728088"/>
                <a:gd name="connsiteY30" fmla="*/ 88583 h 419719"/>
                <a:gd name="connsiteX31" fmla="*/ 144679 w 728088"/>
                <a:gd name="connsiteY31" fmla="*/ 0 h 419719"/>
                <a:gd name="connsiteX32" fmla="*/ 160871 w 728088"/>
                <a:gd name="connsiteY32" fmla="*/ 120015 h 419719"/>
                <a:gd name="connsiteX33" fmla="*/ 111341 w 728088"/>
                <a:gd name="connsiteY33" fmla="*/ 189548 h 419719"/>
                <a:gd name="connsiteX34" fmla="*/ 102769 w 728088"/>
                <a:gd name="connsiteY34" fmla="*/ 201930 h 419719"/>
                <a:gd name="connsiteX35" fmla="*/ 107531 w 728088"/>
                <a:gd name="connsiteY35" fmla="*/ 205740 h 419719"/>
                <a:gd name="connsiteX36" fmla="*/ 187541 w 728088"/>
                <a:gd name="connsiteY36" fmla="*/ 109538 h 419719"/>
                <a:gd name="connsiteX37" fmla="*/ 187541 w 728088"/>
                <a:gd name="connsiteY37" fmla="*/ 95250 h 419719"/>
                <a:gd name="connsiteX38" fmla="*/ 206591 w 728088"/>
                <a:gd name="connsiteY38" fmla="*/ 27623 h 419719"/>
                <a:gd name="connsiteX39" fmla="*/ 237071 w 728088"/>
                <a:gd name="connsiteY39" fmla="*/ 18098 h 419719"/>
                <a:gd name="connsiteX40" fmla="*/ 252311 w 728088"/>
                <a:gd name="connsiteY40" fmla="*/ 48578 h 419719"/>
                <a:gd name="connsiteX41" fmla="*/ 232309 w 728088"/>
                <a:gd name="connsiteY41" fmla="*/ 116205 h 419719"/>
                <a:gd name="connsiteX42" fmla="*/ 244691 w 728088"/>
                <a:gd name="connsiteY42" fmla="*/ 112395 h 419719"/>
                <a:gd name="connsiteX43" fmla="*/ 310414 w 728088"/>
                <a:gd name="connsiteY43" fmla="*/ 60008 h 419719"/>
                <a:gd name="connsiteX44" fmla="*/ 305651 w 728088"/>
                <a:gd name="connsiteY44" fmla="*/ 10478 h 419719"/>
                <a:gd name="connsiteX45" fmla="*/ 344704 w 728088"/>
                <a:gd name="connsiteY45" fmla="*/ 73343 h 419719"/>
                <a:gd name="connsiteX46" fmla="*/ 299936 w 728088"/>
                <a:gd name="connsiteY46" fmla="*/ 136208 h 419719"/>
                <a:gd name="connsiteX47" fmla="*/ 262789 w 728088"/>
                <a:gd name="connsiteY47" fmla="*/ 211455 h 419719"/>
                <a:gd name="connsiteX48" fmla="*/ 335179 w 728088"/>
                <a:gd name="connsiteY48" fmla="*/ 140970 h 419719"/>
                <a:gd name="connsiteX49" fmla="*/ 384709 w 728088"/>
                <a:gd name="connsiteY49" fmla="*/ 74295 h 419719"/>
                <a:gd name="connsiteX50" fmla="*/ 406616 w 728088"/>
                <a:gd name="connsiteY50" fmla="*/ 18098 h 419719"/>
                <a:gd name="connsiteX51" fmla="*/ 432334 w 728088"/>
                <a:gd name="connsiteY51" fmla="*/ 67628 h 419719"/>
                <a:gd name="connsiteX52" fmla="*/ 488531 w 728088"/>
                <a:gd name="connsiteY52" fmla="*/ 22860 h 419719"/>
                <a:gd name="connsiteX53" fmla="*/ 509486 w 728088"/>
                <a:gd name="connsiteY53" fmla="*/ 19050 h 419719"/>
                <a:gd name="connsiteX54" fmla="*/ 519011 w 728088"/>
                <a:gd name="connsiteY54" fmla="*/ 36195 h 419719"/>
                <a:gd name="connsiteX55" fmla="*/ 484721 w 728088"/>
                <a:gd name="connsiteY55" fmla="*/ 120015 h 419719"/>
                <a:gd name="connsiteX56" fmla="*/ 439001 w 728088"/>
                <a:gd name="connsiteY56" fmla="*/ 186690 h 419719"/>
                <a:gd name="connsiteX57" fmla="*/ 435191 w 728088"/>
                <a:gd name="connsiteY57" fmla="*/ 207645 h 419719"/>
                <a:gd name="connsiteX58" fmla="*/ 511391 w 728088"/>
                <a:gd name="connsiteY58" fmla="*/ 129540 h 419719"/>
                <a:gd name="connsiteX59" fmla="*/ 577114 w 728088"/>
                <a:gd name="connsiteY59" fmla="*/ 40005 h 419719"/>
                <a:gd name="connsiteX60" fmla="*/ 633311 w 728088"/>
                <a:gd name="connsiteY60" fmla="*/ 17145 h 419719"/>
                <a:gd name="connsiteX61" fmla="*/ 686651 w 728088"/>
                <a:gd name="connsiteY61" fmla="*/ 46673 h 419719"/>
                <a:gd name="connsiteX62" fmla="*/ 726656 w 728088"/>
                <a:gd name="connsiteY62" fmla="*/ 17145 h 419719"/>
                <a:gd name="connsiteX63" fmla="*/ 616166 w 728088"/>
                <a:gd name="connsiteY63" fmla="*/ 238125 h 419719"/>
                <a:gd name="connsiteX64" fmla="*/ 674269 w 728088"/>
                <a:gd name="connsiteY64" fmla="*/ 259080 h 419719"/>
                <a:gd name="connsiteX65" fmla="*/ 693319 w 728088"/>
                <a:gd name="connsiteY65" fmla="*/ 269558 h 419719"/>
                <a:gd name="connsiteX66" fmla="*/ 691414 w 728088"/>
                <a:gd name="connsiteY66" fmla="*/ 387668 h 419719"/>
                <a:gd name="connsiteX67" fmla="*/ 601879 w 728088"/>
                <a:gd name="connsiteY67" fmla="*/ 269558 h 419719"/>
                <a:gd name="connsiteX68" fmla="*/ 555206 w 728088"/>
                <a:gd name="connsiteY68" fmla="*/ 334328 h 419719"/>
                <a:gd name="connsiteX69" fmla="*/ 404711 w 728088"/>
                <a:gd name="connsiteY69" fmla="*/ 419100 h 419719"/>
                <a:gd name="connsiteX70" fmla="*/ 341846 w 728088"/>
                <a:gd name="connsiteY70" fmla="*/ 391478 h 419719"/>
                <a:gd name="connsiteX71" fmla="*/ 345656 w 728088"/>
                <a:gd name="connsiteY71" fmla="*/ 318135 h 419719"/>
                <a:gd name="connsiteX72" fmla="*/ 471386 w 728088"/>
                <a:gd name="connsiteY72" fmla="*/ 240983 h 419719"/>
                <a:gd name="connsiteX73" fmla="*/ 506629 w 728088"/>
                <a:gd name="connsiteY73" fmla="*/ 230505 h 419719"/>
                <a:gd name="connsiteX74" fmla="*/ 557111 w 728088"/>
                <a:gd name="connsiteY74" fmla="*/ 252413 h 419719"/>
                <a:gd name="connsiteX75" fmla="*/ 392329 w 728088"/>
                <a:gd name="connsiteY75" fmla="*/ 290513 h 419719"/>
                <a:gd name="connsiteX76" fmla="*/ 378994 w 728088"/>
                <a:gd name="connsiteY76" fmla="*/ 373380 h 419719"/>
                <a:gd name="connsiteX77" fmla="*/ 452336 w 728088"/>
                <a:gd name="connsiteY77" fmla="*/ 376238 h 419719"/>
                <a:gd name="connsiteX78" fmla="*/ 460909 w 728088"/>
                <a:gd name="connsiteY78" fmla="*/ 370522 h 419719"/>
                <a:gd name="connsiteX79" fmla="*/ 557111 w 728088"/>
                <a:gd name="connsiteY79" fmla="*/ 252413 h 419719"/>
                <a:gd name="connsiteX80" fmla="*/ 523774 w 728088"/>
                <a:gd name="connsiteY80" fmla="*/ 209550 h 419719"/>
                <a:gd name="connsiteX81" fmla="*/ 650456 w 728088"/>
                <a:gd name="connsiteY81" fmla="*/ 72390 h 419719"/>
                <a:gd name="connsiteX82" fmla="*/ 659981 w 728088"/>
                <a:gd name="connsiteY82" fmla="*/ 40005 h 419719"/>
                <a:gd name="connsiteX83" fmla="*/ 523774 w 728088"/>
                <a:gd name="connsiteY83" fmla="*/ 209550 h 419719"/>
                <a:gd name="connsiteX84" fmla="*/ 600926 w 728088"/>
                <a:gd name="connsiteY84" fmla="*/ 175260 h 419719"/>
                <a:gd name="connsiteX85" fmla="*/ 598069 w 728088"/>
                <a:gd name="connsiteY85" fmla="*/ 173355 h 419719"/>
                <a:gd name="connsiteX86" fmla="*/ 535204 w 728088"/>
                <a:gd name="connsiteY86" fmla="*/ 225743 h 419719"/>
                <a:gd name="connsiteX87" fmla="*/ 537109 w 728088"/>
                <a:gd name="connsiteY87" fmla="*/ 231458 h 419719"/>
                <a:gd name="connsiteX88" fmla="*/ 572351 w 728088"/>
                <a:gd name="connsiteY88" fmla="*/ 221933 h 419719"/>
                <a:gd name="connsiteX89" fmla="*/ 600926 w 728088"/>
                <a:gd name="connsiteY89" fmla="*/ 175260 h 4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728088" h="419719">
                  <a:moveTo>
                    <a:pt x="506629" y="230505"/>
                  </a:moveTo>
                  <a:cubicBezTo>
                    <a:pt x="501866" y="216218"/>
                    <a:pt x="497104" y="202883"/>
                    <a:pt x="491389" y="186690"/>
                  </a:cubicBezTo>
                  <a:cubicBezTo>
                    <a:pt x="476149" y="199073"/>
                    <a:pt x="461861" y="211455"/>
                    <a:pt x="445669" y="222885"/>
                  </a:cubicBezTo>
                  <a:cubicBezTo>
                    <a:pt x="426619" y="237173"/>
                    <a:pt x="422809" y="235268"/>
                    <a:pt x="412331" y="213360"/>
                  </a:cubicBezTo>
                  <a:cubicBezTo>
                    <a:pt x="401854" y="191453"/>
                    <a:pt x="403759" y="169545"/>
                    <a:pt x="415189" y="150495"/>
                  </a:cubicBezTo>
                  <a:cubicBezTo>
                    <a:pt x="433286" y="120968"/>
                    <a:pt x="454241" y="92393"/>
                    <a:pt x="474244" y="63818"/>
                  </a:cubicBezTo>
                  <a:cubicBezTo>
                    <a:pt x="479006" y="57150"/>
                    <a:pt x="484721" y="50483"/>
                    <a:pt x="491389" y="41910"/>
                  </a:cubicBezTo>
                  <a:cubicBezTo>
                    <a:pt x="459004" y="59055"/>
                    <a:pt x="375184" y="136208"/>
                    <a:pt x="358039" y="163830"/>
                  </a:cubicBezTo>
                  <a:cubicBezTo>
                    <a:pt x="341846" y="188595"/>
                    <a:pt x="338036" y="214313"/>
                    <a:pt x="350419" y="242888"/>
                  </a:cubicBezTo>
                  <a:cubicBezTo>
                    <a:pt x="348514" y="243840"/>
                    <a:pt x="346609" y="244793"/>
                    <a:pt x="344704" y="245745"/>
                  </a:cubicBezTo>
                  <a:cubicBezTo>
                    <a:pt x="334226" y="227648"/>
                    <a:pt x="323749" y="208598"/>
                    <a:pt x="313271" y="189548"/>
                  </a:cubicBezTo>
                  <a:cubicBezTo>
                    <a:pt x="296126" y="203835"/>
                    <a:pt x="276124" y="219075"/>
                    <a:pt x="255169" y="236220"/>
                  </a:cubicBezTo>
                  <a:cubicBezTo>
                    <a:pt x="223736" y="194310"/>
                    <a:pt x="239929" y="158115"/>
                    <a:pt x="261836" y="121920"/>
                  </a:cubicBezTo>
                  <a:cubicBezTo>
                    <a:pt x="247549" y="124778"/>
                    <a:pt x="233261" y="125730"/>
                    <a:pt x="219926" y="129540"/>
                  </a:cubicBezTo>
                  <a:cubicBezTo>
                    <a:pt x="216116" y="130493"/>
                    <a:pt x="212306" y="136208"/>
                    <a:pt x="208496" y="140018"/>
                  </a:cubicBezTo>
                  <a:cubicBezTo>
                    <a:pt x="178016" y="166688"/>
                    <a:pt x="147536" y="194310"/>
                    <a:pt x="117056" y="220980"/>
                  </a:cubicBezTo>
                  <a:cubicBezTo>
                    <a:pt x="113246" y="224790"/>
                    <a:pt x="108484" y="226695"/>
                    <a:pt x="103721" y="228600"/>
                  </a:cubicBezTo>
                  <a:cubicBezTo>
                    <a:pt x="82766" y="237173"/>
                    <a:pt x="74194" y="231458"/>
                    <a:pt x="72289" y="209550"/>
                  </a:cubicBezTo>
                  <a:cubicBezTo>
                    <a:pt x="72289" y="205740"/>
                    <a:pt x="72289" y="201930"/>
                    <a:pt x="72289" y="194310"/>
                  </a:cubicBezTo>
                  <a:cubicBezTo>
                    <a:pt x="53239" y="209550"/>
                    <a:pt x="37046" y="221933"/>
                    <a:pt x="18949" y="236220"/>
                  </a:cubicBezTo>
                  <a:cubicBezTo>
                    <a:pt x="-4864" y="208598"/>
                    <a:pt x="-4864" y="178118"/>
                    <a:pt x="11329" y="149543"/>
                  </a:cubicBezTo>
                  <a:cubicBezTo>
                    <a:pt x="25616" y="122873"/>
                    <a:pt x="44666" y="98108"/>
                    <a:pt x="62764" y="72390"/>
                  </a:cubicBezTo>
                  <a:cubicBezTo>
                    <a:pt x="65621" y="67628"/>
                    <a:pt x="70384" y="62865"/>
                    <a:pt x="73241" y="58103"/>
                  </a:cubicBezTo>
                  <a:cubicBezTo>
                    <a:pt x="92291" y="30480"/>
                    <a:pt x="92291" y="29528"/>
                    <a:pt x="71336" y="1905"/>
                  </a:cubicBezTo>
                  <a:cubicBezTo>
                    <a:pt x="80861" y="7620"/>
                    <a:pt x="92291" y="12383"/>
                    <a:pt x="100864" y="19050"/>
                  </a:cubicBezTo>
                  <a:cubicBezTo>
                    <a:pt x="117056" y="30480"/>
                    <a:pt x="120866" y="48578"/>
                    <a:pt x="108484" y="68580"/>
                  </a:cubicBezTo>
                  <a:cubicBezTo>
                    <a:pt x="93244" y="93345"/>
                    <a:pt x="74194" y="115253"/>
                    <a:pt x="58001" y="140018"/>
                  </a:cubicBezTo>
                  <a:cubicBezTo>
                    <a:pt x="44666" y="160020"/>
                    <a:pt x="34189" y="181928"/>
                    <a:pt x="21806" y="202883"/>
                  </a:cubicBezTo>
                  <a:cubicBezTo>
                    <a:pt x="23711" y="204788"/>
                    <a:pt x="25616" y="205740"/>
                    <a:pt x="27521" y="207645"/>
                  </a:cubicBezTo>
                  <a:cubicBezTo>
                    <a:pt x="46571" y="191453"/>
                    <a:pt x="67526" y="177165"/>
                    <a:pt x="84671" y="159068"/>
                  </a:cubicBezTo>
                  <a:cubicBezTo>
                    <a:pt x="104674" y="137160"/>
                    <a:pt x="120866" y="112395"/>
                    <a:pt x="138011" y="88583"/>
                  </a:cubicBezTo>
                  <a:cubicBezTo>
                    <a:pt x="157061" y="61913"/>
                    <a:pt x="158014" y="33338"/>
                    <a:pt x="144679" y="0"/>
                  </a:cubicBezTo>
                  <a:cubicBezTo>
                    <a:pt x="185636" y="40958"/>
                    <a:pt x="190399" y="72390"/>
                    <a:pt x="160871" y="120015"/>
                  </a:cubicBezTo>
                  <a:cubicBezTo>
                    <a:pt x="146584" y="143828"/>
                    <a:pt x="127534" y="165735"/>
                    <a:pt x="111341" y="189548"/>
                  </a:cubicBezTo>
                  <a:cubicBezTo>
                    <a:pt x="108484" y="193358"/>
                    <a:pt x="105626" y="198120"/>
                    <a:pt x="102769" y="201930"/>
                  </a:cubicBezTo>
                  <a:cubicBezTo>
                    <a:pt x="104674" y="202883"/>
                    <a:pt x="106579" y="204788"/>
                    <a:pt x="107531" y="205740"/>
                  </a:cubicBezTo>
                  <a:cubicBezTo>
                    <a:pt x="134201" y="174308"/>
                    <a:pt x="161824" y="141923"/>
                    <a:pt x="187541" y="109538"/>
                  </a:cubicBezTo>
                  <a:cubicBezTo>
                    <a:pt x="189446" y="106680"/>
                    <a:pt x="187541" y="100013"/>
                    <a:pt x="187541" y="95250"/>
                  </a:cubicBezTo>
                  <a:cubicBezTo>
                    <a:pt x="184684" y="69533"/>
                    <a:pt x="187541" y="45720"/>
                    <a:pt x="206591" y="27623"/>
                  </a:cubicBezTo>
                  <a:cubicBezTo>
                    <a:pt x="213259" y="20955"/>
                    <a:pt x="230404" y="14288"/>
                    <a:pt x="237071" y="18098"/>
                  </a:cubicBezTo>
                  <a:cubicBezTo>
                    <a:pt x="245644" y="22860"/>
                    <a:pt x="253264" y="39053"/>
                    <a:pt x="252311" y="48578"/>
                  </a:cubicBezTo>
                  <a:cubicBezTo>
                    <a:pt x="248501" y="71438"/>
                    <a:pt x="238976" y="93345"/>
                    <a:pt x="232309" y="116205"/>
                  </a:cubicBezTo>
                  <a:cubicBezTo>
                    <a:pt x="236119" y="115253"/>
                    <a:pt x="241834" y="115253"/>
                    <a:pt x="244691" y="112395"/>
                  </a:cubicBezTo>
                  <a:cubicBezTo>
                    <a:pt x="266599" y="95250"/>
                    <a:pt x="290411" y="79058"/>
                    <a:pt x="310414" y="60008"/>
                  </a:cubicBezTo>
                  <a:cubicBezTo>
                    <a:pt x="324701" y="46673"/>
                    <a:pt x="335179" y="28575"/>
                    <a:pt x="305651" y="10478"/>
                  </a:cubicBezTo>
                  <a:cubicBezTo>
                    <a:pt x="346609" y="17145"/>
                    <a:pt x="361849" y="43815"/>
                    <a:pt x="344704" y="73343"/>
                  </a:cubicBezTo>
                  <a:cubicBezTo>
                    <a:pt x="331369" y="95250"/>
                    <a:pt x="315176" y="115253"/>
                    <a:pt x="299936" y="136208"/>
                  </a:cubicBezTo>
                  <a:cubicBezTo>
                    <a:pt x="283744" y="158115"/>
                    <a:pt x="267551" y="179070"/>
                    <a:pt x="262789" y="211455"/>
                  </a:cubicBezTo>
                  <a:cubicBezTo>
                    <a:pt x="290411" y="187643"/>
                    <a:pt x="318034" y="171450"/>
                    <a:pt x="335179" y="140970"/>
                  </a:cubicBezTo>
                  <a:cubicBezTo>
                    <a:pt x="348514" y="117158"/>
                    <a:pt x="367564" y="96203"/>
                    <a:pt x="384709" y="74295"/>
                  </a:cubicBezTo>
                  <a:cubicBezTo>
                    <a:pt x="398044" y="57150"/>
                    <a:pt x="410426" y="40958"/>
                    <a:pt x="406616" y="18098"/>
                  </a:cubicBezTo>
                  <a:cubicBezTo>
                    <a:pt x="430429" y="17145"/>
                    <a:pt x="430429" y="17145"/>
                    <a:pt x="432334" y="67628"/>
                  </a:cubicBezTo>
                  <a:cubicBezTo>
                    <a:pt x="451384" y="52388"/>
                    <a:pt x="469481" y="37148"/>
                    <a:pt x="488531" y="22860"/>
                  </a:cubicBezTo>
                  <a:cubicBezTo>
                    <a:pt x="494246" y="19050"/>
                    <a:pt x="503771" y="17145"/>
                    <a:pt x="509486" y="19050"/>
                  </a:cubicBezTo>
                  <a:cubicBezTo>
                    <a:pt x="514249" y="20955"/>
                    <a:pt x="518059" y="30480"/>
                    <a:pt x="519011" y="36195"/>
                  </a:cubicBezTo>
                  <a:cubicBezTo>
                    <a:pt x="522821" y="69533"/>
                    <a:pt x="503771" y="95250"/>
                    <a:pt x="484721" y="120015"/>
                  </a:cubicBezTo>
                  <a:cubicBezTo>
                    <a:pt x="468529" y="140970"/>
                    <a:pt x="453289" y="163830"/>
                    <a:pt x="439001" y="186690"/>
                  </a:cubicBezTo>
                  <a:cubicBezTo>
                    <a:pt x="435191" y="192405"/>
                    <a:pt x="435191" y="200025"/>
                    <a:pt x="435191" y="207645"/>
                  </a:cubicBezTo>
                  <a:cubicBezTo>
                    <a:pt x="463766" y="184785"/>
                    <a:pt x="499009" y="169545"/>
                    <a:pt x="511391" y="129540"/>
                  </a:cubicBezTo>
                  <a:cubicBezTo>
                    <a:pt x="522821" y="93345"/>
                    <a:pt x="544729" y="60960"/>
                    <a:pt x="577114" y="40005"/>
                  </a:cubicBezTo>
                  <a:cubicBezTo>
                    <a:pt x="593306" y="28575"/>
                    <a:pt x="613309" y="21908"/>
                    <a:pt x="633311" y="17145"/>
                  </a:cubicBezTo>
                  <a:cubicBezTo>
                    <a:pt x="658076" y="11430"/>
                    <a:pt x="673316" y="21908"/>
                    <a:pt x="686651" y="46673"/>
                  </a:cubicBezTo>
                  <a:cubicBezTo>
                    <a:pt x="699986" y="37148"/>
                    <a:pt x="701891" y="9525"/>
                    <a:pt x="726656" y="17145"/>
                  </a:cubicBezTo>
                  <a:cubicBezTo>
                    <a:pt x="689509" y="92393"/>
                    <a:pt x="653314" y="164783"/>
                    <a:pt x="616166" y="238125"/>
                  </a:cubicBezTo>
                  <a:cubicBezTo>
                    <a:pt x="637121" y="245745"/>
                    <a:pt x="655219" y="251460"/>
                    <a:pt x="674269" y="259080"/>
                  </a:cubicBezTo>
                  <a:cubicBezTo>
                    <a:pt x="680936" y="261938"/>
                    <a:pt x="687604" y="265747"/>
                    <a:pt x="693319" y="269558"/>
                  </a:cubicBezTo>
                  <a:cubicBezTo>
                    <a:pt x="739991" y="303847"/>
                    <a:pt x="739991" y="350520"/>
                    <a:pt x="691414" y="387668"/>
                  </a:cubicBezTo>
                  <a:cubicBezTo>
                    <a:pt x="694271" y="323850"/>
                    <a:pt x="656171" y="291465"/>
                    <a:pt x="601879" y="269558"/>
                  </a:cubicBezTo>
                  <a:cubicBezTo>
                    <a:pt x="586639" y="290513"/>
                    <a:pt x="572351" y="313372"/>
                    <a:pt x="555206" y="334328"/>
                  </a:cubicBezTo>
                  <a:cubicBezTo>
                    <a:pt x="516154" y="382905"/>
                    <a:pt x="466624" y="413385"/>
                    <a:pt x="404711" y="419100"/>
                  </a:cubicBezTo>
                  <a:cubicBezTo>
                    <a:pt x="378994" y="421958"/>
                    <a:pt x="355181" y="415290"/>
                    <a:pt x="341846" y="391478"/>
                  </a:cubicBezTo>
                  <a:cubicBezTo>
                    <a:pt x="327559" y="366713"/>
                    <a:pt x="332321" y="340995"/>
                    <a:pt x="345656" y="318135"/>
                  </a:cubicBezTo>
                  <a:cubicBezTo>
                    <a:pt x="373279" y="270510"/>
                    <a:pt x="419951" y="251460"/>
                    <a:pt x="471386" y="240983"/>
                  </a:cubicBezTo>
                  <a:cubicBezTo>
                    <a:pt x="482816" y="233363"/>
                    <a:pt x="495199" y="232410"/>
                    <a:pt x="506629" y="230505"/>
                  </a:cubicBezTo>
                  <a:close/>
                  <a:moveTo>
                    <a:pt x="557111" y="252413"/>
                  </a:moveTo>
                  <a:cubicBezTo>
                    <a:pt x="494246" y="244793"/>
                    <a:pt x="439954" y="252413"/>
                    <a:pt x="392329" y="290513"/>
                  </a:cubicBezTo>
                  <a:cubicBezTo>
                    <a:pt x="368516" y="309563"/>
                    <a:pt x="362801" y="352425"/>
                    <a:pt x="378994" y="373380"/>
                  </a:cubicBezTo>
                  <a:cubicBezTo>
                    <a:pt x="393281" y="392430"/>
                    <a:pt x="423761" y="393383"/>
                    <a:pt x="452336" y="376238"/>
                  </a:cubicBezTo>
                  <a:cubicBezTo>
                    <a:pt x="455194" y="374333"/>
                    <a:pt x="458051" y="372428"/>
                    <a:pt x="460909" y="370522"/>
                  </a:cubicBezTo>
                  <a:cubicBezTo>
                    <a:pt x="502819" y="340995"/>
                    <a:pt x="526631" y="298133"/>
                    <a:pt x="557111" y="252413"/>
                  </a:cubicBezTo>
                  <a:close/>
                  <a:moveTo>
                    <a:pt x="523774" y="209550"/>
                  </a:moveTo>
                  <a:cubicBezTo>
                    <a:pt x="575209" y="169545"/>
                    <a:pt x="624739" y="132398"/>
                    <a:pt x="650456" y="72390"/>
                  </a:cubicBezTo>
                  <a:cubicBezTo>
                    <a:pt x="655219" y="61913"/>
                    <a:pt x="657124" y="50483"/>
                    <a:pt x="659981" y="40005"/>
                  </a:cubicBezTo>
                  <a:cubicBezTo>
                    <a:pt x="613309" y="26670"/>
                    <a:pt x="528536" y="143828"/>
                    <a:pt x="523774" y="209550"/>
                  </a:cubicBezTo>
                  <a:close/>
                  <a:moveTo>
                    <a:pt x="600926" y="175260"/>
                  </a:moveTo>
                  <a:cubicBezTo>
                    <a:pt x="599974" y="174308"/>
                    <a:pt x="599021" y="173355"/>
                    <a:pt x="598069" y="173355"/>
                  </a:cubicBezTo>
                  <a:cubicBezTo>
                    <a:pt x="577114" y="190500"/>
                    <a:pt x="556159" y="208598"/>
                    <a:pt x="535204" y="225743"/>
                  </a:cubicBezTo>
                  <a:cubicBezTo>
                    <a:pt x="536156" y="227648"/>
                    <a:pt x="537109" y="229553"/>
                    <a:pt x="537109" y="231458"/>
                  </a:cubicBezTo>
                  <a:cubicBezTo>
                    <a:pt x="549491" y="228600"/>
                    <a:pt x="565684" y="229553"/>
                    <a:pt x="572351" y="221933"/>
                  </a:cubicBezTo>
                  <a:cubicBezTo>
                    <a:pt x="585686" y="208598"/>
                    <a:pt x="592354" y="190500"/>
                    <a:pt x="600926" y="175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80B34020-9AC2-4662-B68C-FA8096CA0077}"/>
                </a:ext>
              </a:extLst>
            </p:cNvPr>
            <p:cNvGrpSpPr/>
            <p:nvPr/>
          </p:nvGrpSpPr>
          <p:grpSpPr>
            <a:xfrm>
              <a:off x="3606262" y="4262761"/>
              <a:ext cx="1099759" cy="631941"/>
              <a:chOff x="4219443" y="3915907"/>
              <a:chExt cx="1099759" cy="631941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2AF91DBF-36F1-4D1D-BC08-F77D50FA3D97}"/>
                  </a:ext>
                </a:extLst>
              </p:cNvPr>
              <p:cNvSpPr/>
              <p:nvPr/>
            </p:nvSpPr>
            <p:spPr>
              <a:xfrm>
                <a:off x="4219443" y="3915907"/>
                <a:ext cx="923977" cy="631941"/>
              </a:xfrm>
              <a:custGeom>
                <a:avLst/>
                <a:gdLst>
                  <a:gd name="connsiteX0" fmla="*/ 683054 w 1271699"/>
                  <a:gd name="connsiteY0" fmla="*/ 397889 h 869761"/>
                  <a:gd name="connsiteX1" fmla="*/ 675434 w 1271699"/>
                  <a:gd name="connsiteY1" fmla="*/ 474089 h 869761"/>
                  <a:gd name="connsiteX2" fmla="*/ 643049 w 1271699"/>
                  <a:gd name="connsiteY2" fmla="*/ 458849 h 869761"/>
                  <a:gd name="connsiteX3" fmla="*/ 647812 w 1271699"/>
                  <a:gd name="connsiteY3" fmla="*/ 384554 h 869761"/>
                  <a:gd name="connsiteX4" fmla="*/ 623047 w 1271699"/>
                  <a:gd name="connsiteY4" fmla="*/ 375981 h 869761"/>
                  <a:gd name="connsiteX5" fmla="*/ 537322 w 1271699"/>
                  <a:gd name="connsiteY5" fmla="*/ 516951 h 869761"/>
                  <a:gd name="connsiteX6" fmla="*/ 368729 w 1271699"/>
                  <a:gd name="connsiteY6" fmla="*/ 741741 h 869761"/>
                  <a:gd name="connsiteX7" fmla="*/ 234427 w 1271699"/>
                  <a:gd name="connsiteY7" fmla="*/ 849374 h 869761"/>
                  <a:gd name="connsiteX8" fmla="*/ 162989 w 1271699"/>
                  <a:gd name="connsiteY8" fmla="*/ 869376 h 869761"/>
                  <a:gd name="connsiteX9" fmla="*/ 114412 w 1271699"/>
                  <a:gd name="connsiteY9" fmla="*/ 838896 h 869761"/>
                  <a:gd name="connsiteX10" fmla="*/ 97267 w 1271699"/>
                  <a:gd name="connsiteY10" fmla="*/ 773174 h 869761"/>
                  <a:gd name="connsiteX11" fmla="*/ 72502 w 1271699"/>
                  <a:gd name="connsiteY11" fmla="*/ 742694 h 869761"/>
                  <a:gd name="connsiteX12" fmla="*/ 1064 w 1271699"/>
                  <a:gd name="connsiteY12" fmla="*/ 618869 h 869761"/>
                  <a:gd name="connsiteX13" fmla="*/ 92504 w 1271699"/>
                  <a:gd name="connsiteY13" fmla="*/ 455991 h 869761"/>
                  <a:gd name="connsiteX14" fmla="*/ 172514 w 1271699"/>
                  <a:gd name="connsiteY14" fmla="*/ 465516 h 869761"/>
                  <a:gd name="connsiteX15" fmla="*/ 101077 w 1271699"/>
                  <a:gd name="connsiteY15" fmla="*/ 501711 h 869761"/>
                  <a:gd name="connsiteX16" fmla="*/ 22972 w 1271699"/>
                  <a:gd name="connsiteY16" fmla="*/ 615059 h 869761"/>
                  <a:gd name="connsiteX17" fmla="*/ 92504 w 1271699"/>
                  <a:gd name="connsiteY17" fmla="*/ 723644 h 869761"/>
                  <a:gd name="connsiteX18" fmla="*/ 108697 w 1271699"/>
                  <a:gd name="connsiteY18" fmla="*/ 654111 h 869761"/>
                  <a:gd name="connsiteX19" fmla="*/ 275384 w 1271699"/>
                  <a:gd name="connsiteY19" fmla="*/ 414081 h 869761"/>
                  <a:gd name="connsiteX20" fmla="*/ 341107 w 1271699"/>
                  <a:gd name="connsiteY20" fmla="*/ 389316 h 869761"/>
                  <a:gd name="connsiteX21" fmla="*/ 403019 w 1271699"/>
                  <a:gd name="connsiteY21" fmla="*/ 446466 h 869761"/>
                  <a:gd name="connsiteX22" fmla="*/ 359204 w 1271699"/>
                  <a:gd name="connsiteY22" fmla="*/ 581721 h 869761"/>
                  <a:gd name="connsiteX23" fmla="*/ 139177 w 1271699"/>
                  <a:gd name="connsiteY23" fmla="*/ 744599 h 869761"/>
                  <a:gd name="connsiteX24" fmla="*/ 112507 w 1271699"/>
                  <a:gd name="connsiteY24" fmla="*/ 749361 h 869761"/>
                  <a:gd name="connsiteX25" fmla="*/ 132509 w 1271699"/>
                  <a:gd name="connsiteY25" fmla="*/ 822704 h 869761"/>
                  <a:gd name="connsiteX26" fmla="*/ 195374 w 1271699"/>
                  <a:gd name="connsiteY26" fmla="*/ 840801 h 869761"/>
                  <a:gd name="connsiteX27" fmla="*/ 287767 w 1271699"/>
                  <a:gd name="connsiteY27" fmla="*/ 771269 h 869761"/>
                  <a:gd name="connsiteX28" fmla="*/ 495412 w 1271699"/>
                  <a:gd name="connsiteY28" fmla="*/ 460754 h 869761"/>
                  <a:gd name="connsiteX29" fmla="*/ 551609 w 1271699"/>
                  <a:gd name="connsiteY29" fmla="*/ 360741 h 869761"/>
                  <a:gd name="connsiteX30" fmla="*/ 486839 w 1271699"/>
                  <a:gd name="connsiteY30" fmla="*/ 350264 h 869761"/>
                  <a:gd name="connsiteX31" fmla="*/ 378254 w 1271699"/>
                  <a:gd name="connsiteY31" fmla="*/ 340739 h 869761"/>
                  <a:gd name="connsiteX32" fmla="*/ 303007 w 1271699"/>
                  <a:gd name="connsiteY32" fmla="*/ 380744 h 869761"/>
                  <a:gd name="connsiteX33" fmla="*/ 393494 w 1271699"/>
                  <a:gd name="connsiteY33" fmla="*/ 278826 h 869761"/>
                  <a:gd name="connsiteX34" fmla="*/ 558277 w 1271699"/>
                  <a:gd name="connsiteY34" fmla="*/ 303591 h 869761"/>
                  <a:gd name="connsiteX35" fmla="*/ 596377 w 1271699"/>
                  <a:gd name="connsiteY35" fmla="*/ 289304 h 869761"/>
                  <a:gd name="connsiteX36" fmla="*/ 730679 w 1271699"/>
                  <a:gd name="connsiteY36" fmla="*/ 107376 h 869761"/>
                  <a:gd name="connsiteX37" fmla="*/ 823072 w 1271699"/>
                  <a:gd name="connsiteY37" fmla="*/ 27366 h 869761"/>
                  <a:gd name="connsiteX38" fmla="*/ 719249 w 1271699"/>
                  <a:gd name="connsiteY38" fmla="*/ 26414 h 869761"/>
                  <a:gd name="connsiteX39" fmla="*/ 464932 w 1271699"/>
                  <a:gd name="connsiteY39" fmla="*/ 94994 h 869761"/>
                  <a:gd name="connsiteX40" fmla="*/ 327772 w 1271699"/>
                  <a:gd name="connsiteY40" fmla="*/ 199769 h 869761"/>
                  <a:gd name="connsiteX41" fmla="*/ 294434 w 1271699"/>
                  <a:gd name="connsiteY41" fmla="*/ 300734 h 869761"/>
                  <a:gd name="connsiteX42" fmla="*/ 315389 w 1271699"/>
                  <a:gd name="connsiteY42" fmla="*/ 139761 h 869761"/>
                  <a:gd name="connsiteX43" fmla="*/ 454454 w 1271699"/>
                  <a:gd name="connsiteY43" fmla="*/ 46416 h 869761"/>
                  <a:gd name="connsiteX44" fmla="*/ 680197 w 1271699"/>
                  <a:gd name="connsiteY44" fmla="*/ 1649 h 869761"/>
                  <a:gd name="connsiteX45" fmla="*/ 860219 w 1271699"/>
                  <a:gd name="connsiteY45" fmla="*/ 16889 h 869761"/>
                  <a:gd name="connsiteX46" fmla="*/ 901177 w 1271699"/>
                  <a:gd name="connsiteY46" fmla="*/ 13079 h 869761"/>
                  <a:gd name="connsiteX47" fmla="*/ 940229 w 1271699"/>
                  <a:gd name="connsiteY47" fmla="*/ 15936 h 869761"/>
                  <a:gd name="connsiteX48" fmla="*/ 954517 w 1271699"/>
                  <a:gd name="connsiteY48" fmla="*/ 31176 h 869761"/>
                  <a:gd name="connsiteX49" fmla="*/ 942134 w 1271699"/>
                  <a:gd name="connsiteY49" fmla="*/ 48321 h 869761"/>
                  <a:gd name="connsiteX50" fmla="*/ 896414 w 1271699"/>
                  <a:gd name="connsiteY50" fmla="*/ 49274 h 869761"/>
                  <a:gd name="connsiteX51" fmla="*/ 853552 w 1271699"/>
                  <a:gd name="connsiteY51" fmla="*/ 60704 h 869761"/>
                  <a:gd name="connsiteX52" fmla="*/ 739252 w 1271699"/>
                  <a:gd name="connsiteY52" fmla="*/ 194054 h 869761"/>
                  <a:gd name="connsiteX53" fmla="*/ 648764 w 1271699"/>
                  <a:gd name="connsiteY53" fmla="*/ 332166 h 869761"/>
                  <a:gd name="connsiteX54" fmla="*/ 707819 w 1271699"/>
                  <a:gd name="connsiteY54" fmla="*/ 341691 h 869761"/>
                  <a:gd name="connsiteX55" fmla="*/ 786877 w 1271699"/>
                  <a:gd name="connsiteY55" fmla="*/ 324546 h 869761"/>
                  <a:gd name="connsiteX56" fmla="*/ 813547 w 1271699"/>
                  <a:gd name="connsiteY56" fmla="*/ 308354 h 869761"/>
                  <a:gd name="connsiteX57" fmla="*/ 984044 w 1271699"/>
                  <a:gd name="connsiteY57" fmla="*/ 116901 h 869761"/>
                  <a:gd name="connsiteX58" fmla="*/ 1165972 w 1271699"/>
                  <a:gd name="connsiteY58" fmla="*/ 48321 h 869761"/>
                  <a:gd name="connsiteX59" fmla="*/ 1271699 w 1271699"/>
                  <a:gd name="connsiteY59" fmla="*/ 63561 h 869761"/>
                  <a:gd name="connsiteX60" fmla="*/ 1270747 w 1271699"/>
                  <a:gd name="connsiteY60" fmla="*/ 69276 h 869761"/>
                  <a:gd name="connsiteX61" fmla="*/ 1191689 w 1271699"/>
                  <a:gd name="connsiteY61" fmla="*/ 83564 h 869761"/>
                  <a:gd name="connsiteX62" fmla="*/ 1016429 w 1271699"/>
                  <a:gd name="connsiteY62" fmla="*/ 184529 h 869761"/>
                  <a:gd name="connsiteX63" fmla="*/ 875459 w 1271699"/>
                  <a:gd name="connsiteY63" fmla="*/ 323594 h 869761"/>
                  <a:gd name="connsiteX64" fmla="*/ 871649 w 1271699"/>
                  <a:gd name="connsiteY64" fmla="*/ 329309 h 869761"/>
                  <a:gd name="connsiteX65" fmla="*/ 905939 w 1271699"/>
                  <a:gd name="connsiteY65" fmla="*/ 350264 h 869761"/>
                  <a:gd name="connsiteX66" fmla="*/ 898319 w 1271699"/>
                  <a:gd name="connsiteY66" fmla="*/ 407414 h 869761"/>
                  <a:gd name="connsiteX67" fmla="*/ 817357 w 1271699"/>
                  <a:gd name="connsiteY67" fmla="*/ 423606 h 869761"/>
                  <a:gd name="connsiteX68" fmla="*/ 794497 w 1271699"/>
                  <a:gd name="connsiteY68" fmla="*/ 436941 h 869761"/>
                  <a:gd name="connsiteX69" fmla="*/ 735442 w 1271699"/>
                  <a:gd name="connsiteY69" fmla="*/ 549336 h 869761"/>
                  <a:gd name="connsiteX70" fmla="*/ 746872 w 1271699"/>
                  <a:gd name="connsiteY70" fmla="*/ 557909 h 869761"/>
                  <a:gd name="connsiteX71" fmla="*/ 835454 w 1271699"/>
                  <a:gd name="connsiteY71" fmla="*/ 737931 h 869761"/>
                  <a:gd name="connsiteX72" fmla="*/ 742109 w 1271699"/>
                  <a:gd name="connsiteY72" fmla="*/ 800796 h 869761"/>
                  <a:gd name="connsiteX73" fmla="*/ 689722 w 1271699"/>
                  <a:gd name="connsiteY73" fmla="*/ 745551 h 869761"/>
                  <a:gd name="connsiteX74" fmla="*/ 687817 w 1271699"/>
                  <a:gd name="connsiteY74" fmla="*/ 588389 h 869761"/>
                  <a:gd name="connsiteX75" fmla="*/ 688769 w 1271699"/>
                  <a:gd name="connsiteY75" fmla="*/ 582674 h 869761"/>
                  <a:gd name="connsiteX76" fmla="*/ 606854 w 1271699"/>
                  <a:gd name="connsiteY76" fmla="*/ 636966 h 869761"/>
                  <a:gd name="connsiteX77" fmla="*/ 663052 w 1271699"/>
                  <a:gd name="connsiteY77" fmla="*/ 731264 h 869761"/>
                  <a:gd name="connsiteX78" fmla="*/ 586852 w 1271699"/>
                  <a:gd name="connsiteY78" fmla="*/ 716976 h 869761"/>
                  <a:gd name="connsiteX79" fmla="*/ 681149 w 1271699"/>
                  <a:gd name="connsiteY79" fmla="*/ 552194 h 869761"/>
                  <a:gd name="connsiteX80" fmla="*/ 704962 w 1271699"/>
                  <a:gd name="connsiteY80" fmla="*/ 533144 h 869761"/>
                  <a:gd name="connsiteX81" fmla="*/ 749729 w 1271699"/>
                  <a:gd name="connsiteY81" fmla="*/ 417891 h 869761"/>
                  <a:gd name="connsiteX82" fmla="*/ 683054 w 1271699"/>
                  <a:gd name="connsiteY82" fmla="*/ 397889 h 869761"/>
                  <a:gd name="connsiteX83" fmla="*/ 115364 w 1271699"/>
                  <a:gd name="connsiteY83" fmla="*/ 718881 h 869761"/>
                  <a:gd name="connsiteX84" fmla="*/ 121079 w 1271699"/>
                  <a:gd name="connsiteY84" fmla="*/ 726501 h 869761"/>
                  <a:gd name="connsiteX85" fmla="*/ 191564 w 1271699"/>
                  <a:gd name="connsiteY85" fmla="*/ 696021 h 869761"/>
                  <a:gd name="connsiteX86" fmla="*/ 363967 w 1271699"/>
                  <a:gd name="connsiteY86" fmla="*/ 503616 h 869761"/>
                  <a:gd name="connsiteX87" fmla="*/ 380159 w 1271699"/>
                  <a:gd name="connsiteY87" fmla="*/ 443609 h 869761"/>
                  <a:gd name="connsiteX88" fmla="*/ 344917 w 1271699"/>
                  <a:gd name="connsiteY88" fmla="*/ 415034 h 869761"/>
                  <a:gd name="connsiteX89" fmla="*/ 294434 w 1271699"/>
                  <a:gd name="connsiteY89" fmla="*/ 435989 h 869761"/>
                  <a:gd name="connsiteX90" fmla="*/ 115364 w 1271699"/>
                  <a:gd name="connsiteY90" fmla="*/ 718881 h 869761"/>
                  <a:gd name="connsiteX91" fmla="*/ 723059 w 1271699"/>
                  <a:gd name="connsiteY91" fmla="*/ 584579 h 869761"/>
                  <a:gd name="connsiteX92" fmla="*/ 704962 w 1271699"/>
                  <a:gd name="connsiteY92" fmla="*/ 678876 h 869761"/>
                  <a:gd name="connsiteX93" fmla="*/ 721154 w 1271699"/>
                  <a:gd name="connsiteY93" fmla="*/ 757934 h 869761"/>
                  <a:gd name="connsiteX94" fmla="*/ 776399 w 1271699"/>
                  <a:gd name="connsiteY94" fmla="*/ 780794 h 869761"/>
                  <a:gd name="connsiteX95" fmla="*/ 811642 w 1271699"/>
                  <a:gd name="connsiteY95" fmla="*/ 733169 h 869761"/>
                  <a:gd name="connsiteX96" fmla="*/ 806879 w 1271699"/>
                  <a:gd name="connsiteY96" fmla="*/ 688401 h 869761"/>
                  <a:gd name="connsiteX97" fmla="*/ 723059 w 1271699"/>
                  <a:gd name="connsiteY97" fmla="*/ 584579 h 869761"/>
                  <a:gd name="connsiteX98" fmla="*/ 820214 w 1271699"/>
                  <a:gd name="connsiteY98" fmla="*/ 395984 h 869761"/>
                  <a:gd name="connsiteX99" fmla="*/ 881174 w 1271699"/>
                  <a:gd name="connsiteY99" fmla="*/ 395031 h 869761"/>
                  <a:gd name="connsiteX100" fmla="*/ 903082 w 1271699"/>
                  <a:gd name="connsiteY100" fmla="*/ 378839 h 869761"/>
                  <a:gd name="connsiteX101" fmla="*/ 881174 w 1271699"/>
                  <a:gd name="connsiteY101" fmla="*/ 355979 h 869761"/>
                  <a:gd name="connsiteX102" fmla="*/ 851647 w 1271699"/>
                  <a:gd name="connsiteY102" fmla="*/ 353121 h 869761"/>
                  <a:gd name="connsiteX103" fmla="*/ 820214 w 1271699"/>
                  <a:gd name="connsiteY103" fmla="*/ 395984 h 869761"/>
                  <a:gd name="connsiteX104" fmla="*/ 768779 w 1271699"/>
                  <a:gd name="connsiteY104" fmla="*/ 385506 h 869761"/>
                  <a:gd name="connsiteX105" fmla="*/ 789734 w 1271699"/>
                  <a:gd name="connsiteY105" fmla="*/ 346454 h 869761"/>
                  <a:gd name="connsiteX106" fmla="*/ 786877 w 1271699"/>
                  <a:gd name="connsiteY106" fmla="*/ 341691 h 869761"/>
                  <a:gd name="connsiteX107" fmla="*/ 718297 w 1271699"/>
                  <a:gd name="connsiteY107" fmla="*/ 362646 h 869761"/>
                  <a:gd name="connsiteX108" fmla="*/ 719249 w 1271699"/>
                  <a:gd name="connsiteY108" fmla="*/ 369314 h 869761"/>
                  <a:gd name="connsiteX109" fmla="*/ 768779 w 1271699"/>
                  <a:gd name="connsiteY109" fmla="*/ 385506 h 86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71699" h="869761">
                    <a:moveTo>
                      <a:pt x="683054" y="397889"/>
                    </a:moveTo>
                    <a:cubicBezTo>
                      <a:pt x="667814" y="422654"/>
                      <a:pt x="670672" y="447419"/>
                      <a:pt x="675434" y="474089"/>
                    </a:cubicBezTo>
                    <a:cubicBezTo>
                      <a:pt x="659242" y="479804"/>
                      <a:pt x="650669" y="469326"/>
                      <a:pt x="643049" y="458849"/>
                    </a:cubicBezTo>
                    <a:cubicBezTo>
                      <a:pt x="626857" y="436941"/>
                      <a:pt x="628762" y="415986"/>
                      <a:pt x="647812" y="384554"/>
                    </a:cubicBezTo>
                    <a:cubicBezTo>
                      <a:pt x="640192" y="381696"/>
                      <a:pt x="631619" y="378839"/>
                      <a:pt x="623047" y="375981"/>
                    </a:cubicBezTo>
                    <a:cubicBezTo>
                      <a:pt x="594472" y="423606"/>
                      <a:pt x="566849" y="470279"/>
                      <a:pt x="537322" y="516951"/>
                    </a:cubicBezTo>
                    <a:cubicBezTo>
                      <a:pt x="486839" y="596009"/>
                      <a:pt x="435404" y="675066"/>
                      <a:pt x="368729" y="741741"/>
                    </a:cubicBezTo>
                    <a:cubicBezTo>
                      <a:pt x="327772" y="782699"/>
                      <a:pt x="285862" y="822704"/>
                      <a:pt x="234427" y="849374"/>
                    </a:cubicBezTo>
                    <a:cubicBezTo>
                      <a:pt x="212519" y="859851"/>
                      <a:pt x="187754" y="866519"/>
                      <a:pt x="162989" y="869376"/>
                    </a:cubicBezTo>
                    <a:cubicBezTo>
                      <a:pt x="141082" y="872234"/>
                      <a:pt x="122032" y="858899"/>
                      <a:pt x="114412" y="838896"/>
                    </a:cubicBezTo>
                    <a:cubicBezTo>
                      <a:pt x="105839" y="817941"/>
                      <a:pt x="101077" y="795081"/>
                      <a:pt x="97267" y="773174"/>
                    </a:cubicBezTo>
                    <a:cubicBezTo>
                      <a:pt x="94409" y="756981"/>
                      <a:pt x="90599" y="747456"/>
                      <a:pt x="72502" y="742694"/>
                    </a:cubicBezTo>
                    <a:cubicBezTo>
                      <a:pt x="19162" y="728406"/>
                      <a:pt x="-5603" y="683639"/>
                      <a:pt x="1064" y="618869"/>
                    </a:cubicBezTo>
                    <a:cubicBezTo>
                      <a:pt x="7732" y="552194"/>
                      <a:pt x="39164" y="496949"/>
                      <a:pt x="92504" y="455991"/>
                    </a:cubicBezTo>
                    <a:cubicBezTo>
                      <a:pt x="126794" y="429321"/>
                      <a:pt x="153464" y="435036"/>
                      <a:pt x="172514" y="465516"/>
                    </a:cubicBezTo>
                    <a:cubicBezTo>
                      <a:pt x="148702" y="477899"/>
                      <a:pt x="122984" y="487424"/>
                      <a:pt x="101077" y="501711"/>
                    </a:cubicBezTo>
                    <a:cubicBezTo>
                      <a:pt x="61072" y="529334"/>
                      <a:pt x="35354" y="568386"/>
                      <a:pt x="22972" y="615059"/>
                    </a:cubicBezTo>
                    <a:cubicBezTo>
                      <a:pt x="8684" y="670304"/>
                      <a:pt x="33449" y="709356"/>
                      <a:pt x="92504" y="723644"/>
                    </a:cubicBezTo>
                    <a:cubicBezTo>
                      <a:pt x="98219" y="700784"/>
                      <a:pt x="101077" y="676971"/>
                      <a:pt x="108697" y="654111"/>
                    </a:cubicBezTo>
                    <a:cubicBezTo>
                      <a:pt x="141082" y="557909"/>
                      <a:pt x="192517" y="475041"/>
                      <a:pt x="275384" y="414081"/>
                    </a:cubicBezTo>
                    <a:cubicBezTo>
                      <a:pt x="293482" y="400746"/>
                      <a:pt x="318247" y="392174"/>
                      <a:pt x="341107" y="389316"/>
                    </a:cubicBezTo>
                    <a:cubicBezTo>
                      <a:pt x="375397" y="384554"/>
                      <a:pt x="401114" y="412176"/>
                      <a:pt x="403019" y="446466"/>
                    </a:cubicBezTo>
                    <a:cubicBezTo>
                      <a:pt x="404924" y="496949"/>
                      <a:pt x="383969" y="540764"/>
                      <a:pt x="359204" y="581721"/>
                    </a:cubicBezTo>
                    <a:cubicBezTo>
                      <a:pt x="307769" y="665541"/>
                      <a:pt x="234427" y="719834"/>
                      <a:pt x="139177" y="744599"/>
                    </a:cubicBezTo>
                    <a:cubicBezTo>
                      <a:pt x="132509" y="746504"/>
                      <a:pt x="124889" y="747456"/>
                      <a:pt x="112507" y="749361"/>
                    </a:cubicBezTo>
                    <a:cubicBezTo>
                      <a:pt x="119174" y="774126"/>
                      <a:pt x="122984" y="799844"/>
                      <a:pt x="132509" y="822704"/>
                    </a:cubicBezTo>
                    <a:cubicBezTo>
                      <a:pt x="142034" y="845564"/>
                      <a:pt x="167752" y="851279"/>
                      <a:pt x="195374" y="840801"/>
                    </a:cubicBezTo>
                    <a:cubicBezTo>
                      <a:pt x="232522" y="826514"/>
                      <a:pt x="262049" y="800796"/>
                      <a:pt x="287767" y="771269"/>
                    </a:cubicBezTo>
                    <a:cubicBezTo>
                      <a:pt x="371587" y="677924"/>
                      <a:pt x="433499" y="569339"/>
                      <a:pt x="495412" y="460754"/>
                    </a:cubicBezTo>
                    <a:cubicBezTo>
                      <a:pt x="513509" y="428369"/>
                      <a:pt x="531607" y="395984"/>
                      <a:pt x="551609" y="360741"/>
                    </a:cubicBezTo>
                    <a:cubicBezTo>
                      <a:pt x="528749" y="356931"/>
                      <a:pt x="507794" y="352169"/>
                      <a:pt x="486839" y="350264"/>
                    </a:cubicBezTo>
                    <a:cubicBezTo>
                      <a:pt x="450644" y="346454"/>
                      <a:pt x="414449" y="342644"/>
                      <a:pt x="378254" y="340739"/>
                    </a:cubicBezTo>
                    <a:cubicBezTo>
                      <a:pt x="348727" y="339786"/>
                      <a:pt x="319199" y="342644"/>
                      <a:pt x="303007" y="380744"/>
                    </a:cubicBezTo>
                    <a:cubicBezTo>
                      <a:pt x="305864" y="319784"/>
                      <a:pt x="341107" y="284541"/>
                      <a:pt x="393494" y="278826"/>
                    </a:cubicBezTo>
                    <a:cubicBezTo>
                      <a:pt x="450644" y="273111"/>
                      <a:pt x="504937" y="286446"/>
                      <a:pt x="558277" y="303591"/>
                    </a:cubicBezTo>
                    <a:cubicBezTo>
                      <a:pt x="578279" y="310259"/>
                      <a:pt x="584947" y="305496"/>
                      <a:pt x="596377" y="289304"/>
                    </a:cubicBezTo>
                    <a:cubicBezTo>
                      <a:pt x="639239" y="227391"/>
                      <a:pt x="682102" y="165479"/>
                      <a:pt x="730679" y="107376"/>
                    </a:cubicBezTo>
                    <a:cubicBezTo>
                      <a:pt x="755444" y="77849"/>
                      <a:pt x="789734" y="55941"/>
                      <a:pt x="823072" y="27366"/>
                    </a:cubicBezTo>
                    <a:cubicBezTo>
                      <a:pt x="788782" y="26414"/>
                      <a:pt x="753539" y="23556"/>
                      <a:pt x="719249" y="26414"/>
                    </a:cubicBezTo>
                    <a:cubicBezTo>
                      <a:pt x="630667" y="33081"/>
                      <a:pt x="545894" y="55941"/>
                      <a:pt x="464932" y="94994"/>
                    </a:cubicBezTo>
                    <a:cubicBezTo>
                      <a:pt x="412544" y="120711"/>
                      <a:pt x="363967" y="153096"/>
                      <a:pt x="327772" y="199769"/>
                    </a:cubicBezTo>
                    <a:cubicBezTo>
                      <a:pt x="304912" y="229296"/>
                      <a:pt x="297292" y="263586"/>
                      <a:pt x="294434" y="300734"/>
                    </a:cubicBezTo>
                    <a:cubicBezTo>
                      <a:pt x="274432" y="251204"/>
                      <a:pt x="279194" y="185481"/>
                      <a:pt x="315389" y="139761"/>
                    </a:cubicBezTo>
                    <a:cubicBezTo>
                      <a:pt x="351584" y="93089"/>
                      <a:pt x="401114" y="66419"/>
                      <a:pt x="454454" y="46416"/>
                    </a:cubicBezTo>
                    <a:cubicBezTo>
                      <a:pt x="526844" y="19746"/>
                      <a:pt x="602092" y="6411"/>
                      <a:pt x="680197" y="1649"/>
                    </a:cubicBezTo>
                    <a:cubicBezTo>
                      <a:pt x="741157" y="-2161"/>
                      <a:pt x="801164" y="-256"/>
                      <a:pt x="860219" y="16889"/>
                    </a:cubicBezTo>
                    <a:cubicBezTo>
                      <a:pt x="872602" y="20699"/>
                      <a:pt x="886889" y="14031"/>
                      <a:pt x="901177" y="13079"/>
                    </a:cubicBezTo>
                    <a:cubicBezTo>
                      <a:pt x="914512" y="13079"/>
                      <a:pt x="927847" y="13079"/>
                      <a:pt x="940229" y="15936"/>
                    </a:cubicBezTo>
                    <a:cubicBezTo>
                      <a:pt x="945944" y="17841"/>
                      <a:pt x="954517" y="25461"/>
                      <a:pt x="954517" y="31176"/>
                    </a:cubicBezTo>
                    <a:cubicBezTo>
                      <a:pt x="954517" y="36891"/>
                      <a:pt x="947849" y="47369"/>
                      <a:pt x="942134" y="48321"/>
                    </a:cubicBezTo>
                    <a:cubicBezTo>
                      <a:pt x="926894" y="51179"/>
                      <a:pt x="910702" y="53084"/>
                      <a:pt x="896414" y="49274"/>
                    </a:cubicBezTo>
                    <a:cubicBezTo>
                      <a:pt x="878317" y="44511"/>
                      <a:pt x="866887" y="49274"/>
                      <a:pt x="853552" y="60704"/>
                    </a:cubicBezTo>
                    <a:cubicBezTo>
                      <a:pt x="808784" y="99756"/>
                      <a:pt x="772589" y="145476"/>
                      <a:pt x="739252" y="194054"/>
                    </a:cubicBezTo>
                    <a:cubicBezTo>
                      <a:pt x="707819" y="239774"/>
                      <a:pt x="678292" y="286446"/>
                      <a:pt x="648764" y="332166"/>
                    </a:cubicBezTo>
                    <a:cubicBezTo>
                      <a:pt x="668767" y="347406"/>
                      <a:pt x="684959" y="351216"/>
                      <a:pt x="707819" y="341691"/>
                    </a:cubicBezTo>
                    <a:cubicBezTo>
                      <a:pt x="732584" y="331214"/>
                      <a:pt x="760207" y="327404"/>
                      <a:pt x="786877" y="324546"/>
                    </a:cubicBezTo>
                    <a:cubicBezTo>
                      <a:pt x="799259" y="322641"/>
                      <a:pt x="806879" y="318831"/>
                      <a:pt x="813547" y="308354"/>
                    </a:cubicBezTo>
                    <a:cubicBezTo>
                      <a:pt x="859267" y="235011"/>
                      <a:pt x="914512" y="169289"/>
                      <a:pt x="984044" y="116901"/>
                    </a:cubicBezTo>
                    <a:cubicBezTo>
                      <a:pt x="1037384" y="75944"/>
                      <a:pt x="1097392" y="49274"/>
                      <a:pt x="1165972" y="48321"/>
                    </a:cubicBezTo>
                    <a:cubicBezTo>
                      <a:pt x="1201214" y="47369"/>
                      <a:pt x="1236457" y="57846"/>
                      <a:pt x="1271699" y="63561"/>
                    </a:cubicBezTo>
                    <a:cubicBezTo>
                      <a:pt x="1271699" y="65466"/>
                      <a:pt x="1270747" y="67371"/>
                      <a:pt x="1270747" y="69276"/>
                    </a:cubicBezTo>
                    <a:cubicBezTo>
                      <a:pt x="1244077" y="74039"/>
                      <a:pt x="1217407" y="75944"/>
                      <a:pt x="1191689" y="83564"/>
                    </a:cubicBezTo>
                    <a:cubicBezTo>
                      <a:pt x="1125014" y="102614"/>
                      <a:pt x="1067864" y="139761"/>
                      <a:pt x="1016429" y="184529"/>
                    </a:cubicBezTo>
                    <a:cubicBezTo>
                      <a:pt x="966899" y="228344"/>
                      <a:pt x="922132" y="276921"/>
                      <a:pt x="875459" y="323594"/>
                    </a:cubicBezTo>
                    <a:cubicBezTo>
                      <a:pt x="873554" y="325499"/>
                      <a:pt x="872602" y="328356"/>
                      <a:pt x="871649" y="329309"/>
                    </a:cubicBezTo>
                    <a:cubicBezTo>
                      <a:pt x="884032" y="335976"/>
                      <a:pt x="896414" y="341691"/>
                      <a:pt x="905939" y="350264"/>
                    </a:cubicBezTo>
                    <a:cubicBezTo>
                      <a:pt x="929752" y="370266"/>
                      <a:pt x="926894" y="397889"/>
                      <a:pt x="898319" y="407414"/>
                    </a:cubicBezTo>
                    <a:cubicBezTo>
                      <a:pt x="872602" y="415986"/>
                      <a:pt x="844979" y="419796"/>
                      <a:pt x="817357" y="423606"/>
                    </a:cubicBezTo>
                    <a:cubicBezTo>
                      <a:pt x="805927" y="424559"/>
                      <a:pt x="799259" y="427416"/>
                      <a:pt x="794497" y="436941"/>
                    </a:cubicBezTo>
                    <a:cubicBezTo>
                      <a:pt x="775447" y="474089"/>
                      <a:pt x="755444" y="511236"/>
                      <a:pt x="735442" y="549336"/>
                    </a:cubicBezTo>
                    <a:cubicBezTo>
                      <a:pt x="741157" y="553146"/>
                      <a:pt x="744014" y="556004"/>
                      <a:pt x="746872" y="557909"/>
                    </a:cubicBezTo>
                    <a:cubicBezTo>
                      <a:pt x="817357" y="592199"/>
                      <a:pt x="852599" y="661731"/>
                      <a:pt x="835454" y="737931"/>
                    </a:cubicBezTo>
                    <a:cubicBezTo>
                      <a:pt x="826882" y="776984"/>
                      <a:pt x="789734" y="816036"/>
                      <a:pt x="742109" y="800796"/>
                    </a:cubicBezTo>
                    <a:cubicBezTo>
                      <a:pt x="715439" y="792224"/>
                      <a:pt x="699247" y="770316"/>
                      <a:pt x="689722" y="745551"/>
                    </a:cubicBezTo>
                    <a:cubicBezTo>
                      <a:pt x="668767" y="693164"/>
                      <a:pt x="675434" y="640776"/>
                      <a:pt x="687817" y="588389"/>
                    </a:cubicBezTo>
                    <a:cubicBezTo>
                      <a:pt x="687817" y="586484"/>
                      <a:pt x="688769" y="584579"/>
                      <a:pt x="688769" y="582674"/>
                    </a:cubicBezTo>
                    <a:cubicBezTo>
                      <a:pt x="654479" y="577911"/>
                      <a:pt x="616379" y="602676"/>
                      <a:pt x="606854" y="636966"/>
                    </a:cubicBezTo>
                    <a:cubicBezTo>
                      <a:pt x="594472" y="676019"/>
                      <a:pt x="612569" y="706499"/>
                      <a:pt x="663052" y="731264"/>
                    </a:cubicBezTo>
                    <a:cubicBezTo>
                      <a:pt x="635429" y="758886"/>
                      <a:pt x="603044" y="753171"/>
                      <a:pt x="586852" y="716976"/>
                    </a:cubicBezTo>
                    <a:cubicBezTo>
                      <a:pt x="556372" y="648396"/>
                      <a:pt x="606854" y="559814"/>
                      <a:pt x="681149" y="552194"/>
                    </a:cubicBezTo>
                    <a:cubicBezTo>
                      <a:pt x="694484" y="550289"/>
                      <a:pt x="700199" y="544574"/>
                      <a:pt x="704962" y="533144"/>
                    </a:cubicBezTo>
                    <a:cubicBezTo>
                      <a:pt x="719249" y="495044"/>
                      <a:pt x="734489" y="456944"/>
                      <a:pt x="749729" y="417891"/>
                    </a:cubicBezTo>
                    <a:cubicBezTo>
                      <a:pt x="728774" y="412176"/>
                      <a:pt x="705914" y="405509"/>
                      <a:pt x="683054" y="397889"/>
                    </a:cubicBezTo>
                    <a:close/>
                    <a:moveTo>
                      <a:pt x="115364" y="718881"/>
                    </a:moveTo>
                    <a:cubicBezTo>
                      <a:pt x="117269" y="721739"/>
                      <a:pt x="119174" y="723644"/>
                      <a:pt x="121079" y="726501"/>
                    </a:cubicBezTo>
                    <a:cubicBezTo>
                      <a:pt x="144892" y="716976"/>
                      <a:pt x="169657" y="709356"/>
                      <a:pt x="191564" y="696021"/>
                    </a:cubicBezTo>
                    <a:cubicBezTo>
                      <a:pt x="267764" y="649349"/>
                      <a:pt x="322057" y="581721"/>
                      <a:pt x="363967" y="503616"/>
                    </a:cubicBezTo>
                    <a:cubicBezTo>
                      <a:pt x="373492" y="485519"/>
                      <a:pt x="377302" y="463611"/>
                      <a:pt x="380159" y="443609"/>
                    </a:cubicBezTo>
                    <a:cubicBezTo>
                      <a:pt x="383017" y="421701"/>
                      <a:pt x="366824" y="409319"/>
                      <a:pt x="344917" y="415034"/>
                    </a:cubicBezTo>
                    <a:cubicBezTo>
                      <a:pt x="327772" y="419796"/>
                      <a:pt x="308722" y="425511"/>
                      <a:pt x="294434" y="435989"/>
                    </a:cubicBezTo>
                    <a:cubicBezTo>
                      <a:pt x="194422" y="505521"/>
                      <a:pt x="140129" y="603629"/>
                      <a:pt x="115364" y="718881"/>
                    </a:cubicBezTo>
                    <a:close/>
                    <a:moveTo>
                      <a:pt x="723059" y="584579"/>
                    </a:moveTo>
                    <a:cubicBezTo>
                      <a:pt x="716392" y="617916"/>
                      <a:pt x="708772" y="648396"/>
                      <a:pt x="704962" y="678876"/>
                    </a:cubicBezTo>
                    <a:cubicBezTo>
                      <a:pt x="701152" y="706499"/>
                      <a:pt x="704962" y="734121"/>
                      <a:pt x="721154" y="757934"/>
                    </a:cubicBezTo>
                    <a:cubicBezTo>
                      <a:pt x="733537" y="776031"/>
                      <a:pt x="757349" y="786509"/>
                      <a:pt x="776399" y="780794"/>
                    </a:cubicBezTo>
                    <a:cubicBezTo>
                      <a:pt x="795449" y="776031"/>
                      <a:pt x="811642" y="755076"/>
                      <a:pt x="811642" y="733169"/>
                    </a:cubicBezTo>
                    <a:cubicBezTo>
                      <a:pt x="811642" y="717929"/>
                      <a:pt x="811642" y="702689"/>
                      <a:pt x="806879" y="688401"/>
                    </a:cubicBezTo>
                    <a:cubicBezTo>
                      <a:pt x="794497" y="645539"/>
                      <a:pt x="770684" y="608391"/>
                      <a:pt x="723059" y="584579"/>
                    </a:cubicBezTo>
                    <a:close/>
                    <a:moveTo>
                      <a:pt x="820214" y="395984"/>
                    </a:moveTo>
                    <a:cubicBezTo>
                      <a:pt x="844027" y="395984"/>
                      <a:pt x="863077" y="397889"/>
                      <a:pt x="881174" y="395031"/>
                    </a:cubicBezTo>
                    <a:cubicBezTo>
                      <a:pt x="888794" y="394079"/>
                      <a:pt x="895462" y="384554"/>
                      <a:pt x="903082" y="378839"/>
                    </a:cubicBezTo>
                    <a:cubicBezTo>
                      <a:pt x="896414" y="371219"/>
                      <a:pt x="889747" y="360741"/>
                      <a:pt x="881174" y="355979"/>
                    </a:cubicBezTo>
                    <a:cubicBezTo>
                      <a:pt x="872602" y="352169"/>
                      <a:pt x="857362" y="349311"/>
                      <a:pt x="851647" y="353121"/>
                    </a:cubicBezTo>
                    <a:cubicBezTo>
                      <a:pt x="840217" y="364551"/>
                      <a:pt x="832597" y="379791"/>
                      <a:pt x="820214" y="395984"/>
                    </a:cubicBezTo>
                    <a:close/>
                    <a:moveTo>
                      <a:pt x="768779" y="385506"/>
                    </a:moveTo>
                    <a:cubicBezTo>
                      <a:pt x="776399" y="371219"/>
                      <a:pt x="783067" y="358836"/>
                      <a:pt x="789734" y="346454"/>
                    </a:cubicBezTo>
                    <a:cubicBezTo>
                      <a:pt x="788782" y="344549"/>
                      <a:pt x="787829" y="343596"/>
                      <a:pt x="786877" y="341691"/>
                    </a:cubicBezTo>
                    <a:cubicBezTo>
                      <a:pt x="764017" y="348359"/>
                      <a:pt x="741157" y="355026"/>
                      <a:pt x="718297" y="362646"/>
                    </a:cubicBezTo>
                    <a:cubicBezTo>
                      <a:pt x="718297" y="364551"/>
                      <a:pt x="719249" y="366456"/>
                      <a:pt x="719249" y="369314"/>
                    </a:cubicBezTo>
                    <a:cubicBezTo>
                      <a:pt x="734489" y="373124"/>
                      <a:pt x="750682" y="378839"/>
                      <a:pt x="768779" y="3855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489AC9FF-45EC-46AC-9014-5A1EC12BDD28}"/>
                  </a:ext>
                </a:extLst>
              </p:cNvPr>
              <p:cNvSpPr/>
              <p:nvPr/>
            </p:nvSpPr>
            <p:spPr>
              <a:xfrm>
                <a:off x="4825650" y="4164861"/>
                <a:ext cx="493552" cy="198456"/>
              </a:xfrm>
              <a:custGeom>
                <a:avLst/>
                <a:gdLst>
                  <a:gd name="connsiteX0" fmla="*/ 309722 w 679292"/>
                  <a:gd name="connsiteY0" fmla="*/ 104775 h 273141"/>
                  <a:gd name="connsiteX1" fmla="*/ 326867 w 679292"/>
                  <a:gd name="connsiteY1" fmla="*/ 66675 h 273141"/>
                  <a:gd name="connsiteX2" fmla="*/ 327820 w 679292"/>
                  <a:gd name="connsiteY2" fmla="*/ 0 h 273141"/>
                  <a:gd name="connsiteX3" fmla="*/ 356395 w 679292"/>
                  <a:gd name="connsiteY3" fmla="*/ 91440 h 273141"/>
                  <a:gd name="connsiteX4" fmla="*/ 294482 w 679292"/>
                  <a:gd name="connsiteY4" fmla="*/ 196215 h 273141"/>
                  <a:gd name="connsiteX5" fmla="*/ 264002 w 679292"/>
                  <a:gd name="connsiteY5" fmla="*/ 245745 h 273141"/>
                  <a:gd name="connsiteX6" fmla="*/ 284957 w 679292"/>
                  <a:gd name="connsiteY6" fmla="*/ 226695 h 273141"/>
                  <a:gd name="connsiteX7" fmla="*/ 370682 w 679292"/>
                  <a:gd name="connsiteY7" fmla="*/ 127635 h 273141"/>
                  <a:gd name="connsiteX8" fmla="*/ 375445 w 679292"/>
                  <a:gd name="connsiteY8" fmla="*/ 108585 h 273141"/>
                  <a:gd name="connsiteX9" fmla="*/ 389732 w 679292"/>
                  <a:gd name="connsiteY9" fmla="*/ 28575 h 273141"/>
                  <a:gd name="connsiteX10" fmla="*/ 428784 w 679292"/>
                  <a:gd name="connsiteY10" fmla="*/ 7620 h 273141"/>
                  <a:gd name="connsiteX11" fmla="*/ 448787 w 679292"/>
                  <a:gd name="connsiteY11" fmla="*/ 45720 h 273141"/>
                  <a:gd name="connsiteX12" fmla="*/ 443072 w 679292"/>
                  <a:gd name="connsiteY12" fmla="*/ 76200 h 273141"/>
                  <a:gd name="connsiteX13" fmla="*/ 420212 w 679292"/>
                  <a:gd name="connsiteY13" fmla="*/ 129540 h 273141"/>
                  <a:gd name="connsiteX14" fmla="*/ 482125 w 679292"/>
                  <a:gd name="connsiteY14" fmla="*/ 91440 h 273141"/>
                  <a:gd name="connsiteX15" fmla="*/ 561182 w 679292"/>
                  <a:gd name="connsiteY15" fmla="*/ 19050 h 273141"/>
                  <a:gd name="connsiteX16" fmla="*/ 631667 w 679292"/>
                  <a:gd name="connsiteY16" fmla="*/ 9525 h 273141"/>
                  <a:gd name="connsiteX17" fmla="*/ 663100 w 679292"/>
                  <a:gd name="connsiteY17" fmla="*/ 40957 h 273141"/>
                  <a:gd name="connsiteX18" fmla="*/ 541180 w 679292"/>
                  <a:gd name="connsiteY18" fmla="*/ 140970 h 273141"/>
                  <a:gd name="connsiteX19" fmla="*/ 491650 w 679292"/>
                  <a:gd name="connsiteY19" fmla="*/ 180975 h 273141"/>
                  <a:gd name="connsiteX20" fmla="*/ 468789 w 679292"/>
                  <a:gd name="connsiteY20" fmla="*/ 247650 h 273141"/>
                  <a:gd name="connsiteX21" fmla="*/ 517367 w 679292"/>
                  <a:gd name="connsiteY21" fmla="*/ 213360 h 273141"/>
                  <a:gd name="connsiteX22" fmla="*/ 648812 w 679292"/>
                  <a:gd name="connsiteY22" fmla="*/ 107632 h 273141"/>
                  <a:gd name="connsiteX23" fmla="*/ 675482 w 679292"/>
                  <a:gd name="connsiteY23" fmla="*/ 98107 h 273141"/>
                  <a:gd name="connsiteX24" fmla="*/ 679292 w 679292"/>
                  <a:gd name="connsiteY24" fmla="*/ 105727 h 273141"/>
                  <a:gd name="connsiteX25" fmla="*/ 611664 w 679292"/>
                  <a:gd name="connsiteY25" fmla="*/ 166688 h 273141"/>
                  <a:gd name="connsiteX26" fmla="*/ 476409 w 679292"/>
                  <a:gd name="connsiteY26" fmla="*/ 267653 h 273141"/>
                  <a:gd name="connsiteX27" fmla="*/ 452597 w 679292"/>
                  <a:gd name="connsiteY27" fmla="*/ 266700 h 273141"/>
                  <a:gd name="connsiteX28" fmla="*/ 438309 w 679292"/>
                  <a:gd name="connsiteY28" fmla="*/ 196215 h 273141"/>
                  <a:gd name="connsiteX29" fmla="*/ 453550 w 679292"/>
                  <a:gd name="connsiteY29" fmla="*/ 140017 h 273141"/>
                  <a:gd name="connsiteX30" fmla="*/ 410687 w 679292"/>
                  <a:gd name="connsiteY30" fmla="*/ 146685 h 273141"/>
                  <a:gd name="connsiteX31" fmla="*/ 399257 w 679292"/>
                  <a:gd name="connsiteY31" fmla="*/ 156210 h 273141"/>
                  <a:gd name="connsiteX32" fmla="*/ 291625 w 679292"/>
                  <a:gd name="connsiteY32" fmla="*/ 255270 h 273141"/>
                  <a:gd name="connsiteX33" fmla="*/ 276384 w 679292"/>
                  <a:gd name="connsiteY33" fmla="*/ 263842 h 273141"/>
                  <a:gd name="connsiteX34" fmla="*/ 232570 w 679292"/>
                  <a:gd name="connsiteY34" fmla="*/ 237172 h 273141"/>
                  <a:gd name="connsiteX35" fmla="*/ 231617 w 679292"/>
                  <a:gd name="connsiteY35" fmla="*/ 220027 h 273141"/>
                  <a:gd name="connsiteX36" fmla="*/ 171609 w 679292"/>
                  <a:gd name="connsiteY36" fmla="*/ 264795 h 273141"/>
                  <a:gd name="connsiteX37" fmla="*/ 132557 w 679292"/>
                  <a:gd name="connsiteY37" fmla="*/ 251460 h 273141"/>
                  <a:gd name="connsiteX38" fmla="*/ 127795 w 679292"/>
                  <a:gd name="connsiteY38" fmla="*/ 199072 h 273141"/>
                  <a:gd name="connsiteX39" fmla="*/ 47784 w 679292"/>
                  <a:gd name="connsiteY39" fmla="*/ 260985 h 273141"/>
                  <a:gd name="connsiteX40" fmla="*/ 21114 w 679292"/>
                  <a:gd name="connsiteY40" fmla="*/ 271463 h 273141"/>
                  <a:gd name="connsiteX41" fmla="*/ 1112 w 679292"/>
                  <a:gd name="connsiteY41" fmla="*/ 240030 h 273141"/>
                  <a:gd name="connsiteX42" fmla="*/ 33497 w 679292"/>
                  <a:gd name="connsiteY42" fmla="*/ 123825 h 273141"/>
                  <a:gd name="connsiteX43" fmla="*/ 166847 w 679292"/>
                  <a:gd name="connsiteY43" fmla="*/ 10477 h 273141"/>
                  <a:gd name="connsiteX44" fmla="*/ 237332 w 679292"/>
                  <a:gd name="connsiteY44" fmla="*/ 29527 h 273141"/>
                  <a:gd name="connsiteX45" fmla="*/ 265907 w 679292"/>
                  <a:gd name="connsiteY45" fmla="*/ 16192 h 273141"/>
                  <a:gd name="connsiteX46" fmla="*/ 313532 w 679292"/>
                  <a:gd name="connsiteY46" fmla="*/ 57150 h 273141"/>
                  <a:gd name="connsiteX47" fmla="*/ 309722 w 679292"/>
                  <a:gd name="connsiteY47" fmla="*/ 104775 h 273141"/>
                  <a:gd name="connsiteX48" fmla="*/ 304007 w 679292"/>
                  <a:gd name="connsiteY48" fmla="*/ 87630 h 273141"/>
                  <a:gd name="connsiteX49" fmla="*/ 303055 w 679292"/>
                  <a:gd name="connsiteY49" fmla="*/ 61913 h 273141"/>
                  <a:gd name="connsiteX50" fmla="*/ 279242 w 679292"/>
                  <a:gd name="connsiteY50" fmla="*/ 50482 h 273141"/>
                  <a:gd name="connsiteX51" fmla="*/ 268764 w 679292"/>
                  <a:gd name="connsiteY51" fmla="*/ 59055 h 273141"/>
                  <a:gd name="connsiteX52" fmla="*/ 163989 w 679292"/>
                  <a:gd name="connsiteY52" fmla="*/ 218122 h 273141"/>
                  <a:gd name="connsiteX53" fmla="*/ 155417 w 679292"/>
                  <a:gd name="connsiteY53" fmla="*/ 249555 h 273141"/>
                  <a:gd name="connsiteX54" fmla="*/ 163989 w 679292"/>
                  <a:gd name="connsiteY54" fmla="*/ 247650 h 273141"/>
                  <a:gd name="connsiteX55" fmla="*/ 277337 w 679292"/>
                  <a:gd name="connsiteY55" fmla="*/ 143827 h 273141"/>
                  <a:gd name="connsiteX56" fmla="*/ 309722 w 679292"/>
                  <a:gd name="connsiteY56" fmla="*/ 104775 h 273141"/>
                  <a:gd name="connsiteX57" fmla="*/ 28734 w 679292"/>
                  <a:gd name="connsiteY57" fmla="*/ 248602 h 273141"/>
                  <a:gd name="connsiteX58" fmla="*/ 34450 w 679292"/>
                  <a:gd name="connsiteY58" fmla="*/ 248602 h 273141"/>
                  <a:gd name="connsiteX59" fmla="*/ 168752 w 679292"/>
                  <a:gd name="connsiteY59" fmla="*/ 117157 h 273141"/>
                  <a:gd name="connsiteX60" fmla="*/ 219234 w 679292"/>
                  <a:gd name="connsiteY60" fmla="*/ 44767 h 273141"/>
                  <a:gd name="connsiteX61" fmla="*/ 156370 w 679292"/>
                  <a:gd name="connsiteY61" fmla="*/ 58102 h 273141"/>
                  <a:gd name="connsiteX62" fmla="*/ 32545 w 679292"/>
                  <a:gd name="connsiteY62" fmla="*/ 230505 h 273141"/>
                  <a:gd name="connsiteX63" fmla="*/ 28734 w 679292"/>
                  <a:gd name="connsiteY63" fmla="*/ 248602 h 273141"/>
                  <a:gd name="connsiteX64" fmla="*/ 510700 w 679292"/>
                  <a:gd name="connsiteY64" fmla="*/ 134302 h 273141"/>
                  <a:gd name="connsiteX65" fmla="*/ 514509 w 679292"/>
                  <a:gd name="connsiteY65" fmla="*/ 138113 h 273141"/>
                  <a:gd name="connsiteX66" fmla="*/ 630714 w 679292"/>
                  <a:gd name="connsiteY66" fmla="*/ 42863 h 273141"/>
                  <a:gd name="connsiteX67" fmla="*/ 510700 w 679292"/>
                  <a:gd name="connsiteY67" fmla="*/ 134302 h 273141"/>
                  <a:gd name="connsiteX68" fmla="*/ 426880 w 679292"/>
                  <a:gd name="connsiteY68" fmla="*/ 33338 h 273141"/>
                  <a:gd name="connsiteX69" fmla="*/ 417355 w 679292"/>
                  <a:gd name="connsiteY69" fmla="*/ 29527 h 273141"/>
                  <a:gd name="connsiteX70" fmla="*/ 392589 w 679292"/>
                  <a:gd name="connsiteY70" fmla="*/ 85725 h 273141"/>
                  <a:gd name="connsiteX71" fmla="*/ 398305 w 679292"/>
                  <a:gd name="connsiteY71" fmla="*/ 88582 h 273141"/>
                  <a:gd name="connsiteX72" fmla="*/ 426880 w 679292"/>
                  <a:gd name="connsiteY72" fmla="*/ 33338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79292" h="273141">
                    <a:moveTo>
                      <a:pt x="309722" y="104775"/>
                    </a:moveTo>
                    <a:cubicBezTo>
                      <a:pt x="315437" y="92392"/>
                      <a:pt x="324962" y="80010"/>
                      <a:pt x="326867" y="66675"/>
                    </a:cubicBezTo>
                    <a:cubicBezTo>
                      <a:pt x="329725" y="44767"/>
                      <a:pt x="327820" y="21907"/>
                      <a:pt x="327820" y="0"/>
                    </a:cubicBezTo>
                    <a:cubicBezTo>
                      <a:pt x="353537" y="12382"/>
                      <a:pt x="371634" y="55245"/>
                      <a:pt x="356395" y="91440"/>
                    </a:cubicBezTo>
                    <a:cubicBezTo>
                      <a:pt x="340202" y="128588"/>
                      <a:pt x="316389" y="161925"/>
                      <a:pt x="294482" y="196215"/>
                    </a:cubicBezTo>
                    <a:cubicBezTo>
                      <a:pt x="284005" y="212408"/>
                      <a:pt x="271622" y="226695"/>
                      <a:pt x="264002" y="245745"/>
                    </a:cubicBezTo>
                    <a:cubicBezTo>
                      <a:pt x="270670" y="239077"/>
                      <a:pt x="278289" y="234315"/>
                      <a:pt x="284957" y="226695"/>
                    </a:cubicBezTo>
                    <a:cubicBezTo>
                      <a:pt x="313532" y="194310"/>
                      <a:pt x="342107" y="160972"/>
                      <a:pt x="370682" y="127635"/>
                    </a:cubicBezTo>
                    <a:cubicBezTo>
                      <a:pt x="374492" y="122872"/>
                      <a:pt x="375445" y="114300"/>
                      <a:pt x="375445" y="108585"/>
                    </a:cubicBezTo>
                    <a:cubicBezTo>
                      <a:pt x="372587" y="80010"/>
                      <a:pt x="373539" y="52388"/>
                      <a:pt x="389732" y="28575"/>
                    </a:cubicBezTo>
                    <a:cubicBezTo>
                      <a:pt x="398305" y="15240"/>
                      <a:pt x="411639" y="2857"/>
                      <a:pt x="428784" y="7620"/>
                    </a:cubicBezTo>
                    <a:cubicBezTo>
                      <a:pt x="446882" y="12382"/>
                      <a:pt x="450692" y="28575"/>
                      <a:pt x="448787" y="45720"/>
                    </a:cubicBezTo>
                    <a:cubicBezTo>
                      <a:pt x="447834" y="56197"/>
                      <a:pt x="446882" y="66675"/>
                      <a:pt x="443072" y="76200"/>
                    </a:cubicBezTo>
                    <a:cubicBezTo>
                      <a:pt x="436405" y="93345"/>
                      <a:pt x="428784" y="110490"/>
                      <a:pt x="420212" y="129540"/>
                    </a:cubicBezTo>
                    <a:cubicBezTo>
                      <a:pt x="446882" y="124777"/>
                      <a:pt x="467837" y="114300"/>
                      <a:pt x="482125" y="91440"/>
                    </a:cubicBezTo>
                    <a:cubicBezTo>
                      <a:pt x="502127" y="60007"/>
                      <a:pt x="527845" y="34290"/>
                      <a:pt x="561182" y="19050"/>
                    </a:cubicBezTo>
                    <a:cubicBezTo>
                      <a:pt x="583089" y="8572"/>
                      <a:pt x="606902" y="1905"/>
                      <a:pt x="631667" y="9525"/>
                    </a:cubicBezTo>
                    <a:cubicBezTo>
                      <a:pt x="647860" y="14288"/>
                      <a:pt x="658337" y="23813"/>
                      <a:pt x="663100" y="40957"/>
                    </a:cubicBezTo>
                    <a:cubicBezTo>
                      <a:pt x="622142" y="74295"/>
                      <a:pt x="582137" y="107632"/>
                      <a:pt x="541180" y="140970"/>
                    </a:cubicBezTo>
                    <a:cubicBezTo>
                      <a:pt x="524987" y="154305"/>
                      <a:pt x="507842" y="167640"/>
                      <a:pt x="491650" y="180975"/>
                    </a:cubicBezTo>
                    <a:cubicBezTo>
                      <a:pt x="471647" y="198120"/>
                      <a:pt x="472600" y="222885"/>
                      <a:pt x="468789" y="247650"/>
                    </a:cubicBezTo>
                    <a:cubicBezTo>
                      <a:pt x="484982" y="236220"/>
                      <a:pt x="502127" y="225742"/>
                      <a:pt x="517367" y="213360"/>
                    </a:cubicBezTo>
                    <a:cubicBezTo>
                      <a:pt x="561182" y="178117"/>
                      <a:pt x="604045" y="141922"/>
                      <a:pt x="648812" y="107632"/>
                    </a:cubicBezTo>
                    <a:cubicBezTo>
                      <a:pt x="655480" y="101917"/>
                      <a:pt x="665957" y="100965"/>
                      <a:pt x="675482" y="98107"/>
                    </a:cubicBezTo>
                    <a:cubicBezTo>
                      <a:pt x="676435" y="100965"/>
                      <a:pt x="678339" y="102870"/>
                      <a:pt x="679292" y="105727"/>
                    </a:cubicBezTo>
                    <a:cubicBezTo>
                      <a:pt x="656432" y="126682"/>
                      <a:pt x="635477" y="148590"/>
                      <a:pt x="611664" y="166688"/>
                    </a:cubicBezTo>
                    <a:cubicBezTo>
                      <a:pt x="566897" y="200977"/>
                      <a:pt x="521177" y="233363"/>
                      <a:pt x="476409" y="267653"/>
                    </a:cubicBezTo>
                    <a:cubicBezTo>
                      <a:pt x="465932" y="275273"/>
                      <a:pt x="460217" y="273367"/>
                      <a:pt x="452597" y="266700"/>
                    </a:cubicBezTo>
                    <a:cubicBezTo>
                      <a:pt x="430689" y="246697"/>
                      <a:pt x="434500" y="220980"/>
                      <a:pt x="438309" y="196215"/>
                    </a:cubicBezTo>
                    <a:cubicBezTo>
                      <a:pt x="441167" y="177165"/>
                      <a:pt x="448787" y="158115"/>
                      <a:pt x="453550" y="140017"/>
                    </a:cubicBezTo>
                    <a:cubicBezTo>
                      <a:pt x="440214" y="141922"/>
                      <a:pt x="424975" y="143827"/>
                      <a:pt x="410687" y="146685"/>
                    </a:cubicBezTo>
                    <a:cubicBezTo>
                      <a:pt x="406877" y="147638"/>
                      <a:pt x="403067" y="152400"/>
                      <a:pt x="399257" y="156210"/>
                    </a:cubicBezTo>
                    <a:cubicBezTo>
                      <a:pt x="367825" y="194310"/>
                      <a:pt x="333534" y="228600"/>
                      <a:pt x="291625" y="255270"/>
                    </a:cubicBezTo>
                    <a:cubicBezTo>
                      <a:pt x="286862" y="258127"/>
                      <a:pt x="281147" y="260985"/>
                      <a:pt x="276384" y="263842"/>
                    </a:cubicBezTo>
                    <a:cubicBezTo>
                      <a:pt x="244952" y="280035"/>
                      <a:pt x="232570" y="272415"/>
                      <a:pt x="232570" y="237172"/>
                    </a:cubicBezTo>
                    <a:cubicBezTo>
                      <a:pt x="232570" y="232410"/>
                      <a:pt x="232570" y="228600"/>
                      <a:pt x="231617" y="220027"/>
                    </a:cubicBezTo>
                    <a:cubicBezTo>
                      <a:pt x="210662" y="236220"/>
                      <a:pt x="190659" y="250508"/>
                      <a:pt x="171609" y="264795"/>
                    </a:cubicBezTo>
                    <a:cubicBezTo>
                      <a:pt x="152559" y="279082"/>
                      <a:pt x="138272" y="275273"/>
                      <a:pt x="132557" y="251460"/>
                    </a:cubicBezTo>
                    <a:cubicBezTo>
                      <a:pt x="127795" y="235267"/>
                      <a:pt x="129700" y="217170"/>
                      <a:pt x="127795" y="199072"/>
                    </a:cubicBezTo>
                    <a:cubicBezTo>
                      <a:pt x="102077" y="219075"/>
                      <a:pt x="75407" y="240983"/>
                      <a:pt x="47784" y="260985"/>
                    </a:cubicBezTo>
                    <a:cubicBezTo>
                      <a:pt x="40164" y="266700"/>
                      <a:pt x="24925" y="274320"/>
                      <a:pt x="21114" y="271463"/>
                    </a:cubicBezTo>
                    <a:cubicBezTo>
                      <a:pt x="11589" y="263842"/>
                      <a:pt x="3017" y="251460"/>
                      <a:pt x="1112" y="240030"/>
                    </a:cubicBezTo>
                    <a:cubicBezTo>
                      <a:pt x="-4603" y="197167"/>
                      <a:pt x="12542" y="160020"/>
                      <a:pt x="33497" y="123825"/>
                    </a:cubicBezTo>
                    <a:cubicBezTo>
                      <a:pt x="63977" y="70485"/>
                      <a:pt x="103030" y="24765"/>
                      <a:pt x="166847" y="10477"/>
                    </a:cubicBezTo>
                    <a:cubicBezTo>
                      <a:pt x="192564" y="4763"/>
                      <a:pt x="220187" y="1905"/>
                      <a:pt x="237332" y="29527"/>
                    </a:cubicBezTo>
                    <a:cubicBezTo>
                      <a:pt x="246857" y="24765"/>
                      <a:pt x="256382" y="19050"/>
                      <a:pt x="265907" y="16192"/>
                    </a:cubicBezTo>
                    <a:cubicBezTo>
                      <a:pt x="296387" y="7620"/>
                      <a:pt x="316389" y="24765"/>
                      <a:pt x="313532" y="57150"/>
                    </a:cubicBezTo>
                    <a:cubicBezTo>
                      <a:pt x="312580" y="75247"/>
                      <a:pt x="311627" y="90488"/>
                      <a:pt x="309722" y="104775"/>
                    </a:cubicBezTo>
                    <a:cubicBezTo>
                      <a:pt x="307817" y="99060"/>
                      <a:pt x="304007" y="93345"/>
                      <a:pt x="304007" y="87630"/>
                    </a:cubicBezTo>
                    <a:cubicBezTo>
                      <a:pt x="303055" y="79057"/>
                      <a:pt x="304007" y="70485"/>
                      <a:pt x="303055" y="61913"/>
                    </a:cubicBezTo>
                    <a:cubicBezTo>
                      <a:pt x="301150" y="44767"/>
                      <a:pt x="293530" y="41910"/>
                      <a:pt x="279242" y="50482"/>
                    </a:cubicBezTo>
                    <a:cubicBezTo>
                      <a:pt x="275432" y="53340"/>
                      <a:pt x="271622" y="56197"/>
                      <a:pt x="268764" y="59055"/>
                    </a:cubicBezTo>
                    <a:cubicBezTo>
                      <a:pt x="222092" y="103822"/>
                      <a:pt x="188755" y="158115"/>
                      <a:pt x="163989" y="218122"/>
                    </a:cubicBezTo>
                    <a:cubicBezTo>
                      <a:pt x="160180" y="227647"/>
                      <a:pt x="159227" y="237172"/>
                      <a:pt x="155417" y="249555"/>
                    </a:cubicBezTo>
                    <a:cubicBezTo>
                      <a:pt x="160180" y="248602"/>
                      <a:pt x="163037" y="248602"/>
                      <a:pt x="163989" y="247650"/>
                    </a:cubicBezTo>
                    <a:cubicBezTo>
                      <a:pt x="204947" y="216217"/>
                      <a:pt x="247809" y="188595"/>
                      <a:pt x="277337" y="143827"/>
                    </a:cubicBezTo>
                    <a:cubicBezTo>
                      <a:pt x="286862" y="129540"/>
                      <a:pt x="298292" y="117157"/>
                      <a:pt x="309722" y="104775"/>
                    </a:cubicBezTo>
                    <a:close/>
                    <a:moveTo>
                      <a:pt x="28734" y="248602"/>
                    </a:moveTo>
                    <a:cubicBezTo>
                      <a:pt x="31592" y="248602"/>
                      <a:pt x="33497" y="248602"/>
                      <a:pt x="34450" y="248602"/>
                    </a:cubicBezTo>
                    <a:cubicBezTo>
                      <a:pt x="83027" y="209550"/>
                      <a:pt x="140177" y="178117"/>
                      <a:pt x="168752" y="117157"/>
                    </a:cubicBezTo>
                    <a:cubicBezTo>
                      <a:pt x="181134" y="91440"/>
                      <a:pt x="201137" y="69532"/>
                      <a:pt x="219234" y="44767"/>
                    </a:cubicBezTo>
                    <a:cubicBezTo>
                      <a:pt x="194470" y="35242"/>
                      <a:pt x="174467" y="44767"/>
                      <a:pt x="156370" y="58102"/>
                    </a:cubicBezTo>
                    <a:cubicBezTo>
                      <a:pt x="97314" y="102870"/>
                      <a:pt x="57309" y="161925"/>
                      <a:pt x="32545" y="230505"/>
                    </a:cubicBezTo>
                    <a:cubicBezTo>
                      <a:pt x="31592" y="236220"/>
                      <a:pt x="30639" y="241935"/>
                      <a:pt x="28734" y="248602"/>
                    </a:cubicBezTo>
                    <a:close/>
                    <a:moveTo>
                      <a:pt x="510700" y="134302"/>
                    </a:moveTo>
                    <a:cubicBezTo>
                      <a:pt x="511652" y="135255"/>
                      <a:pt x="512605" y="137160"/>
                      <a:pt x="514509" y="138113"/>
                    </a:cubicBezTo>
                    <a:cubicBezTo>
                      <a:pt x="553562" y="106680"/>
                      <a:pt x="591662" y="74295"/>
                      <a:pt x="630714" y="42863"/>
                    </a:cubicBezTo>
                    <a:cubicBezTo>
                      <a:pt x="568802" y="46672"/>
                      <a:pt x="541180" y="92392"/>
                      <a:pt x="510700" y="134302"/>
                    </a:cubicBezTo>
                    <a:close/>
                    <a:moveTo>
                      <a:pt x="426880" y="33338"/>
                    </a:moveTo>
                    <a:cubicBezTo>
                      <a:pt x="424022" y="32385"/>
                      <a:pt x="421164" y="30480"/>
                      <a:pt x="417355" y="29527"/>
                    </a:cubicBezTo>
                    <a:cubicBezTo>
                      <a:pt x="408782" y="48577"/>
                      <a:pt x="401162" y="66675"/>
                      <a:pt x="392589" y="85725"/>
                    </a:cubicBezTo>
                    <a:cubicBezTo>
                      <a:pt x="394495" y="86677"/>
                      <a:pt x="396400" y="87630"/>
                      <a:pt x="398305" y="88582"/>
                    </a:cubicBezTo>
                    <a:cubicBezTo>
                      <a:pt x="408782" y="69532"/>
                      <a:pt x="417355" y="51435"/>
                      <a:pt x="426880" y="333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9A4BA5C-13EB-47B1-A8FA-E0BB3DA283C2}"/>
                </a:ext>
              </a:extLst>
            </p:cNvPr>
            <p:cNvSpPr/>
            <p:nvPr/>
          </p:nvSpPr>
          <p:spPr>
            <a:xfrm>
              <a:off x="5052134" y="5503299"/>
              <a:ext cx="286361" cy="292868"/>
            </a:xfrm>
            <a:custGeom>
              <a:avLst/>
              <a:gdLst>
                <a:gd name="connsiteX0" fmla="*/ 175170 w 394127"/>
                <a:gd name="connsiteY0" fmla="*/ 220027 h 403083"/>
                <a:gd name="connsiteX1" fmla="*/ 170407 w 394127"/>
                <a:gd name="connsiteY1" fmla="*/ 138113 h 403083"/>
                <a:gd name="connsiteX2" fmla="*/ 236130 w 394127"/>
                <a:gd name="connsiteY2" fmla="*/ 31433 h 403083"/>
                <a:gd name="connsiteX3" fmla="*/ 303757 w 394127"/>
                <a:gd name="connsiteY3" fmla="*/ 1905 h 403083"/>
                <a:gd name="connsiteX4" fmla="*/ 353287 w 394127"/>
                <a:gd name="connsiteY4" fmla="*/ 33338 h 403083"/>
                <a:gd name="connsiteX5" fmla="*/ 370432 w 394127"/>
                <a:gd name="connsiteY5" fmla="*/ 8572 h 403083"/>
                <a:gd name="connsiteX6" fmla="*/ 390435 w 394127"/>
                <a:gd name="connsiteY6" fmla="*/ 0 h 403083"/>
                <a:gd name="connsiteX7" fmla="*/ 387577 w 394127"/>
                <a:gd name="connsiteY7" fmla="*/ 19050 h 403083"/>
                <a:gd name="connsiteX8" fmla="*/ 281850 w 394127"/>
                <a:gd name="connsiteY8" fmla="*/ 221933 h 403083"/>
                <a:gd name="connsiteX9" fmla="*/ 330427 w 394127"/>
                <a:gd name="connsiteY9" fmla="*/ 239077 h 403083"/>
                <a:gd name="connsiteX10" fmla="*/ 376147 w 394127"/>
                <a:gd name="connsiteY10" fmla="*/ 269558 h 403083"/>
                <a:gd name="connsiteX11" fmla="*/ 385672 w 394127"/>
                <a:gd name="connsiteY11" fmla="*/ 337185 h 403083"/>
                <a:gd name="connsiteX12" fmla="*/ 372337 w 394127"/>
                <a:gd name="connsiteY12" fmla="*/ 359092 h 403083"/>
                <a:gd name="connsiteX13" fmla="*/ 358050 w 394127"/>
                <a:gd name="connsiteY13" fmla="*/ 375285 h 403083"/>
                <a:gd name="connsiteX14" fmla="*/ 270420 w 394127"/>
                <a:gd name="connsiteY14" fmla="*/ 253365 h 403083"/>
                <a:gd name="connsiteX15" fmla="*/ 212317 w 394127"/>
                <a:gd name="connsiteY15" fmla="*/ 328612 h 403083"/>
                <a:gd name="connsiteX16" fmla="*/ 84682 w 394127"/>
                <a:gd name="connsiteY16" fmla="*/ 401002 h 403083"/>
                <a:gd name="connsiteX17" fmla="*/ 13245 w 394127"/>
                <a:gd name="connsiteY17" fmla="*/ 379095 h 403083"/>
                <a:gd name="connsiteX18" fmla="*/ 14197 w 394127"/>
                <a:gd name="connsiteY18" fmla="*/ 298133 h 403083"/>
                <a:gd name="connsiteX19" fmla="*/ 107542 w 394127"/>
                <a:gd name="connsiteY19" fmla="*/ 231458 h 403083"/>
                <a:gd name="connsiteX20" fmla="*/ 175170 w 394127"/>
                <a:gd name="connsiteY20" fmla="*/ 220027 h 403083"/>
                <a:gd name="connsiteX21" fmla="*/ 223747 w 394127"/>
                <a:gd name="connsiteY21" fmla="*/ 243840 h 403083"/>
                <a:gd name="connsiteX22" fmla="*/ 69442 w 394127"/>
                <a:gd name="connsiteY22" fmla="*/ 275273 h 403083"/>
                <a:gd name="connsiteX23" fmla="*/ 38962 w 394127"/>
                <a:gd name="connsiteY23" fmla="*/ 319087 h 403083"/>
                <a:gd name="connsiteX24" fmla="*/ 51345 w 394127"/>
                <a:gd name="connsiteY24" fmla="*/ 369570 h 403083"/>
                <a:gd name="connsiteX25" fmla="*/ 99922 w 394127"/>
                <a:gd name="connsiteY25" fmla="*/ 376237 h 403083"/>
                <a:gd name="connsiteX26" fmla="*/ 125640 w 394127"/>
                <a:gd name="connsiteY26" fmla="*/ 362902 h 403083"/>
                <a:gd name="connsiteX27" fmla="*/ 223747 w 394127"/>
                <a:gd name="connsiteY27" fmla="*/ 243840 h 403083"/>
                <a:gd name="connsiteX28" fmla="*/ 189457 w 394127"/>
                <a:gd name="connsiteY28" fmla="*/ 200977 h 403083"/>
                <a:gd name="connsiteX29" fmla="*/ 315187 w 394127"/>
                <a:gd name="connsiteY29" fmla="*/ 66675 h 403083"/>
                <a:gd name="connsiteX30" fmla="*/ 321855 w 394127"/>
                <a:gd name="connsiteY30" fmla="*/ 30480 h 403083"/>
                <a:gd name="connsiteX31" fmla="*/ 284707 w 394127"/>
                <a:gd name="connsiteY31" fmla="*/ 42863 h 403083"/>
                <a:gd name="connsiteX32" fmla="*/ 193267 w 394127"/>
                <a:gd name="connsiteY32" fmla="*/ 177165 h 403083"/>
                <a:gd name="connsiteX33" fmla="*/ 189457 w 394127"/>
                <a:gd name="connsiteY33" fmla="*/ 200977 h 403083"/>
                <a:gd name="connsiteX34" fmla="*/ 202792 w 394127"/>
                <a:gd name="connsiteY34" fmla="*/ 216217 h 403083"/>
                <a:gd name="connsiteX35" fmla="*/ 203745 w 394127"/>
                <a:gd name="connsiteY35" fmla="*/ 220980 h 403083"/>
                <a:gd name="connsiteX36" fmla="*/ 238987 w 394127"/>
                <a:gd name="connsiteY36" fmla="*/ 215265 h 403083"/>
                <a:gd name="connsiteX37" fmla="*/ 270420 w 394127"/>
                <a:gd name="connsiteY37" fmla="*/ 162877 h 403083"/>
                <a:gd name="connsiteX38" fmla="*/ 268515 w 394127"/>
                <a:gd name="connsiteY38" fmla="*/ 161925 h 403083"/>
                <a:gd name="connsiteX39" fmla="*/ 202792 w 394127"/>
                <a:gd name="connsiteY39" fmla="*/ 216217 h 4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4127" h="403083">
                  <a:moveTo>
                    <a:pt x="175170" y="220027"/>
                  </a:moveTo>
                  <a:cubicBezTo>
                    <a:pt x="157072" y="193358"/>
                    <a:pt x="161835" y="165735"/>
                    <a:pt x="170407" y="138113"/>
                  </a:cubicBezTo>
                  <a:cubicBezTo>
                    <a:pt x="182790" y="96202"/>
                    <a:pt x="203745" y="60960"/>
                    <a:pt x="236130" y="31433"/>
                  </a:cubicBezTo>
                  <a:cubicBezTo>
                    <a:pt x="255180" y="14288"/>
                    <a:pt x="278040" y="4763"/>
                    <a:pt x="303757" y="1905"/>
                  </a:cubicBezTo>
                  <a:cubicBezTo>
                    <a:pt x="326617" y="0"/>
                    <a:pt x="341857" y="9525"/>
                    <a:pt x="353287" y="33338"/>
                  </a:cubicBezTo>
                  <a:cubicBezTo>
                    <a:pt x="359002" y="24765"/>
                    <a:pt x="363765" y="15240"/>
                    <a:pt x="370432" y="8572"/>
                  </a:cubicBezTo>
                  <a:cubicBezTo>
                    <a:pt x="375195" y="3810"/>
                    <a:pt x="383767" y="2858"/>
                    <a:pt x="390435" y="0"/>
                  </a:cubicBezTo>
                  <a:cubicBezTo>
                    <a:pt x="389482" y="6667"/>
                    <a:pt x="390435" y="13335"/>
                    <a:pt x="387577" y="19050"/>
                  </a:cubicBezTo>
                  <a:cubicBezTo>
                    <a:pt x="353287" y="86677"/>
                    <a:pt x="318045" y="153352"/>
                    <a:pt x="281850" y="221933"/>
                  </a:cubicBezTo>
                  <a:cubicBezTo>
                    <a:pt x="300900" y="228600"/>
                    <a:pt x="317092" y="231458"/>
                    <a:pt x="330427" y="239077"/>
                  </a:cubicBezTo>
                  <a:cubicBezTo>
                    <a:pt x="346620" y="247650"/>
                    <a:pt x="362812" y="257175"/>
                    <a:pt x="376147" y="269558"/>
                  </a:cubicBezTo>
                  <a:cubicBezTo>
                    <a:pt x="397102" y="289560"/>
                    <a:pt x="399007" y="310515"/>
                    <a:pt x="385672" y="337185"/>
                  </a:cubicBezTo>
                  <a:cubicBezTo>
                    <a:pt x="381862" y="344805"/>
                    <a:pt x="377100" y="352425"/>
                    <a:pt x="372337" y="359092"/>
                  </a:cubicBezTo>
                  <a:cubicBezTo>
                    <a:pt x="369480" y="363855"/>
                    <a:pt x="364717" y="367665"/>
                    <a:pt x="358050" y="375285"/>
                  </a:cubicBezTo>
                  <a:cubicBezTo>
                    <a:pt x="361860" y="306705"/>
                    <a:pt x="321855" y="275273"/>
                    <a:pt x="270420" y="253365"/>
                  </a:cubicBezTo>
                  <a:cubicBezTo>
                    <a:pt x="251370" y="279083"/>
                    <a:pt x="233272" y="304800"/>
                    <a:pt x="212317" y="328612"/>
                  </a:cubicBezTo>
                  <a:cubicBezTo>
                    <a:pt x="178980" y="367665"/>
                    <a:pt x="136117" y="392430"/>
                    <a:pt x="84682" y="401002"/>
                  </a:cubicBezTo>
                  <a:cubicBezTo>
                    <a:pt x="57060" y="405765"/>
                    <a:pt x="32295" y="403860"/>
                    <a:pt x="13245" y="379095"/>
                  </a:cubicBezTo>
                  <a:cubicBezTo>
                    <a:pt x="-7710" y="351473"/>
                    <a:pt x="-1043" y="323850"/>
                    <a:pt x="14197" y="298133"/>
                  </a:cubicBezTo>
                  <a:cubicBezTo>
                    <a:pt x="35152" y="262890"/>
                    <a:pt x="68490" y="242888"/>
                    <a:pt x="107542" y="231458"/>
                  </a:cubicBezTo>
                  <a:cubicBezTo>
                    <a:pt x="128497" y="228600"/>
                    <a:pt x="150405" y="225742"/>
                    <a:pt x="175170" y="220027"/>
                  </a:cubicBezTo>
                  <a:close/>
                  <a:moveTo>
                    <a:pt x="223747" y="243840"/>
                  </a:moveTo>
                  <a:cubicBezTo>
                    <a:pt x="166597" y="237172"/>
                    <a:pt x="114210" y="242888"/>
                    <a:pt x="69442" y="275273"/>
                  </a:cubicBezTo>
                  <a:cubicBezTo>
                    <a:pt x="55155" y="284798"/>
                    <a:pt x="45630" y="302895"/>
                    <a:pt x="38962" y="319087"/>
                  </a:cubicBezTo>
                  <a:cubicBezTo>
                    <a:pt x="31342" y="337185"/>
                    <a:pt x="37057" y="355283"/>
                    <a:pt x="51345" y="369570"/>
                  </a:cubicBezTo>
                  <a:cubicBezTo>
                    <a:pt x="65632" y="382905"/>
                    <a:pt x="82777" y="381000"/>
                    <a:pt x="99922" y="376237"/>
                  </a:cubicBezTo>
                  <a:cubicBezTo>
                    <a:pt x="109447" y="373380"/>
                    <a:pt x="118020" y="368617"/>
                    <a:pt x="125640" y="362902"/>
                  </a:cubicBezTo>
                  <a:cubicBezTo>
                    <a:pt x="167550" y="333375"/>
                    <a:pt x="195172" y="290512"/>
                    <a:pt x="223747" y="243840"/>
                  </a:cubicBezTo>
                  <a:close/>
                  <a:moveTo>
                    <a:pt x="189457" y="200977"/>
                  </a:moveTo>
                  <a:cubicBezTo>
                    <a:pt x="240892" y="160020"/>
                    <a:pt x="289470" y="123825"/>
                    <a:pt x="315187" y="66675"/>
                  </a:cubicBezTo>
                  <a:cubicBezTo>
                    <a:pt x="319950" y="56197"/>
                    <a:pt x="319950" y="42863"/>
                    <a:pt x="321855" y="30480"/>
                  </a:cubicBezTo>
                  <a:cubicBezTo>
                    <a:pt x="309472" y="34290"/>
                    <a:pt x="295185" y="36195"/>
                    <a:pt x="284707" y="42863"/>
                  </a:cubicBezTo>
                  <a:cubicBezTo>
                    <a:pt x="238035" y="76200"/>
                    <a:pt x="212317" y="124777"/>
                    <a:pt x="193267" y="177165"/>
                  </a:cubicBezTo>
                  <a:cubicBezTo>
                    <a:pt x="191362" y="183833"/>
                    <a:pt x="191362" y="190500"/>
                    <a:pt x="189457" y="200977"/>
                  </a:cubicBezTo>
                  <a:close/>
                  <a:moveTo>
                    <a:pt x="202792" y="216217"/>
                  </a:moveTo>
                  <a:cubicBezTo>
                    <a:pt x="202792" y="218122"/>
                    <a:pt x="203745" y="219075"/>
                    <a:pt x="203745" y="220980"/>
                  </a:cubicBezTo>
                  <a:cubicBezTo>
                    <a:pt x="216127" y="219075"/>
                    <a:pt x="232320" y="221933"/>
                    <a:pt x="238987" y="215265"/>
                  </a:cubicBezTo>
                  <a:cubicBezTo>
                    <a:pt x="252322" y="200025"/>
                    <a:pt x="259942" y="180975"/>
                    <a:pt x="270420" y="162877"/>
                  </a:cubicBezTo>
                  <a:cubicBezTo>
                    <a:pt x="269467" y="162877"/>
                    <a:pt x="268515" y="161925"/>
                    <a:pt x="268515" y="161925"/>
                  </a:cubicBezTo>
                  <a:cubicBezTo>
                    <a:pt x="245655" y="180022"/>
                    <a:pt x="224700" y="198120"/>
                    <a:pt x="202792" y="216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5F3E2D-ACEF-4536-B712-D71B5B52C838}"/>
                </a:ext>
              </a:extLst>
            </p:cNvPr>
            <p:cNvSpPr/>
            <p:nvPr/>
          </p:nvSpPr>
          <p:spPr>
            <a:xfrm>
              <a:off x="4805357" y="4514231"/>
              <a:ext cx="228845" cy="191295"/>
            </a:xfrm>
            <a:custGeom>
              <a:avLst/>
              <a:gdLst>
                <a:gd name="connsiteX0" fmla="*/ 244614 w 314967"/>
                <a:gd name="connsiteY0" fmla="*/ 16291 h 263286"/>
                <a:gd name="connsiteX1" fmla="*/ 306526 w 314967"/>
                <a:gd name="connsiteY1" fmla="*/ 15338 h 263286"/>
                <a:gd name="connsiteX2" fmla="*/ 301764 w 314967"/>
                <a:gd name="connsiteY2" fmla="*/ 88681 h 263286"/>
                <a:gd name="connsiteX3" fmla="*/ 301764 w 314967"/>
                <a:gd name="connsiteY3" fmla="*/ 47723 h 263286"/>
                <a:gd name="connsiteX4" fmla="*/ 279856 w 314967"/>
                <a:gd name="connsiteY4" fmla="*/ 37246 h 263286"/>
                <a:gd name="connsiteX5" fmla="*/ 236041 w 314967"/>
                <a:gd name="connsiteY5" fmla="*/ 82966 h 263286"/>
                <a:gd name="connsiteX6" fmla="*/ 164603 w 314967"/>
                <a:gd name="connsiteY6" fmla="*/ 205838 h 263286"/>
                <a:gd name="connsiteX7" fmla="*/ 156984 w 314967"/>
                <a:gd name="connsiteY7" fmla="*/ 235366 h 263286"/>
                <a:gd name="connsiteX8" fmla="*/ 161746 w 314967"/>
                <a:gd name="connsiteY8" fmla="*/ 238223 h 263286"/>
                <a:gd name="connsiteX9" fmla="*/ 278904 w 314967"/>
                <a:gd name="connsiteY9" fmla="*/ 142021 h 263286"/>
                <a:gd name="connsiteX10" fmla="*/ 283666 w 314967"/>
                <a:gd name="connsiteY10" fmla="*/ 144878 h 263286"/>
                <a:gd name="connsiteX11" fmla="*/ 260806 w 314967"/>
                <a:gd name="connsiteY11" fmla="*/ 183931 h 263286"/>
                <a:gd name="connsiteX12" fmla="*/ 164603 w 314967"/>
                <a:gd name="connsiteY12" fmla="*/ 260131 h 263286"/>
                <a:gd name="connsiteX13" fmla="*/ 144601 w 314967"/>
                <a:gd name="connsiteY13" fmla="*/ 259178 h 263286"/>
                <a:gd name="connsiteX14" fmla="*/ 128409 w 314967"/>
                <a:gd name="connsiteY14" fmla="*/ 208696 h 263286"/>
                <a:gd name="connsiteX15" fmla="*/ 132219 w 314967"/>
                <a:gd name="connsiteY15" fmla="*/ 187741 h 263286"/>
                <a:gd name="connsiteX16" fmla="*/ 49351 w 314967"/>
                <a:gd name="connsiteY16" fmla="*/ 251558 h 263286"/>
                <a:gd name="connsiteX17" fmla="*/ 23634 w 314967"/>
                <a:gd name="connsiteY17" fmla="*/ 262988 h 263286"/>
                <a:gd name="connsiteX18" fmla="*/ 774 w 314967"/>
                <a:gd name="connsiteY18" fmla="*/ 226793 h 263286"/>
                <a:gd name="connsiteX19" fmla="*/ 31253 w 314967"/>
                <a:gd name="connsiteY19" fmla="*/ 121066 h 263286"/>
                <a:gd name="connsiteX20" fmla="*/ 123646 w 314967"/>
                <a:gd name="connsiteY20" fmla="*/ 19148 h 263286"/>
                <a:gd name="connsiteX21" fmla="*/ 200799 w 314967"/>
                <a:gd name="connsiteY21" fmla="*/ 1051 h 263286"/>
                <a:gd name="connsiteX22" fmla="*/ 244614 w 314967"/>
                <a:gd name="connsiteY22" fmla="*/ 16291 h 263286"/>
                <a:gd name="connsiteX23" fmla="*/ 29349 w 314967"/>
                <a:gd name="connsiteY23" fmla="*/ 239176 h 263286"/>
                <a:gd name="connsiteX24" fmla="*/ 85546 w 314967"/>
                <a:gd name="connsiteY24" fmla="*/ 196313 h 263286"/>
                <a:gd name="connsiteX25" fmla="*/ 167461 w 314967"/>
                <a:gd name="connsiteY25" fmla="*/ 104873 h 263286"/>
                <a:gd name="connsiteX26" fmla="*/ 217944 w 314967"/>
                <a:gd name="connsiteY26" fmla="*/ 31531 h 263286"/>
                <a:gd name="connsiteX27" fmla="*/ 168414 w 314967"/>
                <a:gd name="connsiteY27" fmla="*/ 37246 h 263286"/>
                <a:gd name="connsiteX28" fmla="*/ 66496 w 314967"/>
                <a:gd name="connsiteY28" fmla="*/ 145831 h 263286"/>
                <a:gd name="connsiteX29" fmla="*/ 29349 w 314967"/>
                <a:gd name="connsiteY29" fmla="*/ 239176 h 2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4967" h="263286">
                  <a:moveTo>
                    <a:pt x="244614" y="16291"/>
                  </a:moveTo>
                  <a:cubicBezTo>
                    <a:pt x="272236" y="1051"/>
                    <a:pt x="291286" y="98"/>
                    <a:pt x="306526" y="15338"/>
                  </a:cubicBezTo>
                  <a:cubicBezTo>
                    <a:pt x="318909" y="28673"/>
                    <a:pt x="317956" y="59153"/>
                    <a:pt x="301764" y="88681"/>
                  </a:cubicBezTo>
                  <a:cubicBezTo>
                    <a:pt x="301764" y="73441"/>
                    <a:pt x="302716" y="60106"/>
                    <a:pt x="301764" y="47723"/>
                  </a:cubicBezTo>
                  <a:cubicBezTo>
                    <a:pt x="300811" y="31531"/>
                    <a:pt x="292239" y="26768"/>
                    <a:pt x="279856" y="37246"/>
                  </a:cubicBezTo>
                  <a:cubicBezTo>
                    <a:pt x="263664" y="50581"/>
                    <a:pt x="247471" y="64868"/>
                    <a:pt x="236041" y="82966"/>
                  </a:cubicBezTo>
                  <a:cubicBezTo>
                    <a:pt x="210324" y="122971"/>
                    <a:pt x="187464" y="163928"/>
                    <a:pt x="164603" y="205838"/>
                  </a:cubicBezTo>
                  <a:cubicBezTo>
                    <a:pt x="159841" y="214411"/>
                    <a:pt x="158889" y="225841"/>
                    <a:pt x="156984" y="235366"/>
                  </a:cubicBezTo>
                  <a:cubicBezTo>
                    <a:pt x="158889" y="236318"/>
                    <a:pt x="159841" y="237271"/>
                    <a:pt x="161746" y="238223"/>
                  </a:cubicBezTo>
                  <a:cubicBezTo>
                    <a:pt x="200799" y="205838"/>
                    <a:pt x="239851" y="174406"/>
                    <a:pt x="278904" y="142021"/>
                  </a:cubicBezTo>
                  <a:cubicBezTo>
                    <a:pt x="280809" y="142973"/>
                    <a:pt x="281761" y="143926"/>
                    <a:pt x="283666" y="144878"/>
                  </a:cubicBezTo>
                  <a:cubicBezTo>
                    <a:pt x="276046" y="158213"/>
                    <a:pt x="271284" y="174406"/>
                    <a:pt x="260806" y="183931"/>
                  </a:cubicBezTo>
                  <a:cubicBezTo>
                    <a:pt x="230326" y="210601"/>
                    <a:pt x="196989" y="235366"/>
                    <a:pt x="164603" y="260131"/>
                  </a:cubicBezTo>
                  <a:cubicBezTo>
                    <a:pt x="160794" y="262988"/>
                    <a:pt x="149364" y="262036"/>
                    <a:pt x="144601" y="259178"/>
                  </a:cubicBezTo>
                  <a:cubicBezTo>
                    <a:pt x="128409" y="246796"/>
                    <a:pt x="125551" y="228698"/>
                    <a:pt x="128409" y="208696"/>
                  </a:cubicBezTo>
                  <a:cubicBezTo>
                    <a:pt x="129361" y="202981"/>
                    <a:pt x="130314" y="197266"/>
                    <a:pt x="132219" y="187741"/>
                  </a:cubicBezTo>
                  <a:cubicBezTo>
                    <a:pt x="102691" y="210601"/>
                    <a:pt x="76021" y="231556"/>
                    <a:pt x="49351" y="251558"/>
                  </a:cubicBezTo>
                  <a:cubicBezTo>
                    <a:pt x="41731" y="257273"/>
                    <a:pt x="26491" y="264893"/>
                    <a:pt x="23634" y="262988"/>
                  </a:cubicBezTo>
                  <a:cubicBezTo>
                    <a:pt x="14109" y="252511"/>
                    <a:pt x="2678" y="240128"/>
                    <a:pt x="774" y="226793"/>
                  </a:cubicBezTo>
                  <a:cubicBezTo>
                    <a:pt x="-3989" y="187741"/>
                    <a:pt x="14109" y="153451"/>
                    <a:pt x="31253" y="121066"/>
                  </a:cubicBezTo>
                  <a:cubicBezTo>
                    <a:pt x="53161" y="79156"/>
                    <a:pt x="82689" y="44866"/>
                    <a:pt x="123646" y="19148"/>
                  </a:cubicBezTo>
                  <a:cubicBezTo>
                    <a:pt x="147459" y="3908"/>
                    <a:pt x="173176" y="-2759"/>
                    <a:pt x="200799" y="1051"/>
                  </a:cubicBezTo>
                  <a:cubicBezTo>
                    <a:pt x="213181" y="1051"/>
                    <a:pt x="225564" y="8671"/>
                    <a:pt x="244614" y="16291"/>
                  </a:cubicBezTo>
                  <a:close/>
                  <a:moveTo>
                    <a:pt x="29349" y="239176"/>
                  </a:moveTo>
                  <a:cubicBezTo>
                    <a:pt x="50303" y="222983"/>
                    <a:pt x="67449" y="209648"/>
                    <a:pt x="85546" y="196313"/>
                  </a:cubicBezTo>
                  <a:cubicBezTo>
                    <a:pt x="117931" y="170596"/>
                    <a:pt x="149364" y="144878"/>
                    <a:pt x="167461" y="104873"/>
                  </a:cubicBezTo>
                  <a:cubicBezTo>
                    <a:pt x="179844" y="78203"/>
                    <a:pt x="200799" y="56296"/>
                    <a:pt x="217944" y="31531"/>
                  </a:cubicBezTo>
                  <a:cubicBezTo>
                    <a:pt x="199846" y="22006"/>
                    <a:pt x="183653" y="28673"/>
                    <a:pt x="168414" y="37246"/>
                  </a:cubicBezTo>
                  <a:cubicBezTo>
                    <a:pt x="123646" y="62963"/>
                    <a:pt x="93166" y="102968"/>
                    <a:pt x="66496" y="145831"/>
                  </a:cubicBezTo>
                  <a:cubicBezTo>
                    <a:pt x="49351" y="173453"/>
                    <a:pt x="34111" y="202028"/>
                    <a:pt x="29349" y="239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A0F8855-FB21-4817-BF52-5CD700AA1FAC}"/>
                </a:ext>
              </a:extLst>
            </p:cNvPr>
            <p:cNvSpPr/>
            <p:nvPr/>
          </p:nvSpPr>
          <p:spPr>
            <a:xfrm>
              <a:off x="5376059" y="5414024"/>
              <a:ext cx="35562" cy="55365"/>
            </a:xfrm>
            <a:custGeom>
              <a:avLst/>
              <a:gdLst>
                <a:gd name="connsiteX0" fmla="*/ 3662 w 48945"/>
                <a:gd name="connsiteY0" fmla="*/ 76200 h 76200"/>
                <a:gd name="connsiteX1" fmla="*/ 43667 w 48945"/>
                <a:gd name="connsiteY1" fmla="*/ 0 h 76200"/>
                <a:gd name="connsiteX2" fmla="*/ 3662 w 48945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45" h="76200">
                  <a:moveTo>
                    <a:pt x="3662" y="76200"/>
                  </a:moveTo>
                  <a:cubicBezTo>
                    <a:pt x="-5863" y="38100"/>
                    <a:pt x="1757" y="23813"/>
                    <a:pt x="43667" y="0"/>
                  </a:cubicBezTo>
                  <a:cubicBezTo>
                    <a:pt x="57002" y="30480"/>
                    <a:pt x="45572" y="52388"/>
                    <a:pt x="3662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0AE134-CA50-4011-A055-AC1F914F41BE}"/>
                </a:ext>
              </a:extLst>
            </p:cNvPr>
            <p:cNvSpPr/>
            <p:nvPr/>
          </p:nvSpPr>
          <p:spPr>
            <a:xfrm>
              <a:off x="5548267" y="5414024"/>
              <a:ext cx="33714" cy="55365"/>
            </a:xfrm>
            <a:custGeom>
              <a:avLst/>
              <a:gdLst>
                <a:gd name="connsiteX0" fmla="*/ 42872 w 46402"/>
                <a:gd name="connsiteY0" fmla="*/ 0 h 76200"/>
                <a:gd name="connsiteX1" fmla="*/ 2866 w 46402"/>
                <a:gd name="connsiteY1" fmla="*/ 76200 h 76200"/>
                <a:gd name="connsiteX2" fmla="*/ 42872 w 46402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2" h="76200">
                  <a:moveTo>
                    <a:pt x="42872" y="0"/>
                  </a:moveTo>
                  <a:cubicBezTo>
                    <a:pt x="51444" y="40958"/>
                    <a:pt x="46681" y="49530"/>
                    <a:pt x="2866" y="76200"/>
                  </a:cubicBezTo>
                  <a:cubicBezTo>
                    <a:pt x="-4753" y="37148"/>
                    <a:pt x="962" y="26670"/>
                    <a:pt x="428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2A686CD-C345-480B-9C87-3C2A3091DD5E}"/>
                </a:ext>
              </a:extLst>
            </p:cNvPr>
            <p:cNvGrpSpPr/>
            <p:nvPr/>
          </p:nvGrpSpPr>
          <p:grpSpPr>
            <a:xfrm>
              <a:off x="4681405" y="4715743"/>
              <a:ext cx="1170539" cy="556750"/>
              <a:chOff x="4616198" y="4645226"/>
              <a:chExt cx="1170539" cy="556750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3956CBF-2331-4B73-82CD-AB560A4BDE80}"/>
                  </a:ext>
                </a:extLst>
              </p:cNvPr>
              <p:cNvSpPr/>
              <p:nvPr/>
            </p:nvSpPr>
            <p:spPr>
              <a:xfrm>
                <a:off x="4616198" y="4846537"/>
                <a:ext cx="585632" cy="355439"/>
              </a:xfrm>
              <a:custGeom>
                <a:avLst/>
                <a:gdLst>
                  <a:gd name="connsiteX0" fmla="*/ 535133 w 806024"/>
                  <a:gd name="connsiteY0" fmla="*/ 265748 h 489202"/>
                  <a:gd name="connsiteX1" fmla="*/ 517988 w 806024"/>
                  <a:gd name="connsiteY1" fmla="*/ 206693 h 489202"/>
                  <a:gd name="connsiteX2" fmla="*/ 449408 w 806024"/>
                  <a:gd name="connsiteY2" fmla="*/ 259080 h 489202"/>
                  <a:gd name="connsiteX3" fmla="*/ 405593 w 806024"/>
                  <a:gd name="connsiteY3" fmla="*/ 239078 h 489202"/>
                  <a:gd name="connsiteX4" fmla="*/ 405593 w 806024"/>
                  <a:gd name="connsiteY4" fmla="*/ 194310 h 489202"/>
                  <a:gd name="connsiteX5" fmla="*/ 332251 w 806024"/>
                  <a:gd name="connsiteY5" fmla="*/ 251460 h 489202"/>
                  <a:gd name="connsiteX6" fmla="*/ 329393 w 806024"/>
                  <a:gd name="connsiteY6" fmla="*/ 254318 h 489202"/>
                  <a:gd name="connsiteX7" fmla="*/ 296056 w 806024"/>
                  <a:gd name="connsiteY7" fmla="*/ 266700 h 489202"/>
                  <a:gd name="connsiteX8" fmla="*/ 276053 w 806024"/>
                  <a:gd name="connsiteY8" fmla="*/ 224790 h 489202"/>
                  <a:gd name="connsiteX9" fmla="*/ 276053 w 806024"/>
                  <a:gd name="connsiteY9" fmla="*/ 209550 h 489202"/>
                  <a:gd name="connsiteX10" fmla="*/ 213188 w 806024"/>
                  <a:gd name="connsiteY10" fmla="*/ 260033 h 489202"/>
                  <a:gd name="connsiteX11" fmla="*/ 180803 w 806024"/>
                  <a:gd name="connsiteY11" fmla="*/ 250508 h 489202"/>
                  <a:gd name="connsiteX12" fmla="*/ 182708 w 806024"/>
                  <a:gd name="connsiteY12" fmla="*/ 172403 h 489202"/>
                  <a:gd name="connsiteX13" fmla="*/ 260813 w 806024"/>
                  <a:gd name="connsiteY13" fmla="*/ 58103 h 489202"/>
                  <a:gd name="connsiteX14" fmla="*/ 276053 w 806024"/>
                  <a:gd name="connsiteY14" fmla="*/ 37148 h 489202"/>
                  <a:gd name="connsiteX15" fmla="*/ 271291 w 806024"/>
                  <a:gd name="connsiteY15" fmla="*/ 33338 h 489202"/>
                  <a:gd name="connsiteX16" fmla="*/ 202711 w 806024"/>
                  <a:gd name="connsiteY16" fmla="*/ 94298 h 489202"/>
                  <a:gd name="connsiteX17" fmla="*/ 141751 w 806024"/>
                  <a:gd name="connsiteY17" fmla="*/ 171450 h 489202"/>
                  <a:gd name="connsiteX18" fmla="*/ 120796 w 806024"/>
                  <a:gd name="connsiteY18" fmla="*/ 280988 h 489202"/>
                  <a:gd name="connsiteX19" fmla="*/ 92221 w 806024"/>
                  <a:gd name="connsiteY19" fmla="*/ 183833 h 489202"/>
                  <a:gd name="connsiteX20" fmla="*/ 161753 w 806024"/>
                  <a:gd name="connsiteY20" fmla="*/ 74295 h 489202"/>
                  <a:gd name="connsiteX21" fmla="*/ 190328 w 806024"/>
                  <a:gd name="connsiteY21" fmla="*/ 36195 h 489202"/>
                  <a:gd name="connsiteX22" fmla="*/ 184613 w 806024"/>
                  <a:gd name="connsiteY22" fmla="*/ 30480 h 489202"/>
                  <a:gd name="connsiteX23" fmla="*/ 111271 w 806024"/>
                  <a:gd name="connsiteY23" fmla="*/ 105728 h 489202"/>
                  <a:gd name="connsiteX24" fmla="*/ 69361 w 806024"/>
                  <a:gd name="connsiteY24" fmla="*/ 156210 h 489202"/>
                  <a:gd name="connsiteX25" fmla="*/ 36976 w 806024"/>
                  <a:gd name="connsiteY25" fmla="*/ 280988 h 489202"/>
                  <a:gd name="connsiteX26" fmla="*/ 14116 w 806024"/>
                  <a:gd name="connsiteY26" fmla="*/ 163830 h 489202"/>
                  <a:gd name="connsiteX27" fmla="*/ 79838 w 806024"/>
                  <a:gd name="connsiteY27" fmla="*/ 74295 h 489202"/>
                  <a:gd name="connsiteX28" fmla="*/ 108413 w 806024"/>
                  <a:gd name="connsiteY28" fmla="*/ 4763 h 489202"/>
                  <a:gd name="connsiteX29" fmla="*/ 137941 w 806024"/>
                  <a:gd name="connsiteY29" fmla="*/ 45720 h 489202"/>
                  <a:gd name="connsiteX30" fmla="*/ 178898 w 806024"/>
                  <a:gd name="connsiteY30" fmla="*/ 14288 h 489202"/>
                  <a:gd name="connsiteX31" fmla="*/ 207473 w 806024"/>
                  <a:gd name="connsiteY31" fmla="*/ 5715 h 489202"/>
                  <a:gd name="connsiteX32" fmla="*/ 223666 w 806024"/>
                  <a:gd name="connsiteY32" fmla="*/ 36195 h 489202"/>
                  <a:gd name="connsiteX33" fmla="*/ 224618 w 806024"/>
                  <a:gd name="connsiteY33" fmla="*/ 45720 h 489202"/>
                  <a:gd name="connsiteX34" fmla="*/ 270338 w 806024"/>
                  <a:gd name="connsiteY34" fmla="*/ 9525 h 489202"/>
                  <a:gd name="connsiteX35" fmla="*/ 295103 w 806024"/>
                  <a:gd name="connsiteY35" fmla="*/ 4763 h 489202"/>
                  <a:gd name="connsiteX36" fmla="*/ 308438 w 806024"/>
                  <a:gd name="connsiteY36" fmla="*/ 28575 h 489202"/>
                  <a:gd name="connsiteX37" fmla="*/ 271291 w 806024"/>
                  <a:gd name="connsiteY37" fmla="*/ 120015 h 489202"/>
                  <a:gd name="connsiteX38" fmla="*/ 221761 w 806024"/>
                  <a:gd name="connsiteY38" fmla="*/ 183833 h 489202"/>
                  <a:gd name="connsiteX39" fmla="*/ 197948 w 806024"/>
                  <a:gd name="connsiteY39" fmla="*/ 237173 h 489202"/>
                  <a:gd name="connsiteX40" fmla="*/ 204616 w 806024"/>
                  <a:gd name="connsiteY40" fmla="*/ 240983 h 489202"/>
                  <a:gd name="connsiteX41" fmla="*/ 285578 w 806024"/>
                  <a:gd name="connsiteY41" fmla="*/ 175260 h 489202"/>
                  <a:gd name="connsiteX42" fmla="*/ 296056 w 806024"/>
                  <a:gd name="connsiteY42" fmla="*/ 154305 h 489202"/>
                  <a:gd name="connsiteX43" fmla="*/ 429406 w 806024"/>
                  <a:gd name="connsiteY43" fmla="*/ 13335 h 489202"/>
                  <a:gd name="connsiteX44" fmla="*/ 475126 w 806024"/>
                  <a:gd name="connsiteY44" fmla="*/ 4763 h 489202"/>
                  <a:gd name="connsiteX45" fmla="*/ 520846 w 806024"/>
                  <a:gd name="connsiteY45" fmla="*/ 20003 h 489202"/>
                  <a:gd name="connsiteX46" fmla="*/ 567518 w 806024"/>
                  <a:gd name="connsiteY46" fmla="*/ 12383 h 489202"/>
                  <a:gd name="connsiteX47" fmla="*/ 594188 w 806024"/>
                  <a:gd name="connsiteY47" fmla="*/ 54293 h 489202"/>
                  <a:gd name="connsiteX48" fmla="*/ 680866 w 806024"/>
                  <a:gd name="connsiteY48" fmla="*/ 2858 h 489202"/>
                  <a:gd name="connsiteX49" fmla="*/ 754208 w 806024"/>
                  <a:gd name="connsiteY49" fmla="*/ 40958 h 489202"/>
                  <a:gd name="connsiteX50" fmla="*/ 778021 w 806024"/>
                  <a:gd name="connsiteY50" fmla="*/ 10478 h 489202"/>
                  <a:gd name="connsiteX51" fmla="*/ 800881 w 806024"/>
                  <a:gd name="connsiteY51" fmla="*/ 0 h 489202"/>
                  <a:gd name="connsiteX52" fmla="*/ 796118 w 806024"/>
                  <a:gd name="connsiteY52" fmla="*/ 21908 h 489202"/>
                  <a:gd name="connsiteX53" fmla="*/ 667531 w 806024"/>
                  <a:gd name="connsiteY53" fmla="*/ 270510 h 489202"/>
                  <a:gd name="connsiteX54" fmla="*/ 735158 w 806024"/>
                  <a:gd name="connsiteY54" fmla="*/ 296228 h 489202"/>
                  <a:gd name="connsiteX55" fmla="*/ 792308 w 806024"/>
                  <a:gd name="connsiteY55" fmla="*/ 340043 h 489202"/>
                  <a:gd name="connsiteX56" fmla="*/ 796118 w 806024"/>
                  <a:gd name="connsiteY56" fmla="*/ 410528 h 489202"/>
                  <a:gd name="connsiteX57" fmla="*/ 764686 w 806024"/>
                  <a:gd name="connsiteY57" fmla="*/ 457200 h 489202"/>
                  <a:gd name="connsiteX58" fmla="*/ 653243 w 806024"/>
                  <a:gd name="connsiteY58" fmla="*/ 306705 h 489202"/>
                  <a:gd name="connsiteX59" fmla="*/ 600856 w 806024"/>
                  <a:gd name="connsiteY59" fmla="*/ 381000 h 489202"/>
                  <a:gd name="connsiteX60" fmla="*/ 434168 w 806024"/>
                  <a:gd name="connsiteY60" fmla="*/ 486728 h 489202"/>
                  <a:gd name="connsiteX61" fmla="*/ 388448 w 806024"/>
                  <a:gd name="connsiteY61" fmla="*/ 488633 h 489202"/>
                  <a:gd name="connsiteX62" fmla="*/ 332251 w 806024"/>
                  <a:gd name="connsiteY62" fmla="*/ 391478 h 489202"/>
                  <a:gd name="connsiteX63" fmla="*/ 456076 w 806024"/>
                  <a:gd name="connsiteY63" fmla="*/ 284798 h 489202"/>
                  <a:gd name="connsiteX64" fmla="*/ 535133 w 806024"/>
                  <a:gd name="connsiteY64" fmla="*/ 265748 h 489202"/>
                  <a:gd name="connsiteX65" fmla="*/ 597046 w 806024"/>
                  <a:gd name="connsiteY65" fmla="*/ 294323 h 489202"/>
                  <a:gd name="connsiteX66" fmla="*/ 568471 w 806024"/>
                  <a:gd name="connsiteY66" fmla="*/ 291465 h 489202"/>
                  <a:gd name="connsiteX67" fmla="*/ 396068 w 806024"/>
                  <a:gd name="connsiteY67" fmla="*/ 337185 h 489202"/>
                  <a:gd name="connsiteX68" fmla="*/ 367493 w 806024"/>
                  <a:gd name="connsiteY68" fmla="*/ 424815 h 489202"/>
                  <a:gd name="connsiteX69" fmla="*/ 461791 w 806024"/>
                  <a:gd name="connsiteY69" fmla="*/ 449580 h 489202"/>
                  <a:gd name="connsiteX70" fmla="*/ 597046 w 806024"/>
                  <a:gd name="connsiteY70" fmla="*/ 294323 h 489202"/>
                  <a:gd name="connsiteX71" fmla="*/ 556088 w 806024"/>
                  <a:gd name="connsiteY71" fmla="*/ 243840 h 489202"/>
                  <a:gd name="connsiteX72" fmla="*/ 637051 w 806024"/>
                  <a:gd name="connsiteY72" fmla="*/ 175260 h 489202"/>
                  <a:gd name="connsiteX73" fmla="*/ 718013 w 806024"/>
                  <a:gd name="connsiteY73" fmla="*/ 59055 h 489202"/>
                  <a:gd name="connsiteX74" fmla="*/ 718013 w 806024"/>
                  <a:gd name="connsiteY74" fmla="*/ 32385 h 489202"/>
                  <a:gd name="connsiteX75" fmla="*/ 692296 w 806024"/>
                  <a:gd name="connsiteY75" fmla="*/ 34290 h 489202"/>
                  <a:gd name="connsiteX76" fmla="*/ 677056 w 806024"/>
                  <a:gd name="connsiteY76" fmla="*/ 42863 h 489202"/>
                  <a:gd name="connsiteX77" fmla="*/ 618953 w 806024"/>
                  <a:gd name="connsiteY77" fmla="*/ 99060 h 489202"/>
                  <a:gd name="connsiteX78" fmla="*/ 556088 w 806024"/>
                  <a:gd name="connsiteY78" fmla="*/ 243840 h 489202"/>
                  <a:gd name="connsiteX79" fmla="*/ 305581 w 806024"/>
                  <a:gd name="connsiteY79" fmla="*/ 240983 h 489202"/>
                  <a:gd name="connsiteX80" fmla="*/ 310343 w 806024"/>
                  <a:gd name="connsiteY80" fmla="*/ 243840 h 489202"/>
                  <a:gd name="connsiteX81" fmla="*/ 441788 w 806024"/>
                  <a:gd name="connsiteY81" fmla="*/ 114300 h 489202"/>
                  <a:gd name="connsiteX82" fmla="*/ 462743 w 806024"/>
                  <a:gd name="connsiteY82" fmla="*/ 82868 h 489202"/>
                  <a:gd name="connsiteX83" fmla="*/ 497033 w 806024"/>
                  <a:gd name="connsiteY83" fmla="*/ 39053 h 489202"/>
                  <a:gd name="connsiteX84" fmla="*/ 433216 w 806024"/>
                  <a:gd name="connsiteY84" fmla="*/ 52388 h 489202"/>
                  <a:gd name="connsiteX85" fmla="*/ 311296 w 806024"/>
                  <a:gd name="connsiteY85" fmla="*/ 219075 h 489202"/>
                  <a:gd name="connsiteX86" fmla="*/ 305581 w 806024"/>
                  <a:gd name="connsiteY86" fmla="*/ 240983 h 489202"/>
                  <a:gd name="connsiteX87" fmla="*/ 428453 w 806024"/>
                  <a:gd name="connsiteY87" fmla="*/ 242888 h 489202"/>
                  <a:gd name="connsiteX88" fmla="*/ 433216 w 806024"/>
                  <a:gd name="connsiteY88" fmla="*/ 244793 h 489202"/>
                  <a:gd name="connsiteX89" fmla="*/ 460838 w 806024"/>
                  <a:gd name="connsiteY89" fmla="*/ 225743 h 489202"/>
                  <a:gd name="connsiteX90" fmla="*/ 549421 w 806024"/>
                  <a:gd name="connsiteY90" fmla="*/ 120968 h 489202"/>
                  <a:gd name="connsiteX91" fmla="*/ 568471 w 806024"/>
                  <a:gd name="connsiteY91" fmla="*/ 86678 h 489202"/>
                  <a:gd name="connsiteX92" fmla="*/ 576091 w 806024"/>
                  <a:gd name="connsiteY92" fmla="*/ 51435 h 489202"/>
                  <a:gd name="connsiteX93" fmla="*/ 557993 w 806024"/>
                  <a:gd name="connsiteY93" fmla="*/ 41910 h 489202"/>
                  <a:gd name="connsiteX94" fmla="*/ 528466 w 806024"/>
                  <a:gd name="connsiteY94" fmla="*/ 67628 h 489202"/>
                  <a:gd name="connsiteX95" fmla="*/ 445598 w 806024"/>
                  <a:gd name="connsiteY95" fmla="*/ 197168 h 489202"/>
                  <a:gd name="connsiteX96" fmla="*/ 428453 w 806024"/>
                  <a:gd name="connsiteY96" fmla="*/ 242888 h 489202"/>
                  <a:gd name="connsiteX97" fmla="*/ 659911 w 806024"/>
                  <a:gd name="connsiteY97" fmla="*/ 186690 h 489202"/>
                  <a:gd name="connsiteX98" fmla="*/ 658006 w 806024"/>
                  <a:gd name="connsiteY98" fmla="*/ 184785 h 489202"/>
                  <a:gd name="connsiteX99" fmla="*/ 563708 w 806024"/>
                  <a:gd name="connsiteY99" fmla="*/ 265748 h 489202"/>
                  <a:gd name="connsiteX100" fmla="*/ 604666 w 806024"/>
                  <a:gd name="connsiteY100" fmla="*/ 265748 h 489202"/>
                  <a:gd name="connsiteX101" fmla="*/ 619906 w 806024"/>
                  <a:gd name="connsiteY101" fmla="*/ 257175 h 489202"/>
                  <a:gd name="connsiteX102" fmla="*/ 659911 w 806024"/>
                  <a:gd name="connsiteY102" fmla="*/ 186690 h 48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806024" h="489202">
                    <a:moveTo>
                      <a:pt x="535133" y="265748"/>
                    </a:moveTo>
                    <a:cubicBezTo>
                      <a:pt x="529418" y="245745"/>
                      <a:pt x="523703" y="226695"/>
                      <a:pt x="517988" y="206693"/>
                    </a:cubicBezTo>
                    <a:cubicBezTo>
                      <a:pt x="496081" y="222885"/>
                      <a:pt x="473221" y="241935"/>
                      <a:pt x="449408" y="259080"/>
                    </a:cubicBezTo>
                    <a:cubicBezTo>
                      <a:pt x="426548" y="275273"/>
                      <a:pt x="408451" y="267653"/>
                      <a:pt x="405593" y="239078"/>
                    </a:cubicBezTo>
                    <a:cubicBezTo>
                      <a:pt x="403688" y="224790"/>
                      <a:pt x="405593" y="210503"/>
                      <a:pt x="405593" y="194310"/>
                    </a:cubicBezTo>
                    <a:cubicBezTo>
                      <a:pt x="381781" y="213360"/>
                      <a:pt x="357016" y="232410"/>
                      <a:pt x="332251" y="251460"/>
                    </a:cubicBezTo>
                    <a:cubicBezTo>
                      <a:pt x="331298" y="252413"/>
                      <a:pt x="330346" y="253365"/>
                      <a:pt x="329393" y="254318"/>
                    </a:cubicBezTo>
                    <a:cubicBezTo>
                      <a:pt x="317963" y="259080"/>
                      <a:pt x="304628" y="269558"/>
                      <a:pt x="296056" y="266700"/>
                    </a:cubicBezTo>
                    <a:cubicBezTo>
                      <a:pt x="278911" y="260985"/>
                      <a:pt x="277006" y="241935"/>
                      <a:pt x="276053" y="224790"/>
                    </a:cubicBezTo>
                    <a:cubicBezTo>
                      <a:pt x="276053" y="220028"/>
                      <a:pt x="276053" y="216218"/>
                      <a:pt x="276053" y="209550"/>
                    </a:cubicBezTo>
                    <a:cubicBezTo>
                      <a:pt x="254146" y="227648"/>
                      <a:pt x="234143" y="243840"/>
                      <a:pt x="213188" y="260033"/>
                    </a:cubicBezTo>
                    <a:cubicBezTo>
                      <a:pt x="195091" y="273368"/>
                      <a:pt x="191281" y="271463"/>
                      <a:pt x="180803" y="250508"/>
                    </a:cubicBezTo>
                    <a:cubicBezTo>
                      <a:pt x="168421" y="223838"/>
                      <a:pt x="167468" y="196215"/>
                      <a:pt x="182708" y="172403"/>
                    </a:cubicBezTo>
                    <a:cubicBezTo>
                      <a:pt x="206521" y="133350"/>
                      <a:pt x="234143" y="96203"/>
                      <a:pt x="260813" y="58103"/>
                    </a:cubicBezTo>
                    <a:cubicBezTo>
                      <a:pt x="265576" y="50483"/>
                      <a:pt x="271291" y="43815"/>
                      <a:pt x="276053" y="37148"/>
                    </a:cubicBezTo>
                    <a:cubicBezTo>
                      <a:pt x="274148" y="36195"/>
                      <a:pt x="273196" y="34290"/>
                      <a:pt x="271291" y="33338"/>
                    </a:cubicBezTo>
                    <a:cubicBezTo>
                      <a:pt x="248431" y="53340"/>
                      <a:pt x="223666" y="72390"/>
                      <a:pt x="202711" y="94298"/>
                    </a:cubicBezTo>
                    <a:cubicBezTo>
                      <a:pt x="179851" y="118110"/>
                      <a:pt x="161753" y="145733"/>
                      <a:pt x="141751" y="171450"/>
                    </a:cubicBezTo>
                    <a:cubicBezTo>
                      <a:pt x="116986" y="203835"/>
                      <a:pt x="107461" y="239078"/>
                      <a:pt x="120796" y="280988"/>
                    </a:cubicBezTo>
                    <a:cubicBezTo>
                      <a:pt x="87458" y="254318"/>
                      <a:pt x="74123" y="220028"/>
                      <a:pt x="92221" y="183833"/>
                    </a:cubicBezTo>
                    <a:cubicBezTo>
                      <a:pt x="111271" y="145733"/>
                      <a:pt x="137941" y="110490"/>
                      <a:pt x="161753" y="74295"/>
                    </a:cubicBezTo>
                    <a:cubicBezTo>
                      <a:pt x="170326" y="60960"/>
                      <a:pt x="180803" y="48578"/>
                      <a:pt x="190328" y="36195"/>
                    </a:cubicBezTo>
                    <a:cubicBezTo>
                      <a:pt x="188423" y="34290"/>
                      <a:pt x="186518" y="32385"/>
                      <a:pt x="184613" y="30480"/>
                    </a:cubicBezTo>
                    <a:cubicBezTo>
                      <a:pt x="159848" y="55245"/>
                      <a:pt x="135083" y="80010"/>
                      <a:pt x="111271" y="105728"/>
                    </a:cubicBezTo>
                    <a:cubicBezTo>
                      <a:pt x="96031" y="121920"/>
                      <a:pt x="83648" y="140018"/>
                      <a:pt x="69361" y="156210"/>
                    </a:cubicBezTo>
                    <a:cubicBezTo>
                      <a:pt x="38881" y="192405"/>
                      <a:pt x="22688" y="232410"/>
                      <a:pt x="36976" y="280988"/>
                    </a:cubicBezTo>
                    <a:cubicBezTo>
                      <a:pt x="-1124" y="251460"/>
                      <a:pt x="-11602" y="207645"/>
                      <a:pt x="14116" y="163830"/>
                    </a:cubicBezTo>
                    <a:cubicBezTo>
                      <a:pt x="33166" y="132398"/>
                      <a:pt x="57931" y="104775"/>
                      <a:pt x="79838" y="74295"/>
                    </a:cubicBezTo>
                    <a:cubicBezTo>
                      <a:pt x="95078" y="53340"/>
                      <a:pt x="116033" y="34290"/>
                      <a:pt x="108413" y="4763"/>
                    </a:cubicBezTo>
                    <a:cubicBezTo>
                      <a:pt x="131273" y="-952"/>
                      <a:pt x="136988" y="6668"/>
                      <a:pt x="137941" y="45720"/>
                    </a:cubicBezTo>
                    <a:cubicBezTo>
                      <a:pt x="152228" y="34290"/>
                      <a:pt x="164611" y="22860"/>
                      <a:pt x="178898" y="14288"/>
                    </a:cubicBezTo>
                    <a:cubicBezTo>
                      <a:pt x="187471" y="8573"/>
                      <a:pt x="202711" y="1905"/>
                      <a:pt x="207473" y="5715"/>
                    </a:cubicBezTo>
                    <a:cubicBezTo>
                      <a:pt x="216046" y="12383"/>
                      <a:pt x="218903" y="25718"/>
                      <a:pt x="223666" y="36195"/>
                    </a:cubicBezTo>
                    <a:cubicBezTo>
                      <a:pt x="224618" y="38100"/>
                      <a:pt x="223666" y="40958"/>
                      <a:pt x="224618" y="45720"/>
                    </a:cubicBezTo>
                    <a:cubicBezTo>
                      <a:pt x="240811" y="32385"/>
                      <a:pt x="255098" y="20003"/>
                      <a:pt x="270338" y="9525"/>
                    </a:cubicBezTo>
                    <a:cubicBezTo>
                      <a:pt x="277006" y="4763"/>
                      <a:pt x="289388" y="1905"/>
                      <a:pt x="295103" y="4763"/>
                    </a:cubicBezTo>
                    <a:cubicBezTo>
                      <a:pt x="301771" y="8573"/>
                      <a:pt x="307486" y="20003"/>
                      <a:pt x="308438" y="28575"/>
                    </a:cubicBezTo>
                    <a:cubicBezTo>
                      <a:pt x="311296" y="64770"/>
                      <a:pt x="292246" y="92393"/>
                      <a:pt x="271291" y="120015"/>
                    </a:cubicBezTo>
                    <a:cubicBezTo>
                      <a:pt x="254146" y="140970"/>
                      <a:pt x="236048" y="161925"/>
                      <a:pt x="221761" y="183833"/>
                    </a:cubicBezTo>
                    <a:cubicBezTo>
                      <a:pt x="211283" y="200025"/>
                      <a:pt x="205568" y="219075"/>
                      <a:pt x="197948" y="237173"/>
                    </a:cubicBezTo>
                    <a:cubicBezTo>
                      <a:pt x="199853" y="238125"/>
                      <a:pt x="202711" y="240030"/>
                      <a:pt x="204616" y="240983"/>
                    </a:cubicBezTo>
                    <a:cubicBezTo>
                      <a:pt x="231286" y="219075"/>
                      <a:pt x="258908" y="197168"/>
                      <a:pt x="285578" y="175260"/>
                    </a:cubicBezTo>
                    <a:cubicBezTo>
                      <a:pt x="291293" y="170498"/>
                      <a:pt x="293198" y="161925"/>
                      <a:pt x="296056" y="154305"/>
                    </a:cubicBezTo>
                    <a:cubicBezTo>
                      <a:pt x="320821" y="88583"/>
                      <a:pt x="363683" y="40005"/>
                      <a:pt x="429406" y="13335"/>
                    </a:cubicBezTo>
                    <a:cubicBezTo>
                      <a:pt x="443693" y="7620"/>
                      <a:pt x="459886" y="3810"/>
                      <a:pt x="475126" y="4763"/>
                    </a:cubicBezTo>
                    <a:cubicBezTo>
                      <a:pt x="489413" y="5715"/>
                      <a:pt x="503701" y="14288"/>
                      <a:pt x="520846" y="20003"/>
                    </a:cubicBezTo>
                    <a:cubicBezTo>
                      <a:pt x="532276" y="18098"/>
                      <a:pt x="550373" y="11430"/>
                      <a:pt x="567518" y="12383"/>
                    </a:cubicBezTo>
                    <a:cubicBezTo>
                      <a:pt x="589426" y="13335"/>
                      <a:pt x="593236" y="33338"/>
                      <a:pt x="594188" y="54293"/>
                    </a:cubicBezTo>
                    <a:cubicBezTo>
                      <a:pt x="619906" y="28575"/>
                      <a:pt x="645623" y="8573"/>
                      <a:pt x="680866" y="2858"/>
                    </a:cubicBezTo>
                    <a:cubicBezTo>
                      <a:pt x="718966" y="-3810"/>
                      <a:pt x="737063" y="4763"/>
                      <a:pt x="754208" y="40958"/>
                    </a:cubicBezTo>
                    <a:cubicBezTo>
                      <a:pt x="761828" y="30480"/>
                      <a:pt x="768496" y="19050"/>
                      <a:pt x="778021" y="10478"/>
                    </a:cubicBezTo>
                    <a:cubicBezTo>
                      <a:pt x="783736" y="4763"/>
                      <a:pt x="793261" y="2858"/>
                      <a:pt x="800881" y="0"/>
                    </a:cubicBezTo>
                    <a:cubicBezTo>
                      <a:pt x="798976" y="7620"/>
                      <a:pt x="798976" y="15240"/>
                      <a:pt x="796118" y="21908"/>
                    </a:cubicBezTo>
                    <a:cubicBezTo>
                      <a:pt x="753256" y="104775"/>
                      <a:pt x="710393" y="186690"/>
                      <a:pt x="667531" y="270510"/>
                    </a:cubicBezTo>
                    <a:cubicBezTo>
                      <a:pt x="693248" y="280035"/>
                      <a:pt x="716108" y="284798"/>
                      <a:pt x="735158" y="296228"/>
                    </a:cubicBezTo>
                    <a:cubicBezTo>
                      <a:pt x="756113" y="307658"/>
                      <a:pt x="776116" y="322898"/>
                      <a:pt x="792308" y="340043"/>
                    </a:cubicBezTo>
                    <a:cubicBezTo>
                      <a:pt x="810406" y="360045"/>
                      <a:pt x="809453" y="386715"/>
                      <a:pt x="796118" y="410528"/>
                    </a:cubicBezTo>
                    <a:cubicBezTo>
                      <a:pt x="788498" y="425768"/>
                      <a:pt x="777068" y="438150"/>
                      <a:pt x="764686" y="457200"/>
                    </a:cubicBezTo>
                    <a:cubicBezTo>
                      <a:pt x="765638" y="373380"/>
                      <a:pt x="719918" y="332423"/>
                      <a:pt x="653243" y="306705"/>
                    </a:cubicBezTo>
                    <a:cubicBezTo>
                      <a:pt x="635146" y="331470"/>
                      <a:pt x="618953" y="357188"/>
                      <a:pt x="600856" y="381000"/>
                    </a:cubicBezTo>
                    <a:cubicBezTo>
                      <a:pt x="557041" y="435293"/>
                      <a:pt x="502748" y="473393"/>
                      <a:pt x="434168" y="486728"/>
                    </a:cubicBezTo>
                    <a:cubicBezTo>
                      <a:pt x="419881" y="489585"/>
                      <a:pt x="403688" y="489585"/>
                      <a:pt x="388448" y="488633"/>
                    </a:cubicBezTo>
                    <a:cubicBezTo>
                      <a:pt x="340823" y="482918"/>
                      <a:pt x="316058" y="439103"/>
                      <a:pt x="332251" y="391478"/>
                    </a:cubicBezTo>
                    <a:cubicBezTo>
                      <a:pt x="353206" y="332423"/>
                      <a:pt x="399878" y="301943"/>
                      <a:pt x="456076" y="284798"/>
                    </a:cubicBezTo>
                    <a:cubicBezTo>
                      <a:pt x="480841" y="277178"/>
                      <a:pt x="510368" y="271463"/>
                      <a:pt x="535133" y="265748"/>
                    </a:cubicBezTo>
                    <a:close/>
                    <a:moveTo>
                      <a:pt x="597046" y="294323"/>
                    </a:moveTo>
                    <a:cubicBezTo>
                      <a:pt x="585616" y="293370"/>
                      <a:pt x="577043" y="292418"/>
                      <a:pt x="568471" y="291465"/>
                    </a:cubicBezTo>
                    <a:cubicBezTo>
                      <a:pt x="506558" y="287655"/>
                      <a:pt x="447503" y="298133"/>
                      <a:pt x="396068" y="337185"/>
                    </a:cubicBezTo>
                    <a:cubicBezTo>
                      <a:pt x="371303" y="356235"/>
                      <a:pt x="357968" y="396240"/>
                      <a:pt x="367493" y="424815"/>
                    </a:cubicBezTo>
                    <a:cubicBezTo>
                      <a:pt x="378923" y="459105"/>
                      <a:pt x="412261" y="478155"/>
                      <a:pt x="461791" y="449580"/>
                    </a:cubicBezTo>
                    <a:cubicBezTo>
                      <a:pt x="524656" y="413385"/>
                      <a:pt x="559898" y="354330"/>
                      <a:pt x="597046" y="294323"/>
                    </a:cubicBezTo>
                    <a:close/>
                    <a:moveTo>
                      <a:pt x="556088" y="243840"/>
                    </a:moveTo>
                    <a:cubicBezTo>
                      <a:pt x="582758" y="220980"/>
                      <a:pt x="610381" y="198120"/>
                      <a:pt x="637051" y="175260"/>
                    </a:cubicBezTo>
                    <a:cubicBezTo>
                      <a:pt x="674198" y="143828"/>
                      <a:pt x="699916" y="103823"/>
                      <a:pt x="718013" y="59055"/>
                    </a:cubicBezTo>
                    <a:cubicBezTo>
                      <a:pt x="720871" y="51435"/>
                      <a:pt x="718013" y="41910"/>
                      <a:pt x="718013" y="32385"/>
                    </a:cubicBezTo>
                    <a:cubicBezTo>
                      <a:pt x="709441" y="32385"/>
                      <a:pt x="699916" y="32385"/>
                      <a:pt x="692296" y="34290"/>
                    </a:cubicBezTo>
                    <a:cubicBezTo>
                      <a:pt x="686581" y="35243"/>
                      <a:pt x="680866" y="39053"/>
                      <a:pt x="677056" y="42863"/>
                    </a:cubicBezTo>
                    <a:cubicBezTo>
                      <a:pt x="657053" y="60960"/>
                      <a:pt x="635146" y="78105"/>
                      <a:pt x="618953" y="99060"/>
                    </a:cubicBezTo>
                    <a:cubicBezTo>
                      <a:pt x="586568" y="140970"/>
                      <a:pt x="560851" y="186690"/>
                      <a:pt x="556088" y="243840"/>
                    </a:cubicBezTo>
                    <a:close/>
                    <a:moveTo>
                      <a:pt x="305581" y="240983"/>
                    </a:moveTo>
                    <a:cubicBezTo>
                      <a:pt x="307486" y="241935"/>
                      <a:pt x="308438" y="242888"/>
                      <a:pt x="310343" y="243840"/>
                    </a:cubicBezTo>
                    <a:cubicBezTo>
                      <a:pt x="355111" y="201930"/>
                      <a:pt x="416071" y="176213"/>
                      <a:pt x="441788" y="114300"/>
                    </a:cubicBezTo>
                    <a:cubicBezTo>
                      <a:pt x="446551" y="102870"/>
                      <a:pt x="455123" y="93345"/>
                      <a:pt x="462743" y="82868"/>
                    </a:cubicBezTo>
                    <a:cubicBezTo>
                      <a:pt x="473221" y="68580"/>
                      <a:pt x="484651" y="54293"/>
                      <a:pt x="497033" y="39053"/>
                    </a:cubicBezTo>
                    <a:cubicBezTo>
                      <a:pt x="470363" y="26670"/>
                      <a:pt x="451313" y="40005"/>
                      <a:pt x="433216" y="52388"/>
                    </a:cubicBezTo>
                    <a:cubicBezTo>
                      <a:pt x="374161" y="94298"/>
                      <a:pt x="337013" y="153353"/>
                      <a:pt x="311296" y="219075"/>
                    </a:cubicBezTo>
                    <a:cubicBezTo>
                      <a:pt x="307486" y="225743"/>
                      <a:pt x="307486" y="233363"/>
                      <a:pt x="305581" y="240983"/>
                    </a:cubicBezTo>
                    <a:close/>
                    <a:moveTo>
                      <a:pt x="428453" y="242888"/>
                    </a:moveTo>
                    <a:cubicBezTo>
                      <a:pt x="430358" y="243840"/>
                      <a:pt x="432263" y="243840"/>
                      <a:pt x="433216" y="244793"/>
                    </a:cubicBezTo>
                    <a:cubicBezTo>
                      <a:pt x="442741" y="238125"/>
                      <a:pt x="452266" y="232410"/>
                      <a:pt x="460838" y="225743"/>
                    </a:cubicBezTo>
                    <a:cubicBezTo>
                      <a:pt x="497033" y="196215"/>
                      <a:pt x="537991" y="171450"/>
                      <a:pt x="549421" y="120968"/>
                    </a:cubicBezTo>
                    <a:cubicBezTo>
                      <a:pt x="552278" y="108585"/>
                      <a:pt x="563708" y="98108"/>
                      <a:pt x="568471" y="86678"/>
                    </a:cubicBezTo>
                    <a:cubicBezTo>
                      <a:pt x="573233" y="75248"/>
                      <a:pt x="576091" y="63818"/>
                      <a:pt x="576091" y="51435"/>
                    </a:cubicBezTo>
                    <a:cubicBezTo>
                      <a:pt x="577043" y="37148"/>
                      <a:pt x="567518" y="35243"/>
                      <a:pt x="557993" y="41910"/>
                    </a:cubicBezTo>
                    <a:cubicBezTo>
                      <a:pt x="547516" y="49530"/>
                      <a:pt x="536086" y="57150"/>
                      <a:pt x="528466" y="67628"/>
                    </a:cubicBezTo>
                    <a:cubicBezTo>
                      <a:pt x="499891" y="110490"/>
                      <a:pt x="471316" y="153353"/>
                      <a:pt x="445598" y="197168"/>
                    </a:cubicBezTo>
                    <a:cubicBezTo>
                      <a:pt x="437026" y="210503"/>
                      <a:pt x="434168" y="226695"/>
                      <a:pt x="428453" y="242888"/>
                    </a:cubicBezTo>
                    <a:close/>
                    <a:moveTo>
                      <a:pt x="659911" y="186690"/>
                    </a:moveTo>
                    <a:cubicBezTo>
                      <a:pt x="658958" y="185738"/>
                      <a:pt x="658006" y="185738"/>
                      <a:pt x="658006" y="184785"/>
                    </a:cubicBezTo>
                    <a:cubicBezTo>
                      <a:pt x="627526" y="210503"/>
                      <a:pt x="597046" y="236220"/>
                      <a:pt x="563708" y="265748"/>
                    </a:cubicBezTo>
                    <a:cubicBezTo>
                      <a:pt x="580853" y="265748"/>
                      <a:pt x="592283" y="266700"/>
                      <a:pt x="604666" y="265748"/>
                    </a:cubicBezTo>
                    <a:cubicBezTo>
                      <a:pt x="610381" y="264795"/>
                      <a:pt x="617048" y="261938"/>
                      <a:pt x="619906" y="257175"/>
                    </a:cubicBezTo>
                    <a:cubicBezTo>
                      <a:pt x="633241" y="233363"/>
                      <a:pt x="646576" y="210503"/>
                      <a:pt x="659911" y="1866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304736DF-D7B4-4A2F-90A2-B6CF4C548160}"/>
                  </a:ext>
                </a:extLst>
              </p:cNvPr>
              <p:cNvSpPr/>
              <p:nvPr/>
            </p:nvSpPr>
            <p:spPr>
              <a:xfrm>
                <a:off x="5138847" y="4645226"/>
                <a:ext cx="647890" cy="396471"/>
              </a:xfrm>
              <a:custGeom>
                <a:avLst/>
                <a:gdLst>
                  <a:gd name="connsiteX0" fmla="*/ 32013 w 891712"/>
                  <a:gd name="connsiteY0" fmla="*/ 517102 h 545676"/>
                  <a:gd name="connsiteX1" fmla="*/ 106308 w 891712"/>
                  <a:gd name="connsiteY1" fmla="*/ 454237 h 545676"/>
                  <a:gd name="connsiteX2" fmla="*/ 114880 w 891712"/>
                  <a:gd name="connsiteY2" fmla="*/ 435187 h 545676"/>
                  <a:gd name="connsiteX3" fmla="*/ 224418 w 891712"/>
                  <a:gd name="connsiteY3" fmla="*/ 292312 h 545676"/>
                  <a:gd name="connsiteX4" fmla="*/ 307285 w 891712"/>
                  <a:gd name="connsiteY4" fmla="*/ 281834 h 545676"/>
                  <a:gd name="connsiteX5" fmla="*/ 318715 w 891712"/>
                  <a:gd name="connsiteY5" fmla="*/ 323744 h 545676"/>
                  <a:gd name="connsiteX6" fmla="*/ 256803 w 891712"/>
                  <a:gd name="connsiteY6" fmla="*/ 373274 h 545676"/>
                  <a:gd name="connsiteX7" fmla="*/ 242515 w 891712"/>
                  <a:gd name="connsiteY7" fmla="*/ 376132 h 545676"/>
                  <a:gd name="connsiteX8" fmla="*/ 238705 w 891712"/>
                  <a:gd name="connsiteY8" fmla="*/ 370417 h 545676"/>
                  <a:gd name="connsiteX9" fmla="*/ 306333 w 891712"/>
                  <a:gd name="connsiteY9" fmla="*/ 309457 h 545676"/>
                  <a:gd name="connsiteX10" fmla="*/ 137740 w 891712"/>
                  <a:gd name="connsiteY10" fmla="*/ 519959 h 545676"/>
                  <a:gd name="connsiteX11" fmla="*/ 254898 w 891712"/>
                  <a:gd name="connsiteY11" fmla="*/ 424709 h 545676"/>
                  <a:gd name="connsiteX12" fmla="*/ 356815 w 891712"/>
                  <a:gd name="connsiteY12" fmla="*/ 322792 h 545676"/>
                  <a:gd name="connsiteX13" fmla="*/ 462543 w 891712"/>
                  <a:gd name="connsiteY13" fmla="*/ 281834 h 545676"/>
                  <a:gd name="connsiteX14" fmla="*/ 507310 w 891712"/>
                  <a:gd name="connsiteY14" fmla="*/ 298027 h 545676"/>
                  <a:gd name="connsiteX15" fmla="*/ 543505 w 891712"/>
                  <a:gd name="connsiteY15" fmla="*/ 289454 h 545676"/>
                  <a:gd name="connsiteX16" fmla="*/ 576843 w 891712"/>
                  <a:gd name="connsiteY16" fmla="*/ 302789 h 545676"/>
                  <a:gd name="connsiteX17" fmla="*/ 713050 w 891712"/>
                  <a:gd name="connsiteY17" fmla="*/ 122767 h 545676"/>
                  <a:gd name="connsiteX18" fmla="*/ 849258 w 891712"/>
                  <a:gd name="connsiteY18" fmla="*/ 8467 h 545676"/>
                  <a:gd name="connsiteX19" fmla="*/ 869260 w 891712"/>
                  <a:gd name="connsiteY19" fmla="*/ 847 h 545676"/>
                  <a:gd name="connsiteX20" fmla="*/ 890215 w 891712"/>
                  <a:gd name="connsiteY20" fmla="*/ 19897 h 545676"/>
                  <a:gd name="connsiteX21" fmla="*/ 861640 w 891712"/>
                  <a:gd name="connsiteY21" fmla="*/ 66569 h 545676"/>
                  <a:gd name="connsiteX22" fmla="*/ 631135 w 891712"/>
                  <a:gd name="connsiteY22" fmla="*/ 315172 h 545676"/>
                  <a:gd name="connsiteX23" fmla="*/ 536838 w 891712"/>
                  <a:gd name="connsiteY23" fmla="*/ 479954 h 545676"/>
                  <a:gd name="connsiteX24" fmla="*/ 533028 w 891712"/>
                  <a:gd name="connsiteY24" fmla="*/ 519959 h 545676"/>
                  <a:gd name="connsiteX25" fmla="*/ 538743 w 891712"/>
                  <a:gd name="connsiteY25" fmla="*/ 522817 h 545676"/>
                  <a:gd name="connsiteX26" fmla="*/ 653995 w 891712"/>
                  <a:gd name="connsiteY26" fmla="*/ 424709 h 545676"/>
                  <a:gd name="connsiteX27" fmla="*/ 657805 w 891712"/>
                  <a:gd name="connsiteY27" fmla="*/ 427567 h 545676"/>
                  <a:gd name="connsiteX28" fmla="*/ 624468 w 891712"/>
                  <a:gd name="connsiteY28" fmla="*/ 474239 h 545676"/>
                  <a:gd name="connsiteX29" fmla="*/ 552078 w 891712"/>
                  <a:gd name="connsiteY29" fmla="*/ 536152 h 545676"/>
                  <a:gd name="connsiteX30" fmla="*/ 516835 w 891712"/>
                  <a:gd name="connsiteY30" fmla="*/ 528532 h 545676"/>
                  <a:gd name="connsiteX31" fmla="*/ 503500 w 891712"/>
                  <a:gd name="connsiteY31" fmla="*/ 481859 h 545676"/>
                  <a:gd name="connsiteX32" fmla="*/ 489213 w 891712"/>
                  <a:gd name="connsiteY32" fmla="*/ 493289 h 545676"/>
                  <a:gd name="connsiteX33" fmla="*/ 429205 w 891712"/>
                  <a:gd name="connsiteY33" fmla="*/ 539009 h 545676"/>
                  <a:gd name="connsiteX34" fmla="*/ 398725 w 891712"/>
                  <a:gd name="connsiteY34" fmla="*/ 532342 h 545676"/>
                  <a:gd name="connsiteX35" fmla="*/ 390153 w 891712"/>
                  <a:gd name="connsiteY35" fmla="*/ 495194 h 545676"/>
                  <a:gd name="connsiteX36" fmla="*/ 392058 w 891712"/>
                  <a:gd name="connsiteY36" fmla="*/ 468524 h 545676"/>
                  <a:gd name="connsiteX37" fmla="*/ 306333 w 891712"/>
                  <a:gd name="connsiteY37" fmla="*/ 534247 h 545676"/>
                  <a:gd name="connsiteX38" fmla="*/ 265375 w 891712"/>
                  <a:gd name="connsiteY38" fmla="*/ 520912 h 545676"/>
                  <a:gd name="connsiteX39" fmla="*/ 268233 w 891712"/>
                  <a:gd name="connsiteY39" fmla="*/ 458999 h 545676"/>
                  <a:gd name="connsiteX40" fmla="*/ 276805 w 891712"/>
                  <a:gd name="connsiteY40" fmla="*/ 429472 h 545676"/>
                  <a:gd name="connsiteX41" fmla="*/ 176793 w 891712"/>
                  <a:gd name="connsiteY41" fmla="*/ 508529 h 545676"/>
                  <a:gd name="connsiteX42" fmla="*/ 142503 w 891712"/>
                  <a:gd name="connsiteY42" fmla="*/ 535199 h 545676"/>
                  <a:gd name="connsiteX43" fmla="*/ 117738 w 891712"/>
                  <a:gd name="connsiteY43" fmla="*/ 533294 h 545676"/>
                  <a:gd name="connsiteX44" fmla="*/ 95830 w 891712"/>
                  <a:gd name="connsiteY44" fmla="*/ 484717 h 545676"/>
                  <a:gd name="connsiteX45" fmla="*/ 20583 w 891712"/>
                  <a:gd name="connsiteY45" fmla="*/ 545677 h 545676"/>
                  <a:gd name="connsiteX46" fmla="*/ 3438 w 891712"/>
                  <a:gd name="connsiteY46" fmla="*/ 463762 h 545676"/>
                  <a:gd name="connsiteX47" fmla="*/ 63445 w 891712"/>
                  <a:gd name="connsiteY47" fmla="*/ 361844 h 545676"/>
                  <a:gd name="connsiteX48" fmla="*/ 85353 w 891712"/>
                  <a:gd name="connsiteY48" fmla="*/ 333269 h 545676"/>
                  <a:gd name="connsiteX49" fmla="*/ 88210 w 891712"/>
                  <a:gd name="connsiteY49" fmla="*/ 266594 h 545676"/>
                  <a:gd name="connsiteX50" fmla="*/ 128215 w 891712"/>
                  <a:gd name="connsiteY50" fmla="*/ 345652 h 545676"/>
                  <a:gd name="connsiteX51" fmla="*/ 102498 w 891712"/>
                  <a:gd name="connsiteY51" fmla="*/ 383752 h 545676"/>
                  <a:gd name="connsiteX52" fmla="*/ 48205 w 891712"/>
                  <a:gd name="connsiteY52" fmla="*/ 457094 h 545676"/>
                  <a:gd name="connsiteX53" fmla="*/ 22488 w 891712"/>
                  <a:gd name="connsiteY53" fmla="*/ 511387 h 545676"/>
                  <a:gd name="connsiteX54" fmla="*/ 32013 w 891712"/>
                  <a:gd name="connsiteY54" fmla="*/ 517102 h 545676"/>
                  <a:gd name="connsiteX55" fmla="*/ 479688 w 891712"/>
                  <a:gd name="connsiteY55" fmla="*/ 314219 h 545676"/>
                  <a:gd name="connsiteX56" fmla="*/ 441588 w 891712"/>
                  <a:gd name="connsiteY56" fmla="*/ 317077 h 545676"/>
                  <a:gd name="connsiteX57" fmla="*/ 338718 w 891712"/>
                  <a:gd name="connsiteY57" fmla="*/ 418994 h 545676"/>
                  <a:gd name="connsiteX58" fmla="*/ 294903 w 891712"/>
                  <a:gd name="connsiteY58" fmla="*/ 522817 h 545676"/>
                  <a:gd name="connsiteX59" fmla="*/ 345385 w 891712"/>
                  <a:gd name="connsiteY59" fmla="*/ 483764 h 545676"/>
                  <a:gd name="connsiteX60" fmla="*/ 411108 w 891712"/>
                  <a:gd name="connsiteY60" fmla="*/ 426614 h 545676"/>
                  <a:gd name="connsiteX61" fmla="*/ 479688 w 891712"/>
                  <a:gd name="connsiteY61" fmla="*/ 314219 h 545676"/>
                  <a:gd name="connsiteX62" fmla="*/ 417775 w 891712"/>
                  <a:gd name="connsiteY62" fmla="*/ 519007 h 545676"/>
                  <a:gd name="connsiteX63" fmla="*/ 423490 w 891712"/>
                  <a:gd name="connsiteY63" fmla="*/ 522817 h 545676"/>
                  <a:gd name="connsiteX64" fmla="*/ 511120 w 891712"/>
                  <a:gd name="connsiteY64" fmla="*/ 450427 h 545676"/>
                  <a:gd name="connsiteX65" fmla="*/ 520645 w 891712"/>
                  <a:gd name="connsiteY65" fmla="*/ 436139 h 545676"/>
                  <a:gd name="connsiteX66" fmla="*/ 559698 w 891712"/>
                  <a:gd name="connsiteY66" fmla="*/ 342794 h 545676"/>
                  <a:gd name="connsiteX67" fmla="*/ 560650 w 891712"/>
                  <a:gd name="connsiteY67" fmla="*/ 317077 h 545676"/>
                  <a:gd name="connsiteX68" fmla="*/ 537790 w 891712"/>
                  <a:gd name="connsiteY68" fmla="*/ 323744 h 545676"/>
                  <a:gd name="connsiteX69" fmla="*/ 513978 w 891712"/>
                  <a:gd name="connsiteY69" fmla="*/ 346604 h 545676"/>
                  <a:gd name="connsiteX70" fmla="*/ 435873 w 891712"/>
                  <a:gd name="connsiteY70" fmla="*/ 467572 h 545676"/>
                  <a:gd name="connsiteX71" fmla="*/ 417775 w 891712"/>
                  <a:gd name="connsiteY71" fmla="*/ 519007 h 545676"/>
                  <a:gd name="connsiteX72" fmla="*/ 844495 w 891712"/>
                  <a:gd name="connsiteY72" fmla="*/ 57044 h 545676"/>
                  <a:gd name="connsiteX73" fmla="*/ 840685 w 891712"/>
                  <a:gd name="connsiteY73" fmla="*/ 53234 h 545676"/>
                  <a:gd name="connsiteX74" fmla="*/ 702573 w 891712"/>
                  <a:gd name="connsiteY74" fmla="*/ 205634 h 545676"/>
                  <a:gd name="connsiteX75" fmla="*/ 707335 w 891712"/>
                  <a:gd name="connsiteY75" fmla="*/ 209444 h 545676"/>
                  <a:gd name="connsiteX76" fmla="*/ 844495 w 891712"/>
                  <a:gd name="connsiteY76" fmla="*/ 57044 h 5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91712" h="545676">
                    <a:moveTo>
                      <a:pt x="32013" y="517102"/>
                    </a:moveTo>
                    <a:cubicBezTo>
                      <a:pt x="56778" y="496147"/>
                      <a:pt x="81543" y="476144"/>
                      <a:pt x="106308" y="454237"/>
                    </a:cubicBezTo>
                    <a:cubicBezTo>
                      <a:pt x="111070" y="449474"/>
                      <a:pt x="112023" y="441854"/>
                      <a:pt x="114880" y="435187"/>
                    </a:cubicBezTo>
                    <a:cubicBezTo>
                      <a:pt x="135835" y="376132"/>
                      <a:pt x="166315" y="323744"/>
                      <a:pt x="224418" y="292312"/>
                    </a:cubicBezTo>
                    <a:cubicBezTo>
                      <a:pt x="250135" y="278024"/>
                      <a:pt x="278710" y="273262"/>
                      <a:pt x="307285" y="281834"/>
                    </a:cubicBezTo>
                    <a:cubicBezTo>
                      <a:pt x="330145" y="288502"/>
                      <a:pt x="335860" y="307552"/>
                      <a:pt x="318715" y="323744"/>
                    </a:cubicBezTo>
                    <a:cubicBezTo>
                      <a:pt x="299665" y="341842"/>
                      <a:pt x="277758" y="357082"/>
                      <a:pt x="256803" y="373274"/>
                    </a:cubicBezTo>
                    <a:cubicBezTo>
                      <a:pt x="252993" y="376132"/>
                      <a:pt x="247278" y="375179"/>
                      <a:pt x="242515" y="376132"/>
                    </a:cubicBezTo>
                    <a:cubicBezTo>
                      <a:pt x="241563" y="374227"/>
                      <a:pt x="239658" y="372322"/>
                      <a:pt x="238705" y="370417"/>
                    </a:cubicBezTo>
                    <a:cubicBezTo>
                      <a:pt x="260613" y="351367"/>
                      <a:pt x="282520" y="331364"/>
                      <a:pt x="306333" y="309457"/>
                    </a:cubicBezTo>
                    <a:cubicBezTo>
                      <a:pt x="238705" y="303742"/>
                      <a:pt x="132025" y="439949"/>
                      <a:pt x="137740" y="519959"/>
                    </a:cubicBezTo>
                    <a:cubicBezTo>
                      <a:pt x="177745" y="487574"/>
                      <a:pt x="218703" y="458047"/>
                      <a:pt x="254898" y="424709"/>
                    </a:cubicBezTo>
                    <a:cubicBezTo>
                      <a:pt x="290140" y="392324"/>
                      <a:pt x="322525" y="356129"/>
                      <a:pt x="356815" y="322792"/>
                    </a:cubicBezTo>
                    <a:cubicBezTo>
                      <a:pt x="386343" y="295169"/>
                      <a:pt x="421585" y="278024"/>
                      <a:pt x="462543" y="281834"/>
                    </a:cubicBezTo>
                    <a:cubicBezTo>
                      <a:pt x="475878" y="282787"/>
                      <a:pt x="489213" y="291359"/>
                      <a:pt x="507310" y="298027"/>
                    </a:cubicBezTo>
                    <a:cubicBezTo>
                      <a:pt x="514930" y="296122"/>
                      <a:pt x="529218" y="288502"/>
                      <a:pt x="543505" y="289454"/>
                    </a:cubicBezTo>
                    <a:cubicBezTo>
                      <a:pt x="555888" y="290407"/>
                      <a:pt x="568270" y="298979"/>
                      <a:pt x="576843" y="302789"/>
                    </a:cubicBezTo>
                    <a:cubicBezTo>
                      <a:pt x="620658" y="244687"/>
                      <a:pt x="664473" y="182774"/>
                      <a:pt x="713050" y="122767"/>
                    </a:cubicBezTo>
                    <a:cubicBezTo>
                      <a:pt x="750198" y="76094"/>
                      <a:pt x="794965" y="36089"/>
                      <a:pt x="849258" y="8467"/>
                    </a:cubicBezTo>
                    <a:cubicBezTo>
                      <a:pt x="855925" y="5609"/>
                      <a:pt x="862593" y="2752"/>
                      <a:pt x="869260" y="847"/>
                    </a:cubicBezTo>
                    <a:cubicBezTo>
                      <a:pt x="884500" y="-2963"/>
                      <a:pt x="895930" y="6562"/>
                      <a:pt x="890215" y="19897"/>
                    </a:cubicBezTo>
                    <a:cubicBezTo>
                      <a:pt x="883548" y="37042"/>
                      <a:pt x="873070" y="52282"/>
                      <a:pt x="861640" y="66569"/>
                    </a:cubicBezTo>
                    <a:cubicBezTo>
                      <a:pt x="793060" y="157057"/>
                      <a:pt x="711145" y="234209"/>
                      <a:pt x="631135" y="315172"/>
                    </a:cubicBezTo>
                    <a:cubicBezTo>
                      <a:pt x="585415" y="360892"/>
                      <a:pt x="555888" y="418042"/>
                      <a:pt x="536838" y="479954"/>
                    </a:cubicBezTo>
                    <a:cubicBezTo>
                      <a:pt x="533028" y="492337"/>
                      <a:pt x="533980" y="506624"/>
                      <a:pt x="533028" y="519959"/>
                    </a:cubicBezTo>
                    <a:cubicBezTo>
                      <a:pt x="534933" y="520912"/>
                      <a:pt x="536838" y="521864"/>
                      <a:pt x="538743" y="522817"/>
                    </a:cubicBezTo>
                    <a:cubicBezTo>
                      <a:pt x="576843" y="490432"/>
                      <a:pt x="615895" y="457094"/>
                      <a:pt x="653995" y="424709"/>
                    </a:cubicBezTo>
                    <a:cubicBezTo>
                      <a:pt x="654948" y="425662"/>
                      <a:pt x="656853" y="426614"/>
                      <a:pt x="657805" y="427567"/>
                    </a:cubicBezTo>
                    <a:cubicBezTo>
                      <a:pt x="647328" y="443759"/>
                      <a:pt x="637803" y="460904"/>
                      <a:pt x="624468" y="474239"/>
                    </a:cubicBezTo>
                    <a:cubicBezTo>
                      <a:pt x="601608" y="496147"/>
                      <a:pt x="576843" y="516149"/>
                      <a:pt x="552078" y="536152"/>
                    </a:cubicBezTo>
                    <a:cubicBezTo>
                      <a:pt x="538743" y="547582"/>
                      <a:pt x="525408" y="545677"/>
                      <a:pt x="516835" y="528532"/>
                    </a:cubicBezTo>
                    <a:cubicBezTo>
                      <a:pt x="510168" y="515197"/>
                      <a:pt x="508263" y="499004"/>
                      <a:pt x="503500" y="481859"/>
                    </a:cubicBezTo>
                    <a:cubicBezTo>
                      <a:pt x="499690" y="484717"/>
                      <a:pt x="494928" y="489479"/>
                      <a:pt x="489213" y="493289"/>
                    </a:cubicBezTo>
                    <a:cubicBezTo>
                      <a:pt x="469210" y="508529"/>
                      <a:pt x="448255" y="522817"/>
                      <a:pt x="429205" y="539009"/>
                    </a:cubicBezTo>
                    <a:cubicBezTo>
                      <a:pt x="415870" y="550439"/>
                      <a:pt x="404440" y="545677"/>
                      <a:pt x="398725" y="532342"/>
                    </a:cubicBezTo>
                    <a:cubicBezTo>
                      <a:pt x="393010" y="520912"/>
                      <a:pt x="392058" y="507577"/>
                      <a:pt x="390153" y="495194"/>
                    </a:cubicBezTo>
                    <a:cubicBezTo>
                      <a:pt x="389200" y="487574"/>
                      <a:pt x="391105" y="479954"/>
                      <a:pt x="392058" y="468524"/>
                    </a:cubicBezTo>
                    <a:cubicBezTo>
                      <a:pt x="361578" y="492337"/>
                      <a:pt x="333955" y="513292"/>
                      <a:pt x="306333" y="534247"/>
                    </a:cubicBezTo>
                    <a:cubicBezTo>
                      <a:pt x="287283" y="548534"/>
                      <a:pt x="270138" y="544724"/>
                      <a:pt x="265375" y="520912"/>
                    </a:cubicBezTo>
                    <a:cubicBezTo>
                      <a:pt x="261565" y="500909"/>
                      <a:pt x="266328" y="479954"/>
                      <a:pt x="268233" y="458999"/>
                    </a:cubicBezTo>
                    <a:cubicBezTo>
                      <a:pt x="269185" y="450427"/>
                      <a:pt x="272995" y="442807"/>
                      <a:pt x="276805" y="429472"/>
                    </a:cubicBezTo>
                    <a:cubicBezTo>
                      <a:pt x="241563" y="458047"/>
                      <a:pt x="209178" y="483764"/>
                      <a:pt x="176793" y="508529"/>
                    </a:cubicBezTo>
                    <a:cubicBezTo>
                      <a:pt x="165363" y="517102"/>
                      <a:pt x="152980" y="525674"/>
                      <a:pt x="142503" y="535199"/>
                    </a:cubicBezTo>
                    <a:cubicBezTo>
                      <a:pt x="132978" y="544724"/>
                      <a:pt x="123453" y="541867"/>
                      <a:pt x="117738" y="533294"/>
                    </a:cubicBezTo>
                    <a:cubicBezTo>
                      <a:pt x="109165" y="518054"/>
                      <a:pt x="102498" y="500909"/>
                      <a:pt x="95830" y="484717"/>
                    </a:cubicBezTo>
                    <a:cubicBezTo>
                      <a:pt x="72970" y="503767"/>
                      <a:pt x="47253" y="523769"/>
                      <a:pt x="20583" y="545677"/>
                    </a:cubicBezTo>
                    <a:cubicBezTo>
                      <a:pt x="580" y="519007"/>
                      <a:pt x="-4182" y="493289"/>
                      <a:pt x="3438" y="463762"/>
                    </a:cubicBezTo>
                    <a:cubicBezTo>
                      <a:pt x="13915" y="423757"/>
                      <a:pt x="39633" y="394229"/>
                      <a:pt x="63445" y="361844"/>
                    </a:cubicBezTo>
                    <a:cubicBezTo>
                      <a:pt x="70113" y="352319"/>
                      <a:pt x="77733" y="342794"/>
                      <a:pt x="85353" y="333269"/>
                    </a:cubicBezTo>
                    <a:cubicBezTo>
                      <a:pt x="110118" y="298979"/>
                      <a:pt x="110118" y="297074"/>
                      <a:pt x="88210" y="266594"/>
                    </a:cubicBezTo>
                    <a:cubicBezTo>
                      <a:pt x="134883" y="281834"/>
                      <a:pt x="148218" y="307552"/>
                      <a:pt x="128215" y="345652"/>
                    </a:cubicBezTo>
                    <a:cubicBezTo>
                      <a:pt x="121548" y="358987"/>
                      <a:pt x="112023" y="371369"/>
                      <a:pt x="102498" y="383752"/>
                    </a:cubicBezTo>
                    <a:cubicBezTo>
                      <a:pt x="84400" y="408517"/>
                      <a:pt x="65350" y="431377"/>
                      <a:pt x="48205" y="457094"/>
                    </a:cubicBezTo>
                    <a:cubicBezTo>
                      <a:pt x="37728" y="473287"/>
                      <a:pt x="31060" y="493289"/>
                      <a:pt x="22488" y="511387"/>
                    </a:cubicBezTo>
                    <a:cubicBezTo>
                      <a:pt x="28203" y="515197"/>
                      <a:pt x="30108" y="516149"/>
                      <a:pt x="32013" y="517102"/>
                    </a:cubicBezTo>
                    <a:close/>
                    <a:moveTo>
                      <a:pt x="479688" y="314219"/>
                    </a:moveTo>
                    <a:cubicBezTo>
                      <a:pt x="468258" y="306599"/>
                      <a:pt x="454923" y="311362"/>
                      <a:pt x="441588" y="317077"/>
                    </a:cubicBezTo>
                    <a:cubicBezTo>
                      <a:pt x="395868" y="338984"/>
                      <a:pt x="365388" y="377084"/>
                      <a:pt x="338718" y="418994"/>
                    </a:cubicBezTo>
                    <a:cubicBezTo>
                      <a:pt x="318715" y="449474"/>
                      <a:pt x="298713" y="480907"/>
                      <a:pt x="294903" y="522817"/>
                    </a:cubicBezTo>
                    <a:cubicBezTo>
                      <a:pt x="313953" y="508529"/>
                      <a:pt x="330145" y="497099"/>
                      <a:pt x="345385" y="483764"/>
                    </a:cubicBezTo>
                    <a:cubicBezTo>
                      <a:pt x="368245" y="465667"/>
                      <a:pt x="393963" y="449474"/>
                      <a:pt x="411108" y="426614"/>
                    </a:cubicBezTo>
                    <a:cubicBezTo>
                      <a:pt x="435873" y="392324"/>
                      <a:pt x="455875" y="353272"/>
                      <a:pt x="479688" y="314219"/>
                    </a:cubicBezTo>
                    <a:close/>
                    <a:moveTo>
                      <a:pt x="417775" y="519007"/>
                    </a:moveTo>
                    <a:cubicBezTo>
                      <a:pt x="419680" y="519959"/>
                      <a:pt x="421585" y="521864"/>
                      <a:pt x="423490" y="522817"/>
                    </a:cubicBezTo>
                    <a:cubicBezTo>
                      <a:pt x="453018" y="499004"/>
                      <a:pt x="482545" y="474239"/>
                      <a:pt x="511120" y="450427"/>
                    </a:cubicBezTo>
                    <a:cubicBezTo>
                      <a:pt x="514930" y="446617"/>
                      <a:pt x="518740" y="441854"/>
                      <a:pt x="520645" y="436139"/>
                    </a:cubicBezTo>
                    <a:cubicBezTo>
                      <a:pt x="533980" y="405659"/>
                      <a:pt x="547315" y="374227"/>
                      <a:pt x="559698" y="342794"/>
                    </a:cubicBezTo>
                    <a:cubicBezTo>
                      <a:pt x="562555" y="335174"/>
                      <a:pt x="559698" y="325649"/>
                      <a:pt x="560650" y="317077"/>
                    </a:cubicBezTo>
                    <a:cubicBezTo>
                      <a:pt x="553030" y="318982"/>
                      <a:pt x="544458" y="319934"/>
                      <a:pt x="537790" y="323744"/>
                    </a:cubicBezTo>
                    <a:cubicBezTo>
                      <a:pt x="528265" y="330412"/>
                      <a:pt x="519693" y="338032"/>
                      <a:pt x="513978" y="346604"/>
                    </a:cubicBezTo>
                    <a:cubicBezTo>
                      <a:pt x="487308" y="386609"/>
                      <a:pt x="460638" y="426614"/>
                      <a:pt x="435873" y="467572"/>
                    </a:cubicBezTo>
                    <a:cubicBezTo>
                      <a:pt x="426348" y="482812"/>
                      <a:pt x="423490" y="501862"/>
                      <a:pt x="417775" y="519007"/>
                    </a:cubicBezTo>
                    <a:close/>
                    <a:moveTo>
                      <a:pt x="844495" y="57044"/>
                    </a:moveTo>
                    <a:cubicBezTo>
                      <a:pt x="843543" y="56092"/>
                      <a:pt x="841638" y="54187"/>
                      <a:pt x="840685" y="53234"/>
                    </a:cubicBezTo>
                    <a:cubicBezTo>
                      <a:pt x="791155" y="100859"/>
                      <a:pt x="742578" y="148484"/>
                      <a:pt x="702573" y="205634"/>
                    </a:cubicBezTo>
                    <a:cubicBezTo>
                      <a:pt x="704478" y="206587"/>
                      <a:pt x="705430" y="208492"/>
                      <a:pt x="707335" y="209444"/>
                    </a:cubicBezTo>
                    <a:cubicBezTo>
                      <a:pt x="753055" y="158962"/>
                      <a:pt x="798775" y="108479"/>
                      <a:pt x="844495" y="57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EF4ADC8-BF5F-45FA-9959-B4C91BB47CC8}"/>
                  </a:ext>
                </a:extLst>
              </p:cNvPr>
              <p:cNvSpPr/>
              <p:nvPr/>
            </p:nvSpPr>
            <p:spPr>
              <a:xfrm>
                <a:off x="5246537" y="4733040"/>
                <a:ext cx="42907" cy="70589"/>
              </a:xfrm>
              <a:custGeom>
                <a:avLst/>
                <a:gdLst>
                  <a:gd name="connsiteX0" fmla="*/ 4763 w 59054"/>
                  <a:gd name="connsiteY0" fmla="*/ 97155 h 97154"/>
                  <a:gd name="connsiteX1" fmla="*/ 0 w 59054"/>
                  <a:gd name="connsiteY1" fmla="*/ 58102 h 97154"/>
                  <a:gd name="connsiteX2" fmla="*/ 4763 w 59054"/>
                  <a:gd name="connsiteY2" fmla="*/ 41910 h 97154"/>
                  <a:gd name="connsiteX3" fmla="*/ 16192 w 59054"/>
                  <a:gd name="connsiteY3" fmla="*/ 31433 h 97154"/>
                  <a:gd name="connsiteX4" fmla="*/ 53340 w 59054"/>
                  <a:gd name="connsiteY4" fmla="*/ 0 h 97154"/>
                  <a:gd name="connsiteX5" fmla="*/ 59055 w 59054"/>
                  <a:gd name="connsiteY5" fmla="*/ 40958 h 97154"/>
                  <a:gd name="connsiteX6" fmla="*/ 55245 w 59054"/>
                  <a:gd name="connsiteY6" fmla="*/ 53340 h 97154"/>
                  <a:gd name="connsiteX7" fmla="*/ 4763 w 59054"/>
                  <a:gd name="connsiteY7" fmla="*/ 97155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54" h="97154">
                    <a:moveTo>
                      <a:pt x="4763" y="97155"/>
                    </a:moveTo>
                    <a:cubicBezTo>
                      <a:pt x="2858" y="82867"/>
                      <a:pt x="953" y="70485"/>
                      <a:pt x="0" y="58102"/>
                    </a:cubicBezTo>
                    <a:cubicBezTo>
                      <a:pt x="0" y="52388"/>
                      <a:pt x="1905" y="46673"/>
                      <a:pt x="4763" y="41910"/>
                    </a:cubicBezTo>
                    <a:cubicBezTo>
                      <a:pt x="7620" y="37148"/>
                      <a:pt x="12383" y="34290"/>
                      <a:pt x="16192" y="31433"/>
                    </a:cubicBezTo>
                    <a:cubicBezTo>
                      <a:pt x="27622" y="20955"/>
                      <a:pt x="40005" y="11430"/>
                      <a:pt x="53340" y="0"/>
                    </a:cubicBezTo>
                    <a:cubicBezTo>
                      <a:pt x="55245" y="15240"/>
                      <a:pt x="58103" y="27623"/>
                      <a:pt x="59055" y="40958"/>
                    </a:cubicBezTo>
                    <a:cubicBezTo>
                      <a:pt x="59055" y="44767"/>
                      <a:pt x="58103" y="50483"/>
                      <a:pt x="55245" y="53340"/>
                    </a:cubicBezTo>
                    <a:cubicBezTo>
                      <a:pt x="38100" y="68580"/>
                      <a:pt x="21908" y="81915"/>
                      <a:pt x="4763" y="971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EB23317-EDDF-4D29-B41B-E1AE21E02318}"/>
                  </a:ext>
                </a:extLst>
              </p:cNvPr>
              <p:cNvSpPr/>
              <p:nvPr/>
            </p:nvSpPr>
            <p:spPr>
              <a:xfrm>
                <a:off x="5025079" y="4980104"/>
                <a:ext cx="70589" cy="59132"/>
              </a:xfrm>
              <a:custGeom>
                <a:avLst/>
                <a:gdLst>
                  <a:gd name="connsiteX0" fmla="*/ 97155 w 97154"/>
                  <a:gd name="connsiteY0" fmla="*/ 2858 h 81385"/>
                  <a:gd name="connsiteX1" fmla="*/ 56197 w 97154"/>
                  <a:gd name="connsiteY1" fmla="*/ 72390 h 81385"/>
                  <a:gd name="connsiteX2" fmla="*/ 40958 w 97154"/>
                  <a:gd name="connsiteY2" fmla="*/ 80963 h 81385"/>
                  <a:gd name="connsiteX3" fmla="*/ 0 w 97154"/>
                  <a:gd name="connsiteY3" fmla="*/ 80963 h 81385"/>
                  <a:gd name="connsiteX4" fmla="*/ 94297 w 97154"/>
                  <a:gd name="connsiteY4" fmla="*/ 0 h 81385"/>
                  <a:gd name="connsiteX5" fmla="*/ 97155 w 97154"/>
                  <a:gd name="connsiteY5" fmla="*/ 2858 h 8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4" h="81385">
                    <a:moveTo>
                      <a:pt x="97155" y="2858"/>
                    </a:moveTo>
                    <a:cubicBezTo>
                      <a:pt x="83820" y="25717"/>
                      <a:pt x="70485" y="49530"/>
                      <a:pt x="56197" y="72390"/>
                    </a:cubicBezTo>
                    <a:cubicBezTo>
                      <a:pt x="53340" y="77153"/>
                      <a:pt x="46672" y="80963"/>
                      <a:pt x="40958" y="80963"/>
                    </a:cubicBezTo>
                    <a:cubicBezTo>
                      <a:pt x="29528" y="81915"/>
                      <a:pt x="17145" y="80963"/>
                      <a:pt x="0" y="80963"/>
                    </a:cubicBezTo>
                    <a:cubicBezTo>
                      <a:pt x="33338" y="52388"/>
                      <a:pt x="63817" y="26670"/>
                      <a:pt x="94297" y="0"/>
                    </a:cubicBezTo>
                    <a:cubicBezTo>
                      <a:pt x="95250" y="1905"/>
                      <a:pt x="96203" y="1905"/>
                      <a:pt x="9715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ACD8EAF-C926-47AB-AB1D-828DD656D676}"/>
                </a:ext>
              </a:extLst>
            </p:cNvPr>
            <p:cNvSpPr/>
            <p:nvPr/>
          </p:nvSpPr>
          <p:spPr>
            <a:xfrm>
              <a:off x="5199476" y="5620949"/>
              <a:ext cx="48444" cy="42907"/>
            </a:xfrm>
            <a:custGeom>
              <a:avLst/>
              <a:gdLst>
                <a:gd name="connsiteX0" fmla="*/ 0 w 66675"/>
                <a:gd name="connsiteY0" fmla="*/ 54292 h 59054"/>
                <a:gd name="connsiteX1" fmla="*/ 64770 w 66675"/>
                <a:gd name="connsiteY1" fmla="*/ 0 h 59054"/>
                <a:gd name="connsiteX2" fmla="*/ 66675 w 66675"/>
                <a:gd name="connsiteY2" fmla="*/ 952 h 59054"/>
                <a:gd name="connsiteX3" fmla="*/ 35242 w 66675"/>
                <a:gd name="connsiteY3" fmla="*/ 53340 h 59054"/>
                <a:gd name="connsiteX4" fmla="*/ 0 w 66675"/>
                <a:gd name="connsiteY4" fmla="*/ 59055 h 59054"/>
                <a:gd name="connsiteX5" fmla="*/ 0 w 66675"/>
                <a:gd name="connsiteY5" fmla="*/ 54292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59054">
                  <a:moveTo>
                    <a:pt x="0" y="54292"/>
                  </a:moveTo>
                  <a:cubicBezTo>
                    <a:pt x="21908" y="36195"/>
                    <a:pt x="42863" y="18097"/>
                    <a:pt x="64770" y="0"/>
                  </a:cubicBezTo>
                  <a:cubicBezTo>
                    <a:pt x="65723" y="0"/>
                    <a:pt x="66675" y="952"/>
                    <a:pt x="66675" y="952"/>
                  </a:cubicBezTo>
                  <a:cubicBezTo>
                    <a:pt x="56198" y="19050"/>
                    <a:pt x="48578" y="38100"/>
                    <a:pt x="35242" y="53340"/>
                  </a:cubicBezTo>
                  <a:cubicBezTo>
                    <a:pt x="29528" y="60008"/>
                    <a:pt x="12383" y="57150"/>
                    <a:pt x="0" y="59055"/>
                  </a:cubicBezTo>
                  <a:cubicBezTo>
                    <a:pt x="953" y="57150"/>
                    <a:pt x="0" y="56197"/>
                    <a:pt x="0" y="54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3680917-FF18-4B71-B9B2-D0063BCA112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E9F76A6-3BDE-4958-9EC1-96B5E3145E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A297297-61D2-4C2E-AFAC-735C2874FB79}"/>
              </a:ext>
            </a:extLst>
          </p:cNvPr>
          <p:cNvGrpSpPr/>
          <p:nvPr/>
        </p:nvGrpSpPr>
        <p:grpSpPr>
          <a:xfrm>
            <a:off x="1401569" y="3613036"/>
            <a:ext cx="4928566" cy="2697732"/>
            <a:chOff x="8045683" y="3213336"/>
            <a:chExt cx="2230923" cy="122113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672F23C-CD32-4C35-801B-724058CDAC3B}"/>
                </a:ext>
              </a:extLst>
            </p:cNvPr>
            <p:cNvSpPr/>
            <p:nvPr/>
          </p:nvSpPr>
          <p:spPr>
            <a:xfrm>
              <a:off x="8045683" y="3566425"/>
              <a:ext cx="2230923" cy="86804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9D6EEAD6-DD84-47F1-95C5-C1D5782FE87D}"/>
                </a:ext>
              </a:extLst>
            </p:cNvPr>
            <p:cNvSpPr/>
            <p:nvPr/>
          </p:nvSpPr>
          <p:spPr>
            <a:xfrm>
              <a:off x="8164171" y="3579121"/>
              <a:ext cx="2011237" cy="78256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9265E5A-0516-4D5D-88B5-A00F1DCEF8B3}"/>
                </a:ext>
              </a:extLst>
            </p:cNvPr>
            <p:cNvSpPr/>
            <p:nvPr/>
          </p:nvSpPr>
          <p:spPr>
            <a:xfrm>
              <a:off x="9404815" y="3589991"/>
              <a:ext cx="689965" cy="413720"/>
            </a:xfrm>
            <a:custGeom>
              <a:avLst/>
              <a:gdLst>
                <a:gd name="connsiteX0" fmla="*/ 909995 w 977556"/>
                <a:gd name="connsiteY0" fmla="*/ 315657 h 586167"/>
                <a:gd name="connsiteX1" fmla="*/ 868085 w 977556"/>
                <a:gd name="connsiteY1" fmla="*/ 287082 h 586167"/>
                <a:gd name="connsiteX2" fmla="*/ 815697 w 977556"/>
                <a:gd name="connsiteY2" fmla="*/ 205167 h 586167"/>
                <a:gd name="connsiteX3" fmla="*/ 794742 w 977556"/>
                <a:gd name="connsiteY3" fmla="*/ 166115 h 586167"/>
                <a:gd name="connsiteX4" fmla="*/ 766167 w 977556"/>
                <a:gd name="connsiteY4" fmla="*/ 144207 h 586167"/>
                <a:gd name="connsiteX5" fmla="*/ 714732 w 977556"/>
                <a:gd name="connsiteY5" fmla="*/ 108012 h 586167"/>
                <a:gd name="connsiteX6" fmla="*/ 588050 w 977556"/>
                <a:gd name="connsiteY6" fmla="*/ 60387 h 586167"/>
                <a:gd name="connsiteX7" fmla="*/ 503277 w 977556"/>
                <a:gd name="connsiteY7" fmla="*/ 35622 h 586167"/>
                <a:gd name="connsiteX8" fmla="*/ 478512 w 977556"/>
                <a:gd name="connsiteY8" fmla="*/ 19430 h 586167"/>
                <a:gd name="connsiteX9" fmla="*/ 420410 w 977556"/>
                <a:gd name="connsiteY9" fmla="*/ 1332 h 586167"/>
                <a:gd name="connsiteX10" fmla="*/ 321350 w 977556"/>
                <a:gd name="connsiteY10" fmla="*/ 380 h 586167"/>
                <a:gd name="connsiteX11" fmla="*/ 192762 w 977556"/>
                <a:gd name="connsiteY11" fmla="*/ 38480 h 586167"/>
                <a:gd name="connsiteX12" fmla="*/ 142280 w 977556"/>
                <a:gd name="connsiteY12" fmla="*/ 70865 h 586167"/>
                <a:gd name="connsiteX13" fmla="*/ 104180 w 977556"/>
                <a:gd name="connsiteY13" fmla="*/ 76580 h 586167"/>
                <a:gd name="connsiteX14" fmla="*/ 3215 w 977556"/>
                <a:gd name="connsiteY14" fmla="*/ 117537 h 586167"/>
                <a:gd name="connsiteX15" fmla="*/ 357 w 977556"/>
                <a:gd name="connsiteY15" fmla="*/ 129920 h 586167"/>
                <a:gd name="connsiteX16" fmla="*/ 69890 w 977556"/>
                <a:gd name="connsiteY16" fmla="*/ 213740 h 586167"/>
                <a:gd name="connsiteX17" fmla="*/ 110847 w 977556"/>
                <a:gd name="connsiteY17" fmla="*/ 231837 h 586167"/>
                <a:gd name="connsiteX18" fmla="*/ 134660 w 977556"/>
                <a:gd name="connsiteY18" fmla="*/ 282320 h 586167"/>
                <a:gd name="connsiteX19" fmla="*/ 132755 w 977556"/>
                <a:gd name="connsiteY19" fmla="*/ 338517 h 586167"/>
                <a:gd name="connsiteX20" fmla="*/ 182285 w 977556"/>
                <a:gd name="connsiteY20" fmla="*/ 357567 h 586167"/>
                <a:gd name="connsiteX21" fmla="*/ 219432 w 977556"/>
                <a:gd name="connsiteY21" fmla="*/ 315657 h 586167"/>
                <a:gd name="connsiteX22" fmla="*/ 258485 w 977556"/>
                <a:gd name="connsiteY22" fmla="*/ 274700 h 586167"/>
                <a:gd name="connsiteX23" fmla="*/ 319445 w 977556"/>
                <a:gd name="connsiteY23" fmla="*/ 276605 h 586167"/>
                <a:gd name="connsiteX24" fmla="*/ 366117 w 977556"/>
                <a:gd name="connsiteY24" fmla="*/ 320420 h 586167"/>
                <a:gd name="connsiteX25" fmla="*/ 396597 w 977556"/>
                <a:gd name="connsiteY25" fmla="*/ 334707 h 586167"/>
                <a:gd name="connsiteX26" fmla="*/ 461367 w 977556"/>
                <a:gd name="connsiteY26" fmla="*/ 342327 h 586167"/>
                <a:gd name="connsiteX27" fmla="*/ 509945 w 977556"/>
                <a:gd name="connsiteY27" fmla="*/ 397572 h 586167"/>
                <a:gd name="connsiteX28" fmla="*/ 554712 w 977556"/>
                <a:gd name="connsiteY28" fmla="*/ 457580 h 586167"/>
                <a:gd name="connsiteX29" fmla="*/ 606147 w 977556"/>
                <a:gd name="connsiteY29" fmla="*/ 468057 h 586167"/>
                <a:gd name="connsiteX30" fmla="*/ 671870 w 977556"/>
                <a:gd name="connsiteY30" fmla="*/ 470915 h 586167"/>
                <a:gd name="connsiteX31" fmla="*/ 691872 w 977556"/>
                <a:gd name="connsiteY31" fmla="*/ 502347 h 586167"/>
                <a:gd name="connsiteX32" fmla="*/ 674727 w 977556"/>
                <a:gd name="connsiteY32" fmla="*/ 533780 h 586167"/>
                <a:gd name="connsiteX33" fmla="*/ 665202 w 977556"/>
                <a:gd name="connsiteY33" fmla="*/ 571880 h 586167"/>
                <a:gd name="connsiteX34" fmla="*/ 705207 w 977556"/>
                <a:gd name="connsiteY34" fmla="*/ 586167 h 586167"/>
                <a:gd name="connsiteX35" fmla="*/ 706160 w 977556"/>
                <a:gd name="connsiteY35" fmla="*/ 586167 h 586167"/>
                <a:gd name="connsiteX36" fmla="*/ 813792 w 977556"/>
                <a:gd name="connsiteY36" fmla="*/ 546162 h 586167"/>
                <a:gd name="connsiteX37" fmla="*/ 904280 w 977556"/>
                <a:gd name="connsiteY37" fmla="*/ 527112 h 586167"/>
                <a:gd name="connsiteX38" fmla="*/ 963335 w 977556"/>
                <a:gd name="connsiteY38" fmla="*/ 550925 h 586167"/>
                <a:gd name="connsiteX39" fmla="*/ 975717 w 977556"/>
                <a:gd name="connsiteY39" fmla="*/ 545210 h 586167"/>
                <a:gd name="connsiteX40" fmla="*/ 963335 w 977556"/>
                <a:gd name="connsiteY40" fmla="*/ 485202 h 586167"/>
                <a:gd name="connsiteX41" fmla="*/ 940475 w 977556"/>
                <a:gd name="connsiteY41" fmla="*/ 392810 h 586167"/>
                <a:gd name="connsiteX42" fmla="*/ 909995 w 977556"/>
                <a:gd name="connsiteY42" fmla="*/ 315657 h 58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7556" h="586167">
                  <a:moveTo>
                    <a:pt x="909995" y="315657"/>
                  </a:moveTo>
                  <a:cubicBezTo>
                    <a:pt x="896660" y="305180"/>
                    <a:pt x="881420" y="297560"/>
                    <a:pt x="868085" y="287082"/>
                  </a:cubicBezTo>
                  <a:cubicBezTo>
                    <a:pt x="841415" y="266127"/>
                    <a:pt x="818555" y="242315"/>
                    <a:pt x="815697" y="205167"/>
                  </a:cubicBezTo>
                  <a:cubicBezTo>
                    <a:pt x="814745" y="188975"/>
                    <a:pt x="806172" y="176592"/>
                    <a:pt x="794742" y="166115"/>
                  </a:cubicBezTo>
                  <a:cubicBezTo>
                    <a:pt x="785217" y="158495"/>
                    <a:pt x="775692" y="150875"/>
                    <a:pt x="766167" y="144207"/>
                  </a:cubicBezTo>
                  <a:cubicBezTo>
                    <a:pt x="749022" y="131825"/>
                    <a:pt x="729972" y="122300"/>
                    <a:pt x="714732" y="108012"/>
                  </a:cubicBezTo>
                  <a:cubicBezTo>
                    <a:pt x="678537" y="75627"/>
                    <a:pt x="638532" y="57530"/>
                    <a:pt x="588050" y="60387"/>
                  </a:cubicBezTo>
                  <a:cubicBezTo>
                    <a:pt x="557570" y="62292"/>
                    <a:pt x="528995" y="53720"/>
                    <a:pt x="503277" y="35622"/>
                  </a:cubicBezTo>
                  <a:cubicBezTo>
                    <a:pt x="495657" y="29907"/>
                    <a:pt x="487085" y="25145"/>
                    <a:pt x="478512" y="19430"/>
                  </a:cubicBezTo>
                  <a:cubicBezTo>
                    <a:pt x="461367" y="8000"/>
                    <a:pt x="441365" y="2285"/>
                    <a:pt x="420410" y="1332"/>
                  </a:cubicBezTo>
                  <a:cubicBezTo>
                    <a:pt x="387072" y="380"/>
                    <a:pt x="353735" y="2285"/>
                    <a:pt x="321350" y="380"/>
                  </a:cubicBezTo>
                  <a:cubicBezTo>
                    <a:pt x="273725" y="-2478"/>
                    <a:pt x="231815" y="10857"/>
                    <a:pt x="192762" y="38480"/>
                  </a:cubicBezTo>
                  <a:cubicBezTo>
                    <a:pt x="176570" y="49910"/>
                    <a:pt x="158472" y="59435"/>
                    <a:pt x="142280" y="70865"/>
                  </a:cubicBezTo>
                  <a:cubicBezTo>
                    <a:pt x="129897" y="78485"/>
                    <a:pt x="117515" y="80390"/>
                    <a:pt x="104180" y="76580"/>
                  </a:cubicBezTo>
                  <a:cubicBezTo>
                    <a:pt x="60365" y="66102"/>
                    <a:pt x="28932" y="84200"/>
                    <a:pt x="3215" y="117537"/>
                  </a:cubicBezTo>
                  <a:cubicBezTo>
                    <a:pt x="357" y="121347"/>
                    <a:pt x="-595" y="125157"/>
                    <a:pt x="357" y="129920"/>
                  </a:cubicBezTo>
                  <a:cubicBezTo>
                    <a:pt x="8930" y="169925"/>
                    <a:pt x="30837" y="198500"/>
                    <a:pt x="69890" y="213740"/>
                  </a:cubicBezTo>
                  <a:cubicBezTo>
                    <a:pt x="84177" y="219455"/>
                    <a:pt x="98465" y="224217"/>
                    <a:pt x="110847" y="231837"/>
                  </a:cubicBezTo>
                  <a:cubicBezTo>
                    <a:pt x="129897" y="244220"/>
                    <a:pt x="138470" y="260412"/>
                    <a:pt x="134660" y="282320"/>
                  </a:cubicBezTo>
                  <a:cubicBezTo>
                    <a:pt x="131802" y="300417"/>
                    <a:pt x="128945" y="319467"/>
                    <a:pt x="132755" y="338517"/>
                  </a:cubicBezTo>
                  <a:cubicBezTo>
                    <a:pt x="139422" y="368997"/>
                    <a:pt x="156567" y="375665"/>
                    <a:pt x="182285" y="357567"/>
                  </a:cubicBezTo>
                  <a:cubicBezTo>
                    <a:pt x="197525" y="346137"/>
                    <a:pt x="208002" y="330897"/>
                    <a:pt x="219432" y="315657"/>
                  </a:cubicBezTo>
                  <a:cubicBezTo>
                    <a:pt x="230862" y="301370"/>
                    <a:pt x="243245" y="286130"/>
                    <a:pt x="258485" y="274700"/>
                  </a:cubicBezTo>
                  <a:cubicBezTo>
                    <a:pt x="281345" y="257555"/>
                    <a:pt x="298490" y="258507"/>
                    <a:pt x="319445" y="276605"/>
                  </a:cubicBezTo>
                  <a:cubicBezTo>
                    <a:pt x="335637" y="290892"/>
                    <a:pt x="350877" y="305180"/>
                    <a:pt x="366117" y="320420"/>
                  </a:cubicBezTo>
                  <a:cubicBezTo>
                    <a:pt x="374690" y="328992"/>
                    <a:pt x="385167" y="333755"/>
                    <a:pt x="396597" y="334707"/>
                  </a:cubicBezTo>
                  <a:cubicBezTo>
                    <a:pt x="418505" y="337565"/>
                    <a:pt x="440412" y="337565"/>
                    <a:pt x="461367" y="342327"/>
                  </a:cubicBezTo>
                  <a:cubicBezTo>
                    <a:pt x="493752" y="349947"/>
                    <a:pt x="507087" y="365187"/>
                    <a:pt x="509945" y="397572"/>
                  </a:cubicBezTo>
                  <a:cubicBezTo>
                    <a:pt x="512802" y="427100"/>
                    <a:pt x="528042" y="446150"/>
                    <a:pt x="554712" y="457580"/>
                  </a:cubicBezTo>
                  <a:cubicBezTo>
                    <a:pt x="570905" y="465200"/>
                    <a:pt x="588050" y="467105"/>
                    <a:pt x="606147" y="468057"/>
                  </a:cubicBezTo>
                  <a:cubicBezTo>
                    <a:pt x="628055" y="469010"/>
                    <a:pt x="649962" y="469010"/>
                    <a:pt x="671870" y="470915"/>
                  </a:cubicBezTo>
                  <a:cubicBezTo>
                    <a:pt x="691872" y="472820"/>
                    <a:pt x="697587" y="483297"/>
                    <a:pt x="691872" y="502347"/>
                  </a:cubicBezTo>
                  <a:cubicBezTo>
                    <a:pt x="688062" y="513777"/>
                    <a:pt x="681395" y="524255"/>
                    <a:pt x="674727" y="533780"/>
                  </a:cubicBezTo>
                  <a:cubicBezTo>
                    <a:pt x="668060" y="545210"/>
                    <a:pt x="656630" y="557592"/>
                    <a:pt x="665202" y="571880"/>
                  </a:cubicBezTo>
                  <a:cubicBezTo>
                    <a:pt x="673775" y="586167"/>
                    <a:pt x="689967" y="586167"/>
                    <a:pt x="705207" y="586167"/>
                  </a:cubicBezTo>
                  <a:cubicBezTo>
                    <a:pt x="706160" y="586167"/>
                    <a:pt x="706160" y="586167"/>
                    <a:pt x="706160" y="586167"/>
                  </a:cubicBezTo>
                  <a:cubicBezTo>
                    <a:pt x="746165" y="584262"/>
                    <a:pt x="781407" y="568070"/>
                    <a:pt x="813792" y="546162"/>
                  </a:cubicBezTo>
                  <a:cubicBezTo>
                    <a:pt x="841415" y="527112"/>
                    <a:pt x="870942" y="520445"/>
                    <a:pt x="904280" y="527112"/>
                  </a:cubicBezTo>
                  <a:cubicBezTo>
                    <a:pt x="926187" y="530922"/>
                    <a:pt x="945237" y="539495"/>
                    <a:pt x="963335" y="550925"/>
                  </a:cubicBezTo>
                  <a:cubicBezTo>
                    <a:pt x="970955" y="555687"/>
                    <a:pt x="973812" y="553782"/>
                    <a:pt x="975717" y="545210"/>
                  </a:cubicBezTo>
                  <a:cubicBezTo>
                    <a:pt x="981432" y="523302"/>
                    <a:pt x="972860" y="503300"/>
                    <a:pt x="963335" y="485202"/>
                  </a:cubicBezTo>
                  <a:cubicBezTo>
                    <a:pt x="947142" y="453770"/>
                    <a:pt x="930950" y="422337"/>
                    <a:pt x="940475" y="392810"/>
                  </a:cubicBezTo>
                  <a:cubicBezTo>
                    <a:pt x="942380" y="359472"/>
                    <a:pt x="933807" y="332802"/>
                    <a:pt x="909995" y="315657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43DDC61-0FC6-4160-84E9-1A4486B93E2C}"/>
                </a:ext>
              </a:extLst>
            </p:cNvPr>
            <p:cNvSpPr/>
            <p:nvPr/>
          </p:nvSpPr>
          <p:spPr>
            <a:xfrm>
              <a:off x="9510310" y="3791200"/>
              <a:ext cx="354472" cy="462147"/>
            </a:xfrm>
            <a:custGeom>
              <a:avLst/>
              <a:gdLst>
                <a:gd name="connsiteX0" fmla="*/ 479140 w 502223"/>
                <a:gd name="connsiteY0" fmla="*/ 208236 h 654779"/>
                <a:gd name="connsiteX1" fmla="*/ 502000 w 502223"/>
                <a:gd name="connsiteY1" fmla="*/ 126321 h 654779"/>
                <a:gd name="connsiteX2" fmla="*/ 495332 w 502223"/>
                <a:gd name="connsiteY2" fmla="*/ 51074 h 654779"/>
                <a:gd name="connsiteX3" fmla="*/ 491523 w 502223"/>
                <a:gd name="connsiteY3" fmla="*/ 42501 h 654779"/>
                <a:gd name="connsiteX4" fmla="*/ 420085 w 502223"/>
                <a:gd name="connsiteY4" fmla="*/ 1544 h 654779"/>
                <a:gd name="connsiteX5" fmla="*/ 337217 w 502223"/>
                <a:gd name="connsiteY5" fmla="*/ 26309 h 654779"/>
                <a:gd name="connsiteX6" fmla="*/ 212440 w 502223"/>
                <a:gd name="connsiteY6" fmla="*/ 64409 h 654779"/>
                <a:gd name="connsiteX7" fmla="*/ 200057 w 502223"/>
                <a:gd name="connsiteY7" fmla="*/ 77744 h 654779"/>
                <a:gd name="connsiteX8" fmla="*/ 209582 w 502223"/>
                <a:gd name="connsiteY8" fmla="*/ 176804 h 654779"/>
                <a:gd name="connsiteX9" fmla="*/ 176245 w 502223"/>
                <a:gd name="connsiteY9" fmla="*/ 236811 h 654779"/>
                <a:gd name="connsiteX10" fmla="*/ 130525 w 502223"/>
                <a:gd name="connsiteY10" fmla="*/ 260624 h 654779"/>
                <a:gd name="connsiteX11" fmla="*/ 79090 w 502223"/>
                <a:gd name="connsiteY11" fmla="*/ 284436 h 654779"/>
                <a:gd name="connsiteX12" fmla="*/ 46705 w 502223"/>
                <a:gd name="connsiteY12" fmla="*/ 360636 h 654779"/>
                <a:gd name="connsiteX13" fmla="*/ 54325 w 502223"/>
                <a:gd name="connsiteY13" fmla="*/ 428264 h 654779"/>
                <a:gd name="connsiteX14" fmla="*/ 14320 w 502223"/>
                <a:gd name="connsiteY14" fmla="*/ 522561 h 654779"/>
                <a:gd name="connsiteX15" fmla="*/ 17177 w 502223"/>
                <a:gd name="connsiteY15" fmla="*/ 598761 h 654779"/>
                <a:gd name="connsiteX16" fmla="*/ 91472 w 502223"/>
                <a:gd name="connsiteY16" fmla="*/ 653054 h 654779"/>
                <a:gd name="connsiteX17" fmla="*/ 103855 w 502223"/>
                <a:gd name="connsiteY17" fmla="*/ 652101 h 654779"/>
                <a:gd name="connsiteX18" fmla="*/ 125762 w 502223"/>
                <a:gd name="connsiteY18" fmla="*/ 635909 h 654779"/>
                <a:gd name="connsiteX19" fmla="*/ 230537 w 502223"/>
                <a:gd name="connsiteY19" fmla="*/ 564471 h 654779"/>
                <a:gd name="connsiteX20" fmla="*/ 389605 w 502223"/>
                <a:gd name="connsiteY20" fmla="*/ 418739 h 654779"/>
                <a:gd name="connsiteX21" fmla="*/ 411512 w 502223"/>
                <a:gd name="connsiteY21" fmla="*/ 394926 h 654779"/>
                <a:gd name="connsiteX22" fmla="*/ 457232 w 502223"/>
                <a:gd name="connsiteY22" fmla="*/ 309201 h 654779"/>
                <a:gd name="connsiteX23" fmla="*/ 458185 w 502223"/>
                <a:gd name="connsiteY23" fmla="*/ 285389 h 654779"/>
                <a:gd name="connsiteX24" fmla="*/ 479140 w 502223"/>
                <a:gd name="connsiteY24" fmla="*/ 208236 h 65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2223" h="654779">
                  <a:moveTo>
                    <a:pt x="479140" y="208236"/>
                  </a:moveTo>
                  <a:cubicBezTo>
                    <a:pt x="493428" y="183471"/>
                    <a:pt x="503905" y="155849"/>
                    <a:pt x="502000" y="126321"/>
                  </a:cubicBezTo>
                  <a:cubicBezTo>
                    <a:pt x="502953" y="100604"/>
                    <a:pt x="494380" y="76791"/>
                    <a:pt x="495332" y="51074"/>
                  </a:cubicBezTo>
                  <a:cubicBezTo>
                    <a:pt x="495332" y="48216"/>
                    <a:pt x="494380" y="45359"/>
                    <a:pt x="491523" y="42501"/>
                  </a:cubicBezTo>
                  <a:cubicBezTo>
                    <a:pt x="471520" y="22499"/>
                    <a:pt x="446755" y="6306"/>
                    <a:pt x="420085" y="1544"/>
                  </a:cubicBezTo>
                  <a:cubicBezTo>
                    <a:pt x="393415" y="-3219"/>
                    <a:pt x="364840" y="2496"/>
                    <a:pt x="337217" y="26309"/>
                  </a:cubicBezTo>
                  <a:cubicBezTo>
                    <a:pt x="301975" y="56789"/>
                    <a:pt x="258160" y="67266"/>
                    <a:pt x="212440" y="64409"/>
                  </a:cubicBezTo>
                  <a:cubicBezTo>
                    <a:pt x="197200" y="63456"/>
                    <a:pt x="198152" y="63456"/>
                    <a:pt x="200057" y="77744"/>
                  </a:cubicBezTo>
                  <a:cubicBezTo>
                    <a:pt x="204820" y="111081"/>
                    <a:pt x="211487" y="143466"/>
                    <a:pt x="209582" y="176804"/>
                  </a:cubicBezTo>
                  <a:cubicBezTo>
                    <a:pt x="207677" y="202521"/>
                    <a:pt x="197200" y="222524"/>
                    <a:pt x="176245" y="236811"/>
                  </a:cubicBezTo>
                  <a:cubicBezTo>
                    <a:pt x="161957" y="247289"/>
                    <a:pt x="145765" y="254909"/>
                    <a:pt x="130525" y="260624"/>
                  </a:cubicBezTo>
                  <a:cubicBezTo>
                    <a:pt x="113380" y="267291"/>
                    <a:pt x="95282" y="274911"/>
                    <a:pt x="79090" y="284436"/>
                  </a:cubicBezTo>
                  <a:cubicBezTo>
                    <a:pt x="43847" y="304439"/>
                    <a:pt x="37180" y="321584"/>
                    <a:pt x="46705" y="360636"/>
                  </a:cubicBezTo>
                  <a:cubicBezTo>
                    <a:pt x="52420" y="382544"/>
                    <a:pt x="58135" y="404451"/>
                    <a:pt x="54325" y="428264"/>
                  </a:cubicBezTo>
                  <a:cubicBezTo>
                    <a:pt x="49562" y="463506"/>
                    <a:pt x="34322" y="493986"/>
                    <a:pt x="14320" y="522561"/>
                  </a:cubicBezTo>
                  <a:cubicBezTo>
                    <a:pt x="-5683" y="551136"/>
                    <a:pt x="-4730" y="572091"/>
                    <a:pt x="17177" y="598761"/>
                  </a:cubicBezTo>
                  <a:cubicBezTo>
                    <a:pt x="37180" y="623526"/>
                    <a:pt x="63850" y="638766"/>
                    <a:pt x="91472" y="653054"/>
                  </a:cubicBezTo>
                  <a:cubicBezTo>
                    <a:pt x="96235" y="655911"/>
                    <a:pt x="100045" y="654959"/>
                    <a:pt x="103855" y="652101"/>
                  </a:cubicBezTo>
                  <a:cubicBezTo>
                    <a:pt x="111475" y="647339"/>
                    <a:pt x="119095" y="642576"/>
                    <a:pt x="125762" y="635909"/>
                  </a:cubicBezTo>
                  <a:cubicBezTo>
                    <a:pt x="157195" y="607334"/>
                    <a:pt x="192437" y="582569"/>
                    <a:pt x="230537" y="564471"/>
                  </a:cubicBezTo>
                  <a:cubicBezTo>
                    <a:pt x="299117" y="532086"/>
                    <a:pt x="349600" y="481604"/>
                    <a:pt x="389605" y="418739"/>
                  </a:cubicBezTo>
                  <a:cubicBezTo>
                    <a:pt x="395320" y="409214"/>
                    <a:pt x="402940" y="401594"/>
                    <a:pt x="411512" y="394926"/>
                  </a:cubicBezTo>
                  <a:cubicBezTo>
                    <a:pt x="440087" y="373971"/>
                    <a:pt x="459137" y="347301"/>
                    <a:pt x="457232" y="309201"/>
                  </a:cubicBezTo>
                  <a:cubicBezTo>
                    <a:pt x="456280" y="301581"/>
                    <a:pt x="458185" y="293009"/>
                    <a:pt x="458185" y="285389"/>
                  </a:cubicBezTo>
                  <a:cubicBezTo>
                    <a:pt x="459137" y="258719"/>
                    <a:pt x="464853" y="233001"/>
                    <a:pt x="479140" y="208236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4DF4E8B-2D84-42A3-9E8C-B7C5C573384A}"/>
                </a:ext>
              </a:extLst>
            </p:cNvPr>
            <p:cNvSpPr/>
            <p:nvPr/>
          </p:nvSpPr>
          <p:spPr>
            <a:xfrm>
              <a:off x="8730495" y="3843184"/>
              <a:ext cx="398168" cy="464302"/>
            </a:xfrm>
            <a:custGeom>
              <a:avLst/>
              <a:gdLst>
                <a:gd name="connsiteX0" fmla="*/ 261436 w 564133"/>
                <a:gd name="connsiteY0" fmla="*/ 56197 h 657832"/>
                <a:gd name="connsiteX1" fmla="*/ 250006 w 564133"/>
                <a:gd name="connsiteY1" fmla="*/ 0 h 657832"/>
                <a:gd name="connsiteX2" fmla="*/ 162376 w 564133"/>
                <a:gd name="connsiteY2" fmla="*/ 66675 h 657832"/>
                <a:gd name="connsiteX3" fmla="*/ 89033 w 564133"/>
                <a:gd name="connsiteY3" fmla="*/ 161925 h 657832"/>
                <a:gd name="connsiteX4" fmla="*/ 57601 w 564133"/>
                <a:gd name="connsiteY4" fmla="*/ 196215 h 657832"/>
                <a:gd name="connsiteX5" fmla="*/ 36646 w 564133"/>
                <a:gd name="connsiteY5" fmla="*/ 233363 h 657832"/>
                <a:gd name="connsiteX6" fmla="*/ 1403 w 564133"/>
                <a:gd name="connsiteY6" fmla="*/ 389573 h 657832"/>
                <a:gd name="connsiteX7" fmla="*/ 5213 w 564133"/>
                <a:gd name="connsiteY7" fmla="*/ 453390 h 657832"/>
                <a:gd name="connsiteX8" fmla="*/ 17596 w 564133"/>
                <a:gd name="connsiteY8" fmla="*/ 464820 h 657832"/>
                <a:gd name="connsiteX9" fmla="*/ 127133 w 564133"/>
                <a:gd name="connsiteY9" fmla="*/ 486728 h 657832"/>
                <a:gd name="connsiteX10" fmla="*/ 220478 w 564133"/>
                <a:gd name="connsiteY10" fmla="*/ 579120 h 657832"/>
                <a:gd name="connsiteX11" fmla="*/ 231908 w 564133"/>
                <a:gd name="connsiteY11" fmla="*/ 605790 h 657832"/>
                <a:gd name="connsiteX12" fmla="*/ 265246 w 564133"/>
                <a:gd name="connsiteY12" fmla="*/ 650557 h 657832"/>
                <a:gd name="connsiteX13" fmla="*/ 306203 w 564133"/>
                <a:gd name="connsiteY13" fmla="*/ 643890 h 657832"/>
                <a:gd name="connsiteX14" fmla="*/ 315728 w 564133"/>
                <a:gd name="connsiteY14" fmla="*/ 625793 h 657832"/>
                <a:gd name="connsiteX15" fmla="*/ 344303 w 564133"/>
                <a:gd name="connsiteY15" fmla="*/ 546735 h 657832"/>
                <a:gd name="connsiteX16" fmla="*/ 412883 w 564133"/>
                <a:gd name="connsiteY16" fmla="*/ 511492 h 657832"/>
                <a:gd name="connsiteX17" fmla="*/ 434791 w 564133"/>
                <a:gd name="connsiteY17" fmla="*/ 517207 h 657832"/>
                <a:gd name="connsiteX18" fmla="*/ 563378 w 564133"/>
                <a:gd name="connsiteY18" fmla="*/ 373380 h 657832"/>
                <a:gd name="connsiteX19" fmla="*/ 504323 w 564133"/>
                <a:gd name="connsiteY19" fmla="*/ 250507 h 657832"/>
                <a:gd name="connsiteX20" fmla="*/ 490036 w 564133"/>
                <a:gd name="connsiteY20" fmla="*/ 249555 h 657832"/>
                <a:gd name="connsiteX21" fmla="*/ 385261 w 564133"/>
                <a:gd name="connsiteY21" fmla="*/ 239077 h 657832"/>
                <a:gd name="connsiteX22" fmla="*/ 369068 w 564133"/>
                <a:gd name="connsiteY22" fmla="*/ 198120 h 657832"/>
                <a:gd name="connsiteX23" fmla="*/ 367163 w 564133"/>
                <a:gd name="connsiteY23" fmla="*/ 177165 h 657832"/>
                <a:gd name="connsiteX24" fmla="*/ 321443 w 564133"/>
                <a:gd name="connsiteY24" fmla="*/ 102870 h 657832"/>
                <a:gd name="connsiteX25" fmla="*/ 261436 w 564133"/>
                <a:gd name="connsiteY25" fmla="*/ 56197 h 65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4133" h="657832">
                  <a:moveTo>
                    <a:pt x="261436" y="56197"/>
                  </a:moveTo>
                  <a:cubicBezTo>
                    <a:pt x="253816" y="38100"/>
                    <a:pt x="251911" y="19050"/>
                    <a:pt x="250006" y="0"/>
                  </a:cubicBezTo>
                  <a:cubicBezTo>
                    <a:pt x="212858" y="12382"/>
                    <a:pt x="179521" y="30480"/>
                    <a:pt x="162376" y="66675"/>
                  </a:cubicBezTo>
                  <a:cubicBezTo>
                    <a:pt x="144278" y="103822"/>
                    <a:pt x="119513" y="134302"/>
                    <a:pt x="89033" y="161925"/>
                  </a:cubicBezTo>
                  <a:cubicBezTo>
                    <a:pt x="77603" y="172402"/>
                    <a:pt x="68078" y="184785"/>
                    <a:pt x="57601" y="196215"/>
                  </a:cubicBezTo>
                  <a:cubicBezTo>
                    <a:pt x="48076" y="206692"/>
                    <a:pt x="41408" y="219075"/>
                    <a:pt x="36646" y="233363"/>
                  </a:cubicBezTo>
                  <a:cubicBezTo>
                    <a:pt x="19501" y="283845"/>
                    <a:pt x="7118" y="336232"/>
                    <a:pt x="1403" y="389573"/>
                  </a:cubicBezTo>
                  <a:cubicBezTo>
                    <a:pt x="-502" y="410528"/>
                    <a:pt x="-1454" y="432435"/>
                    <a:pt x="5213" y="453390"/>
                  </a:cubicBezTo>
                  <a:cubicBezTo>
                    <a:pt x="7118" y="460057"/>
                    <a:pt x="9976" y="463867"/>
                    <a:pt x="17596" y="464820"/>
                  </a:cubicBezTo>
                  <a:cubicBezTo>
                    <a:pt x="54743" y="466725"/>
                    <a:pt x="91891" y="473392"/>
                    <a:pt x="127133" y="486728"/>
                  </a:cubicBezTo>
                  <a:cubicBezTo>
                    <a:pt x="171901" y="502920"/>
                    <a:pt x="209048" y="527685"/>
                    <a:pt x="220478" y="579120"/>
                  </a:cubicBezTo>
                  <a:cubicBezTo>
                    <a:pt x="222383" y="588645"/>
                    <a:pt x="226193" y="598170"/>
                    <a:pt x="231908" y="605790"/>
                  </a:cubicBezTo>
                  <a:cubicBezTo>
                    <a:pt x="241433" y="621030"/>
                    <a:pt x="250006" y="639128"/>
                    <a:pt x="265246" y="650557"/>
                  </a:cubicBezTo>
                  <a:cubicBezTo>
                    <a:pt x="281438" y="661988"/>
                    <a:pt x="295726" y="660082"/>
                    <a:pt x="306203" y="643890"/>
                  </a:cubicBezTo>
                  <a:cubicBezTo>
                    <a:pt x="310013" y="638175"/>
                    <a:pt x="312871" y="632460"/>
                    <a:pt x="315728" y="625793"/>
                  </a:cubicBezTo>
                  <a:cubicBezTo>
                    <a:pt x="328111" y="601028"/>
                    <a:pt x="335731" y="573405"/>
                    <a:pt x="344303" y="546735"/>
                  </a:cubicBezTo>
                  <a:cubicBezTo>
                    <a:pt x="356686" y="507682"/>
                    <a:pt x="374783" y="498157"/>
                    <a:pt x="412883" y="511492"/>
                  </a:cubicBezTo>
                  <a:cubicBezTo>
                    <a:pt x="420503" y="514350"/>
                    <a:pt x="427171" y="517207"/>
                    <a:pt x="434791" y="517207"/>
                  </a:cubicBezTo>
                  <a:cubicBezTo>
                    <a:pt x="506228" y="521970"/>
                    <a:pt x="571951" y="452438"/>
                    <a:pt x="563378" y="373380"/>
                  </a:cubicBezTo>
                  <a:cubicBezTo>
                    <a:pt x="557663" y="325755"/>
                    <a:pt x="532898" y="287655"/>
                    <a:pt x="504323" y="250507"/>
                  </a:cubicBezTo>
                  <a:cubicBezTo>
                    <a:pt x="498608" y="243840"/>
                    <a:pt x="496703" y="242888"/>
                    <a:pt x="490036" y="249555"/>
                  </a:cubicBezTo>
                  <a:cubicBezTo>
                    <a:pt x="455746" y="283845"/>
                    <a:pt x="412883" y="279082"/>
                    <a:pt x="385261" y="239077"/>
                  </a:cubicBezTo>
                  <a:cubicBezTo>
                    <a:pt x="376688" y="226695"/>
                    <a:pt x="371926" y="213360"/>
                    <a:pt x="369068" y="198120"/>
                  </a:cubicBezTo>
                  <a:cubicBezTo>
                    <a:pt x="368116" y="191452"/>
                    <a:pt x="364306" y="184785"/>
                    <a:pt x="367163" y="177165"/>
                  </a:cubicBezTo>
                  <a:cubicBezTo>
                    <a:pt x="378593" y="139065"/>
                    <a:pt x="360496" y="110490"/>
                    <a:pt x="321443" y="102870"/>
                  </a:cubicBezTo>
                  <a:cubicBezTo>
                    <a:pt x="292868" y="99060"/>
                    <a:pt x="272866" y="82867"/>
                    <a:pt x="261436" y="56197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F8171F2-89A4-46A5-87E9-583450C8695D}"/>
                </a:ext>
              </a:extLst>
            </p:cNvPr>
            <p:cNvSpPr/>
            <p:nvPr/>
          </p:nvSpPr>
          <p:spPr>
            <a:xfrm>
              <a:off x="9262192" y="3930846"/>
              <a:ext cx="325894" cy="330194"/>
            </a:xfrm>
            <a:custGeom>
              <a:avLst/>
              <a:gdLst>
                <a:gd name="connsiteX0" fmla="*/ 338788 w 418090"/>
                <a:gd name="connsiteY0" fmla="*/ 461010 h 467825"/>
                <a:gd name="connsiteX1" fmla="*/ 348313 w 418090"/>
                <a:gd name="connsiteY1" fmla="*/ 467678 h 467825"/>
                <a:gd name="connsiteX2" fmla="*/ 416893 w 418090"/>
                <a:gd name="connsiteY2" fmla="*/ 373380 h 467825"/>
                <a:gd name="connsiteX3" fmla="*/ 405463 w 418090"/>
                <a:gd name="connsiteY3" fmla="*/ 308610 h 467825"/>
                <a:gd name="connsiteX4" fmla="*/ 393081 w 418090"/>
                <a:gd name="connsiteY4" fmla="*/ 291465 h 467825"/>
                <a:gd name="connsiteX5" fmla="*/ 377841 w 418090"/>
                <a:gd name="connsiteY5" fmla="*/ 243840 h 467825"/>
                <a:gd name="connsiteX6" fmla="*/ 396891 w 418090"/>
                <a:gd name="connsiteY6" fmla="*/ 214313 h 467825"/>
                <a:gd name="connsiteX7" fmla="*/ 390223 w 418090"/>
                <a:gd name="connsiteY7" fmla="*/ 189548 h 467825"/>
                <a:gd name="connsiteX8" fmla="*/ 352123 w 418090"/>
                <a:gd name="connsiteY8" fmla="*/ 182880 h 467825"/>
                <a:gd name="connsiteX9" fmla="*/ 257826 w 418090"/>
                <a:gd name="connsiteY9" fmla="*/ 159067 h 467825"/>
                <a:gd name="connsiteX10" fmla="*/ 220678 w 418090"/>
                <a:gd name="connsiteY10" fmla="*/ 101917 h 467825"/>
                <a:gd name="connsiteX11" fmla="*/ 195913 w 418090"/>
                <a:gd name="connsiteY11" fmla="*/ 70485 h 467825"/>
                <a:gd name="connsiteX12" fmla="*/ 174958 w 418090"/>
                <a:gd name="connsiteY12" fmla="*/ 65723 h 467825"/>
                <a:gd name="connsiteX13" fmla="*/ 66373 w 418090"/>
                <a:gd name="connsiteY13" fmla="*/ 9525 h 467825"/>
                <a:gd name="connsiteX14" fmla="*/ 45418 w 418090"/>
                <a:gd name="connsiteY14" fmla="*/ 0 h 467825"/>
                <a:gd name="connsiteX15" fmla="*/ 39703 w 418090"/>
                <a:gd name="connsiteY15" fmla="*/ 1905 h 467825"/>
                <a:gd name="connsiteX16" fmla="*/ 1603 w 418090"/>
                <a:gd name="connsiteY16" fmla="*/ 34290 h 467825"/>
                <a:gd name="connsiteX17" fmla="*/ 4461 w 418090"/>
                <a:gd name="connsiteY17" fmla="*/ 43815 h 467825"/>
                <a:gd name="connsiteX18" fmla="*/ 90186 w 418090"/>
                <a:gd name="connsiteY18" fmla="*/ 239077 h 467825"/>
                <a:gd name="connsiteX19" fmla="*/ 144478 w 418090"/>
                <a:gd name="connsiteY19" fmla="*/ 297180 h 467825"/>
                <a:gd name="connsiteX20" fmla="*/ 213058 w 418090"/>
                <a:gd name="connsiteY20" fmla="*/ 313373 h 467825"/>
                <a:gd name="connsiteX21" fmla="*/ 305451 w 418090"/>
                <a:gd name="connsiteY21" fmla="*/ 393382 h 467825"/>
                <a:gd name="connsiteX22" fmla="*/ 338788 w 418090"/>
                <a:gd name="connsiteY22" fmla="*/ 461010 h 46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8090" h="467825">
                  <a:moveTo>
                    <a:pt x="338788" y="461010"/>
                  </a:moveTo>
                  <a:cubicBezTo>
                    <a:pt x="340693" y="464820"/>
                    <a:pt x="341646" y="468630"/>
                    <a:pt x="348313" y="467678"/>
                  </a:cubicBezTo>
                  <a:cubicBezTo>
                    <a:pt x="402606" y="457200"/>
                    <a:pt x="423561" y="427673"/>
                    <a:pt x="416893" y="373380"/>
                  </a:cubicBezTo>
                  <a:cubicBezTo>
                    <a:pt x="414036" y="351473"/>
                    <a:pt x="408321" y="330517"/>
                    <a:pt x="405463" y="308610"/>
                  </a:cubicBezTo>
                  <a:cubicBezTo>
                    <a:pt x="404511" y="300990"/>
                    <a:pt x="400701" y="295275"/>
                    <a:pt x="393081" y="291465"/>
                  </a:cubicBezTo>
                  <a:cubicBezTo>
                    <a:pt x="373078" y="280035"/>
                    <a:pt x="368316" y="264795"/>
                    <a:pt x="377841" y="243840"/>
                  </a:cubicBezTo>
                  <a:cubicBezTo>
                    <a:pt x="382603" y="233363"/>
                    <a:pt x="387366" y="222885"/>
                    <a:pt x="396891" y="214313"/>
                  </a:cubicBezTo>
                  <a:cubicBezTo>
                    <a:pt x="410226" y="202882"/>
                    <a:pt x="408321" y="194310"/>
                    <a:pt x="390223" y="189548"/>
                  </a:cubicBezTo>
                  <a:cubicBezTo>
                    <a:pt x="377841" y="186690"/>
                    <a:pt x="365458" y="184785"/>
                    <a:pt x="352123" y="182880"/>
                  </a:cubicBezTo>
                  <a:cubicBezTo>
                    <a:pt x="319738" y="178117"/>
                    <a:pt x="287353" y="174307"/>
                    <a:pt x="257826" y="159067"/>
                  </a:cubicBezTo>
                  <a:cubicBezTo>
                    <a:pt x="234013" y="146685"/>
                    <a:pt x="221631" y="128588"/>
                    <a:pt x="220678" y="101917"/>
                  </a:cubicBezTo>
                  <a:cubicBezTo>
                    <a:pt x="219726" y="82867"/>
                    <a:pt x="214011" y="75248"/>
                    <a:pt x="195913" y="70485"/>
                  </a:cubicBezTo>
                  <a:cubicBezTo>
                    <a:pt x="189246" y="68580"/>
                    <a:pt x="181626" y="66675"/>
                    <a:pt x="174958" y="65723"/>
                  </a:cubicBezTo>
                  <a:cubicBezTo>
                    <a:pt x="133048" y="58102"/>
                    <a:pt x="95901" y="40957"/>
                    <a:pt x="66373" y="9525"/>
                  </a:cubicBezTo>
                  <a:cubicBezTo>
                    <a:pt x="60658" y="3810"/>
                    <a:pt x="54943" y="0"/>
                    <a:pt x="45418" y="0"/>
                  </a:cubicBezTo>
                  <a:cubicBezTo>
                    <a:pt x="43513" y="952"/>
                    <a:pt x="40656" y="952"/>
                    <a:pt x="39703" y="1905"/>
                  </a:cubicBezTo>
                  <a:cubicBezTo>
                    <a:pt x="22558" y="7620"/>
                    <a:pt x="13033" y="21907"/>
                    <a:pt x="1603" y="34290"/>
                  </a:cubicBezTo>
                  <a:cubicBezTo>
                    <a:pt x="-2207" y="38100"/>
                    <a:pt x="1603" y="40957"/>
                    <a:pt x="4461" y="43815"/>
                  </a:cubicBezTo>
                  <a:cubicBezTo>
                    <a:pt x="52086" y="100013"/>
                    <a:pt x="74946" y="168592"/>
                    <a:pt x="90186" y="239077"/>
                  </a:cubicBezTo>
                  <a:cubicBezTo>
                    <a:pt x="96853" y="271463"/>
                    <a:pt x="114951" y="289560"/>
                    <a:pt x="144478" y="297180"/>
                  </a:cubicBezTo>
                  <a:cubicBezTo>
                    <a:pt x="167338" y="302895"/>
                    <a:pt x="190198" y="307657"/>
                    <a:pt x="213058" y="313373"/>
                  </a:cubicBezTo>
                  <a:cubicBezTo>
                    <a:pt x="257826" y="323850"/>
                    <a:pt x="290211" y="348615"/>
                    <a:pt x="305451" y="393382"/>
                  </a:cubicBezTo>
                  <a:cubicBezTo>
                    <a:pt x="314976" y="416242"/>
                    <a:pt x="326406" y="439103"/>
                    <a:pt x="338788" y="461010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D82258-21BF-4F35-B113-E92D22C77EAA}"/>
                </a:ext>
              </a:extLst>
            </p:cNvPr>
            <p:cNvSpPr/>
            <p:nvPr/>
          </p:nvSpPr>
          <p:spPr>
            <a:xfrm>
              <a:off x="8187328" y="3826118"/>
              <a:ext cx="564629" cy="428539"/>
            </a:xfrm>
            <a:custGeom>
              <a:avLst/>
              <a:gdLst>
                <a:gd name="connsiteX0" fmla="*/ 51313 w 799978"/>
                <a:gd name="connsiteY0" fmla="*/ 255958 h 607162"/>
                <a:gd name="connsiteX1" fmla="*/ 101796 w 799978"/>
                <a:gd name="connsiteY1" fmla="*/ 312155 h 607162"/>
                <a:gd name="connsiteX2" fmla="*/ 161803 w 799978"/>
                <a:gd name="connsiteY2" fmla="*/ 394070 h 607162"/>
                <a:gd name="connsiteX3" fmla="*/ 213238 w 799978"/>
                <a:gd name="connsiteY3" fmla="*/ 453125 h 607162"/>
                <a:gd name="connsiteX4" fmla="*/ 259911 w 799978"/>
                <a:gd name="connsiteY4" fmla="*/ 472175 h 607162"/>
                <a:gd name="connsiteX5" fmla="*/ 286581 w 799978"/>
                <a:gd name="connsiteY5" fmla="*/ 492178 h 607162"/>
                <a:gd name="connsiteX6" fmla="*/ 329443 w 799978"/>
                <a:gd name="connsiteY6" fmla="*/ 543613 h 607162"/>
                <a:gd name="connsiteX7" fmla="*/ 392308 w 799978"/>
                <a:gd name="connsiteY7" fmla="*/ 565520 h 607162"/>
                <a:gd name="connsiteX8" fmla="*/ 486606 w 799978"/>
                <a:gd name="connsiteY8" fmla="*/ 581713 h 607162"/>
                <a:gd name="connsiteX9" fmla="*/ 560901 w 799978"/>
                <a:gd name="connsiteY9" fmla="*/ 589333 h 607162"/>
                <a:gd name="connsiteX10" fmla="*/ 713301 w 799978"/>
                <a:gd name="connsiteY10" fmla="*/ 602668 h 607162"/>
                <a:gd name="connsiteX11" fmla="*/ 799978 w 799978"/>
                <a:gd name="connsiteY11" fmla="*/ 586475 h 607162"/>
                <a:gd name="connsiteX12" fmla="*/ 714253 w 799978"/>
                <a:gd name="connsiteY12" fmla="*/ 475985 h 607162"/>
                <a:gd name="connsiteX13" fmla="*/ 675201 w 799978"/>
                <a:gd name="connsiteY13" fmla="*/ 348350 h 607162"/>
                <a:gd name="connsiteX14" fmla="*/ 649483 w 799978"/>
                <a:gd name="connsiteY14" fmla="*/ 257863 h 607162"/>
                <a:gd name="connsiteX15" fmla="*/ 603763 w 799978"/>
                <a:gd name="connsiteY15" fmla="*/ 239765 h 607162"/>
                <a:gd name="connsiteX16" fmla="*/ 534231 w 799978"/>
                <a:gd name="connsiteY16" fmla="*/ 242623 h 607162"/>
                <a:gd name="connsiteX17" fmla="*/ 480891 w 799978"/>
                <a:gd name="connsiteY17" fmla="*/ 210238 h 607162"/>
                <a:gd name="connsiteX18" fmla="*/ 431361 w 799978"/>
                <a:gd name="connsiteY18" fmla="*/ 174043 h 607162"/>
                <a:gd name="connsiteX19" fmla="*/ 376116 w 799978"/>
                <a:gd name="connsiteY19" fmla="*/ 165470 h 607162"/>
                <a:gd name="connsiteX20" fmla="*/ 301821 w 799978"/>
                <a:gd name="connsiteY20" fmla="*/ 194045 h 607162"/>
                <a:gd name="connsiteX21" fmla="*/ 234193 w 799978"/>
                <a:gd name="connsiteY21" fmla="*/ 188330 h 607162"/>
                <a:gd name="connsiteX22" fmla="*/ 191331 w 799978"/>
                <a:gd name="connsiteY22" fmla="*/ 135943 h 607162"/>
                <a:gd name="connsiteX23" fmla="*/ 164661 w 799978"/>
                <a:gd name="connsiteY23" fmla="*/ 83555 h 607162"/>
                <a:gd name="connsiteX24" fmla="*/ 69411 w 799978"/>
                <a:gd name="connsiteY24" fmla="*/ 9260 h 607162"/>
                <a:gd name="connsiteX25" fmla="*/ 17023 w 799978"/>
                <a:gd name="connsiteY25" fmla="*/ 688 h 607162"/>
                <a:gd name="connsiteX26" fmla="*/ 8451 w 799978"/>
                <a:gd name="connsiteY26" fmla="*/ 4498 h 607162"/>
                <a:gd name="connsiteX27" fmla="*/ 831 w 799978"/>
                <a:gd name="connsiteY27" fmla="*/ 73078 h 607162"/>
                <a:gd name="connsiteX28" fmla="*/ 51313 w 799978"/>
                <a:gd name="connsiteY28" fmla="*/ 255958 h 60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9978" h="607162">
                  <a:moveTo>
                    <a:pt x="51313" y="255958"/>
                  </a:moveTo>
                  <a:cubicBezTo>
                    <a:pt x="62743" y="278818"/>
                    <a:pt x="78936" y="297868"/>
                    <a:pt x="101796" y="312155"/>
                  </a:cubicBezTo>
                  <a:cubicBezTo>
                    <a:pt x="133228" y="330253"/>
                    <a:pt x="155136" y="357875"/>
                    <a:pt x="161803" y="394070"/>
                  </a:cubicBezTo>
                  <a:cubicBezTo>
                    <a:pt x="167518" y="425503"/>
                    <a:pt x="184663" y="442648"/>
                    <a:pt x="213238" y="453125"/>
                  </a:cubicBezTo>
                  <a:cubicBezTo>
                    <a:pt x="229431" y="458840"/>
                    <a:pt x="245623" y="463603"/>
                    <a:pt x="259911" y="472175"/>
                  </a:cubicBezTo>
                  <a:cubicBezTo>
                    <a:pt x="269436" y="477890"/>
                    <a:pt x="282771" y="478843"/>
                    <a:pt x="286581" y="492178"/>
                  </a:cubicBezTo>
                  <a:cubicBezTo>
                    <a:pt x="293248" y="515038"/>
                    <a:pt x="307536" y="532183"/>
                    <a:pt x="329443" y="543613"/>
                  </a:cubicBezTo>
                  <a:cubicBezTo>
                    <a:pt x="349446" y="554090"/>
                    <a:pt x="370401" y="560758"/>
                    <a:pt x="392308" y="565520"/>
                  </a:cubicBezTo>
                  <a:cubicBezTo>
                    <a:pt x="423741" y="573140"/>
                    <a:pt x="455173" y="575998"/>
                    <a:pt x="486606" y="581713"/>
                  </a:cubicBezTo>
                  <a:cubicBezTo>
                    <a:pt x="511371" y="586475"/>
                    <a:pt x="536136" y="591238"/>
                    <a:pt x="560901" y="589333"/>
                  </a:cubicBezTo>
                  <a:cubicBezTo>
                    <a:pt x="612336" y="585523"/>
                    <a:pt x="662818" y="587428"/>
                    <a:pt x="713301" y="602668"/>
                  </a:cubicBezTo>
                  <a:cubicBezTo>
                    <a:pt x="742828" y="612193"/>
                    <a:pt x="772356" y="606478"/>
                    <a:pt x="799978" y="586475"/>
                  </a:cubicBezTo>
                  <a:cubicBezTo>
                    <a:pt x="759021" y="557900"/>
                    <a:pt x="733303" y="518848"/>
                    <a:pt x="714253" y="475985"/>
                  </a:cubicBezTo>
                  <a:cubicBezTo>
                    <a:pt x="696156" y="435028"/>
                    <a:pt x="685678" y="391213"/>
                    <a:pt x="675201" y="348350"/>
                  </a:cubicBezTo>
                  <a:cubicBezTo>
                    <a:pt x="667581" y="317870"/>
                    <a:pt x="662818" y="286438"/>
                    <a:pt x="649483" y="257863"/>
                  </a:cubicBezTo>
                  <a:cubicBezTo>
                    <a:pt x="638053" y="235003"/>
                    <a:pt x="627576" y="231193"/>
                    <a:pt x="603763" y="239765"/>
                  </a:cubicBezTo>
                  <a:cubicBezTo>
                    <a:pt x="580903" y="248338"/>
                    <a:pt x="558043" y="250243"/>
                    <a:pt x="534231" y="242623"/>
                  </a:cubicBezTo>
                  <a:cubicBezTo>
                    <a:pt x="514228" y="235955"/>
                    <a:pt x="497083" y="223573"/>
                    <a:pt x="480891" y="210238"/>
                  </a:cubicBezTo>
                  <a:cubicBezTo>
                    <a:pt x="464698" y="197855"/>
                    <a:pt x="449458" y="183568"/>
                    <a:pt x="431361" y="174043"/>
                  </a:cubicBezTo>
                  <a:cubicBezTo>
                    <a:pt x="414216" y="164518"/>
                    <a:pt x="395166" y="158803"/>
                    <a:pt x="376116" y="165470"/>
                  </a:cubicBezTo>
                  <a:cubicBezTo>
                    <a:pt x="351351" y="174043"/>
                    <a:pt x="325633" y="182615"/>
                    <a:pt x="301821" y="194045"/>
                  </a:cubicBezTo>
                  <a:cubicBezTo>
                    <a:pt x="277056" y="205475"/>
                    <a:pt x="255148" y="203570"/>
                    <a:pt x="234193" y="188330"/>
                  </a:cubicBezTo>
                  <a:cubicBezTo>
                    <a:pt x="215143" y="174995"/>
                    <a:pt x="201808" y="155945"/>
                    <a:pt x="191331" y="135943"/>
                  </a:cubicBezTo>
                  <a:cubicBezTo>
                    <a:pt x="181806" y="118798"/>
                    <a:pt x="174186" y="100700"/>
                    <a:pt x="164661" y="83555"/>
                  </a:cubicBezTo>
                  <a:cubicBezTo>
                    <a:pt x="143706" y="45455"/>
                    <a:pt x="110368" y="22595"/>
                    <a:pt x="69411" y="9260"/>
                  </a:cubicBezTo>
                  <a:cubicBezTo>
                    <a:pt x="53218" y="4498"/>
                    <a:pt x="36073" y="-2170"/>
                    <a:pt x="17023" y="688"/>
                  </a:cubicBezTo>
                  <a:cubicBezTo>
                    <a:pt x="14166" y="1640"/>
                    <a:pt x="8451" y="-1217"/>
                    <a:pt x="8451" y="4498"/>
                  </a:cubicBezTo>
                  <a:cubicBezTo>
                    <a:pt x="7498" y="27358"/>
                    <a:pt x="-2979" y="50218"/>
                    <a:pt x="831" y="73078"/>
                  </a:cubicBezTo>
                  <a:cubicBezTo>
                    <a:pt x="8451" y="134990"/>
                    <a:pt x="21786" y="197855"/>
                    <a:pt x="51313" y="255958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79C52FB-A564-46E0-9612-C23443827335}"/>
                </a:ext>
              </a:extLst>
            </p:cNvPr>
            <p:cNvSpPr/>
            <p:nvPr/>
          </p:nvSpPr>
          <p:spPr>
            <a:xfrm rot="10553612">
              <a:off x="8883522" y="3864372"/>
              <a:ext cx="689965" cy="413720"/>
            </a:xfrm>
            <a:custGeom>
              <a:avLst/>
              <a:gdLst>
                <a:gd name="connsiteX0" fmla="*/ 909995 w 977556"/>
                <a:gd name="connsiteY0" fmla="*/ 315657 h 586167"/>
                <a:gd name="connsiteX1" fmla="*/ 868085 w 977556"/>
                <a:gd name="connsiteY1" fmla="*/ 287082 h 586167"/>
                <a:gd name="connsiteX2" fmla="*/ 815697 w 977556"/>
                <a:gd name="connsiteY2" fmla="*/ 205167 h 586167"/>
                <a:gd name="connsiteX3" fmla="*/ 794742 w 977556"/>
                <a:gd name="connsiteY3" fmla="*/ 166115 h 586167"/>
                <a:gd name="connsiteX4" fmla="*/ 766167 w 977556"/>
                <a:gd name="connsiteY4" fmla="*/ 144207 h 586167"/>
                <a:gd name="connsiteX5" fmla="*/ 714732 w 977556"/>
                <a:gd name="connsiteY5" fmla="*/ 108012 h 586167"/>
                <a:gd name="connsiteX6" fmla="*/ 588050 w 977556"/>
                <a:gd name="connsiteY6" fmla="*/ 60387 h 586167"/>
                <a:gd name="connsiteX7" fmla="*/ 503277 w 977556"/>
                <a:gd name="connsiteY7" fmla="*/ 35622 h 586167"/>
                <a:gd name="connsiteX8" fmla="*/ 478512 w 977556"/>
                <a:gd name="connsiteY8" fmla="*/ 19430 h 586167"/>
                <a:gd name="connsiteX9" fmla="*/ 420410 w 977556"/>
                <a:gd name="connsiteY9" fmla="*/ 1332 h 586167"/>
                <a:gd name="connsiteX10" fmla="*/ 321350 w 977556"/>
                <a:gd name="connsiteY10" fmla="*/ 380 h 586167"/>
                <a:gd name="connsiteX11" fmla="*/ 192762 w 977556"/>
                <a:gd name="connsiteY11" fmla="*/ 38480 h 586167"/>
                <a:gd name="connsiteX12" fmla="*/ 142280 w 977556"/>
                <a:gd name="connsiteY12" fmla="*/ 70865 h 586167"/>
                <a:gd name="connsiteX13" fmla="*/ 104180 w 977556"/>
                <a:gd name="connsiteY13" fmla="*/ 76580 h 586167"/>
                <a:gd name="connsiteX14" fmla="*/ 3215 w 977556"/>
                <a:gd name="connsiteY14" fmla="*/ 117537 h 586167"/>
                <a:gd name="connsiteX15" fmla="*/ 357 w 977556"/>
                <a:gd name="connsiteY15" fmla="*/ 129920 h 586167"/>
                <a:gd name="connsiteX16" fmla="*/ 69890 w 977556"/>
                <a:gd name="connsiteY16" fmla="*/ 213740 h 586167"/>
                <a:gd name="connsiteX17" fmla="*/ 110847 w 977556"/>
                <a:gd name="connsiteY17" fmla="*/ 231837 h 586167"/>
                <a:gd name="connsiteX18" fmla="*/ 134660 w 977556"/>
                <a:gd name="connsiteY18" fmla="*/ 282320 h 586167"/>
                <a:gd name="connsiteX19" fmla="*/ 132755 w 977556"/>
                <a:gd name="connsiteY19" fmla="*/ 338517 h 586167"/>
                <a:gd name="connsiteX20" fmla="*/ 182285 w 977556"/>
                <a:gd name="connsiteY20" fmla="*/ 357567 h 586167"/>
                <a:gd name="connsiteX21" fmla="*/ 219432 w 977556"/>
                <a:gd name="connsiteY21" fmla="*/ 315657 h 586167"/>
                <a:gd name="connsiteX22" fmla="*/ 258485 w 977556"/>
                <a:gd name="connsiteY22" fmla="*/ 274700 h 586167"/>
                <a:gd name="connsiteX23" fmla="*/ 319445 w 977556"/>
                <a:gd name="connsiteY23" fmla="*/ 276605 h 586167"/>
                <a:gd name="connsiteX24" fmla="*/ 366117 w 977556"/>
                <a:gd name="connsiteY24" fmla="*/ 320420 h 586167"/>
                <a:gd name="connsiteX25" fmla="*/ 396597 w 977556"/>
                <a:gd name="connsiteY25" fmla="*/ 334707 h 586167"/>
                <a:gd name="connsiteX26" fmla="*/ 461367 w 977556"/>
                <a:gd name="connsiteY26" fmla="*/ 342327 h 586167"/>
                <a:gd name="connsiteX27" fmla="*/ 509945 w 977556"/>
                <a:gd name="connsiteY27" fmla="*/ 397572 h 586167"/>
                <a:gd name="connsiteX28" fmla="*/ 554712 w 977556"/>
                <a:gd name="connsiteY28" fmla="*/ 457580 h 586167"/>
                <a:gd name="connsiteX29" fmla="*/ 606147 w 977556"/>
                <a:gd name="connsiteY29" fmla="*/ 468057 h 586167"/>
                <a:gd name="connsiteX30" fmla="*/ 671870 w 977556"/>
                <a:gd name="connsiteY30" fmla="*/ 470915 h 586167"/>
                <a:gd name="connsiteX31" fmla="*/ 691872 w 977556"/>
                <a:gd name="connsiteY31" fmla="*/ 502347 h 586167"/>
                <a:gd name="connsiteX32" fmla="*/ 674727 w 977556"/>
                <a:gd name="connsiteY32" fmla="*/ 533780 h 586167"/>
                <a:gd name="connsiteX33" fmla="*/ 665202 w 977556"/>
                <a:gd name="connsiteY33" fmla="*/ 571880 h 586167"/>
                <a:gd name="connsiteX34" fmla="*/ 705207 w 977556"/>
                <a:gd name="connsiteY34" fmla="*/ 586167 h 586167"/>
                <a:gd name="connsiteX35" fmla="*/ 706160 w 977556"/>
                <a:gd name="connsiteY35" fmla="*/ 586167 h 586167"/>
                <a:gd name="connsiteX36" fmla="*/ 813792 w 977556"/>
                <a:gd name="connsiteY36" fmla="*/ 546162 h 586167"/>
                <a:gd name="connsiteX37" fmla="*/ 904280 w 977556"/>
                <a:gd name="connsiteY37" fmla="*/ 527112 h 586167"/>
                <a:gd name="connsiteX38" fmla="*/ 963335 w 977556"/>
                <a:gd name="connsiteY38" fmla="*/ 550925 h 586167"/>
                <a:gd name="connsiteX39" fmla="*/ 975717 w 977556"/>
                <a:gd name="connsiteY39" fmla="*/ 545210 h 586167"/>
                <a:gd name="connsiteX40" fmla="*/ 963335 w 977556"/>
                <a:gd name="connsiteY40" fmla="*/ 485202 h 586167"/>
                <a:gd name="connsiteX41" fmla="*/ 940475 w 977556"/>
                <a:gd name="connsiteY41" fmla="*/ 392810 h 586167"/>
                <a:gd name="connsiteX42" fmla="*/ 909995 w 977556"/>
                <a:gd name="connsiteY42" fmla="*/ 315657 h 58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7556" h="586167">
                  <a:moveTo>
                    <a:pt x="909995" y="315657"/>
                  </a:moveTo>
                  <a:cubicBezTo>
                    <a:pt x="896660" y="305180"/>
                    <a:pt x="881420" y="297560"/>
                    <a:pt x="868085" y="287082"/>
                  </a:cubicBezTo>
                  <a:cubicBezTo>
                    <a:pt x="841415" y="266127"/>
                    <a:pt x="818555" y="242315"/>
                    <a:pt x="815697" y="205167"/>
                  </a:cubicBezTo>
                  <a:cubicBezTo>
                    <a:pt x="814745" y="188975"/>
                    <a:pt x="806172" y="176592"/>
                    <a:pt x="794742" y="166115"/>
                  </a:cubicBezTo>
                  <a:cubicBezTo>
                    <a:pt x="785217" y="158495"/>
                    <a:pt x="775692" y="150875"/>
                    <a:pt x="766167" y="144207"/>
                  </a:cubicBezTo>
                  <a:cubicBezTo>
                    <a:pt x="749022" y="131825"/>
                    <a:pt x="729972" y="122300"/>
                    <a:pt x="714732" y="108012"/>
                  </a:cubicBezTo>
                  <a:cubicBezTo>
                    <a:pt x="678537" y="75627"/>
                    <a:pt x="638532" y="57530"/>
                    <a:pt x="588050" y="60387"/>
                  </a:cubicBezTo>
                  <a:cubicBezTo>
                    <a:pt x="557570" y="62292"/>
                    <a:pt x="528995" y="53720"/>
                    <a:pt x="503277" y="35622"/>
                  </a:cubicBezTo>
                  <a:cubicBezTo>
                    <a:pt x="495657" y="29907"/>
                    <a:pt x="487085" y="25145"/>
                    <a:pt x="478512" y="19430"/>
                  </a:cubicBezTo>
                  <a:cubicBezTo>
                    <a:pt x="461367" y="8000"/>
                    <a:pt x="441365" y="2285"/>
                    <a:pt x="420410" y="1332"/>
                  </a:cubicBezTo>
                  <a:cubicBezTo>
                    <a:pt x="387072" y="380"/>
                    <a:pt x="353735" y="2285"/>
                    <a:pt x="321350" y="380"/>
                  </a:cubicBezTo>
                  <a:cubicBezTo>
                    <a:pt x="273725" y="-2478"/>
                    <a:pt x="231815" y="10857"/>
                    <a:pt x="192762" y="38480"/>
                  </a:cubicBezTo>
                  <a:cubicBezTo>
                    <a:pt x="176570" y="49910"/>
                    <a:pt x="158472" y="59435"/>
                    <a:pt x="142280" y="70865"/>
                  </a:cubicBezTo>
                  <a:cubicBezTo>
                    <a:pt x="129897" y="78485"/>
                    <a:pt x="117515" y="80390"/>
                    <a:pt x="104180" y="76580"/>
                  </a:cubicBezTo>
                  <a:cubicBezTo>
                    <a:pt x="60365" y="66102"/>
                    <a:pt x="28932" y="84200"/>
                    <a:pt x="3215" y="117537"/>
                  </a:cubicBezTo>
                  <a:cubicBezTo>
                    <a:pt x="357" y="121347"/>
                    <a:pt x="-595" y="125157"/>
                    <a:pt x="357" y="129920"/>
                  </a:cubicBezTo>
                  <a:cubicBezTo>
                    <a:pt x="8930" y="169925"/>
                    <a:pt x="30837" y="198500"/>
                    <a:pt x="69890" y="213740"/>
                  </a:cubicBezTo>
                  <a:cubicBezTo>
                    <a:pt x="84177" y="219455"/>
                    <a:pt x="98465" y="224217"/>
                    <a:pt x="110847" y="231837"/>
                  </a:cubicBezTo>
                  <a:cubicBezTo>
                    <a:pt x="129897" y="244220"/>
                    <a:pt x="138470" y="260412"/>
                    <a:pt x="134660" y="282320"/>
                  </a:cubicBezTo>
                  <a:cubicBezTo>
                    <a:pt x="131802" y="300417"/>
                    <a:pt x="128945" y="319467"/>
                    <a:pt x="132755" y="338517"/>
                  </a:cubicBezTo>
                  <a:cubicBezTo>
                    <a:pt x="139422" y="368997"/>
                    <a:pt x="156567" y="375665"/>
                    <a:pt x="182285" y="357567"/>
                  </a:cubicBezTo>
                  <a:cubicBezTo>
                    <a:pt x="197525" y="346137"/>
                    <a:pt x="208002" y="330897"/>
                    <a:pt x="219432" y="315657"/>
                  </a:cubicBezTo>
                  <a:cubicBezTo>
                    <a:pt x="230862" y="301370"/>
                    <a:pt x="243245" y="286130"/>
                    <a:pt x="258485" y="274700"/>
                  </a:cubicBezTo>
                  <a:cubicBezTo>
                    <a:pt x="281345" y="257555"/>
                    <a:pt x="298490" y="258507"/>
                    <a:pt x="319445" y="276605"/>
                  </a:cubicBezTo>
                  <a:cubicBezTo>
                    <a:pt x="335637" y="290892"/>
                    <a:pt x="350877" y="305180"/>
                    <a:pt x="366117" y="320420"/>
                  </a:cubicBezTo>
                  <a:cubicBezTo>
                    <a:pt x="374690" y="328992"/>
                    <a:pt x="385167" y="333755"/>
                    <a:pt x="396597" y="334707"/>
                  </a:cubicBezTo>
                  <a:cubicBezTo>
                    <a:pt x="418505" y="337565"/>
                    <a:pt x="440412" y="337565"/>
                    <a:pt x="461367" y="342327"/>
                  </a:cubicBezTo>
                  <a:cubicBezTo>
                    <a:pt x="493752" y="349947"/>
                    <a:pt x="507087" y="365187"/>
                    <a:pt x="509945" y="397572"/>
                  </a:cubicBezTo>
                  <a:cubicBezTo>
                    <a:pt x="512802" y="427100"/>
                    <a:pt x="528042" y="446150"/>
                    <a:pt x="554712" y="457580"/>
                  </a:cubicBezTo>
                  <a:cubicBezTo>
                    <a:pt x="570905" y="465200"/>
                    <a:pt x="588050" y="467105"/>
                    <a:pt x="606147" y="468057"/>
                  </a:cubicBezTo>
                  <a:cubicBezTo>
                    <a:pt x="628055" y="469010"/>
                    <a:pt x="649962" y="469010"/>
                    <a:pt x="671870" y="470915"/>
                  </a:cubicBezTo>
                  <a:cubicBezTo>
                    <a:pt x="691872" y="472820"/>
                    <a:pt x="697587" y="483297"/>
                    <a:pt x="691872" y="502347"/>
                  </a:cubicBezTo>
                  <a:cubicBezTo>
                    <a:pt x="688062" y="513777"/>
                    <a:pt x="681395" y="524255"/>
                    <a:pt x="674727" y="533780"/>
                  </a:cubicBezTo>
                  <a:cubicBezTo>
                    <a:pt x="668060" y="545210"/>
                    <a:pt x="656630" y="557592"/>
                    <a:pt x="665202" y="571880"/>
                  </a:cubicBezTo>
                  <a:cubicBezTo>
                    <a:pt x="673775" y="586167"/>
                    <a:pt x="689967" y="586167"/>
                    <a:pt x="705207" y="586167"/>
                  </a:cubicBezTo>
                  <a:cubicBezTo>
                    <a:pt x="706160" y="586167"/>
                    <a:pt x="706160" y="586167"/>
                    <a:pt x="706160" y="586167"/>
                  </a:cubicBezTo>
                  <a:cubicBezTo>
                    <a:pt x="746165" y="584262"/>
                    <a:pt x="781407" y="568070"/>
                    <a:pt x="813792" y="546162"/>
                  </a:cubicBezTo>
                  <a:cubicBezTo>
                    <a:pt x="841415" y="527112"/>
                    <a:pt x="870942" y="520445"/>
                    <a:pt x="904280" y="527112"/>
                  </a:cubicBezTo>
                  <a:cubicBezTo>
                    <a:pt x="926187" y="530922"/>
                    <a:pt x="945237" y="539495"/>
                    <a:pt x="963335" y="550925"/>
                  </a:cubicBezTo>
                  <a:cubicBezTo>
                    <a:pt x="970955" y="555687"/>
                    <a:pt x="973812" y="553782"/>
                    <a:pt x="975717" y="545210"/>
                  </a:cubicBezTo>
                  <a:cubicBezTo>
                    <a:pt x="981432" y="523302"/>
                    <a:pt x="972860" y="503300"/>
                    <a:pt x="963335" y="485202"/>
                  </a:cubicBezTo>
                  <a:cubicBezTo>
                    <a:pt x="947142" y="453770"/>
                    <a:pt x="930950" y="422337"/>
                    <a:pt x="940475" y="392810"/>
                  </a:cubicBezTo>
                  <a:cubicBezTo>
                    <a:pt x="942380" y="359472"/>
                    <a:pt x="933807" y="332802"/>
                    <a:pt x="909995" y="315657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AD25F45-C88D-48B0-9A2D-E18CA2292BE9}"/>
                </a:ext>
              </a:extLst>
            </p:cNvPr>
            <p:cNvSpPr/>
            <p:nvPr/>
          </p:nvSpPr>
          <p:spPr>
            <a:xfrm>
              <a:off x="8194157" y="3717983"/>
              <a:ext cx="332281" cy="313954"/>
            </a:xfrm>
            <a:custGeom>
              <a:avLst/>
              <a:gdLst>
                <a:gd name="connsiteX0" fmla="*/ 440055 w 470783"/>
                <a:gd name="connsiteY0" fmla="*/ 224790 h 444817"/>
                <a:gd name="connsiteX1" fmla="*/ 470535 w 470783"/>
                <a:gd name="connsiteY1" fmla="*/ 201930 h 444817"/>
                <a:gd name="connsiteX2" fmla="*/ 458153 w 470783"/>
                <a:gd name="connsiteY2" fmla="*/ 162877 h 444817"/>
                <a:gd name="connsiteX3" fmla="*/ 410528 w 470783"/>
                <a:gd name="connsiteY3" fmla="*/ 90488 h 444817"/>
                <a:gd name="connsiteX4" fmla="*/ 328613 w 470783"/>
                <a:gd name="connsiteY4" fmla="*/ 64770 h 444817"/>
                <a:gd name="connsiteX5" fmla="*/ 255270 w 470783"/>
                <a:gd name="connsiteY5" fmla="*/ 30480 h 444817"/>
                <a:gd name="connsiteX6" fmla="*/ 236220 w 470783"/>
                <a:gd name="connsiteY6" fmla="*/ 0 h 444817"/>
                <a:gd name="connsiteX7" fmla="*/ 153353 w 470783"/>
                <a:gd name="connsiteY7" fmla="*/ 84773 h 444817"/>
                <a:gd name="connsiteX8" fmla="*/ 71438 w 470783"/>
                <a:gd name="connsiteY8" fmla="*/ 94298 h 444817"/>
                <a:gd name="connsiteX9" fmla="*/ 34290 w 470783"/>
                <a:gd name="connsiteY9" fmla="*/ 107632 h 444817"/>
                <a:gd name="connsiteX10" fmla="*/ 0 w 470783"/>
                <a:gd name="connsiteY10" fmla="*/ 187642 h 444817"/>
                <a:gd name="connsiteX11" fmla="*/ 13335 w 470783"/>
                <a:gd name="connsiteY11" fmla="*/ 182880 h 444817"/>
                <a:gd name="connsiteX12" fmla="*/ 140018 w 470783"/>
                <a:gd name="connsiteY12" fmla="*/ 205740 h 444817"/>
                <a:gd name="connsiteX13" fmla="*/ 170498 w 470783"/>
                <a:gd name="connsiteY13" fmla="*/ 230505 h 444817"/>
                <a:gd name="connsiteX14" fmla="*/ 260033 w 470783"/>
                <a:gd name="connsiteY14" fmla="*/ 240030 h 444817"/>
                <a:gd name="connsiteX15" fmla="*/ 277178 w 470783"/>
                <a:gd name="connsiteY15" fmla="*/ 232410 h 444817"/>
                <a:gd name="connsiteX16" fmla="*/ 344805 w 470783"/>
                <a:gd name="connsiteY16" fmla="*/ 262890 h 444817"/>
                <a:gd name="connsiteX17" fmla="*/ 371475 w 470783"/>
                <a:gd name="connsiteY17" fmla="*/ 377190 h 444817"/>
                <a:gd name="connsiteX18" fmla="*/ 391478 w 470783"/>
                <a:gd name="connsiteY18" fmla="*/ 444818 h 444817"/>
                <a:gd name="connsiteX19" fmla="*/ 417195 w 470783"/>
                <a:gd name="connsiteY19" fmla="*/ 322898 h 444817"/>
                <a:gd name="connsiteX20" fmla="*/ 410528 w 470783"/>
                <a:gd name="connsiteY20" fmla="*/ 280988 h 444817"/>
                <a:gd name="connsiteX21" fmla="*/ 440055 w 470783"/>
                <a:gd name="connsiteY21" fmla="*/ 224790 h 4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0783" h="444817">
                  <a:moveTo>
                    <a:pt x="440055" y="224790"/>
                  </a:moveTo>
                  <a:cubicBezTo>
                    <a:pt x="450533" y="217170"/>
                    <a:pt x="468630" y="215265"/>
                    <a:pt x="470535" y="201930"/>
                  </a:cubicBezTo>
                  <a:cubicBezTo>
                    <a:pt x="472440" y="189548"/>
                    <a:pt x="462915" y="176213"/>
                    <a:pt x="458153" y="162877"/>
                  </a:cubicBezTo>
                  <a:cubicBezTo>
                    <a:pt x="448628" y="134302"/>
                    <a:pt x="434340" y="109538"/>
                    <a:pt x="410528" y="90488"/>
                  </a:cubicBezTo>
                  <a:cubicBezTo>
                    <a:pt x="386715" y="71438"/>
                    <a:pt x="358140" y="68580"/>
                    <a:pt x="328613" y="64770"/>
                  </a:cubicBezTo>
                  <a:cubicBezTo>
                    <a:pt x="300038" y="60960"/>
                    <a:pt x="272415" y="56198"/>
                    <a:pt x="255270" y="30480"/>
                  </a:cubicBezTo>
                  <a:cubicBezTo>
                    <a:pt x="248603" y="20955"/>
                    <a:pt x="242888" y="10477"/>
                    <a:pt x="236220" y="0"/>
                  </a:cubicBezTo>
                  <a:cubicBezTo>
                    <a:pt x="217170" y="38100"/>
                    <a:pt x="190500" y="67627"/>
                    <a:pt x="153353" y="84773"/>
                  </a:cubicBezTo>
                  <a:cubicBezTo>
                    <a:pt x="127635" y="97155"/>
                    <a:pt x="100965" y="108585"/>
                    <a:pt x="71438" y="94298"/>
                  </a:cubicBezTo>
                  <a:cubicBezTo>
                    <a:pt x="53340" y="85725"/>
                    <a:pt x="43815" y="89535"/>
                    <a:pt x="34290" y="107632"/>
                  </a:cubicBezTo>
                  <a:cubicBezTo>
                    <a:pt x="20003" y="132398"/>
                    <a:pt x="13335" y="160020"/>
                    <a:pt x="0" y="187642"/>
                  </a:cubicBezTo>
                  <a:cubicBezTo>
                    <a:pt x="6668" y="185738"/>
                    <a:pt x="9525" y="184785"/>
                    <a:pt x="13335" y="182880"/>
                  </a:cubicBezTo>
                  <a:cubicBezTo>
                    <a:pt x="60008" y="166688"/>
                    <a:pt x="102870" y="170498"/>
                    <a:pt x="140018" y="205740"/>
                  </a:cubicBezTo>
                  <a:cubicBezTo>
                    <a:pt x="149543" y="214313"/>
                    <a:pt x="160020" y="222885"/>
                    <a:pt x="170498" y="230505"/>
                  </a:cubicBezTo>
                  <a:cubicBezTo>
                    <a:pt x="198120" y="252413"/>
                    <a:pt x="228600" y="254317"/>
                    <a:pt x="260033" y="240030"/>
                  </a:cubicBezTo>
                  <a:cubicBezTo>
                    <a:pt x="265748" y="237173"/>
                    <a:pt x="271463" y="234315"/>
                    <a:pt x="277178" y="232410"/>
                  </a:cubicBezTo>
                  <a:cubicBezTo>
                    <a:pt x="317183" y="213360"/>
                    <a:pt x="333375" y="220980"/>
                    <a:pt x="344805" y="262890"/>
                  </a:cubicBezTo>
                  <a:cubicBezTo>
                    <a:pt x="354330" y="300990"/>
                    <a:pt x="362903" y="339090"/>
                    <a:pt x="371475" y="377190"/>
                  </a:cubicBezTo>
                  <a:cubicBezTo>
                    <a:pt x="377190" y="400050"/>
                    <a:pt x="382905" y="422910"/>
                    <a:pt x="391478" y="444818"/>
                  </a:cubicBezTo>
                  <a:cubicBezTo>
                    <a:pt x="432435" y="409575"/>
                    <a:pt x="431483" y="365760"/>
                    <a:pt x="417195" y="322898"/>
                  </a:cubicBezTo>
                  <a:cubicBezTo>
                    <a:pt x="412433" y="308610"/>
                    <a:pt x="409575" y="294323"/>
                    <a:pt x="410528" y="280988"/>
                  </a:cubicBezTo>
                  <a:cubicBezTo>
                    <a:pt x="409575" y="258127"/>
                    <a:pt x="421958" y="239077"/>
                    <a:pt x="440055" y="224790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C070735-03FE-4742-8525-F16D7CE76EE3}"/>
                </a:ext>
              </a:extLst>
            </p:cNvPr>
            <p:cNvSpPr/>
            <p:nvPr/>
          </p:nvSpPr>
          <p:spPr>
            <a:xfrm rot="4735433">
              <a:off x="8456309" y="3864070"/>
              <a:ext cx="354472" cy="462147"/>
            </a:xfrm>
            <a:custGeom>
              <a:avLst/>
              <a:gdLst>
                <a:gd name="connsiteX0" fmla="*/ 479140 w 502223"/>
                <a:gd name="connsiteY0" fmla="*/ 208236 h 654779"/>
                <a:gd name="connsiteX1" fmla="*/ 502000 w 502223"/>
                <a:gd name="connsiteY1" fmla="*/ 126321 h 654779"/>
                <a:gd name="connsiteX2" fmla="*/ 495332 w 502223"/>
                <a:gd name="connsiteY2" fmla="*/ 51074 h 654779"/>
                <a:gd name="connsiteX3" fmla="*/ 491523 w 502223"/>
                <a:gd name="connsiteY3" fmla="*/ 42501 h 654779"/>
                <a:gd name="connsiteX4" fmla="*/ 420085 w 502223"/>
                <a:gd name="connsiteY4" fmla="*/ 1544 h 654779"/>
                <a:gd name="connsiteX5" fmla="*/ 337217 w 502223"/>
                <a:gd name="connsiteY5" fmla="*/ 26309 h 654779"/>
                <a:gd name="connsiteX6" fmla="*/ 212440 w 502223"/>
                <a:gd name="connsiteY6" fmla="*/ 64409 h 654779"/>
                <a:gd name="connsiteX7" fmla="*/ 200057 w 502223"/>
                <a:gd name="connsiteY7" fmla="*/ 77744 h 654779"/>
                <a:gd name="connsiteX8" fmla="*/ 209582 w 502223"/>
                <a:gd name="connsiteY8" fmla="*/ 176804 h 654779"/>
                <a:gd name="connsiteX9" fmla="*/ 176245 w 502223"/>
                <a:gd name="connsiteY9" fmla="*/ 236811 h 654779"/>
                <a:gd name="connsiteX10" fmla="*/ 130525 w 502223"/>
                <a:gd name="connsiteY10" fmla="*/ 260624 h 654779"/>
                <a:gd name="connsiteX11" fmla="*/ 79090 w 502223"/>
                <a:gd name="connsiteY11" fmla="*/ 284436 h 654779"/>
                <a:gd name="connsiteX12" fmla="*/ 46705 w 502223"/>
                <a:gd name="connsiteY12" fmla="*/ 360636 h 654779"/>
                <a:gd name="connsiteX13" fmla="*/ 54325 w 502223"/>
                <a:gd name="connsiteY13" fmla="*/ 428264 h 654779"/>
                <a:gd name="connsiteX14" fmla="*/ 14320 w 502223"/>
                <a:gd name="connsiteY14" fmla="*/ 522561 h 654779"/>
                <a:gd name="connsiteX15" fmla="*/ 17177 w 502223"/>
                <a:gd name="connsiteY15" fmla="*/ 598761 h 654779"/>
                <a:gd name="connsiteX16" fmla="*/ 91472 w 502223"/>
                <a:gd name="connsiteY16" fmla="*/ 653054 h 654779"/>
                <a:gd name="connsiteX17" fmla="*/ 103855 w 502223"/>
                <a:gd name="connsiteY17" fmla="*/ 652101 h 654779"/>
                <a:gd name="connsiteX18" fmla="*/ 125762 w 502223"/>
                <a:gd name="connsiteY18" fmla="*/ 635909 h 654779"/>
                <a:gd name="connsiteX19" fmla="*/ 230537 w 502223"/>
                <a:gd name="connsiteY19" fmla="*/ 564471 h 654779"/>
                <a:gd name="connsiteX20" fmla="*/ 389605 w 502223"/>
                <a:gd name="connsiteY20" fmla="*/ 418739 h 654779"/>
                <a:gd name="connsiteX21" fmla="*/ 411512 w 502223"/>
                <a:gd name="connsiteY21" fmla="*/ 394926 h 654779"/>
                <a:gd name="connsiteX22" fmla="*/ 457232 w 502223"/>
                <a:gd name="connsiteY22" fmla="*/ 309201 h 654779"/>
                <a:gd name="connsiteX23" fmla="*/ 458185 w 502223"/>
                <a:gd name="connsiteY23" fmla="*/ 285389 h 654779"/>
                <a:gd name="connsiteX24" fmla="*/ 479140 w 502223"/>
                <a:gd name="connsiteY24" fmla="*/ 208236 h 65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2223" h="654779">
                  <a:moveTo>
                    <a:pt x="479140" y="208236"/>
                  </a:moveTo>
                  <a:cubicBezTo>
                    <a:pt x="493428" y="183471"/>
                    <a:pt x="503905" y="155849"/>
                    <a:pt x="502000" y="126321"/>
                  </a:cubicBezTo>
                  <a:cubicBezTo>
                    <a:pt x="502953" y="100604"/>
                    <a:pt x="494380" y="76791"/>
                    <a:pt x="495332" y="51074"/>
                  </a:cubicBezTo>
                  <a:cubicBezTo>
                    <a:pt x="495332" y="48216"/>
                    <a:pt x="494380" y="45359"/>
                    <a:pt x="491523" y="42501"/>
                  </a:cubicBezTo>
                  <a:cubicBezTo>
                    <a:pt x="471520" y="22499"/>
                    <a:pt x="446755" y="6306"/>
                    <a:pt x="420085" y="1544"/>
                  </a:cubicBezTo>
                  <a:cubicBezTo>
                    <a:pt x="393415" y="-3219"/>
                    <a:pt x="364840" y="2496"/>
                    <a:pt x="337217" y="26309"/>
                  </a:cubicBezTo>
                  <a:cubicBezTo>
                    <a:pt x="301975" y="56789"/>
                    <a:pt x="258160" y="67266"/>
                    <a:pt x="212440" y="64409"/>
                  </a:cubicBezTo>
                  <a:cubicBezTo>
                    <a:pt x="197200" y="63456"/>
                    <a:pt x="198152" y="63456"/>
                    <a:pt x="200057" y="77744"/>
                  </a:cubicBezTo>
                  <a:cubicBezTo>
                    <a:pt x="204820" y="111081"/>
                    <a:pt x="211487" y="143466"/>
                    <a:pt x="209582" y="176804"/>
                  </a:cubicBezTo>
                  <a:cubicBezTo>
                    <a:pt x="207677" y="202521"/>
                    <a:pt x="197200" y="222524"/>
                    <a:pt x="176245" y="236811"/>
                  </a:cubicBezTo>
                  <a:cubicBezTo>
                    <a:pt x="161957" y="247289"/>
                    <a:pt x="145765" y="254909"/>
                    <a:pt x="130525" y="260624"/>
                  </a:cubicBezTo>
                  <a:cubicBezTo>
                    <a:pt x="113380" y="267291"/>
                    <a:pt x="95282" y="274911"/>
                    <a:pt x="79090" y="284436"/>
                  </a:cubicBezTo>
                  <a:cubicBezTo>
                    <a:pt x="43847" y="304439"/>
                    <a:pt x="37180" y="321584"/>
                    <a:pt x="46705" y="360636"/>
                  </a:cubicBezTo>
                  <a:cubicBezTo>
                    <a:pt x="52420" y="382544"/>
                    <a:pt x="58135" y="404451"/>
                    <a:pt x="54325" y="428264"/>
                  </a:cubicBezTo>
                  <a:cubicBezTo>
                    <a:pt x="49562" y="463506"/>
                    <a:pt x="34322" y="493986"/>
                    <a:pt x="14320" y="522561"/>
                  </a:cubicBezTo>
                  <a:cubicBezTo>
                    <a:pt x="-5683" y="551136"/>
                    <a:pt x="-4730" y="572091"/>
                    <a:pt x="17177" y="598761"/>
                  </a:cubicBezTo>
                  <a:cubicBezTo>
                    <a:pt x="37180" y="623526"/>
                    <a:pt x="63850" y="638766"/>
                    <a:pt x="91472" y="653054"/>
                  </a:cubicBezTo>
                  <a:cubicBezTo>
                    <a:pt x="96235" y="655911"/>
                    <a:pt x="100045" y="654959"/>
                    <a:pt x="103855" y="652101"/>
                  </a:cubicBezTo>
                  <a:cubicBezTo>
                    <a:pt x="111475" y="647339"/>
                    <a:pt x="119095" y="642576"/>
                    <a:pt x="125762" y="635909"/>
                  </a:cubicBezTo>
                  <a:cubicBezTo>
                    <a:pt x="157195" y="607334"/>
                    <a:pt x="192437" y="582569"/>
                    <a:pt x="230537" y="564471"/>
                  </a:cubicBezTo>
                  <a:cubicBezTo>
                    <a:pt x="299117" y="532086"/>
                    <a:pt x="349600" y="481604"/>
                    <a:pt x="389605" y="418739"/>
                  </a:cubicBezTo>
                  <a:cubicBezTo>
                    <a:pt x="395320" y="409214"/>
                    <a:pt x="402940" y="401594"/>
                    <a:pt x="411512" y="394926"/>
                  </a:cubicBezTo>
                  <a:cubicBezTo>
                    <a:pt x="440087" y="373971"/>
                    <a:pt x="459137" y="347301"/>
                    <a:pt x="457232" y="309201"/>
                  </a:cubicBezTo>
                  <a:cubicBezTo>
                    <a:pt x="456280" y="301581"/>
                    <a:pt x="458185" y="293009"/>
                    <a:pt x="458185" y="285389"/>
                  </a:cubicBezTo>
                  <a:cubicBezTo>
                    <a:pt x="459137" y="258719"/>
                    <a:pt x="464853" y="233001"/>
                    <a:pt x="479140" y="208236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59C0E0-BB6B-437F-86AC-76CA0CE11E6C}"/>
                </a:ext>
              </a:extLst>
            </p:cNvPr>
            <p:cNvSpPr/>
            <p:nvPr/>
          </p:nvSpPr>
          <p:spPr>
            <a:xfrm rot="17768057">
              <a:off x="9689499" y="3875507"/>
              <a:ext cx="295090" cy="330194"/>
            </a:xfrm>
            <a:custGeom>
              <a:avLst/>
              <a:gdLst>
                <a:gd name="connsiteX0" fmla="*/ 338788 w 418090"/>
                <a:gd name="connsiteY0" fmla="*/ 461010 h 467825"/>
                <a:gd name="connsiteX1" fmla="*/ 348313 w 418090"/>
                <a:gd name="connsiteY1" fmla="*/ 467678 h 467825"/>
                <a:gd name="connsiteX2" fmla="*/ 416893 w 418090"/>
                <a:gd name="connsiteY2" fmla="*/ 373380 h 467825"/>
                <a:gd name="connsiteX3" fmla="*/ 405463 w 418090"/>
                <a:gd name="connsiteY3" fmla="*/ 308610 h 467825"/>
                <a:gd name="connsiteX4" fmla="*/ 393081 w 418090"/>
                <a:gd name="connsiteY4" fmla="*/ 291465 h 467825"/>
                <a:gd name="connsiteX5" fmla="*/ 377841 w 418090"/>
                <a:gd name="connsiteY5" fmla="*/ 243840 h 467825"/>
                <a:gd name="connsiteX6" fmla="*/ 396891 w 418090"/>
                <a:gd name="connsiteY6" fmla="*/ 214313 h 467825"/>
                <a:gd name="connsiteX7" fmla="*/ 390223 w 418090"/>
                <a:gd name="connsiteY7" fmla="*/ 189548 h 467825"/>
                <a:gd name="connsiteX8" fmla="*/ 352123 w 418090"/>
                <a:gd name="connsiteY8" fmla="*/ 182880 h 467825"/>
                <a:gd name="connsiteX9" fmla="*/ 257826 w 418090"/>
                <a:gd name="connsiteY9" fmla="*/ 159067 h 467825"/>
                <a:gd name="connsiteX10" fmla="*/ 220678 w 418090"/>
                <a:gd name="connsiteY10" fmla="*/ 101917 h 467825"/>
                <a:gd name="connsiteX11" fmla="*/ 195913 w 418090"/>
                <a:gd name="connsiteY11" fmla="*/ 70485 h 467825"/>
                <a:gd name="connsiteX12" fmla="*/ 174958 w 418090"/>
                <a:gd name="connsiteY12" fmla="*/ 65723 h 467825"/>
                <a:gd name="connsiteX13" fmla="*/ 66373 w 418090"/>
                <a:gd name="connsiteY13" fmla="*/ 9525 h 467825"/>
                <a:gd name="connsiteX14" fmla="*/ 45418 w 418090"/>
                <a:gd name="connsiteY14" fmla="*/ 0 h 467825"/>
                <a:gd name="connsiteX15" fmla="*/ 39703 w 418090"/>
                <a:gd name="connsiteY15" fmla="*/ 1905 h 467825"/>
                <a:gd name="connsiteX16" fmla="*/ 1603 w 418090"/>
                <a:gd name="connsiteY16" fmla="*/ 34290 h 467825"/>
                <a:gd name="connsiteX17" fmla="*/ 4461 w 418090"/>
                <a:gd name="connsiteY17" fmla="*/ 43815 h 467825"/>
                <a:gd name="connsiteX18" fmla="*/ 90186 w 418090"/>
                <a:gd name="connsiteY18" fmla="*/ 239077 h 467825"/>
                <a:gd name="connsiteX19" fmla="*/ 144478 w 418090"/>
                <a:gd name="connsiteY19" fmla="*/ 297180 h 467825"/>
                <a:gd name="connsiteX20" fmla="*/ 213058 w 418090"/>
                <a:gd name="connsiteY20" fmla="*/ 313373 h 467825"/>
                <a:gd name="connsiteX21" fmla="*/ 305451 w 418090"/>
                <a:gd name="connsiteY21" fmla="*/ 393382 h 467825"/>
                <a:gd name="connsiteX22" fmla="*/ 338788 w 418090"/>
                <a:gd name="connsiteY22" fmla="*/ 461010 h 46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8090" h="467825">
                  <a:moveTo>
                    <a:pt x="338788" y="461010"/>
                  </a:moveTo>
                  <a:cubicBezTo>
                    <a:pt x="340693" y="464820"/>
                    <a:pt x="341646" y="468630"/>
                    <a:pt x="348313" y="467678"/>
                  </a:cubicBezTo>
                  <a:cubicBezTo>
                    <a:pt x="402606" y="457200"/>
                    <a:pt x="423561" y="427673"/>
                    <a:pt x="416893" y="373380"/>
                  </a:cubicBezTo>
                  <a:cubicBezTo>
                    <a:pt x="414036" y="351473"/>
                    <a:pt x="408321" y="330517"/>
                    <a:pt x="405463" y="308610"/>
                  </a:cubicBezTo>
                  <a:cubicBezTo>
                    <a:pt x="404511" y="300990"/>
                    <a:pt x="400701" y="295275"/>
                    <a:pt x="393081" y="291465"/>
                  </a:cubicBezTo>
                  <a:cubicBezTo>
                    <a:pt x="373078" y="280035"/>
                    <a:pt x="368316" y="264795"/>
                    <a:pt x="377841" y="243840"/>
                  </a:cubicBezTo>
                  <a:cubicBezTo>
                    <a:pt x="382603" y="233363"/>
                    <a:pt x="387366" y="222885"/>
                    <a:pt x="396891" y="214313"/>
                  </a:cubicBezTo>
                  <a:cubicBezTo>
                    <a:pt x="410226" y="202882"/>
                    <a:pt x="408321" y="194310"/>
                    <a:pt x="390223" y="189548"/>
                  </a:cubicBezTo>
                  <a:cubicBezTo>
                    <a:pt x="377841" y="186690"/>
                    <a:pt x="365458" y="184785"/>
                    <a:pt x="352123" y="182880"/>
                  </a:cubicBezTo>
                  <a:cubicBezTo>
                    <a:pt x="319738" y="178117"/>
                    <a:pt x="287353" y="174307"/>
                    <a:pt x="257826" y="159067"/>
                  </a:cubicBezTo>
                  <a:cubicBezTo>
                    <a:pt x="234013" y="146685"/>
                    <a:pt x="221631" y="128588"/>
                    <a:pt x="220678" y="101917"/>
                  </a:cubicBezTo>
                  <a:cubicBezTo>
                    <a:pt x="219726" y="82867"/>
                    <a:pt x="214011" y="75248"/>
                    <a:pt x="195913" y="70485"/>
                  </a:cubicBezTo>
                  <a:cubicBezTo>
                    <a:pt x="189246" y="68580"/>
                    <a:pt x="181626" y="66675"/>
                    <a:pt x="174958" y="65723"/>
                  </a:cubicBezTo>
                  <a:cubicBezTo>
                    <a:pt x="133048" y="58102"/>
                    <a:pt x="95901" y="40957"/>
                    <a:pt x="66373" y="9525"/>
                  </a:cubicBezTo>
                  <a:cubicBezTo>
                    <a:pt x="60658" y="3810"/>
                    <a:pt x="54943" y="0"/>
                    <a:pt x="45418" y="0"/>
                  </a:cubicBezTo>
                  <a:cubicBezTo>
                    <a:pt x="43513" y="952"/>
                    <a:pt x="40656" y="952"/>
                    <a:pt x="39703" y="1905"/>
                  </a:cubicBezTo>
                  <a:cubicBezTo>
                    <a:pt x="22558" y="7620"/>
                    <a:pt x="13033" y="21907"/>
                    <a:pt x="1603" y="34290"/>
                  </a:cubicBezTo>
                  <a:cubicBezTo>
                    <a:pt x="-2207" y="38100"/>
                    <a:pt x="1603" y="40957"/>
                    <a:pt x="4461" y="43815"/>
                  </a:cubicBezTo>
                  <a:cubicBezTo>
                    <a:pt x="52086" y="100013"/>
                    <a:pt x="74946" y="168592"/>
                    <a:pt x="90186" y="239077"/>
                  </a:cubicBezTo>
                  <a:cubicBezTo>
                    <a:pt x="96853" y="271463"/>
                    <a:pt x="114951" y="289560"/>
                    <a:pt x="144478" y="297180"/>
                  </a:cubicBezTo>
                  <a:cubicBezTo>
                    <a:pt x="167338" y="302895"/>
                    <a:pt x="190198" y="307657"/>
                    <a:pt x="213058" y="313373"/>
                  </a:cubicBezTo>
                  <a:cubicBezTo>
                    <a:pt x="257826" y="323850"/>
                    <a:pt x="290211" y="348615"/>
                    <a:pt x="305451" y="393382"/>
                  </a:cubicBezTo>
                  <a:cubicBezTo>
                    <a:pt x="314976" y="416242"/>
                    <a:pt x="326406" y="439103"/>
                    <a:pt x="338788" y="461010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67FA0EC-5E8F-412E-BF80-936F3CA1469E}"/>
                </a:ext>
              </a:extLst>
            </p:cNvPr>
            <p:cNvSpPr/>
            <p:nvPr/>
          </p:nvSpPr>
          <p:spPr>
            <a:xfrm>
              <a:off x="8294668" y="3542336"/>
              <a:ext cx="620514" cy="407233"/>
            </a:xfrm>
            <a:custGeom>
              <a:avLst/>
              <a:gdLst>
                <a:gd name="connsiteX0" fmla="*/ 7620 w 879157"/>
                <a:gd name="connsiteY0" fmla="*/ 531495 h 576976"/>
                <a:gd name="connsiteX1" fmla="*/ 127635 w 879157"/>
                <a:gd name="connsiteY1" fmla="*/ 575310 h 576976"/>
                <a:gd name="connsiteX2" fmla="*/ 140017 w 879157"/>
                <a:gd name="connsiteY2" fmla="*/ 574358 h 576976"/>
                <a:gd name="connsiteX3" fmla="*/ 215265 w 879157"/>
                <a:gd name="connsiteY3" fmla="*/ 481965 h 576976"/>
                <a:gd name="connsiteX4" fmla="*/ 213360 w 879157"/>
                <a:gd name="connsiteY4" fmla="*/ 473393 h 576976"/>
                <a:gd name="connsiteX5" fmla="*/ 80963 w 879157"/>
                <a:gd name="connsiteY5" fmla="*/ 407670 h 576976"/>
                <a:gd name="connsiteX6" fmla="*/ 82867 w 879157"/>
                <a:gd name="connsiteY6" fmla="*/ 404813 h 576976"/>
                <a:gd name="connsiteX7" fmla="*/ 77153 w 879157"/>
                <a:gd name="connsiteY7" fmla="*/ 403860 h 576976"/>
                <a:gd name="connsiteX8" fmla="*/ 77153 w 879157"/>
                <a:gd name="connsiteY8" fmla="*/ 403860 h 576976"/>
                <a:gd name="connsiteX9" fmla="*/ 82867 w 879157"/>
                <a:gd name="connsiteY9" fmla="*/ 404813 h 576976"/>
                <a:gd name="connsiteX10" fmla="*/ 237173 w 879157"/>
                <a:gd name="connsiteY10" fmla="*/ 430530 h 576976"/>
                <a:gd name="connsiteX11" fmla="*/ 335280 w 879157"/>
                <a:gd name="connsiteY11" fmla="*/ 393383 h 576976"/>
                <a:gd name="connsiteX12" fmla="*/ 431483 w 879157"/>
                <a:gd name="connsiteY12" fmla="*/ 289560 h 576976"/>
                <a:gd name="connsiteX13" fmla="*/ 435293 w 879157"/>
                <a:gd name="connsiteY13" fmla="*/ 271463 h 576976"/>
                <a:gd name="connsiteX14" fmla="*/ 424815 w 879157"/>
                <a:gd name="connsiteY14" fmla="*/ 213360 h 576976"/>
                <a:gd name="connsiteX15" fmla="*/ 445770 w 879157"/>
                <a:gd name="connsiteY15" fmla="*/ 70485 h 576976"/>
                <a:gd name="connsiteX16" fmla="*/ 470535 w 879157"/>
                <a:gd name="connsiteY16" fmla="*/ 236220 h 576976"/>
                <a:gd name="connsiteX17" fmla="*/ 535305 w 879157"/>
                <a:gd name="connsiteY17" fmla="*/ 101918 h 576976"/>
                <a:gd name="connsiteX18" fmla="*/ 451485 w 879157"/>
                <a:gd name="connsiteY18" fmla="*/ 327660 h 576976"/>
                <a:gd name="connsiteX19" fmla="*/ 472440 w 879157"/>
                <a:gd name="connsiteY19" fmla="*/ 330518 h 576976"/>
                <a:gd name="connsiteX20" fmla="*/ 535305 w 879157"/>
                <a:gd name="connsiteY20" fmla="*/ 305753 h 576976"/>
                <a:gd name="connsiteX21" fmla="*/ 601980 w 879157"/>
                <a:gd name="connsiteY21" fmla="*/ 266700 h 576976"/>
                <a:gd name="connsiteX22" fmla="*/ 610552 w 879157"/>
                <a:gd name="connsiteY22" fmla="*/ 259080 h 576976"/>
                <a:gd name="connsiteX23" fmla="*/ 665798 w 879157"/>
                <a:gd name="connsiteY23" fmla="*/ 208598 h 576976"/>
                <a:gd name="connsiteX24" fmla="*/ 879158 w 879157"/>
                <a:gd name="connsiteY24" fmla="*/ 81915 h 576976"/>
                <a:gd name="connsiteX25" fmla="*/ 817245 w 879157"/>
                <a:gd name="connsiteY25" fmla="*/ 46673 h 576976"/>
                <a:gd name="connsiteX26" fmla="*/ 741998 w 879157"/>
                <a:gd name="connsiteY26" fmla="*/ 63818 h 576976"/>
                <a:gd name="connsiteX27" fmla="*/ 650558 w 879157"/>
                <a:gd name="connsiteY27" fmla="*/ 71438 h 576976"/>
                <a:gd name="connsiteX28" fmla="*/ 545783 w 879157"/>
                <a:gd name="connsiteY28" fmla="*/ 30480 h 576976"/>
                <a:gd name="connsiteX29" fmla="*/ 483870 w 879157"/>
                <a:gd name="connsiteY29" fmla="*/ 6668 h 576976"/>
                <a:gd name="connsiteX30" fmla="*/ 441008 w 879157"/>
                <a:gd name="connsiteY30" fmla="*/ 0 h 576976"/>
                <a:gd name="connsiteX31" fmla="*/ 362903 w 879157"/>
                <a:gd name="connsiteY31" fmla="*/ 67628 h 576976"/>
                <a:gd name="connsiteX32" fmla="*/ 331470 w 879157"/>
                <a:gd name="connsiteY32" fmla="*/ 134303 h 576976"/>
                <a:gd name="connsiteX33" fmla="*/ 260985 w 879157"/>
                <a:gd name="connsiteY33" fmla="*/ 170498 h 576976"/>
                <a:gd name="connsiteX34" fmla="*/ 200025 w 879157"/>
                <a:gd name="connsiteY34" fmla="*/ 163830 h 576976"/>
                <a:gd name="connsiteX35" fmla="*/ 89535 w 879157"/>
                <a:gd name="connsiteY35" fmla="*/ 188595 h 576976"/>
                <a:gd name="connsiteX36" fmla="*/ 32385 w 879157"/>
                <a:gd name="connsiteY36" fmla="*/ 287655 h 576976"/>
                <a:gd name="connsiteX37" fmla="*/ 13335 w 879157"/>
                <a:gd name="connsiteY37" fmla="*/ 422910 h 576976"/>
                <a:gd name="connsiteX38" fmla="*/ 0 w 879157"/>
                <a:gd name="connsiteY38" fmla="*/ 518160 h 576976"/>
                <a:gd name="connsiteX39" fmla="*/ 7620 w 879157"/>
                <a:gd name="connsiteY39" fmla="*/ 531495 h 57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9157" h="576976">
                  <a:moveTo>
                    <a:pt x="7620" y="531495"/>
                  </a:moveTo>
                  <a:cubicBezTo>
                    <a:pt x="48578" y="543878"/>
                    <a:pt x="87630" y="560070"/>
                    <a:pt x="127635" y="575310"/>
                  </a:cubicBezTo>
                  <a:cubicBezTo>
                    <a:pt x="132398" y="577215"/>
                    <a:pt x="135255" y="578168"/>
                    <a:pt x="140017" y="574358"/>
                  </a:cubicBezTo>
                  <a:cubicBezTo>
                    <a:pt x="168592" y="546735"/>
                    <a:pt x="195262" y="516255"/>
                    <a:pt x="215265" y="481965"/>
                  </a:cubicBezTo>
                  <a:cubicBezTo>
                    <a:pt x="217170" y="479108"/>
                    <a:pt x="220980" y="475298"/>
                    <a:pt x="213360" y="473393"/>
                  </a:cubicBezTo>
                  <a:cubicBezTo>
                    <a:pt x="163830" y="461963"/>
                    <a:pt x="122873" y="434340"/>
                    <a:pt x="80963" y="407670"/>
                  </a:cubicBezTo>
                  <a:cubicBezTo>
                    <a:pt x="81915" y="406718"/>
                    <a:pt x="82867" y="405765"/>
                    <a:pt x="82867" y="404813"/>
                  </a:cubicBezTo>
                  <a:lnTo>
                    <a:pt x="77153" y="403860"/>
                  </a:lnTo>
                  <a:lnTo>
                    <a:pt x="77153" y="403860"/>
                  </a:lnTo>
                  <a:cubicBezTo>
                    <a:pt x="79057" y="401955"/>
                    <a:pt x="80963" y="402908"/>
                    <a:pt x="82867" y="404813"/>
                  </a:cubicBezTo>
                  <a:cubicBezTo>
                    <a:pt x="133350" y="420053"/>
                    <a:pt x="183833" y="427673"/>
                    <a:pt x="237173" y="430530"/>
                  </a:cubicBezTo>
                  <a:cubicBezTo>
                    <a:pt x="276225" y="432435"/>
                    <a:pt x="307658" y="418148"/>
                    <a:pt x="335280" y="393383"/>
                  </a:cubicBezTo>
                  <a:cubicBezTo>
                    <a:pt x="370523" y="361950"/>
                    <a:pt x="402908" y="327660"/>
                    <a:pt x="431483" y="289560"/>
                  </a:cubicBezTo>
                  <a:cubicBezTo>
                    <a:pt x="436245" y="283845"/>
                    <a:pt x="437198" y="278130"/>
                    <a:pt x="435293" y="271463"/>
                  </a:cubicBezTo>
                  <a:cubicBezTo>
                    <a:pt x="430530" y="252413"/>
                    <a:pt x="425768" y="233363"/>
                    <a:pt x="424815" y="213360"/>
                  </a:cubicBezTo>
                  <a:cubicBezTo>
                    <a:pt x="421958" y="163830"/>
                    <a:pt x="430530" y="117158"/>
                    <a:pt x="445770" y="70485"/>
                  </a:cubicBezTo>
                  <a:cubicBezTo>
                    <a:pt x="444818" y="126683"/>
                    <a:pt x="453390" y="181928"/>
                    <a:pt x="470535" y="236220"/>
                  </a:cubicBezTo>
                  <a:cubicBezTo>
                    <a:pt x="501015" y="194310"/>
                    <a:pt x="523875" y="150495"/>
                    <a:pt x="535305" y="101918"/>
                  </a:cubicBezTo>
                  <a:cubicBezTo>
                    <a:pt x="548640" y="192405"/>
                    <a:pt x="501968" y="260033"/>
                    <a:pt x="451485" y="327660"/>
                  </a:cubicBezTo>
                  <a:cubicBezTo>
                    <a:pt x="459105" y="328613"/>
                    <a:pt x="465773" y="329565"/>
                    <a:pt x="472440" y="330518"/>
                  </a:cubicBezTo>
                  <a:cubicBezTo>
                    <a:pt x="497205" y="331470"/>
                    <a:pt x="516255" y="320040"/>
                    <a:pt x="535305" y="305753"/>
                  </a:cubicBezTo>
                  <a:cubicBezTo>
                    <a:pt x="556260" y="290513"/>
                    <a:pt x="576263" y="273368"/>
                    <a:pt x="601980" y="266700"/>
                  </a:cubicBezTo>
                  <a:cubicBezTo>
                    <a:pt x="606743" y="265748"/>
                    <a:pt x="607695" y="261938"/>
                    <a:pt x="610552" y="259080"/>
                  </a:cubicBezTo>
                  <a:cubicBezTo>
                    <a:pt x="627698" y="240983"/>
                    <a:pt x="645795" y="223838"/>
                    <a:pt x="665798" y="208598"/>
                  </a:cubicBezTo>
                  <a:cubicBezTo>
                    <a:pt x="731520" y="158115"/>
                    <a:pt x="804863" y="119063"/>
                    <a:pt x="879158" y="81915"/>
                  </a:cubicBezTo>
                  <a:cubicBezTo>
                    <a:pt x="865823" y="57150"/>
                    <a:pt x="842963" y="49530"/>
                    <a:pt x="817245" y="46673"/>
                  </a:cubicBezTo>
                  <a:cubicBezTo>
                    <a:pt x="790575" y="43815"/>
                    <a:pt x="766763" y="55245"/>
                    <a:pt x="741998" y="63818"/>
                  </a:cubicBezTo>
                  <a:cubicBezTo>
                    <a:pt x="712470" y="75248"/>
                    <a:pt x="681990" y="82868"/>
                    <a:pt x="650558" y="71438"/>
                  </a:cubicBezTo>
                  <a:cubicBezTo>
                    <a:pt x="615315" y="60008"/>
                    <a:pt x="580073" y="46673"/>
                    <a:pt x="545783" y="30480"/>
                  </a:cubicBezTo>
                  <a:cubicBezTo>
                    <a:pt x="525780" y="20955"/>
                    <a:pt x="504825" y="12383"/>
                    <a:pt x="483870" y="6668"/>
                  </a:cubicBezTo>
                  <a:cubicBezTo>
                    <a:pt x="466725" y="2858"/>
                    <a:pt x="453390" y="0"/>
                    <a:pt x="441008" y="0"/>
                  </a:cubicBezTo>
                  <a:cubicBezTo>
                    <a:pt x="403860" y="0"/>
                    <a:pt x="381000" y="20955"/>
                    <a:pt x="362903" y="67628"/>
                  </a:cubicBezTo>
                  <a:cubicBezTo>
                    <a:pt x="354330" y="90488"/>
                    <a:pt x="346710" y="114300"/>
                    <a:pt x="331470" y="134303"/>
                  </a:cubicBezTo>
                  <a:cubicBezTo>
                    <a:pt x="314325" y="158115"/>
                    <a:pt x="291465" y="171450"/>
                    <a:pt x="260985" y="170498"/>
                  </a:cubicBezTo>
                  <a:cubicBezTo>
                    <a:pt x="240030" y="169545"/>
                    <a:pt x="220028" y="165735"/>
                    <a:pt x="200025" y="163830"/>
                  </a:cubicBezTo>
                  <a:cubicBezTo>
                    <a:pt x="160020" y="159068"/>
                    <a:pt x="121920" y="160973"/>
                    <a:pt x="89535" y="188595"/>
                  </a:cubicBezTo>
                  <a:cubicBezTo>
                    <a:pt x="58103" y="215265"/>
                    <a:pt x="40957" y="248603"/>
                    <a:pt x="32385" y="287655"/>
                  </a:cubicBezTo>
                  <a:cubicBezTo>
                    <a:pt x="22860" y="332423"/>
                    <a:pt x="21907" y="378143"/>
                    <a:pt x="13335" y="422910"/>
                  </a:cubicBezTo>
                  <a:cubicBezTo>
                    <a:pt x="7620" y="454343"/>
                    <a:pt x="2857" y="485775"/>
                    <a:pt x="0" y="518160"/>
                  </a:cubicBezTo>
                  <a:cubicBezTo>
                    <a:pt x="953" y="523875"/>
                    <a:pt x="-953" y="529590"/>
                    <a:pt x="7620" y="531495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782">
              <a:extLst>
                <a:ext uri="{FF2B5EF4-FFF2-40B4-BE49-F238E27FC236}">
                  <a16:creationId xmlns:a16="http://schemas.microsoft.com/office/drawing/2014/main" id="{B571A8CC-62A0-4785-9001-A8C2860B703D}"/>
                </a:ext>
              </a:extLst>
            </p:cNvPr>
            <p:cNvGrpSpPr/>
            <p:nvPr/>
          </p:nvGrpSpPr>
          <p:grpSpPr>
            <a:xfrm>
              <a:off x="8341216" y="3213336"/>
              <a:ext cx="1850851" cy="875513"/>
              <a:chOff x="709612" y="881062"/>
              <a:chExt cx="10772775" cy="509587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3AE3304-D37F-42CB-B04F-E1992067015E}"/>
                  </a:ext>
                </a:extLst>
              </p:cNvPr>
              <p:cNvSpPr/>
              <p:nvPr/>
            </p:nvSpPr>
            <p:spPr>
              <a:xfrm>
                <a:off x="710031" y="880581"/>
                <a:ext cx="10774398" cy="5097496"/>
              </a:xfrm>
              <a:custGeom>
                <a:avLst/>
                <a:gdLst>
                  <a:gd name="connsiteX0" fmla="*/ 10688535 w 10774398"/>
                  <a:gd name="connsiteY0" fmla="*/ 2280766 h 5097496"/>
                  <a:gd name="connsiteX1" fmla="*/ 10658056 w 10774398"/>
                  <a:gd name="connsiteY1" fmla="*/ 2211233 h 5097496"/>
                  <a:gd name="connsiteX2" fmla="*/ 10658056 w 10774398"/>
                  <a:gd name="connsiteY2" fmla="*/ 1826423 h 5097496"/>
                  <a:gd name="connsiteX3" fmla="*/ 10513276 w 10774398"/>
                  <a:gd name="connsiteY3" fmla="*/ 1534006 h 5097496"/>
                  <a:gd name="connsiteX4" fmla="*/ 10402785 w 10774398"/>
                  <a:gd name="connsiteY4" fmla="*/ 1138718 h 5097496"/>
                  <a:gd name="connsiteX5" fmla="*/ 10239908 w 10774398"/>
                  <a:gd name="connsiteY5" fmla="*/ 744383 h 5097496"/>
                  <a:gd name="connsiteX6" fmla="*/ 9949395 w 10774398"/>
                  <a:gd name="connsiteY6" fmla="*/ 688186 h 5097496"/>
                  <a:gd name="connsiteX7" fmla="*/ 9692220 w 10774398"/>
                  <a:gd name="connsiteY7" fmla="*/ 771053 h 5097496"/>
                  <a:gd name="connsiteX8" fmla="*/ 9742703 w 10774398"/>
                  <a:gd name="connsiteY8" fmla="*/ 643418 h 5097496"/>
                  <a:gd name="connsiteX9" fmla="*/ 9689363 w 10774398"/>
                  <a:gd name="connsiteY9" fmla="*/ 330998 h 5097496"/>
                  <a:gd name="connsiteX10" fmla="*/ 9448381 w 10774398"/>
                  <a:gd name="connsiteY10" fmla="*/ 320521 h 5097496"/>
                  <a:gd name="connsiteX11" fmla="*/ 9126436 w 10774398"/>
                  <a:gd name="connsiteY11" fmla="*/ 505306 h 5097496"/>
                  <a:gd name="connsiteX12" fmla="*/ 8502548 w 10774398"/>
                  <a:gd name="connsiteY12" fmla="*/ 899641 h 5097496"/>
                  <a:gd name="connsiteX13" fmla="*/ 7882471 w 10774398"/>
                  <a:gd name="connsiteY13" fmla="*/ 1299691 h 5097496"/>
                  <a:gd name="connsiteX14" fmla="*/ 7698638 w 10774398"/>
                  <a:gd name="connsiteY14" fmla="*/ 1164436 h 5097496"/>
                  <a:gd name="connsiteX15" fmla="*/ 7479563 w 10774398"/>
                  <a:gd name="connsiteY15" fmla="*/ 883448 h 5097496"/>
                  <a:gd name="connsiteX16" fmla="*/ 6760426 w 10774398"/>
                  <a:gd name="connsiteY16" fmla="*/ 258608 h 5097496"/>
                  <a:gd name="connsiteX17" fmla="*/ 5886983 w 10774398"/>
                  <a:gd name="connsiteY17" fmla="*/ 50011 h 5097496"/>
                  <a:gd name="connsiteX18" fmla="*/ 4813516 w 10774398"/>
                  <a:gd name="connsiteY18" fmla="*/ 481 h 5097496"/>
                  <a:gd name="connsiteX19" fmla="*/ 3823868 w 10774398"/>
                  <a:gd name="connsiteY19" fmla="*/ 152881 h 5097496"/>
                  <a:gd name="connsiteX20" fmla="*/ 1815046 w 10774398"/>
                  <a:gd name="connsiteY20" fmla="*/ 1336838 h 5097496"/>
                  <a:gd name="connsiteX21" fmla="*/ 1281646 w 10774398"/>
                  <a:gd name="connsiteY21" fmla="*/ 1926436 h 5097496"/>
                  <a:gd name="connsiteX22" fmla="*/ 1282598 w 10774398"/>
                  <a:gd name="connsiteY22" fmla="*/ 1934056 h 5097496"/>
                  <a:gd name="connsiteX23" fmla="*/ 1134008 w 10774398"/>
                  <a:gd name="connsiteY23" fmla="*/ 2170276 h 5097496"/>
                  <a:gd name="connsiteX24" fmla="*/ 953986 w 10774398"/>
                  <a:gd name="connsiteY24" fmla="*/ 2450311 h 5097496"/>
                  <a:gd name="connsiteX25" fmla="*/ 586321 w 10774398"/>
                  <a:gd name="connsiteY25" fmla="*/ 3554258 h 5097496"/>
                  <a:gd name="connsiteX26" fmla="*/ 566318 w 10774398"/>
                  <a:gd name="connsiteY26" fmla="*/ 3827626 h 5097496"/>
                  <a:gd name="connsiteX27" fmla="*/ 447256 w 10774398"/>
                  <a:gd name="connsiteY27" fmla="*/ 4036223 h 5097496"/>
                  <a:gd name="connsiteX28" fmla="*/ 24346 w 10774398"/>
                  <a:gd name="connsiteY28" fmla="*/ 4509616 h 5097496"/>
                  <a:gd name="connsiteX29" fmla="*/ 148171 w 10774398"/>
                  <a:gd name="connsiteY29" fmla="*/ 4879186 h 5097496"/>
                  <a:gd name="connsiteX30" fmla="*/ 909218 w 10774398"/>
                  <a:gd name="connsiteY30" fmla="*/ 5001106 h 5097496"/>
                  <a:gd name="connsiteX31" fmla="*/ 1658836 w 10774398"/>
                  <a:gd name="connsiteY31" fmla="*/ 4841086 h 5097496"/>
                  <a:gd name="connsiteX32" fmla="*/ 2049361 w 10774398"/>
                  <a:gd name="connsiteY32" fmla="*/ 4997296 h 5097496"/>
                  <a:gd name="connsiteX33" fmla="*/ 2862796 w 10774398"/>
                  <a:gd name="connsiteY33" fmla="*/ 5080163 h 5097496"/>
                  <a:gd name="connsiteX34" fmla="*/ 3389528 w 10774398"/>
                  <a:gd name="connsiteY34" fmla="*/ 4881091 h 5097496"/>
                  <a:gd name="connsiteX35" fmla="*/ 4171531 w 10774398"/>
                  <a:gd name="connsiteY35" fmla="*/ 4682971 h 5097496"/>
                  <a:gd name="connsiteX36" fmla="*/ 4742078 w 10774398"/>
                  <a:gd name="connsiteY36" fmla="*/ 4801081 h 5097496"/>
                  <a:gd name="connsiteX37" fmla="*/ 5238331 w 10774398"/>
                  <a:gd name="connsiteY37" fmla="*/ 4750599 h 5097496"/>
                  <a:gd name="connsiteX38" fmla="*/ 5489791 w 10774398"/>
                  <a:gd name="connsiteY38" fmla="*/ 4823941 h 5097496"/>
                  <a:gd name="connsiteX39" fmla="*/ 5649811 w 10774398"/>
                  <a:gd name="connsiteY39" fmla="*/ 4922049 h 5097496"/>
                  <a:gd name="connsiteX40" fmla="*/ 5885079 w 10774398"/>
                  <a:gd name="connsiteY40" fmla="*/ 4925858 h 5097496"/>
                  <a:gd name="connsiteX41" fmla="*/ 7731976 w 10774398"/>
                  <a:gd name="connsiteY41" fmla="*/ 4925858 h 5097496"/>
                  <a:gd name="connsiteX42" fmla="*/ 8235848 w 10774398"/>
                  <a:gd name="connsiteY42" fmla="*/ 4949671 h 5097496"/>
                  <a:gd name="connsiteX43" fmla="*/ 8714003 w 10774398"/>
                  <a:gd name="connsiteY43" fmla="*/ 4928716 h 5097496"/>
                  <a:gd name="connsiteX44" fmla="*/ 9124531 w 10774398"/>
                  <a:gd name="connsiteY44" fmla="*/ 4414366 h 5097496"/>
                  <a:gd name="connsiteX45" fmla="*/ 8740673 w 10774398"/>
                  <a:gd name="connsiteY45" fmla="*/ 3912398 h 5097496"/>
                  <a:gd name="connsiteX46" fmla="*/ 8389200 w 10774398"/>
                  <a:gd name="connsiteY46" fmla="*/ 3399001 h 5097496"/>
                  <a:gd name="connsiteX47" fmla="*/ 8584463 w 10774398"/>
                  <a:gd name="connsiteY47" fmla="*/ 3058958 h 5097496"/>
                  <a:gd name="connsiteX48" fmla="*/ 8770200 w 10774398"/>
                  <a:gd name="connsiteY48" fmla="*/ 2981806 h 5097496"/>
                  <a:gd name="connsiteX49" fmla="*/ 9053093 w 10774398"/>
                  <a:gd name="connsiteY49" fmla="*/ 2906558 h 5097496"/>
                  <a:gd name="connsiteX50" fmla="*/ 9395993 w 10774398"/>
                  <a:gd name="connsiteY50" fmla="*/ 2822738 h 5097496"/>
                  <a:gd name="connsiteX51" fmla="*/ 9959873 w 10774398"/>
                  <a:gd name="connsiteY51" fmla="*/ 3037051 h 5097496"/>
                  <a:gd name="connsiteX52" fmla="*/ 10251339 w 10774398"/>
                  <a:gd name="connsiteY52" fmla="*/ 3095153 h 5097496"/>
                  <a:gd name="connsiteX53" fmla="*/ 10765689 w 10774398"/>
                  <a:gd name="connsiteY53" fmla="*/ 2601758 h 5097496"/>
                  <a:gd name="connsiteX54" fmla="*/ 10688535 w 10774398"/>
                  <a:gd name="connsiteY54" fmla="*/ 2280766 h 5097496"/>
                  <a:gd name="connsiteX55" fmla="*/ 7149046 w 10774398"/>
                  <a:gd name="connsiteY55" fmla="*/ 595793 h 5097496"/>
                  <a:gd name="connsiteX56" fmla="*/ 7145236 w 10774398"/>
                  <a:gd name="connsiteY56" fmla="*/ 599603 h 5097496"/>
                  <a:gd name="connsiteX57" fmla="*/ 7139521 w 10774398"/>
                  <a:gd name="connsiteY57" fmla="*/ 591031 h 5097496"/>
                  <a:gd name="connsiteX58" fmla="*/ 7149046 w 10774398"/>
                  <a:gd name="connsiteY58" fmla="*/ 595793 h 5097496"/>
                  <a:gd name="connsiteX59" fmla="*/ 6769951 w 10774398"/>
                  <a:gd name="connsiteY59" fmla="*/ 544358 h 5097496"/>
                  <a:gd name="connsiteX60" fmla="*/ 6769951 w 10774398"/>
                  <a:gd name="connsiteY60" fmla="*/ 544358 h 5097496"/>
                  <a:gd name="connsiteX61" fmla="*/ 6769951 w 10774398"/>
                  <a:gd name="connsiteY61" fmla="*/ 544358 h 5097496"/>
                  <a:gd name="connsiteX62" fmla="*/ 6769951 w 10774398"/>
                  <a:gd name="connsiteY62" fmla="*/ 544358 h 5097496"/>
                  <a:gd name="connsiteX63" fmla="*/ 6769951 w 10774398"/>
                  <a:gd name="connsiteY63" fmla="*/ 544358 h 5097496"/>
                  <a:gd name="connsiteX64" fmla="*/ 6769951 w 10774398"/>
                  <a:gd name="connsiteY64" fmla="*/ 544358 h 5097496"/>
                  <a:gd name="connsiteX65" fmla="*/ 6049861 w 10774398"/>
                  <a:gd name="connsiteY65" fmla="*/ 180503 h 5097496"/>
                  <a:gd name="connsiteX66" fmla="*/ 6049861 w 10774398"/>
                  <a:gd name="connsiteY66" fmla="*/ 180503 h 5097496"/>
                  <a:gd name="connsiteX67" fmla="*/ 6049861 w 10774398"/>
                  <a:gd name="connsiteY67" fmla="*/ 180503 h 5097496"/>
                  <a:gd name="connsiteX68" fmla="*/ 6049861 w 10774398"/>
                  <a:gd name="connsiteY68" fmla="*/ 180503 h 5097496"/>
                  <a:gd name="connsiteX69" fmla="*/ 6027001 w 10774398"/>
                  <a:gd name="connsiteY69" fmla="*/ 183361 h 5097496"/>
                  <a:gd name="connsiteX70" fmla="*/ 6027001 w 10774398"/>
                  <a:gd name="connsiteY70" fmla="*/ 183361 h 5097496"/>
                  <a:gd name="connsiteX71" fmla="*/ 6025096 w 10774398"/>
                  <a:gd name="connsiteY71" fmla="*/ 183361 h 5097496"/>
                  <a:gd name="connsiteX72" fmla="*/ 6027001 w 10774398"/>
                  <a:gd name="connsiteY72" fmla="*/ 183361 h 5097496"/>
                  <a:gd name="connsiteX73" fmla="*/ 4803038 w 10774398"/>
                  <a:gd name="connsiteY73" fmla="*/ 58583 h 5097496"/>
                  <a:gd name="connsiteX74" fmla="*/ 4808753 w 10774398"/>
                  <a:gd name="connsiteY74" fmla="*/ 58583 h 5097496"/>
                  <a:gd name="connsiteX75" fmla="*/ 4803038 w 10774398"/>
                  <a:gd name="connsiteY75" fmla="*/ 61441 h 5097496"/>
                  <a:gd name="connsiteX76" fmla="*/ 4803038 w 10774398"/>
                  <a:gd name="connsiteY76" fmla="*/ 58583 h 5097496"/>
                  <a:gd name="connsiteX77" fmla="*/ 3474301 w 10774398"/>
                  <a:gd name="connsiteY77" fmla="*/ 296708 h 5097496"/>
                  <a:gd name="connsiteX78" fmla="*/ 3474301 w 10774398"/>
                  <a:gd name="connsiteY78" fmla="*/ 296708 h 5097496"/>
                  <a:gd name="connsiteX79" fmla="*/ 3474301 w 10774398"/>
                  <a:gd name="connsiteY79" fmla="*/ 296708 h 5097496"/>
                  <a:gd name="connsiteX80" fmla="*/ 3474301 w 10774398"/>
                  <a:gd name="connsiteY80" fmla="*/ 296708 h 5097496"/>
                  <a:gd name="connsiteX81" fmla="*/ 3474301 w 10774398"/>
                  <a:gd name="connsiteY81" fmla="*/ 296708 h 5097496"/>
                  <a:gd name="connsiteX82" fmla="*/ 3104731 w 10774398"/>
                  <a:gd name="connsiteY82" fmla="*/ 456728 h 5097496"/>
                  <a:gd name="connsiteX83" fmla="*/ 3099968 w 10774398"/>
                  <a:gd name="connsiteY83" fmla="*/ 459586 h 5097496"/>
                  <a:gd name="connsiteX84" fmla="*/ 3099016 w 10774398"/>
                  <a:gd name="connsiteY84" fmla="*/ 459586 h 5097496"/>
                  <a:gd name="connsiteX85" fmla="*/ 3104731 w 10774398"/>
                  <a:gd name="connsiteY85" fmla="*/ 456728 h 5097496"/>
                  <a:gd name="connsiteX86" fmla="*/ 2638006 w 10774398"/>
                  <a:gd name="connsiteY86" fmla="*/ 745336 h 5097496"/>
                  <a:gd name="connsiteX87" fmla="*/ 2637053 w 10774398"/>
                  <a:gd name="connsiteY87" fmla="*/ 746288 h 5097496"/>
                  <a:gd name="connsiteX88" fmla="*/ 2637053 w 10774398"/>
                  <a:gd name="connsiteY88" fmla="*/ 745336 h 5097496"/>
                  <a:gd name="connsiteX89" fmla="*/ 2638006 w 10774398"/>
                  <a:gd name="connsiteY89" fmla="*/ 745336 h 5097496"/>
                  <a:gd name="connsiteX90" fmla="*/ 684428 w 10774398"/>
                  <a:gd name="connsiteY90" fmla="*/ 3258983 h 5097496"/>
                  <a:gd name="connsiteX91" fmla="*/ 684428 w 10774398"/>
                  <a:gd name="connsiteY91" fmla="*/ 3258983 h 5097496"/>
                  <a:gd name="connsiteX92" fmla="*/ 684428 w 10774398"/>
                  <a:gd name="connsiteY92" fmla="*/ 3258983 h 5097496"/>
                  <a:gd name="connsiteX93" fmla="*/ 684428 w 10774398"/>
                  <a:gd name="connsiteY93" fmla="*/ 3258983 h 5097496"/>
                  <a:gd name="connsiteX94" fmla="*/ 616801 w 10774398"/>
                  <a:gd name="connsiteY94" fmla="*/ 3449483 h 5097496"/>
                  <a:gd name="connsiteX95" fmla="*/ 616801 w 10774398"/>
                  <a:gd name="connsiteY95" fmla="*/ 3449483 h 5097496"/>
                  <a:gd name="connsiteX96" fmla="*/ 616801 w 10774398"/>
                  <a:gd name="connsiteY96" fmla="*/ 3449483 h 5097496"/>
                  <a:gd name="connsiteX97" fmla="*/ 616801 w 10774398"/>
                  <a:gd name="connsiteY97" fmla="*/ 3449483 h 5097496"/>
                  <a:gd name="connsiteX98" fmla="*/ 605371 w 10774398"/>
                  <a:gd name="connsiteY98" fmla="*/ 3810481 h 5097496"/>
                  <a:gd name="connsiteX99" fmla="*/ 605371 w 10774398"/>
                  <a:gd name="connsiteY99" fmla="*/ 3811433 h 5097496"/>
                  <a:gd name="connsiteX100" fmla="*/ 609181 w 10774398"/>
                  <a:gd name="connsiteY100" fmla="*/ 3810481 h 5097496"/>
                  <a:gd name="connsiteX101" fmla="*/ 608228 w 10774398"/>
                  <a:gd name="connsiteY101" fmla="*/ 3813338 h 5097496"/>
                  <a:gd name="connsiteX102" fmla="*/ 605371 w 10774398"/>
                  <a:gd name="connsiteY102" fmla="*/ 3811433 h 5097496"/>
                  <a:gd name="connsiteX103" fmla="*/ 605371 w 10774398"/>
                  <a:gd name="connsiteY103" fmla="*/ 3810481 h 5097496"/>
                  <a:gd name="connsiteX104" fmla="*/ 605371 w 10774398"/>
                  <a:gd name="connsiteY104" fmla="*/ 3810481 h 5097496"/>
                  <a:gd name="connsiteX105" fmla="*/ 1701698 w 10774398"/>
                  <a:gd name="connsiteY105" fmla="*/ 4805844 h 5097496"/>
                  <a:gd name="connsiteX106" fmla="*/ 1706461 w 10774398"/>
                  <a:gd name="connsiteY106" fmla="*/ 4806796 h 5097496"/>
                  <a:gd name="connsiteX107" fmla="*/ 1715033 w 10774398"/>
                  <a:gd name="connsiteY107" fmla="*/ 4810606 h 5097496"/>
                  <a:gd name="connsiteX108" fmla="*/ 1701698 w 10774398"/>
                  <a:gd name="connsiteY108" fmla="*/ 4805844 h 5097496"/>
                  <a:gd name="connsiteX109" fmla="*/ 4550626 w 10774398"/>
                  <a:gd name="connsiteY109" fmla="*/ 4796319 h 5097496"/>
                  <a:gd name="connsiteX110" fmla="*/ 4548721 w 10774398"/>
                  <a:gd name="connsiteY110" fmla="*/ 4796319 h 5097496"/>
                  <a:gd name="connsiteX111" fmla="*/ 4550626 w 10774398"/>
                  <a:gd name="connsiteY111" fmla="*/ 4796319 h 5097496"/>
                  <a:gd name="connsiteX112" fmla="*/ 4550626 w 10774398"/>
                  <a:gd name="connsiteY112" fmla="*/ 4796319 h 5097496"/>
                  <a:gd name="connsiteX113" fmla="*/ 5526938 w 10774398"/>
                  <a:gd name="connsiteY113" fmla="*/ 4767744 h 5097496"/>
                  <a:gd name="connsiteX114" fmla="*/ 5526938 w 10774398"/>
                  <a:gd name="connsiteY114" fmla="*/ 4766791 h 5097496"/>
                  <a:gd name="connsiteX115" fmla="*/ 5526938 w 10774398"/>
                  <a:gd name="connsiteY115" fmla="*/ 4767744 h 5097496"/>
                  <a:gd name="connsiteX116" fmla="*/ 5526938 w 10774398"/>
                  <a:gd name="connsiteY116" fmla="*/ 4767744 h 5097496"/>
                  <a:gd name="connsiteX117" fmla="*/ 5540273 w 10774398"/>
                  <a:gd name="connsiteY117" fmla="*/ 4661063 h 5097496"/>
                  <a:gd name="connsiteX118" fmla="*/ 5539321 w 10774398"/>
                  <a:gd name="connsiteY118" fmla="*/ 4660111 h 5097496"/>
                  <a:gd name="connsiteX119" fmla="*/ 5540273 w 10774398"/>
                  <a:gd name="connsiteY119" fmla="*/ 4660111 h 5097496"/>
                  <a:gd name="connsiteX120" fmla="*/ 5540273 w 10774398"/>
                  <a:gd name="connsiteY120" fmla="*/ 4661063 h 5097496"/>
                  <a:gd name="connsiteX121" fmla="*/ 5540273 w 10774398"/>
                  <a:gd name="connsiteY121" fmla="*/ 4661063 h 5097496"/>
                  <a:gd name="connsiteX122" fmla="*/ 5540273 w 10774398"/>
                  <a:gd name="connsiteY122" fmla="*/ 4661063 h 5097496"/>
                  <a:gd name="connsiteX123" fmla="*/ 5903176 w 10774398"/>
                  <a:gd name="connsiteY123" fmla="*/ 4887758 h 5097496"/>
                  <a:gd name="connsiteX124" fmla="*/ 5903176 w 10774398"/>
                  <a:gd name="connsiteY124" fmla="*/ 4887758 h 5097496"/>
                  <a:gd name="connsiteX125" fmla="*/ 5904129 w 10774398"/>
                  <a:gd name="connsiteY125" fmla="*/ 4887758 h 5097496"/>
                  <a:gd name="connsiteX126" fmla="*/ 5904129 w 10774398"/>
                  <a:gd name="connsiteY126" fmla="*/ 4888711 h 5097496"/>
                  <a:gd name="connsiteX127" fmla="*/ 5903176 w 10774398"/>
                  <a:gd name="connsiteY127" fmla="*/ 4887758 h 5097496"/>
                  <a:gd name="connsiteX128" fmla="*/ 6241313 w 10774398"/>
                  <a:gd name="connsiteY128" fmla="*/ 4900141 h 5097496"/>
                  <a:gd name="connsiteX129" fmla="*/ 6243218 w 10774398"/>
                  <a:gd name="connsiteY129" fmla="*/ 4900141 h 5097496"/>
                  <a:gd name="connsiteX130" fmla="*/ 6241313 w 10774398"/>
                  <a:gd name="connsiteY130" fmla="*/ 4900141 h 5097496"/>
                  <a:gd name="connsiteX131" fmla="*/ 6440386 w 10774398"/>
                  <a:gd name="connsiteY131" fmla="*/ 4880138 h 5097496"/>
                  <a:gd name="connsiteX132" fmla="*/ 6441338 w 10774398"/>
                  <a:gd name="connsiteY132" fmla="*/ 4880138 h 5097496"/>
                  <a:gd name="connsiteX133" fmla="*/ 6440386 w 10774398"/>
                  <a:gd name="connsiteY133" fmla="*/ 4880138 h 5097496"/>
                  <a:gd name="connsiteX134" fmla="*/ 8655900 w 10774398"/>
                  <a:gd name="connsiteY134" fmla="*/ 4211484 h 5097496"/>
                  <a:gd name="connsiteX135" fmla="*/ 8655900 w 10774398"/>
                  <a:gd name="connsiteY135" fmla="*/ 4211484 h 5097496"/>
                  <a:gd name="connsiteX136" fmla="*/ 8653995 w 10774398"/>
                  <a:gd name="connsiteY136" fmla="*/ 4211484 h 5097496"/>
                  <a:gd name="connsiteX137" fmla="*/ 8655900 w 10774398"/>
                  <a:gd name="connsiteY137" fmla="*/ 4211484 h 5097496"/>
                  <a:gd name="connsiteX138" fmla="*/ 10617098 w 10774398"/>
                  <a:gd name="connsiteY138" fmla="*/ 1927388 h 5097496"/>
                  <a:gd name="connsiteX139" fmla="*/ 10618051 w 10774398"/>
                  <a:gd name="connsiteY139" fmla="*/ 1925483 h 5097496"/>
                  <a:gd name="connsiteX140" fmla="*/ 10619003 w 10774398"/>
                  <a:gd name="connsiteY140" fmla="*/ 1926436 h 5097496"/>
                  <a:gd name="connsiteX141" fmla="*/ 10616145 w 10774398"/>
                  <a:gd name="connsiteY141" fmla="*/ 1930246 h 5097496"/>
                  <a:gd name="connsiteX142" fmla="*/ 10617098 w 10774398"/>
                  <a:gd name="connsiteY142" fmla="*/ 1927388 h 5097496"/>
                  <a:gd name="connsiteX143" fmla="*/ 10617098 w 10774398"/>
                  <a:gd name="connsiteY143" fmla="*/ 1959773 h 5097496"/>
                  <a:gd name="connsiteX144" fmla="*/ 10617098 w 10774398"/>
                  <a:gd name="connsiteY144" fmla="*/ 1955011 h 5097496"/>
                  <a:gd name="connsiteX145" fmla="*/ 10618051 w 10774398"/>
                  <a:gd name="connsiteY145" fmla="*/ 1956916 h 5097496"/>
                  <a:gd name="connsiteX146" fmla="*/ 10617098 w 10774398"/>
                  <a:gd name="connsiteY146" fmla="*/ 1959773 h 509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10774398" h="5097496">
                    <a:moveTo>
                      <a:pt x="10688535" y="2280766"/>
                    </a:moveTo>
                    <a:cubicBezTo>
                      <a:pt x="10678058" y="2259811"/>
                      <a:pt x="10667581" y="2236951"/>
                      <a:pt x="10658056" y="2211233"/>
                    </a:cubicBezTo>
                    <a:cubicBezTo>
                      <a:pt x="10609478" y="2082646"/>
                      <a:pt x="10646626" y="1956916"/>
                      <a:pt x="10658056" y="1826423"/>
                    </a:cubicBezTo>
                    <a:cubicBezTo>
                      <a:pt x="10673295" y="1657831"/>
                      <a:pt x="10639006" y="1632113"/>
                      <a:pt x="10513276" y="1534006"/>
                    </a:cubicBezTo>
                    <a:cubicBezTo>
                      <a:pt x="10396118" y="1442566"/>
                      <a:pt x="10397070" y="1273973"/>
                      <a:pt x="10402785" y="1138718"/>
                    </a:cubicBezTo>
                    <a:cubicBezTo>
                      <a:pt x="10408501" y="986318"/>
                      <a:pt x="10372306" y="835823"/>
                      <a:pt x="10239908" y="744383"/>
                    </a:cubicBezTo>
                    <a:cubicBezTo>
                      <a:pt x="10151326" y="683423"/>
                      <a:pt x="10052266" y="673898"/>
                      <a:pt x="9949395" y="688186"/>
                    </a:cubicBezTo>
                    <a:cubicBezTo>
                      <a:pt x="9909391" y="693901"/>
                      <a:pt x="9698888" y="731048"/>
                      <a:pt x="9692220" y="771053"/>
                    </a:cubicBezTo>
                    <a:cubicBezTo>
                      <a:pt x="9700793" y="721523"/>
                      <a:pt x="9718891" y="681518"/>
                      <a:pt x="9742703" y="643418"/>
                    </a:cubicBezTo>
                    <a:cubicBezTo>
                      <a:pt x="9814141" y="527213"/>
                      <a:pt x="9837001" y="403388"/>
                      <a:pt x="9689363" y="330998"/>
                    </a:cubicBezTo>
                    <a:cubicBezTo>
                      <a:pt x="9615068" y="294803"/>
                      <a:pt x="9527438" y="297661"/>
                      <a:pt x="9448381" y="320521"/>
                    </a:cubicBezTo>
                    <a:cubicBezTo>
                      <a:pt x="9321698" y="357668"/>
                      <a:pt x="9232163" y="433868"/>
                      <a:pt x="9126436" y="505306"/>
                    </a:cubicBezTo>
                    <a:cubicBezTo>
                      <a:pt x="8922600" y="642466"/>
                      <a:pt x="8712098" y="770101"/>
                      <a:pt x="8502548" y="899641"/>
                    </a:cubicBezTo>
                    <a:cubicBezTo>
                      <a:pt x="8304429" y="1021561"/>
                      <a:pt x="8094879" y="1211108"/>
                      <a:pt x="7882471" y="1299691"/>
                    </a:cubicBezTo>
                    <a:cubicBezTo>
                      <a:pt x="7774838" y="1344458"/>
                      <a:pt x="7767218" y="1258733"/>
                      <a:pt x="7698638" y="1164436"/>
                    </a:cubicBezTo>
                    <a:cubicBezTo>
                      <a:pt x="7629106" y="1068233"/>
                      <a:pt x="7555763" y="974888"/>
                      <a:pt x="7479563" y="883448"/>
                    </a:cubicBezTo>
                    <a:cubicBezTo>
                      <a:pt x="7273823" y="639608"/>
                      <a:pt x="7054748" y="392911"/>
                      <a:pt x="6760426" y="258608"/>
                    </a:cubicBezTo>
                    <a:cubicBezTo>
                      <a:pt x="6483248" y="131926"/>
                      <a:pt x="6187973" y="78586"/>
                      <a:pt x="5886983" y="50011"/>
                    </a:cubicBezTo>
                    <a:cubicBezTo>
                      <a:pt x="5529796" y="15721"/>
                      <a:pt x="5172608" y="-3329"/>
                      <a:pt x="4813516" y="481"/>
                    </a:cubicBezTo>
                    <a:cubicBezTo>
                      <a:pt x="4477283" y="4291"/>
                      <a:pt x="4146766" y="50963"/>
                      <a:pt x="3823868" y="152881"/>
                    </a:cubicBezTo>
                    <a:cubicBezTo>
                      <a:pt x="3064726" y="392911"/>
                      <a:pt x="2412263" y="817726"/>
                      <a:pt x="1815046" y="1336838"/>
                    </a:cubicBezTo>
                    <a:cubicBezTo>
                      <a:pt x="1614068" y="1512098"/>
                      <a:pt x="1434998" y="1708313"/>
                      <a:pt x="1281646" y="1926436"/>
                    </a:cubicBezTo>
                    <a:cubicBezTo>
                      <a:pt x="1282598" y="1928341"/>
                      <a:pt x="1283551" y="1931198"/>
                      <a:pt x="1282598" y="1934056"/>
                    </a:cubicBezTo>
                    <a:cubicBezTo>
                      <a:pt x="1207351" y="2044546"/>
                      <a:pt x="1181633" y="2108363"/>
                      <a:pt x="1134008" y="2170276"/>
                    </a:cubicBezTo>
                    <a:cubicBezTo>
                      <a:pt x="1065428" y="2258858"/>
                      <a:pt x="1008278" y="2351251"/>
                      <a:pt x="953986" y="2450311"/>
                    </a:cubicBezTo>
                    <a:cubicBezTo>
                      <a:pt x="768248" y="2791306"/>
                      <a:pt x="638708" y="3167543"/>
                      <a:pt x="586321" y="3554258"/>
                    </a:cubicBezTo>
                    <a:cubicBezTo>
                      <a:pt x="599656" y="3645698"/>
                      <a:pt x="594893" y="3739996"/>
                      <a:pt x="566318" y="3827626"/>
                    </a:cubicBezTo>
                    <a:cubicBezTo>
                      <a:pt x="540601" y="3904778"/>
                      <a:pt x="497738" y="3974311"/>
                      <a:pt x="447256" y="4036223"/>
                    </a:cubicBezTo>
                    <a:cubicBezTo>
                      <a:pt x="314858" y="4198149"/>
                      <a:pt x="111023" y="4312449"/>
                      <a:pt x="24346" y="4509616"/>
                    </a:cubicBezTo>
                    <a:cubicBezTo>
                      <a:pt x="-40424" y="4656301"/>
                      <a:pt x="31966" y="4786794"/>
                      <a:pt x="148171" y="4879186"/>
                    </a:cubicBezTo>
                    <a:cubicBezTo>
                      <a:pt x="372961" y="5058256"/>
                      <a:pt x="640613" y="5062066"/>
                      <a:pt x="909218" y="5001106"/>
                    </a:cubicBezTo>
                    <a:cubicBezTo>
                      <a:pt x="1148296" y="4947766"/>
                      <a:pt x="1406423" y="4795366"/>
                      <a:pt x="1658836" y="4841086"/>
                    </a:cubicBezTo>
                    <a:cubicBezTo>
                      <a:pt x="1790281" y="4864899"/>
                      <a:pt x="1918868" y="4953481"/>
                      <a:pt x="2049361" y="4997296"/>
                    </a:cubicBezTo>
                    <a:cubicBezTo>
                      <a:pt x="2304631" y="5083021"/>
                      <a:pt x="2589428" y="5123026"/>
                      <a:pt x="2862796" y="5080163"/>
                    </a:cubicBezTo>
                    <a:cubicBezTo>
                      <a:pt x="3051391" y="5050636"/>
                      <a:pt x="3222841" y="4970626"/>
                      <a:pt x="3389528" y="4881091"/>
                    </a:cubicBezTo>
                    <a:cubicBezTo>
                      <a:pt x="3587648" y="4774411"/>
                      <a:pt x="3943883" y="4568671"/>
                      <a:pt x="4171531" y="4682971"/>
                    </a:cubicBezTo>
                    <a:cubicBezTo>
                      <a:pt x="4364888" y="4779174"/>
                      <a:pt x="4516336" y="4865851"/>
                      <a:pt x="4742078" y="4801081"/>
                    </a:cubicBezTo>
                    <a:cubicBezTo>
                      <a:pt x="4887811" y="4759171"/>
                      <a:pt x="5082121" y="4736311"/>
                      <a:pt x="5238331" y="4750599"/>
                    </a:cubicBezTo>
                    <a:cubicBezTo>
                      <a:pt x="5325961" y="4758219"/>
                      <a:pt x="5411686" y="4781078"/>
                      <a:pt x="5489791" y="4823941"/>
                    </a:cubicBezTo>
                    <a:cubicBezTo>
                      <a:pt x="5543131" y="4853469"/>
                      <a:pt x="5590756" y="4903951"/>
                      <a:pt x="5649811" y="4922049"/>
                    </a:cubicBezTo>
                    <a:cubicBezTo>
                      <a:pt x="5720296" y="4943004"/>
                      <a:pt x="5811736" y="4926811"/>
                      <a:pt x="5885079" y="4925858"/>
                    </a:cubicBezTo>
                    <a:cubicBezTo>
                      <a:pt x="6500393" y="4921096"/>
                      <a:pt x="7115708" y="4932526"/>
                      <a:pt x="7731976" y="4925858"/>
                    </a:cubicBezTo>
                    <a:cubicBezTo>
                      <a:pt x="7898663" y="4923954"/>
                      <a:pt x="8071066" y="4923001"/>
                      <a:pt x="8235848" y="4949671"/>
                    </a:cubicBezTo>
                    <a:cubicBezTo>
                      <a:pt x="8403488" y="4976341"/>
                      <a:pt x="8550173" y="4997296"/>
                      <a:pt x="8714003" y="4928716"/>
                    </a:cubicBezTo>
                    <a:cubicBezTo>
                      <a:pt x="8914028" y="4843944"/>
                      <a:pt x="9085478" y="4627726"/>
                      <a:pt x="9124531" y="4414366"/>
                    </a:cubicBezTo>
                    <a:cubicBezTo>
                      <a:pt x="9180728" y="4104803"/>
                      <a:pt x="8944508" y="4058131"/>
                      <a:pt x="8740673" y="3912398"/>
                    </a:cubicBezTo>
                    <a:cubicBezTo>
                      <a:pt x="8577795" y="3796193"/>
                      <a:pt x="8382533" y="3618076"/>
                      <a:pt x="8389200" y="3399001"/>
                    </a:cubicBezTo>
                    <a:cubicBezTo>
                      <a:pt x="8393011" y="3262793"/>
                      <a:pt x="8475878" y="3136111"/>
                      <a:pt x="8584463" y="3058958"/>
                    </a:cubicBezTo>
                    <a:cubicBezTo>
                      <a:pt x="8637803" y="3020858"/>
                      <a:pt x="8704478" y="2987521"/>
                      <a:pt x="8770200" y="2981806"/>
                    </a:cubicBezTo>
                    <a:cubicBezTo>
                      <a:pt x="8903550" y="2970376"/>
                      <a:pt x="8932125" y="2968471"/>
                      <a:pt x="9053093" y="2906558"/>
                    </a:cubicBezTo>
                    <a:cubicBezTo>
                      <a:pt x="9158820" y="2852266"/>
                      <a:pt x="9276931" y="2822738"/>
                      <a:pt x="9395993" y="2822738"/>
                    </a:cubicBezTo>
                    <a:cubicBezTo>
                      <a:pt x="9613163" y="2822738"/>
                      <a:pt x="9779851" y="2933228"/>
                      <a:pt x="9959873" y="3037051"/>
                    </a:cubicBezTo>
                    <a:cubicBezTo>
                      <a:pt x="10051314" y="3089438"/>
                      <a:pt x="10149420" y="3111346"/>
                      <a:pt x="10251339" y="3095153"/>
                    </a:cubicBezTo>
                    <a:cubicBezTo>
                      <a:pt x="10502798" y="3055148"/>
                      <a:pt x="10714253" y="2850361"/>
                      <a:pt x="10765689" y="2601758"/>
                    </a:cubicBezTo>
                    <a:cubicBezTo>
                      <a:pt x="10796168" y="2456026"/>
                      <a:pt x="10740923" y="2386493"/>
                      <a:pt x="10688535" y="2280766"/>
                    </a:cubicBezTo>
                    <a:close/>
                    <a:moveTo>
                      <a:pt x="7149046" y="595793"/>
                    </a:moveTo>
                    <a:cubicBezTo>
                      <a:pt x="7148093" y="596746"/>
                      <a:pt x="7146188" y="598651"/>
                      <a:pt x="7145236" y="599603"/>
                    </a:cubicBezTo>
                    <a:cubicBezTo>
                      <a:pt x="7143331" y="596746"/>
                      <a:pt x="7141426" y="593888"/>
                      <a:pt x="7139521" y="591031"/>
                    </a:cubicBezTo>
                    <a:cubicBezTo>
                      <a:pt x="7143331" y="592936"/>
                      <a:pt x="7146188" y="593888"/>
                      <a:pt x="7149046" y="595793"/>
                    </a:cubicBezTo>
                    <a:close/>
                    <a:moveTo>
                      <a:pt x="6769951" y="544358"/>
                    </a:move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lose/>
                    <a:moveTo>
                      <a:pt x="6049861" y="180503"/>
                    </a:moveTo>
                    <a:cubicBezTo>
                      <a:pt x="6049861" y="181456"/>
                      <a:pt x="6050813" y="181456"/>
                      <a:pt x="6049861" y="180503"/>
                    </a:cubicBezTo>
                    <a:cubicBezTo>
                      <a:pt x="6050813" y="181456"/>
                      <a:pt x="6049861" y="181456"/>
                      <a:pt x="6049861" y="180503"/>
                    </a:cubicBezTo>
                    <a:cubicBezTo>
                      <a:pt x="6049861" y="180503"/>
                      <a:pt x="6049861" y="180503"/>
                      <a:pt x="6049861" y="180503"/>
                    </a:cubicBezTo>
                    <a:close/>
                    <a:moveTo>
                      <a:pt x="6027001" y="183361"/>
                    </a:moveTo>
                    <a:cubicBezTo>
                      <a:pt x="6027001" y="183361"/>
                      <a:pt x="6027001" y="183361"/>
                      <a:pt x="6027001" y="183361"/>
                    </a:cubicBezTo>
                    <a:cubicBezTo>
                      <a:pt x="6026048" y="184313"/>
                      <a:pt x="6026048" y="183361"/>
                      <a:pt x="6025096" y="183361"/>
                    </a:cubicBezTo>
                    <a:cubicBezTo>
                      <a:pt x="6026048" y="183361"/>
                      <a:pt x="6027001" y="183361"/>
                      <a:pt x="6027001" y="183361"/>
                    </a:cubicBezTo>
                    <a:close/>
                    <a:moveTo>
                      <a:pt x="4803038" y="58583"/>
                    </a:moveTo>
                    <a:cubicBezTo>
                      <a:pt x="4804943" y="58583"/>
                      <a:pt x="4806848" y="58583"/>
                      <a:pt x="4808753" y="58583"/>
                    </a:cubicBezTo>
                    <a:cubicBezTo>
                      <a:pt x="4806848" y="59536"/>
                      <a:pt x="4804943" y="60488"/>
                      <a:pt x="4803038" y="61441"/>
                    </a:cubicBezTo>
                    <a:cubicBezTo>
                      <a:pt x="4802086" y="60488"/>
                      <a:pt x="4802086" y="59536"/>
                      <a:pt x="4803038" y="58583"/>
                    </a:cubicBezTo>
                    <a:close/>
                    <a:moveTo>
                      <a:pt x="3474301" y="296708"/>
                    </a:moveTo>
                    <a:cubicBezTo>
                      <a:pt x="3475253" y="296708"/>
                      <a:pt x="3475253" y="296708"/>
                      <a:pt x="3474301" y="296708"/>
                    </a:cubicBezTo>
                    <a:cubicBezTo>
                      <a:pt x="3475253" y="296708"/>
                      <a:pt x="3474301" y="296708"/>
                      <a:pt x="3474301" y="296708"/>
                    </a:cubicBezTo>
                    <a:cubicBezTo>
                      <a:pt x="3474301" y="296708"/>
                      <a:pt x="3474301" y="296708"/>
                      <a:pt x="3474301" y="296708"/>
                    </a:cubicBezTo>
                    <a:cubicBezTo>
                      <a:pt x="3474301" y="296708"/>
                      <a:pt x="3474301" y="296708"/>
                      <a:pt x="3474301" y="296708"/>
                    </a:cubicBezTo>
                    <a:close/>
                    <a:moveTo>
                      <a:pt x="3104731" y="456728"/>
                    </a:moveTo>
                    <a:cubicBezTo>
                      <a:pt x="3102826" y="457681"/>
                      <a:pt x="3100921" y="458633"/>
                      <a:pt x="3099968" y="459586"/>
                    </a:cubicBezTo>
                    <a:cubicBezTo>
                      <a:pt x="3099968" y="459586"/>
                      <a:pt x="3099016" y="459586"/>
                      <a:pt x="3099016" y="459586"/>
                    </a:cubicBezTo>
                    <a:cubicBezTo>
                      <a:pt x="3100921" y="458633"/>
                      <a:pt x="3102826" y="457681"/>
                      <a:pt x="3104731" y="456728"/>
                    </a:cubicBezTo>
                    <a:close/>
                    <a:moveTo>
                      <a:pt x="2638006" y="745336"/>
                    </a:moveTo>
                    <a:cubicBezTo>
                      <a:pt x="2638006" y="745336"/>
                      <a:pt x="2637053" y="746288"/>
                      <a:pt x="2637053" y="746288"/>
                    </a:cubicBezTo>
                    <a:cubicBezTo>
                      <a:pt x="2637053" y="746288"/>
                      <a:pt x="2637053" y="746288"/>
                      <a:pt x="2637053" y="745336"/>
                    </a:cubicBezTo>
                    <a:cubicBezTo>
                      <a:pt x="2637053" y="745336"/>
                      <a:pt x="2638006" y="745336"/>
                      <a:pt x="2638006" y="745336"/>
                    </a:cubicBezTo>
                    <a:close/>
                    <a:moveTo>
                      <a:pt x="684428" y="3258983"/>
                    </a:moveTo>
                    <a:cubicBezTo>
                      <a:pt x="684428" y="3259936"/>
                      <a:pt x="684428" y="3259936"/>
                      <a:pt x="684428" y="3258983"/>
                    </a:cubicBezTo>
                    <a:cubicBezTo>
                      <a:pt x="684428" y="3259936"/>
                      <a:pt x="684428" y="3259936"/>
                      <a:pt x="684428" y="3258983"/>
                    </a:cubicBezTo>
                    <a:cubicBezTo>
                      <a:pt x="684428" y="3258983"/>
                      <a:pt x="684428" y="3258983"/>
                      <a:pt x="684428" y="3258983"/>
                    </a:cubicBezTo>
                    <a:close/>
                    <a:moveTo>
                      <a:pt x="616801" y="3449483"/>
                    </a:moveTo>
                    <a:cubicBezTo>
                      <a:pt x="616801" y="3449483"/>
                      <a:pt x="616801" y="3449483"/>
                      <a:pt x="616801" y="3449483"/>
                    </a:cubicBezTo>
                    <a:cubicBezTo>
                      <a:pt x="616801" y="3449483"/>
                      <a:pt x="616801" y="3449483"/>
                      <a:pt x="616801" y="3449483"/>
                    </a:cubicBezTo>
                    <a:cubicBezTo>
                      <a:pt x="616801" y="3449483"/>
                      <a:pt x="616801" y="3449483"/>
                      <a:pt x="616801" y="3449483"/>
                    </a:cubicBezTo>
                    <a:close/>
                    <a:moveTo>
                      <a:pt x="605371" y="3810481"/>
                    </a:moveTo>
                    <a:cubicBezTo>
                      <a:pt x="605371" y="3810481"/>
                      <a:pt x="605371" y="3811433"/>
                      <a:pt x="605371" y="3811433"/>
                    </a:cubicBezTo>
                    <a:lnTo>
                      <a:pt x="609181" y="3810481"/>
                    </a:lnTo>
                    <a:cubicBezTo>
                      <a:pt x="609181" y="3811433"/>
                      <a:pt x="608228" y="3812386"/>
                      <a:pt x="608228" y="3813338"/>
                    </a:cubicBezTo>
                    <a:cubicBezTo>
                      <a:pt x="607276" y="3812386"/>
                      <a:pt x="606323" y="3811433"/>
                      <a:pt x="605371" y="3811433"/>
                    </a:cubicBezTo>
                    <a:cubicBezTo>
                      <a:pt x="605371" y="3811433"/>
                      <a:pt x="605371" y="3811433"/>
                      <a:pt x="605371" y="3810481"/>
                    </a:cubicBezTo>
                    <a:cubicBezTo>
                      <a:pt x="605371" y="3811433"/>
                      <a:pt x="605371" y="3811433"/>
                      <a:pt x="605371" y="3810481"/>
                    </a:cubicBezTo>
                    <a:close/>
                    <a:moveTo>
                      <a:pt x="1701698" y="4805844"/>
                    </a:moveTo>
                    <a:cubicBezTo>
                      <a:pt x="1703603" y="4805844"/>
                      <a:pt x="1705508" y="4805844"/>
                      <a:pt x="1706461" y="4806796"/>
                    </a:cubicBezTo>
                    <a:cubicBezTo>
                      <a:pt x="1709318" y="4807749"/>
                      <a:pt x="1712176" y="4809653"/>
                      <a:pt x="1715033" y="4810606"/>
                    </a:cubicBezTo>
                    <a:cubicBezTo>
                      <a:pt x="1710271" y="4809653"/>
                      <a:pt x="1706461" y="4807749"/>
                      <a:pt x="1701698" y="4805844"/>
                    </a:cubicBezTo>
                    <a:close/>
                    <a:moveTo>
                      <a:pt x="4550626" y="4796319"/>
                    </a:moveTo>
                    <a:cubicBezTo>
                      <a:pt x="4549673" y="4796319"/>
                      <a:pt x="4549673" y="4796319"/>
                      <a:pt x="4548721" y="4796319"/>
                    </a:cubicBezTo>
                    <a:cubicBezTo>
                      <a:pt x="4549673" y="4796319"/>
                      <a:pt x="4550626" y="4796319"/>
                      <a:pt x="4550626" y="4796319"/>
                    </a:cubicBezTo>
                    <a:cubicBezTo>
                      <a:pt x="4550626" y="4796319"/>
                      <a:pt x="4550626" y="4796319"/>
                      <a:pt x="4550626" y="4796319"/>
                    </a:cubicBezTo>
                    <a:close/>
                    <a:moveTo>
                      <a:pt x="5526938" y="4767744"/>
                    </a:moveTo>
                    <a:cubicBezTo>
                      <a:pt x="5526938" y="4767744"/>
                      <a:pt x="5526938" y="4766791"/>
                      <a:pt x="5526938" y="4766791"/>
                    </a:cubicBezTo>
                    <a:cubicBezTo>
                      <a:pt x="5526938" y="4766791"/>
                      <a:pt x="5527891" y="4766791"/>
                      <a:pt x="5526938" y="4767744"/>
                    </a:cubicBezTo>
                    <a:cubicBezTo>
                      <a:pt x="5527891" y="4767744"/>
                      <a:pt x="5526938" y="4767744"/>
                      <a:pt x="5526938" y="4767744"/>
                    </a:cubicBezTo>
                    <a:close/>
                    <a:moveTo>
                      <a:pt x="5540273" y="4661063"/>
                    </a:moveTo>
                    <a:cubicBezTo>
                      <a:pt x="5540273" y="4661063"/>
                      <a:pt x="5539321" y="4660111"/>
                      <a:pt x="5539321" y="4660111"/>
                    </a:cubicBezTo>
                    <a:cubicBezTo>
                      <a:pt x="5539321" y="4660111"/>
                      <a:pt x="5540273" y="4660111"/>
                      <a:pt x="5540273" y="4660111"/>
                    </a:cubicBezTo>
                    <a:cubicBezTo>
                      <a:pt x="5540273" y="4661063"/>
                      <a:pt x="5540273" y="4661063"/>
                      <a:pt x="5540273" y="4661063"/>
                    </a:cubicBezTo>
                    <a:cubicBezTo>
                      <a:pt x="5540273" y="4661063"/>
                      <a:pt x="5540273" y="4661063"/>
                      <a:pt x="5540273" y="4661063"/>
                    </a:cubicBezTo>
                    <a:cubicBezTo>
                      <a:pt x="5540273" y="4661063"/>
                      <a:pt x="5540273" y="4661063"/>
                      <a:pt x="5540273" y="4661063"/>
                    </a:cubicBezTo>
                    <a:close/>
                    <a:moveTo>
                      <a:pt x="5903176" y="4887758"/>
                    </a:moveTo>
                    <a:cubicBezTo>
                      <a:pt x="5903176" y="4887758"/>
                      <a:pt x="5903176" y="4887758"/>
                      <a:pt x="5903176" y="4887758"/>
                    </a:cubicBezTo>
                    <a:cubicBezTo>
                      <a:pt x="5903176" y="4887758"/>
                      <a:pt x="5904129" y="4887758"/>
                      <a:pt x="5904129" y="4887758"/>
                    </a:cubicBezTo>
                    <a:cubicBezTo>
                      <a:pt x="5904129" y="4887758"/>
                      <a:pt x="5904129" y="4888711"/>
                      <a:pt x="5904129" y="4888711"/>
                    </a:cubicBezTo>
                    <a:cubicBezTo>
                      <a:pt x="5904129" y="4888711"/>
                      <a:pt x="5904129" y="4888711"/>
                      <a:pt x="5903176" y="4887758"/>
                    </a:cubicBezTo>
                    <a:close/>
                    <a:moveTo>
                      <a:pt x="6241313" y="4900141"/>
                    </a:moveTo>
                    <a:cubicBezTo>
                      <a:pt x="6241313" y="4898236"/>
                      <a:pt x="6242266" y="4899188"/>
                      <a:pt x="6243218" y="4900141"/>
                    </a:cubicBezTo>
                    <a:cubicBezTo>
                      <a:pt x="6242266" y="4900141"/>
                      <a:pt x="6241313" y="4900141"/>
                      <a:pt x="6241313" y="4900141"/>
                    </a:cubicBezTo>
                    <a:close/>
                    <a:moveTo>
                      <a:pt x="6440386" y="4880138"/>
                    </a:moveTo>
                    <a:cubicBezTo>
                      <a:pt x="6439433" y="4877281"/>
                      <a:pt x="6441338" y="4878233"/>
                      <a:pt x="6441338" y="4880138"/>
                    </a:cubicBezTo>
                    <a:cubicBezTo>
                      <a:pt x="6441338" y="4880138"/>
                      <a:pt x="6441338" y="4880138"/>
                      <a:pt x="6440386" y="4880138"/>
                    </a:cubicBezTo>
                    <a:close/>
                    <a:moveTo>
                      <a:pt x="8655900" y="4211484"/>
                    </a:moveTo>
                    <a:cubicBezTo>
                      <a:pt x="8655900" y="4211484"/>
                      <a:pt x="8654948" y="4212436"/>
                      <a:pt x="8655900" y="4211484"/>
                    </a:cubicBezTo>
                    <a:cubicBezTo>
                      <a:pt x="8654948" y="4211484"/>
                      <a:pt x="8654948" y="4211484"/>
                      <a:pt x="8653995" y="4211484"/>
                    </a:cubicBezTo>
                    <a:cubicBezTo>
                      <a:pt x="8654948" y="4211484"/>
                      <a:pt x="8655900" y="4211484"/>
                      <a:pt x="8655900" y="4211484"/>
                    </a:cubicBezTo>
                    <a:close/>
                    <a:moveTo>
                      <a:pt x="10617098" y="1927388"/>
                    </a:moveTo>
                    <a:cubicBezTo>
                      <a:pt x="10617098" y="1926436"/>
                      <a:pt x="10618051" y="1925483"/>
                      <a:pt x="10618051" y="1925483"/>
                    </a:cubicBezTo>
                    <a:cubicBezTo>
                      <a:pt x="10618051" y="1925483"/>
                      <a:pt x="10619003" y="1926436"/>
                      <a:pt x="10619003" y="1926436"/>
                    </a:cubicBezTo>
                    <a:cubicBezTo>
                      <a:pt x="10618051" y="1927388"/>
                      <a:pt x="10617098" y="1928341"/>
                      <a:pt x="10616145" y="1930246"/>
                    </a:cubicBezTo>
                    <a:cubicBezTo>
                      <a:pt x="10617098" y="1929293"/>
                      <a:pt x="10617098" y="1928341"/>
                      <a:pt x="10617098" y="1927388"/>
                    </a:cubicBezTo>
                    <a:close/>
                    <a:moveTo>
                      <a:pt x="10617098" y="1959773"/>
                    </a:moveTo>
                    <a:cubicBezTo>
                      <a:pt x="10617098" y="1957868"/>
                      <a:pt x="10617098" y="1956916"/>
                      <a:pt x="10617098" y="1955011"/>
                    </a:cubicBezTo>
                    <a:cubicBezTo>
                      <a:pt x="10617098" y="1955963"/>
                      <a:pt x="10618051" y="1955963"/>
                      <a:pt x="10618051" y="1956916"/>
                    </a:cubicBezTo>
                    <a:cubicBezTo>
                      <a:pt x="10618051" y="1956916"/>
                      <a:pt x="10618051" y="1958821"/>
                      <a:pt x="10617098" y="195977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3" name="Graphic 782">
                <a:extLst>
                  <a:ext uri="{FF2B5EF4-FFF2-40B4-BE49-F238E27FC236}">
                    <a16:creationId xmlns:a16="http://schemas.microsoft.com/office/drawing/2014/main" id="{BF648FC1-1705-4A40-812A-A2D289534AA5}"/>
                  </a:ext>
                </a:extLst>
              </p:cNvPr>
              <p:cNvGrpSpPr/>
              <p:nvPr/>
            </p:nvGrpSpPr>
            <p:grpSpPr>
              <a:xfrm>
                <a:off x="739405" y="930325"/>
                <a:ext cx="9067641" cy="5008511"/>
                <a:chOff x="739405" y="930325"/>
                <a:chExt cx="9067641" cy="5008511"/>
              </a:xfrm>
              <a:solidFill>
                <a:srgbClr val="C1823B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E6945F8B-0766-47F4-A46F-89C5A8176076}"/>
                    </a:ext>
                  </a:extLst>
                </p:cNvPr>
                <p:cNvSpPr/>
                <p:nvPr/>
              </p:nvSpPr>
              <p:spPr>
                <a:xfrm>
                  <a:off x="8752522" y="2859404"/>
                  <a:ext cx="191452" cy="163470"/>
                </a:xfrm>
                <a:custGeom>
                  <a:avLst/>
                  <a:gdLst>
                    <a:gd name="connsiteX0" fmla="*/ 56197 w 191452"/>
                    <a:gd name="connsiteY0" fmla="*/ 154305 h 163470"/>
                    <a:gd name="connsiteX1" fmla="*/ 191452 w 191452"/>
                    <a:gd name="connsiteY1" fmla="*/ 158115 h 163470"/>
                    <a:gd name="connsiteX2" fmla="*/ 0 w 191452"/>
                    <a:gd name="connsiteY2" fmla="*/ 0 h 163470"/>
                    <a:gd name="connsiteX3" fmla="*/ 6667 w 191452"/>
                    <a:gd name="connsiteY3" fmla="*/ 33338 h 163470"/>
                    <a:gd name="connsiteX4" fmla="*/ 56197 w 191452"/>
                    <a:gd name="connsiteY4" fmla="*/ 154305 h 16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452" h="163470">
                      <a:moveTo>
                        <a:pt x="56197" y="154305"/>
                      </a:moveTo>
                      <a:cubicBezTo>
                        <a:pt x="93345" y="172403"/>
                        <a:pt x="145732" y="158115"/>
                        <a:pt x="191452" y="158115"/>
                      </a:cubicBezTo>
                      <a:cubicBezTo>
                        <a:pt x="116205" y="118110"/>
                        <a:pt x="56197" y="61913"/>
                        <a:pt x="0" y="0"/>
                      </a:cubicBezTo>
                      <a:cubicBezTo>
                        <a:pt x="0" y="13335"/>
                        <a:pt x="1905" y="23813"/>
                        <a:pt x="6667" y="33338"/>
                      </a:cubicBezTo>
                      <a:cubicBezTo>
                        <a:pt x="24765" y="74295"/>
                        <a:pt x="17145" y="135255"/>
                        <a:pt x="56197" y="154305"/>
                      </a:cubicBezTo>
                      <a:close/>
                    </a:path>
                  </a:pathLst>
                </a:custGeom>
                <a:solidFill>
                  <a:srgbClr val="C18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FAFDC8E1-9468-4305-B638-C72E86A551B3}"/>
                    </a:ext>
                  </a:extLst>
                </p:cNvPr>
                <p:cNvSpPr/>
                <p:nvPr/>
              </p:nvSpPr>
              <p:spPr>
                <a:xfrm>
                  <a:off x="5782915" y="3010800"/>
                  <a:ext cx="4024131" cy="2806368"/>
                </a:xfrm>
                <a:custGeom>
                  <a:avLst/>
                  <a:gdLst>
                    <a:gd name="connsiteX0" fmla="*/ 4004974 w 4024131"/>
                    <a:gd name="connsiteY0" fmla="*/ 2111744 h 2806368"/>
                    <a:gd name="connsiteX1" fmla="*/ 3940204 w 4024131"/>
                    <a:gd name="connsiteY1" fmla="*/ 1979346 h 2806368"/>
                    <a:gd name="connsiteX2" fmla="*/ 3856384 w 4024131"/>
                    <a:gd name="connsiteY2" fmla="*/ 1945056 h 2806368"/>
                    <a:gd name="connsiteX3" fmla="*/ 3747799 w 4024131"/>
                    <a:gd name="connsiteY3" fmla="*/ 1897431 h 2806368"/>
                    <a:gd name="connsiteX4" fmla="*/ 3550632 w 4024131"/>
                    <a:gd name="connsiteY4" fmla="*/ 1765986 h 2806368"/>
                    <a:gd name="connsiteX5" fmla="*/ 3262024 w 4024131"/>
                    <a:gd name="connsiteY5" fmla="*/ 1324027 h 2806368"/>
                    <a:gd name="connsiteX6" fmla="*/ 3262977 w 4024131"/>
                    <a:gd name="connsiteY6" fmla="*/ 1322121 h 2806368"/>
                    <a:gd name="connsiteX7" fmla="*/ 3262977 w 4024131"/>
                    <a:gd name="connsiteY7" fmla="*/ 1261161 h 2806368"/>
                    <a:gd name="connsiteX8" fmla="*/ 3118197 w 4024131"/>
                    <a:gd name="connsiteY8" fmla="*/ 1525956 h 2806368"/>
                    <a:gd name="connsiteX9" fmla="*/ 2901027 w 4024131"/>
                    <a:gd name="connsiteY9" fmla="*/ 1814564 h 2806368"/>
                    <a:gd name="connsiteX10" fmla="*/ 2550507 w 4024131"/>
                    <a:gd name="connsiteY10" fmla="*/ 1994586 h 2806368"/>
                    <a:gd name="connsiteX11" fmla="*/ 2043777 w 4024131"/>
                    <a:gd name="connsiteY11" fmla="*/ 2136509 h 2806368"/>
                    <a:gd name="connsiteX12" fmla="*/ 1589434 w 4024131"/>
                    <a:gd name="connsiteY12" fmla="*/ 2143177 h 2806368"/>
                    <a:gd name="connsiteX13" fmla="*/ 1480849 w 4024131"/>
                    <a:gd name="connsiteY13" fmla="*/ 2147939 h 2806368"/>
                    <a:gd name="connsiteX14" fmla="*/ 1448464 w 4024131"/>
                    <a:gd name="connsiteY14" fmla="*/ 2147939 h 2806368"/>
                    <a:gd name="connsiteX15" fmla="*/ 1557049 w 4024131"/>
                    <a:gd name="connsiteY15" fmla="*/ 2130794 h 2806368"/>
                    <a:gd name="connsiteX16" fmla="*/ 1706591 w 4024131"/>
                    <a:gd name="connsiteY16" fmla="*/ 2126031 h 2806368"/>
                    <a:gd name="connsiteX17" fmla="*/ 2157124 w 4024131"/>
                    <a:gd name="connsiteY17" fmla="*/ 2079359 h 2806368"/>
                    <a:gd name="connsiteX18" fmla="*/ 2591464 w 4024131"/>
                    <a:gd name="connsiteY18" fmla="*/ 1929817 h 2806368"/>
                    <a:gd name="connsiteX19" fmla="*/ 2962939 w 4024131"/>
                    <a:gd name="connsiteY19" fmla="*/ 1645971 h 2806368"/>
                    <a:gd name="connsiteX20" fmla="*/ 3130579 w 4024131"/>
                    <a:gd name="connsiteY20" fmla="*/ 1338314 h 2806368"/>
                    <a:gd name="connsiteX21" fmla="*/ 3292504 w 4024131"/>
                    <a:gd name="connsiteY21" fmla="*/ 1068756 h 2806368"/>
                    <a:gd name="connsiteX22" fmla="*/ 3448714 w 4024131"/>
                    <a:gd name="connsiteY22" fmla="*/ 927786 h 2806368"/>
                    <a:gd name="connsiteX23" fmla="*/ 3585874 w 4024131"/>
                    <a:gd name="connsiteY23" fmla="*/ 823011 h 2806368"/>
                    <a:gd name="connsiteX24" fmla="*/ 3557299 w 4024131"/>
                    <a:gd name="connsiteY24" fmla="*/ 727761 h 2806368"/>
                    <a:gd name="connsiteX25" fmla="*/ 3507769 w 4024131"/>
                    <a:gd name="connsiteY25" fmla="*/ 578219 h 2806368"/>
                    <a:gd name="connsiteX26" fmla="*/ 3470622 w 4024131"/>
                    <a:gd name="connsiteY26" fmla="*/ 161976 h 2806368"/>
                    <a:gd name="connsiteX27" fmla="*/ 3463002 w 4024131"/>
                    <a:gd name="connsiteY27" fmla="*/ 61011 h 2806368"/>
                    <a:gd name="connsiteX28" fmla="*/ 3364894 w 4024131"/>
                    <a:gd name="connsiteY28" fmla="*/ 55296 h 2806368"/>
                    <a:gd name="connsiteX29" fmla="*/ 1925666 w 4024131"/>
                    <a:gd name="connsiteY29" fmla="*/ 1004 h 2806368"/>
                    <a:gd name="connsiteX30" fmla="*/ 1788507 w 4024131"/>
                    <a:gd name="connsiteY30" fmla="*/ 10529 h 2806368"/>
                    <a:gd name="connsiteX31" fmla="*/ 1540857 w 4024131"/>
                    <a:gd name="connsiteY31" fmla="*/ 18149 h 2806368"/>
                    <a:gd name="connsiteX32" fmla="*/ 1281777 w 4024131"/>
                    <a:gd name="connsiteY32" fmla="*/ 53391 h 2806368"/>
                    <a:gd name="connsiteX33" fmla="*/ 705514 w 4024131"/>
                    <a:gd name="connsiteY33" fmla="*/ 215316 h 2806368"/>
                    <a:gd name="connsiteX34" fmla="*/ 433099 w 4024131"/>
                    <a:gd name="connsiteY34" fmla="*/ 341999 h 2806368"/>
                    <a:gd name="connsiteX35" fmla="*/ 172114 w 4024131"/>
                    <a:gd name="connsiteY35" fmla="*/ 533451 h 2806368"/>
                    <a:gd name="connsiteX36" fmla="*/ 23524 w 4024131"/>
                    <a:gd name="connsiteY36" fmla="*/ 864921 h 2806368"/>
                    <a:gd name="connsiteX37" fmla="*/ 5427 w 4024131"/>
                    <a:gd name="connsiteY37" fmla="*/ 1040181 h 2806368"/>
                    <a:gd name="connsiteX38" fmla="*/ 101629 w 4024131"/>
                    <a:gd name="connsiteY38" fmla="*/ 1421181 h 2806368"/>
                    <a:gd name="connsiteX39" fmla="*/ 272127 w 4024131"/>
                    <a:gd name="connsiteY39" fmla="*/ 1783131 h 2806368"/>
                    <a:gd name="connsiteX40" fmla="*/ 435004 w 4024131"/>
                    <a:gd name="connsiteY40" fmla="*/ 2123174 h 2806368"/>
                    <a:gd name="connsiteX41" fmla="*/ 459769 w 4024131"/>
                    <a:gd name="connsiteY41" fmla="*/ 2433689 h 2806368"/>
                    <a:gd name="connsiteX42" fmla="*/ 475961 w 4024131"/>
                    <a:gd name="connsiteY42" fmla="*/ 2587042 h 2806368"/>
                    <a:gd name="connsiteX43" fmla="*/ 614074 w 4024131"/>
                    <a:gd name="connsiteY43" fmla="*/ 2768017 h 2806368"/>
                    <a:gd name="connsiteX44" fmla="*/ 731232 w 4024131"/>
                    <a:gd name="connsiteY44" fmla="*/ 2769922 h 2806368"/>
                    <a:gd name="connsiteX45" fmla="*/ 1096991 w 4024131"/>
                    <a:gd name="connsiteY45" fmla="*/ 2751824 h 2806368"/>
                    <a:gd name="connsiteX46" fmla="*/ 1047461 w 4024131"/>
                    <a:gd name="connsiteY46" fmla="*/ 2748967 h 2806368"/>
                    <a:gd name="connsiteX47" fmla="*/ 1846609 w 4024131"/>
                    <a:gd name="connsiteY47" fmla="*/ 2746109 h 2806368"/>
                    <a:gd name="connsiteX48" fmla="*/ 1846609 w 4024131"/>
                    <a:gd name="connsiteY48" fmla="*/ 2747062 h 2806368"/>
                    <a:gd name="connsiteX49" fmla="*/ 2351434 w 4024131"/>
                    <a:gd name="connsiteY49" fmla="*/ 2747062 h 2806368"/>
                    <a:gd name="connsiteX50" fmla="*/ 2897216 w 4024131"/>
                    <a:gd name="connsiteY50" fmla="*/ 2748014 h 2806368"/>
                    <a:gd name="connsiteX51" fmla="*/ 3124864 w 4024131"/>
                    <a:gd name="connsiteY51" fmla="*/ 2747062 h 2806368"/>
                    <a:gd name="connsiteX52" fmla="*/ 3242974 w 4024131"/>
                    <a:gd name="connsiteY52" fmla="*/ 2788019 h 2806368"/>
                    <a:gd name="connsiteX53" fmla="*/ 3372514 w 4024131"/>
                    <a:gd name="connsiteY53" fmla="*/ 2806117 h 2806368"/>
                    <a:gd name="connsiteX54" fmla="*/ 3827809 w 4024131"/>
                    <a:gd name="connsiteY54" fmla="*/ 2634667 h 2806368"/>
                    <a:gd name="connsiteX55" fmla="*/ 4004974 w 4024131"/>
                    <a:gd name="connsiteY55" fmla="*/ 2111744 h 2806368"/>
                    <a:gd name="connsiteX56" fmla="*/ 45432 w 4024131"/>
                    <a:gd name="connsiteY56" fmla="*/ 903021 h 2806368"/>
                    <a:gd name="connsiteX57" fmla="*/ 43527 w 4024131"/>
                    <a:gd name="connsiteY57" fmla="*/ 902069 h 2806368"/>
                    <a:gd name="connsiteX58" fmla="*/ 43527 w 4024131"/>
                    <a:gd name="connsiteY58" fmla="*/ 902069 h 2806368"/>
                    <a:gd name="connsiteX59" fmla="*/ 44479 w 4024131"/>
                    <a:gd name="connsiteY59" fmla="*/ 903021 h 2806368"/>
                    <a:gd name="connsiteX60" fmla="*/ 45432 w 4024131"/>
                    <a:gd name="connsiteY60" fmla="*/ 903021 h 2806368"/>
                    <a:gd name="connsiteX61" fmla="*/ 1995199 w 4024131"/>
                    <a:gd name="connsiteY61" fmla="*/ 2150796 h 2806368"/>
                    <a:gd name="connsiteX62" fmla="*/ 1995199 w 4024131"/>
                    <a:gd name="connsiteY62" fmla="*/ 2154606 h 2806368"/>
                    <a:gd name="connsiteX63" fmla="*/ 1992341 w 4024131"/>
                    <a:gd name="connsiteY63" fmla="*/ 2150796 h 2806368"/>
                    <a:gd name="connsiteX64" fmla="*/ 1995199 w 4024131"/>
                    <a:gd name="connsiteY64" fmla="*/ 2150796 h 2806368"/>
                    <a:gd name="connsiteX65" fmla="*/ 1438939 w 4024131"/>
                    <a:gd name="connsiteY65" fmla="*/ 2161274 h 2806368"/>
                    <a:gd name="connsiteX66" fmla="*/ 1439891 w 4024131"/>
                    <a:gd name="connsiteY66" fmla="*/ 2162227 h 2806368"/>
                    <a:gd name="connsiteX67" fmla="*/ 1438939 w 4024131"/>
                    <a:gd name="connsiteY67" fmla="*/ 2161274 h 2806368"/>
                    <a:gd name="connsiteX68" fmla="*/ 1438939 w 4024131"/>
                    <a:gd name="connsiteY68" fmla="*/ 2161274 h 2806368"/>
                    <a:gd name="connsiteX69" fmla="*/ 2948652 w 4024131"/>
                    <a:gd name="connsiteY69" fmla="*/ 99111 h 2806368"/>
                    <a:gd name="connsiteX70" fmla="*/ 2957224 w 4024131"/>
                    <a:gd name="connsiteY70" fmla="*/ 99111 h 2806368"/>
                    <a:gd name="connsiteX71" fmla="*/ 2956272 w 4024131"/>
                    <a:gd name="connsiteY71" fmla="*/ 101969 h 2806368"/>
                    <a:gd name="connsiteX72" fmla="*/ 2952461 w 4024131"/>
                    <a:gd name="connsiteY72" fmla="*/ 101969 h 2806368"/>
                    <a:gd name="connsiteX73" fmla="*/ 2947699 w 4024131"/>
                    <a:gd name="connsiteY73" fmla="*/ 99111 h 2806368"/>
                    <a:gd name="connsiteX74" fmla="*/ 2943889 w 4024131"/>
                    <a:gd name="connsiteY74" fmla="*/ 98159 h 2806368"/>
                    <a:gd name="connsiteX75" fmla="*/ 2948652 w 4024131"/>
                    <a:gd name="connsiteY75" fmla="*/ 99111 h 2806368"/>
                    <a:gd name="connsiteX76" fmla="*/ 1943764 w 4024131"/>
                    <a:gd name="connsiteY76" fmla="*/ 30531 h 2806368"/>
                    <a:gd name="connsiteX77" fmla="*/ 1948527 w 4024131"/>
                    <a:gd name="connsiteY77" fmla="*/ 30531 h 2806368"/>
                    <a:gd name="connsiteX78" fmla="*/ 1934239 w 4024131"/>
                    <a:gd name="connsiteY78" fmla="*/ 32436 h 2806368"/>
                    <a:gd name="connsiteX79" fmla="*/ 1943764 w 4024131"/>
                    <a:gd name="connsiteY79" fmla="*/ 30531 h 2806368"/>
                    <a:gd name="connsiteX80" fmla="*/ 1424652 w 4024131"/>
                    <a:gd name="connsiteY80" fmla="*/ 50534 h 2806368"/>
                    <a:gd name="connsiteX81" fmla="*/ 1424652 w 4024131"/>
                    <a:gd name="connsiteY81" fmla="*/ 51486 h 2806368"/>
                    <a:gd name="connsiteX82" fmla="*/ 1424652 w 4024131"/>
                    <a:gd name="connsiteY82" fmla="*/ 51486 h 2806368"/>
                    <a:gd name="connsiteX83" fmla="*/ 1424652 w 4024131"/>
                    <a:gd name="connsiteY83" fmla="*/ 51486 h 2806368"/>
                    <a:gd name="connsiteX84" fmla="*/ 1424652 w 4024131"/>
                    <a:gd name="connsiteY84" fmla="*/ 52439 h 2806368"/>
                    <a:gd name="connsiteX85" fmla="*/ 1423699 w 4024131"/>
                    <a:gd name="connsiteY85" fmla="*/ 52439 h 2806368"/>
                    <a:gd name="connsiteX86" fmla="*/ 1424652 w 4024131"/>
                    <a:gd name="connsiteY86" fmla="*/ 51486 h 2806368"/>
                    <a:gd name="connsiteX87" fmla="*/ 1424652 w 4024131"/>
                    <a:gd name="connsiteY87" fmla="*/ 51486 h 2806368"/>
                    <a:gd name="connsiteX88" fmla="*/ 1424652 w 4024131"/>
                    <a:gd name="connsiteY88" fmla="*/ 50534 h 2806368"/>
                    <a:gd name="connsiteX89" fmla="*/ 1281777 w 4024131"/>
                    <a:gd name="connsiteY89" fmla="*/ 66726 h 2806368"/>
                    <a:gd name="connsiteX90" fmla="*/ 1282729 w 4024131"/>
                    <a:gd name="connsiteY90" fmla="*/ 66726 h 2806368"/>
                    <a:gd name="connsiteX91" fmla="*/ 1281777 w 4024131"/>
                    <a:gd name="connsiteY91" fmla="*/ 66726 h 2806368"/>
                    <a:gd name="connsiteX92" fmla="*/ 1281777 w 4024131"/>
                    <a:gd name="connsiteY92" fmla="*/ 66726 h 2806368"/>
                    <a:gd name="connsiteX93" fmla="*/ 455007 w 4024131"/>
                    <a:gd name="connsiteY93" fmla="*/ 2161274 h 2806368"/>
                    <a:gd name="connsiteX94" fmla="*/ 454054 w 4024131"/>
                    <a:gd name="connsiteY94" fmla="*/ 2163179 h 2806368"/>
                    <a:gd name="connsiteX95" fmla="*/ 454054 w 4024131"/>
                    <a:gd name="connsiteY95" fmla="*/ 2161274 h 2806368"/>
                    <a:gd name="connsiteX96" fmla="*/ 455007 w 4024131"/>
                    <a:gd name="connsiteY96" fmla="*/ 2161274 h 2806368"/>
                    <a:gd name="connsiteX97" fmla="*/ 455007 w 4024131"/>
                    <a:gd name="connsiteY97" fmla="*/ 2161274 h 2806368"/>
                    <a:gd name="connsiteX98" fmla="*/ 1300827 w 4024131"/>
                    <a:gd name="connsiteY98" fmla="*/ 2739442 h 2806368"/>
                    <a:gd name="connsiteX99" fmla="*/ 1298922 w 4024131"/>
                    <a:gd name="connsiteY99" fmla="*/ 2739442 h 2806368"/>
                    <a:gd name="connsiteX100" fmla="*/ 1302732 w 4024131"/>
                    <a:gd name="connsiteY100" fmla="*/ 2739442 h 2806368"/>
                    <a:gd name="connsiteX101" fmla="*/ 1300827 w 4024131"/>
                    <a:gd name="connsiteY101" fmla="*/ 2739442 h 2806368"/>
                    <a:gd name="connsiteX102" fmla="*/ 2347624 w 4024131"/>
                    <a:gd name="connsiteY102" fmla="*/ 2739442 h 2806368"/>
                    <a:gd name="connsiteX103" fmla="*/ 2347624 w 4024131"/>
                    <a:gd name="connsiteY103" fmla="*/ 2740394 h 2806368"/>
                    <a:gd name="connsiteX104" fmla="*/ 2309524 w 4024131"/>
                    <a:gd name="connsiteY104" fmla="*/ 2740394 h 2806368"/>
                    <a:gd name="connsiteX105" fmla="*/ 2347624 w 4024131"/>
                    <a:gd name="connsiteY105" fmla="*/ 2736584 h 2806368"/>
                    <a:gd name="connsiteX106" fmla="*/ 2356197 w 4024131"/>
                    <a:gd name="connsiteY106" fmla="*/ 2733727 h 2806368"/>
                    <a:gd name="connsiteX107" fmla="*/ 2347624 w 4024131"/>
                    <a:gd name="connsiteY107" fmla="*/ 2739442 h 2806368"/>
                    <a:gd name="connsiteX108" fmla="*/ 2473354 w 4024131"/>
                    <a:gd name="connsiteY108" fmla="*/ 2727059 h 2806368"/>
                    <a:gd name="connsiteX109" fmla="*/ 2473354 w 4024131"/>
                    <a:gd name="connsiteY109" fmla="*/ 2727059 h 2806368"/>
                    <a:gd name="connsiteX110" fmla="*/ 2473354 w 4024131"/>
                    <a:gd name="connsiteY110" fmla="*/ 2727059 h 2806368"/>
                    <a:gd name="connsiteX111" fmla="*/ 2473354 w 4024131"/>
                    <a:gd name="connsiteY111" fmla="*/ 2727059 h 280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</a:cxnLst>
                  <a:rect l="l" t="t" r="r" b="b"/>
                  <a:pathLst>
                    <a:path w="4024131" h="2806368">
                      <a:moveTo>
                        <a:pt x="4004974" y="2111744"/>
                      </a:moveTo>
                      <a:cubicBezTo>
                        <a:pt x="3993544" y="2062214"/>
                        <a:pt x="3974494" y="2017446"/>
                        <a:pt x="3940204" y="1979346"/>
                      </a:cubicBezTo>
                      <a:cubicBezTo>
                        <a:pt x="3925916" y="1963154"/>
                        <a:pt x="3878291" y="1953629"/>
                        <a:pt x="3856384" y="1945056"/>
                      </a:cubicBezTo>
                      <a:cubicBezTo>
                        <a:pt x="3819236" y="1931721"/>
                        <a:pt x="3783041" y="1915529"/>
                        <a:pt x="3747799" y="1897431"/>
                      </a:cubicBezTo>
                      <a:cubicBezTo>
                        <a:pt x="3677314" y="1861236"/>
                        <a:pt x="3610639" y="1817421"/>
                        <a:pt x="3550632" y="1765986"/>
                      </a:cubicBezTo>
                      <a:cubicBezTo>
                        <a:pt x="3422044" y="1657402"/>
                        <a:pt x="3281074" y="1496429"/>
                        <a:pt x="3262024" y="1324027"/>
                      </a:cubicBezTo>
                      <a:lnTo>
                        <a:pt x="3262977" y="1322121"/>
                      </a:lnTo>
                      <a:cubicBezTo>
                        <a:pt x="3262977" y="1301167"/>
                        <a:pt x="3262977" y="1281164"/>
                        <a:pt x="3262977" y="1261161"/>
                      </a:cubicBezTo>
                      <a:cubicBezTo>
                        <a:pt x="3209636" y="1348792"/>
                        <a:pt x="3159154" y="1435469"/>
                        <a:pt x="3118197" y="1525956"/>
                      </a:cubicBezTo>
                      <a:cubicBezTo>
                        <a:pt x="3067714" y="1636446"/>
                        <a:pt x="2995324" y="1736459"/>
                        <a:pt x="2901027" y="1814564"/>
                      </a:cubicBezTo>
                      <a:cubicBezTo>
                        <a:pt x="2797204" y="1901242"/>
                        <a:pt x="2674332" y="1946009"/>
                        <a:pt x="2550507" y="1994586"/>
                      </a:cubicBezTo>
                      <a:cubicBezTo>
                        <a:pt x="2382866" y="2058404"/>
                        <a:pt x="2223799" y="2116506"/>
                        <a:pt x="2043777" y="2136509"/>
                      </a:cubicBezTo>
                      <a:cubicBezTo>
                        <a:pt x="1893282" y="2153654"/>
                        <a:pt x="1740882" y="2143177"/>
                        <a:pt x="1589434" y="2143177"/>
                      </a:cubicBezTo>
                      <a:cubicBezTo>
                        <a:pt x="1553239" y="2143177"/>
                        <a:pt x="1516091" y="2136509"/>
                        <a:pt x="1480849" y="2147939"/>
                      </a:cubicBezTo>
                      <a:cubicBezTo>
                        <a:pt x="1480849" y="2147939"/>
                        <a:pt x="1448464" y="2147939"/>
                        <a:pt x="1448464" y="2147939"/>
                      </a:cubicBezTo>
                      <a:cubicBezTo>
                        <a:pt x="1466561" y="2120317"/>
                        <a:pt x="1529427" y="2131746"/>
                        <a:pt x="1557049" y="2130794"/>
                      </a:cubicBezTo>
                      <a:cubicBezTo>
                        <a:pt x="1606579" y="2128889"/>
                        <a:pt x="1657061" y="2127937"/>
                        <a:pt x="1706591" y="2126031"/>
                      </a:cubicBezTo>
                      <a:cubicBezTo>
                        <a:pt x="1859944" y="2126031"/>
                        <a:pt x="2008534" y="2117459"/>
                        <a:pt x="2157124" y="2079359"/>
                      </a:cubicBezTo>
                      <a:cubicBezTo>
                        <a:pt x="2305714" y="2042211"/>
                        <a:pt x="2448589" y="1985061"/>
                        <a:pt x="2591464" y="1929817"/>
                      </a:cubicBezTo>
                      <a:cubicBezTo>
                        <a:pt x="2743864" y="1872667"/>
                        <a:pt x="2869594" y="1781227"/>
                        <a:pt x="2962939" y="1645971"/>
                      </a:cubicBezTo>
                      <a:cubicBezTo>
                        <a:pt x="3029614" y="1549769"/>
                        <a:pt x="3080097" y="1444042"/>
                        <a:pt x="3130579" y="1338314"/>
                      </a:cubicBezTo>
                      <a:cubicBezTo>
                        <a:pt x="3175347" y="1244969"/>
                        <a:pt x="3213447" y="1140194"/>
                        <a:pt x="3292504" y="1068756"/>
                      </a:cubicBezTo>
                      <a:cubicBezTo>
                        <a:pt x="3343939" y="1022084"/>
                        <a:pt x="3396327" y="971601"/>
                        <a:pt x="3448714" y="927786"/>
                      </a:cubicBezTo>
                      <a:cubicBezTo>
                        <a:pt x="3493482" y="890639"/>
                        <a:pt x="3541107" y="859206"/>
                        <a:pt x="3585874" y="823011"/>
                      </a:cubicBezTo>
                      <a:cubicBezTo>
                        <a:pt x="3619211" y="795389"/>
                        <a:pt x="3570634" y="760146"/>
                        <a:pt x="3557299" y="727761"/>
                      </a:cubicBezTo>
                      <a:cubicBezTo>
                        <a:pt x="3537297" y="679184"/>
                        <a:pt x="3520152" y="628701"/>
                        <a:pt x="3507769" y="578219"/>
                      </a:cubicBezTo>
                      <a:cubicBezTo>
                        <a:pt x="3474432" y="442964"/>
                        <a:pt x="3475384" y="301041"/>
                        <a:pt x="3470622" y="161976"/>
                      </a:cubicBezTo>
                      <a:cubicBezTo>
                        <a:pt x="3469669" y="137211"/>
                        <a:pt x="3479194" y="82919"/>
                        <a:pt x="3463002" y="61011"/>
                      </a:cubicBezTo>
                      <a:cubicBezTo>
                        <a:pt x="3442999" y="33389"/>
                        <a:pt x="3392516" y="49581"/>
                        <a:pt x="3364894" y="55296"/>
                      </a:cubicBezTo>
                      <a:cubicBezTo>
                        <a:pt x="2885786" y="150546"/>
                        <a:pt x="2406679" y="-14236"/>
                        <a:pt x="1925666" y="1004"/>
                      </a:cubicBezTo>
                      <a:cubicBezTo>
                        <a:pt x="1879947" y="2909"/>
                        <a:pt x="1834227" y="5766"/>
                        <a:pt x="1788507" y="10529"/>
                      </a:cubicBezTo>
                      <a:cubicBezTo>
                        <a:pt x="1707544" y="19101"/>
                        <a:pt x="1622772" y="10529"/>
                        <a:pt x="1540857" y="18149"/>
                      </a:cubicBezTo>
                      <a:cubicBezTo>
                        <a:pt x="1454179" y="25769"/>
                        <a:pt x="1367502" y="38151"/>
                        <a:pt x="1281777" y="53391"/>
                      </a:cubicBezTo>
                      <a:cubicBezTo>
                        <a:pt x="1084609" y="88634"/>
                        <a:pt x="892204" y="143879"/>
                        <a:pt x="705514" y="215316"/>
                      </a:cubicBezTo>
                      <a:cubicBezTo>
                        <a:pt x="610264" y="227699"/>
                        <a:pt x="513109" y="293421"/>
                        <a:pt x="433099" y="341999"/>
                      </a:cubicBezTo>
                      <a:cubicBezTo>
                        <a:pt x="340707" y="398196"/>
                        <a:pt x="254029" y="462014"/>
                        <a:pt x="172114" y="533451"/>
                      </a:cubicBezTo>
                      <a:cubicBezTo>
                        <a:pt x="85436" y="609651"/>
                        <a:pt x="3521" y="744906"/>
                        <a:pt x="23524" y="864921"/>
                      </a:cubicBezTo>
                      <a:cubicBezTo>
                        <a:pt x="-6004" y="916356"/>
                        <a:pt x="-2193" y="981126"/>
                        <a:pt x="5427" y="1040181"/>
                      </a:cubicBezTo>
                      <a:cubicBezTo>
                        <a:pt x="22571" y="1169721"/>
                        <a:pt x="54957" y="1298309"/>
                        <a:pt x="101629" y="1421181"/>
                      </a:cubicBezTo>
                      <a:cubicBezTo>
                        <a:pt x="148302" y="1545959"/>
                        <a:pt x="209261" y="1665974"/>
                        <a:pt x="272127" y="1783131"/>
                      </a:cubicBezTo>
                      <a:cubicBezTo>
                        <a:pt x="331182" y="1893621"/>
                        <a:pt x="398809" y="2002206"/>
                        <a:pt x="435004" y="2123174"/>
                      </a:cubicBezTo>
                      <a:cubicBezTo>
                        <a:pt x="463579" y="2217471"/>
                        <a:pt x="453102" y="2335581"/>
                        <a:pt x="459769" y="2433689"/>
                      </a:cubicBezTo>
                      <a:cubicBezTo>
                        <a:pt x="458816" y="2485124"/>
                        <a:pt x="464532" y="2536559"/>
                        <a:pt x="475961" y="2587042"/>
                      </a:cubicBezTo>
                      <a:cubicBezTo>
                        <a:pt x="494059" y="2666099"/>
                        <a:pt x="524539" y="2748014"/>
                        <a:pt x="614074" y="2768017"/>
                      </a:cubicBezTo>
                      <a:cubicBezTo>
                        <a:pt x="652174" y="2776589"/>
                        <a:pt x="692179" y="2773731"/>
                        <a:pt x="731232" y="2769922"/>
                      </a:cubicBezTo>
                      <a:cubicBezTo>
                        <a:pt x="853152" y="2759444"/>
                        <a:pt x="975071" y="2759444"/>
                        <a:pt x="1096991" y="2751824"/>
                      </a:cubicBezTo>
                      <a:cubicBezTo>
                        <a:pt x="1080799" y="2750872"/>
                        <a:pt x="1064607" y="2749919"/>
                        <a:pt x="1047461" y="2748967"/>
                      </a:cubicBezTo>
                      <a:cubicBezTo>
                        <a:pt x="1314161" y="2748014"/>
                        <a:pt x="1579909" y="2747062"/>
                        <a:pt x="1846609" y="2746109"/>
                      </a:cubicBezTo>
                      <a:lnTo>
                        <a:pt x="1846609" y="2747062"/>
                      </a:lnTo>
                      <a:cubicBezTo>
                        <a:pt x="2015202" y="2747062"/>
                        <a:pt x="2182841" y="2747062"/>
                        <a:pt x="2351434" y="2747062"/>
                      </a:cubicBezTo>
                      <a:cubicBezTo>
                        <a:pt x="2533361" y="2747062"/>
                        <a:pt x="2715289" y="2748014"/>
                        <a:pt x="2897216" y="2748014"/>
                      </a:cubicBezTo>
                      <a:cubicBezTo>
                        <a:pt x="2968654" y="2748014"/>
                        <a:pt x="3055332" y="2733727"/>
                        <a:pt x="3124864" y="2747062"/>
                      </a:cubicBezTo>
                      <a:cubicBezTo>
                        <a:pt x="3164869" y="2754681"/>
                        <a:pt x="3202969" y="2777542"/>
                        <a:pt x="3242974" y="2788019"/>
                      </a:cubicBezTo>
                      <a:cubicBezTo>
                        <a:pt x="3284884" y="2798497"/>
                        <a:pt x="3328699" y="2804212"/>
                        <a:pt x="3372514" y="2806117"/>
                      </a:cubicBezTo>
                      <a:cubicBezTo>
                        <a:pt x="3539202" y="2810879"/>
                        <a:pt x="3705889" y="2748014"/>
                        <a:pt x="3827809" y="2634667"/>
                      </a:cubicBezTo>
                      <a:cubicBezTo>
                        <a:pt x="3956397" y="2513699"/>
                        <a:pt x="4070697" y="2292719"/>
                        <a:pt x="4004974" y="2111744"/>
                      </a:cubicBezTo>
                      <a:close/>
                      <a:moveTo>
                        <a:pt x="45432" y="903021"/>
                      </a:moveTo>
                      <a:lnTo>
                        <a:pt x="43527" y="902069"/>
                      </a:lnTo>
                      <a:lnTo>
                        <a:pt x="43527" y="902069"/>
                      </a:lnTo>
                      <a:lnTo>
                        <a:pt x="44479" y="903021"/>
                      </a:lnTo>
                      <a:cubicBezTo>
                        <a:pt x="47336" y="901117"/>
                        <a:pt x="46384" y="902069"/>
                        <a:pt x="45432" y="903021"/>
                      </a:cubicBezTo>
                      <a:close/>
                      <a:moveTo>
                        <a:pt x="1995199" y="2150796"/>
                      </a:moveTo>
                      <a:lnTo>
                        <a:pt x="1995199" y="2154606"/>
                      </a:lnTo>
                      <a:lnTo>
                        <a:pt x="1992341" y="2150796"/>
                      </a:lnTo>
                      <a:lnTo>
                        <a:pt x="1995199" y="2150796"/>
                      </a:lnTo>
                      <a:close/>
                      <a:moveTo>
                        <a:pt x="1438939" y="2161274"/>
                      </a:moveTo>
                      <a:lnTo>
                        <a:pt x="1439891" y="2162227"/>
                      </a:lnTo>
                      <a:lnTo>
                        <a:pt x="1438939" y="2161274"/>
                      </a:lnTo>
                      <a:lnTo>
                        <a:pt x="1438939" y="2161274"/>
                      </a:lnTo>
                      <a:close/>
                      <a:moveTo>
                        <a:pt x="2948652" y="99111"/>
                      </a:moveTo>
                      <a:lnTo>
                        <a:pt x="2957224" y="99111"/>
                      </a:lnTo>
                      <a:lnTo>
                        <a:pt x="2956272" y="101969"/>
                      </a:lnTo>
                      <a:cubicBezTo>
                        <a:pt x="2955319" y="101969"/>
                        <a:pt x="2953414" y="101969"/>
                        <a:pt x="2952461" y="101969"/>
                      </a:cubicBezTo>
                      <a:lnTo>
                        <a:pt x="2947699" y="99111"/>
                      </a:lnTo>
                      <a:lnTo>
                        <a:pt x="2943889" y="98159"/>
                      </a:lnTo>
                      <a:lnTo>
                        <a:pt x="2948652" y="99111"/>
                      </a:lnTo>
                      <a:close/>
                      <a:moveTo>
                        <a:pt x="1943764" y="30531"/>
                      </a:moveTo>
                      <a:lnTo>
                        <a:pt x="1948527" y="30531"/>
                      </a:lnTo>
                      <a:lnTo>
                        <a:pt x="1934239" y="32436"/>
                      </a:lnTo>
                      <a:lnTo>
                        <a:pt x="1943764" y="30531"/>
                      </a:lnTo>
                      <a:close/>
                      <a:moveTo>
                        <a:pt x="1424652" y="50534"/>
                      </a:moveTo>
                      <a:lnTo>
                        <a:pt x="1424652" y="51486"/>
                      </a:lnTo>
                      <a:cubicBezTo>
                        <a:pt x="1424652" y="51486"/>
                        <a:pt x="1424652" y="51486"/>
                        <a:pt x="1424652" y="51486"/>
                      </a:cubicBezTo>
                      <a:lnTo>
                        <a:pt x="1424652" y="51486"/>
                      </a:lnTo>
                      <a:lnTo>
                        <a:pt x="1424652" y="52439"/>
                      </a:lnTo>
                      <a:lnTo>
                        <a:pt x="1423699" y="52439"/>
                      </a:lnTo>
                      <a:lnTo>
                        <a:pt x="1424652" y="51486"/>
                      </a:lnTo>
                      <a:lnTo>
                        <a:pt x="1424652" y="51486"/>
                      </a:lnTo>
                      <a:cubicBezTo>
                        <a:pt x="1422747" y="48629"/>
                        <a:pt x="1423699" y="49581"/>
                        <a:pt x="1424652" y="50534"/>
                      </a:cubicBezTo>
                      <a:close/>
                      <a:moveTo>
                        <a:pt x="1281777" y="66726"/>
                      </a:moveTo>
                      <a:lnTo>
                        <a:pt x="1282729" y="66726"/>
                      </a:lnTo>
                      <a:lnTo>
                        <a:pt x="1281777" y="66726"/>
                      </a:lnTo>
                      <a:lnTo>
                        <a:pt x="1281777" y="66726"/>
                      </a:lnTo>
                      <a:close/>
                      <a:moveTo>
                        <a:pt x="455007" y="2161274"/>
                      </a:moveTo>
                      <a:lnTo>
                        <a:pt x="454054" y="2163179"/>
                      </a:lnTo>
                      <a:lnTo>
                        <a:pt x="454054" y="2161274"/>
                      </a:lnTo>
                      <a:lnTo>
                        <a:pt x="455007" y="2161274"/>
                      </a:lnTo>
                      <a:lnTo>
                        <a:pt x="455007" y="2161274"/>
                      </a:lnTo>
                      <a:close/>
                      <a:moveTo>
                        <a:pt x="1300827" y="2739442"/>
                      </a:moveTo>
                      <a:lnTo>
                        <a:pt x="1298922" y="2739442"/>
                      </a:lnTo>
                      <a:lnTo>
                        <a:pt x="1302732" y="2739442"/>
                      </a:lnTo>
                      <a:lnTo>
                        <a:pt x="1300827" y="2739442"/>
                      </a:lnTo>
                      <a:close/>
                      <a:moveTo>
                        <a:pt x="2347624" y="2739442"/>
                      </a:moveTo>
                      <a:lnTo>
                        <a:pt x="2347624" y="2740394"/>
                      </a:lnTo>
                      <a:lnTo>
                        <a:pt x="2309524" y="2740394"/>
                      </a:lnTo>
                      <a:lnTo>
                        <a:pt x="2347624" y="2736584"/>
                      </a:lnTo>
                      <a:lnTo>
                        <a:pt x="2356197" y="2733727"/>
                      </a:lnTo>
                      <a:lnTo>
                        <a:pt x="2347624" y="2739442"/>
                      </a:lnTo>
                      <a:close/>
                      <a:moveTo>
                        <a:pt x="2473354" y="2727059"/>
                      </a:moveTo>
                      <a:lnTo>
                        <a:pt x="2473354" y="2727059"/>
                      </a:lnTo>
                      <a:lnTo>
                        <a:pt x="2473354" y="2727059"/>
                      </a:lnTo>
                      <a:lnTo>
                        <a:pt x="2473354" y="2727059"/>
                      </a:lnTo>
                      <a:close/>
                    </a:path>
                  </a:pathLst>
                </a:custGeom>
                <a:solidFill>
                  <a:srgbClr val="C18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5F1742BE-8156-4E4C-A699-3F939B610615}"/>
                    </a:ext>
                  </a:extLst>
                </p:cNvPr>
                <p:cNvSpPr/>
                <p:nvPr/>
              </p:nvSpPr>
              <p:spPr>
                <a:xfrm>
                  <a:off x="739405" y="930325"/>
                  <a:ext cx="8011039" cy="5008511"/>
                </a:xfrm>
                <a:custGeom>
                  <a:avLst/>
                  <a:gdLst>
                    <a:gd name="connsiteX0" fmla="*/ 5467084 w 8011039"/>
                    <a:gd name="connsiteY0" fmla="*/ 4679899 h 5008511"/>
                    <a:gd name="connsiteX1" fmla="*/ 5386121 w 8011039"/>
                    <a:gd name="connsiteY1" fmla="*/ 4080777 h 5008511"/>
                    <a:gd name="connsiteX2" fmla="*/ 5333734 w 8011039"/>
                    <a:gd name="connsiteY2" fmla="*/ 3982669 h 5008511"/>
                    <a:gd name="connsiteX3" fmla="*/ 5218482 w 8011039"/>
                    <a:gd name="connsiteY3" fmla="*/ 3761689 h 5008511"/>
                    <a:gd name="connsiteX4" fmla="*/ 5027029 w 8011039"/>
                    <a:gd name="connsiteY4" fmla="*/ 3249244 h 5008511"/>
                    <a:gd name="connsiteX5" fmla="*/ 5046079 w 8011039"/>
                    <a:gd name="connsiteY5" fmla="*/ 2824429 h 5008511"/>
                    <a:gd name="connsiteX6" fmla="*/ 5129899 w 8011039"/>
                    <a:gd name="connsiteY6" fmla="*/ 2645359 h 5008511"/>
                    <a:gd name="connsiteX7" fmla="*/ 5274679 w 8011039"/>
                    <a:gd name="connsiteY7" fmla="*/ 2517724 h 5008511"/>
                    <a:gd name="connsiteX8" fmla="*/ 5483277 w 8011039"/>
                    <a:gd name="connsiteY8" fmla="*/ 2384374 h 5008511"/>
                    <a:gd name="connsiteX9" fmla="*/ 6823444 w 8011039"/>
                    <a:gd name="connsiteY9" fmla="*/ 2056714 h 5008511"/>
                    <a:gd name="connsiteX10" fmla="*/ 6933934 w 8011039"/>
                    <a:gd name="connsiteY10" fmla="*/ 2058619 h 5008511"/>
                    <a:gd name="connsiteX11" fmla="*/ 7279692 w 8011039"/>
                    <a:gd name="connsiteY11" fmla="*/ 2068144 h 5008511"/>
                    <a:gd name="connsiteX12" fmla="*/ 7937869 w 8011039"/>
                    <a:gd name="connsiteY12" fmla="*/ 2111959 h 5008511"/>
                    <a:gd name="connsiteX13" fmla="*/ 8007402 w 8011039"/>
                    <a:gd name="connsiteY13" fmla="*/ 2111007 h 5008511"/>
                    <a:gd name="connsiteX14" fmla="*/ 7978827 w 8011039"/>
                    <a:gd name="connsiteY14" fmla="*/ 2005279 h 5008511"/>
                    <a:gd name="connsiteX15" fmla="*/ 7909294 w 8011039"/>
                    <a:gd name="connsiteY15" fmla="*/ 1796682 h 5008511"/>
                    <a:gd name="connsiteX16" fmla="*/ 7804519 w 8011039"/>
                    <a:gd name="connsiteY16" fmla="*/ 1545222 h 5008511"/>
                    <a:gd name="connsiteX17" fmla="*/ 7744512 w 8011039"/>
                    <a:gd name="connsiteY17" fmla="*/ 1422349 h 5008511"/>
                    <a:gd name="connsiteX18" fmla="*/ 7745464 w 8011039"/>
                    <a:gd name="connsiteY18" fmla="*/ 1328052 h 5008511"/>
                    <a:gd name="connsiteX19" fmla="*/ 7674979 w 8011039"/>
                    <a:gd name="connsiteY19" fmla="*/ 1184224 h 5008511"/>
                    <a:gd name="connsiteX20" fmla="*/ 7558774 w 8011039"/>
                    <a:gd name="connsiteY20" fmla="*/ 1026109 h 5008511"/>
                    <a:gd name="connsiteX21" fmla="*/ 7299694 w 8011039"/>
                    <a:gd name="connsiteY21" fmla="*/ 721309 h 5008511"/>
                    <a:gd name="connsiteX22" fmla="*/ 7049187 w 8011039"/>
                    <a:gd name="connsiteY22" fmla="*/ 474612 h 5008511"/>
                    <a:gd name="connsiteX23" fmla="*/ 6916789 w 8011039"/>
                    <a:gd name="connsiteY23" fmla="*/ 359359 h 5008511"/>
                    <a:gd name="connsiteX24" fmla="*/ 6784392 w 8011039"/>
                    <a:gd name="connsiteY24" fmla="*/ 286969 h 5008511"/>
                    <a:gd name="connsiteX25" fmla="*/ 6562459 w 8011039"/>
                    <a:gd name="connsiteY25" fmla="*/ 190767 h 5008511"/>
                    <a:gd name="connsiteX26" fmla="*/ 6447207 w 8011039"/>
                    <a:gd name="connsiteY26" fmla="*/ 154572 h 5008511"/>
                    <a:gd name="connsiteX27" fmla="*/ 6335764 w 8011039"/>
                    <a:gd name="connsiteY27" fmla="*/ 126949 h 5008511"/>
                    <a:gd name="connsiteX28" fmla="*/ 6332907 w 8011039"/>
                    <a:gd name="connsiteY28" fmla="*/ 127902 h 5008511"/>
                    <a:gd name="connsiteX29" fmla="*/ 5055604 w 8011039"/>
                    <a:gd name="connsiteY29" fmla="*/ 267 h 5008511"/>
                    <a:gd name="connsiteX30" fmla="*/ 4857484 w 8011039"/>
                    <a:gd name="connsiteY30" fmla="*/ 1219 h 5008511"/>
                    <a:gd name="connsiteX31" fmla="*/ 4134537 w 8011039"/>
                    <a:gd name="connsiteY31" fmla="*/ 63132 h 5008511"/>
                    <a:gd name="connsiteX32" fmla="*/ 3442069 w 8011039"/>
                    <a:gd name="connsiteY32" fmla="*/ 272682 h 5008511"/>
                    <a:gd name="connsiteX33" fmla="*/ 3378251 w 8011039"/>
                    <a:gd name="connsiteY33" fmla="*/ 298399 h 5008511"/>
                    <a:gd name="connsiteX34" fmla="*/ 2205724 w 8011039"/>
                    <a:gd name="connsiteY34" fmla="*/ 1008964 h 5008511"/>
                    <a:gd name="connsiteX35" fmla="*/ 1992364 w 8011039"/>
                    <a:gd name="connsiteY35" fmla="*/ 1167079 h 5008511"/>
                    <a:gd name="connsiteX36" fmla="*/ 1601839 w 8011039"/>
                    <a:gd name="connsiteY36" fmla="*/ 1517599 h 5008511"/>
                    <a:gd name="connsiteX37" fmla="*/ 1427532 w 8011039"/>
                    <a:gd name="connsiteY37" fmla="*/ 1714767 h 5008511"/>
                    <a:gd name="connsiteX38" fmla="*/ 1348474 w 8011039"/>
                    <a:gd name="connsiteY38" fmla="*/ 1814779 h 5008511"/>
                    <a:gd name="connsiteX39" fmla="*/ 1276084 w 8011039"/>
                    <a:gd name="connsiteY39" fmla="*/ 1911934 h 5008511"/>
                    <a:gd name="connsiteX40" fmla="*/ 1274179 w 8011039"/>
                    <a:gd name="connsiteY40" fmla="*/ 1920507 h 5008511"/>
                    <a:gd name="connsiteX41" fmla="*/ 1274179 w 8011039"/>
                    <a:gd name="connsiteY41" fmla="*/ 1920507 h 5008511"/>
                    <a:gd name="connsiteX42" fmla="*/ 1219886 w 8011039"/>
                    <a:gd name="connsiteY42" fmla="*/ 2007184 h 5008511"/>
                    <a:gd name="connsiteX43" fmla="*/ 1000811 w 8011039"/>
                    <a:gd name="connsiteY43" fmla="*/ 2341512 h 5008511"/>
                    <a:gd name="connsiteX44" fmla="*/ 781736 w 8011039"/>
                    <a:gd name="connsiteY44" fmla="*/ 2797759 h 5008511"/>
                    <a:gd name="connsiteX45" fmla="*/ 781736 w 8011039"/>
                    <a:gd name="connsiteY45" fmla="*/ 2805379 h 5008511"/>
                    <a:gd name="connsiteX46" fmla="*/ 635052 w 8011039"/>
                    <a:gd name="connsiteY46" fmla="*/ 3263532 h 5008511"/>
                    <a:gd name="connsiteX47" fmla="*/ 591236 w 8011039"/>
                    <a:gd name="connsiteY47" fmla="*/ 3514992 h 5008511"/>
                    <a:gd name="connsiteX48" fmla="*/ 581711 w 8011039"/>
                    <a:gd name="connsiteY48" fmla="*/ 3649294 h 5008511"/>
                    <a:gd name="connsiteX49" fmla="*/ 578854 w 8011039"/>
                    <a:gd name="connsiteY49" fmla="*/ 3770262 h 5008511"/>
                    <a:gd name="connsiteX50" fmla="*/ 453124 w 8011039"/>
                    <a:gd name="connsiteY50" fmla="*/ 3976002 h 5008511"/>
                    <a:gd name="connsiteX51" fmla="*/ 220714 w 8011039"/>
                    <a:gd name="connsiteY51" fmla="*/ 4226509 h 5008511"/>
                    <a:gd name="connsiteX52" fmla="*/ 193091 w 8011039"/>
                    <a:gd name="connsiteY52" fmla="*/ 4262705 h 5008511"/>
                    <a:gd name="connsiteX53" fmla="*/ 191186 w 8011039"/>
                    <a:gd name="connsiteY53" fmla="*/ 4263657 h 5008511"/>
                    <a:gd name="connsiteX54" fmla="*/ 121654 w 8011039"/>
                    <a:gd name="connsiteY54" fmla="*/ 4344619 h 5008511"/>
                    <a:gd name="connsiteX55" fmla="*/ 16879 w 8011039"/>
                    <a:gd name="connsiteY55" fmla="*/ 4510355 h 5008511"/>
                    <a:gd name="connsiteX56" fmla="*/ 38786 w 8011039"/>
                    <a:gd name="connsiteY56" fmla="*/ 4703712 h 5008511"/>
                    <a:gd name="connsiteX57" fmla="*/ 251194 w 8011039"/>
                    <a:gd name="connsiteY57" fmla="*/ 4870399 h 5008511"/>
                    <a:gd name="connsiteX58" fmla="*/ 517894 w 8011039"/>
                    <a:gd name="connsiteY58" fmla="*/ 4963744 h 5008511"/>
                    <a:gd name="connsiteX59" fmla="*/ 501701 w 8011039"/>
                    <a:gd name="connsiteY59" fmla="*/ 4964697 h 5008511"/>
                    <a:gd name="connsiteX60" fmla="*/ 637909 w 8011039"/>
                    <a:gd name="connsiteY60" fmla="*/ 4963744 h 5008511"/>
                    <a:gd name="connsiteX61" fmla="*/ 616954 w 8011039"/>
                    <a:gd name="connsiteY61" fmla="*/ 4971364 h 5008511"/>
                    <a:gd name="connsiteX62" fmla="*/ 930327 w 8011039"/>
                    <a:gd name="connsiteY62" fmla="*/ 4893260 h 5008511"/>
                    <a:gd name="connsiteX63" fmla="*/ 1156069 w 8011039"/>
                    <a:gd name="connsiteY63" fmla="*/ 4814202 h 5008511"/>
                    <a:gd name="connsiteX64" fmla="*/ 1273227 w 8011039"/>
                    <a:gd name="connsiteY64" fmla="*/ 4778007 h 5008511"/>
                    <a:gd name="connsiteX65" fmla="*/ 1360857 w 8011039"/>
                    <a:gd name="connsiteY65" fmla="*/ 4739907 h 5008511"/>
                    <a:gd name="connsiteX66" fmla="*/ 1284657 w 8011039"/>
                    <a:gd name="connsiteY66" fmla="*/ 4724667 h 5008511"/>
                    <a:gd name="connsiteX67" fmla="*/ 1231316 w 8011039"/>
                    <a:gd name="connsiteY67" fmla="*/ 4670374 h 5008511"/>
                    <a:gd name="connsiteX68" fmla="*/ 1307516 w 8011039"/>
                    <a:gd name="connsiteY68" fmla="*/ 4236034 h 5008511"/>
                    <a:gd name="connsiteX69" fmla="*/ 1447534 w 8011039"/>
                    <a:gd name="connsiteY69" fmla="*/ 3965524 h 5008511"/>
                    <a:gd name="connsiteX70" fmla="*/ 1573264 w 8011039"/>
                    <a:gd name="connsiteY70" fmla="*/ 3714064 h 5008511"/>
                    <a:gd name="connsiteX71" fmla="*/ 1573264 w 8011039"/>
                    <a:gd name="connsiteY71" fmla="*/ 3713112 h 5008511"/>
                    <a:gd name="connsiteX72" fmla="*/ 1574216 w 8011039"/>
                    <a:gd name="connsiteY72" fmla="*/ 3714064 h 5008511"/>
                    <a:gd name="connsiteX73" fmla="*/ 1618984 w 8011039"/>
                    <a:gd name="connsiteY73" fmla="*/ 3577857 h 5008511"/>
                    <a:gd name="connsiteX74" fmla="*/ 1724711 w 8011039"/>
                    <a:gd name="connsiteY74" fmla="*/ 3352114 h 5008511"/>
                    <a:gd name="connsiteX75" fmla="*/ 1855204 w 8011039"/>
                    <a:gd name="connsiteY75" fmla="*/ 3145422 h 5008511"/>
                    <a:gd name="connsiteX76" fmla="*/ 1857109 w 8011039"/>
                    <a:gd name="connsiteY76" fmla="*/ 3143517 h 5008511"/>
                    <a:gd name="connsiteX77" fmla="*/ 1923784 w 8011039"/>
                    <a:gd name="connsiteY77" fmla="*/ 3035884 h 5008511"/>
                    <a:gd name="connsiteX78" fmla="*/ 1923784 w 8011039"/>
                    <a:gd name="connsiteY78" fmla="*/ 3054934 h 5008511"/>
                    <a:gd name="connsiteX79" fmla="*/ 2265732 w 8011039"/>
                    <a:gd name="connsiteY79" fmla="*/ 2785377 h 5008511"/>
                    <a:gd name="connsiteX80" fmla="*/ 2380984 w 8011039"/>
                    <a:gd name="connsiteY80" fmla="*/ 2742514 h 5008511"/>
                    <a:gd name="connsiteX81" fmla="*/ 2950579 w 8011039"/>
                    <a:gd name="connsiteY81" fmla="*/ 2721559 h 5008511"/>
                    <a:gd name="connsiteX82" fmla="*/ 3155367 w 8011039"/>
                    <a:gd name="connsiteY82" fmla="*/ 2739657 h 5008511"/>
                    <a:gd name="connsiteX83" fmla="*/ 3509697 w 8011039"/>
                    <a:gd name="connsiteY83" fmla="*/ 2721559 h 5008511"/>
                    <a:gd name="connsiteX84" fmla="*/ 3949751 w 8011039"/>
                    <a:gd name="connsiteY84" fmla="*/ 2499627 h 5008511"/>
                    <a:gd name="connsiteX85" fmla="*/ 4077387 w 8011039"/>
                    <a:gd name="connsiteY85" fmla="*/ 2436762 h 5008511"/>
                    <a:gd name="connsiteX86" fmla="*/ 4095484 w 8011039"/>
                    <a:gd name="connsiteY86" fmla="*/ 2437714 h 5008511"/>
                    <a:gd name="connsiteX87" fmla="*/ 4114534 w 8011039"/>
                    <a:gd name="connsiteY87" fmla="*/ 2428189 h 5008511"/>
                    <a:gd name="connsiteX88" fmla="*/ 4321227 w 8011039"/>
                    <a:gd name="connsiteY88" fmla="*/ 2416759 h 5008511"/>
                    <a:gd name="connsiteX89" fmla="*/ 4389807 w 8011039"/>
                    <a:gd name="connsiteY89" fmla="*/ 2737752 h 5008511"/>
                    <a:gd name="connsiteX90" fmla="*/ 4211689 w 8011039"/>
                    <a:gd name="connsiteY90" fmla="*/ 3135897 h 5008511"/>
                    <a:gd name="connsiteX91" fmla="*/ 4085007 w 8011039"/>
                    <a:gd name="connsiteY91" fmla="*/ 3249244 h 5008511"/>
                    <a:gd name="connsiteX92" fmla="*/ 3359201 w 8011039"/>
                    <a:gd name="connsiteY92" fmla="*/ 3475939 h 5008511"/>
                    <a:gd name="connsiteX93" fmla="*/ 2842947 w 8011039"/>
                    <a:gd name="connsiteY93" fmla="*/ 3693109 h 5008511"/>
                    <a:gd name="connsiteX94" fmla="*/ 2833422 w 8011039"/>
                    <a:gd name="connsiteY94" fmla="*/ 3695014 h 5008511"/>
                    <a:gd name="connsiteX95" fmla="*/ 2923909 w 8011039"/>
                    <a:gd name="connsiteY95" fmla="*/ 3711207 h 5008511"/>
                    <a:gd name="connsiteX96" fmla="*/ 3033447 w 8011039"/>
                    <a:gd name="connsiteY96" fmla="*/ 3732162 h 5008511"/>
                    <a:gd name="connsiteX97" fmla="*/ 3300147 w 8011039"/>
                    <a:gd name="connsiteY97" fmla="*/ 3770262 h 5008511"/>
                    <a:gd name="connsiteX98" fmla="*/ 3509697 w 8011039"/>
                    <a:gd name="connsiteY98" fmla="*/ 3848367 h 5008511"/>
                    <a:gd name="connsiteX99" fmla="*/ 3527794 w 8011039"/>
                    <a:gd name="connsiteY99" fmla="*/ 4056012 h 5008511"/>
                    <a:gd name="connsiteX100" fmla="*/ 3470644 w 8011039"/>
                    <a:gd name="connsiteY100" fmla="*/ 4072204 h 5008511"/>
                    <a:gd name="connsiteX101" fmla="*/ 3485884 w 8011039"/>
                    <a:gd name="connsiteY101" fmla="*/ 4036962 h 5008511"/>
                    <a:gd name="connsiteX102" fmla="*/ 3497314 w 8011039"/>
                    <a:gd name="connsiteY102" fmla="*/ 3908374 h 5008511"/>
                    <a:gd name="connsiteX103" fmla="*/ 3317292 w 8011039"/>
                    <a:gd name="connsiteY103" fmla="*/ 3797884 h 5008511"/>
                    <a:gd name="connsiteX104" fmla="*/ 2990584 w 8011039"/>
                    <a:gd name="connsiteY104" fmla="*/ 3755022 h 5008511"/>
                    <a:gd name="connsiteX105" fmla="*/ 2921051 w 8011039"/>
                    <a:gd name="connsiteY105" fmla="*/ 3740734 h 5008511"/>
                    <a:gd name="connsiteX106" fmla="*/ 2798179 w 8011039"/>
                    <a:gd name="connsiteY106" fmla="*/ 3715969 h 5008511"/>
                    <a:gd name="connsiteX107" fmla="*/ 2694357 w 8011039"/>
                    <a:gd name="connsiteY107" fmla="*/ 3687394 h 5008511"/>
                    <a:gd name="connsiteX108" fmla="*/ 3083929 w 8011039"/>
                    <a:gd name="connsiteY108" fmla="*/ 3546424 h 5008511"/>
                    <a:gd name="connsiteX109" fmla="*/ 3538272 w 8011039"/>
                    <a:gd name="connsiteY109" fmla="*/ 3400692 h 5008511"/>
                    <a:gd name="connsiteX110" fmla="*/ 3965944 w 8011039"/>
                    <a:gd name="connsiteY110" fmla="*/ 3269247 h 5008511"/>
                    <a:gd name="connsiteX111" fmla="*/ 3974517 w 8011039"/>
                    <a:gd name="connsiteY111" fmla="*/ 3266389 h 5008511"/>
                    <a:gd name="connsiteX112" fmla="*/ 4050717 w 8011039"/>
                    <a:gd name="connsiteY112" fmla="*/ 3216859 h 5008511"/>
                    <a:gd name="connsiteX113" fmla="*/ 4339324 w 8011039"/>
                    <a:gd name="connsiteY113" fmla="*/ 2630119 h 5008511"/>
                    <a:gd name="connsiteX114" fmla="*/ 4332657 w 8011039"/>
                    <a:gd name="connsiteY114" fmla="*/ 2503437 h 5008511"/>
                    <a:gd name="connsiteX115" fmla="*/ 4017379 w 8011039"/>
                    <a:gd name="connsiteY115" fmla="*/ 2501532 h 5008511"/>
                    <a:gd name="connsiteX116" fmla="*/ 3956419 w 8011039"/>
                    <a:gd name="connsiteY116" fmla="*/ 2538679 h 5008511"/>
                    <a:gd name="connsiteX117" fmla="*/ 3953562 w 8011039"/>
                    <a:gd name="connsiteY117" fmla="*/ 2539632 h 5008511"/>
                    <a:gd name="connsiteX118" fmla="*/ 3794494 w 8011039"/>
                    <a:gd name="connsiteY118" fmla="*/ 2639644 h 5008511"/>
                    <a:gd name="connsiteX119" fmla="*/ 3603042 w 8011039"/>
                    <a:gd name="connsiteY119" fmla="*/ 2725369 h 5008511"/>
                    <a:gd name="connsiteX120" fmla="*/ 3055354 w 8011039"/>
                    <a:gd name="connsiteY120" fmla="*/ 2772042 h 5008511"/>
                    <a:gd name="connsiteX121" fmla="*/ 2718169 w 8011039"/>
                    <a:gd name="connsiteY121" fmla="*/ 2772042 h 5008511"/>
                    <a:gd name="connsiteX122" fmla="*/ 2226679 w 8011039"/>
                    <a:gd name="connsiteY122" fmla="*/ 2843479 h 5008511"/>
                    <a:gd name="connsiteX123" fmla="*/ 1974266 w 8011039"/>
                    <a:gd name="connsiteY123" fmla="*/ 3062554 h 5008511"/>
                    <a:gd name="connsiteX124" fmla="*/ 1885684 w 8011039"/>
                    <a:gd name="connsiteY124" fmla="*/ 3193047 h 5008511"/>
                    <a:gd name="connsiteX125" fmla="*/ 1831391 w 8011039"/>
                    <a:gd name="connsiteY125" fmla="*/ 3270199 h 5008511"/>
                    <a:gd name="connsiteX126" fmla="*/ 1782814 w 8011039"/>
                    <a:gd name="connsiteY126" fmla="*/ 3353067 h 5008511"/>
                    <a:gd name="connsiteX127" fmla="*/ 1709472 w 8011039"/>
                    <a:gd name="connsiteY127" fmla="*/ 3512134 h 5008511"/>
                    <a:gd name="connsiteX128" fmla="*/ 1504684 w 8011039"/>
                    <a:gd name="connsiteY128" fmla="*/ 3986479 h 5008511"/>
                    <a:gd name="connsiteX129" fmla="*/ 1259891 w 8011039"/>
                    <a:gd name="connsiteY129" fmla="*/ 4511307 h 5008511"/>
                    <a:gd name="connsiteX130" fmla="*/ 1313232 w 8011039"/>
                    <a:gd name="connsiteY130" fmla="*/ 4698949 h 5008511"/>
                    <a:gd name="connsiteX131" fmla="*/ 1509447 w 8011039"/>
                    <a:gd name="connsiteY131" fmla="*/ 4732287 h 5008511"/>
                    <a:gd name="connsiteX132" fmla="*/ 1814247 w 8011039"/>
                    <a:gd name="connsiteY132" fmla="*/ 4804677 h 5008511"/>
                    <a:gd name="connsiteX133" fmla="*/ 1952359 w 8011039"/>
                    <a:gd name="connsiteY133" fmla="*/ 4872305 h 5008511"/>
                    <a:gd name="connsiteX134" fmla="*/ 2188579 w 8011039"/>
                    <a:gd name="connsiteY134" fmla="*/ 4940885 h 5008511"/>
                    <a:gd name="connsiteX135" fmla="*/ 2419084 w 8011039"/>
                    <a:gd name="connsiteY135" fmla="*/ 5002797 h 5008511"/>
                    <a:gd name="connsiteX136" fmla="*/ 2422894 w 8011039"/>
                    <a:gd name="connsiteY136" fmla="*/ 5002797 h 5008511"/>
                    <a:gd name="connsiteX137" fmla="*/ 2447659 w 8011039"/>
                    <a:gd name="connsiteY137" fmla="*/ 5008512 h 5008511"/>
                    <a:gd name="connsiteX138" fmla="*/ 2473376 w 8011039"/>
                    <a:gd name="connsiteY138" fmla="*/ 5007560 h 5008511"/>
                    <a:gd name="connsiteX139" fmla="*/ 2480044 w 8011039"/>
                    <a:gd name="connsiteY139" fmla="*/ 5008512 h 5008511"/>
                    <a:gd name="connsiteX140" fmla="*/ 3014397 w 8011039"/>
                    <a:gd name="connsiteY140" fmla="*/ 4955172 h 5008511"/>
                    <a:gd name="connsiteX141" fmla="*/ 3248712 w 8011039"/>
                    <a:gd name="connsiteY141" fmla="*/ 4857064 h 5008511"/>
                    <a:gd name="connsiteX142" fmla="*/ 3420162 w 8011039"/>
                    <a:gd name="connsiteY142" fmla="*/ 4763719 h 5008511"/>
                    <a:gd name="connsiteX143" fmla="*/ 3712579 w 8011039"/>
                    <a:gd name="connsiteY143" fmla="*/ 4617034 h 5008511"/>
                    <a:gd name="connsiteX144" fmla="*/ 4057384 w 8011039"/>
                    <a:gd name="connsiteY144" fmla="*/ 4448442 h 5008511"/>
                    <a:gd name="connsiteX145" fmla="*/ 4175494 w 8011039"/>
                    <a:gd name="connsiteY145" fmla="*/ 4114114 h 5008511"/>
                    <a:gd name="connsiteX146" fmla="*/ 4165017 w 8011039"/>
                    <a:gd name="connsiteY146" fmla="*/ 4132212 h 5008511"/>
                    <a:gd name="connsiteX147" fmla="*/ 4192639 w 8011039"/>
                    <a:gd name="connsiteY147" fmla="*/ 4049344 h 5008511"/>
                    <a:gd name="connsiteX148" fmla="*/ 4250742 w 8011039"/>
                    <a:gd name="connsiteY148" fmla="*/ 4196030 h 5008511"/>
                    <a:gd name="connsiteX149" fmla="*/ 3984994 w 8011039"/>
                    <a:gd name="connsiteY149" fmla="*/ 4562742 h 5008511"/>
                    <a:gd name="connsiteX150" fmla="*/ 4108819 w 8011039"/>
                    <a:gd name="connsiteY150" fmla="*/ 4579887 h 5008511"/>
                    <a:gd name="connsiteX151" fmla="*/ 4240264 w 8011039"/>
                    <a:gd name="connsiteY151" fmla="*/ 4661802 h 5008511"/>
                    <a:gd name="connsiteX152" fmla="*/ 4446004 w 8011039"/>
                    <a:gd name="connsiteY152" fmla="*/ 4728477 h 5008511"/>
                    <a:gd name="connsiteX153" fmla="*/ 4592689 w 8011039"/>
                    <a:gd name="connsiteY153" fmla="*/ 4732287 h 5008511"/>
                    <a:gd name="connsiteX154" fmla="*/ 5037507 w 8011039"/>
                    <a:gd name="connsiteY154" fmla="*/ 4664659 h 5008511"/>
                    <a:gd name="connsiteX155" fmla="*/ 5188954 w 8011039"/>
                    <a:gd name="connsiteY155" fmla="*/ 4659897 h 5008511"/>
                    <a:gd name="connsiteX156" fmla="*/ 5340402 w 8011039"/>
                    <a:gd name="connsiteY156" fmla="*/ 4684662 h 5008511"/>
                    <a:gd name="connsiteX157" fmla="*/ 5468989 w 8011039"/>
                    <a:gd name="connsiteY157" fmla="*/ 4741812 h 5008511"/>
                    <a:gd name="connsiteX158" fmla="*/ 5467084 w 8011039"/>
                    <a:gd name="connsiteY158" fmla="*/ 4679899 h 5008511"/>
                    <a:gd name="connsiteX159" fmla="*/ 7821664 w 8011039"/>
                    <a:gd name="connsiteY159" fmla="*/ 2089099 h 5008511"/>
                    <a:gd name="connsiteX160" fmla="*/ 7822617 w 8011039"/>
                    <a:gd name="connsiteY160" fmla="*/ 2090052 h 5008511"/>
                    <a:gd name="connsiteX161" fmla="*/ 7820712 w 8011039"/>
                    <a:gd name="connsiteY161" fmla="*/ 2090052 h 5008511"/>
                    <a:gd name="connsiteX162" fmla="*/ 7821664 w 8011039"/>
                    <a:gd name="connsiteY162" fmla="*/ 2089099 h 5008511"/>
                    <a:gd name="connsiteX163" fmla="*/ 582664 w 8011039"/>
                    <a:gd name="connsiteY163" fmla="*/ 3768357 h 5008511"/>
                    <a:gd name="connsiteX164" fmla="*/ 582664 w 8011039"/>
                    <a:gd name="connsiteY164" fmla="*/ 3766452 h 5008511"/>
                    <a:gd name="connsiteX165" fmla="*/ 582664 w 8011039"/>
                    <a:gd name="connsiteY165" fmla="*/ 3768357 h 5008511"/>
                    <a:gd name="connsiteX166" fmla="*/ 582664 w 8011039"/>
                    <a:gd name="connsiteY166" fmla="*/ 3768357 h 5008511"/>
                    <a:gd name="connsiteX167" fmla="*/ 1230364 w 8011039"/>
                    <a:gd name="connsiteY167" fmla="*/ 4683709 h 5008511"/>
                    <a:gd name="connsiteX168" fmla="*/ 1233222 w 8011039"/>
                    <a:gd name="connsiteY168" fmla="*/ 4683709 h 5008511"/>
                    <a:gd name="connsiteX169" fmla="*/ 1230364 w 8011039"/>
                    <a:gd name="connsiteY169" fmla="*/ 4683709 h 5008511"/>
                    <a:gd name="connsiteX170" fmla="*/ 1230364 w 8011039"/>
                    <a:gd name="connsiteY170" fmla="*/ 4683709 h 5008511"/>
                    <a:gd name="connsiteX171" fmla="*/ 1230364 w 8011039"/>
                    <a:gd name="connsiteY171" fmla="*/ 4683709 h 5008511"/>
                    <a:gd name="connsiteX172" fmla="*/ 1230364 w 8011039"/>
                    <a:gd name="connsiteY172" fmla="*/ 4683709 h 5008511"/>
                    <a:gd name="connsiteX173" fmla="*/ 1185597 w 8011039"/>
                    <a:gd name="connsiteY173" fmla="*/ 4466540 h 5008511"/>
                    <a:gd name="connsiteX174" fmla="*/ 1183692 w 8011039"/>
                    <a:gd name="connsiteY174" fmla="*/ 4463682 h 5008511"/>
                    <a:gd name="connsiteX175" fmla="*/ 1185597 w 8011039"/>
                    <a:gd name="connsiteY175" fmla="*/ 4465587 h 5008511"/>
                    <a:gd name="connsiteX176" fmla="*/ 1185597 w 8011039"/>
                    <a:gd name="connsiteY176" fmla="*/ 4466540 h 5008511"/>
                    <a:gd name="connsiteX177" fmla="*/ 2932482 w 8011039"/>
                    <a:gd name="connsiteY177" fmla="*/ 3699777 h 5008511"/>
                    <a:gd name="connsiteX178" fmla="*/ 2932482 w 8011039"/>
                    <a:gd name="connsiteY178" fmla="*/ 3699777 h 5008511"/>
                    <a:gd name="connsiteX179" fmla="*/ 2934387 w 8011039"/>
                    <a:gd name="connsiteY179" fmla="*/ 3700729 h 5008511"/>
                    <a:gd name="connsiteX180" fmla="*/ 2932482 w 8011039"/>
                    <a:gd name="connsiteY180" fmla="*/ 3699777 h 5008511"/>
                    <a:gd name="connsiteX181" fmla="*/ 3076309 w 8011039"/>
                    <a:gd name="connsiteY181" fmla="*/ 3721684 h 5008511"/>
                    <a:gd name="connsiteX182" fmla="*/ 3076309 w 8011039"/>
                    <a:gd name="connsiteY182" fmla="*/ 3721684 h 5008511"/>
                    <a:gd name="connsiteX183" fmla="*/ 3076309 w 8011039"/>
                    <a:gd name="connsiteY183" fmla="*/ 3721684 h 5008511"/>
                    <a:gd name="connsiteX184" fmla="*/ 3076309 w 8011039"/>
                    <a:gd name="connsiteY184" fmla="*/ 3721684 h 5008511"/>
                    <a:gd name="connsiteX185" fmla="*/ 3316339 w 8011039"/>
                    <a:gd name="connsiteY185" fmla="*/ 3749307 h 5008511"/>
                    <a:gd name="connsiteX186" fmla="*/ 3316339 w 8011039"/>
                    <a:gd name="connsiteY186" fmla="*/ 3749307 h 5008511"/>
                    <a:gd name="connsiteX187" fmla="*/ 3316339 w 8011039"/>
                    <a:gd name="connsiteY187" fmla="*/ 3749307 h 5008511"/>
                    <a:gd name="connsiteX188" fmla="*/ 3316339 w 8011039"/>
                    <a:gd name="connsiteY188" fmla="*/ 3749307 h 5008511"/>
                    <a:gd name="connsiteX189" fmla="*/ 3343009 w 8011039"/>
                    <a:gd name="connsiteY189" fmla="*/ 3571189 h 5008511"/>
                    <a:gd name="connsiteX190" fmla="*/ 3343009 w 8011039"/>
                    <a:gd name="connsiteY190" fmla="*/ 3571189 h 5008511"/>
                    <a:gd name="connsiteX191" fmla="*/ 3343009 w 8011039"/>
                    <a:gd name="connsiteY191" fmla="*/ 3572142 h 5008511"/>
                    <a:gd name="connsiteX192" fmla="*/ 3343009 w 8011039"/>
                    <a:gd name="connsiteY192" fmla="*/ 3571189 h 5008511"/>
                    <a:gd name="connsiteX193" fmla="*/ 3326817 w 8011039"/>
                    <a:gd name="connsiteY193" fmla="*/ 3579762 h 5008511"/>
                    <a:gd name="connsiteX194" fmla="*/ 3324912 w 8011039"/>
                    <a:gd name="connsiteY194" fmla="*/ 3580714 h 5008511"/>
                    <a:gd name="connsiteX195" fmla="*/ 3326817 w 8011039"/>
                    <a:gd name="connsiteY195" fmla="*/ 3577857 h 5008511"/>
                    <a:gd name="connsiteX196" fmla="*/ 3330626 w 8011039"/>
                    <a:gd name="connsiteY196" fmla="*/ 3578809 h 5008511"/>
                    <a:gd name="connsiteX197" fmla="*/ 3326817 w 8011039"/>
                    <a:gd name="connsiteY197" fmla="*/ 3579762 h 5008511"/>
                    <a:gd name="connsiteX198" fmla="*/ 3335389 w 8011039"/>
                    <a:gd name="connsiteY198" fmla="*/ 3757879 h 5008511"/>
                    <a:gd name="connsiteX199" fmla="*/ 3339199 w 8011039"/>
                    <a:gd name="connsiteY199" fmla="*/ 3756927 h 5008511"/>
                    <a:gd name="connsiteX200" fmla="*/ 3343962 w 8011039"/>
                    <a:gd name="connsiteY200" fmla="*/ 3758832 h 5008511"/>
                    <a:gd name="connsiteX201" fmla="*/ 3335389 w 8011039"/>
                    <a:gd name="connsiteY201" fmla="*/ 3757879 h 5008511"/>
                    <a:gd name="connsiteX202" fmla="*/ 3382062 w 8011039"/>
                    <a:gd name="connsiteY202" fmla="*/ 3471177 h 5008511"/>
                    <a:gd name="connsiteX203" fmla="*/ 3375394 w 8011039"/>
                    <a:gd name="connsiteY203" fmla="*/ 3476892 h 5008511"/>
                    <a:gd name="connsiteX204" fmla="*/ 3375394 w 8011039"/>
                    <a:gd name="connsiteY204" fmla="*/ 3476892 h 5008511"/>
                    <a:gd name="connsiteX205" fmla="*/ 3382062 w 8011039"/>
                    <a:gd name="connsiteY205" fmla="*/ 3471177 h 5008511"/>
                    <a:gd name="connsiteX206" fmla="*/ 3382062 w 8011039"/>
                    <a:gd name="connsiteY206" fmla="*/ 3471177 h 5008511"/>
                    <a:gd name="connsiteX207" fmla="*/ 1297039 w 8011039"/>
                    <a:gd name="connsiteY207" fmla="*/ 4444632 h 5008511"/>
                    <a:gd name="connsiteX208" fmla="*/ 1297039 w 8011039"/>
                    <a:gd name="connsiteY208" fmla="*/ 4444632 h 5008511"/>
                    <a:gd name="connsiteX209" fmla="*/ 1297991 w 8011039"/>
                    <a:gd name="connsiteY209" fmla="*/ 4442727 h 5008511"/>
                    <a:gd name="connsiteX210" fmla="*/ 1297039 w 8011039"/>
                    <a:gd name="connsiteY210" fmla="*/ 4444632 h 5008511"/>
                    <a:gd name="connsiteX211" fmla="*/ 2798179 w 8011039"/>
                    <a:gd name="connsiteY211" fmla="*/ 3758832 h 5008511"/>
                    <a:gd name="connsiteX212" fmla="*/ 2798179 w 8011039"/>
                    <a:gd name="connsiteY212" fmla="*/ 3758832 h 5008511"/>
                    <a:gd name="connsiteX213" fmla="*/ 2798179 w 8011039"/>
                    <a:gd name="connsiteY213" fmla="*/ 3758832 h 5008511"/>
                    <a:gd name="connsiteX214" fmla="*/ 2798179 w 8011039"/>
                    <a:gd name="connsiteY214" fmla="*/ 3758832 h 5008511"/>
                    <a:gd name="connsiteX215" fmla="*/ 3589707 w 8011039"/>
                    <a:gd name="connsiteY215" fmla="*/ 3375927 h 5008511"/>
                    <a:gd name="connsiteX216" fmla="*/ 3591612 w 8011039"/>
                    <a:gd name="connsiteY216" fmla="*/ 3374022 h 5008511"/>
                    <a:gd name="connsiteX217" fmla="*/ 3594469 w 8011039"/>
                    <a:gd name="connsiteY217" fmla="*/ 3374022 h 5008511"/>
                    <a:gd name="connsiteX218" fmla="*/ 3589707 w 8011039"/>
                    <a:gd name="connsiteY218" fmla="*/ 3375927 h 5008511"/>
                    <a:gd name="connsiteX219" fmla="*/ 3670669 w 8011039"/>
                    <a:gd name="connsiteY219" fmla="*/ 3357829 h 5008511"/>
                    <a:gd name="connsiteX220" fmla="*/ 3670669 w 8011039"/>
                    <a:gd name="connsiteY220" fmla="*/ 3357829 h 5008511"/>
                    <a:gd name="connsiteX221" fmla="*/ 3670669 w 8011039"/>
                    <a:gd name="connsiteY221" fmla="*/ 3357829 h 5008511"/>
                    <a:gd name="connsiteX222" fmla="*/ 3670669 w 8011039"/>
                    <a:gd name="connsiteY222" fmla="*/ 3357829 h 5008511"/>
                    <a:gd name="connsiteX223" fmla="*/ 3335389 w 8011039"/>
                    <a:gd name="connsiteY223" fmla="*/ 2786329 h 5008511"/>
                    <a:gd name="connsiteX224" fmla="*/ 3335389 w 8011039"/>
                    <a:gd name="connsiteY224" fmla="*/ 2786329 h 5008511"/>
                    <a:gd name="connsiteX225" fmla="*/ 3335389 w 8011039"/>
                    <a:gd name="connsiteY225" fmla="*/ 2786329 h 5008511"/>
                    <a:gd name="connsiteX226" fmla="*/ 3340151 w 8011039"/>
                    <a:gd name="connsiteY226" fmla="*/ 2787282 h 5008511"/>
                    <a:gd name="connsiteX227" fmla="*/ 3338247 w 8011039"/>
                    <a:gd name="connsiteY227" fmla="*/ 2787282 h 5008511"/>
                    <a:gd name="connsiteX228" fmla="*/ 3335389 w 8011039"/>
                    <a:gd name="connsiteY228" fmla="*/ 2787282 h 5008511"/>
                    <a:gd name="connsiteX229" fmla="*/ 3334437 w 8011039"/>
                    <a:gd name="connsiteY229" fmla="*/ 2785377 h 5008511"/>
                    <a:gd name="connsiteX230" fmla="*/ 3335389 w 8011039"/>
                    <a:gd name="connsiteY230" fmla="*/ 2786329 h 5008511"/>
                    <a:gd name="connsiteX231" fmla="*/ 2982964 w 8011039"/>
                    <a:gd name="connsiteY231" fmla="*/ 2833954 h 5008511"/>
                    <a:gd name="connsiteX232" fmla="*/ 2982964 w 8011039"/>
                    <a:gd name="connsiteY232" fmla="*/ 2833954 h 5008511"/>
                    <a:gd name="connsiteX233" fmla="*/ 2982964 w 8011039"/>
                    <a:gd name="connsiteY233" fmla="*/ 2833954 h 5008511"/>
                    <a:gd name="connsiteX234" fmla="*/ 2982964 w 8011039"/>
                    <a:gd name="connsiteY234" fmla="*/ 2833954 h 5008511"/>
                    <a:gd name="connsiteX235" fmla="*/ 2982964 w 8011039"/>
                    <a:gd name="connsiteY235" fmla="*/ 2833954 h 5008511"/>
                    <a:gd name="connsiteX236" fmla="*/ 2982964 w 8011039"/>
                    <a:gd name="connsiteY236" fmla="*/ 2833954 h 5008511"/>
                    <a:gd name="connsiteX237" fmla="*/ 2365744 w 8011039"/>
                    <a:gd name="connsiteY237" fmla="*/ 2796807 h 5008511"/>
                    <a:gd name="connsiteX238" fmla="*/ 2365744 w 8011039"/>
                    <a:gd name="connsiteY238" fmla="*/ 2796807 h 5008511"/>
                    <a:gd name="connsiteX239" fmla="*/ 2365744 w 8011039"/>
                    <a:gd name="connsiteY239" fmla="*/ 2796807 h 5008511"/>
                    <a:gd name="connsiteX240" fmla="*/ 2365744 w 8011039"/>
                    <a:gd name="connsiteY240" fmla="*/ 2796807 h 5008511"/>
                    <a:gd name="connsiteX241" fmla="*/ 1754239 w 8011039"/>
                    <a:gd name="connsiteY241" fmla="*/ 3480702 h 5008511"/>
                    <a:gd name="connsiteX242" fmla="*/ 1755191 w 8011039"/>
                    <a:gd name="connsiteY242" fmla="*/ 3482607 h 5008511"/>
                    <a:gd name="connsiteX243" fmla="*/ 1754239 w 8011039"/>
                    <a:gd name="connsiteY243" fmla="*/ 3482607 h 5008511"/>
                    <a:gd name="connsiteX244" fmla="*/ 1754239 w 8011039"/>
                    <a:gd name="connsiteY244" fmla="*/ 3480702 h 5008511"/>
                    <a:gd name="connsiteX245" fmla="*/ 3583039 w 8011039"/>
                    <a:gd name="connsiteY245" fmla="*/ 3927424 h 5008511"/>
                    <a:gd name="connsiteX246" fmla="*/ 3583039 w 8011039"/>
                    <a:gd name="connsiteY246" fmla="*/ 3920757 h 5008511"/>
                    <a:gd name="connsiteX247" fmla="*/ 3582087 w 8011039"/>
                    <a:gd name="connsiteY247" fmla="*/ 3918852 h 5008511"/>
                    <a:gd name="connsiteX248" fmla="*/ 3583992 w 8011039"/>
                    <a:gd name="connsiteY248" fmla="*/ 3920757 h 5008511"/>
                    <a:gd name="connsiteX249" fmla="*/ 3585897 w 8011039"/>
                    <a:gd name="connsiteY249" fmla="*/ 3925519 h 5008511"/>
                    <a:gd name="connsiteX250" fmla="*/ 3583039 w 8011039"/>
                    <a:gd name="connsiteY250" fmla="*/ 3927424 h 5008511"/>
                    <a:gd name="connsiteX251" fmla="*/ 3603994 w 8011039"/>
                    <a:gd name="connsiteY251" fmla="*/ 3494989 h 5008511"/>
                    <a:gd name="connsiteX252" fmla="*/ 3603042 w 8011039"/>
                    <a:gd name="connsiteY252" fmla="*/ 3494037 h 5008511"/>
                    <a:gd name="connsiteX253" fmla="*/ 3600184 w 8011039"/>
                    <a:gd name="connsiteY253" fmla="*/ 3494037 h 5008511"/>
                    <a:gd name="connsiteX254" fmla="*/ 3602089 w 8011039"/>
                    <a:gd name="connsiteY254" fmla="*/ 3493084 h 5008511"/>
                    <a:gd name="connsiteX255" fmla="*/ 3604947 w 8011039"/>
                    <a:gd name="connsiteY255" fmla="*/ 3492132 h 5008511"/>
                    <a:gd name="connsiteX256" fmla="*/ 3603994 w 8011039"/>
                    <a:gd name="connsiteY256" fmla="*/ 3494989 h 5008511"/>
                    <a:gd name="connsiteX257" fmla="*/ 4162159 w 8011039"/>
                    <a:gd name="connsiteY257" fmla="*/ 4158882 h 5008511"/>
                    <a:gd name="connsiteX258" fmla="*/ 4162159 w 8011039"/>
                    <a:gd name="connsiteY258" fmla="*/ 4158882 h 5008511"/>
                    <a:gd name="connsiteX259" fmla="*/ 4162159 w 8011039"/>
                    <a:gd name="connsiteY259" fmla="*/ 4158882 h 5008511"/>
                    <a:gd name="connsiteX260" fmla="*/ 4162159 w 8011039"/>
                    <a:gd name="connsiteY260" fmla="*/ 4158882 h 5008511"/>
                    <a:gd name="connsiteX261" fmla="*/ 4230739 w 8011039"/>
                    <a:gd name="connsiteY261" fmla="*/ 4321759 h 5008511"/>
                    <a:gd name="connsiteX262" fmla="*/ 4230739 w 8011039"/>
                    <a:gd name="connsiteY262" fmla="*/ 4321759 h 5008511"/>
                    <a:gd name="connsiteX263" fmla="*/ 4231692 w 8011039"/>
                    <a:gd name="connsiteY263" fmla="*/ 4321759 h 5008511"/>
                    <a:gd name="connsiteX264" fmla="*/ 4230739 w 8011039"/>
                    <a:gd name="connsiteY264" fmla="*/ 4321759 h 5008511"/>
                    <a:gd name="connsiteX265" fmla="*/ 4249789 w 8011039"/>
                    <a:gd name="connsiteY265" fmla="*/ 4282707 h 5008511"/>
                    <a:gd name="connsiteX266" fmla="*/ 4249789 w 8011039"/>
                    <a:gd name="connsiteY266" fmla="*/ 4263657 h 5008511"/>
                    <a:gd name="connsiteX267" fmla="*/ 4252647 w 8011039"/>
                    <a:gd name="connsiteY267" fmla="*/ 4282707 h 5008511"/>
                    <a:gd name="connsiteX268" fmla="*/ 4249789 w 8011039"/>
                    <a:gd name="connsiteY268" fmla="*/ 4282707 h 5008511"/>
                    <a:gd name="connsiteX269" fmla="*/ 4336467 w 8011039"/>
                    <a:gd name="connsiteY269" fmla="*/ 2958732 h 5008511"/>
                    <a:gd name="connsiteX270" fmla="*/ 4335514 w 8011039"/>
                    <a:gd name="connsiteY270" fmla="*/ 2960637 h 5008511"/>
                    <a:gd name="connsiteX271" fmla="*/ 4335514 w 8011039"/>
                    <a:gd name="connsiteY271" fmla="*/ 2957779 h 5008511"/>
                    <a:gd name="connsiteX272" fmla="*/ 4334562 w 8011039"/>
                    <a:gd name="connsiteY272" fmla="*/ 2954922 h 5008511"/>
                    <a:gd name="connsiteX273" fmla="*/ 4337419 w 8011039"/>
                    <a:gd name="connsiteY273" fmla="*/ 2956827 h 5008511"/>
                    <a:gd name="connsiteX274" fmla="*/ 4336467 w 8011039"/>
                    <a:gd name="connsiteY274" fmla="*/ 2958732 h 5008511"/>
                    <a:gd name="connsiteX275" fmla="*/ 6435777 w 8011039"/>
                    <a:gd name="connsiteY275" fmla="*/ 2061477 h 5008511"/>
                    <a:gd name="connsiteX276" fmla="*/ 6437682 w 8011039"/>
                    <a:gd name="connsiteY276" fmla="*/ 2058619 h 5008511"/>
                    <a:gd name="connsiteX277" fmla="*/ 6438634 w 8011039"/>
                    <a:gd name="connsiteY277" fmla="*/ 2058619 h 5008511"/>
                    <a:gd name="connsiteX278" fmla="*/ 6437682 w 8011039"/>
                    <a:gd name="connsiteY278" fmla="*/ 2060524 h 5008511"/>
                    <a:gd name="connsiteX279" fmla="*/ 6435777 w 8011039"/>
                    <a:gd name="connsiteY279" fmla="*/ 2061477 h 5008511"/>
                    <a:gd name="connsiteX280" fmla="*/ 6577699 w 8011039"/>
                    <a:gd name="connsiteY280" fmla="*/ 2042427 h 5008511"/>
                    <a:gd name="connsiteX281" fmla="*/ 6577699 w 8011039"/>
                    <a:gd name="connsiteY281" fmla="*/ 2042427 h 5008511"/>
                    <a:gd name="connsiteX282" fmla="*/ 6579604 w 8011039"/>
                    <a:gd name="connsiteY282" fmla="*/ 2042427 h 5008511"/>
                    <a:gd name="connsiteX283" fmla="*/ 6577699 w 8011039"/>
                    <a:gd name="connsiteY283" fmla="*/ 2042427 h 5008511"/>
                    <a:gd name="connsiteX284" fmla="*/ 6934887 w 8011039"/>
                    <a:gd name="connsiteY284" fmla="*/ 2024329 h 5008511"/>
                    <a:gd name="connsiteX285" fmla="*/ 6933934 w 8011039"/>
                    <a:gd name="connsiteY285" fmla="*/ 2024329 h 5008511"/>
                    <a:gd name="connsiteX286" fmla="*/ 6935839 w 8011039"/>
                    <a:gd name="connsiteY286" fmla="*/ 2023377 h 5008511"/>
                    <a:gd name="connsiteX287" fmla="*/ 6936792 w 8011039"/>
                    <a:gd name="connsiteY287" fmla="*/ 2024329 h 5008511"/>
                    <a:gd name="connsiteX288" fmla="*/ 6934887 w 8011039"/>
                    <a:gd name="connsiteY288" fmla="*/ 2024329 h 5008511"/>
                    <a:gd name="connsiteX289" fmla="*/ 7401612 w 8011039"/>
                    <a:gd name="connsiteY289" fmla="*/ 2042427 h 5008511"/>
                    <a:gd name="connsiteX290" fmla="*/ 7398754 w 8011039"/>
                    <a:gd name="connsiteY290" fmla="*/ 2042427 h 5008511"/>
                    <a:gd name="connsiteX291" fmla="*/ 7398754 w 8011039"/>
                    <a:gd name="connsiteY291" fmla="*/ 2039569 h 5008511"/>
                    <a:gd name="connsiteX292" fmla="*/ 7401612 w 8011039"/>
                    <a:gd name="connsiteY292" fmla="*/ 2042427 h 5008511"/>
                    <a:gd name="connsiteX293" fmla="*/ 7401612 w 8011039"/>
                    <a:gd name="connsiteY293" fmla="*/ 2042427 h 5008511"/>
                    <a:gd name="connsiteX294" fmla="*/ 7114909 w 8011039"/>
                    <a:gd name="connsiteY294" fmla="*/ 548907 h 5008511"/>
                    <a:gd name="connsiteX295" fmla="*/ 7111099 w 8011039"/>
                    <a:gd name="connsiteY295" fmla="*/ 555574 h 5008511"/>
                    <a:gd name="connsiteX296" fmla="*/ 7105384 w 8011039"/>
                    <a:gd name="connsiteY296" fmla="*/ 542239 h 5008511"/>
                    <a:gd name="connsiteX297" fmla="*/ 7114909 w 8011039"/>
                    <a:gd name="connsiteY297" fmla="*/ 548907 h 5008511"/>
                    <a:gd name="connsiteX298" fmla="*/ 5638534 w 8011039"/>
                    <a:gd name="connsiteY298" fmla="*/ 40272 h 5008511"/>
                    <a:gd name="connsiteX299" fmla="*/ 5638534 w 8011039"/>
                    <a:gd name="connsiteY299" fmla="*/ 40272 h 5008511"/>
                    <a:gd name="connsiteX300" fmla="*/ 5647107 w 8011039"/>
                    <a:gd name="connsiteY300" fmla="*/ 36462 h 5008511"/>
                    <a:gd name="connsiteX301" fmla="*/ 5639487 w 8011039"/>
                    <a:gd name="connsiteY301" fmla="*/ 40272 h 5008511"/>
                    <a:gd name="connsiteX302" fmla="*/ 5638534 w 8011039"/>
                    <a:gd name="connsiteY302" fmla="*/ 40272 h 5008511"/>
                    <a:gd name="connsiteX303" fmla="*/ 5638534 w 8011039"/>
                    <a:gd name="connsiteY303" fmla="*/ 40272 h 5008511"/>
                    <a:gd name="connsiteX304" fmla="*/ 4766044 w 8011039"/>
                    <a:gd name="connsiteY304" fmla="*/ 11697 h 5008511"/>
                    <a:gd name="connsiteX305" fmla="*/ 4772712 w 8011039"/>
                    <a:gd name="connsiteY305" fmla="*/ 11697 h 5008511"/>
                    <a:gd name="connsiteX306" fmla="*/ 4765092 w 8011039"/>
                    <a:gd name="connsiteY306" fmla="*/ 14554 h 5008511"/>
                    <a:gd name="connsiteX307" fmla="*/ 4766044 w 8011039"/>
                    <a:gd name="connsiteY307" fmla="*/ 11697 h 5008511"/>
                    <a:gd name="connsiteX308" fmla="*/ 2973439 w 8011039"/>
                    <a:gd name="connsiteY308" fmla="*/ 505092 h 5008511"/>
                    <a:gd name="connsiteX309" fmla="*/ 2975344 w 8011039"/>
                    <a:gd name="connsiteY309" fmla="*/ 506997 h 5008511"/>
                    <a:gd name="connsiteX310" fmla="*/ 2973439 w 8011039"/>
                    <a:gd name="connsiteY310" fmla="*/ 507949 h 5008511"/>
                    <a:gd name="connsiteX311" fmla="*/ 2973439 w 8011039"/>
                    <a:gd name="connsiteY311" fmla="*/ 505092 h 5008511"/>
                    <a:gd name="connsiteX312" fmla="*/ 2382889 w 8011039"/>
                    <a:gd name="connsiteY312" fmla="*/ 2729179 h 5008511"/>
                    <a:gd name="connsiteX313" fmla="*/ 2382889 w 8011039"/>
                    <a:gd name="connsiteY313" fmla="*/ 2729179 h 5008511"/>
                    <a:gd name="connsiteX314" fmla="*/ 2379079 w 8011039"/>
                    <a:gd name="connsiteY314" fmla="*/ 2730132 h 5008511"/>
                    <a:gd name="connsiteX315" fmla="*/ 2382889 w 8011039"/>
                    <a:gd name="connsiteY315" fmla="*/ 2728227 h 5008511"/>
                    <a:gd name="connsiteX316" fmla="*/ 2384794 w 8011039"/>
                    <a:gd name="connsiteY316" fmla="*/ 2728227 h 5008511"/>
                    <a:gd name="connsiteX317" fmla="*/ 2382889 w 8011039"/>
                    <a:gd name="connsiteY317" fmla="*/ 2729179 h 5008511"/>
                    <a:gd name="connsiteX318" fmla="*/ 2504809 w 8011039"/>
                    <a:gd name="connsiteY318" fmla="*/ 2718702 h 5008511"/>
                    <a:gd name="connsiteX319" fmla="*/ 2504809 w 8011039"/>
                    <a:gd name="connsiteY319" fmla="*/ 2718702 h 5008511"/>
                    <a:gd name="connsiteX320" fmla="*/ 2504809 w 8011039"/>
                    <a:gd name="connsiteY320" fmla="*/ 2718702 h 5008511"/>
                    <a:gd name="connsiteX321" fmla="*/ 2504809 w 8011039"/>
                    <a:gd name="connsiteY321" fmla="*/ 2718702 h 5008511"/>
                    <a:gd name="connsiteX322" fmla="*/ 5432794 w 8011039"/>
                    <a:gd name="connsiteY322" fmla="*/ 4363669 h 5008511"/>
                    <a:gd name="connsiteX323" fmla="*/ 5432794 w 8011039"/>
                    <a:gd name="connsiteY323" fmla="*/ 4360812 h 5008511"/>
                    <a:gd name="connsiteX324" fmla="*/ 5432794 w 8011039"/>
                    <a:gd name="connsiteY324" fmla="*/ 4360812 h 5008511"/>
                    <a:gd name="connsiteX325" fmla="*/ 5432794 w 8011039"/>
                    <a:gd name="connsiteY325" fmla="*/ 4363669 h 5008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</a:cxnLst>
                  <a:rect l="l" t="t" r="r" b="b"/>
                  <a:pathLst>
                    <a:path w="8011039" h="5008511">
                      <a:moveTo>
                        <a:pt x="5467084" y="4679899"/>
                      </a:moveTo>
                      <a:cubicBezTo>
                        <a:pt x="5460417" y="4479874"/>
                        <a:pt x="5465179" y="4269372"/>
                        <a:pt x="5386121" y="4080777"/>
                      </a:cubicBezTo>
                      <a:cubicBezTo>
                        <a:pt x="5371834" y="4046487"/>
                        <a:pt x="5352784" y="4015054"/>
                        <a:pt x="5333734" y="3982669"/>
                      </a:cubicBezTo>
                      <a:cubicBezTo>
                        <a:pt x="5292777" y="3910279"/>
                        <a:pt x="5254677" y="3835984"/>
                        <a:pt x="5218482" y="3761689"/>
                      </a:cubicBezTo>
                      <a:cubicBezTo>
                        <a:pt x="5139424" y="3596907"/>
                        <a:pt x="5054652" y="3433077"/>
                        <a:pt x="5027029" y="3249244"/>
                      </a:cubicBezTo>
                      <a:cubicBezTo>
                        <a:pt x="5005121" y="3108274"/>
                        <a:pt x="5011789" y="2962542"/>
                        <a:pt x="5046079" y="2824429"/>
                      </a:cubicBezTo>
                      <a:cubicBezTo>
                        <a:pt x="5063224" y="2754897"/>
                        <a:pt x="5084179" y="2700604"/>
                        <a:pt x="5129899" y="2645359"/>
                      </a:cubicBezTo>
                      <a:cubicBezTo>
                        <a:pt x="5170857" y="2594877"/>
                        <a:pt x="5221339" y="2552967"/>
                        <a:pt x="5274679" y="2517724"/>
                      </a:cubicBezTo>
                      <a:cubicBezTo>
                        <a:pt x="5342307" y="2470099"/>
                        <a:pt x="5410887" y="2425332"/>
                        <a:pt x="5483277" y="2384374"/>
                      </a:cubicBezTo>
                      <a:cubicBezTo>
                        <a:pt x="5889042" y="2154822"/>
                        <a:pt x="6359577" y="2051952"/>
                        <a:pt x="6823444" y="2056714"/>
                      </a:cubicBezTo>
                      <a:cubicBezTo>
                        <a:pt x="6860592" y="2056714"/>
                        <a:pt x="6896787" y="2057667"/>
                        <a:pt x="6933934" y="2058619"/>
                      </a:cubicBezTo>
                      <a:cubicBezTo>
                        <a:pt x="7049187" y="2060524"/>
                        <a:pt x="7164439" y="2063382"/>
                        <a:pt x="7279692" y="2068144"/>
                      </a:cubicBezTo>
                      <a:cubicBezTo>
                        <a:pt x="7499719" y="2076717"/>
                        <a:pt x="7718794" y="2099577"/>
                        <a:pt x="7937869" y="2111959"/>
                      </a:cubicBezTo>
                      <a:cubicBezTo>
                        <a:pt x="7955014" y="2112912"/>
                        <a:pt x="7995971" y="2128152"/>
                        <a:pt x="8007402" y="2111007"/>
                      </a:cubicBezTo>
                      <a:cubicBezTo>
                        <a:pt x="8022642" y="2089099"/>
                        <a:pt x="7985494" y="2027187"/>
                        <a:pt x="7978827" y="2005279"/>
                      </a:cubicBezTo>
                      <a:cubicBezTo>
                        <a:pt x="7957871" y="1934794"/>
                        <a:pt x="7934059" y="1865262"/>
                        <a:pt x="7909294" y="1796682"/>
                      </a:cubicBezTo>
                      <a:cubicBezTo>
                        <a:pt x="7877862" y="1710957"/>
                        <a:pt x="7842619" y="1627137"/>
                        <a:pt x="7804519" y="1545222"/>
                      </a:cubicBezTo>
                      <a:cubicBezTo>
                        <a:pt x="7785469" y="1504264"/>
                        <a:pt x="7767371" y="1462354"/>
                        <a:pt x="7744512" y="1422349"/>
                      </a:cubicBezTo>
                      <a:cubicBezTo>
                        <a:pt x="7720699" y="1380439"/>
                        <a:pt x="7732129" y="1372819"/>
                        <a:pt x="7745464" y="1328052"/>
                      </a:cubicBezTo>
                      <a:cubicBezTo>
                        <a:pt x="7759752" y="1279474"/>
                        <a:pt x="7699744" y="1221372"/>
                        <a:pt x="7674979" y="1184224"/>
                      </a:cubicBezTo>
                      <a:cubicBezTo>
                        <a:pt x="7637832" y="1130884"/>
                        <a:pt x="7598779" y="1077544"/>
                        <a:pt x="7558774" y="1026109"/>
                      </a:cubicBezTo>
                      <a:cubicBezTo>
                        <a:pt x="7477812" y="920382"/>
                        <a:pt x="7391134" y="818464"/>
                        <a:pt x="7299694" y="721309"/>
                      </a:cubicBezTo>
                      <a:cubicBezTo>
                        <a:pt x="7219684" y="635584"/>
                        <a:pt x="7135864" y="552717"/>
                        <a:pt x="7049187" y="474612"/>
                      </a:cubicBezTo>
                      <a:cubicBezTo>
                        <a:pt x="7006324" y="435559"/>
                        <a:pt x="6963462" y="395554"/>
                        <a:pt x="6916789" y="359359"/>
                      </a:cubicBezTo>
                      <a:cubicBezTo>
                        <a:pt x="6878689" y="329832"/>
                        <a:pt x="6828207" y="309829"/>
                        <a:pt x="6784392" y="286969"/>
                      </a:cubicBezTo>
                      <a:cubicBezTo>
                        <a:pt x="6712954" y="249822"/>
                        <a:pt x="6638659" y="217437"/>
                        <a:pt x="6562459" y="190767"/>
                      </a:cubicBezTo>
                      <a:cubicBezTo>
                        <a:pt x="6524359" y="177432"/>
                        <a:pt x="6486259" y="165049"/>
                        <a:pt x="6447207" y="154572"/>
                      </a:cubicBezTo>
                      <a:cubicBezTo>
                        <a:pt x="6420537" y="146952"/>
                        <a:pt x="6362434" y="120282"/>
                        <a:pt x="6335764" y="126949"/>
                      </a:cubicBezTo>
                      <a:cubicBezTo>
                        <a:pt x="6335764" y="126949"/>
                        <a:pt x="6332907" y="127902"/>
                        <a:pt x="6332907" y="127902"/>
                      </a:cubicBezTo>
                      <a:cubicBezTo>
                        <a:pt x="5911902" y="45034"/>
                        <a:pt x="5485182" y="6934"/>
                        <a:pt x="5055604" y="267"/>
                      </a:cubicBezTo>
                      <a:cubicBezTo>
                        <a:pt x="4989882" y="-686"/>
                        <a:pt x="4923207" y="1219"/>
                        <a:pt x="4857484" y="1219"/>
                      </a:cubicBezTo>
                      <a:cubicBezTo>
                        <a:pt x="4613644" y="3124"/>
                        <a:pt x="4374567" y="16459"/>
                        <a:pt x="4134537" y="63132"/>
                      </a:cubicBezTo>
                      <a:cubicBezTo>
                        <a:pt x="3894507" y="109804"/>
                        <a:pt x="3673526" y="198387"/>
                        <a:pt x="3442069" y="272682"/>
                      </a:cubicBezTo>
                      <a:cubicBezTo>
                        <a:pt x="3420162" y="279349"/>
                        <a:pt x="3400159" y="289827"/>
                        <a:pt x="3378251" y="298399"/>
                      </a:cubicBezTo>
                      <a:cubicBezTo>
                        <a:pt x="2951532" y="468897"/>
                        <a:pt x="2557197" y="712737"/>
                        <a:pt x="2205724" y="1008964"/>
                      </a:cubicBezTo>
                      <a:cubicBezTo>
                        <a:pt x="2138097" y="1065162"/>
                        <a:pt x="2062849" y="1112787"/>
                        <a:pt x="1992364" y="1167079"/>
                      </a:cubicBezTo>
                      <a:cubicBezTo>
                        <a:pt x="1853299" y="1273759"/>
                        <a:pt x="1722807" y="1390917"/>
                        <a:pt x="1601839" y="1517599"/>
                      </a:cubicBezTo>
                      <a:cubicBezTo>
                        <a:pt x="1540879" y="1581417"/>
                        <a:pt x="1482777" y="1647139"/>
                        <a:pt x="1427532" y="1714767"/>
                      </a:cubicBezTo>
                      <a:cubicBezTo>
                        <a:pt x="1400861" y="1747152"/>
                        <a:pt x="1374191" y="1780489"/>
                        <a:pt x="1348474" y="1814779"/>
                      </a:cubicBezTo>
                      <a:cubicBezTo>
                        <a:pt x="1333234" y="1834782"/>
                        <a:pt x="1276084" y="1890027"/>
                        <a:pt x="1276084" y="1911934"/>
                      </a:cubicBezTo>
                      <a:cubicBezTo>
                        <a:pt x="1276084" y="1914792"/>
                        <a:pt x="1275132" y="1917649"/>
                        <a:pt x="1274179" y="1920507"/>
                      </a:cubicBezTo>
                      <a:lnTo>
                        <a:pt x="1274179" y="1920507"/>
                      </a:lnTo>
                      <a:cubicBezTo>
                        <a:pt x="1274179" y="1920507"/>
                        <a:pt x="1219886" y="2007184"/>
                        <a:pt x="1219886" y="2007184"/>
                      </a:cubicBezTo>
                      <a:lnTo>
                        <a:pt x="1000811" y="2341512"/>
                      </a:lnTo>
                      <a:cubicBezTo>
                        <a:pt x="921754" y="2490102"/>
                        <a:pt x="847459" y="2641549"/>
                        <a:pt x="781736" y="2797759"/>
                      </a:cubicBezTo>
                      <a:cubicBezTo>
                        <a:pt x="781736" y="2797759"/>
                        <a:pt x="781736" y="2805379"/>
                        <a:pt x="781736" y="2805379"/>
                      </a:cubicBezTo>
                      <a:cubicBezTo>
                        <a:pt x="719824" y="2952064"/>
                        <a:pt x="675056" y="3109227"/>
                        <a:pt x="635052" y="3263532"/>
                      </a:cubicBezTo>
                      <a:cubicBezTo>
                        <a:pt x="613144" y="3346399"/>
                        <a:pt x="599809" y="3430219"/>
                        <a:pt x="591236" y="3514992"/>
                      </a:cubicBezTo>
                      <a:cubicBezTo>
                        <a:pt x="586474" y="3559759"/>
                        <a:pt x="583617" y="3604527"/>
                        <a:pt x="581711" y="3649294"/>
                      </a:cubicBezTo>
                      <a:cubicBezTo>
                        <a:pt x="579806" y="3686442"/>
                        <a:pt x="587427" y="3735019"/>
                        <a:pt x="578854" y="3770262"/>
                      </a:cubicBezTo>
                      <a:cubicBezTo>
                        <a:pt x="561709" y="3840747"/>
                        <a:pt x="495986" y="3918852"/>
                        <a:pt x="453124" y="3976002"/>
                      </a:cubicBezTo>
                      <a:cubicBezTo>
                        <a:pt x="384544" y="4066489"/>
                        <a:pt x="302629" y="4148404"/>
                        <a:pt x="220714" y="4226509"/>
                      </a:cubicBezTo>
                      <a:lnTo>
                        <a:pt x="193091" y="4262705"/>
                      </a:lnTo>
                      <a:cubicBezTo>
                        <a:pt x="193091" y="4262705"/>
                        <a:pt x="191186" y="4263657"/>
                        <a:pt x="191186" y="4263657"/>
                      </a:cubicBezTo>
                      <a:cubicBezTo>
                        <a:pt x="163564" y="4277944"/>
                        <a:pt x="139751" y="4320807"/>
                        <a:pt x="121654" y="4344619"/>
                      </a:cubicBezTo>
                      <a:cubicBezTo>
                        <a:pt x="81649" y="4397959"/>
                        <a:pt x="40691" y="4447490"/>
                        <a:pt x="16879" y="4510355"/>
                      </a:cubicBezTo>
                      <a:cubicBezTo>
                        <a:pt x="-8839" y="4577982"/>
                        <a:pt x="-7886" y="4645609"/>
                        <a:pt x="38786" y="4703712"/>
                      </a:cubicBezTo>
                      <a:cubicBezTo>
                        <a:pt x="95936" y="4775149"/>
                        <a:pt x="171184" y="4827537"/>
                        <a:pt x="251194" y="4870399"/>
                      </a:cubicBezTo>
                      <a:cubicBezTo>
                        <a:pt x="336919" y="4916119"/>
                        <a:pt x="424549" y="4940885"/>
                        <a:pt x="517894" y="4963744"/>
                      </a:cubicBezTo>
                      <a:cubicBezTo>
                        <a:pt x="512179" y="4963744"/>
                        <a:pt x="506464" y="4964697"/>
                        <a:pt x="501701" y="4964697"/>
                      </a:cubicBezTo>
                      <a:cubicBezTo>
                        <a:pt x="547421" y="4964697"/>
                        <a:pt x="592189" y="4963744"/>
                        <a:pt x="637909" y="4963744"/>
                      </a:cubicBezTo>
                      <a:cubicBezTo>
                        <a:pt x="631242" y="4966602"/>
                        <a:pt x="624574" y="4969460"/>
                        <a:pt x="616954" y="4971364"/>
                      </a:cubicBezTo>
                      <a:cubicBezTo>
                        <a:pt x="714109" y="4932312"/>
                        <a:pt x="829361" y="4918024"/>
                        <a:pt x="930327" y="4893260"/>
                      </a:cubicBezTo>
                      <a:cubicBezTo>
                        <a:pt x="1008431" y="4874210"/>
                        <a:pt x="1081774" y="4841824"/>
                        <a:pt x="1156069" y="4814202"/>
                      </a:cubicBezTo>
                      <a:cubicBezTo>
                        <a:pt x="1194169" y="4799915"/>
                        <a:pt x="1233222" y="4787532"/>
                        <a:pt x="1273227" y="4778007"/>
                      </a:cubicBezTo>
                      <a:cubicBezTo>
                        <a:pt x="1298944" y="4772292"/>
                        <a:pt x="1359904" y="4777055"/>
                        <a:pt x="1360857" y="4739907"/>
                      </a:cubicBezTo>
                      <a:cubicBezTo>
                        <a:pt x="1360857" y="4749432"/>
                        <a:pt x="1291324" y="4728477"/>
                        <a:pt x="1284657" y="4724667"/>
                      </a:cubicBezTo>
                      <a:cubicBezTo>
                        <a:pt x="1260844" y="4712284"/>
                        <a:pt x="1244652" y="4693234"/>
                        <a:pt x="1231316" y="4670374"/>
                      </a:cubicBezTo>
                      <a:cubicBezTo>
                        <a:pt x="1142734" y="4522737"/>
                        <a:pt x="1241794" y="4369384"/>
                        <a:pt x="1307516" y="4236034"/>
                      </a:cubicBezTo>
                      <a:cubicBezTo>
                        <a:pt x="1352284" y="4144594"/>
                        <a:pt x="1398957" y="4054107"/>
                        <a:pt x="1447534" y="3965524"/>
                      </a:cubicBezTo>
                      <a:cubicBezTo>
                        <a:pt x="1493254" y="3881704"/>
                        <a:pt x="1543736" y="3804552"/>
                        <a:pt x="1573264" y="3714064"/>
                      </a:cubicBezTo>
                      <a:cubicBezTo>
                        <a:pt x="1573264" y="3714064"/>
                        <a:pt x="1573264" y="3713112"/>
                        <a:pt x="1573264" y="3713112"/>
                      </a:cubicBezTo>
                      <a:lnTo>
                        <a:pt x="1574216" y="3714064"/>
                      </a:lnTo>
                      <a:cubicBezTo>
                        <a:pt x="1595172" y="3671202"/>
                        <a:pt x="1610411" y="3625482"/>
                        <a:pt x="1618984" y="3577857"/>
                      </a:cubicBezTo>
                      <a:lnTo>
                        <a:pt x="1724711" y="3352114"/>
                      </a:lnTo>
                      <a:lnTo>
                        <a:pt x="1855204" y="3145422"/>
                      </a:lnTo>
                      <a:cubicBezTo>
                        <a:pt x="1855204" y="3145422"/>
                        <a:pt x="1857109" y="3143517"/>
                        <a:pt x="1857109" y="3143517"/>
                      </a:cubicBezTo>
                      <a:cubicBezTo>
                        <a:pt x="1879016" y="3113989"/>
                        <a:pt x="1925689" y="3074937"/>
                        <a:pt x="1923784" y="3035884"/>
                      </a:cubicBezTo>
                      <a:cubicBezTo>
                        <a:pt x="1923784" y="3042552"/>
                        <a:pt x="1923784" y="3048267"/>
                        <a:pt x="1923784" y="3054934"/>
                      </a:cubicBezTo>
                      <a:cubicBezTo>
                        <a:pt x="2019034" y="2943492"/>
                        <a:pt x="2128572" y="2836812"/>
                        <a:pt x="2265732" y="2785377"/>
                      </a:cubicBezTo>
                      <a:cubicBezTo>
                        <a:pt x="2303832" y="2771089"/>
                        <a:pt x="2342884" y="2756802"/>
                        <a:pt x="2380984" y="2742514"/>
                      </a:cubicBezTo>
                      <a:cubicBezTo>
                        <a:pt x="2572437" y="2727274"/>
                        <a:pt x="2759126" y="2712034"/>
                        <a:pt x="2950579" y="2721559"/>
                      </a:cubicBezTo>
                      <a:cubicBezTo>
                        <a:pt x="3019159" y="2726322"/>
                        <a:pt x="3088692" y="2725369"/>
                        <a:pt x="3155367" y="2739657"/>
                      </a:cubicBezTo>
                      <a:cubicBezTo>
                        <a:pt x="3272524" y="2763469"/>
                        <a:pt x="3395397" y="2754897"/>
                        <a:pt x="3509697" y="2721559"/>
                      </a:cubicBezTo>
                      <a:cubicBezTo>
                        <a:pt x="3670669" y="2674887"/>
                        <a:pt x="3803067" y="2574874"/>
                        <a:pt x="3949751" y="2499627"/>
                      </a:cubicBezTo>
                      <a:cubicBezTo>
                        <a:pt x="3949751" y="2499627"/>
                        <a:pt x="4077387" y="2436762"/>
                        <a:pt x="4077387" y="2436762"/>
                      </a:cubicBezTo>
                      <a:lnTo>
                        <a:pt x="4095484" y="2437714"/>
                      </a:lnTo>
                      <a:cubicBezTo>
                        <a:pt x="4102151" y="2436762"/>
                        <a:pt x="4108819" y="2434857"/>
                        <a:pt x="4114534" y="2428189"/>
                      </a:cubicBezTo>
                      <a:cubicBezTo>
                        <a:pt x="4183114" y="2419617"/>
                        <a:pt x="4251694" y="2402472"/>
                        <a:pt x="4321227" y="2416759"/>
                      </a:cubicBezTo>
                      <a:cubicBezTo>
                        <a:pt x="4456482" y="2444382"/>
                        <a:pt x="4408857" y="2651074"/>
                        <a:pt x="4389807" y="2737752"/>
                      </a:cubicBezTo>
                      <a:cubicBezTo>
                        <a:pt x="4359327" y="2878722"/>
                        <a:pt x="4301224" y="3021597"/>
                        <a:pt x="4211689" y="3135897"/>
                      </a:cubicBezTo>
                      <a:cubicBezTo>
                        <a:pt x="4177399" y="3179712"/>
                        <a:pt x="4130726" y="3216859"/>
                        <a:pt x="4085007" y="3249244"/>
                      </a:cubicBezTo>
                      <a:cubicBezTo>
                        <a:pt x="3874504" y="3396882"/>
                        <a:pt x="3598279" y="3398787"/>
                        <a:pt x="3359201" y="3475939"/>
                      </a:cubicBezTo>
                      <a:cubicBezTo>
                        <a:pt x="3181084" y="3533089"/>
                        <a:pt x="3008682" y="3605479"/>
                        <a:pt x="2842947" y="3693109"/>
                      </a:cubicBezTo>
                      <a:cubicBezTo>
                        <a:pt x="2840089" y="3694062"/>
                        <a:pt x="2837232" y="3694062"/>
                        <a:pt x="2833422" y="3695014"/>
                      </a:cubicBezTo>
                      <a:cubicBezTo>
                        <a:pt x="2857234" y="3690252"/>
                        <a:pt x="2899144" y="3706444"/>
                        <a:pt x="2923909" y="3711207"/>
                      </a:cubicBezTo>
                      <a:cubicBezTo>
                        <a:pt x="2960104" y="3718827"/>
                        <a:pt x="2996299" y="3727399"/>
                        <a:pt x="3033447" y="3732162"/>
                      </a:cubicBezTo>
                      <a:cubicBezTo>
                        <a:pt x="3122029" y="3744544"/>
                        <a:pt x="3210612" y="3757879"/>
                        <a:pt x="3300147" y="3770262"/>
                      </a:cubicBezTo>
                      <a:cubicBezTo>
                        <a:pt x="3379204" y="3781692"/>
                        <a:pt x="3448737" y="3792169"/>
                        <a:pt x="3509697" y="3848367"/>
                      </a:cubicBezTo>
                      <a:cubicBezTo>
                        <a:pt x="3560179" y="3912184"/>
                        <a:pt x="3587801" y="3984574"/>
                        <a:pt x="3527794" y="4056012"/>
                      </a:cubicBezTo>
                      <a:cubicBezTo>
                        <a:pt x="3518269" y="4059822"/>
                        <a:pt x="3479217" y="4086492"/>
                        <a:pt x="3470644" y="4072204"/>
                      </a:cubicBezTo>
                      <a:cubicBezTo>
                        <a:pt x="3463024" y="4057917"/>
                        <a:pt x="3485884" y="4049344"/>
                        <a:pt x="3485884" y="4036962"/>
                      </a:cubicBezTo>
                      <a:cubicBezTo>
                        <a:pt x="3505887" y="3996957"/>
                        <a:pt x="3512554" y="3951237"/>
                        <a:pt x="3497314" y="3908374"/>
                      </a:cubicBezTo>
                      <a:cubicBezTo>
                        <a:pt x="3469692" y="3828364"/>
                        <a:pt x="3394444" y="3802647"/>
                        <a:pt x="3317292" y="3797884"/>
                      </a:cubicBezTo>
                      <a:cubicBezTo>
                        <a:pt x="3208707" y="3792169"/>
                        <a:pt x="3099169" y="3770262"/>
                        <a:pt x="2990584" y="3755022"/>
                      </a:cubicBezTo>
                      <a:cubicBezTo>
                        <a:pt x="2952484" y="3750259"/>
                        <a:pt x="2906764" y="3750259"/>
                        <a:pt x="2921051" y="3740734"/>
                      </a:cubicBezTo>
                      <a:cubicBezTo>
                        <a:pt x="2907717" y="3750259"/>
                        <a:pt x="2816276" y="3719779"/>
                        <a:pt x="2798179" y="3715969"/>
                      </a:cubicBezTo>
                      <a:cubicBezTo>
                        <a:pt x="2773414" y="3711207"/>
                        <a:pt x="2705787" y="3709302"/>
                        <a:pt x="2694357" y="3687394"/>
                      </a:cubicBezTo>
                      <a:cubicBezTo>
                        <a:pt x="2712454" y="3721684"/>
                        <a:pt x="3049639" y="3559759"/>
                        <a:pt x="3083929" y="3546424"/>
                      </a:cubicBezTo>
                      <a:cubicBezTo>
                        <a:pt x="3231567" y="3489274"/>
                        <a:pt x="3383967" y="3435934"/>
                        <a:pt x="3538272" y="3400692"/>
                      </a:cubicBezTo>
                      <a:cubicBezTo>
                        <a:pt x="3685909" y="3367354"/>
                        <a:pt x="3828784" y="3338779"/>
                        <a:pt x="3965944" y="3269247"/>
                      </a:cubicBezTo>
                      <a:cubicBezTo>
                        <a:pt x="3965944" y="3269247"/>
                        <a:pt x="3974517" y="3266389"/>
                        <a:pt x="3974517" y="3266389"/>
                      </a:cubicBezTo>
                      <a:cubicBezTo>
                        <a:pt x="4000234" y="3249244"/>
                        <a:pt x="4024999" y="3233052"/>
                        <a:pt x="4050717" y="3216859"/>
                      </a:cubicBezTo>
                      <a:cubicBezTo>
                        <a:pt x="4235502" y="3099702"/>
                        <a:pt x="4311702" y="2833954"/>
                        <a:pt x="4339324" y="2630119"/>
                      </a:cubicBezTo>
                      <a:cubicBezTo>
                        <a:pt x="4345039" y="2587257"/>
                        <a:pt x="4348849" y="2542489"/>
                        <a:pt x="4332657" y="2503437"/>
                      </a:cubicBezTo>
                      <a:cubicBezTo>
                        <a:pt x="4280269" y="2370087"/>
                        <a:pt x="4102151" y="2455812"/>
                        <a:pt x="4017379" y="2501532"/>
                      </a:cubicBezTo>
                      <a:lnTo>
                        <a:pt x="3956419" y="2538679"/>
                      </a:lnTo>
                      <a:cubicBezTo>
                        <a:pt x="3956419" y="2538679"/>
                        <a:pt x="3953562" y="2539632"/>
                        <a:pt x="3953562" y="2539632"/>
                      </a:cubicBezTo>
                      <a:cubicBezTo>
                        <a:pt x="3896412" y="2557729"/>
                        <a:pt x="3846882" y="2609164"/>
                        <a:pt x="3794494" y="2639644"/>
                      </a:cubicBezTo>
                      <a:cubicBezTo>
                        <a:pt x="3733534" y="2674887"/>
                        <a:pt x="3669717" y="2703462"/>
                        <a:pt x="3603042" y="2725369"/>
                      </a:cubicBezTo>
                      <a:cubicBezTo>
                        <a:pt x="3422067" y="2785377"/>
                        <a:pt x="3242044" y="2772042"/>
                        <a:pt x="3055354" y="2772042"/>
                      </a:cubicBezTo>
                      <a:cubicBezTo>
                        <a:pt x="2942959" y="2772042"/>
                        <a:pt x="2830564" y="2772042"/>
                        <a:pt x="2718169" y="2772042"/>
                      </a:cubicBezTo>
                      <a:cubicBezTo>
                        <a:pt x="2543862" y="2772042"/>
                        <a:pt x="2388604" y="2760612"/>
                        <a:pt x="2226679" y="2843479"/>
                      </a:cubicBezTo>
                      <a:cubicBezTo>
                        <a:pt x="2126667" y="2894914"/>
                        <a:pt x="2039989" y="2971114"/>
                        <a:pt x="1974266" y="3062554"/>
                      </a:cubicBezTo>
                      <a:cubicBezTo>
                        <a:pt x="1942834" y="3106369"/>
                        <a:pt x="1921879" y="3153994"/>
                        <a:pt x="1885684" y="3193047"/>
                      </a:cubicBezTo>
                      <a:cubicBezTo>
                        <a:pt x="1863777" y="3216859"/>
                        <a:pt x="1849489" y="3242577"/>
                        <a:pt x="1831391" y="3270199"/>
                      </a:cubicBezTo>
                      <a:cubicBezTo>
                        <a:pt x="1814247" y="3296869"/>
                        <a:pt x="1798054" y="3325444"/>
                        <a:pt x="1782814" y="3353067"/>
                      </a:cubicBezTo>
                      <a:cubicBezTo>
                        <a:pt x="1754239" y="3404502"/>
                        <a:pt x="1732332" y="3456889"/>
                        <a:pt x="1709472" y="3512134"/>
                      </a:cubicBezTo>
                      <a:cubicBezTo>
                        <a:pt x="1644702" y="3670249"/>
                        <a:pt x="1589457" y="3837889"/>
                        <a:pt x="1504684" y="3986479"/>
                      </a:cubicBezTo>
                      <a:cubicBezTo>
                        <a:pt x="1407529" y="4156977"/>
                        <a:pt x="1296086" y="4314140"/>
                        <a:pt x="1259891" y="4511307"/>
                      </a:cubicBezTo>
                      <a:cubicBezTo>
                        <a:pt x="1244652" y="4579887"/>
                        <a:pt x="1257986" y="4652277"/>
                        <a:pt x="1313232" y="4698949"/>
                      </a:cubicBezTo>
                      <a:cubicBezTo>
                        <a:pt x="1371334" y="4747527"/>
                        <a:pt x="1438961" y="4727524"/>
                        <a:pt x="1509447" y="4732287"/>
                      </a:cubicBezTo>
                      <a:cubicBezTo>
                        <a:pt x="1614222" y="4739907"/>
                        <a:pt x="1717091" y="4764672"/>
                        <a:pt x="1814247" y="4804677"/>
                      </a:cubicBezTo>
                      <a:cubicBezTo>
                        <a:pt x="1860919" y="4823727"/>
                        <a:pt x="1904734" y="4857064"/>
                        <a:pt x="1952359" y="4872305"/>
                      </a:cubicBezTo>
                      <a:cubicBezTo>
                        <a:pt x="2030464" y="4897069"/>
                        <a:pt x="2109522" y="4919930"/>
                        <a:pt x="2188579" y="4940885"/>
                      </a:cubicBezTo>
                      <a:cubicBezTo>
                        <a:pt x="2262874" y="4960887"/>
                        <a:pt x="2342884" y="4995177"/>
                        <a:pt x="2419084" y="5002797"/>
                      </a:cubicBezTo>
                      <a:cubicBezTo>
                        <a:pt x="2419084" y="5002797"/>
                        <a:pt x="2422894" y="5002797"/>
                        <a:pt x="2422894" y="5002797"/>
                      </a:cubicBezTo>
                      <a:lnTo>
                        <a:pt x="2447659" y="5008512"/>
                      </a:lnTo>
                      <a:lnTo>
                        <a:pt x="2473376" y="5007560"/>
                      </a:lnTo>
                      <a:cubicBezTo>
                        <a:pt x="2473376" y="5007560"/>
                        <a:pt x="2480044" y="5008512"/>
                        <a:pt x="2480044" y="5008512"/>
                      </a:cubicBezTo>
                      <a:cubicBezTo>
                        <a:pt x="2661972" y="5008512"/>
                        <a:pt x="2837232" y="5000892"/>
                        <a:pt x="3014397" y="4955172"/>
                      </a:cubicBezTo>
                      <a:cubicBezTo>
                        <a:pt x="3092501" y="4922787"/>
                        <a:pt x="3170607" y="4889449"/>
                        <a:pt x="3248712" y="4857064"/>
                      </a:cubicBezTo>
                      <a:cubicBezTo>
                        <a:pt x="3307767" y="4832299"/>
                        <a:pt x="3363964" y="4794199"/>
                        <a:pt x="3420162" y="4763719"/>
                      </a:cubicBezTo>
                      <a:cubicBezTo>
                        <a:pt x="3515412" y="4711332"/>
                        <a:pt x="3607804" y="4647515"/>
                        <a:pt x="3712579" y="4617034"/>
                      </a:cubicBezTo>
                      <a:cubicBezTo>
                        <a:pt x="3839262" y="4580840"/>
                        <a:pt x="3964039" y="4547502"/>
                        <a:pt x="4057384" y="4448442"/>
                      </a:cubicBezTo>
                      <a:cubicBezTo>
                        <a:pt x="4140251" y="4359859"/>
                        <a:pt x="4187876" y="4236034"/>
                        <a:pt x="4175494" y="4114114"/>
                      </a:cubicBezTo>
                      <a:cubicBezTo>
                        <a:pt x="4171684" y="4119829"/>
                        <a:pt x="4168826" y="4126497"/>
                        <a:pt x="4165017" y="4132212"/>
                      </a:cubicBezTo>
                      <a:cubicBezTo>
                        <a:pt x="4168826" y="4114114"/>
                        <a:pt x="4167874" y="4052202"/>
                        <a:pt x="4192639" y="4049344"/>
                      </a:cubicBezTo>
                      <a:cubicBezTo>
                        <a:pt x="4225977" y="4046487"/>
                        <a:pt x="4244074" y="4171264"/>
                        <a:pt x="4250742" y="4196030"/>
                      </a:cubicBezTo>
                      <a:cubicBezTo>
                        <a:pt x="4222167" y="4349382"/>
                        <a:pt x="4122154" y="4487494"/>
                        <a:pt x="3984994" y="4562742"/>
                      </a:cubicBezTo>
                      <a:cubicBezTo>
                        <a:pt x="4013569" y="4547502"/>
                        <a:pt x="4082149" y="4568457"/>
                        <a:pt x="4108819" y="4579887"/>
                      </a:cubicBezTo>
                      <a:cubicBezTo>
                        <a:pt x="4156444" y="4600842"/>
                        <a:pt x="4197402" y="4632274"/>
                        <a:pt x="4240264" y="4661802"/>
                      </a:cubicBezTo>
                      <a:cubicBezTo>
                        <a:pt x="4301224" y="4703712"/>
                        <a:pt x="4372662" y="4741812"/>
                        <a:pt x="4446004" y="4728477"/>
                      </a:cubicBezTo>
                      <a:cubicBezTo>
                        <a:pt x="4494582" y="4729430"/>
                        <a:pt x="4544112" y="4731334"/>
                        <a:pt x="4592689" y="4732287"/>
                      </a:cubicBezTo>
                      <a:cubicBezTo>
                        <a:pt x="4740327" y="4711332"/>
                        <a:pt x="4888917" y="4678947"/>
                        <a:pt x="5037507" y="4664659"/>
                      </a:cubicBezTo>
                      <a:cubicBezTo>
                        <a:pt x="5087989" y="4659897"/>
                        <a:pt x="5138471" y="4657040"/>
                        <a:pt x="5188954" y="4659897"/>
                      </a:cubicBezTo>
                      <a:cubicBezTo>
                        <a:pt x="5240389" y="4662755"/>
                        <a:pt x="5290871" y="4670374"/>
                        <a:pt x="5340402" y="4684662"/>
                      </a:cubicBezTo>
                      <a:cubicBezTo>
                        <a:pt x="5387074" y="4697997"/>
                        <a:pt x="5425174" y="4724667"/>
                        <a:pt x="5468989" y="4741812"/>
                      </a:cubicBezTo>
                      <a:cubicBezTo>
                        <a:pt x="5480419" y="4741812"/>
                        <a:pt x="5469942" y="4687519"/>
                        <a:pt x="5467084" y="4679899"/>
                      </a:cubicBezTo>
                      <a:close/>
                      <a:moveTo>
                        <a:pt x="7821664" y="2089099"/>
                      </a:moveTo>
                      <a:lnTo>
                        <a:pt x="7822617" y="2090052"/>
                      </a:lnTo>
                      <a:lnTo>
                        <a:pt x="7820712" y="2090052"/>
                      </a:lnTo>
                      <a:lnTo>
                        <a:pt x="7821664" y="2089099"/>
                      </a:lnTo>
                      <a:close/>
                      <a:moveTo>
                        <a:pt x="582664" y="3768357"/>
                      </a:moveTo>
                      <a:lnTo>
                        <a:pt x="582664" y="3766452"/>
                      </a:lnTo>
                      <a:lnTo>
                        <a:pt x="582664" y="3768357"/>
                      </a:lnTo>
                      <a:lnTo>
                        <a:pt x="582664" y="3768357"/>
                      </a:lnTo>
                      <a:close/>
                      <a:moveTo>
                        <a:pt x="1230364" y="4683709"/>
                      </a:moveTo>
                      <a:lnTo>
                        <a:pt x="1233222" y="4683709"/>
                      </a:lnTo>
                      <a:lnTo>
                        <a:pt x="1230364" y="4683709"/>
                      </a:lnTo>
                      <a:lnTo>
                        <a:pt x="1230364" y="4683709"/>
                      </a:lnTo>
                      <a:lnTo>
                        <a:pt x="1230364" y="4683709"/>
                      </a:lnTo>
                      <a:lnTo>
                        <a:pt x="1230364" y="4683709"/>
                      </a:lnTo>
                      <a:close/>
                      <a:moveTo>
                        <a:pt x="1185597" y="4466540"/>
                      </a:moveTo>
                      <a:lnTo>
                        <a:pt x="1183692" y="4463682"/>
                      </a:lnTo>
                      <a:lnTo>
                        <a:pt x="1185597" y="4465587"/>
                      </a:lnTo>
                      <a:lnTo>
                        <a:pt x="1185597" y="4466540"/>
                      </a:lnTo>
                      <a:close/>
                      <a:moveTo>
                        <a:pt x="2932482" y="3699777"/>
                      </a:moveTo>
                      <a:lnTo>
                        <a:pt x="2932482" y="3699777"/>
                      </a:lnTo>
                      <a:lnTo>
                        <a:pt x="2934387" y="3700729"/>
                      </a:lnTo>
                      <a:lnTo>
                        <a:pt x="2932482" y="3699777"/>
                      </a:lnTo>
                      <a:close/>
                      <a:moveTo>
                        <a:pt x="3076309" y="3721684"/>
                      </a:moveTo>
                      <a:lnTo>
                        <a:pt x="3076309" y="3721684"/>
                      </a:lnTo>
                      <a:lnTo>
                        <a:pt x="3076309" y="3721684"/>
                      </a:lnTo>
                      <a:lnTo>
                        <a:pt x="3076309" y="3721684"/>
                      </a:lnTo>
                      <a:close/>
                      <a:moveTo>
                        <a:pt x="3316339" y="3749307"/>
                      </a:moveTo>
                      <a:lnTo>
                        <a:pt x="3316339" y="3749307"/>
                      </a:lnTo>
                      <a:lnTo>
                        <a:pt x="3316339" y="3749307"/>
                      </a:lnTo>
                      <a:lnTo>
                        <a:pt x="3316339" y="3749307"/>
                      </a:lnTo>
                      <a:close/>
                      <a:moveTo>
                        <a:pt x="3343009" y="3571189"/>
                      </a:moveTo>
                      <a:lnTo>
                        <a:pt x="3343009" y="3571189"/>
                      </a:lnTo>
                      <a:lnTo>
                        <a:pt x="3343009" y="3572142"/>
                      </a:lnTo>
                      <a:lnTo>
                        <a:pt x="3343009" y="3571189"/>
                      </a:lnTo>
                      <a:close/>
                      <a:moveTo>
                        <a:pt x="3326817" y="3579762"/>
                      </a:moveTo>
                      <a:lnTo>
                        <a:pt x="3324912" y="3580714"/>
                      </a:lnTo>
                      <a:lnTo>
                        <a:pt x="3326817" y="3577857"/>
                      </a:lnTo>
                      <a:lnTo>
                        <a:pt x="3330626" y="3578809"/>
                      </a:lnTo>
                      <a:lnTo>
                        <a:pt x="3326817" y="3579762"/>
                      </a:lnTo>
                      <a:close/>
                      <a:moveTo>
                        <a:pt x="3335389" y="3757879"/>
                      </a:moveTo>
                      <a:lnTo>
                        <a:pt x="3339199" y="3756927"/>
                      </a:lnTo>
                      <a:lnTo>
                        <a:pt x="3343962" y="3758832"/>
                      </a:lnTo>
                      <a:lnTo>
                        <a:pt x="3335389" y="3757879"/>
                      </a:lnTo>
                      <a:close/>
                      <a:moveTo>
                        <a:pt x="3382062" y="3471177"/>
                      </a:moveTo>
                      <a:cubicBezTo>
                        <a:pt x="3381109" y="3474987"/>
                        <a:pt x="3378251" y="3476892"/>
                        <a:pt x="3375394" y="3476892"/>
                      </a:cubicBezTo>
                      <a:lnTo>
                        <a:pt x="3375394" y="3476892"/>
                      </a:lnTo>
                      <a:lnTo>
                        <a:pt x="3382062" y="3471177"/>
                      </a:lnTo>
                      <a:lnTo>
                        <a:pt x="3382062" y="3471177"/>
                      </a:lnTo>
                      <a:close/>
                      <a:moveTo>
                        <a:pt x="1297039" y="4444632"/>
                      </a:moveTo>
                      <a:lnTo>
                        <a:pt x="1297039" y="4444632"/>
                      </a:lnTo>
                      <a:lnTo>
                        <a:pt x="1297991" y="4442727"/>
                      </a:lnTo>
                      <a:lnTo>
                        <a:pt x="1297039" y="4444632"/>
                      </a:lnTo>
                      <a:close/>
                      <a:moveTo>
                        <a:pt x="2798179" y="3758832"/>
                      </a:moveTo>
                      <a:lnTo>
                        <a:pt x="2798179" y="3758832"/>
                      </a:lnTo>
                      <a:lnTo>
                        <a:pt x="2798179" y="3758832"/>
                      </a:lnTo>
                      <a:lnTo>
                        <a:pt x="2798179" y="3758832"/>
                      </a:lnTo>
                      <a:close/>
                      <a:moveTo>
                        <a:pt x="3589707" y="3375927"/>
                      </a:moveTo>
                      <a:lnTo>
                        <a:pt x="3591612" y="3374022"/>
                      </a:lnTo>
                      <a:lnTo>
                        <a:pt x="3594469" y="3374022"/>
                      </a:lnTo>
                      <a:lnTo>
                        <a:pt x="3589707" y="3375927"/>
                      </a:lnTo>
                      <a:close/>
                      <a:moveTo>
                        <a:pt x="3670669" y="3357829"/>
                      </a:moveTo>
                      <a:lnTo>
                        <a:pt x="3670669" y="3357829"/>
                      </a:lnTo>
                      <a:lnTo>
                        <a:pt x="3670669" y="3357829"/>
                      </a:lnTo>
                      <a:lnTo>
                        <a:pt x="3670669" y="3357829"/>
                      </a:lnTo>
                      <a:close/>
                      <a:moveTo>
                        <a:pt x="3335389" y="2786329"/>
                      </a:moveTo>
                      <a:lnTo>
                        <a:pt x="3335389" y="2786329"/>
                      </a:lnTo>
                      <a:lnTo>
                        <a:pt x="3335389" y="2786329"/>
                      </a:lnTo>
                      <a:lnTo>
                        <a:pt x="3340151" y="2787282"/>
                      </a:lnTo>
                      <a:lnTo>
                        <a:pt x="3338247" y="2787282"/>
                      </a:lnTo>
                      <a:cubicBezTo>
                        <a:pt x="3337294" y="2788234"/>
                        <a:pt x="3336342" y="2788234"/>
                        <a:pt x="3335389" y="2787282"/>
                      </a:cubicBezTo>
                      <a:lnTo>
                        <a:pt x="3334437" y="2785377"/>
                      </a:lnTo>
                      <a:lnTo>
                        <a:pt x="3335389" y="2786329"/>
                      </a:lnTo>
                      <a:close/>
                      <a:moveTo>
                        <a:pt x="2982964" y="2833954"/>
                      </a:moveTo>
                      <a:lnTo>
                        <a:pt x="2982964" y="2833954"/>
                      </a:lnTo>
                      <a:lnTo>
                        <a:pt x="2982964" y="2833954"/>
                      </a:lnTo>
                      <a:lnTo>
                        <a:pt x="2982964" y="2833954"/>
                      </a:lnTo>
                      <a:lnTo>
                        <a:pt x="2982964" y="2833954"/>
                      </a:lnTo>
                      <a:lnTo>
                        <a:pt x="2982964" y="2833954"/>
                      </a:lnTo>
                      <a:close/>
                      <a:moveTo>
                        <a:pt x="2365744" y="2796807"/>
                      </a:moveTo>
                      <a:lnTo>
                        <a:pt x="2365744" y="2796807"/>
                      </a:lnTo>
                      <a:lnTo>
                        <a:pt x="2365744" y="2796807"/>
                      </a:lnTo>
                      <a:lnTo>
                        <a:pt x="2365744" y="2796807"/>
                      </a:lnTo>
                      <a:close/>
                      <a:moveTo>
                        <a:pt x="1754239" y="3480702"/>
                      </a:moveTo>
                      <a:lnTo>
                        <a:pt x="1755191" y="3482607"/>
                      </a:lnTo>
                      <a:lnTo>
                        <a:pt x="1754239" y="3482607"/>
                      </a:lnTo>
                      <a:lnTo>
                        <a:pt x="1754239" y="3480702"/>
                      </a:lnTo>
                      <a:close/>
                      <a:moveTo>
                        <a:pt x="3583039" y="3927424"/>
                      </a:moveTo>
                      <a:lnTo>
                        <a:pt x="3583039" y="3920757"/>
                      </a:lnTo>
                      <a:lnTo>
                        <a:pt x="3582087" y="3918852"/>
                      </a:lnTo>
                      <a:lnTo>
                        <a:pt x="3583992" y="3920757"/>
                      </a:lnTo>
                      <a:lnTo>
                        <a:pt x="3585897" y="3925519"/>
                      </a:lnTo>
                      <a:lnTo>
                        <a:pt x="3583039" y="3927424"/>
                      </a:lnTo>
                      <a:close/>
                      <a:moveTo>
                        <a:pt x="3603994" y="3494989"/>
                      </a:moveTo>
                      <a:lnTo>
                        <a:pt x="3603042" y="3494037"/>
                      </a:lnTo>
                      <a:lnTo>
                        <a:pt x="3600184" y="3494037"/>
                      </a:lnTo>
                      <a:lnTo>
                        <a:pt x="3602089" y="3493084"/>
                      </a:lnTo>
                      <a:lnTo>
                        <a:pt x="3604947" y="3492132"/>
                      </a:lnTo>
                      <a:lnTo>
                        <a:pt x="3603994" y="3494989"/>
                      </a:lnTo>
                      <a:close/>
                      <a:moveTo>
                        <a:pt x="4162159" y="4158882"/>
                      </a:moveTo>
                      <a:lnTo>
                        <a:pt x="4162159" y="4158882"/>
                      </a:lnTo>
                      <a:lnTo>
                        <a:pt x="4162159" y="4158882"/>
                      </a:lnTo>
                      <a:lnTo>
                        <a:pt x="4162159" y="4158882"/>
                      </a:lnTo>
                      <a:close/>
                      <a:moveTo>
                        <a:pt x="4230739" y="4321759"/>
                      </a:moveTo>
                      <a:lnTo>
                        <a:pt x="4230739" y="4321759"/>
                      </a:lnTo>
                      <a:lnTo>
                        <a:pt x="4231692" y="4321759"/>
                      </a:lnTo>
                      <a:lnTo>
                        <a:pt x="4230739" y="4321759"/>
                      </a:lnTo>
                      <a:close/>
                      <a:moveTo>
                        <a:pt x="4249789" y="4282707"/>
                      </a:moveTo>
                      <a:lnTo>
                        <a:pt x="4249789" y="4263657"/>
                      </a:lnTo>
                      <a:lnTo>
                        <a:pt x="4252647" y="4282707"/>
                      </a:lnTo>
                      <a:lnTo>
                        <a:pt x="4249789" y="4282707"/>
                      </a:lnTo>
                      <a:close/>
                      <a:moveTo>
                        <a:pt x="4336467" y="2958732"/>
                      </a:moveTo>
                      <a:lnTo>
                        <a:pt x="4335514" y="2960637"/>
                      </a:lnTo>
                      <a:lnTo>
                        <a:pt x="4335514" y="2957779"/>
                      </a:lnTo>
                      <a:lnTo>
                        <a:pt x="4334562" y="2954922"/>
                      </a:lnTo>
                      <a:lnTo>
                        <a:pt x="4337419" y="2956827"/>
                      </a:lnTo>
                      <a:lnTo>
                        <a:pt x="4336467" y="2958732"/>
                      </a:lnTo>
                      <a:close/>
                      <a:moveTo>
                        <a:pt x="6435777" y="2061477"/>
                      </a:moveTo>
                      <a:lnTo>
                        <a:pt x="6437682" y="2058619"/>
                      </a:lnTo>
                      <a:lnTo>
                        <a:pt x="6438634" y="2058619"/>
                      </a:lnTo>
                      <a:lnTo>
                        <a:pt x="6437682" y="2060524"/>
                      </a:lnTo>
                      <a:cubicBezTo>
                        <a:pt x="6437682" y="2064334"/>
                        <a:pt x="6436729" y="2063382"/>
                        <a:pt x="6435777" y="2061477"/>
                      </a:cubicBezTo>
                      <a:close/>
                      <a:moveTo>
                        <a:pt x="6577699" y="2042427"/>
                      </a:moveTo>
                      <a:lnTo>
                        <a:pt x="6577699" y="2042427"/>
                      </a:lnTo>
                      <a:lnTo>
                        <a:pt x="6579604" y="2042427"/>
                      </a:lnTo>
                      <a:lnTo>
                        <a:pt x="6577699" y="2042427"/>
                      </a:lnTo>
                      <a:close/>
                      <a:moveTo>
                        <a:pt x="6934887" y="2024329"/>
                      </a:moveTo>
                      <a:lnTo>
                        <a:pt x="6933934" y="2024329"/>
                      </a:lnTo>
                      <a:lnTo>
                        <a:pt x="6935839" y="2023377"/>
                      </a:lnTo>
                      <a:lnTo>
                        <a:pt x="6936792" y="2024329"/>
                      </a:lnTo>
                      <a:lnTo>
                        <a:pt x="6934887" y="2024329"/>
                      </a:lnTo>
                      <a:close/>
                      <a:moveTo>
                        <a:pt x="7401612" y="2042427"/>
                      </a:moveTo>
                      <a:lnTo>
                        <a:pt x="7398754" y="2042427"/>
                      </a:lnTo>
                      <a:lnTo>
                        <a:pt x="7398754" y="2039569"/>
                      </a:lnTo>
                      <a:lnTo>
                        <a:pt x="7401612" y="2042427"/>
                      </a:lnTo>
                      <a:lnTo>
                        <a:pt x="7401612" y="2042427"/>
                      </a:lnTo>
                      <a:close/>
                      <a:moveTo>
                        <a:pt x="7114909" y="548907"/>
                      </a:moveTo>
                      <a:lnTo>
                        <a:pt x="7111099" y="555574"/>
                      </a:lnTo>
                      <a:lnTo>
                        <a:pt x="7105384" y="542239"/>
                      </a:lnTo>
                      <a:lnTo>
                        <a:pt x="7114909" y="548907"/>
                      </a:lnTo>
                      <a:close/>
                      <a:moveTo>
                        <a:pt x="5638534" y="40272"/>
                      </a:moveTo>
                      <a:lnTo>
                        <a:pt x="5638534" y="40272"/>
                      </a:lnTo>
                      <a:lnTo>
                        <a:pt x="5647107" y="36462"/>
                      </a:lnTo>
                      <a:lnTo>
                        <a:pt x="5639487" y="40272"/>
                      </a:lnTo>
                      <a:lnTo>
                        <a:pt x="5638534" y="40272"/>
                      </a:lnTo>
                      <a:lnTo>
                        <a:pt x="5638534" y="40272"/>
                      </a:lnTo>
                      <a:close/>
                      <a:moveTo>
                        <a:pt x="4766044" y="11697"/>
                      </a:moveTo>
                      <a:lnTo>
                        <a:pt x="4772712" y="11697"/>
                      </a:lnTo>
                      <a:lnTo>
                        <a:pt x="4765092" y="14554"/>
                      </a:lnTo>
                      <a:lnTo>
                        <a:pt x="4766044" y="11697"/>
                      </a:lnTo>
                      <a:close/>
                      <a:moveTo>
                        <a:pt x="2973439" y="505092"/>
                      </a:moveTo>
                      <a:lnTo>
                        <a:pt x="2975344" y="506997"/>
                      </a:lnTo>
                      <a:lnTo>
                        <a:pt x="2973439" y="507949"/>
                      </a:lnTo>
                      <a:lnTo>
                        <a:pt x="2973439" y="505092"/>
                      </a:lnTo>
                      <a:close/>
                      <a:moveTo>
                        <a:pt x="2382889" y="2729179"/>
                      </a:moveTo>
                      <a:lnTo>
                        <a:pt x="2382889" y="2729179"/>
                      </a:lnTo>
                      <a:lnTo>
                        <a:pt x="2379079" y="2730132"/>
                      </a:lnTo>
                      <a:lnTo>
                        <a:pt x="2382889" y="2728227"/>
                      </a:lnTo>
                      <a:lnTo>
                        <a:pt x="2384794" y="2728227"/>
                      </a:lnTo>
                      <a:lnTo>
                        <a:pt x="2382889" y="2729179"/>
                      </a:lnTo>
                      <a:close/>
                      <a:moveTo>
                        <a:pt x="2504809" y="2718702"/>
                      </a:moveTo>
                      <a:lnTo>
                        <a:pt x="2504809" y="2718702"/>
                      </a:lnTo>
                      <a:lnTo>
                        <a:pt x="2504809" y="2718702"/>
                      </a:lnTo>
                      <a:lnTo>
                        <a:pt x="2504809" y="2718702"/>
                      </a:lnTo>
                      <a:close/>
                      <a:moveTo>
                        <a:pt x="5432794" y="4363669"/>
                      </a:moveTo>
                      <a:lnTo>
                        <a:pt x="5432794" y="4360812"/>
                      </a:lnTo>
                      <a:lnTo>
                        <a:pt x="5432794" y="4360812"/>
                      </a:lnTo>
                      <a:lnTo>
                        <a:pt x="5432794" y="4363669"/>
                      </a:lnTo>
                      <a:close/>
                    </a:path>
                  </a:pathLst>
                </a:custGeom>
                <a:solidFill>
                  <a:srgbClr val="C18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4" name="Graphic 782">
                <a:extLst>
                  <a:ext uri="{FF2B5EF4-FFF2-40B4-BE49-F238E27FC236}">
                    <a16:creationId xmlns:a16="http://schemas.microsoft.com/office/drawing/2014/main" id="{0F972B8C-0AC6-4241-BEAE-719351CAD27D}"/>
                  </a:ext>
                </a:extLst>
              </p:cNvPr>
              <p:cNvGrpSpPr/>
              <p:nvPr/>
            </p:nvGrpSpPr>
            <p:grpSpPr>
              <a:xfrm>
                <a:off x="8521990" y="1255064"/>
                <a:ext cx="2930744" cy="2687376"/>
                <a:chOff x="8521990" y="1255064"/>
                <a:chExt cx="2930744" cy="2687376"/>
              </a:xfrm>
              <a:solidFill>
                <a:srgbClr val="DCDCDC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724BDAB1-DEC5-4B66-ADA0-E7CC98D5C37C}"/>
                    </a:ext>
                  </a:extLst>
                </p:cNvPr>
                <p:cNvSpPr/>
                <p:nvPr/>
              </p:nvSpPr>
              <p:spPr>
                <a:xfrm>
                  <a:off x="9296399" y="1625530"/>
                  <a:ext cx="2156335" cy="2316910"/>
                </a:xfrm>
                <a:custGeom>
                  <a:avLst/>
                  <a:gdLst>
                    <a:gd name="connsiteX0" fmla="*/ 2145030 w 2156335"/>
                    <a:gd name="connsiteY0" fmla="*/ 1714886 h 2316910"/>
                    <a:gd name="connsiteX1" fmla="*/ 2064067 w 2156335"/>
                    <a:gd name="connsiteY1" fmla="*/ 1547246 h 2316910"/>
                    <a:gd name="connsiteX2" fmla="*/ 1996440 w 2156335"/>
                    <a:gd name="connsiteY2" fmla="*/ 1250066 h 2316910"/>
                    <a:gd name="connsiteX3" fmla="*/ 2027873 w 2156335"/>
                    <a:gd name="connsiteY3" fmla="*/ 1088141 h 2316910"/>
                    <a:gd name="connsiteX4" fmla="*/ 2031683 w 2156335"/>
                    <a:gd name="connsiteY4" fmla="*/ 933836 h 2316910"/>
                    <a:gd name="connsiteX5" fmla="*/ 2031683 w 2156335"/>
                    <a:gd name="connsiteY5" fmla="*/ 965269 h 2316910"/>
                    <a:gd name="connsiteX6" fmla="*/ 2011680 w 2156335"/>
                    <a:gd name="connsiteY6" fmla="*/ 906214 h 2316910"/>
                    <a:gd name="connsiteX7" fmla="*/ 1953577 w 2156335"/>
                    <a:gd name="connsiteY7" fmla="*/ 874781 h 2316910"/>
                    <a:gd name="connsiteX8" fmla="*/ 1770698 w 2156335"/>
                    <a:gd name="connsiteY8" fmla="*/ 491876 h 2316910"/>
                    <a:gd name="connsiteX9" fmla="*/ 1584008 w 2156335"/>
                    <a:gd name="connsiteY9" fmla="*/ 27056 h 2316910"/>
                    <a:gd name="connsiteX10" fmla="*/ 1256348 w 2156335"/>
                    <a:gd name="connsiteY10" fmla="*/ 28009 h 2316910"/>
                    <a:gd name="connsiteX11" fmla="*/ 1125855 w 2156335"/>
                    <a:gd name="connsiteY11" fmla="*/ 89921 h 2316910"/>
                    <a:gd name="connsiteX12" fmla="*/ 1126807 w 2156335"/>
                    <a:gd name="connsiteY12" fmla="*/ 172789 h 2316910"/>
                    <a:gd name="connsiteX13" fmla="*/ 1160145 w 2156335"/>
                    <a:gd name="connsiteY13" fmla="*/ 229939 h 2316910"/>
                    <a:gd name="connsiteX14" fmla="*/ 1305877 w 2156335"/>
                    <a:gd name="connsiteY14" fmla="*/ 371861 h 2316910"/>
                    <a:gd name="connsiteX15" fmla="*/ 1503046 w 2156335"/>
                    <a:gd name="connsiteY15" fmla="*/ 534739 h 2316910"/>
                    <a:gd name="connsiteX16" fmla="*/ 1594485 w 2156335"/>
                    <a:gd name="connsiteY16" fmla="*/ 803344 h 2316910"/>
                    <a:gd name="connsiteX17" fmla="*/ 1593533 w 2156335"/>
                    <a:gd name="connsiteY17" fmla="*/ 810964 h 2316910"/>
                    <a:gd name="connsiteX18" fmla="*/ 1591627 w 2156335"/>
                    <a:gd name="connsiteY18" fmla="*/ 811916 h 2316910"/>
                    <a:gd name="connsiteX19" fmla="*/ 1588771 w 2156335"/>
                    <a:gd name="connsiteY19" fmla="*/ 820489 h 2316910"/>
                    <a:gd name="connsiteX20" fmla="*/ 1588771 w 2156335"/>
                    <a:gd name="connsiteY20" fmla="*/ 823346 h 2316910"/>
                    <a:gd name="connsiteX21" fmla="*/ 1533525 w 2156335"/>
                    <a:gd name="connsiteY21" fmla="*/ 1038611 h 2316910"/>
                    <a:gd name="connsiteX22" fmla="*/ 1391602 w 2156335"/>
                    <a:gd name="connsiteY22" fmla="*/ 1243399 h 2316910"/>
                    <a:gd name="connsiteX23" fmla="*/ 858202 w 2156335"/>
                    <a:gd name="connsiteY23" fmla="*/ 1353889 h 2316910"/>
                    <a:gd name="connsiteX24" fmla="*/ 424815 w 2156335"/>
                    <a:gd name="connsiteY24" fmla="*/ 1320551 h 2316910"/>
                    <a:gd name="connsiteX25" fmla="*/ 207645 w 2156335"/>
                    <a:gd name="connsiteY25" fmla="*/ 1321504 h 2316910"/>
                    <a:gd name="connsiteX26" fmla="*/ 23813 w 2156335"/>
                    <a:gd name="connsiteY26" fmla="*/ 1381511 h 2316910"/>
                    <a:gd name="connsiteX27" fmla="*/ 4763 w 2156335"/>
                    <a:gd name="connsiteY27" fmla="*/ 1507241 h 2316910"/>
                    <a:gd name="connsiteX28" fmla="*/ 3810 w 2156335"/>
                    <a:gd name="connsiteY28" fmla="*/ 1732984 h 2316910"/>
                    <a:gd name="connsiteX29" fmla="*/ 65723 w 2156335"/>
                    <a:gd name="connsiteY29" fmla="*/ 2026354 h 2316910"/>
                    <a:gd name="connsiteX30" fmla="*/ 269557 w 2156335"/>
                    <a:gd name="connsiteY30" fmla="*/ 2201614 h 2316910"/>
                    <a:gd name="connsiteX31" fmla="*/ 621982 w 2156335"/>
                    <a:gd name="connsiteY31" fmla="*/ 2066359 h 2316910"/>
                    <a:gd name="connsiteX32" fmla="*/ 838200 w 2156335"/>
                    <a:gd name="connsiteY32" fmla="*/ 2042546 h 2316910"/>
                    <a:gd name="connsiteX33" fmla="*/ 1303021 w 2156335"/>
                    <a:gd name="connsiteY33" fmla="*/ 2206376 h 2316910"/>
                    <a:gd name="connsiteX34" fmla="*/ 1644967 w 2156335"/>
                    <a:gd name="connsiteY34" fmla="*/ 2314961 h 2316910"/>
                    <a:gd name="connsiteX35" fmla="*/ 2030730 w 2156335"/>
                    <a:gd name="connsiteY35" fmla="*/ 2097791 h 2316910"/>
                    <a:gd name="connsiteX36" fmla="*/ 2091690 w 2156335"/>
                    <a:gd name="connsiteY36" fmla="*/ 2007304 h 2316910"/>
                    <a:gd name="connsiteX37" fmla="*/ 2133600 w 2156335"/>
                    <a:gd name="connsiteY37" fmla="*/ 1892051 h 2316910"/>
                    <a:gd name="connsiteX38" fmla="*/ 2145030 w 2156335"/>
                    <a:gd name="connsiteY38" fmla="*/ 1714886 h 2316910"/>
                    <a:gd name="connsiteX39" fmla="*/ 2013585 w 2156335"/>
                    <a:gd name="connsiteY39" fmla="*/ 953839 h 2316910"/>
                    <a:gd name="connsiteX40" fmla="*/ 2013585 w 2156335"/>
                    <a:gd name="connsiteY40" fmla="*/ 953839 h 2316910"/>
                    <a:gd name="connsiteX41" fmla="*/ 2012633 w 2156335"/>
                    <a:gd name="connsiteY41" fmla="*/ 954791 h 2316910"/>
                    <a:gd name="connsiteX42" fmla="*/ 2013585 w 2156335"/>
                    <a:gd name="connsiteY42" fmla="*/ 953839 h 2316910"/>
                    <a:gd name="connsiteX43" fmla="*/ 2011680 w 2156335"/>
                    <a:gd name="connsiteY43" fmla="*/ 1001464 h 2316910"/>
                    <a:gd name="connsiteX44" fmla="*/ 2011680 w 2156335"/>
                    <a:gd name="connsiteY44" fmla="*/ 1001464 h 2316910"/>
                    <a:gd name="connsiteX45" fmla="*/ 2011680 w 2156335"/>
                    <a:gd name="connsiteY45" fmla="*/ 1001464 h 2316910"/>
                    <a:gd name="connsiteX46" fmla="*/ 2011680 w 2156335"/>
                    <a:gd name="connsiteY46" fmla="*/ 1001464 h 2316910"/>
                    <a:gd name="connsiteX47" fmla="*/ 2011680 w 2156335"/>
                    <a:gd name="connsiteY47" fmla="*/ 1001464 h 2316910"/>
                    <a:gd name="connsiteX48" fmla="*/ 18098 w 2156335"/>
                    <a:gd name="connsiteY48" fmla="*/ 1516766 h 2316910"/>
                    <a:gd name="connsiteX49" fmla="*/ 18098 w 2156335"/>
                    <a:gd name="connsiteY49" fmla="*/ 1516766 h 2316910"/>
                    <a:gd name="connsiteX50" fmla="*/ 18098 w 2156335"/>
                    <a:gd name="connsiteY50" fmla="*/ 1516766 h 2316910"/>
                    <a:gd name="connsiteX51" fmla="*/ 18098 w 2156335"/>
                    <a:gd name="connsiteY51" fmla="*/ 1516766 h 2316910"/>
                    <a:gd name="connsiteX52" fmla="*/ 772477 w 2156335"/>
                    <a:gd name="connsiteY52" fmla="*/ 1361509 h 2316910"/>
                    <a:gd name="connsiteX53" fmla="*/ 772477 w 2156335"/>
                    <a:gd name="connsiteY53" fmla="*/ 1361509 h 2316910"/>
                    <a:gd name="connsiteX54" fmla="*/ 769620 w 2156335"/>
                    <a:gd name="connsiteY54" fmla="*/ 1355794 h 2316910"/>
                    <a:gd name="connsiteX55" fmla="*/ 772477 w 2156335"/>
                    <a:gd name="connsiteY55" fmla="*/ 1355794 h 2316910"/>
                    <a:gd name="connsiteX56" fmla="*/ 772477 w 2156335"/>
                    <a:gd name="connsiteY56" fmla="*/ 1361509 h 2316910"/>
                    <a:gd name="connsiteX57" fmla="*/ 782002 w 2156335"/>
                    <a:gd name="connsiteY57" fmla="*/ 2031116 h 2316910"/>
                    <a:gd name="connsiteX58" fmla="*/ 780098 w 2156335"/>
                    <a:gd name="connsiteY58" fmla="*/ 2030164 h 2316910"/>
                    <a:gd name="connsiteX59" fmla="*/ 781050 w 2156335"/>
                    <a:gd name="connsiteY59" fmla="*/ 2030164 h 2316910"/>
                    <a:gd name="connsiteX60" fmla="*/ 780098 w 2156335"/>
                    <a:gd name="connsiteY60" fmla="*/ 2028259 h 2316910"/>
                    <a:gd name="connsiteX61" fmla="*/ 782955 w 2156335"/>
                    <a:gd name="connsiteY61" fmla="*/ 2031116 h 2316910"/>
                    <a:gd name="connsiteX62" fmla="*/ 782002 w 2156335"/>
                    <a:gd name="connsiteY62" fmla="*/ 2031116 h 2316910"/>
                    <a:gd name="connsiteX63" fmla="*/ 835343 w 2156335"/>
                    <a:gd name="connsiteY63" fmla="*/ 2031116 h 2316910"/>
                    <a:gd name="connsiteX64" fmla="*/ 838200 w 2156335"/>
                    <a:gd name="connsiteY64" fmla="*/ 2030164 h 2316910"/>
                    <a:gd name="connsiteX65" fmla="*/ 839152 w 2156335"/>
                    <a:gd name="connsiteY65" fmla="*/ 2031116 h 2316910"/>
                    <a:gd name="connsiteX66" fmla="*/ 835343 w 2156335"/>
                    <a:gd name="connsiteY66" fmla="*/ 2031116 h 2316910"/>
                    <a:gd name="connsiteX67" fmla="*/ 1024890 w 2156335"/>
                    <a:gd name="connsiteY67" fmla="*/ 1367224 h 2316910"/>
                    <a:gd name="connsiteX68" fmla="*/ 1024890 w 2156335"/>
                    <a:gd name="connsiteY68" fmla="*/ 1364366 h 2316910"/>
                    <a:gd name="connsiteX69" fmla="*/ 1028700 w 2156335"/>
                    <a:gd name="connsiteY69" fmla="*/ 1364366 h 2316910"/>
                    <a:gd name="connsiteX70" fmla="*/ 1024890 w 2156335"/>
                    <a:gd name="connsiteY70" fmla="*/ 1367224 h 2316910"/>
                    <a:gd name="connsiteX71" fmla="*/ 1078230 w 2156335"/>
                    <a:gd name="connsiteY71" fmla="*/ 1366271 h 2316910"/>
                    <a:gd name="connsiteX72" fmla="*/ 1077277 w 2156335"/>
                    <a:gd name="connsiteY72" fmla="*/ 1364366 h 2316910"/>
                    <a:gd name="connsiteX73" fmla="*/ 1080135 w 2156335"/>
                    <a:gd name="connsiteY73" fmla="*/ 1364366 h 2316910"/>
                    <a:gd name="connsiteX74" fmla="*/ 1078230 w 2156335"/>
                    <a:gd name="connsiteY74" fmla="*/ 1366271 h 2316910"/>
                    <a:gd name="connsiteX75" fmla="*/ 1174433 w 2156335"/>
                    <a:gd name="connsiteY75" fmla="*/ 1353889 h 2316910"/>
                    <a:gd name="connsiteX76" fmla="*/ 1174433 w 2156335"/>
                    <a:gd name="connsiteY76" fmla="*/ 1353889 h 2316910"/>
                    <a:gd name="connsiteX77" fmla="*/ 1179196 w 2156335"/>
                    <a:gd name="connsiteY77" fmla="*/ 1348174 h 2316910"/>
                    <a:gd name="connsiteX78" fmla="*/ 1174433 w 2156335"/>
                    <a:gd name="connsiteY78" fmla="*/ 1353889 h 2316910"/>
                    <a:gd name="connsiteX79" fmla="*/ 1658302 w 2156335"/>
                    <a:gd name="connsiteY79" fmla="*/ 2306389 h 2316910"/>
                    <a:gd name="connsiteX80" fmla="*/ 1658302 w 2156335"/>
                    <a:gd name="connsiteY80" fmla="*/ 2306389 h 2316910"/>
                    <a:gd name="connsiteX81" fmla="*/ 1659255 w 2156335"/>
                    <a:gd name="connsiteY81" fmla="*/ 2306389 h 2316910"/>
                    <a:gd name="connsiteX82" fmla="*/ 1658302 w 2156335"/>
                    <a:gd name="connsiteY82" fmla="*/ 2306389 h 2316910"/>
                    <a:gd name="connsiteX83" fmla="*/ 1994535 w 2156335"/>
                    <a:gd name="connsiteY83" fmla="*/ 1398656 h 2316910"/>
                    <a:gd name="connsiteX84" fmla="*/ 1992630 w 2156335"/>
                    <a:gd name="connsiteY84" fmla="*/ 1397704 h 2316910"/>
                    <a:gd name="connsiteX85" fmla="*/ 1992630 w 2156335"/>
                    <a:gd name="connsiteY85" fmla="*/ 1392941 h 2316910"/>
                    <a:gd name="connsiteX86" fmla="*/ 1992630 w 2156335"/>
                    <a:gd name="connsiteY86" fmla="*/ 1394846 h 2316910"/>
                    <a:gd name="connsiteX87" fmla="*/ 1994535 w 2156335"/>
                    <a:gd name="connsiteY87" fmla="*/ 1396751 h 2316910"/>
                    <a:gd name="connsiteX88" fmla="*/ 1994535 w 2156335"/>
                    <a:gd name="connsiteY88" fmla="*/ 1398656 h 2316910"/>
                    <a:gd name="connsiteX89" fmla="*/ 2137410 w 2156335"/>
                    <a:gd name="connsiteY89" fmla="*/ 1850141 h 2316910"/>
                    <a:gd name="connsiteX90" fmla="*/ 2137410 w 2156335"/>
                    <a:gd name="connsiteY90" fmla="*/ 1850141 h 2316910"/>
                    <a:gd name="connsiteX91" fmla="*/ 2137410 w 2156335"/>
                    <a:gd name="connsiteY91" fmla="*/ 1850141 h 2316910"/>
                    <a:gd name="connsiteX92" fmla="*/ 2134552 w 2156335"/>
                    <a:gd name="connsiteY92" fmla="*/ 1851094 h 2316910"/>
                    <a:gd name="connsiteX93" fmla="*/ 2137410 w 2156335"/>
                    <a:gd name="connsiteY93" fmla="*/ 1846331 h 2316910"/>
                    <a:gd name="connsiteX94" fmla="*/ 2137410 w 2156335"/>
                    <a:gd name="connsiteY94" fmla="*/ 1850141 h 2316910"/>
                    <a:gd name="connsiteX95" fmla="*/ 2145983 w 2156335"/>
                    <a:gd name="connsiteY95" fmla="*/ 1748224 h 2316910"/>
                    <a:gd name="connsiteX96" fmla="*/ 2145983 w 2156335"/>
                    <a:gd name="connsiteY96" fmla="*/ 1745366 h 2316910"/>
                    <a:gd name="connsiteX97" fmla="*/ 2145983 w 2156335"/>
                    <a:gd name="connsiteY97" fmla="*/ 1745366 h 2316910"/>
                    <a:gd name="connsiteX98" fmla="*/ 2145983 w 2156335"/>
                    <a:gd name="connsiteY98" fmla="*/ 1745366 h 2316910"/>
                    <a:gd name="connsiteX99" fmla="*/ 2145983 w 2156335"/>
                    <a:gd name="connsiteY99" fmla="*/ 1748224 h 2316910"/>
                    <a:gd name="connsiteX100" fmla="*/ 2145983 w 2156335"/>
                    <a:gd name="connsiteY100" fmla="*/ 1748224 h 231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2156335" h="2316910">
                      <a:moveTo>
                        <a:pt x="2145030" y="1714886"/>
                      </a:moveTo>
                      <a:cubicBezTo>
                        <a:pt x="2128838" y="1658689"/>
                        <a:pt x="2096452" y="1605349"/>
                        <a:pt x="2064067" y="1547246"/>
                      </a:cubicBezTo>
                      <a:cubicBezTo>
                        <a:pt x="2013585" y="1456759"/>
                        <a:pt x="1991677" y="1352936"/>
                        <a:pt x="1996440" y="1250066"/>
                      </a:cubicBezTo>
                      <a:cubicBezTo>
                        <a:pt x="1999298" y="1194821"/>
                        <a:pt x="2016442" y="1142434"/>
                        <a:pt x="2027873" y="1088141"/>
                      </a:cubicBezTo>
                      <a:cubicBezTo>
                        <a:pt x="2039302" y="1035754"/>
                        <a:pt x="2034540" y="986224"/>
                        <a:pt x="2031683" y="933836"/>
                      </a:cubicBezTo>
                      <a:cubicBezTo>
                        <a:pt x="2031683" y="944314"/>
                        <a:pt x="2031683" y="954791"/>
                        <a:pt x="2031683" y="965269"/>
                      </a:cubicBezTo>
                      <a:cubicBezTo>
                        <a:pt x="2039302" y="944314"/>
                        <a:pt x="2028825" y="920501"/>
                        <a:pt x="2011680" y="906214"/>
                      </a:cubicBezTo>
                      <a:cubicBezTo>
                        <a:pt x="1994535" y="891926"/>
                        <a:pt x="1973580" y="884306"/>
                        <a:pt x="1953577" y="874781"/>
                      </a:cubicBezTo>
                      <a:cubicBezTo>
                        <a:pt x="1808798" y="804296"/>
                        <a:pt x="1773555" y="639514"/>
                        <a:pt x="1770698" y="491876"/>
                      </a:cubicBezTo>
                      <a:cubicBezTo>
                        <a:pt x="1766888" y="315664"/>
                        <a:pt x="1778317" y="98494"/>
                        <a:pt x="1584008" y="27056"/>
                      </a:cubicBezTo>
                      <a:cubicBezTo>
                        <a:pt x="1479233" y="-11044"/>
                        <a:pt x="1361123" y="-7234"/>
                        <a:pt x="1256348" y="28009"/>
                      </a:cubicBezTo>
                      <a:cubicBezTo>
                        <a:pt x="1217296" y="41344"/>
                        <a:pt x="1155382" y="60394"/>
                        <a:pt x="1125855" y="89921"/>
                      </a:cubicBezTo>
                      <a:cubicBezTo>
                        <a:pt x="1099185" y="115639"/>
                        <a:pt x="1113473" y="141356"/>
                        <a:pt x="1126807" y="172789"/>
                      </a:cubicBezTo>
                      <a:cubicBezTo>
                        <a:pt x="1135380" y="192791"/>
                        <a:pt x="1147763" y="211841"/>
                        <a:pt x="1160145" y="229939"/>
                      </a:cubicBezTo>
                      <a:cubicBezTo>
                        <a:pt x="1199198" y="286136"/>
                        <a:pt x="1252538" y="329951"/>
                        <a:pt x="1305877" y="371861"/>
                      </a:cubicBezTo>
                      <a:cubicBezTo>
                        <a:pt x="1372552" y="424249"/>
                        <a:pt x="1443038" y="472826"/>
                        <a:pt x="1503046" y="534739"/>
                      </a:cubicBezTo>
                      <a:cubicBezTo>
                        <a:pt x="1576388" y="609986"/>
                        <a:pt x="1619250" y="694759"/>
                        <a:pt x="1594485" y="803344"/>
                      </a:cubicBezTo>
                      <a:lnTo>
                        <a:pt x="1593533" y="810964"/>
                      </a:lnTo>
                      <a:lnTo>
                        <a:pt x="1591627" y="811916"/>
                      </a:lnTo>
                      <a:cubicBezTo>
                        <a:pt x="1590675" y="814774"/>
                        <a:pt x="1589723" y="817631"/>
                        <a:pt x="1588771" y="820489"/>
                      </a:cubicBezTo>
                      <a:cubicBezTo>
                        <a:pt x="1588771" y="820489"/>
                        <a:pt x="1588771" y="823346"/>
                        <a:pt x="1588771" y="823346"/>
                      </a:cubicBezTo>
                      <a:cubicBezTo>
                        <a:pt x="1560196" y="893831"/>
                        <a:pt x="1559242" y="967174"/>
                        <a:pt x="1533525" y="1038611"/>
                      </a:cubicBezTo>
                      <a:cubicBezTo>
                        <a:pt x="1504950" y="1117669"/>
                        <a:pt x="1455421" y="1189106"/>
                        <a:pt x="1391602" y="1243399"/>
                      </a:cubicBezTo>
                      <a:cubicBezTo>
                        <a:pt x="1252538" y="1360556"/>
                        <a:pt x="1031557" y="1374844"/>
                        <a:pt x="858202" y="1353889"/>
                      </a:cubicBezTo>
                      <a:cubicBezTo>
                        <a:pt x="714375" y="1336744"/>
                        <a:pt x="569595" y="1324361"/>
                        <a:pt x="424815" y="1320551"/>
                      </a:cubicBezTo>
                      <a:cubicBezTo>
                        <a:pt x="352425" y="1318646"/>
                        <a:pt x="279082" y="1316741"/>
                        <a:pt x="207645" y="1321504"/>
                      </a:cubicBezTo>
                      <a:cubicBezTo>
                        <a:pt x="146685" y="1326266"/>
                        <a:pt x="80963" y="1357699"/>
                        <a:pt x="23813" y="1381511"/>
                      </a:cubicBezTo>
                      <a:cubicBezTo>
                        <a:pt x="-14288" y="1396751"/>
                        <a:pt x="4763" y="1478666"/>
                        <a:pt x="4763" y="1507241"/>
                      </a:cubicBezTo>
                      <a:cubicBezTo>
                        <a:pt x="5715" y="1582489"/>
                        <a:pt x="-2857" y="1656784"/>
                        <a:pt x="3810" y="1732984"/>
                      </a:cubicBezTo>
                      <a:cubicBezTo>
                        <a:pt x="12382" y="1832996"/>
                        <a:pt x="33338" y="1932056"/>
                        <a:pt x="65723" y="2026354"/>
                      </a:cubicBezTo>
                      <a:cubicBezTo>
                        <a:pt x="100013" y="2126366"/>
                        <a:pt x="147638" y="2220664"/>
                        <a:pt x="269557" y="2201614"/>
                      </a:cubicBezTo>
                      <a:cubicBezTo>
                        <a:pt x="395288" y="2181611"/>
                        <a:pt x="501968" y="2103506"/>
                        <a:pt x="621982" y="2066359"/>
                      </a:cubicBezTo>
                      <a:cubicBezTo>
                        <a:pt x="691515" y="2044451"/>
                        <a:pt x="764857" y="2036831"/>
                        <a:pt x="838200" y="2042546"/>
                      </a:cubicBezTo>
                      <a:cubicBezTo>
                        <a:pt x="995363" y="2054929"/>
                        <a:pt x="1167765" y="2130176"/>
                        <a:pt x="1303021" y="2206376"/>
                      </a:cubicBezTo>
                      <a:cubicBezTo>
                        <a:pt x="1413510" y="2271146"/>
                        <a:pt x="1513523" y="2328296"/>
                        <a:pt x="1644967" y="2314961"/>
                      </a:cubicBezTo>
                      <a:cubicBezTo>
                        <a:pt x="1796415" y="2299721"/>
                        <a:pt x="1940242" y="2220664"/>
                        <a:pt x="2030730" y="2097791"/>
                      </a:cubicBezTo>
                      <a:cubicBezTo>
                        <a:pt x="2057400" y="2071121"/>
                        <a:pt x="2078355" y="2040641"/>
                        <a:pt x="2091690" y="2007304"/>
                      </a:cubicBezTo>
                      <a:cubicBezTo>
                        <a:pt x="2107883" y="1965394"/>
                        <a:pt x="2125027" y="1936819"/>
                        <a:pt x="2133600" y="1892051"/>
                      </a:cubicBezTo>
                      <a:cubicBezTo>
                        <a:pt x="2162175" y="1825376"/>
                        <a:pt x="2161223" y="1769179"/>
                        <a:pt x="2145030" y="1714886"/>
                      </a:cubicBezTo>
                      <a:close/>
                      <a:moveTo>
                        <a:pt x="2013585" y="953839"/>
                      </a:moveTo>
                      <a:lnTo>
                        <a:pt x="2013585" y="953839"/>
                      </a:lnTo>
                      <a:lnTo>
                        <a:pt x="2012633" y="954791"/>
                      </a:lnTo>
                      <a:lnTo>
                        <a:pt x="2013585" y="953839"/>
                      </a:lnTo>
                      <a:close/>
                      <a:moveTo>
                        <a:pt x="2011680" y="1001464"/>
                      </a:moveTo>
                      <a:lnTo>
                        <a:pt x="2011680" y="1001464"/>
                      </a:lnTo>
                      <a:lnTo>
                        <a:pt x="2011680" y="1001464"/>
                      </a:lnTo>
                      <a:lnTo>
                        <a:pt x="2011680" y="1001464"/>
                      </a:lnTo>
                      <a:lnTo>
                        <a:pt x="2011680" y="1001464"/>
                      </a:lnTo>
                      <a:close/>
                      <a:moveTo>
                        <a:pt x="18098" y="1516766"/>
                      </a:moveTo>
                      <a:lnTo>
                        <a:pt x="18098" y="1516766"/>
                      </a:lnTo>
                      <a:lnTo>
                        <a:pt x="18098" y="1516766"/>
                      </a:lnTo>
                      <a:lnTo>
                        <a:pt x="18098" y="1516766"/>
                      </a:lnTo>
                      <a:close/>
                      <a:moveTo>
                        <a:pt x="772477" y="1361509"/>
                      </a:moveTo>
                      <a:lnTo>
                        <a:pt x="772477" y="1361509"/>
                      </a:lnTo>
                      <a:lnTo>
                        <a:pt x="769620" y="1355794"/>
                      </a:lnTo>
                      <a:lnTo>
                        <a:pt x="772477" y="1355794"/>
                      </a:lnTo>
                      <a:lnTo>
                        <a:pt x="772477" y="1361509"/>
                      </a:lnTo>
                      <a:close/>
                      <a:moveTo>
                        <a:pt x="782002" y="2031116"/>
                      </a:moveTo>
                      <a:lnTo>
                        <a:pt x="780098" y="2030164"/>
                      </a:lnTo>
                      <a:lnTo>
                        <a:pt x="781050" y="2030164"/>
                      </a:lnTo>
                      <a:lnTo>
                        <a:pt x="780098" y="2028259"/>
                      </a:lnTo>
                      <a:lnTo>
                        <a:pt x="782955" y="2031116"/>
                      </a:lnTo>
                      <a:lnTo>
                        <a:pt x="782002" y="2031116"/>
                      </a:lnTo>
                      <a:close/>
                      <a:moveTo>
                        <a:pt x="835343" y="2031116"/>
                      </a:moveTo>
                      <a:lnTo>
                        <a:pt x="838200" y="2030164"/>
                      </a:lnTo>
                      <a:lnTo>
                        <a:pt x="839152" y="2031116"/>
                      </a:lnTo>
                      <a:lnTo>
                        <a:pt x="835343" y="2031116"/>
                      </a:lnTo>
                      <a:close/>
                      <a:moveTo>
                        <a:pt x="1024890" y="1367224"/>
                      </a:moveTo>
                      <a:lnTo>
                        <a:pt x="1024890" y="1364366"/>
                      </a:lnTo>
                      <a:lnTo>
                        <a:pt x="1028700" y="1364366"/>
                      </a:lnTo>
                      <a:lnTo>
                        <a:pt x="1024890" y="1367224"/>
                      </a:lnTo>
                      <a:close/>
                      <a:moveTo>
                        <a:pt x="1078230" y="1366271"/>
                      </a:moveTo>
                      <a:lnTo>
                        <a:pt x="1077277" y="1364366"/>
                      </a:lnTo>
                      <a:lnTo>
                        <a:pt x="1080135" y="1364366"/>
                      </a:lnTo>
                      <a:lnTo>
                        <a:pt x="1078230" y="1366271"/>
                      </a:lnTo>
                      <a:close/>
                      <a:moveTo>
                        <a:pt x="1174433" y="1353889"/>
                      </a:moveTo>
                      <a:lnTo>
                        <a:pt x="1174433" y="1353889"/>
                      </a:lnTo>
                      <a:lnTo>
                        <a:pt x="1179196" y="1348174"/>
                      </a:lnTo>
                      <a:lnTo>
                        <a:pt x="1174433" y="1353889"/>
                      </a:lnTo>
                      <a:close/>
                      <a:moveTo>
                        <a:pt x="1658302" y="2306389"/>
                      </a:moveTo>
                      <a:lnTo>
                        <a:pt x="1658302" y="2306389"/>
                      </a:lnTo>
                      <a:lnTo>
                        <a:pt x="1659255" y="2306389"/>
                      </a:lnTo>
                      <a:lnTo>
                        <a:pt x="1658302" y="2306389"/>
                      </a:lnTo>
                      <a:close/>
                      <a:moveTo>
                        <a:pt x="1994535" y="1398656"/>
                      </a:moveTo>
                      <a:lnTo>
                        <a:pt x="1992630" y="1397704"/>
                      </a:lnTo>
                      <a:lnTo>
                        <a:pt x="1992630" y="1392941"/>
                      </a:lnTo>
                      <a:lnTo>
                        <a:pt x="1992630" y="1394846"/>
                      </a:lnTo>
                      <a:cubicBezTo>
                        <a:pt x="1993583" y="1395799"/>
                        <a:pt x="1993583" y="1396751"/>
                        <a:pt x="1994535" y="1396751"/>
                      </a:cubicBezTo>
                      <a:cubicBezTo>
                        <a:pt x="1997392" y="1395799"/>
                        <a:pt x="1996440" y="1397704"/>
                        <a:pt x="1994535" y="1398656"/>
                      </a:cubicBezTo>
                      <a:close/>
                      <a:moveTo>
                        <a:pt x="2137410" y="1850141"/>
                      </a:moveTo>
                      <a:lnTo>
                        <a:pt x="2137410" y="1850141"/>
                      </a:lnTo>
                      <a:lnTo>
                        <a:pt x="2137410" y="1850141"/>
                      </a:lnTo>
                      <a:lnTo>
                        <a:pt x="2134552" y="1851094"/>
                      </a:lnTo>
                      <a:lnTo>
                        <a:pt x="2137410" y="1846331"/>
                      </a:lnTo>
                      <a:lnTo>
                        <a:pt x="2137410" y="1850141"/>
                      </a:lnTo>
                      <a:close/>
                      <a:moveTo>
                        <a:pt x="2145983" y="1748224"/>
                      </a:moveTo>
                      <a:lnTo>
                        <a:pt x="2145983" y="1745366"/>
                      </a:lnTo>
                      <a:lnTo>
                        <a:pt x="2145983" y="1745366"/>
                      </a:lnTo>
                      <a:lnTo>
                        <a:pt x="2145983" y="1745366"/>
                      </a:lnTo>
                      <a:lnTo>
                        <a:pt x="2145983" y="1748224"/>
                      </a:lnTo>
                      <a:lnTo>
                        <a:pt x="2145983" y="1748224"/>
                      </a:lnTo>
                      <a:close/>
                    </a:path>
                  </a:pathLst>
                </a:custGeom>
                <a:solidFill>
                  <a:srgbClr val="DCDC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0F5248CF-A214-48DE-B987-1A93C58001B8}"/>
                    </a:ext>
                  </a:extLst>
                </p:cNvPr>
                <p:cNvSpPr/>
                <p:nvPr/>
              </p:nvSpPr>
              <p:spPr>
                <a:xfrm>
                  <a:off x="8521990" y="1255064"/>
                  <a:ext cx="2328824" cy="1763872"/>
                </a:xfrm>
                <a:custGeom>
                  <a:avLst/>
                  <a:gdLst>
                    <a:gd name="connsiteX0" fmla="*/ 790602 w 2328824"/>
                    <a:gd name="connsiteY0" fmla="*/ 1707210 h 1763872"/>
                    <a:gd name="connsiteX1" fmla="*/ 952527 w 2328824"/>
                    <a:gd name="connsiteY1" fmla="*/ 1659585 h 1763872"/>
                    <a:gd name="connsiteX2" fmla="*/ 1423061 w 2328824"/>
                    <a:gd name="connsiteY2" fmla="*/ 1662442 h 1763872"/>
                    <a:gd name="connsiteX3" fmla="*/ 1817397 w 2328824"/>
                    <a:gd name="connsiteY3" fmla="*/ 1675777 h 1763872"/>
                    <a:gd name="connsiteX4" fmla="*/ 2145057 w 2328824"/>
                    <a:gd name="connsiteY4" fmla="*/ 1572907 h 1763872"/>
                    <a:gd name="connsiteX5" fmla="*/ 2266024 w 2328824"/>
                    <a:gd name="connsiteY5" fmla="*/ 1382407 h 1763872"/>
                    <a:gd name="connsiteX6" fmla="*/ 2286026 w 2328824"/>
                    <a:gd name="connsiteY6" fmla="*/ 1251915 h 1763872"/>
                    <a:gd name="connsiteX7" fmla="*/ 2326984 w 2328824"/>
                    <a:gd name="connsiteY7" fmla="*/ 1085227 h 1763872"/>
                    <a:gd name="connsiteX8" fmla="*/ 2055522 w 2328824"/>
                    <a:gd name="connsiteY8" fmla="*/ 778522 h 1763872"/>
                    <a:gd name="connsiteX9" fmla="*/ 1905027 w 2328824"/>
                    <a:gd name="connsiteY9" fmla="*/ 654697 h 1763872"/>
                    <a:gd name="connsiteX10" fmla="*/ 1817397 w 2328824"/>
                    <a:gd name="connsiteY10" fmla="*/ 469912 h 1763872"/>
                    <a:gd name="connsiteX11" fmla="*/ 1840257 w 2328824"/>
                    <a:gd name="connsiteY11" fmla="*/ 353707 h 1763872"/>
                    <a:gd name="connsiteX12" fmla="*/ 1869784 w 2328824"/>
                    <a:gd name="connsiteY12" fmla="*/ 247980 h 1763872"/>
                    <a:gd name="connsiteX13" fmla="*/ 1907884 w 2328824"/>
                    <a:gd name="connsiteY13" fmla="*/ 140347 h 1763872"/>
                    <a:gd name="connsiteX14" fmla="*/ 1780249 w 2328824"/>
                    <a:gd name="connsiteY14" fmla="*/ 330 h 1763872"/>
                    <a:gd name="connsiteX15" fmla="*/ 1630707 w 2328824"/>
                    <a:gd name="connsiteY15" fmla="*/ 30810 h 1763872"/>
                    <a:gd name="connsiteX16" fmla="*/ 1431634 w 2328824"/>
                    <a:gd name="connsiteY16" fmla="*/ 114630 h 1763872"/>
                    <a:gd name="connsiteX17" fmla="*/ 1283997 w 2328824"/>
                    <a:gd name="connsiteY17" fmla="*/ 213690 h 1763872"/>
                    <a:gd name="connsiteX18" fmla="*/ 229579 w 2328824"/>
                    <a:gd name="connsiteY18" fmla="*/ 883297 h 1763872"/>
                    <a:gd name="connsiteX19" fmla="*/ 228627 w 2328824"/>
                    <a:gd name="connsiteY19" fmla="*/ 883297 h 1763872"/>
                    <a:gd name="connsiteX20" fmla="*/ 43841 w 2328824"/>
                    <a:gd name="connsiteY20" fmla="*/ 1009980 h 1763872"/>
                    <a:gd name="connsiteX21" fmla="*/ 27 w 2328824"/>
                    <a:gd name="connsiteY21" fmla="*/ 1066177 h 1763872"/>
                    <a:gd name="connsiteX22" fmla="*/ 41936 w 2328824"/>
                    <a:gd name="connsiteY22" fmla="*/ 1127137 h 1763872"/>
                    <a:gd name="connsiteX23" fmla="*/ 73369 w 2328824"/>
                    <a:gd name="connsiteY23" fmla="*/ 1208100 h 1763872"/>
                    <a:gd name="connsiteX24" fmla="*/ 160047 w 2328824"/>
                    <a:gd name="connsiteY24" fmla="*/ 1394790 h 1763872"/>
                    <a:gd name="connsiteX25" fmla="*/ 321972 w 2328824"/>
                    <a:gd name="connsiteY25" fmla="*/ 1662442 h 1763872"/>
                    <a:gd name="connsiteX26" fmla="*/ 465799 w 2328824"/>
                    <a:gd name="connsiteY26" fmla="*/ 1753882 h 1763872"/>
                    <a:gd name="connsiteX27" fmla="*/ 790602 w 2328824"/>
                    <a:gd name="connsiteY27" fmla="*/ 1707210 h 1763872"/>
                    <a:gd name="connsiteX28" fmla="*/ 2060284 w 2328824"/>
                    <a:gd name="connsiteY28" fmla="*/ 786142 h 1763872"/>
                    <a:gd name="connsiteX29" fmla="*/ 2058380 w 2328824"/>
                    <a:gd name="connsiteY29" fmla="*/ 788047 h 1763872"/>
                    <a:gd name="connsiteX30" fmla="*/ 2058380 w 2328824"/>
                    <a:gd name="connsiteY30" fmla="*/ 788047 h 1763872"/>
                    <a:gd name="connsiteX31" fmla="*/ 2060284 w 2328824"/>
                    <a:gd name="connsiteY31" fmla="*/ 786142 h 1763872"/>
                    <a:gd name="connsiteX32" fmla="*/ 524854 w 2328824"/>
                    <a:gd name="connsiteY32" fmla="*/ 1753882 h 1763872"/>
                    <a:gd name="connsiteX33" fmla="*/ 524854 w 2328824"/>
                    <a:gd name="connsiteY33" fmla="*/ 1753882 h 1763872"/>
                    <a:gd name="connsiteX34" fmla="*/ 524854 w 2328824"/>
                    <a:gd name="connsiteY34" fmla="*/ 1753882 h 1763872"/>
                    <a:gd name="connsiteX35" fmla="*/ 524854 w 2328824"/>
                    <a:gd name="connsiteY35" fmla="*/ 1753882 h 1763872"/>
                    <a:gd name="connsiteX36" fmla="*/ 1279234 w 2328824"/>
                    <a:gd name="connsiteY36" fmla="*/ 1641487 h 1763872"/>
                    <a:gd name="connsiteX37" fmla="*/ 1279234 w 2328824"/>
                    <a:gd name="connsiteY37" fmla="*/ 1639582 h 1763872"/>
                    <a:gd name="connsiteX38" fmla="*/ 1279234 w 2328824"/>
                    <a:gd name="connsiteY38" fmla="*/ 1639582 h 1763872"/>
                    <a:gd name="connsiteX39" fmla="*/ 1279234 w 2328824"/>
                    <a:gd name="connsiteY39" fmla="*/ 1641487 h 1763872"/>
                    <a:gd name="connsiteX40" fmla="*/ 1473544 w 2328824"/>
                    <a:gd name="connsiteY40" fmla="*/ 1650060 h 1763872"/>
                    <a:gd name="connsiteX41" fmla="*/ 1478307 w 2328824"/>
                    <a:gd name="connsiteY41" fmla="*/ 1647202 h 1763872"/>
                    <a:gd name="connsiteX42" fmla="*/ 1480211 w 2328824"/>
                    <a:gd name="connsiteY42" fmla="*/ 1650060 h 1763872"/>
                    <a:gd name="connsiteX43" fmla="*/ 1473544 w 2328824"/>
                    <a:gd name="connsiteY43" fmla="*/ 1650060 h 1763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328824" h="1763872">
                      <a:moveTo>
                        <a:pt x="790602" y="1707210"/>
                      </a:moveTo>
                      <a:cubicBezTo>
                        <a:pt x="844894" y="1688160"/>
                        <a:pt x="899186" y="1670062"/>
                        <a:pt x="952527" y="1659585"/>
                      </a:cubicBezTo>
                      <a:cubicBezTo>
                        <a:pt x="1113499" y="1630057"/>
                        <a:pt x="1262089" y="1643392"/>
                        <a:pt x="1423061" y="1662442"/>
                      </a:cubicBezTo>
                      <a:cubicBezTo>
                        <a:pt x="1553554" y="1678635"/>
                        <a:pt x="1685952" y="1684350"/>
                        <a:pt x="1817397" y="1675777"/>
                      </a:cubicBezTo>
                      <a:cubicBezTo>
                        <a:pt x="1932649" y="1669110"/>
                        <a:pt x="2055522" y="1652917"/>
                        <a:pt x="2145057" y="1572907"/>
                      </a:cubicBezTo>
                      <a:cubicBezTo>
                        <a:pt x="2202207" y="1522425"/>
                        <a:pt x="2244117" y="1455750"/>
                        <a:pt x="2266024" y="1382407"/>
                      </a:cubicBezTo>
                      <a:cubicBezTo>
                        <a:pt x="2278407" y="1340497"/>
                        <a:pt x="2271739" y="1292872"/>
                        <a:pt x="2286026" y="1251915"/>
                      </a:cubicBezTo>
                      <a:cubicBezTo>
                        <a:pt x="2306982" y="1192860"/>
                        <a:pt x="2336509" y="1152855"/>
                        <a:pt x="2326984" y="1085227"/>
                      </a:cubicBezTo>
                      <a:cubicBezTo>
                        <a:pt x="2306982" y="944257"/>
                        <a:pt x="2162201" y="853770"/>
                        <a:pt x="2055522" y="778522"/>
                      </a:cubicBezTo>
                      <a:cubicBezTo>
                        <a:pt x="1998372" y="738517"/>
                        <a:pt x="1948842" y="709942"/>
                        <a:pt x="1905027" y="654697"/>
                      </a:cubicBezTo>
                      <a:cubicBezTo>
                        <a:pt x="1862164" y="601357"/>
                        <a:pt x="1823111" y="540397"/>
                        <a:pt x="1817397" y="469912"/>
                      </a:cubicBezTo>
                      <a:cubicBezTo>
                        <a:pt x="1813586" y="428955"/>
                        <a:pt x="1824064" y="390855"/>
                        <a:pt x="1840257" y="353707"/>
                      </a:cubicBezTo>
                      <a:cubicBezTo>
                        <a:pt x="1856449" y="319417"/>
                        <a:pt x="1858354" y="285127"/>
                        <a:pt x="1869784" y="247980"/>
                      </a:cubicBezTo>
                      <a:cubicBezTo>
                        <a:pt x="1880261" y="211785"/>
                        <a:pt x="1895502" y="175590"/>
                        <a:pt x="1907884" y="140347"/>
                      </a:cubicBezTo>
                      <a:cubicBezTo>
                        <a:pt x="1936459" y="58432"/>
                        <a:pt x="1851686" y="4140"/>
                        <a:pt x="1780249" y="330"/>
                      </a:cubicBezTo>
                      <a:cubicBezTo>
                        <a:pt x="1728814" y="-2528"/>
                        <a:pt x="1679284" y="13665"/>
                        <a:pt x="1630707" y="30810"/>
                      </a:cubicBezTo>
                      <a:cubicBezTo>
                        <a:pt x="1559269" y="57480"/>
                        <a:pt x="1494499" y="72720"/>
                        <a:pt x="1431634" y="114630"/>
                      </a:cubicBezTo>
                      <a:cubicBezTo>
                        <a:pt x="1382104" y="147967"/>
                        <a:pt x="1333527" y="180352"/>
                        <a:pt x="1283997" y="213690"/>
                      </a:cubicBezTo>
                      <a:cubicBezTo>
                        <a:pt x="940144" y="445147"/>
                        <a:pt x="575336" y="653745"/>
                        <a:pt x="229579" y="883297"/>
                      </a:cubicBezTo>
                      <a:lnTo>
                        <a:pt x="228627" y="883297"/>
                      </a:lnTo>
                      <a:cubicBezTo>
                        <a:pt x="166714" y="925207"/>
                        <a:pt x="104802" y="967117"/>
                        <a:pt x="43841" y="1009980"/>
                      </a:cubicBezTo>
                      <a:cubicBezTo>
                        <a:pt x="23839" y="1024267"/>
                        <a:pt x="-926" y="1038555"/>
                        <a:pt x="27" y="1066177"/>
                      </a:cubicBezTo>
                      <a:cubicBezTo>
                        <a:pt x="979" y="1096657"/>
                        <a:pt x="26697" y="1106182"/>
                        <a:pt x="41936" y="1127137"/>
                      </a:cubicBezTo>
                      <a:cubicBezTo>
                        <a:pt x="58129" y="1148092"/>
                        <a:pt x="63844" y="1181430"/>
                        <a:pt x="73369" y="1208100"/>
                      </a:cubicBezTo>
                      <a:cubicBezTo>
                        <a:pt x="98134" y="1271917"/>
                        <a:pt x="128614" y="1333830"/>
                        <a:pt x="160047" y="1394790"/>
                      </a:cubicBezTo>
                      <a:cubicBezTo>
                        <a:pt x="208624" y="1490040"/>
                        <a:pt x="247677" y="1585290"/>
                        <a:pt x="321972" y="1662442"/>
                      </a:cubicBezTo>
                      <a:cubicBezTo>
                        <a:pt x="361977" y="1704352"/>
                        <a:pt x="409602" y="1739595"/>
                        <a:pt x="465799" y="1753882"/>
                      </a:cubicBezTo>
                      <a:cubicBezTo>
                        <a:pt x="574384" y="1782457"/>
                        <a:pt x="682969" y="1744357"/>
                        <a:pt x="790602" y="1707210"/>
                      </a:cubicBezTo>
                      <a:close/>
                      <a:moveTo>
                        <a:pt x="2060284" y="786142"/>
                      </a:moveTo>
                      <a:cubicBezTo>
                        <a:pt x="2059332" y="787095"/>
                        <a:pt x="2058380" y="788047"/>
                        <a:pt x="2058380" y="788047"/>
                      </a:cubicBezTo>
                      <a:lnTo>
                        <a:pt x="2058380" y="788047"/>
                      </a:lnTo>
                      <a:lnTo>
                        <a:pt x="2060284" y="786142"/>
                      </a:lnTo>
                      <a:close/>
                      <a:moveTo>
                        <a:pt x="524854" y="1753882"/>
                      </a:moveTo>
                      <a:lnTo>
                        <a:pt x="524854" y="1753882"/>
                      </a:lnTo>
                      <a:lnTo>
                        <a:pt x="524854" y="1753882"/>
                      </a:lnTo>
                      <a:lnTo>
                        <a:pt x="524854" y="1753882"/>
                      </a:lnTo>
                      <a:close/>
                      <a:moveTo>
                        <a:pt x="1279234" y="1641487"/>
                      </a:moveTo>
                      <a:lnTo>
                        <a:pt x="1279234" y="1639582"/>
                      </a:lnTo>
                      <a:lnTo>
                        <a:pt x="1279234" y="1639582"/>
                      </a:lnTo>
                      <a:lnTo>
                        <a:pt x="1279234" y="1641487"/>
                      </a:lnTo>
                      <a:close/>
                      <a:moveTo>
                        <a:pt x="1473544" y="1650060"/>
                      </a:moveTo>
                      <a:lnTo>
                        <a:pt x="1478307" y="1647202"/>
                      </a:lnTo>
                      <a:lnTo>
                        <a:pt x="1480211" y="1650060"/>
                      </a:lnTo>
                      <a:lnTo>
                        <a:pt x="1473544" y="1650060"/>
                      </a:lnTo>
                      <a:close/>
                    </a:path>
                  </a:pathLst>
                </a:custGeom>
                <a:solidFill>
                  <a:srgbClr val="DCDC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3DEFFD72-E7FF-40B6-87EC-1642B384AE22}"/>
                </a:ext>
              </a:extLst>
            </p:cNvPr>
            <p:cNvGrpSpPr/>
            <p:nvPr/>
          </p:nvGrpSpPr>
          <p:grpSpPr>
            <a:xfrm>
              <a:off x="8464525" y="3937646"/>
              <a:ext cx="222011" cy="209822"/>
              <a:chOff x="11031777" y="1768147"/>
              <a:chExt cx="222011" cy="209822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AC18726-FE93-4202-AE6F-E30FDCF1195A}"/>
                  </a:ext>
                </a:extLst>
              </p:cNvPr>
              <p:cNvSpPr/>
              <p:nvPr/>
            </p:nvSpPr>
            <p:spPr>
              <a:xfrm>
                <a:off x="11031777" y="1768147"/>
                <a:ext cx="219814" cy="209822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E35521D-67E0-4331-AB47-C012AD534E51}"/>
                  </a:ext>
                </a:extLst>
              </p:cNvPr>
              <p:cNvSpPr/>
              <p:nvPr/>
            </p:nvSpPr>
            <p:spPr>
              <a:xfrm>
                <a:off x="11138885" y="1784518"/>
                <a:ext cx="114903" cy="192337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9513E2B-DAD1-4593-B801-A81BE721653F}"/>
                </a:ext>
              </a:extLst>
            </p:cNvPr>
            <p:cNvGrpSpPr/>
            <p:nvPr/>
          </p:nvGrpSpPr>
          <p:grpSpPr>
            <a:xfrm>
              <a:off x="9539835" y="3916367"/>
              <a:ext cx="222164" cy="204826"/>
              <a:chOff x="11300396" y="1777955"/>
              <a:chExt cx="222164" cy="204826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6AB64BD-B1B5-4E1D-9611-3DC588171602}"/>
                  </a:ext>
                </a:extLst>
              </p:cNvPr>
              <p:cNvSpPr/>
              <p:nvPr/>
            </p:nvSpPr>
            <p:spPr>
              <a:xfrm>
                <a:off x="11300396" y="1777955"/>
                <a:ext cx="219814" cy="204826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7C88559-0B65-42E7-B769-3E4D639B58DF}"/>
                  </a:ext>
                </a:extLst>
              </p:cNvPr>
              <p:cNvSpPr/>
              <p:nvPr/>
            </p:nvSpPr>
            <p:spPr>
              <a:xfrm>
                <a:off x="11432636" y="1778273"/>
                <a:ext cx="89924" cy="20232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E07FFCD-83DE-42D8-9B11-FE49F028D128}"/>
                </a:ext>
              </a:extLst>
            </p:cNvPr>
            <p:cNvGrpSpPr/>
            <p:nvPr/>
          </p:nvGrpSpPr>
          <p:grpSpPr>
            <a:xfrm>
              <a:off x="9283024" y="4032168"/>
              <a:ext cx="162467" cy="156806"/>
              <a:chOff x="11200978" y="1652691"/>
              <a:chExt cx="162467" cy="156806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E8DF2DF-DDC5-44BE-9C0A-7B1DDBEA1F6B}"/>
                  </a:ext>
                </a:extLst>
              </p:cNvPr>
              <p:cNvSpPr/>
              <p:nvPr/>
            </p:nvSpPr>
            <p:spPr>
              <a:xfrm>
                <a:off x="11200978" y="1652691"/>
                <a:ext cx="162362" cy="154869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D7D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D994FBE-877F-4307-8A96-B8DC7869B0B3}"/>
                  </a:ext>
                </a:extLst>
              </p:cNvPr>
              <p:cNvSpPr/>
              <p:nvPr/>
            </p:nvSpPr>
            <p:spPr>
              <a:xfrm>
                <a:off x="11268525" y="1674611"/>
                <a:ext cx="94920" cy="134886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A06F57A-34BA-4D80-80BA-D2D5A2A1F8D7}"/>
                </a:ext>
              </a:extLst>
            </p:cNvPr>
            <p:cNvGrpSpPr/>
            <p:nvPr/>
          </p:nvGrpSpPr>
          <p:grpSpPr>
            <a:xfrm>
              <a:off x="9789449" y="3902402"/>
              <a:ext cx="222164" cy="204826"/>
              <a:chOff x="11300396" y="1777955"/>
              <a:chExt cx="222164" cy="204826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6B0C751-0E64-434F-A710-5F2E2ABA895A}"/>
                  </a:ext>
                </a:extLst>
              </p:cNvPr>
              <p:cNvSpPr/>
              <p:nvPr/>
            </p:nvSpPr>
            <p:spPr>
              <a:xfrm>
                <a:off x="11300396" y="1777955"/>
                <a:ext cx="219814" cy="204826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17F7FB0-9053-403D-A824-FC1816762720}"/>
                  </a:ext>
                </a:extLst>
              </p:cNvPr>
              <p:cNvSpPr/>
              <p:nvPr/>
            </p:nvSpPr>
            <p:spPr>
              <a:xfrm>
                <a:off x="11432636" y="1778273"/>
                <a:ext cx="89924" cy="20232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6A3C5059-0BD5-416F-A3EA-6EE7BDB44F90}"/>
                </a:ext>
              </a:extLst>
            </p:cNvPr>
            <p:cNvGrpSpPr/>
            <p:nvPr/>
          </p:nvGrpSpPr>
          <p:grpSpPr>
            <a:xfrm>
              <a:off x="8717052" y="3970825"/>
              <a:ext cx="194966" cy="179751"/>
              <a:chOff x="11300396" y="1777955"/>
              <a:chExt cx="222164" cy="204826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3BC31716-3E96-46DB-AA35-CC4FBE252F0D}"/>
                  </a:ext>
                </a:extLst>
              </p:cNvPr>
              <p:cNvSpPr/>
              <p:nvPr/>
            </p:nvSpPr>
            <p:spPr>
              <a:xfrm>
                <a:off x="11300396" y="1777955"/>
                <a:ext cx="219814" cy="204826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2F52A44-9EB8-490E-8B77-4FBBE231EF08}"/>
                  </a:ext>
                </a:extLst>
              </p:cNvPr>
              <p:cNvSpPr/>
              <p:nvPr/>
            </p:nvSpPr>
            <p:spPr>
              <a:xfrm>
                <a:off x="11432636" y="1778273"/>
                <a:ext cx="89924" cy="20232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94B7E1C8-FFC9-4E6E-A41B-CB99B1EB1CEF}"/>
              </a:ext>
            </a:extLst>
          </p:cNvPr>
          <p:cNvSpPr/>
          <p:nvPr/>
        </p:nvSpPr>
        <p:spPr>
          <a:xfrm rot="19736239">
            <a:off x="52471" y="1190064"/>
            <a:ext cx="5048911" cy="2799765"/>
          </a:xfrm>
          <a:custGeom>
            <a:avLst/>
            <a:gdLst>
              <a:gd name="connsiteX0" fmla="*/ 2863548 w 5048911"/>
              <a:gd name="connsiteY0" fmla="*/ 11220 h 2799765"/>
              <a:gd name="connsiteX1" fmla="*/ 2950748 w 5048911"/>
              <a:gd name="connsiteY1" fmla="*/ 142773 h 2799765"/>
              <a:gd name="connsiteX2" fmla="*/ 2950748 w 5048911"/>
              <a:gd name="connsiteY2" fmla="*/ 186697 h 2799765"/>
              <a:gd name="connsiteX3" fmla="*/ 2807975 w 5048911"/>
              <a:gd name="connsiteY3" fmla="*/ 329470 h 2799765"/>
              <a:gd name="connsiteX4" fmla="*/ 2745503 w 5048911"/>
              <a:gd name="connsiteY4" fmla="*/ 329471 h 2799765"/>
              <a:gd name="connsiteX5" fmla="*/ 2745503 w 5048911"/>
              <a:gd name="connsiteY5" fmla="*/ 480215 h 2799765"/>
              <a:gd name="connsiteX6" fmla="*/ 2824438 w 5048911"/>
              <a:gd name="connsiteY6" fmla="*/ 484332 h 2799765"/>
              <a:gd name="connsiteX7" fmla="*/ 3866494 w 5048911"/>
              <a:gd name="connsiteY7" fmla="*/ 764439 h 2799765"/>
              <a:gd name="connsiteX8" fmla="*/ 4016174 w 5048911"/>
              <a:gd name="connsiteY8" fmla="*/ 849889 h 2799765"/>
              <a:gd name="connsiteX9" fmla="*/ 5033052 w 5048911"/>
              <a:gd name="connsiteY9" fmla="*/ 2799765 h 2799765"/>
              <a:gd name="connsiteX10" fmla="*/ 12186 w 5048911"/>
              <a:gd name="connsiteY10" fmla="*/ 2799709 h 2799765"/>
              <a:gd name="connsiteX11" fmla="*/ 1178809 w 5048911"/>
              <a:gd name="connsiteY11" fmla="*/ 764408 h 2799765"/>
              <a:gd name="connsiteX12" fmla="*/ 2094886 w 5048911"/>
              <a:gd name="connsiteY12" fmla="*/ 500957 h 2799765"/>
              <a:gd name="connsiteX13" fmla="*/ 2299744 w 5048911"/>
              <a:gd name="connsiteY13" fmla="*/ 485940 h 2799765"/>
              <a:gd name="connsiteX14" fmla="*/ 2299744 w 5048911"/>
              <a:gd name="connsiteY14" fmla="*/ 329470 h 2799765"/>
              <a:gd name="connsiteX15" fmla="*/ 2237270 w 5048911"/>
              <a:gd name="connsiteY15" fmla="*/ 329470 h 2799765"/>
              <a:gd name="connsiteX16" fmla="*/ 2094497 w 5048911"/>
              <a:gd name="connsiteY16" fmla="*/ 186698 h 2799765"/>
              <a:gd name="connsiteX17" fmla="*/ 2094497 w 5048911"/>
              <a:gd name="connsiteY17" fmla="*/ 142773 h 2799765"/>
              <a:gd name="connsiteX18" fmla="*/ 2237270 w 5048911"/>
              <a:gd name="connsiteY18" fmla="*/ 0 h 2799765"/>
              <a:gd name="connsiteX19" fmla="*/ 2807975 w 5048911"/>
              <a:gd name="connsiteY19" fmla="*/ 0 h 2799765"/>
              <a:gd name="connsiteX20" fmla="*/ 2863548 w 5048911"/>
              <a:gd name="connsiteY20" fmla="*/ 11220 h 2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48911" h="2799765">
                <a:moveTo>
                  <a:pt x="2863548" y="11220"/>
                </a:moveTo>
                <a:cubicBezTo>
                  <a:pt x="2914792" y="32894"/>
                  <a:pt x="2950748" y="83635"/>
                  <a:pt x="2950748" y="142773"/>
                </a:cubicBezTo>
                <a:lnTo>
                  <a:pt x="2950748" y="186697"/>
                </a:lnTo>
                <a:cubicBezTo>
                  <a:pt x="2950748" y="265548"/>
                  <a:pt x="2886826" y="329470"/>
                  <a:pt x="2807975" y="329470"/>
                </a:cubicBezTo>
                <a:lnTo>
                  <a:pt x="2745503" y="329471"/>
                </a:lnTo>
                <a:lnTo>
                  <a:pt x="2745503" y="480215"/>
                </a:lnTo>
                <a:lnTo>
                  <a:pt x="2824438" y="484332"/>
                </a:lnTo>
                <a:cubicBezTo>
                  <a:pt x="3193770" y="513366"/>
                  <a:pt x="3558411" y="601746"/>
                  <a:pt x="3866494" y="764439"/>
                </a:cubicBezTo>
                <a:cubicBezTo>
                  <a:pt x="3917842" y="791555"/>
                  <a:pt x="3967751" y="820065"/>
                  <a:pt x="4016174" y="849889"/>
                </a:cubicBezTo>
                <a:cubicBezTo>
                  <a:pt x="4742528" y="1297242"/>
                  <a:pt x="5134655" y="2039964"/>
                  <a:pt x="5033052" y="2799765"/>
                </a:cubicBezTo>
                <a:lnTo>
                  <a:pt x="12186" y="2799709"/>
                </a:lnTo>
                <a:cubicBezTo>
                  <a:pt x="-96165" y="1989252"/>
                  <a:pt x="536425" y="1103620"/>
                  <a:pt x="1178809" y="764408"/>
                </a:cubicBezTo>
                <a:cubicBezTo>
                  <a:pt x="1419703" y="637204"/>
                  <a:pt x="1742351" y="544397"/>
                  <a:pt x="2094886" y="500957"/>
                </a:cubicBezTo>
                <a:lnTo>
                  <a:pt x="2299744" y="485940"/>
                </a:lnTo>
                <a:lnTo>
                  <a:pt x="2299744" y="329470"/>
                </a:lnTo>
                <a:lnTo>
                  <a:pt x="2237270" y="329470"/>
                </a:lnTo>
                <a:cubicBezTo>
                  <a:pt x="2158419" y="329470"/>
                  <a:pt x="2094497" y="265548"/>
                  <a:pt x="2094497" y="186698"/>
                </a:cubicBezTo>
                <a:lnTo>
                  <a:pt x="2094497" y="142773"/>
                </a:lnTo>
                <a:cubicBezTo>
                  <a:pt x="2094497" y="63922"/>
                  <a:pt x="2158419" y="0"/>
                  <a:pt x="2237270" y="0"/>
                </a:cubicBezTo>
                <a:lnTo>
                  <a:pt x="2807975" y="0"/>
                </a:lnTo>
                <a:cubicBezTo>
                  <a:pt x="2827688" y="0"/>
                  <a:pt x="2846467" y="3995"/>
                  <a:pt x="2863548" y="1122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93000">
                <a:schemeClr val="bg1">
                  <a:lumMod val="95000"/>
                </a:schemeClr>
              </a:gs>
              <a:gs pos="62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A5C95452-CFAE-415A-9F04-F2B06B2589E1}"/>
              </a:ext>
            </a:extLst>
          </p:cNvPr>
          <p:cNvGrpSpPr/>
          <p:nvPr/>
        </p:nvGrpSpPr>
        <p:grpSpPr>
          <a:xfrm>
            <a:off x="5604887" y="1495729"/>
            <a:ext cx="4076411" cy="1006371"/>
            <a:chOff x="4822352" y="1916832"/>
            <a:chExt cx="3422056" cy="1006371"/>
          </a:xfrm>
        </p:grpSpPr>
        <p:sp>
          <p:nvSpPr>
            <p:cNvPr id="46" name="Text Placeholder 10">
              <a:extLst>
                <a:ext uri="{FF2B5EF4-FFF2-40B4-BE49-F238E27FC236}">
                  <a16:creationId xmlns:a16="http://schemas.microsoft.com/office/drawing/2014/main" id="{EA5BB2EB-05C6-451D-8602-A1DD335C03BB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BF743AD-4DCE-4C09-8A68-A5123DD81F4C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18A675D-B7E8-4D10-8495-9FB517078C56}"/>
              </a:ext>
            </a:extLst>
          </p:cNvPr>
          <p:cNvGrpSpPr/>
          <p:nvPr/>
        </p:nvGrpSpPr>
        <p:grpSpPr>
          <a:xfrm>
            <a:off x="6604888" y="2736255"/>
            <a:ext cx="4076411" cy="1006371"/>
            <a:chOff x="4822352" y="1916832"/>
            <a:chExt cx="3422056" cy="1006371"/>
          </a:xfrm>
        </p:grpSpPr>
        <p:sp>
          <p:nvSpPr>
            <p:cNvPr id="49" name="Text Placeholder 10">
              <a:extLst>
                <a:ext uri="{FF2B5EF4-FFF2-40B4-BE49-F238E27FC236}">
                  <a16:creationId xmlns:a16="http://schemas.microsoft.com/office/drawing/2014/main" id="{839C996D-C52B-45A7-9205-190C246DD144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E212BA45-A5B0-429B-98FF-9BC065C67BF7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D6A0E5F-1163-4121-A7F1-282837FD73CE}"/>
              </a:ext>
            </a:extLst>
          </p:cNvPr>
          <p:cNvGrpSpPr/>
          <p:nvPr/>
        </p:nvGrpSpPr>
        <p:grpSpPr>
          <a:xfrm>
            <a:off x="7239335" y="3976781"/>
            <a:ext cx="4076411" cy="1006371"/>
            <a:chOff x="4822352" y="1916832"/>
            <a:chExt cx="3422056" cy="1006371"/>
          </a:xfrm>
        </p:grpSpPr>
        <p:sp>
          <p:nvSpPr>
            <p:cNvPr id="52" name="Text Placeholder 10">
              <a:extLst>
                <a:ext uri="{FF2B5EF4-FFF2-40B4-BE49-F238E27FC236}">
                  <a16:creationId xmlns:a16="http://schemas.microsoft.com/office/drawing/2014/main" id="{67F61204-690C-4CD5-9122-FC04C02CBC73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3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113E5F3A-EDD5-43EF-A8C4-7A354F04231A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377A710-D00D-44F7-9B4D-ACA7728EADF3}"/>
              </a:ext>
            </a:extLst>
          </p:cNvPr>
          <p:cNvGrpSpPr/>
          <p:nvPr/>
        </p:nvGrpSpPr>
        <p:grpSpPr>
          <a:xfrm>
            <a:off x="6604888" y="5217308"/>
            <a:ext cx="4076411" cy="1006371"/>
            <a:chOff x="4822352" y="1916832"/>
            <a:chExt cx="3422056" cy="1006371"/>
          </a:xfrm>
        </p:grpSpPr>
        <p:sp>
          <p:nvSpPr>
            <p:cNvPr id="55" name="Text Placeholder 10">
              <a:extLst>
                <a:ext uri="{FF2B5EF4-FFF2-40B4-BE49-F238E27FC236}">
                  <a16:creationId xmlns:a16="http://schemas.microsoft.com/office/drawing/2014/main" id="{F2A9F1F8-8452-48BD-BF74-F28C2CA1BE56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4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C10743B6-E593-4128-A4E9-51F921640B2E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C2185FA-93D7-49A2-B0DE-01147CC6501F}"/>
              </a:ext>
            </a:extLst>
          </p:cNvPr>
          <p:cNvGrpSpPr/>
          <p:nvPr/>
        </p:nvGrpSpPr>
        <p:grpSpPr>
          <a:xfrm rot="19676151">
            <a:off x="1006739" y="2202998"/>
            <a:ext cx="3595156" cy="1411936"/>
            <a:chOff x="1732406" y="3457077"/>
            <a:chExt cx="4259673" cy="1672914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28B5F75-42B3-4E89-AB93-BD1F259B105C}"/>
                </a:ext>
              </a:extLst>
            </p:cNvPr>
            <p:cNvSpPr/>
            <p:nvPr/>
          </p:nvSpPr>
          <p:spPr>
            <a:xfrm>
              <a:off x="3395023" y="4074034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C722B06-670A-48EF-B5B6-283ABC2BBFA7}"/>
                </a:ext>
              </a:extLst>
            </p:cNvPr>
            <p:cNvSpPr/>
            <p:nvPr/>
          </p:nvSpPr>
          <p:spPr>
            <a:xfrm>
              <a:off x="1732406" y="4091240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8063691-F9A6-4BB1-8DC5-4D31DDCB2227}"/>
                </a:ext>
              </a:extLst>
            </p:cNvPr>
            <p:cNvSpPr/>
            <p:nvPr/>
          </p:nvSpPr>
          <p:spPr>
            <a:xfrm>
              <a:off x="2316966" y="4073907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1561CDA-4CB8-4E66-9C74-29FFE3C00717}"/>
                </a:ext>
              </a:extLst>
            </p:cNvPr>
            <p:cNvSpPr/>
            <p:nvPr/>
          </p:nvSpPr>
          <p:spPr>
            <a:xfrm>
              <a:off x="5536801" y="4451464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C2F91B5-0F5A-40F6-8699-18F09D75267E}"/>
                </a:ext>
              </a:extLst>
            </p:cNvPr>
            <p:cNvSpPr/>
            <p:nvPr/>
          </p:nvSpPr>
          <p:spPr>
            <a:xfrm>
              <a:off x="4000931" y="4451601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848431B-025A-45DD-9791-D31347B5EB71}"/>
                </a:ext>
              </a:extLst>
            </p:cNvPr>
            <p:cNvSpPr/>
            <p:nvPr/>
          </p:nvSpPr>
          <p:spPr>
            <a:xfrm>
              <a:off x="1896725" y="3457077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D1F1979-6BDC-4C7A-A3DB-9EAE23A31B56}"/>
                </a:ext>
              </a:extLst>
            </p:cNvPr>
            <p:cNvSpPr/>
            <p:nvPr/>
          </p:nvSpPr>
          <p:spPr>
            <a:xfrm>
              <a:off x="2636335" y="4457668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23CF725-A415-437C-B7BD-F2F945CFDB56}"/>
                </a:ext>
              </a:extLst>
            </p:cNvPr>
            <p:cNvSpPr/>
            <p:nvPr/>
          </p:nvSpPr>
          <p:spPr>
            <a:xfrm>
              <a:off x="5212074" y="4458569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9192F57-1D9A-494F-A692-4E77A745692E}"/>
                </a:ext>
              </a:extLst>
            </p:cNvPr>
            <p:cNvSpPr/>
            <p:nvPr/>
          </p:nvSpPr>
          <p:spPr>
            <a:xfrm>
              <a:off x="3030641" y="4459939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7E839A8-E0C3-4548-B3BC-C0A317DA5142}"/>
                </a:ext>
              </a:extLst>
            </p:cNvPr>
            <p:cNvSpPr/>
            <p:nvPr/>
          </p:nvSpPr>
          <p:spPr>
            <a:xfrm>
              <a:off x="3703419" y="4462944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E66266-410E-4802-95E6-8ED2499C7D97}"/>
                </a:ext>
              </a:extLst>
            </p:cNvPr>
            <p:cNvSpPr/>
            <p:nvPr/>
          </p:nvSpPr>
          <p:spPr>
            <a:xfrm>
              <a:off x="4643335" y="4286617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37E0504-79D1-4345-9EFB-27BA4305C3F0}"/>
                </a:ext>
              </a:extLst>
            </p:cNvPr>
            <p:cNvSpPr/>
            <p:nvPr/>
          </p:nvSpPr>
          <p:spPr>
            <a:xfrm>
              <a:off x="3101992" y="3742735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9FCB2D5-9D65-40CA-8DBE-779A34A8C3A5}"/>
                </a:ext>
              </a:extLst>
            </p:cNvPr>
            <p:cNvSpPr/>
            <p:nvPr/>
          </p:nvSpPr>
          <p:spPr>
            <a:xfrm>
              <a:off x="2871876" y="3744228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50226C7-95DF-44F1-A7A6-CADABBCCF0B4}"/>
                </a:ext>
              </a:extLst>
            </p:cNvPr>
            <p:cNvSpPr/>
            <p:nvPr/>
          </p:nvSpPr>
          <p:spPr>
            <a:xfrm>
              <a:off x="2642492" y="3744863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73537A6-C16B-4C55-8890-9B72BEEA5135}"/>
                </a:ext>
              </a:extLst>
            </p:cNvPr>
            <p:cNvSpPr/>
            <p:nvPr/>
          </p:nvSpPr>
          <p:spPr>
            <a:xfrm>
              <a:off x="2313150" y="3747095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27FC2FD-F2BD-4F59-961D-25777891483D}"/>
                </a:ext>
              </a:extLst>
            </p:cNvPr>
            <p:cNvSpPr/>
            <p:nvPr/>
          </p:nvSpPr>
          <p:spPr>
            <a:xfrm>
              <a:off x="5053666" y="4233594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A477ED3-53DA-4016-B69C-55F9F64E11BB}"/>
                </a:ext>
              </a:extLst>
            </p:cNvPr>
            <p:cNvSpPr/>
            <p:nvPr/>
          </p:nvSpPr>
          <p:spPr>
            <a:xfrm>
              <a:off x="4443226" y="4232920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2CB51DD-0DF5-4249-8FA9-4EAE5F78CEC3}"/>
                </a:ext>
              </a:extLst>
            </p:cNvPr>
            <p:cNvSpPr/>
            <p:nvPr/>
          </p:nvSpPr>
          <p:spPr>
            <a:xfrm>
              <a:off x="4466290" y="4456965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335BE79-AF65-4FD7-8CFE-AA1BA0E16691}"/>
                </a:ext>
              </a:extLst>
            </p:cNvPr>
            <p:cNvSpPr/>
            <p:nvPr/>
          </p:nvSpPr>
          <p:spPr>
            <a:xfrm>
              <a:off x="5078357" y="4457324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95FF9C5-1A35-4C55-AA97-7B16C376E44B}"/>
              </a:ext>
            </a:extLst>
          </p:cNvPr>
          <p:cNvSpPr txBox="1"/>
          <p:nvPr/>
        </p:nvSpPr>
        <p:spPr>
          <a:xfrm>
            <a:off x="1029871" y="3186906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2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332902-6C9C-4AE2-A9F5-894941A43007}"/>
              </a:ext>
            </a:extLst>
          </p:cNvPr>
          <p:cNvSpPr txBox="1"/>
          <p:nvPr/>
        </p:nvSpPr>
        <p:spPr>
          <a:xfrm>
            <a:off x="4802834" y="3182529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D9A61D-9D77-43EE-A721-3CE2893B10C7}"/>
              </a:ext>
            </a:extLst>
          </p:cNvPr>
          <p:cNvSpPr txBox="1"/>
          <p:nvPr/>
        </p:nvSpPr>
        <p:spPr>
          <a:xfrm>
            <a:off x="8512189" y="3195632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755314F-3F0C-4C39-9CE8-9381C26B995D}"/>
              </a:ext>
            </a:extLst>
          </p:cNvPr>
          <p:cNvSpPr txBox="1"/>
          <p:nvPr/>
        </p:nvSpPr>
        <p:spPr>
          <a:xfrm>
            <a:off x="1851504" y="2614341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2"/>
                </a:solidFill>
                <a:cs typeface="Arial" pitchFamily="34" charset="0"/>
              </a:rPr>
              <a:t>36</a:t>
            </a:r>
            <a:r>
              <a:rPr lang="en-US" altLang="ko-KR" sz="20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F965EE-A241-4ACB-AC7A-A0160246FB6B}"/>
              </a:ext>
            </a:extLst>
          </p:cNvPr>
          <p:cNvSpPr txBox="1"/>
          <p:nvPr/>
        </p:nvSpPr>
        <p:spPr>
          <a:xfrm>
            <a:off x="5624467" y="2605585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cs typeface="Arial" pitchFamily="34" charset="0"/>
              </a:rPr>
              <a:t>43</a:t>
            </a:r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970A82-7B48-4C40-9008-D65E7C713411}"/>
              </a:ext>
            </a:extLst>
          </p:cNvPr>
          <p:cNvSpPr txBox="1"/>
          <p:nvPr/>
        </p:nvSpPr>
        <p:spPr>
          <a:xfrm>
            <a:off x="9333822" y="2631792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58</a:t>
            </a:r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1" name="그룹 13">
            <a:extLst>
              <a:ext uri="{FF2B5EF4-FFF2-40B4-BE49-F238E27FC236}">
                <a16:creationId xmlns:a16="http://schemas.microsoft.com/office/drawing/2014/main" id="{E07306E1-2ACC-48D9-873D-957DF557F14A}"/>
              </a:ext>
            </a:extLst>
          </p:cNvPr>
          <p:cNvGrpSpPr/>
          <p:nvPr/>
        </p:nvGrpSpPr>
        <p:grpSpPr>
          <a:xfrm>
            <a:off x="8632828" y="5956040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2" name="Rectangle 16">
              <a:extLst>
                <a:ext uri="{FF2B5EF4-FFF2-40B4-BE49-F238E27FC236}">
                  <a16:creationId xmlns:a16="http://schemas.microsoft.com/office/drawing/2014/main" id="{9FC90A32-B863-4F80-8309-2073C598F0E4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" name="Rectangle 16">
              <a:extLst>
                <a:ext uri="{FF2B5EF4-FFF2-40B4-BE49-F238E27FC236}">
                  <a16:creationId xmlns:a16="http://schemas.microsoft.com/office/drawing/2014/main" id="{D47B2110-8CC4-4A6D-B7FD-9F19927C52D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" name="Rectangle 16">
              <a:extLst>
                <a:ext uri="{FF2B5EF4-FFF2-40B4-BE49-F238E27FC236}">
                  <a16:creationId xmlns:a16="http://schemas.microsoft.com/office/drawing/2014/main" id="{A224D87E-36DF-4AFA-A0B4-2F5AD6B6AA72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" name="Rectangle 16">
              <a:extLst>
                <a:ext uri="{FF2B5EF4-FFF2-40B4-BE49-F238E27FC236}">
                  <a16:creationId xmlns:a16="http://schemas.microsoft.com/office/drawing/2014/main" id="{D8E05741-1F7E-42E7-A411-80F3F7E358A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" name="Rectangle 16">
              <a:extLst>
                <a:ext uri="{FF2B5EF4-FFF2-40B4-BE49-F238E27FC236}">
                  <a16:creationId xmlns:a16="http://schemas.microsoft.com/office/drawing/2014/main" id="{FBED03B5-5D43-4F53-B820-8F67364C455D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931C3E4-9D01-4619-8B3C-CBFBAFB9FBBA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27174117-4654-49F8-AD1B-E18D8A9C9D3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" name="Rectangle 16">
              <a:extLst>
                <a:ext uri="{FF2B5EF4-FFF2-40B4-BE49-F238E27FC236}">
                  <a16:creationId xmlns:a16="http://schemas.microsoft.com/office/drawing/2014/main" id="{80A24B04-F825-461C-9FE9-D31CA66F64A0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" name="Rectangle 16">
              <a:extLst>
                <a:ext uri="{FF2B5EF4-FFF2-40B4-BE49-F238E27FC236}">
                  <a16:creationId xmlns:a16="http://schemas.microsoft.com/office/drawing/2014/main" id="{90D90EBE-9DEA-45EC-83DC-2A96250099D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" name="Rectangle 16">
              <a:extLst>
                <a:ext uri="{FF2B5EF4-FFF2-40B4-BE49-F238E27FC236}">
                  <a16:creationId xmlns:a16="http://schemas.microsoft.com/office/drawing/2014/main" id="{8944C156-5053-44CA-AB3F-4972E202777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2" name="그룹 599">
            <a:extLst>
              <a:ext uri="{FF2B5EF4-FFF2-40B4-BE49-F238E27FC236}">
                <a16:creationId xmlns:a16="http://schemas.microsoft.com/office/drawing/2014/main" id="{FDF9F49B-2897-4B6E-8EB4-EA10CFA6359B}"/>
              </a:ext>
            </a:extLst>
          </p:cNvPr>
          <p:cNvGrpSpPr/>
          <p:nvPr/>
        </p:nvGrpSpPr>
        <p:grpSpPr>
          <a:xfrm>
            <a:off x="4923474" y="5956039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23" name="Rectangle 16">
              <a:extLst>
                <a:ext uri="{FF2B5EF4-FFF2-40B4-BE49-F238E27FC236}">
                  <a16:creationId xmlns:a16="http://schemas.microsoft.com/office/drawing/2014/main" id="{968B2986-8AA6-4F81-AA6C-3C2775021F97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" name="Rectangle 16">
              <a:extLst>
                <a:ext uri="{FF2B5EF4-FFF2-40B4-BE49-F238E27FC236}">
                  <a16:creationId xmlns:a16="http://schemas.microsoft.com/office/drawing/2014/main" id="{C4E9A250-B584-4E12-89FD-DDB1E7D9886B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" name="Rectangle 16">
              <a:extLst>
                <a:ext uri="{FF2B5EF4-FFF2-40B4-BE49-F238E27FC236}">
                  <a16:creationId xmlns:a16="http://schemas.microsoft.com/office/drawing/2014/main" id="{A47EECCD-2657-41EE-A721-005C757E7465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" name="Rectangle 16">
              <a:extLst>
                <a:ext uri="{FF2B5EF4-FFF2-40B4-BE49-F238E27FC236}">
                  <a16:creationId xmlns:a16="http://schemas.microsoft.com/office/drawing/2014/main" id="{F4636B99-2FD3-43DC-A730-44A36142214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" name="Rectangle 16">
              <a:extLst>
                <a:ext uri="{FF2B5EF4-FFF2-40B4-BE49-F238E27FC236}">
                  <a16:creationId xmlns:a16="http://schemas.microsoft.com/office/drawing/2014/main" id="{4C137386-3D24-48DC-BFC9-F8CD42F35C6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" name="Rectangle 16">
              <a:extLst>
                <a:ext uri="{FF2B5EF4-FFF2-40B4-BE49-F238E27FC236}">
                  <a16:creationId xmlns:a16="http://schemas.microsoft.com/office/drawing/2014/main" id="{10F6B637-F6C3-4255-A9B7-CFBF4EC120AB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" name="Rectangle 16">
              <a:extLst>
                <a:ext uri="{FF2B5EF4-FFF2-40B4-BE49-F238E27FC236}">
                  <a16:creationId xmlns:a16="http://schemas.microsoft.com/office/drawing/2014/main" id="{91EB990F-7A47-4515-A4C1-F34BB5060B11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" name="Rectangle 16">
              <a:extLst>
                <a:ext uri="{FF2B5EF4-FFF2-40B4-BE49-F238E27FC236}">
                  <a16:creationId xmlns:a16="http://schemas.microsoft.com/office/drawing/2014/main" id="{9F5E529E-BAE5-43DA-AE97-C2A3E9C59537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" name="Rectangle 16">
              <a:extLst>
                <a:ext uri="{FF2B5EF4-FFF2-40B4-BE49-F238E27FC236}">
                  <a16:creationId xmlns:a16="http://schemas.microsoft.com/office/drawing/2014/main" id="{B50F2A1E-D379-4BD0-80BE-4D55D117E7B7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" name="Rectangle 16">
              <a:extLst>
                <a:ext uri="{FF2B5EF4-FFF2-40B4-BE49-F238E27FC236}">
                  <a16:creationId xmlns:a16="http://schemas.microsoft.com/office/drawing/2014/main" id="{C2CC4DC6-511E-428E-8C5B-028A59200AC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3" name="그룹 610">
            <a:extLst>
              <a:ext uri="{FF2B5EF4-FFF2-40B4-BE49-F238E27FC236}">
                <a16:creationId xmlns:a16="http://schemas.microsoft.com/office/drawing/2014/main" id="{ED530AD6-4942-4269-8A56-59B202E3C674}"/>
              </a:ext>
            </a:extLst>
          </p:cNvPr>
          <p:cNvGrpSpPr/>
          <p:nvPr/>
        </p:nvGrpSpPr>
        <p:grpSpPr>
          <a:xfrm>
            <a:off x="1150510" y="5956038"/>
            <a:ext cx="2366418" cy="131927"/>
            <a:chOff x="8445975" y="6117821"/>
            <a:chExt cx="2783111" cy="155158"/>
          </a:xfrm>
        </p:grpSpPr>
        <p:sp>
          <p:nvSpPr>
            <p:cNvPr id="34" name="Rectangle 16">
              <a:extLst>
                <a:ext uri="{FF2B5EF4-FFF2-40B4-BE49-F238E27FC236}">
                  <a16:creationId xmlns:a16="http://schemas.microsoft.com/office/drawing/2014/main" id="{CB74B267-1AA0-42FF-A752-2D42BB199901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5" name="Rectangle 16">
              <a:extLst>
                <a:ext uri="{FF2B5EF4-FFF2-40B4-BE49-F238E27FC236}">
                  <a16:creationId xmlns:a16="http://schemas.microsoft.com/office/drawing/2014/main" id="{04A6D69C-FB39-496B-BD03-E5D7CB3BD29A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6" name="Rectangle 16">
              <a:extLst>
                <a:ext uri="{FF2B5EF4-FFF2-40B4-BE49-F238E27FC236}">
                  <a16:creationId xmlns:a16="http://schemas.microsoft.com/office/drawing/2014/main" id="{4B6EC3AB-013B-4147-AC88-70F941635B07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7" name="Rectangle 16">
              <a:extLst>
                <a:ext uri="{FF2B5EF4-FFF2-40B4-BE49-F238E27FC236}">
                  <a16:creationId xmlns:a16="http://schemas.microsoft.com/office/drawing/2014/main" id="{C10A5D45-320C-4F82-9A43-E3D2F9F86FDC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8" name="Rectangle 16">
              <a:extLst>
                <a:ext uri="{FF2B5EF4-FFF2-40B4-BE49-F238E27FC236}">
                  <a16:creationId xmlns:a16="http://schemas.microsoft.com/office/drawing/2014/main" id="{BB199737-C009-44D0-AF8A-2B6A38A1CDA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9" name="Rectangle 16">
              <a:extLst>
                <a:ext uri="{FF2B5EF4-FFF2-40B4-BE49-F238E27FC236}">
                  <a16:creationId xmlns:a16="http://schemas.microsoft.com/office/drawing/2014/main" id="{F311DECF-36A0-46E4-B156-89094F1B8185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0" name="Rectangle 16">
              <a:extLst>
                <a:ext uri="{FF2B5EF4-FFF2-40B4-BE49-F238E27FC236}">
                  <a16:creationId xmlns:a16="http://schemas.microsoft.com/office/drawing/2014/main" id="{60FAB441-D33A-48BE-A890-367B3BCC7638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1" name="Rectangle 16">
              <a:extLst>
                <a:ext uri="{FF2B5EF4-FFF2-40B4-BE49-F238E27FC236}">
                  <a16:creationId xmlns:a16="http://schemas.microsoft.com/office/drawing/2014/main" id="{E4049D2F-E6E0-4BF9-9044-B784339E349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2" name="Rectangle 16">
              <a:extLst>
                <a:ext uri="{FF2B5EF4-FFF2-40B4-BE49-F238E27FC236}">
                  <a16:creationId xmlns:a16="http://schemas.microsoft.com/office/drawing/2014/main" id="{1E928F7F-FA13-4E18-8707-7A25DFEF8BB7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3" name="Rectangle 16">
              <a:extLst>
                <a:ext uri="{FF2B5EF4-FFF2-40B4-BE49-F238E27FC236}">
                  <a16:creationId xmlns:a16="http://schemas.microsoft.com/office/drawing/2014/main" id="{2D9BDEE2-0A25-4FE0-8469-630BDAD2B638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45" name="그룹 622">
            <a:extLst>
              <a:ext uri="{FF2B5EF4-FFF2-40B4-BE49-F238E27FC236}">
                <a16:creationId xmlns:a16="http://schemas.microsoft.com/office/drawing/2014/main" id="{D060FE05-E64A-49E1-A1B5-C7A54C63F8CE}"/>
              </a:ext>
            </a:extLst>
          </p:cNvPr>
          <p:cNvGrpSpPr/>
          <p:nvPr/>
        </p:nvGrpSpPr>
        <p:grpSpPr>
          <a:xfrm>
            <a:off x="8632828" y="5711114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46" name="Rectangle 16">
              <a:extLst>
                <a:ext uri="{FF2B5EF4-FFF2-40B4-BE49-F238E27FC236}">
                  <a16:creationId xmlns:a16="http://schemas.microsoft.com/office/drawing/2014/main" id="{3BF4505F-D064-4F93-BADC-7922D5DDA4B3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7" name="Rectangle 16">
              <a:extLst>
                <a:ext uri="{FF2B5EF4-FFF2-40B4-BE49-F238E27FC236}">
                  <a16:creationId xmlns:a16="http://schemas.microsoft.com/office/drawing/2014/main" id="{364B431B-98EB-45E6-B0A2-9824E56755B5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8" name="Rectangle 16">
              <a:extLst>
                <a:ext uri="{FF2B5EF4-FFF2-40B4-BE49-F238E27FC236}">
                  <a16:creationId xmlns:a16="http://schemas.microsoft.com/office/drawing/2014/main" id="{5DB3B2B9-D00A-4515-9C61-058BEE98BC33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9" name="Rectangle 16">
              <a:extLst>
                <a:ext uri="{FF2B5EF4-FFF2-40B4-BE49-F238E27FC236}">
                  <a16:creationId xmlns:a16="http://schemas.microsoft.com/office/drawing/2014/main" id="{9F28A70A-22A2-434B-9564-ED0EB30C9CF9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0" name="Rectangle 16">
              <a:extLst>
                <a:ext uri="{FF2B5EF4-FFF2-40B4-BE49-F238E27FC236}">
                  <a16:creationId xmlns:a16="http://schemas.microsoft.com/office/drawing/2014/main" id="{8DE075F4-7605-4D89-B084-CF5CF93E8853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1" name="Rectangle 16">
              <a:extLst>
                <a:ext uri="{FF2B5EF4-FFF2-40B4-BE49-F238E27FC236}">
                  <a16:creationId xmlns:a16="http://schemas.microsoft.com/office/drawing/2014/main" id="{4D935B15-B9EA-4B38-B9A2-B9303125E054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2" name="Rectangle 16">
              <a:extLst>
                <a:ext uri="{FF2B5EF4-FFF2-40B4-BE49-F238E27FC236}">
                  <a16:creationId xmlns:a16="http://schemas.microsoft.com/office/drawing/2014/main" id="{C8D50984-9F0A-466F-9452-A3317BEC5D72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3" name="Rectangle 16">
              <a:extLst>
                <a:ext uri="{FF2B5EF4-FFF2-40B4-BE49-F238E27FC236}">
                  <a16:creationId xmlns:a16="http://schemas.microsoft.com/office/drawing/2014/main" id="{81CF097C-D030-4B45-BCD3-D9FA187F0BE7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4" name="Rectangle 16">
              <a:extLst>
                <a:ext uri="{FF2B5EF4-FFF2-40B4-BE49-F238E27FC236}">
                  <a16:creationId xmlns:a16="http://schemas.microsoft.com/office/drawing/2014/main" id="{6C02ED45-BDD8-439E-9784-B3923850239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5" name="Rectangle 16">
              <a:extLst>
                <a:ext uri="{FF2B5EF4-FFF2-40B4-BE49-F238E27FC236}">
                  <a16:creationId xmlns:a16="http://schemas.microsoft.com/office/drawing/2014/main" id="{5E4054C1-D844-424C-A11E-75F6C458BF7E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56" name="그룹 633">
            <a:extLst>
              <a:ext uri="{FF2B5EF4-FFF2-40B4-BE49-F238E27FC236}">
                <a16:creationId xmlns:a16="http://schemas.microsoft.com/office/drawing/2014/main" id="{3EED3634-65D6-4076-B432-98B62EADBE69}"/>
              </a:ext>
            </a:extLst>
          </p:cNvPr>
          <p:cNvGrpSpPr/>
          <p:nvPr/>
        </p:nvGrpSpPr>
        <p:grpSpPr>
          <a:xfrm>
            <a:off x="4923474" y="5711113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57" name="Rectangle 16">
              <a:extLst>
                <a:ext uri="{FF2B5EF4-FFF2-40B4-BE49-F238E27FC236}">
                  <a16:creationId xmlns:a16="http://schemas.microsoft.com/office/drawing/2014/main" id="{56DAED7F-1E44-4C83-80C4-468B43F980C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8" name="Rectangle 16">
              <a:extLst>
                <a:ext uri="{FF2B5EF4-FFF2-40B4-BE49-F238E27FC236}">
                  <a16:creationId xmlns:a16="http://schemas.microsoft.com/office/drawing/2014/main" id="{CAD02BD3-5BAF-4319-9D34-4BEC94342C3C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9" name="Rectangle 16">
              <a:extLst>
                <a:ext uri="{FF2B5EF4-FFF2-40B4-BE49-F238E27FC236}">
                  <a16:creationId xmlns:a16="http://schemas.microsoft.com/office/drawing/2014/main" id="{B033AD33-61C4-432B-8136-6F5E60866538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0" name="Rectangle 16">
              <a:extLst>
                <a:ext uri="{FF2B5EF4-FFF2-40B4-BE49-F238E27FC236}">
                  <a16:creationId xmlns:a16="http://schemas.microsoft.com/office/drawing/2014/main" id="{790D196F-622E-4F3C-9742-E28593D1D7DB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1" name="Rectangle 16">
              <a:extLst>
                <a:ext uri="{FF2B5EF4-FFF2-40B4-BE49-F238E27FC236}">
                  <a16:creationId xmlns:a16="http://schemas.microsoft.com/office/drawing/2014/main" id="{CC4DB356-9F6B-40A9-A9C5-10C317E7C8C9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2" name="Rectangle 16">
              <a:extLst>
                <a:ext uri="{FF2B5EF4-FFF2-40B4-BE49-F238E27FC236}">
                  <a16:creationId xmlns:a16="http://schemas.microsoft.com/office/drawing/2014/main" id="{CD532A6C-8852-4725-A17C-D9203B7AE63F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3" name="Rectangle 16">
              <a:extLst>
                <a:ext uri="{FF2B5EF4-FFF2-40B4-BE49-F238E27FC236}">
                  <a16:creationId xmlns:a16="http://schemas.microsoft.com/office/drawing/2014/main" id="{A04001CE-6570-41E9-9731-464165D89B93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4" name="Rectangle 16">
              <a:extLst>
                <a:ext uri="{FF2B5EF4-FFF2-40B4-BE49-F238E27FC236}">
                  <a16:creationId xmlns:a16="http://schemas.microsoft.com/office/drawing/2014/main" id="{CD636C3E-69AF-44CF-BCA2-796F2DA75670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5" name="Rectangle 16">
              <a:extLst>
                <a:ext uri="{FF2B5EF4-FFF2-40B4-BE49-F238E27FC236}">
                  <a16:creationId xmlns:a16="http://schemas.microsoft.com/office/drawing/2014/main" id="{A89F3B66-7182-456E-95A5-DC1774131044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6" name="Rectangle 16">
              <a:extLst>
                <a:ext uri="{FF2B5EF4-FFF2-40B4-BE49-F238E27FC236}">
                  <a16:creationId xmlns:a16="http://schemas.microsoft.com/office/drawing/2014/main" id="{3C387122-177F-4E23-A8F9-7984D8FB9908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67" name="그룹 644">
            <a:extLst>
              <a:ext uri="{FF2B5EF4-FFF2-40B4-BE49-F238E27FC236}">
                <a16:creationId xmlns:a16="http://schemas.microsoft.com/office/drawing/2014/main" id="{EB5338BF-B40B-48D8-BD1D-06019FF3FDE6}"/>
              </a:ext>
            </a:extLst>
          </p:cNvPr>
          <p:cNvGrpSpPr/>
          <p:nvPr/>
        </p:nvGrpSpPr>
        <p:grpSpPr>
          <a:xfrm>
            <a:off x="1150510" y="5711112"/>
            <a:ext cx="2366418" cy="131927"/>
            <a:chOff x="8445975" y="6117821"/>
            <a:chExt cx="2783111" cy="155158"/>
          </a:xfrm>
        </p:grpSpPr>
        <p:sp>
          <p:nvSpPr>
            <p:cNvPr id="68" name="Rectangle 16">
              <a:extLst>
                <a:ext uri="{FF2B5EF4-FFF2-40B4-BE49-F238E27FC236}">
                  <a16:creationId xmlns:a16="http://schemas.microsoft.com/office/drawing/2014/main" id="{0C3F3BDF-6856-4345-B9F2-5F5113A5BA7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9" name="Rectangle 16">
              <a:extLst>
                <a:ext uri="{FF2B5EF4-FFF2-40B4-BE49-F238E27FC236}">
                  <a16:creationId xmlns:a16="http://schemas.microsoft.com/office/drawing/2014/main" id="{318FFED9-4D1A-483F-9A42-DF130092526C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0" name="Rectangle 16">
              <a:extLst>
                <a:ext uri="{FF2B5EF4-FFF2-40B4-BE49-F238E27FC236}">
                  <a16:creationId xmlns:a16="http://schemas.microsoft.com/office/drawing/2014/main" id="{0FDCF639-9F92-4585-99CA-4757DC4E7D55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1" name="Rectangle 16">
              <a:extLst>
                <a:ext uri="{FF2B5EF4-FFF2-40B4-BE49-F238E27FC236}">
                  <a16:creationId xmlns:a16="http://schemas.microsoft.com/office/drawing/2014/main" id="{EFDAFC95-1662-474E-920A-08E5C35A341D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2" name="Rectangle 16">
              <a:extLst>
                <a:ext uri="{FF2B5EF4-FFF2-40B4-BE49-F238E27FC236}">
                  <a16:creationId xmlns:a16="http://schemas.microsoft.com/office/drawing/2014/main" id="{23FDA29C-E6AF-412E-B04A-AF840508F013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3" name="Rectangle 16">
              <a:extLst>
                <a:ext uri="{FF2B5EF4-FFF2-40B4-BE49-F238E27FC236}">
                  <a16:creationId xmlns:a16="http://schemas.microsoft.com/office/drawing/2014/main" id="{D15AD80D-9E57-4634-942B-095A61BB9224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4" name="Rectangle 16">
              <a:extLst>
                <a:ext uri="{FF2B5EF4-FFF2-40B4-BE49-F238E27FC236}">
                  <a16:creationId xmlns:a16="http://schemas.microsoft.com/office/drawing/2014/main" id="{44EE1AF5-A5BB-4D70-ACFB-C7A2FABF89F9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5" name="Rectangle 16">
              <a:extLst>
                <a:ext uri="{FF2B5EF4-FFF2-40B4-BE49-F238E27FC236}">
                  <a16:creationId xmlns:a16="http://schemas.microsoft.com/office/drawing/2014/main" id="{3534D12F-AF38-449A-86B0-14D45D74C11B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6" name="Rectangle 16">
              <a:extLst>
                <a:ext uri="{FF2B5EF4-FFF2-40B4-BE49-F238E27FC236}">
                  <a16:creationId xmlns:a16="http://schemas.microsoft.com/office/drawing/2014/main" id="{1008AE13-4FDE-40C6-9F54-B401C04622C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7" name="Rectangle 16">
              <a:extLst>
                <a:ext uri="{FF2B5EF4-FFF2-40B4-BE49-F238E27FC236}">
                  <a16:creationId xmlns:a16="http://schemas.microsoft.com/office/drawing/2014/main" id="{E332CA00-638C-448B-859F-ADFD57867959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8" name="그룹 655">
            <a:extLst>
              <a:ext uri="{FF2B5EF4-FFF2-40B4-BE49-F238E27FC236}">
                <a16:creationId xmlns:a16="http://schemas.microsoft.com/office/drawing/2014/main" id="{E2E2C794-5148-4336-AFA5-152D96D10CDD}"/>
              </a:ext>
            </a:extLst>
          </p:cNvPr>
          <p:cNvGrpSpPr/>
          <p:nvPr/>
        </p:nvGrpSpPr>
        <p:grpSpPr>
          <a:xfrm>
            <a:off x="8632828" y="5466189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79" name="Rectangle 16">
              <a:extLst>
                <a:ext uri="{FF2B5EF4-FFF2-40B4-BE49-F238E27FC236}">
                  <a16:creationId xmlns:a16="http://schemas.microsoft.com/office/drawing/2014/main" id="{C5B4D628-F505-45F3-A5E3-C73F6BA129EB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Rectangle 16">
              <a:extLst>
                <a:ext uri="{FF2B5EF4-FFF2-40B4-BE49-F238E27FC236}">
                  <a16:creationId xmlns:a16="http://schemas.microsoft.com/office/drawing/2014/main" id="{71EDE01A-B6EC-4347-A1F4-8FF7AA6CE1A9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1" name="Rectangle 16">
              <a:extLst>
                <a:ext uri="{FF2B5EF4-FFF2-40B4-BE49-F238E27FC236}">
                  <a16:creationId xmlns:a16="http://schemas.microsoft.com/office/drawing/2014/main" id="{FDD30C82-8373-4C28-AABA-19F188DC82F8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2" name="Rectangle 16">
              <a:extLst>
                <a:ext uri="{FF2B5EF4-FFF2-40B4-BE49-F238E27FC236}">
                  <a16:creationId xmlns:a16="http://schemas.microsoft.com/office/drawing/2014/main" id="{2530B05B-907C-401F-8F56-2A5010423035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3" name="Rectangle 16">
              <a:extLst>
                <a:ext uri="{FF2B5EF4-FFF2-40B4-BE49-F238E27FC236}">
                  <a16:creationId xmlns:a16="http://schemas.microsoft.com/office/drawing/2014/main" id="{DB6D9671-3488-4E24-80C2-9E9412DD260B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4" name="Rectangle 16">
              <a:extLst>
                <a:ext uri="{FF2B5EF4-FFF2-40B4-BE49-F238E27FC236}">
                  <a16:creationId xmlns:a16="http://schemas.microsoft.com/office/drawing/2014/main" id="{EACF713E-DFF1-40C6-BA7C-62C773B5E093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5" name="Rectangle 16">
              <a:extLst>
                <a:ext uri="{FF2B5EF4-FFF2-40B4-BE49-F238E27FC236}">
                  <a16:creationId xmlns:a16="http://schemas.microsoft.com/office/drawing/2014/main" id="{73786009-0072-40AB-9406-CC25C7AA9611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6" name="Rectangle 16">
              <a:extLst>
                <a:ext uri="{FF2B5EF4-FFF2-40B4-BE49-F238E27FC236}">
                  <a16:creationId xmlns:a16="http://schemas.microsoft.com/office/drawing/2014/main" id="{C8DB33D4-57B8-4674-A1E8-1147EA473FB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7" name="Rectangle 16">
              <a:extLst>
                <a:ext uri="{FF2B5EF4-FFF2-40B4-BE49-F238E27FC236}">
                  <a16:creationId xmlns:a16="http://schemas.microsoft.com/office/drawing/2014/main" id="{4CA14CA7-5642-44DB-8C43-EFC1FDA16F52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8" name="Rectangle 16">
              <a:extLst>
                <a:ext uri="{FF2B5EF4-FFF2-40B4-BE49-F238E27FC236}">
                  <a16:creationId xmlns:a16="http://schemas.microsoft.com/office/drawing/2014/main" id="{9F6ADF86-D839-4F56-B696-1D12C3A000EC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89" name="그룹 666">
            <a:extLst>
              <a:ext uri="{FF2B5EF4-FFF2-40B4-BE49-F238E27FC236}">
                <a16:creationId xmlns:a16="http://schemas.microsoft.com/office/drawing/2014/main" id="{57C239B0-D2C3-4B5F-9183-4733EB14D583}"/>
              </a:ext>
            </a:extLst>
          </p:cNvPr>
          <p:cNvGrpSpPr/>
          <p:nvPr/>
        </p:nvGrpSpPr>
        <p:grpSpPr>
          <a:xfrm>
            <a:off x="4923474" y="5466188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90" name="Rectangle 16">
              <a:extLst>
                <a:ext uri="{FF2B5EF4-FFF2-40B4-BE49-F238E27FC236}">
                  <a16:creationId xmlns:a16="http://schemas.microsoft.com/office/drawing/2014/main" id="{3C05FE5A-4B59-4A23-8EC7-8C5FADDEC4D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1" name="Rectangle 16">
              <a:extLst>
                <a:ext uri="{FF2B5EF4-FFF2-40B4-BE49-F238E27FC236}">
                  <a16:creationId xmlns:a16="http://schemas.microsoft.com/office/drawing/2014/main" id="{160E6C03-028B-4F99-BE0B-A168214FC6B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2" name="Rectangle 16">
              <a:extLst>
                <a:ext uri="{FF2B5EF4-FFF2-40B4-BE49-F238E27FC236}">
                  <a16:creationId xmlns:a16="http://schemas.microsoft.com/office/drawing/2014/main" id="{375F26B2-8D5E-4F21-91B5-255F46533F5B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3" name="Rectangle 16">
              <a:extLst>
                <a:ext uri="{FF2B5EF4-FFF2-40B4-BE49-F238E27FC236}">
                  <a16:creationId xmlns:a16="http://schemas.microsoft.com/office/drawing/2014/main" id="{3EED344A-6474-4664-BDFF-3E6FD404AF03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4" name="Rectangle 16">
              <a:extLst>
                <a:ext uri="{FF2B5EF4-FFF2-40B4-BE49-F238E27FC236}">
                  <a16:creationId xmlns:a16="http://schemas.microsoft.com/office/drawing/2014/main" id="{58B12B1F-D0F3-401A-B626-FA93560477A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5" name="Rectangle 16">
              <a:extLst>
                <a:ext uri="{FF2B5EF4-FFF2-40B4-BE49-F238E27FC236}">
                  <a16:creationId xmlns:a16="http://schemas.microsoft.com/office/drawing/2014/main" id="{66CE9A84-242F-47A5-B312-7CB7493C436D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6" name="Rectangle 16">
              <a:extLst>
                <a:ext uri="{FF2B5EF4-FFF2-40B4-BE49-F238E27FC236}">
                  <a16:creationId xmlns:a16="http://schemas.microsoft.com/office/drawing/2014/main" id="{6C69833E-90F1-4497-AF42-29BC352244D2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7" name="Rectangle 16">
              <a:extLst>
                <a:ext uri="{FF2B5EF4-FFF2-40B4-BE49-F238E27FC236}">
                  <a16:creationId xmlns:a16="http://schemas.microsoft.com/office/drawing/2014/main" id="{ECD61424-F936-41B3-9971-E71773599B9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8" name="Rectangle 16">
              <a:extLst>
                <a:ext uri="{FF2B5EF4-FFF2-40B4-BE49-F238E27FC236}">
                  <a16:creationId xmlns:a16="http://schemas.microsoft.com/office/drawing/2014/main" id="{9F6246A3-8BF0-4F40-A9D5-F702D355694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9" name="Rectangle 16">
              <a:extLst>
                <a:ext uri="{FF2B5EF4-FFF2-40B4-BE49-F238E27FC236}">
                  <a16:creationId xmlns:a16="http://schemas.microsoft.com/office/drawing/2014/main" id="{D4277130-BE6A-4D7B-859C-DF3ACF193280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00" name="그룹 677">
            <a:extLst>
              <a:ext uri="{FF2B5EF4-FFF2-40B4-BE49-F238E27FC236}">
                <a16:creationId xmlns:a16="http://schemas.microsoft.com/office/drawing/2014/main" id="{0D988388-F8BA-4D8D-85F2-19AA6236110E}"/>
              </a:ext>
            </a:extLst>
          </p:cNvPr>
          <p:cNvGrpSpPr/>
          <p:nvPr/>
        </p:nvGrpSpPr>
        <p:grpSpPr>
          <a:xfrm>
            <a:off x="1150510" y="5466187"/>
            <a:ext cx="2366418" cy="131927"/>
            <a:chOff x="8445975" y="6117821"/>
            <a:chExt cx="2783111" cy="155158"/>
          </a:xfrm>
        </p:grpSpPr>
        <p:sp>
          <p:nvSpPr>
            <p:cNvPr id="101" name="Rectangle 16">
              <a:extLst>
                <a:ext uri="{FF2B5EF4-FFF2-40B4-BE49-F238E27FC236}">
                  <a16:creationId xmlns:a16="http://schemas.microsoft.com/office/drawing/2014/main" id="{ED3074CC-7D37-401A-8CDB-FDF27E98C937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2" name="Rectangle 16">
              <a:extLst>
                <a:ext uri="{FF2B5EF4-FFF2-40B4-BE49-F238E27FC236}">
                  <a16:creationId xmlns:a16="http://schemas.microsoft.com/office/drawing/2014/main" id="{B612E137-CEDE-4DFD-8213-1EB7B3E8542B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3" name="Rectangle 16">
              <a:extLst>
                <a:ext uri="{FF2B5EF4-FFF2-40B4-BE49-F238E27FC236}">
                  <a16:creationId xmlns:a16="http://schemas.microsoft.com/office/drawing/2014/main" id="{513391AD-E441-46E3-B6E9-2D52BBB0146F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4" name="Rectangle 16">
              <a:extLst>
                <a:ext uri="{FF2B5EF4-FFF2-40B4-BE49-F238E27FC236}">
                  <a16:creationId xmlns:a16="http://schemas.microsoft.com/office/drawing/2014/main" id="{6E8C195C-8348-4230-8ECE-1C1404411CAD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5" name="Rectangle 16">
              <a:extLst>
                <a:ext uri="{FF2B5EF4-FFF2-40B4-BE49-F238E27FC236}">
                  <a16:creationId xmlns:a16="http://schemas.microsoft.com/office/drawing/2014/main" id="{872DE089-A0E4-4407-B7C9-68983101169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6" name="Rectangle 16">
              <a:extLst>
                <a:ext uri="{FF2B5EF4-FFF2-40B4-BE49-F238E27FC236}">
                  <a16:creationId xmlns:a16="http://schemas.microsoft.com/office/drawing/2014/main" id="{56BA144C-F8B4-484E-9BBA-DFB7838BA971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7" name="Rectangle 16">
              <a:extLst>
                <a:ext uri="{FF2B5EF4-FFF2-40B4-BE49-F238E27FC236}">
                  <a16:creationId xmlns:a16="http://schemas.microsoft.com/office/drawing/2014/main" id="{C9F90081-ABB5-48F4-B0D2-60CCFECE625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8" name="Rectangle 16">
              <a:extLst>
                <a:ext uri="{FF2B5EF4-FFF2-40B4-BE49-F238E27FC236}">
                  <a16:creationId xmlns:a16="http://schemas.microsoft.com/office/drawing/2014/main" id="{691D9892-72EE-4DFE-AB1B-35FB8F175975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9" name="Rectangle 16">
              <a:extLst>
                <a:ext uri="{FF2B5EF4-FFF2-40B4-BE49-F238E27FC236}">
                  <a16:creationId xmlns:a16="http://schemas.microsoft.com/office/drawing/2014/main" id="{2BA7E1BC-40A8-49A2-A249-4B6ACBF73B8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0" name="Rectangle 16">
              <a:extLst>
                <a:ext uri="{FF2B5EF4-FFF2-40B4-BE49-F238E27FC236}">
                  <a16:creationId xmlns:a16="http://schemas.microsoft.com/office/drawing/2014/main" id="{F386BA5F-EFB9-47DE-8AA9-B02E6C8C31C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11" name="그룹 688">
            <a:extLst>
              <a:ext uri="{FF2B5EF4-FFF2-40B4-BE49-F238E27FC236}">
                <a16:creationId xmlns:a16="http://schemas.microsoft.com/office/drawing/2014/main" id="{47B1A699-4010-4F14-A3DE-259F148C5E00}"/>
              </a:ext>
            </a:extLst>
          </p:cNvPr>
          <p:cNvGrpSpPr/>
          <p:nvPr/>
        </p:nvGrpSpPr>
        <p:grpSpPr>
          <a:xfrm>
            <a:off x="8632828" y="5221264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12" name="Rectangle 16">
              <a:extLst>
                <a:ext uri="{FF2B5EF4-FFF2-40B4-BE49-F238E27FC236}">
                  <a16:creationId xmlns:a16="http://schemas.microsoft.com/office/drawing/2014/main" id="{5123A21E-EB91-4998-BBD2-E24A27A96DF7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3" name="Rectangle 16">
              <a:extLst>
                <a:ext uri="{FF2B5EF4-FFF2-40B4-BE49-F238E27FC236}">
                  <a16:creationId xmlns:a16="http://schemas.microsoft.com/office/drawing/2014/main" id="{1A813F35-655C-4E24-95A0-F982428CF11B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4" name="Rectangle 16">
              <a:extLst>
                <a:ext uri="{FF2B5EF4-FFF2-40B4-BE49-F238E27FC236}">
                  <a16:creationId xmlns:a16="http://schemas.microsoft.com/office/drawing/2014/main" id="{6B69C888-66C6-458D-B901-BF3DBDC2FD34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5" name="Rectangle 16">
              <a:extLst>
                <a:ext uri="{FF2B5EF4-FFF2-40B4-BE49-F238E27FC236}">
                  <a16:creationId xmlns:a16="http://schemas.microsoft.com/office/drawing/2014/main" id="{9BDBDEC0-CFD7-4210-97E1-DA4EEAE51CDD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6" name="Rectangle 16">
              <a:extLst>
                <a:ext uri="{FF2B5EF4-FFF2-40B4-BE49-F238E27FC236}">
                  <a16:creationId xmlns:a16="http://schemas.microsoft.com/office/drawing/2014/main" id="{ABCF50B7-FF18-4F40-A53E-A8D09237FDE0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7" name="Rectangle 16">
              <a:extLst>
                <a:ext uri="{FF2B5EF4-FFF2-40B4-BE49-F238E27FC236}">
                  <a16:creationId xmlns:a16="http://schemas.microsoft.com/office/drawing/2014/main" id="{7F06F00F-8C61-4A98-9928-CA546301CCBD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8" name="Rectangle 16">
              <a:extLst>
                <a:ext uri="{FF2B5EF4-FFF2-40B4-BE49-F238E27FC236}">
                  <a16:creationId xmlns:a16="http://schemas.microsoft.com/office/drawing/2014/main" id="{05D869A1-9345-4314-A167-9B04CD46C3C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9" name="Rectangle 16">
              <a:extLst>
                <a:ext uri="{FF2B5EF4-FFF2-40B4-BE49-F238E27FC236}">
                  <a16:creationId xmlns:a16="http://schemas.microsoft.com/office/drawing/2014/main" id="{F71D6BB6-63C3-4C6B-BC28-1DC390C124D6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0" name="Rectangle 16">
              <a:extLst>
                <a:ext uri="{FF2B5EF4-FFF2-40B4-BE49-F238E27FC236}">
                  <a16:creationId xmlns:a16="http://schemas.microsoft.com/office/drawing/2014/main" id="{97D3A22F-771C-429E-83D6-BCBBFD3119F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1" name="Rectangle 16">
              <a:extLst>
                <a:ext uri="{FF2B5EF4-FFF2-40B4-BE49-F238E27FC236}">
                  <a16:creationId xmlns:a16="http://schemas.microsoft.com/office/drawing/2014/main" id="{6DBE3C74-2B91-422A-AF30-C34D5BE32887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22" name="그룹 699">
            <a:extLst>
              <a:ext uri="{FF2B5EF4-FFF2-40B4-BE49-F238E27FC236}">
                <a16:creationId xmlns:a16="http://schemas.microsoft.com/office/drawing/2014/main" id="{2347E662-ED31-4F35-A2FC-44B4F0C8CE7F}"/>
              </a:ext>
            </a:extLst>
          </p:cNvPr>
          <p:cNvGrpSpPr/>
          <p:nvPr/>
        </p:nvGrpSpPr>
        <p:grpSpPr>
          <a:xfrm>
            <a:off x="4923474" y="5221263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123" name="Rectangle 16">
              <a:extLst>
                <a:ext uri="{FF2B5EF4-FFF2-40B4-BE49-F238E27FC236}">
                  <a16:creationId xmlns:a16="http://schemas.microsoft.com/office/drawing/2014/main" id="{8FDBADE6-5BFC-4350-8843-3EA7D672DED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4" name="Rectangle 16">
              <a:extLst>
                <a:ext uri="{FF2B5EF4-FFF2-40B4-BE49-F238E27FC236}">
                  <a16:creationId xmlns:a16="http://schemas.microsoft.com/office/drawing/2014/main" id="{461AB2A7-E548-4920-A649-D6F428E16B50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5" name="Rectangle 16">
              <a:extLst>
                <a:ext uri="{FF2B5EF4-FFF2-40B4-BE49-F238E27FC236}">
                  <a16:creationId xmlns:a16="http://schemas.microsoft.com/office/drawing/2014/main" id="{3137F90A-554A-4820-B2EC-7A7CD7049486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6" name="Rectangle 16">
              <a:extLst>
                <a:ext uri="{FF2B5EF4-FFF2-40B4-BE49-F238E27FC236}">
                  <a16:creationId xmlns:a16="http://schemas.microsoft.com/office/drawing/2014/main" id="{9BECFCF6-C40D-4994-AEE5-5615617D13D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7" name="Rectangle 16">
              <a:extLst>
                <a:ext uri="{FF2B5EF4-FFF2-40B4-BE49-F238E27FC236}">
                  <a16:creationId xmlns:a16="http://schemas.microsoft.com/office/drawing/2014/main" id="{406EFFAA-B986-4A82-A683-FA5FB7D5C3F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8" name="Rectangle 16">
              <a:extLst>
                <a:ext uri="{FF2B5EF4-FFF2-40B4-BE49-F238E27FC236}">
                  <a16:creationId xmlns:a16="http://schemas.microsoft.com/office/drawing/2014/main" id="{EE9EDCAA-269C-4228-9074-473649C95D8F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9" name="Rectangle 16">
              <a:extLst>
                <a:ext uri="{FF2B5EF4-FFF2-40B4-BE49-F238E27FC236}">
                  <a16:creationId xmlns:a16="http://schemas.microsoft.com/office/drawing/2014/main" id="{08746099-6EC8-40B2-A85F-B9AF0331D54C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0" name="Rectangle 16">
              <a:extLst>
                <a:ext uri="{FF2B5EF4-FFF2-40B4-BE49-F238E27FC236}">
                  <a16:creationId xmlns:a16="http://schemas.microsoft.com/office/drawing/2014/main" id="{A7974B1E-8F1B-4F98-A0FC-2AB8655BF80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1" name="Rectangle 16">
              <a:extLst>
                <a:ext uri="{FF2B5EF4-FFF2-40B4-BE49-F238E27FC236}">
                  <a16:creationId xmlns:a16="http://schemas.microsoft.com/office/drawing/2014/main" id="{BB2DE89E-4068-40E7-A8E9-DCDB1056D938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2" name="Rectangle 16">
              <a:extLst>
                <a:ext uri="{FF2B5EF4-FFF2-40B4-BE49-F238E27FC236}">
                  <a16:creationId xmlns:a16="http://schemas.microsoft.com/office/drawing/2014/main" id="{A985533A-98EA-41F6-9A09-AB7F6FF4CFA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33" name="그룹 710">
            <a:extLst>
              <a:ext uri="{FF2B5EF4-FFF2-40B4-BE49-F238E27FC236}">
                <a16:creationId xmlns:a16="http://schemas.microsoft.com/office/drawing/2014/main" id="{F201AA59-EA9E-4D50-954A-8B1C5766E01F}"/>
              </a:ext>
            </a:extLst>
          </p:cNvPr>
          <p:cNvGrpSpPr/>
          <p:nvPr/>
        </p:nvGrpSpPr>
        <p:grpSpPr>
          <a:xfrm>
            <a:off x="1150510" y="5221262"/>
            <a:ext cx="2366418" cy="131927"/>
            <a:chOff x="8445975" y="6117821"/>
            <a:chExt cx="2783111" cy="155158"/>
          </a:xfrm>
        </p:grpSpPr>
        <p:sp>
          <p:nvSpPr>
            <p:cNvPr id="134" name="Rectangle 16">
              <a:extLst>
                <a:ext uri="{FF2B5EF4-FFF2-40B4-BE49-F238E27FC236}">
                  <a16:creationId xmlns:a16="http://schemas.microsoft.com/office/drawing/2014/main" id="{4E050EC6-92CF-42F6-B70E-589F80C045E0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5" name="Rectangle 16">
              <a:extLst>
                <a:ext uri="{FF2B5EF4-FFF2-40B4-BE49-F238E27FC236}">
                  <a16:creationId xmlns:a16="http://schemas.microsoft.com/office/drawing/2014/main" id="{810FD34F-989B-4935-AB47-BB882D5ED64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6" name="Rectangle 16">
              <a:extLst>
                <a:ext uri="{FF2B5EF4-FFF2-40B4-BE49-F238E27FC236}">
                  <a16:creationId xmlns:a16="http://schemas.microsoft.com/office/drawing/2014/main" id="{733198F5-59F5-4B9A-9377-CF8FAA92C460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7" name="Rectangle 16">
              <a:extLst>
                <a:ext uri="{FF2B5EF4-FFF2-40B4-BE49-F238E27FC236}">
                  <a16:creationId xmlns:a16="http://schemas.microsoft.com/office/drawing/2014/main" id="{B9FCBD73-A6F9-498B-B06C-1B125EEDA9C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8" name="Rectangle 16">
              <a:extLst>
                <a:ext uri="{FF2B5EF4-FFF2-40B4-BE49-F238E27FC236}">
                  <a16:creationId xmlns:a16="http://schemas.microsoft.com/office/drawing/2014/main" id="{4D6829D2-3D01-4C02-9898-9E722E2B560C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9" name="Rectangle 16">
              <a:extLst>
                <a:ext uri="{FF2B5EF4-FFF2-40B4-BE49-F238E27FC236}">
                  <a16:creationId xmlns:a16="http://schemas.microsoft.com/office/drawing/2014/main" id="{EFA16576-F8B5-4C03-9403-BDBC84C0E6D7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0" name="Rectangle 16">
              <a:extLst>
                <a:ext uri="{FF2B5EF4-FFF2-40B4-BE49-F238E27FC236}">
                  <a16:creationId xmlns:a16="http://schemas.microsoft.com/office/drawing/2014/main" id="{9A79E0A6-E538-4F46-941E-98153F02BAB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1" name="Rectangle 16">
              <a:extLst>
                <a:ext uri="{FF2B5EF4-FFF2-40B4-BE49-F238E27FC236}">
                  <a16:creationId xmlns:a16="http://schemas.microsoft.com/office/drawing/2014/main" id="{1D6AD99B-6457-4B68-AFBC-43CB66343C04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2" name="Rectangle 16">
              <a:extLst>
                <a:ext uri="{FF2B5EF4-FFF2-40B4-BE49-F238E27FC236}">
                  <a16:creationId xmlns:a16="http://schemas.microsoft.com/office/drawing/2014/main" id="{532C57A3-1FC7-42A4-B0D4-6431ECEEE0F9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3" name="Rectangle 16">
              <a:extLst>
                <a:ext uri="{FF2B5EF4-FFF2-40B4-BE49-F238E27FC236}">
                  <a16:creationId xmlns:a16="http://schemas.microsoft.com/office/drawing/2014/main" id="{B6AA4D15-0441-4C04-BC66-A16C14CC05EE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44" name="그룹 721">
            <a:extLst>
              <a:ext uri="{FF2B5EF4-FFF2-40B4-BE49-F238E27FC236}">
                <a16:creationId xmlns:a16="http://schemas.microsoft.com/office/drawing/2014/main" id="{CCF9E70B-CDD3-4F8C-B636-5F5F741CB4AD}"/>
              </a:ext>
            </a:extLst>
          </p:cNvPr>
          <p:cNvGrpSpPr/>
          <p:nvPr/>
        </p:nvGrpSpPr>
        <p:grpSpPr>
          <a:xfrm>
            <a:off x="8632828" y="4976339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45" name="Rectangle 16">
              <a:extLst>
                <a:ext uri="{FF2B5EF4-FFF2-40B4-BE49-F238E27FC236}">
                  <a16:creationId xmlns:a16="http://schemas.microsoft.com/office/drawing/2014/main" id="{8F075D64-AC2B-4E6A-AC24-5D8975141D12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6" name="Rectangle 16">
              <a:extLst>
                <a:ext uri="{FF2B5EF4-FFF2-40B4-BE49-F238E27FC236}">
                  <a16:creationId xmlns:a16="http://schemas.microsoft.com/office/drawing/2014/main" id="{437BBAB0-7CA2-420A-BE2B-7C0EF89B704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7" name="Rectangle 16">
              <a:extLst>
                <a:ext uri="{FF2B5EF4-FFF2-40B4-BE49-F238E27FC236}">
                  <a16:creationId xmlns:a16="http://schemas.microsoft.com/office/drawing/2014/main" id="{4493B27F-2611-49A7-AD74-05113D67F16F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8" name="Rectangle 16">
              <a:extLst>
                <a:ext uri="{FF2B5EF4-FFF2-40B4-BE49-F238E27FC236}">
                  <a16:creationId xmlns:a16="http://schemas.microsoft.com/office/drawing/2014/main" id="{CD4A63D5-6932-48CB-B656-5AD792EF991B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9" name="Rectangle 16">
              <a:extLst>
                <a:ext uri="{FF2B5EF4-FFF2-40B4-BE49-F238E27FC236}">
                  <a16:creationId xmlns:a16="http://schemas.microsoft.com/office/drawing/2014/main" id="{87393FE5-C11B-44D9-B3D2-48840737A54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0" name="Rectangle 16">
              <a:extLst>
                <a:ext uri="{FF2B5EF4-FFF2-40B4-BE49-F238E27FC236}">
                  <a16:creationId xmlns:a16="http://schemas.microsoft.com/office/drawing/2014/main" id="{0A1F7A0C-DA3F-40B1-A917-58AB023A294D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1" name="Rectangle 16">
              <a:extLst>
                <a:ext uri="{FF2B5EF4-FFF2-40B4-BE49-F238E27FC236}">
                  <a16:creationId xmlns:a16="http://schemas.microsoft.com/office/drawing/2014/main" id="{ED1AD61F-395A-4F31-808D-CA0162E7BF7D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B8094388-41FB-4A38-932B-AD403F44A51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3" name="Rectangle 16">
              <a:extLst>
                <a:ext uri="{FF2B5EF4-FFF2-40B4-BE49-F238E27FC236}">
                  <a16:creationId xmlns:a16="http://schemas.microsoft.com/office/drawing/2014/main" id="{05A02AD8-3FC0-4359-ADB9-93F0BDD8E9EB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4" name="Rectangle 16">
              <a:extLst>
                <a:ext uri="{FF2B5EF4-FFF2-40B4-BE49-F238E27FC236}">
                  <a16:creationId xmlns:a16="http://schemas.microsoft.com/office/drawing/2014/main" id="{746098C5-DA58-4487-BB24-C1F448B772DC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55" name="그룹 732">
            <a:extLst>
              <a:ext uri="{FF2B5EF4-FFF2-40B4-BE49-F238E27FC236}">
                <a16:creationId xmlns:a16="http://schemas.microsoft.com/office/drawing/2014/main" id="{5C487B26-82B1-4D81-B741-C4A96050706C}"/>
              </a:ext>
            </a:extLst>
          </p:cNvPr>
          <p:cNvGrpSpPr/>
          <p:nvPr/>
        </p:nvGrpSpPr>
        <p:grpSpPr>
          <a:xfrm>
            <a:off x="4923474" y="4976338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156" name="Rectangle 16">
              <a:extLst>
                <a:ext uri="{FF2B5EF4-FFF2-40B4-BE49-F238E27FC236}">
                  <a16:creationId xmlns:a16="http://schemas.microsoft.com/office/drawing/2014/main" id="{CB1E0D07-6682-4BD2-B432-33DBB09313A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7" name="Rectangle 16">
              <a:extLst>
                <a:ext uri="{FF2B5EF4-FFF2-40B4-BE49-F238E27FC236}">
                  <a16:creationId xmlns:a16="http://schemas.microsoft.com/office/drawing/2014/main" id="{83DC7B26-37B0-444C-AC2F-2F637818DD9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8" name="Rectangle 16">
              <a:extLst>
                <a:ext uri="{FF2B5EF4-FFF2-40B4-BE49-F238E27FC236}">
                  <a16:creationId xmlns:a16="http://schemas.microsoft.com/office/drawing/2014/main" id="{66625EE7-447A-466B-9887-51E6EE7EBDA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9" name="Rectangle 16">
              <a:extLst>
                <a:ext uri="{FF2B5EF4-FFF2-40B4-BE49-F238E27FC236}">
                  <a16:creationId xmlns:a16="http://schemas.microsoft.com/office/drawing/2014/main" id="{65C036B3-A127-46B3-A199-C6248FB8DF1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0" name="Rectangle 16">
              <a:extLst>
                <a:ext uri="{FF2B5EF4-FFF2-40B4-BE49-F238E27FC236}">
                  <a16:creationId xmlns:a16="http://schemas.microsoft.com/office/drawing/2014/main" id="{445DA033-C050-433B-8FCB-14BBB35D5AF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1" name="Rectangle 16">
              <a:extLst>
                <a:ext uri="{FF2B5EF4-FFF2-40B4-BE49-F238E27FC236}">
                  <a16:creationId xmlns:a16="http://schemas.microsoft.com/office/drawing/2014/main" id="{81B77A0C-4B99-4275-848E-682AAD0D2C62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2" name="Rectangle 16">
              <a:extLst>
                <a:ext uri="{FF2B5EF4-FFF2-40B4-BE49-F238E27FC236}">
                  <a16:creationId xmlns:a16="http://schemas.microsoft.com/office/drawing/2014/main" id="{E6FDDB6A-FACF-455F-8B56-30A471D45EF3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3" name="Rectangle 16">
              <a:extLst>
                <a:ext uri="{FF2B5EF4-FFF2-40B4-BE49-F238E27FC236}">
                  <a16:creationId xmlns:a16="http://schemas.microsoft.com/office/drawing/2014/main" id="{0F1BB8CD-229B-45A4-A951-0363F41AF36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4" name="Rectangle 16">
              <a:extLst>
                <a:ext uri="{FF2B5EF4-FFF2-40B4-BE49-F238E27FC236}">
                  <a16:creationId xmlns:a16="http://schemas.microsoft.com/office/drawing/2014/main" id="{9C2533F9-FC1F-4B9E-A6ED-29EC1113EF80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5" name="Rectangle 16">
              <a:extLst>
                <a:ext uri="{FF2B5EF4-FFF2-40B4-BE49-F238E27FC236}">
                  <a16:creationId xmlns:a16="http://schemas.microsoft.com/office/drawing/2014/main" id="{5949F2BA-3E9B-40AE-A3F3-8EC2A68CB150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66" name="그룹 743">
            <a:extLst>
              <a:ext uri="{FF2B5EF4-FFF2-40B4-BE49-F238E27FC236}">
                <a16:creationId xmlns:a16="http://schemas.microsoft.com/office/drawing/2014/main" id="{F2656B6A-0426-4FD6-8A31-6409A3E7ABE6}"/>
              </a:ext>
            </a:extLst>
          </p:cNvPr>
          <p:cNvGrpSpPr/>
          <p:nvPr/>
        </p:nvGrpSpPr>
        <p:grpSpPr>
          <a:xfrm>
            <a:off x="1150510" y="4976337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167" name="Rectangle 16">
              <a:extLst>
                <a:ext uri="{FF2B5EF4-FFF2-40B4-BE49-F238E27FC236}">
                  <a16:creationId xmlns:a16="http://schemas.microsoft.com/office/drawing/2014/main" id="{EA7E15AC-0CE2-4707-9793-4F5314E6922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8" name="Rectangle 16">
              <a:extLst>
                <a:ext uri="{FF2B5EF4-FFF2-40B4-BE49-F238E27FC236}">
                  <a16:creationId xmlns:a16="http://schemas.microsoft.com/office/drawing/2014/main" id="{51434546-234A-4176-BA1D-35B6557C611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9" name="Rectangle 16">
              <a:extLst>
                <a:ext uri="{FF2B5EF4-FFF2-40B4-BE49-F238E27FC236}">
                  <a16:creationId xmlns:a16="http://schemas.microsoft.com/office/drawing/2014/main" id="{9A6B6E8C-27C7-41D2-9012-2736F15A9608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0" name="Rectangle 16">
              <a:extLst>
                <a:ext uri="{FF2B5EF4-FFF2-40B4-BE49-F238E27FC236}">
                  <a16:creationId xmlns:a16="http://schemas.microsoft.com/office/drawing/2014/main" id="{DEBE50B4-42E2-4C28-B7BE-8E4922ACF42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1" name="Rectangle 16">
              <a:extLst>
                <a:ext uri="{FF2B5EF4-FFF2-40B4-BE49-F238E27FC236}">
                  <a16:creationId xmlns:a16="http://schemas.microsoft.com/office/drawing/2014/main" id="{693EFAEA-6C55-4A17-A3BD-1F99DF8516C4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2" name="Rectangle 16">
              <a:extLst>
                <a:ext uri="{FF2B5EF4-FFF2-40B4-BE49-F238E27FC236}">
                  <a16:creationId xmlns:a16="http://schemas.microsoft.com/office/drawing/2014/main" id="{51B2B205-5747-47DE-966B-134A55B3B81C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3" name="Rectangle 16">
              <a:extLst>
                <a:ext uri="{FF2B5EF4-FFF2-40B4-BE49-F238E27FC236}">
                  <a16:creationId xmlns:a16="http://schemas.microsoft.com/office/drawing/2014/main" id="{55020F46-F33B-44B7-8D1C-7BDCAB86474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4" name="Rectangle 16">
              <a:extLst>
                <a:ext uri="{FF2B5EF4-FFF2-40B4-BE49-F238E27FC236}">
                  <a16:creationId xmlns:a16="http://schemas.microsoft.com/office/drawing/2014/main" id="{5ACA9A1B-C11E-485C-9665-F594F141AAE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5" name="Rectangle 16">
              <a:extLst>
                <a:ext uri="{FF2B5EF4-FFF2-40B4-BE49-F238E27FC236}">
                  <a16:creationId xmlns:a16="http://schemas.microsoft.com/office/drawing/2014/main" id="{93F4A72D-8817-4B79-BBFE-FED84D85AF57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6" name="Rectangle 16">
              <a:extLst>
                <a:ext uri="{FF2B5EF4-FFF2-40B4-BE49-F238E27FC236}">
                  <a16:creationId xmlns:a16="http://schemas.microsoft.com/office/drawing/2014/main" id="{9FF9AF43-83F8-4529-8216-76AC9F39570D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77" name="그룹 754">
            <a:extLst>
              <a:ext uri="{FF2B5EF4-FFF2-40B4-BE49-F238E27FC236}">
                <a16:creationId xmlns:a16="http://schemas.microsoft.com/office/drawing/2014/main" id="{932AD214-EDE5-42E2-A7D6-E969821777D9}"/>
              </a:ext>
            </a:extLst>
          </p:cNvPr>
          <p:cNvGrpSpPr/>
          <p:nvPr/>
        </p:nvGrpSpPr>
        <p:grpSpPr>
          <a:xfrm>
            <a:off x="8632828" y="4731414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78" name="Rectangle 16">
              <a:extLst>
                <a:ext uri="{FF2B5EF4-FFF2-40B4-BE49-F238E27FC236}">
                  <a16:creationId xmlns:a16="http://schemas.microsoft.com/office/drawing/2014/main" id="{4D26E95D-4E81-4A64-BFF2-58BBE3B56E0C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9" name="Rectangle 16">
              <a:extLst>
                <a:ext uri="{FF2B5EF4-FFF2-40B4-BE49-F238E27FC236}">
                  <a16:creationId xmlns:a16="http://schemas.microsoft.com/office/drawing/2014/main" id="{52A219AA-5325-40DD-8E86-F809AA1FBAD5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0" name="Rectangle 16">
              <a:extLst>
                <a:ext uri="{FF2B5EF4-FFF2-40B4-BE49-F238E27FC236}">
                  <a16:creationId xmlns:a16="http://schemas.microsoft.com/office/drawing/2014/main" id="{D2A71D8B-15B0-4B76-871E-8282A894B00F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1" name="Rectangle 16">
              <a:extLst>
                <a:ext uri="{FF2B5EF4-FFF2-40B4-BE49-F238E27FC236}">
                  <a16:creationId xmlns:a16="http://schemas.microsoft.com/office/drawing/2014/main" id="{B176EB4F-6020-4F44-92B2-DBD35916A911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2" name="Rectangle 16">
              <a:extLst>
                <a:ext uri="{FF2B5EF4-FFF2-40B4-BE49-F238E27FC236}">
                  <a16:creationId xmlns:a16="http://schemas.microsoft.com/office/drawing/2014/main" id="{07155902-EBA9-452B-BFC9-ABDAD268AA46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3" name="Rectangle 16">
              <a:extLst>
                <a:ext uri="{FF2B5EF4-FFF2-40B4-BE49-F238E27FC236}">
                  <a16:creationId xmlns:a16="http://schemas.microsoft.com/office/drawing/2014/main" id="{A7E3A2F7-7EEA-45D5-9F99-E8C65ACB49EF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4" name="Rectangle 16">
              <a:extLst>
                <a:ext uri="{FF2B5EF4-FFF2-40B4-BE49-F238E27FC236}">
                  <a16:creationId xmlns:a16="http://schemas.microsoft.com/office/drawing/2014/main" id="{B294B690-55B9-4889-AD48-4A547191292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5" name="Rectangle 16">
              <a:extLst>
                <a:ext uri="{FF2B5EF4-FFF2-40B4-BE49-F238E27FC236}">
                  <a16:creationId xmlns:a16="http://schemas.microsoft.com/office/drawing/2014/main" id="{FB4F6F8F-C32C-4423-A6E7-9F708B944AB6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6" name="Rectangle 16">
              <a:extLst>
                <a:ext uri="{FF2B5EF4-FFF2-40B4-BE49-F238E27FC236}">
                  <a16:creationId xmlns:a16="http://schemas.microsoft.com/office/drawing/2014/main" id="{85243DB4-F127-4FA9-9897-08C207857144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7" name="Rectangle 16">
              <a:extLst>
                <a:ext uri="{FF2B5EF4-FFF2-40B4-BE49-F238E27FC236}">
                  <a16:creationId xmlns:a16="http://schemas.microsoft.com/office/drawing/2014/main" id="{5C256B48-119C-455C-9C4E-8BADB70D8734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88" name="그룹 765">
            <a:extLst>
              <a:ext uri="{FF2B5EF4-FFF2-40B4-BE49-F238E27FC236}">
                <a16:creationId xmlns:a16="http://schemas.microsoft.com/office/drawing/2014/main" id="{828149B3-2FE2-498D-89A2-D1963D883017}"/>
              </a:ext>
            </a:extLst>
          </p:cNvPr>
          <p:cNvGrpSpPr/>
          <p:nvPr/>
        </p:nvGrpSpPr>
        <p:grpSpPr>
          <a:xfrm>
            <a:off x="4923474" y="4731413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189" name="Rectangle 16">
              <a:extLst>
                <a:ext uri="{FF2B5EF4-FFF2-40B4-BE49-F238E27FC236}">
                  <a16:creationId xmlns:a16="http://schemas.microsoft.com/office/drawing/2014/main" id="{FB2C6474-3B7B-44F7-A878-660472790AF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0" name="Rectangle 16">
              <a:extLst>
                <a:ext uri="{FF2B5EF4-FFF2-40B4-BE49-F238E27FC236}">
                  <a16:creationId xmlns:a16="http://schemas.microsoft.com/office/drawing/2014/main" id="{970E393A-7FBE-4875-A9C4-CBC87FE6D262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1" name="Rectangle 16">
              <a:extLst>
                <a:ext uri="{FF2B5EF4-FFF2-40B4-BE49-F238E27FC236}">
                  <a16:creationId xmlns:a16="http://schemas.microsoft.com/office/drawing/2014/main" id="{9FC9BE1F-7B72-44EB-9F00-50BF3E4DD84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2" name="Rectangle 16">
              <a:extLst>
                <a:ext uri="{FF2B5EF4-FFF2-40B4-BE49-F238E27FC236}">
                  <a16:creationId xmlns:a16="http://schemas.microsoft.com/office/drawing/2014/main" id="{5F8CA03F-EF11-4F58-8BF0-F7DA1AC81169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3" name="Rectangle 16">
              <a:extLst>
                <a:ext uri="{FF2B5EF4-FFF2-40B4-BE49-F238E27FC236}">
                  <a16:creationId xmlns:a16="http://schemas.microsoft.com/office/drawing/2014/main" id="{BD3BE677-85FB-4D19-A07B-9D7084D828D6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4" name="Rectangle 16">
              <a:extLst>
                <a:ext uri="{FF2B5EF4-FFF2-40B4-BE49-F238E27FC236}">
                  <a16:creationId xmlns:a16="http://schemas.microsoft.com/office/drawing/2014/main" id="{AABCCC18-E625-49FA-99A8-6C6C61D0F9C0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5" name="Rectangle 16">
              <a:extLst>
                <a:ext uri="{FF2B5EF4-FFF2-40B4-BE49-F238E27FC236}">
                  <a16:creationId xmlns:a16="http://schemas.microsoft.com/office/drawing/2014/main" id="{AA164356-F17C-4E1A-873B-AEE2BC254EC8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6" name="Rectangle 16">
              <a:extLst>
                <a:ext uri="{FF2B5EF4-FFF2-40B4-BE49-F238E27FC236}">
                  <a16:creationId xmlns:a16="http://schemas.microsoft.com/office/drawing/2014/main" id="{00D340AF-A2B1-46DC-85EB-ACFB48B804C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7" name="Rectangle 16">
              <a:extLst>
                <a:ext uri="{FF2B5EF4-FFF2-40B4-BE49-F238E27FC236}">
                  <a16:creationId xmlns:a16="http://schemas.microsoft.com/office/drawing/2014/main" id="{43C912C0-952D-4BDD-92A2-FDE876EFC7E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8" name="Rectangle 16">
              <a:extLst>
                <a:ext uri="{FF2B5EF4-FFF2-40B4-BE49-F238E27FC236}">
                  <a16:creationId xmlns:a16="http://schemas.microsoft.com/office/drawing/2014/main" id="{0475822B-14A0-4E51-A4D0-AEAC1A675421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99" name="그룹 776">
            <a:extLst>
              <a:ext uri="{FF2B5EF4-FFF2-40B4-BE49-F238E27FC236}">
                <a16:creationId xmlns:a16="http://schemas.microsoft.com/office/drawing/2014/main" id="{095BA3B2-60F6-42A1-9F3E-46BF1A4D0B5C}"/>
              </a:ext>
            </a:extLst>
          </p:cNvPr>
          <p:cNvGrpSpPr/>
          <p:nvPr/>
        </p:nvGrpSpPr>
        <p:grpSpPr>
          <a:xfrm>
            <a:off x="1150510" y="4731412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00" name="Rectangle 16">
              <a:extLst>
                <a:ext uri="{FF2B5EF4-FFF2-40B4-BE49-F238E27FC236}">
                  <a16:creationId xmlns:a16="http://schemas.microsoft.com/office/drawing/2014/main" id="{E73AE156-CF3A-4606-9FD6-FE6291220D1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1" name="Rectangle 16">
              <a:extLst>
                <a:ext uri="{FF2B5EF4-FFF2-40B4-BE49-F238E27FC236}">
                  <a16:creationId xmlns:a16="http://schemas.microsoft.com/office/drawing/2014/main" id="{C663CEB5-531A-4F95-99B1-2141DDE16B1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2" name="Rectangle 16">
              <a:extLst>
                <a:ext uri="{FF2B5EF4-FFF2-40B4-BE49-F238E27FC236}">
                  <a16:creationId xmlns:a16="http://schemas.microsoft.com/office/drawing/2014/main" id="{E6B4BDD9-C218-4D2A-B858-1E160E0F130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3" name="Rectangle 16">
              <a:extLst>
                <a:ext uri="{FF2B5EF4-FFF2-40B4-BE49-F238E27FC236}">
                  <a16:creationId xmlns:a16="http://schemas.microsoft.com/office/drawing/2014/main" id="{8E7EEB70-7256-45BD-BA9E-43A3B1266013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4" name="Rectangle 16">
              <a:extLst>
                <a:ext uri="{FF2B5EF4-FFF2-40B4-BE49-F238E27FC236}">
                  <a16:creationId xmlns:a16="http://schemas.microsoft.com/office/drawing/2014/main" id="{975A8796-235A-4283-A02F-7C007488C969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5" name="Rectangle 16">
              <a:extLst>
                <a:ext uri="{FF2B5EF4-FFF2-40B4-BE49-F238E27FC236}">
                  <a16:creationId xmlns:a16="http://schemas.microsoft.com/office/drawing/2014/main" id="{34950ABB-CBAC-4767-8D4E-518A38DEF47C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6" name="Rectangle 16">
              <a:extLst>
                <a:ext uri="{FF2B5EF4-FFF2-40B4-BE49-F238E27FC236}">
                  <a16:creationId xmlns:a16="http://schemas.microsoft.com/office/drawing/2014/main" id="{81FE86E5-7EC9-4E65-A0F0-4AC949BDE279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7" name="Rectangle 16">
              <a:extLst>
                <a:ext uri="{FF2B5EF4-FFF2-40B4-BE49-F238E27FC236}">
                  <a16:creationId xmlns:a16="http://schemas.microsoft.com/office/drawing/2014/main" id="{1B34A2D4-A9FA-4382-A87B-567F12F1980D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8" name="Rectangle 16">
              <a:extLst>
                <a:ext uri="{FF2B5EF4-FFF2-40B4-BE49-F238E27FC236}">
                  <a16:creationId xmlns:a16="http://schemas.microsoft.com/office/drawing/2014/main" id="{3726496E-B01D-4154-85C3-AD090948BFB5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9" name="Rectangle 16">
              <a:extLst>
                <a:ext uri="{FF2B5EF4-FFF2-40B4-BE49-F238E27FC236}">
                  <a16:creationId xmlns:a16="http://schemas.microsoft.com/office/drawing/2014/main" id="{33EF9785-E29C-48E7-9E3A-74A345AC17C4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10" name="그룹 787">
            <a:extLst>
              <a:ext uri="{FF2B5EF4-FFF2-40B4-BE49-F238E27FC236}">
                <a16:creationId xmlns:a16="http://schemas.microsoft.com/office/drawing/2014/main" id="{667E9AC7-0D74-4EBC-A183-44EAF2592306}"/>
              </a:ext>
            </a:extLst>
          </p:cNvPr>
          <p:cNvGrpSpPr/>
          <p:nvPr/>
        </p:nvGrpSpPr>
        <p:grpSpPr>
          <a:xfrm>
            <a:off x="8632828" y="4486489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11" name="Rectangle 16">
              <a:extLst>
                <a:ext uri="{FF2B5EF4-FFF2-40B4-BE49-F238E27FC236}">
                  <a16:creationId xmlns:a16="http://schemas.microsoft.com/office/drawing/2014/main" id="{EF11D5DF-3A4A-483E-8AC6-AEB764E1BAF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2" name="Rectangle 16">
              <a:extLst>
                <a:ext uri="{FF2B5EF4-FFF2-40B4-BE49-F238E27FC236}">
                  <a16:creationId xmlns:a16="http://schemas.microsoft.com/office/drawing/2014/main" id="{DCE99C44-605B-404C-B346-5241417B227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3" name="Rectangle 16">
              <a:extLst>
                <a:ext uri="{FF2B5EF4-FFF2-40B4-BE49-F238E27FC236}">
                  <a16:creationId xmlns:a16="http://schemas.microsoft.com/office/drawing/2014/main" id="{0FD4E127-9CA0-4F2E-B49F-4E1E9EEADBDD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4" name="Rectangle 16">
              <a:extLst>
                <a:ext uri="{FF2B5EF4-FFF2-40B4-BE49-F238E27FC236}">
                  <a16:creationId xmlns:a16="http://schemas.microsoft.com/office/drawing/2014/main" id="{F18548A6-37D1-4820-92D3-EE4A663B7342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5" name="Rectangle 16">
              <a:extLst>
                <a:ext uri="{FF2B5EF4-FFF2-40B4-BE49-F238E27FC236}">
                  <a16:creationId xmlns:a16="http://schemas.microsoft.com/office/drawing/2014/main" id="{80812B21-0CF3-46E6-B59A-3C48DA07E8B1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6" name="Rectangle 16">
              <a:extLst>
                <a:ext uri="{FF2B5EF4-FFF2-40B4-BE49-F238E27FC236}">
                  <a16:creationId xmlns:a16="http://schemas.microsoft.com/office/drawing/2014/main" id="{035E1756-F4F2-47A9-B47F-733BB45CA68E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7" name="Rectangle 16">
              <a:extLst>
                <a:ext uri="{FF2B5EF4-FFF2-40B4-BE49-F238E27FC236}">
                  <a16:creationId xmlns:a16="http://schemas.microsoft.com/office/drawing/2014/main" id="{34E633D5-7D9D-43AD-884F-9EF834BD085A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8" name="Rectangle 16">
              <a:extLst>
                <a:ext uri="{FF2B5EF4-FFF2-40B4-BE49-F238E27FC236}">
                  <a16:creationId xmlns:a16="http://schemas.microsoft.com/office/drawing/2014/main" id="{408CE634-D028-42D9-AE72-DE8D7185ABED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9" name="Rectangle 16">
              <a:extLst>
                <a:ext uri="{FF2B5EF4-FFF2-40B4-BE49-F238E27FC236}">
                  <a16:creationId xmlns:a16="http://schemas.microsoft.com/office/drawing/2014/main" id="{30EBC04E-1ED1-4D17-B1C7-00FCB17F8F1E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0" name="Rectangle 16">
              <a:extLst>
                <a:ext uri="{FF2B5EF4-FFF2-40B4-BE49-F238E27FC236}">
                  <a16:creationId xmlns:a16="http://schemas.microsoft.com/office/drawing/2014/main" id="{B651B6C2-DF71-401C-BA09-7F38BB53138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21" name="그룹 798">
            <a:extLst>
              <a:ext uri="{FF2B5EF4-FFF2-40B4-BE49-F238E27FC236}">
                <a16:creationId xmlns:a16="http://schemas.microsoft.com/office/drawing/2014/main" id="{1712C95D-E119-4DEB-B79F-C57781F0D583}"/>
              </a:ext>
            </a:extLst>
          </p:cNvPr>
          <p:cNvGrpSpPr/>
          <p:nvPr/>
        </p:nvGrpSpPr>
        <p:grpSpPr>
          <a:xfrm>
            <a:off x="4923474" y="4486488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22" name="Rectangle 16">
              <a:extLst>
                <a:ext uri="{FF2B5EF4-FFF2-40B4-BE49-F238E27FC236}">
                  <a16:creationId xmlns:a16="http://schemas.microsoft.com/office/drawing/2014/main" id="{86ED715E-12D2-4D95-A271-11618FA9A67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3" name="Rectangle 16">
              <a:extLst>
                <a:ext uri="{FF2B5EF4-FFF2-40B4-BE49-F238E27FC236}">
                  <a16:creationId xmlns:a16="http://schemas.microsoft.com/office/drawing/2014/main" id="{559CA7F4-EB6E-498F-80F1-2052A4ED606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4" name="Rectangle 16">
              <a:extLst>
                <a:ext uri="{FF2B5EF4-FFF2-40B4-BE49-F238E27FC236}">
                  <a16:creationId xmlns:a16="http://schemas.microsoft.com/office/drawing/2014/main" id="{B0A471A9-6F5B-421E-8CAA-58741EAA1E9B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5" name="Rectangle 16">
              <a:extLst>
                <a:ext uri="{FF2B5EF4-FFF2-40B4-BE49-F238E27FC236}">
                  <a16:creationId xmlns:a16="http://schemas.microsoft.com/office/drawing/2014/main" id="{2F288530-DFBC-4944-99F2-E7F25B5E5B72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6" name="Rectangle 16">
              <a:extLst>
                <a:ext uri="{FF2B5EF4-FFF2-40B4-BE49-F238E27FC236}">
                  <a16:creationId xmlns:a16="http://schemas.microsoft.com/office/drawing/2014/main" id="{BCA4A39F-FA6F-41B6-87FB-FFC1F8B19ED3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7" name="Rectangle 16">
              <a:extLst>
                <a:ext uri="{FF2B5EF4-FFF2-40B4-BE49-F238E27FC236}">
                  <a16:creationId xmlns:a16="http://schemas.microsoft.com/office/drawing/2014/main" id="{0EB8E5BC-C1AE-4FD1-A878-D53A8F7646F3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8" name="Rectangle 16">
              <a:extLst>
                <a:ext uri="{FF2B5EF4-FFF2-40B4-BE49-F238E27FC236}">
                  <a16:creationId xmlns:a16="http://schemas.microsoft.com/office/drawing/2014/main" id="{334505E3-7DAE-4932-A6B4-85D1ECBFAC5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9" name="Rectangle 16">
              <a:extLst>
                <a:ext uri="{FF2B5EF4-FFF2-40B4-BE49-F238E27FC236}">
                  <a16:creationId xmlns:a16="http://schemas.microsoft.com/office/drawing/2014/main" id="{18115315-755E-42E9-8E42-C325CCFB31E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0" name="Rectangle 16">
              <a:extLst>
                <a:ext uri="{FF2B5EF4-FFF2-40B4-BE49-F238E27FC236}">
                  <a16:creationId xmlns:a16="http://schemas.microsoft.com/office/drawing/2014/main" id="{D414A791-FEBC-4793-972A-3EF759BA0F65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1" name="Rectangle 16">
              <a:extLst>
                <a:ext uri="{FF2B5EF4-FFF2-40B4-BE49-F238E27FC236}">
                  <a16:creationId xmlns:a16="http://schemas.microsoft.com/office/drawing/2014/main" id="{1DC4F1E7-D3AE-4869-AF53-3A1415972B9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32" name="그룹 809">
            <a:extLst>
              <a:ext uri="{FF2B5EF4-FFF2-40B4-BE49-F238E27FC236}">
                <a16:creationId xmlns:a16="http://schemas.microsoft.com/office/drawing/2014/main" id="{4D82F6C5-83B3-4188-89B2-B7E1358D5BE7}"/>
              </a:ext>
            </a:extLst>
          </p:cNvPr>
          <p:cNvGrpSpPr/>
          <p:nvPr/>
        </p:nvGrpSpPr>
        <p:grpSpPr>
          <a:xfrm>
            <a:off x="1150510" y="4486487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33" name="Rectangle 16">
              <a:extLst>
                <a:ext uri="{FF2B5EF4-FFF2-40B4-BE49-F238E27FC236}">
                  <a16:creationId xmlns:a16="http://schemas.microsoft.com/office/drawing/2014/main" id="{E38928A3-2E9F-49F0-83AC-283C9FD6E1D2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4" name="Rectangle 16">
              <a:extLst>
                <a:ext uri="{FF2B5EF4-FFF2-40B4-BE49-F238E27FC236}">
                  <a16:creationId xmlns:a16="http://schemas.microsoft.com/office/drawing/2014/main" id="{01C02D68-0EF5-4667-BE6F-4333FAAB326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5" name="Rectangle 16">
              <a:extLst>
                <a:ext uri="{FF2B5EF4-FFF2-40B4-BE49-F238E27FC236}">
                  <a16:creationId xmlns:a16="http://schemas.microsoft.com/office/drawing/2014/main" id="{93DE3FDB-A05E-4EB8-B196-ECB916D6FCF5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6" name="Rectangle 16">
              <a:extLst>
                <a:ext uri="{FF2B5EF4-FFF2-40B4-BE49-F238E27FC236}">
                  <a16:creationId xmlns:a16="http://schemas.microsoft.com/office/drawing/2014/main" id="{C36586B5-93BB-4FFA-9AA5-F47AEFE9293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7" name="Rectangle 16">
              <a:extLst>
                <a:ext uri="{FF2B5EF4-FFF2-40B4-BE49-F238E27FC236}">
                  <a16:creationId xmlns:a16="http://schemas.microsoft.com/office/drawing/2014/main" id="{418A18B7-50BC-4EEC-AE71-1A02468AAA51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8" name="Rectangle 16">
              <a:extLst>
                <a:ext uri="{FF2B5EF4-FFF2-40B4-BE49-F238E27FC236}">
                  <a16:creationId xmlns:a16="http://schemas.microsoft.com/office/drawing/2014/main" id="{E294CC62-AEFA-487A-BE53-09365C1EA637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9" name="Rectangle 16">
              <a:extLst>
                <a:ext uri="{FF2B5EF4-FFF2-40B4-BE49-F238E27FC236}">
                  <a16:creationId xmlns:a16="http://schemas.microsoft.com/office/drawing/2014/main" id="{CCDEDB87-D480-48DF-A436-EAB5B0F7B72D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0" name="Rectangle 16">
              <a:extLst>
                <a:ext uri="{FF2B5EF4-FFF2-40B4-BE49-F238E27FC236}">
                  <a16:creationId xmlns:a16="http://schemas.microsoft.com/office/drawing/2014/main" id="{2EA1E5CB-9676-4E85-BB3F-CA75A9752E1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1" name="Rectangle 16">
              <a:extLst>
                <a:ext uri="{FF2B5EF4-FFF2-40B4-BE49-F238E27FC236}">
                  <a16:creationId xmlns:a16="http://schemas.microsoft.com/office/drawing/2014/main" id="{93519753-D141-4A93-A2A3-41CCDFB1520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2" name="Rectangle 16">
              <a:extLst>
                <a:ext uri="{FF2B5EF4-FFF2-40B4-BE49-F238E27FC236}">
                  <a16:creationId xmlns:a16="http://schemas.microsoft.com/office/drawing/2014/main" id="{8708B5D1-AFB8-41A6-97D4-AD1CF796B4DC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43" name="그룹 820">
            <a:extLst>
              <a:ext uri="{FF2B5EF4-FFF2-40B4-BE49-F238E27FC236}">
                <a16:creationId xmlns:a16="http://schemas.microsoft.com/office/drawing/2014/main" id="{09E14C6B-544A-41F5-B8D5-DF46A7471BA1}"/>
              </a:ext>
            </a:extLst>
          </p:cNvPr>
          <p:cNvGrpSpPr/>
          <p:nvPr/>
        </p:nvGrpSpPr>
        <p:grpSpPr>
          <a:xfrm>
            <a:off x="8632828" y="4241564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44" name="Rectangle 16">
              <a:extLst>
                <a:ext uri="{FF2B5EF4-FFF2-40B4-BE49-F238E27FC236}">
                  <a16:creationId xmlns:a16="http://schemas.microsoft.com/office/drawing/2014/main" id="{D39F86FF-132F-4CF0-911A-C274A7A40DA4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5" name="Rectangle 16">
              <a:extLst>
                <a:ext uri="{FF2B5EF4-FFF2-40B4-BE49-F238E27FC236}">
                  <a16:creationId xmlns:a16="http://schemas.microsoft.com/office/drawing/2014/main" id="{21BADDF2-1B01-48C0-BB41-3903D5EDEF36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6" name="Rectangle 16">
              <a:extLst>
                <a:ext uri="{FF2B5EF4-FFF2-40B4-BE49-F238E27FC236}">
                  <a16:creationId xmlns:a16="http://schemas.microsoft.com/office/drawing/2014/main" id="{2095A174-EFD7-4EC2-8980-8020B1ECECE9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7" name="Rectangle 16">
              <a:extLst>
                <a:ext uri="{FF2B5EF4-FFF2-40B4-BE49-F238E27FC236}">
                  <a16:creationId xmlns:a16="http://schemas.microsoft.com/office/drawing/2014/main" id="{A65609AC-338D-4529-833F-C3197177368B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8" name="Rectangle 16">
              <a:extLst>
                <a:ext uri="{FF2B5EF4-FFF2-40B4-BE49-F238E27FC236}">
                  <a16:creationId xmlns:a16="http://schemas.microsoft.com/office/drawing/2014/main" id="{5CB02B4C-8464-4D37-BE3E-149CE5F0E94A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9" name="Rectangle 16">
              <a:extLst>
                <a:ext uri="{FF2B5EF4-FFF2-40B4-BE49-F238E27FC236}">
                  <a16:creationId xmlns:a16="http://schemas.microsoft.com/office/drawing/2014/main" id="{C4AC8C0C-E762-46CE-A267-665D4E29A25B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0" name="Rectangle 16">
              <a:extLst>
                <a:ext uri="{FF2B5EF4-FFF2-40B4-BE49-F238E27FC236}">
                  <a16:creationId xmlns:a16="http://schemas.microsoft.com/office/drawing/2014/main" id="{7864D59E-B90A-4F35-B5C4-935E82EA6219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1" name="Rectangle 16">
              <a:extLst>
                <a:ext uri="{FF2B5EF4-FFF2-40B4-BE49-F238E27FC236}">
                  <a16:creationId xmlns:a16="http://schemas.microsoft.com/office/drawing/2014/main" id="{1FA43687-E461-4310-88F0-CDF9AEC84692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2" name="Rectangle 16">
              <a:extLst>
                <a:ext uri="{FF2B5EF4-FFF2-40B4-BE49-F238E27FC236}">
                  <a16:creationId xmlns:a16="http://schemas.microsoft.com/office/drawing/2014/main" id="{E87D95B8-E5A6-4D00-8664-F00A1F809FE3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3" name="Rectangle 16">
              <a:extLst>
                <a:ext uri="{FF2B5EF4-FFF2-40B4-BE49-F238E27FC236}">
                  <a16:creationId xmlns:a16="http://schemas.microsoft.com/office/drawing/2014/main" id="{A0049B84-D5D6-4C27-A6C5-287828A1ACC3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54" name="그룹 831">
            <a:extLst>
              <a:ext uri="{FF2B5EF4-FFF2-40B4-BE49-F238E27FC236}">
                <a16:creationId xmlns:a16="http://schemas.microsoft.com/office/drawing/2014/main" id="{6F56E1C3-5E43-4576-9F79-AFCF4684B425}"/>
              </a:ext>
            </a:extLst>
          </p:cNvPr>
          <p:cNvGrpSpPr/>
          <p:nvPr/>
        </p:nvGrpSpPr>
        <p:grpSpPr>
          <a:xfrm>
            <a:off x="4923474" y="4241563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55" name="Rectangle 16">
              <a:extLst>
                <a:ext uri="{FF2B5EF4-FFF2-40B4-BE49-F238E27FC236}">
                  <a16:creationId xmlns:a16="http://schemas.microsoft.com/office/drawing/2014/main" id="{97F67974-D755-45F3-A0B0-16FAC00C1B3D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6" name="Rectangle 16">
              <a:extLst>
                <a:ext uri="{FF2B5EF4-FFF2-40B4-BE49-F238E27FC236}">
                  <a16:creationId xmlns:a16="http://schemas.microsoft.com/office/drawing/2014/main" id="{15C9ACFC-657D-4714-84BC-96E950DE1B6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7" name="Rectangle 16">
              <a:extLst>
                <a:ext uri="{FF2B5EF4-FFF2-40B4-BE49-F238E27FC236}">
                  <a16:creationId xmlns:a16="http://schemas.microsoft.com/office/drawing/2014/main" id="{3E567919-BF71-49FA-A139-E32279130506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8" name="Rectangle 16">
              <a:extLst>
                <a:ext uri="{FF2B5EF4-FFF2-40B4-BE49-F238E27FC236}">
                  <a16:creationId xmlns:a16="http://schemas.microsoft.com/office/drawing/2014/main" id="{09183059-DD2D-4F76-B539-C210E1A0AB2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9" name="Rectangle 16">
              <a:extLst>
                <a:ext uri="{FF2B5EF4-FFF2-40B4-BE49-F238E27FC236}">
                  <a16:creationId xmlns:a16="http://schemas.microsoft.com/office/drawing/2014/main" id="{33361D99-DD2D-49C1-980F-E2AD5E50C961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0" name="Rectangle 16">
              <a:extLst>
                <a:ext uri="{FF2B5EF4-FFF2-40B4-BE49-F238E27FC236}">
                  <a16:creationId xmlns:a16="http://schemas.microsoft.com/office/drawing/2014/main" id="{5F346D4A-790A-455C-916D-31FD105AB3E9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1" name="Rectangle 16">
              <a:extLst>
                <a:ext uri="{FF2B5EF4-FFF2-40B4-BE49-F238E27FC236}">
                  <a16:creationId xmlns:a16="http://schemas.microsoft.com/office/drawing/2014/main" id="{EFA88A34-4EDD-41CF-8043-BAF187431141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2" name="Rectangle 16">
              <a:extLst>
                <a:ext uri="{FF2B5EF4-FFF2-40B4-BE49-F238E27FC236}">
                  <a16:creationId xmlns:a16="http://schemas.microsoft.com/office/drawing/2014/main" id="{0642AF5B-07EC-4FCC-86ED-964F078831D4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3" name="Rectangle 16">
              <a:extLst>
                <a:ext uri="{FF2B5EF4-FFF2-40B4-BE49-F238E27FC236}">
                  <a16:creationId xmlns:a16="http://schemas.microsoft.com/office/drawing/2014/main" id="{F61AB987-D4AE-4FD1-9719-0D61014DC45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4" name="Rectangle 16">
              <a:extLst>
                <a:ext uri="{FF2B5EF4-FFF2-40B4-BE49-F238E27FC236}">
                  <a16:creationId xmlns:a16="http://schemas.microsoft.com/office/drawing/2014/main" id="{F1216F5F-71B4-4FA7-BD9A-CAAA89DD38A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65" name="그룹 842">
            <a:extLst>
              <a:ext uri="{FF2B5EF4-FFF2-40B4-BE49-F238E27FC236}">
                <a16:creationId xmlns:a16="http://schemas.microsoft.com/office/drawing/2014/main" id="{803B87D7-D135-4314-94C2-20FC2D3A2E3E}"/>
              </a:ext>
            </a:extLst>
          </p:cNvPr>
          <p:cNvGrpSpPr/>
          <p:nvPr/>
        </p:nvGrpSpPr>
        <p:grpSpPr>
          <a:xfrm>
            <a:off x="1150510" y="4241562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66" name="Rectangle 16">
              <a:extLst>
                <a:ext uri="{FF2B5EF4-FFF2-40B4-BE49-F238E27FC236}">
                  <a16:creationId xmlns:a16="http://schemas.microsoft.com/office/drawing/2014/main" id="{20D38024-87C1-4D18-A83D-049BB4B5036C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7" name="Rectangle 16">
              <a:extLst>
                <a:ext uri="{FF2B5EF4-FFF2-40B4-BE49-F238E27FC236}">
                  <a16:creationId xmlns:a16="http://schemas.microsoft.com/office/drawing/2014/main" id="{B88A3FEC-319B-476C-8729-FA50CA63438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8" name="Rectangle 16">
              <a:extLst>
                <a:ext uri="{FF2B5EF4-FFF2-40B4-BE49-F238E27FC236}">
                  <a16:creationId xmlns:a16="http://schemas.microsoft.com/office/drawing/2014/main" id="{2D79EC88-1BFA-4191-A87F-8F396D7D4502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9" name="Rectangle 16">
              <a:extLst>
                <a:ext uri="{FF2B5EF4-FFF2-40B4-BE49-F238E27FC236}">
                  <a16:creationId xmlns:a16="http://schemas.microsoft.com/office/drawing/2014/main" id="{8841C05A-E94C-4E15-9E7A-F56825AB6E0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0" name="Rectangle 16">
              <a:extLst>
                <a:ext uri="{FF2B5EF4-FFF2-40B4-BE49-F238E27FC236}">
                  <a16:creationId xmlns:a16="http://schemas.microsoft.com/office/drawing/2014/main" id="{C88B3D9A-8289-40E8-98C3-3598380193C0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1" name="Rectangle 16">
              <a:extLst>
                <a:ext uri="{FF2B5EF4-FFF2-40B4-BE49-F238E27FC236}">
                  <a16:creationId xmlns:a16="http://schemas.microsoft.com/office/drawing/2014/main" id="{4CD24AE5-ACA0-4278-89F0-06FAB3FE0E07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2" name="Rectangle 16">
              <a:extLst>
                <a:ext uri="{FF2B5EF4-FFF2-40B4-BE49-F238E27FC236}">
                  <a16:creationId xmlns:a16="http://schemas.microsoft.com/office/drawing/2014/main" id="{E9AB0181-ED49-4966-896E-1E8090C4D8AC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3" name="Rectangle 16">
              <a:extLst>
                <a:ext uri="{FF2B5EF4-FFF2-40B4-BE49-F238E27FC236}">
                  <a16:creationId xmlns:a16="http://schemas.microsoft.com/office/drawing/2014/main" id="{57DA1974-F414-4FBE-A7A4-98CBE0813F0F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4" name="Rectangle 16">
              <a:extLst>
                <a:ext uri="{FF2B5EF4-FFF2-40B4-BE49-F238E27FC236}">
                  <a16:creationId xmlns:a16="http://schemas.microsoft.com/office/drawing/2014/main" id="{FAB8048A-BF69-4EF2-B5C8-3C98584E1F12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5" name="Rectangle 16">
              <a:extLst>
                <a:ext uri="{FF2B5EF4-FFF2-40B4-BE49-F238E27FC236}">
                  <a16:creationId xmlns:a16="http://schemas.microsoft.com/office/drawing/2014/main" id="{7B4123FB-C8B8-480D-BFB4-A646AB4BA64E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76" name="그룹 853">
            <a:extLst>
              <a:ext uri="{FF2B5EF4-FFF2-40B4-BE49-F238E27FC236}">
                <a16:creationId xmlns:a16="http://schemas.microsoft.com/office/drawing/2014/main" id="{62E84907-4199-44D0-A32E-511E43A3DD37}"/>
              </a:ext>
            </a:extLst>
          </p:cNvPr>
          <p:cNvGrpSpPr/>
          <p:nvPr/>
        </p:nvGrpSpPr>
        <p:grpSpPr>
          <a:xfrm>
            <a:off x="8632828" y="3996639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77" name="Rectangle 16">
              <a:extLst>
                <a:ext uri="{FF2B5EF4-FFF2-40B4-BE49-F238E27FC236}">
                  <a16:creationId xmlns:a16="http://schemas.microsoft.com/office/drawing/2014/main" id="{2F1E6EC8-9627-4FD2-AD94-9DF2F65C4A0F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8" name="Rectangle 16">
              <a:extLst>
                <a:ext uri="{FF2B5EF4-FFF2-40B4-BE49-F238E27FC236}">
                  <a16:creationId xmlns:a16="http://schemas.microsoft.com/office/drawing/2014/main" id="{8B917C51-8F88-41DA-BF0C-535C51F83AB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9" name="Rectangle 16">
              <a:extLst>
                <a:ext uri="{FF2B5EF4-FFF2-40B4-BE49-F238E27FC236}">
                  <a16:creationId xmlns:a16="http://schemas.microsoft.com/office/drawing/2014/main" id="{75BB2C42-F936-471F-96B3-57C1A2D01374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0" name="Rectangle 16">
              <a:extLst>
                <a:ext uri="{FF2B5EF4-FFF2-40B4-BE49-F238E27FC236}">
                  <a16:creationId xmlns:a16="http://schemas.microsoft.com/office/drawing/2014/main" id="{7D6643A7-5C8F-4157-AB39-C324754408E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1" name="Rectangle 16">
              <a:extLst>
                <a:ext uri="{FF2B5EF4-FFF2-40B4-BE49-F238E27FC236}">
                  <a16:creationId xmlns:a16="http://schemas.microsoft.com/office/drawing/2014/main" id="{70838BAB-5990-4DE3-802E-62F03F186A3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2" name="Rectangle 16">
              <a:extLst>
                <a:ext uri="{FF2B5EF4-FFF2-40B4-BE49-F238E27FC236}">
                  <a16:creationId xmlns:a16="http://schemas.microsoft.com/office/drawing/2014/main" id="{A672DA80-D3D8-4D7C-B3A4-6D17603292A3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3" name="Rectangle 16">
              <a:extLst>
                <a:ext uri="{FF2B5EF4-FFF2-40B4-BE49-F238E27FC236}">
                  <a16:creationId xmlns:a16="http://schemas.microsoft.com/office/drawing/2014/main" id="{16AA5E47-37B0-4433-8D9F-195DCDDC161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4" name="Rectangle 16">
              <a:extLst>
                <a:ext uri="{FF2B5EF4-FFF2-40B4-BE49-F238E27FC236}">
                  <a16:creationId xmlns:a16="http://schemas.microsoft.com/office/drawing/2014/main" id="{06C998AF-A581-4877-A5CE-3D4E867D7934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5" name="Rectangle 16">
              <a:extLst>
                <a:ext uri="{FF2B5EF4-FFF2-40B4-BE49-F238E27FC236}">
                  <a16:creationId xmlns:a16="http://schemas.microsoft.com/office/drawing/2014/main" id="{5B471955-BAB5-4203-9498-1A434C8652F0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6" name="Rectangle 16">
              <a:extLst>
                <a:ext uri="{FF2B5EF4-FFF2-40B4-BE49-F238E27FC236}">
                  <a16:creationId xmlns:a16="http://schemas.microsoft.com/office/drawing/2014/main" id="{00D22373-5426-4A31-9394-D4874BEED2A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87" name="그룹 864">
            <a:extLst>
              <a:ext uri="{FF2B5EF4-FFF2-40B4-BE49-F238E27FC236}">
                <a16:creationId xmlns:a16="http://schemas.microsoft.com/office/drawing/2014/main" id="{4A0C55E8-8C4A-4F91-81A7-8D942E0D1357}"/>
              </a:ext>
            </a:extLst>
          </p:cNvPr>
          <p:cNvGrpSpPr/>
          <p:nvPr/>
        </p:nvGrpSpPr>
        <p:grpSpPr>
          <a:xfrm>
            <a:off x="4923474" y="3996638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88" name="Rectangle 16">
              <a:extLst>
                <a:ext uri="{FF2B5EF4-FFF2-40B4-BE49-F238E27FC236}">
                  <a16:creationId xmlns:a16="http://schemas.microsoft.com/office/drawing/2014/main" id="{7BE44E6F-7700-47D5-B783-54CF04DE327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9" name="Rectangle 16">
              <a:extLst>
                <a:ext uri="{FF2B5EF4-FFF2-40B4-BE49-F238E27FC236}">
                  <a16:creationId xmlns:a16="http://schemas.microsoft.com/office/drawing/2014/main" id="{0B7344BA-E427-442C-A10E-89B8B1B943B9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0" name="Rectangle 16">
              <a:extLst>
                <a:ext uri="{FF2B5EF4-FFF2-40B4-BE49-F238E27FC236}">
                  <a16:creationId xmlns:a16="http://schemas.microsoft.com/office/drawing/2014/main" id="{3AF85700-B0C7-4282-8BED-7A97376456A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1" name="Rectangle 16">
              <a:extLst>
                <a:ext uri="{FF2B5EF4-FFF2-40B4-BE49-F238E27FC236}">
                  <a16:creationId xmlns:a16="http://schemas.microsoft.com/office/drawing/2014/main" id="{65C3A5E1-67BA-42C5-998D-B15EEB3CA51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2" name="Rectangle 16">
              <a:extLst>
                <a:ext uri="{FF2B5EF4-FFF2-40B4-BE49-F238E27FC236}">
                  <a16:creationId xmlns:a16="http://schemas.microsoft.com/office/drawing/2014/main" id="{E19F802C-FEC9-4193-83DE-AA0892A94D40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3" name="Rectangle 16">
              <a:extLst>
                <a:ext uri="{FF2B5EF4-FFF2-40B4-BE49-F238E27FC236}">
                  <a16:creationId xmlns:a16="http://schemas.microsoft.com/office/drawing/2014/main" id="{75197A20-FDA8-4B02-84D3-54E3407CD6F2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4" name="Rectangle 16">
              <a:extLst>
                <a:ext uri="{FF2B5EF4-FFF2-40B4-BE49-F238E27FC236}">
                  <a16:creationId xmlns:a16="http://schemas.microsoft.com/office/drawing/2014/main" id="{BB5CBEA8-CCF3-4112-B972-ABF188FE59A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5" name="Rectangle 16">
              <a:extLst>
                <a:ext uri="{FF2B5EF4-FFF2-40B4-BE49-F238E27FC236}">
                  <a16:creationId xmlns:a16="http://schemas.microsoft.com/office/drawing/2014/main" id="{5C665FE9-D3F5-4790-BF18-FDE326D6064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6" name="Rectangle 16">
              <a:extLst>
                <a:ext uri="{FF2B5EF4-FFF2-40B4-BE49-F238E27FC236}">
                  <a16:creationId xmlns:a16="http://schemas.microsoft.com/office/drawing/2014/main" id="{28176E13-2F7A-4C82-A8C4-246748F01D9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7" name="Rectangle 16">
              <a:extLst>
                <a:ext uri="{FF2B5EF4-FFF2-40B4-BE49-F238E27FC236}">
                  <a16:creationId xmlns:a16="http://schemas.microsoft.com/office/drawing/2014/main" id="{8D613BD1-C8EF-4957-90A3-41E19A8871B5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98" name="그룹 875">
            <a:extLst>
              <a:ext uri="{FF2B5EF4-FFF2-40B4-BE49-F238E27FC236}">
                <a16:creationId xmlns:a16="http://schemas.microsoft.com/office/drawing/2014/main" id="{DF7D427F-AA38-48BF-BAE3-D4061A92BEFB}"/>
              </a:ext>
            </a:extLst>
          </p:cNvPr>
          <p:cNvGrpSpPr/>
          <p:nvPr/>
        </p:nvGrpSpPr>
        <p:grpSpPr>
          <a:xfrm>
            <a:off x="1150510" y="3996637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99" name="Rectangle 16">
              <a:extLst>
                <a:ext uri="{FF2B5EF4-FFF2-40B4-BE49-F238E27FC236}">
                  <a16:creationId xmlns:a16="http://schemas.microsoft.com/office/drawing/2014/main" id="{03108EA7-C818-486F-817B-10150D67FBBA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0" name="Rectangle 16">
              <a:extLst>
                <a:ext uri="{FF2B5EF4-FFF2-40B4-BE49-F238E27FC236}">
                  <a16:creationId xmlns:a16="http://schemas.microsoft.com/office/drawing/2014/main" id="{EBE71769-5931-47B3-889D-BF86136AB275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1" name="Rectangle 16">
              <a:extLst>
                <a:ext uri="{FF2B5EF4-FFF2-40B4-BE49-F238E27FC236}">
                  <a16:creationId xmlns:a16="http://schemas.microsoft.com/office/drawing/2014/main" id="{7CFC550C-9BAE-4D1E-A381-0926D0FFCCA3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2" name="Rectangle 16">
              <a:extLst>
                <a:ext uri="{FF2B5EF4-FFF2-40B4-BE49-F238E27FC236}">
                  <a16:creationId xmlns:a16="http://schemas.microsoft.com/office/drawing/2014/main" id="{A0DEAD6F-B838-4C02-8571-4499A38FFE22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3" name="Rectangle 16">
              <a:extLst>
                <a:ext uri="{FF2B5EF4-FFF2-40B4-BE49-F238E27FC236}">
                  <a16:creationId xmlns:a16="http://schemas.microsoft.com/office/drawing/2014/main" id="{DAF01B92-A079-4E5B-8ED4-06FFF3FA1AA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4" name="Rectangle 16">
              <a:extLst>
                <a:ext uri="{FF2B5EF4-FFF2-40B4-BE49-F238E27FC236}">
                  <a16:creationId xmlns:a16="http://schemas.microsoft.com/office/drawing/2014/main" id="{A98DB6E8-02D6-438A-9D57-100AB6868059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5" name="Rectangle 16">
              <a:extLst>
                <a:ext uri="{FF2B5EF4-FFF2-40B4-BE49-F238E27FC236}">
                  <a16:creationId xmlns:a16="http://schemas.microsoft.com/office/drawing/2014/main" id="{DFC36C0E-FF15-4628-8666-3DA5002DA3B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6" name="Rectangle 16">
              <a:extLst>
                <a:ext uri="{FF2B5EF4-FFF2-40B4-BE49-F238E27FC236}">
                  <a16:creationId xmlns:a16="http://schemas.microsoft.com/office/drawing/2014/main" id="{522905E2-49C8-40C9-9641-1832C48F636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7" name="Rectangle 16">
              <a:extLst>
                <a:ext uri="{FF2B5EF4-FFF2-40B4-BE49-F238E27FC236}">
                  <a16:creationId xmlns:a16="http://schemas.microsoft.com/office/drawing/2014/main" id="{056B8238-0AFB-4C59-8B81-45A2325379C0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8" name="Rectangle 16">
              <a:extLst>
                <a:ext uri="{FF2B5EF4-FFF2-40B4-BE49-F238E27FC236}">
                  <a16:creationId xmlns:a16="http://schemas.microsoft.com/office/drawing/2014/main" id="{35728200-75EF-40A7-BA58-2695DE643640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09" name="그룹 886">
            <a:extLst>
              <a:ext uri="{FF2B5EF4-FFF2-40B4-BE49-F238E27FC236}">
                <a16:creationId xmlns:a16="http://schemas.microsoft.com/office/drawing/2014/main" id="{15AE13BD-B114-4159-8FAF-D2FF25BA5DB3}"/>
              </a:ext>
            </a:extLst>
          </p:cNvPr>
          <p:cNvGrpSpPr/>
          <p:nvPr/>
        </p:nvGrpSpPr>
        <p:grpSpPr>
          <a:xfrm>
            <a:off x="8632828" y="3751714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310" name="Rectangle 16">
              <a:extLst>
                <a:ext uri="{FF2B5EF4-FFF2-40B4-BE49-F238E27FC236}">
                  <a16:creationId xmlns:a16="http://schemas.microsoft.com/office/drawing/2014/main" id="{B1672E58-3056-4A66-8B51-11B07203B86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1" name="Rectangle 16">
              <a:extLst>
                <a:ext uri="{FF2B5EF4-FFF2-40B4-BE49-F238E27FC236}">
                  <a16:creationId xmlns:a16="http://schemas.microsoft.com/office/drawing/2014/main" id="{DE792B61-8540-463A-B9FF-A768FD2D4BB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2" name="Rectangle 16">
              <a:extLst>
                <a:ext uri="{FF2B5EF4-FFF2-40B4-BE49-F238E27FC236}">
                  <a16:creationId xmlns:a16="http://schemas.microsoft.com/office/drawing/2014/main" id="{A8FAB106-0821-4F44-A59D-FD98ACA5AD1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3" name="Rectangle 16">
              <a:extLst>
                <a:ext uri="{FF2B5EF4-FFF2-40B4-BE49-F238E27FC236}">
                  <a16:creationId xmlns:a16="http://schemas.microsoft.com/office/drawing/2014/main" id="{341F1257-5FE8-415A-A208-4A8987A41CF9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4" name="Rectangle 16">
              <a:extLst>
                <a:ext uri="{FF2B5EF4-FFF2-40B4-BE49-F238E27FC236}">
                  <a16:creationId xmlns:a16="http://schemas.microsoft.com/office/drawing/2014/main" id="{E77DEA32-34DB-4422-8926-5F3FDB97E0F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5" name="Rectangle 16">
              <a:extLst>
                <a:ext uri="{FF2B5EF4-FFF2-40B4-BE49-F238E27FC236}">
                  <a16:creationId xmlns:a16="http://schemas.microsoft.com/office/drawing/2014/main" id="{2C70F9B6-6ABF-4580-893E-73E6C4EC39CC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6" name="Rectangle 16">
              <a:extLst>
                <a:ext uri="{FF2B5EF4-FFF2-40B4-BE49-F238E27FC236}">
                  <a16:creationId xmlns:a16="http://schemas.microsoft.com/office/drawing/2014/main" id="{AD61E616-9033-4932-A13F-8B7C02FB1E66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7" name="Rectangle 16">
              <a:extLst>
                <a:ext uri="{FF2B5EF4-FFF2-40B4-BE49-F238E27FC236}">
                  <a16:creationId xmlns:a16="http://schemas.microsoft.com/office/drawing/2014/main" id="{0A51FCA4-C10B-46E6-A652-24CA8431832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8" name="Rectangle 16">
              <a:extLst>
                <a:ext uri="{FF2B5EF4-FFF2-40B4-BE49-F238E27FC236}">
                  <a16:creationId xmlns:a16="http://schemas.microsoft.com/office/drawing/2014/main" id="{D31B422B-A20A-4D5E-B938-E43FAB605B1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9" name="Rectangle 16">
              <a:extLst>
                <a:ext uri="{FF2B5EF4-FFF2-40B4-BE49-F238E27FC236}">
                  <a16:creationId xmlns:a16="http://schemas.microsoft.com/office/drawing/2014/main" id="{4C8C5FBD-C0A3-48D9-A1FC-FEE77B08D813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20" name="그룹 897">
            <a:extLst>
              <a:ext uri="{FF2B5EF4-FFF2-40B4-BE49-F238E27FC236}">
                <a16:creationId xmlns:a16="http://schemas.microsoft.com/office/drawing/2014/main" id="{43001C22-0F63-4A78-86FD-BC4A897382EB}"/>
              </a:ext>
            </a:extLst>
          </p:cNvPr>
          <p:cNvGrpSpPr/>
          <p:nvPr/>
        </p:nvGrpSpPr>
        <p:grpSpPr>
          <a:xfrm>
            <a:off x="4923474" y="3751713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321" name="Rectangle 16">
              <a:extLst>
                <a:ext uri="{FF2B5EF4-FFF2-40B4-BE49-F238E27FC236}">
                  <a16:creationId xmlns:a16="http://schemas.microsoft.com/office/drawing/2014/main" id="{DB241644-89D7-4024-BE96-3D5D123B585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2" name="Rectangle 16">
              <a:extLst>
                <a:ext uri="{FF2B5EF4-FFF2-40B4-BE49-F238E27FC236}">
                  <a16:creationId xmlns:a16="http://schemas.microsoft.com/office/drawing/2014/main" id="{B1D5D0C0-60BF-461D-887E-13C642308F4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3" name="Rectangle 16">
              <a:extLst>
                <a:ext uri="{FF2B5EF4-FFF2-40B4-BE49-F238E27FC236}">
                  <a16:creationId xmlns:a16="http://schemas.microsoft.com/office/drawing/2014/main" id="{448348C1-C337-477F-87BF-9439FEF955DC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4" name="Rectangle 16">
              <a:extLst>
                <a:ext uri="{FF2B5EF4-FFF2-40B4-BE49-F238E27FC236}">
                  <a16:creationId xmlns:a16="http://schemas.microsoft.com/office/drawing/2014/main" id="{020B8420-9DA9-48CA-B4B6-63A428870EBF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5" name="Rectangle 16">
              <a:extLst>
                <a:ext uri="{FF2B5EF4-FFF2-40B4-BE49-F238E27FC236}">
                  <a16:creationId xmlns:a16="http://schemas.microsoft.com/office/drawing/2014/main" id="{E63E153A-6CFD-4489-B6C4-758F12979D42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6" name="Rectangle 16">
              <a:extLst>
                <a:ext uri="{FF2B5EF4-FFF2-40B4-BE49-F238E27FC236}">
                  <a16:creationId xmlns:a16="http://schemas.microsoft.com/office/drawing/2014/main" id="{2C0B5F89-982B-4088-BA83-ADDF767766A0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7" name="Rectangle 16">
              <a:extLst>
                <a:ext uri="{FF2B5EF4-FFF2-40B4-BE49-F238E27FC236}">
                  <a16:creationId xmlns:a16="http://schemas.microsoft.com/office/drawing/2014/main" id="{8BBF1DB6-E014-4C54-A167-3C56BF198D8A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8" name="Rectangle 16">
              <a:extLst>
                <a:ext uri="{FF2B5EF4-FFF2-40B4-BE49-F238E27FC236}">
                  <a16:creationId xmlns:a16="http://schemas.microsoft.com/office/drawing/2014/main" id="{35034554-0522-49B3-97A8-EC350010ED5F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9" name="Rectangle 16">
              <a:extLst>
                <a:ext uri="{FF2B5EF4-FFF2-40B4-BE49-F238E27FC236}">
                  <a16:creationId xmlns:a16="http://schemas.microsoft.com/office/drawing/2014/main" id="{DCB318E2-31DB-436C-8A9A-E9949ADAE55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0" name="Rectangle 16">
              <a:extLst>
                <a:ext uri="{FF2B5EF4-FFF2-40B4-BE49-F238E27FC236}">
                  <a16:creationId xmlns:a16="http://schemas.microsoft.com/office/drawing/2014/main" id="{AD99AF6D-F95D-43ED-A0C9-C618D9B6C868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31" name="그룹 908">
            <a:extLst>
              <a:ext uri="{FF2B5EF4-FFF2-40B4-BE49-F238E27FC236}">
                <a16:creationId xmlns:a16="http://schemas.microsoft.com/office/drawing/2014/main" id="{22F38700-6E75-49C2-BC05-111378EAB5B1}"/>
              </a:ext>
            </a:extLst>
          </p:cNvPr>
          <p:cNvGrpSpPr/>
          <p:nvPr/>
        </p:nvGrpSpPr>
        <p:grpSpPr>
          <a:xfrm>
            <a:off x="1150510" y="3751712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332" name="Rectangle 16">
              <a:extLst>
                <a:ext uri="{FF2B5EF4-FFF2-40B4-BE49-F238E27FC236}">
                  <a16:creationId xmlns:a16="http://schemas.microsoft.com/office/drawing/2014/main" id="{F6776FDB-6101-4DC3-B58F-44F5206B1E0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3" name="Rectangle 16">
              <a:extLst>
                <a:ext uri="{FF2B5EF4-FFF2-40B4-BE49-F238E27FC236}">
                  <a16:creationId xmlns:a16="http://schemas.microsoft.com/office/drawing/2014/main" id="{DFFC5977-57D9-46A6-918F-4D6BCCC608A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4" name="Rectangle 16">
              <a:extLst>
                <a:ext uri="{FF2B5EF4-FFF2-40B4-BE49-F238E27FC236}">
                  <a16:creationId xmlns:a16="http://schemas.microsoft.com/office/drawing/2014/main" id="{62C7523D-E1A4-48F0-AAB1-2D04B8741DE3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5" name="Rectangle 16">
              <a:extLst>
                <a:ext uri="{FF2B5EF4-FFF2-40B4-BE49-F238E27FC236}">
                  <a16:creationId xmlns:a16="http://schemas.microsoft.com/office/drawing/2014/main" id="{7640C57B-7D5A-4BD9-B24C-D90BA30353B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6" name="Rectangle 16">
              <a:extLst>
                <a:ext uri="{FF2B5EF4-FFF2-40B4-BE49-F238E27FC236}">
                  <a16:creationId xmlns:a16="http://schemas.microsoft.com/office/drawing/2014/main" id="{E4A546E9-5CE0-41AA-A946-81B629E8FDE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7" name="Rectangle 16">
              <a:extLst>
                <a:ext uri="{FF2B5EF4-FFF2-40B4-BE49-F238E27FC236}">
                  <a16:creationId xmlns:a16="http://schemas.microsoft.com/office/drawing/2014/main" id="{1314C169-6228-4F67-8B47-500955EA38C8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8" name="Rectangle 16">
              <a:extLst>
                <a:ext uri="{FF2B5EF4-FFF2-40B4-BE49-F238E27FC236}">
                  <a16:creationId xmlns:a16="http://schemas.microsoft.com/office/drawing/2014/main" id="{06431A2F-F320-4E88-B5BF-5562791EFA03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9" name="Rectangle 16">
              <a:extLst>
                <a:ext uri="{FF2B5EF4-FFF2-40B4-BE49-F238E27FC236}">
                  <a16:creationId xmlns:a16="http://schemas.microsoft.com/office/drawing/2014/main" id="{A4182598-6DDD-4A59-899B-8C9B292D09CB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40" name="Rectangle 16">
              <a:extLst>
                <a:ext uri="{FF2B5EF4-FFF2-40B4-BE49-F238E27FC236}">
                  <a16:creationId xmlns:a16="http://schemas.microsoft.com/office/drawing/2014/main" id="{4E21FEE4-C40D-4BFE-BB41-10DDE424B82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41" name="Rectangle 16">
              <a:extLst>
                <a:ext uri="{FF2B5EF4-FFF2-40B4-BE49-F238E27FC236}">
                  <a16:creationId xmlns:a16="http://schemas.microsoft.com/office/drawing/2014/main" id="{ABF17C5F-0F7E-4EBC-89B5-F2E85944A7ED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17BAE6A8-870D-4819-8222-97E282871CD5}"/>
              </a:ext>
            </a:extLst>
          </p:cNvPr>
          <p:cNvSpPr/>
          <p:nvPr/>
        </p:nvSpPr>
        <p:spPr>
          <a:xfrm>
            <a:off x="1872410" y="1592166"/>
            <a:ext cx="822846" cy="835495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2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C898FE80-161F-4D47-9167-9FF322D74D11}"/>
              </a:ext>
            </a:extLst>
          </p:cNvPr>
          <p:cNvGrpSpPr/>
          <p:nvPr/>
        </p:nvGrpSpPr>
        <p:grpSpPr>
          <a:xfrm>
            <a:off x="9330788" y="1632305"/>
            <a:ext cx="861951" cy="810238"/>
            <a:chOff x="5903628" y="805233"/>
            <a:chExt cx="5796431" cy="5448665"/>
          </a:xfrm>
        </p:grpSpPr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F0DA9F9-A458-4B83-8C24-F373302E983A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1F3D7E10-8BBC-44DD-B6A2-831EF57ECFB6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5621FD9-9D96-4B8A-9F14-658EFDADA0F8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EFA5A326-D0D1-458F-96D9-C5307C825122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4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3722560-8BD9-4D20-AD40-39745D185CBA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AB70E59D-23CB-47EF-953A-AE67C060723B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29517069-D358-4904-82A4-2D1EA6CFD1A7}"/>
              </a:ext>
            </a:extLst>
          </p:cNvPr>
          <p:cNvGrpSpPr/>
          <p:nvPr/>
        </p:nvGrpSpPr>
        <p:grpSpPr>
          <a:xfrm>
            <a:off x="5631364" y="1682588"/>
            <a:ext cx="992484" cy="835494"/>
            <a:chOff x="7327693" y="2032295"/>
            <a:chExt cx="1968838" cy="1657407"/>
          </a:xfrm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70E8B99A-5BDE-41F6-BF7E-87EF4D52F539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58794790-CFB3-46F8-A8C7-FB09849C8D16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9E4F788-7ABB-4000-9F7D-DD207D2690DC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AF2337A7-77D3-48F9-BF47-298DBDB18F3C}"/>
              </a:ext>
            </a:extLst>
          </p:cNvPr>
          <p:cNvSpPr/>
          <p:nvPr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60CEBAA-29A7-47A8-AF68-E9D11FF7B71F}"/>
              </a:ext>
            </a:extLst>
          </p:cNvPr>
          <p:cNvGrpSpPr/>
          <p:nvPr/>
        </p:nvGrpSpPr>
        <p:grpSpPr>
          <a:xfrm>
            <a:off x="3411702" y="2681619"/>
            <a:ext cx="5368596" cy="1194109"/>
            <a:chOff x="6149039" y="2558374"/>
            <a:chExt cx="5509521" cy="1418409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C98E4C-01CD-479A-A6C5-443578FBF5C7}"/>
                </a:ext>
              </a:extLst>
            </p:cNvPr>
            <p:cNvGrpSpPr/>
            <p:nvPr/>
          </p:nvGrpSpPr>
          <p:grpSpPr>
            <a:xfrm>
              <a:off x="6149039" y="2892474"/>
              <a:ext cx="5509521" cy="1084309"/>
              <a:chOff x="3686398" y="4267905"/>
              <a:chExt cx="4760612" cy="67908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9E7900E-965E-4399-A5B4-0F2D5598C411}"/>
                  </a:ext>
                </a:extLst>
              </p:cNvPr>
              <p:cNvSpPr/>
              <p:nvPr/>
            </p:nvSpPr>
            <p:spPr>
              <a:xfrm>
                <a:off x="7255458" y="4273456"/>
                <a:ext cx="1191552" cy="672919"/>
              </a:xfrm>
              <a:custGeom>
                <a:avLst/>
                <a:gdLst>
                  <a:gd name="connsiteX0" fmla="*/ 2252186 w 2257425"/>
                  <a:gd name="connsiteY0" fmla="*/ 1188244 h 1190625"/>
                  <a:gd name="connsiteX1" fmla="*/ 7144 w 2257425"/>
                  <a:gd name="connsiteY1" fmla="*/ 1188244 h 1190625"/>
                  <a:gd name="connsiteX2" fmla="*/ 7144 w 2257425"/>
                  <a:gd name="connsiteY2" fmla="*/ 7144 h 1190625"/>
                  <a:gd name="connsiteX3" fmla="*/ 2252186 w 2257425"/>
                  <a:gd name="connsiteY3" fmla="*/ 7144 h 1190625"/>
                  <a:gd name="connsiteX4" fmla="*/ 1729264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2252186" y="1188244"/>
                    </a:moveTo>
                    <a:lnTo>
                      <a:pt x="7144" y="1188244"/>
                    </a:lnTo>
                    <a:lnTo>
                      <a:pt x="7144" y="7144"/>
                    </a:lnTo>
                    <a:lnTo>
                      <a:pt x="2252186" y="7144"/>
                    </a:lnTo>
                    <a:lnTo>
                      <a:pt x="1729264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89FF5FB-B6AC-4FB8-BD3C-EE60354878B3}"/>
                  </a:ext>
                </a:extLst>
              </p:cNvPr>
              <p:cNvSpPr/>
              <p:nvPr/>
            </p:nvSpPr>
            <p:spPr>
              <a:xfrm>
                <a:off x="7255458" y="4737134"/>
                <a:ext cx="659904" cy="209857"/>
              </a:xfrm>
              <a:custGeom>
                <a:avLst/>
                <a:gdLst>
                  <a:gd name="connsiteX0" fmla="*/ 7144 w 1019175"/>
                  <a:gd name="connsiteY0" fmla="*/ 7144 h 609600"/>
                  <a:gd name="connsiteX1" fmla="*/ 1012984 w 1019175"/>
                  <a:gd name="connsiteY1" fmla="*/ 15716 h 609600"/>
                  <a:gd name="connsiteX2" fmla="*/ 7144 w 101917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75" h="609600">
                    <a:moveTo>
                      <a:pt x="7144" y="7144"/>
                    </a:moveTo>
                    <a:lnTo>
                      <a:pt x="1012984" y="15716"/>
                    </a:lnTo>
                    <a:lnTo>
                      <a:pt x="7144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E068E6A7-C524-44C8-AD5A-342C85BAD51C}"/>
                  </a:ext>
                </a:extLst>
              </p:cNvPr>
              <p:cNvSpPr/>
              <p:nvPr/>
            </p:nvSpPr>
            <p:spPr>
              <a:xfrm>
                <a:off x="3686398" y="4267905"/>
                <a:ext cx="1191553" cy="672919"/>
              </a:xfrm>
              <a:custGeom>
                <a:avLst/>
                <a:gdLst>
                  <a:gd name="connsiteX0" fmla="*/ 7144 w 2257425"/>
                  <a:gd name="connsiteY0" fmla="*/ 1188244 h 1190625"/>
                  <a:gd name="connsiteX1" fmla="*/ 2252186 w 2257425"/>
                  <a:gd name="connsiteY1" fmla="*/ 1188244 h 1190625"/>
                  <a:gd name="connsiteX2" fmla="*/ 2252186 w 2257425"/>
                  <a:gd name="connsiteY2" fmla="*/ 7144 h 1190625"/>
                  <a:gd name="connsiteX3" fmla="*/ 7144 w 2257425"/>
                  <a:gd name="connsiteY3" fmla="*/ 7144 h 1190625"/>
                  <a:gd name="connsiteX4" fmla="*/ 531019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7144" y="1188244"/>
                    </a:moveTo>
                    <a:lnTo>
                      <a:pt x="2252186" y="1188244"/>
                    </a:lnTo>
                    <a:lnTo>
                      <a:pt x="2252186" y="7144"/>
                    </a:lnTo>
                    <a:lnTo>
                      <a:pt x="7144" y="7144"/>
                    </a:lnTo>
                    <a:lnTo>
                      <a:pt x="531019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F413A803-C46C-4042-87DF-52EEF65A1E61}"/>
                  </a:ext>
                </a:extLst>
              </p:cNvPr>
              <p:cNvSpPr/>
              <p:nvPr/>
            </p:nvSpPr>
            <p:spPr>
              <a:xfrm>
                <a:off x="4276637" y="4731583"/>
                <a:ext cx="598231" cy="209857"/>
              </a:xfrm>
              <a:custGeom>
                <a:avLst/>
                <a:gdLst>
                  <a:gd name="connsiteX0" fmla="*/ 923449 w 923925"/>
                  <a:gd name="connsiteY0" fmla="*/ 7144 h 609600"/>
                  <a:gd name="connsiteX1" fmla="*/ 7144 w 923925"/>
                  <a:gd name="connsiteY1" fmla="*/ 15716 h 609600"/>
                  <a:gd name="connsiteX2" fmla="*/ 923449 w 92392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3925" h="609600">
                    <a:moveTo>
                      <a:pt x="923449" y="7144"/>
                    </a:moveTo>
                    <a:lnTo>
                      <a:pt x="7144" y="15716"/>
                    </a:lnTo>
                    <a:lnTo>
                      <a:pt x="923449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CCA063D-1C6E-4209-AB09-64A87D3519C6}"/>
                </a:ext>
              </a:extLst>
            </p:cNvPr>
            <p:cNvSpPr/>
            <p:nvPr/>
          </p:nvSpPr>
          <p:spPr>
            <a:xfrm>
              <a:off x="6846971" y="2558374"/>
              <a:ext cx="4205155" cy="1074463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5BA9860-C218-4451-B5E4-BEE294811102}"/>
              </a:ext>
            </a:extLst>
          </p:cNvPr>
          <p:cNvGrpSpPr/>
          <p:nvPr/>
        </p:nvGrpSpPr>
        <p:grpSpPr>
          <a:xfrm>
            <a:off x="4399821" y="2830283"/>
            <a:ext cx="3558884" cy="615385"/>
            <a:chOff x="3814682" y="2927896"/>
            <a:chExt cx="3985615" cy="689173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B6995BD-F5C4-4B75-9C4B-C86B20512042}"/>
                </a:ext>
              </a:extLst>
            </p:cNvPr>
            <p:cNvSpPr/>
            <p:nvPr/>
          </p:nvSpPr>
          <p:spPr>
            <a:xfrm>
              <a:off x="6105526" y="2927979"/>
              <a:ext cx="265568" cy="685614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918F317-785C-48E7-983B-71ED1409B271}"/>
                </a:ext>
              </a:extLst>
            </p:cNvPr>
            <p:cNvSpPr/>
            <p:nvPr/>
          </p:nvSpPr>
          <p:spPr>
            <a:xfrm>
              <a:off x="5020546" y="2939207"/>
              <a:ext cx="405665" cy="54257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42F49C8-AAE8-4B5E-8A4D-3DC46D84FE2D}"/>
                </a:ext>
              </a:extLst>
            </p:cNvPr>
            <p:cNvSpPr/>
            <p:nvPr/>
          </p:nvSpPr>
          <p:spPr>
            <a:xfrm>
              <a:off x="5402015" y="2927896"/>
              <a:ext cx="282134" cy="662308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C064EBD-9D4A-48CC-929D-42412F5C78DA}"/>
                </a:ext>
              </a:extLst>
            </p:cNvPr>
            <p:cNvSpPr/>
            <p:nvPr/>
          </p:nvSpPr>
          <p:spPr>
            <a:xfrm>
              <a:off x="7503195" y="3174280"/>
              <a:ext cx="297102" cy="442789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CFD0610-A7B3-4BB5-B70B-84A7A9C0F159}"/>
                </a:ext>
              </a:extLst>
            </p:cNvPr>
            <p:cNvSpPr/>
            <p:nvPr/>
          </p:nvSpPr>
          <p:spPr>
            <a:xfrm>
              <a:off x="6500926" y="3174369"/>
              <a:ext cx="297025" cy="442063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E7116D-CEE7-42C3-B009-C34FEAA2ED69}"/>
                </a:ext>
              </a:extLst>
            </p:cNvPr>
            <p:cNvSpPr/>
            <p:nvPr/>
          </p:nvSpPr>
          <p:spPr>
            <a:xfrm>
              <a:off x="5610426" y="3178329"/>
              <a:ext cx="270533" cy="239363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DD1ED6B-55CA-466D-9459-45731CEDF9FC}"/>
                </a:ext>
              </a:extLst>
            </p:cNvPr>
            <p:cNvSpPr/>
            <p:nvPr/>
          </p:nvSpPr>
          <p:spPr>
            <a:xfrm>
              <a:off x="7291286" y="3178917"/>
              <a:ext cx="218048" cy="348478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2364A3C-A2CD-4BD3-8C14-B0BDD0CC26B4}"/>
                </a:ext>
              </a:extLst>
            </p:cNvPr>
            <p:cNvSpPr/>
            <p:nvPr/>
          </p:nvSpPr>
          <p:spPr>
            <a:xfrm>
              <a:off x="5867740" y="3179811"/>
              <a:ext cx="218738" cy="348232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6491C3D-5463-46AC-B7BB-A8C4306E57AD}"/>
                </a:ext>
              </a:extLst>
            </p:cNvPr>
            <p:cNvSpPr/>
            <p:nvPr/>
          </p:nvSpPr>
          <p:spPr>
            <a:xfrm>
              <a:off x="6306777" y="3181772"/>
              <a:ext cx="177088" cy="279165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F171376-CAFB-485D-A0EC-096B7E2B9938}"/>
                </a:ext>
              </a:extLst>
            </p:cNvPr>
            <p:cNvSpPr/>
            <p:nvPr/>
          </p:nvSpPr>
          <p:spPr>
            <a:xfrm>
              <a:off x="6920142" y="3066705"/>
              <a:ext cx="256563" cy="34164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0B572F3E-1A2E-44D1-9131-B89F12FCC8BB}"/>
                </a:ext>
              </a:extLst>
            </p:cNvPr>
            <p:cNvGrpSpPr/>
            <p:nvPr/>
          </p:nvGrpSpPr>
          <p:grpSpPr>
            <a:xfrm>
              <a:off x="3814682" y="2961373"/>
              <a:ext cx="1110069" cy="618825"/>
              <a:chOff x="5127776" y="2525369"/>
              <a:chExt cx="937479" cy="522612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7E8D0BB-E002-4BF7-899D-F4415197E5BB}"/>
                  </a:ext>
                </a:extLst>
              </p:cNvPr>
              <p:cNvSpPr/>
              <p:nvPr/>
            </p:nvSpPr>
            <p:spPr>
              <a:xfrm>
                <a:off x="5127776" y="2525369"/>
                <a:ext cx="270419" cy="389459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E7C6DCD-C1C3-4A93-A2A4-9CF2E67D4C34}"/>
                  </a:ext>
                </a:extLst>
              </p:cNvPr>
              <p:cNvSpPr/>
              <p:nvPr/>
            </p:nvSpPr>
            <p:spPr>
              <a:xfrm>
                <a:off x="5914302" y="2711782"/>
                <a:ext cx="150953" cy="333794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F3E680D-7460-4596-BF75-6BEB03105DD3}"/>
                  </a:ext>
                </a:extLst>
              </p:cNvPr>
              <p:cNvSpPr/>
              <p:nvPr/>
            </p:nvSpPr>
            <p:spPr>
              <a:xfrm>
                <a:off x="5764134" y="2712756"/>
                <a:ext cx="139142" cy="335187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120043B-2A7A-4769-A046-6F0924C72410}"/>
                  </a:ext>
                </a:extLst>
              </p:cNvPr>
              <p:cNvSpPr/>
              <p:nvPr/>
            </p:nvSpPr>
            <p:spPr>
              <a:xfrm>
                <a:off x="5614444" y="2713171"/>
                <a:ext cx="139672" cy="33481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4ED3123-A9D0-412E-82E8-C381CAA58C0B}"/>
                  </a:ext>
                </a:extLst>
              </p:cNvPr>
              <p:cNvSpPr/>
              <p:nvPr/>
            </p:nvSpPr>
            <p:spPr>
              <a:xfrm>
                <a:off x="5399524" y="2714627"/>
                <a:ext cx="204395" cy="1805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FB191AA-D007-44C6-B2F0-558BB08A2C85}"/>
                </a:ext>
              </a:extLst>
            </p:cNvPr>
            <p:cNvSpPr/>
            <p:nvPr/>
          </p:nvSpPr>
          <p:spPr>
            <a:xfrm>
              <a:off x="7187913" y="3032104"/>
              <a:ext cx="110421" cy="115806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89255BD-4994-41D0-B771-A45CE03DF109}"/>
                </a:ext>
              </a:extLst>
            </p:cNvPr>
            <p:cNvSpPr/>
            <p:nvPr/>
          </p:nvSpPr>
          <p:spPr>
            <a:xfrm>
              <a:off x="6789556" y="3031664"/>
              <a:ext cx="110314" cy="115837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99406B6-6223-4C01-97CA-2741BD446965}"/>
                </a:ext>
              </a:extLst>
            </p:cNvPr>
            <p:cNvSpPr/>
            <p:nvPr/>
          </p:nvSpPr>
          <p:spPr>
            <a:xfrm>
              <a:off x="6804607" y="3177870"/>
              <a:ext cx="65947" cy="263671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8E7C5AC-7C8B-4F2D-9102-D005C24A1274}"/>
                </a:ext>
              </a:extLst>
            </p:cNvPr>
            <p:cNvSpPr/>
            <p:nvPr/>
          </p:nvSpPr>
          <p:spPr>
            <a:xfrm>
              <a:off x="7204026" y="3178104"/>
              <a:ext cx="65926" cy="26362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A308468-E229-4338-BC5F-A2B7993912F8}"/>
              </a:ext>
            </a:extLst>
          </p:cNvPr>
          <p:cNvGrpSpPr/>
          <p:nvPr/>
        </p:nvGrpSpPr>
        <p:grpSpPr>
          <a:xfrm>
            <a:off x="5118910" y="1658332"/>
            <a:ext cx="1980154" cy="892032"/>
            <a:chOff x="4482307" y="2759288"/>
            <a:chExt cx="2855168" cy="1286213"/>
          </a:xfrm>
          <a:solidFill>
            <a:schemeClr val="accent3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7635EA5-58D1-48DF-917D-B1A156CC9336}"/>
                </a:ext>
              </a:extLst>
            </p:cNvPr>
            <p:cNvSpPr/>
            <p:nvPr/>
          </p:nvSpPr>
          <p:spPr>
            <a:xfrm>
              <a:off x="4707039" y="2759288"/>
              <a:ext cx="2591842" cy="1076137"/>
            </a:xfrm>
            <a:custGeom>
              <a:avLst/>
              <a:gdLst>
                <a:gd name="connsiteX0" fmla="*/ 2336846 w 2591842"/>
                <a:gd name="connsiteY0" fmla="*/ 379 h 1076137"/>
                <a:gd name="connsiteX1" fmla="*/ 2435935 w 2591842"/>
                <a:gd name="connsiteY1" fmla="*/ 72588 h 1076137"/>
                <a:gd name="connsiteX2" fmla="*/ 2469668 w 2591842"/>
                <a:gd name="connsiteY2" fmla="*/ 144270 h 1076137"/>
                <a:gd name="connsiteX3" fmla="*/ 2583516 w 2591842"/>
                <a:gd name="connsiteY3" fmla="*/ 287634 h 1076137"/>
                <a:gd name="connsiteX4" fmla="*/ 2402203 w 2591842"/>
                <a:gd name="connsiteY4" fmla="*/ 350883 h 1076137"/>
                <a:gd name="connsiteX5" fmla="*/ 2263055 w 2591842"/>
                <a:gd name="connsiteY5" fmla="*/ 443648 h 1076137"/>
                <a:gd name="connsiteX6" fmla="*/ 2262069 w 2591842"/>
                <a:gd name="connsiteY6" fmla="*/ 450670 h 1076137"/>
                <a:gd name="connsiteX7" fmla="*/ 2206528 w 2591842"/>
                <a:gd name="connsiteY7" fmla="*/ 608359 h 1076137"/>
                <a:gd name="connsiteX8" fmla="*/ 1870913 w 2591842"/>
                <a:gd name="connsiteY8" fmla="*/ 966506 h 1076137"/>
                <a:gd name="connsiteX9" fmla="*/ 2258839 w 2591842"/>
                <a:gd name="connsiteY9" fmla="*/ 654478 h 1076137"/>
                <a:gd name="connsiteX10" fmla="*/ 2347388 w 2591842"/>
                <a:gd name="connsiteY10" fmla="*/ 490031 h 1076137"/>
                <a:gd name="connsiteX11" fmla="*/ 2342035 w 2591842"/>
                <a:gd name="connsiteY11" fmla="*/ 480724 h 1076137"/>
                <a:gd name="connsiteX12" fmla="*/ 2347387 w 2591842"/>
                <a:gd name="connsiteY12" fmla="*/ 481597 h 1076137"/>
                <a:gd name="connsiteX13" fmla="*/ 2372686 w 2591842"/>
                <a:gd name="connsiteY13" fmla="*/ 536413 h 1076137"/>
                <a:gd name="connsiteX14" fmla="*/ 2048009 w 2591842"/>
                <a:gd name="connsiteY14" fmla="*/ 1076137 h 1076137"/>
                <a:gd name="connsiteX15" fmla="*/ 196926 w 2591842"/>
                <a:gd name="connsiteY15" fmla="*/ 1076137 h 1076137"/>
                <a:gd name="connsiteX16" fmla="*/ 57779 w 2591842"/>
                <a:gd name="connsiteY16" fmla="*/ 802058 h 1076137"/>
                <a:gd name="connsiteX17" fmla="*/ 955912 w 2591842"/>
                <a:gd name="connsiteY17" fmla="*/ 135837 h 1076137"/>
                <a:gd name="connsiteX18" fmla="*/ 1917032 w 2591842"/>
                <a:gd name="connsiteY18" fmla="*/ 169043 h 1076137"/>
                <a:gd name="connsiteX19" fmla="*/ 2045437 w 2591842"/>
                <a:gd name="connsiteY19" fmla="*/ 235700 h 1076137"/>
                <a:gd name="connsiteX20" fmla="*/ 1993259 w 2591842"/>
                <a:gd name="connsiteY20" fmla="*/ 257854 h 1076137"/>
                <a:gd name="connsiteX21" fmla="*/ 1807663 w 2591842"/>
                <a:gd name="connsiteY21" fmla="*/ 279200 h 1076137"/>
                <a:gd name="connsiteX22" fmla="*/ 1369137 w 2591842"/>
                <a:gd name="connsiteY22" fmla="*/ 481597 h 1076137"/>
                <a:gd name="connsiteX23" fmla="*/ 1369430 w 2591842"/>
                <a:gd name="connsiteY23" fmla="*/ 485604 h 1076137"/>
                <a:gd name="connsiteX24" fmla="*/ 1364922 w 2591842"/>
                <a:gd name="connsiteY24" fmla="*/ 481597 h 1076137"/>
                <a:gd name="connsiteX25" fmla="*/ 1196258 w 2591842"/>
                <a:gd name="connsiteY25" fmla="*/ 818924 h 1076137"/>
                <a:gd name="connsiteX26" fmla="*/ 1390221 w 2591842"/>
                <a:gd name="connsiteY26" fmla="*/ 506897 h 1076137"/>
                <a:gd name="connsiteX27" fmla="*/ 1387769 w 2591842"/>
                <a:gd name="connsiteY27" fmla="*/ 504095 h 1076137"/>
                <a:gd name="connsiteX28" fmla="*/ 1394437 w 2591842"/>
                <a:gd name="connsiteY28" fmla="*/ 502680 h 1076137"/>
                <a:gd name="connsiteX29" fmla="*/ 1744414 w 2591842"/>
                <a:gd name="connsiteY29" fmla="*/ 342449 h 1076137"/>
                <a:gd name="connsiteX30" fmla="*/ 2017727 w 2591842"/>
                <a:gd name="connsiteY30" fmla="*/ 306131 h 1076137"/>
                <a:gd name="connsiteX31" fmla="*/ 2052224 w 2591842"/>
                <a:gd name="connsiteY31" fmla="*/ 279201 h 1076137"/>
                <a:gd name="connsiteX32" fmla="*/ 2052226 w 2591842"/>
                <a:gd name="connsiteY32" fmla="*/ 279201 h 1076137"/>
                <a:gd name="connsiteX33" fmla="*/ 2263055 w 2591842"/>
                <a:gd name="connsiteY33" fmla="*/ 89454 h 1076137"/>
                <a:gd name="connsiteX34" fmla="*/ 2336846 w 2591842"/>
                <a:gd name="connsiteY34" fmla="*/ 379 h 107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91842" h="1076137">
                  <a:moveTo>
                    <a:pt x="2336846" y="379"/>
                  </a:moveTo>
                  <a:cubicBezTo>
                    <a:pt x="2367416" y="-3311"/>
                    <a:pt x="2402203" y="19881"/>
                    <a:pt x="2435935" y="72588"/>
                  </a:cubicBezTo>
                  <a:cubicBezTo>
                    <a:pt x="2448585" y="93671"/>
                    <a:pt x="2452802" y="131620"/>
                    <a:pt x="2469668" y="144270"/>
                  </a:cubicBezTo>
                  <a:cubicBezTo>
                    <a:pt x="2520267" y="186436"/>
                    <a:pt x="2621465" y="190653"/>
                    <a:pt x="2583516" y="287634"/>
                  </a:cubicBezTo>
                  <a:cubicBezTo>
                    <a:pt x="2554000" y="371966"/>
                    <a:pt x="2473885" y="355100"/>
                    <a:pt x="2402203" y="350883"/>
                  </a:cubicBezTo>
                  <a:cubicBezTo>
                    <a:pt x="2334737" y="346666"/>
                    <a:pt x="2275705" y="367749"/>
                    <a:pt x="2263055" y="443648"/>
                  </a:cubicBezTo>
                  <a:lnTo>
                    <a:pt x="2262069" y="450670"/>
                  </a:lnTo>
                  <a:lnTo>
                    <a:pt x="2206528" y="608359"/>
                  </a:lnTo>
                  <a:cubicBezTo>
                    <a:pt x="2149208" y="768063"/>
                    <a:pt x="2076472" y="915907"/>
                    <a:pt x="1870913" y="966506"/>
                  </a:cubicBezTo>
                  <a:cubicBezTo>
                    <a:pt x="2090176" y="962289"/>
                    <a:pt x="2191374" y="831575"/>
                    <a:pt x="2258839" y="654478"/>
                  </a:cubicBezTo>
                  <a:cubicBezTo>
                    <a:pt x="2279922" y="595446"/>
                    <a:pt x="2246189" y="506897"/>
                    <a:pt x="2347388" y="490031"/>
                  </a:cubicBezTo>
                  <a:lnTo>
                    <a:pt x="2342035" y="480724"/>
                  </a:lnTo>
                  <a:lnTo>
                    <a:pt x="2347387" y="481597"/>
                  </a:lnTo>
                  <a:cubicBezTo>
                    <a:pt x="2355820" y="498464"/>
                    <a:pt x="2364253" y="519547"/>
                    <a:pt x="2372686" y="536413"/>
                  </a:cubicBezTo>
                  <a:cubicBezTo>
                    <a:pt x="2583516" y="970722"/>
                    <a:pt x="2524484" y="1076137"/>
                    <a:pt x="2048009" y="1076137"/>
                  </a:cubicBezTo>
                  <a:cubicBezTo>
                    <a:pt x="1432387" y="1076137"/>
                    <a:pt x="816765" y="1076137"/>
                    <a:pt x="196926" y="1076137"/>
                  </a:cubicBezTo>
                  <a:cubicBezTo>
                    <a:pt x="-5470" y="1076137"/>
                    <a:pt x="-51853" y="996021"/>
                    <a:pt x="57779" y="802058"/>
                  </a:cubicBezTo>
                  <a:cubicBezTo>
                    <a:pt x="260175" y="460514"/>
                    <a:pt x="572203" y="241252"/>
                    <a:pt x="955912" y="135837"/>
                  </a:cubicBezTo>
                  <a:cubicBezTo>
                    <a:pt x="1280590" y="43599"/>
                    <a:pt x="1608496" y="32069"/>
                    <a:pt x="1917032" y="169043"/>
                  </a:cubicBezTo>
                  <a:lnTo>
                    <a:pt x="2045437" y="235700"/>
                  </a:lnTo>
                  <a:lnTo>
                    <a:pt x="1993259" y="257854"/>
                  </a:lnTo>
                  <a:cubicBezTo>
                    <a:pt x="1932579" y="274457"/>
                    <a:pt x="1867750" y="269713"/>
                    <a:pt x="1807663" y="279200"/>
                  </a:cubicBezTo>
                  <a:cubicBezTo>
                    <a:pt x="1638999" y="300283"/>
                    <a:pt x="1482985" y="338233"/>
                    <a:pt x="1369137" y="481597"/>
                  </a:cubicBezTo>
                  <a:lnTo>
                    <a:pt x="1369430" y="485604"/>
                  </a:lnTo>
                  <a:lnTo>
                    <a:pt x="1364922" y="481597"/>
                  </a:lnTo>
                  <a:cubicBezTo>
                    <a:pt x="1263723" y="553279"/>
                    <a:pt x="1213124" y="650261"/>
                    <a:pt x="1196258" y="818924"/>
                  </a:cubicBezTo>
                  <a:cubicBezTo>
                    <a:pt x="1280590" y="688210"/>
                    <a:pt x="1335405" y="599662"/>
                    <a:pt x="1390221" y="506897"/>
                  </a:cubicBezTo>
                  <a:lnTo>
                    <a:pt x="1387769" y="504095"/>
                  </a:lnTo>
                  <a:lnTo>
                    <a:pt x="1394437" y="502680"/>
                  </a:lnTo>
                  <a:cubicBezTo>
                    <a:pt x="1499852" y="426781"/>
                    <a:pt x="1617916" y="376182"/>
                    <a:pt x="1744414" y="342449"/>
                  </a:cubicBezTo>
                  <a:cubicBezTo>
                    <a:pt x="1832963" y="316623"/>
                    <a:pt x="1934425" y="355363"/>
                    <a:pt x="2017727" y="306131"/>
                  </a:cubicBezTo>
                  <a:lnTo>
                    <a:pt x="2052224" y="279201"/>
                  </a:lnTo>
                  <a:lnTo>
                    <a:pt x="2052226" y="279201"/>
                  </a:lnTo>
                  <a:cubicBezTo>
                    <a:pt x="2178723" y="279201"/>
                    <a:pt x="2225106" y="203302"/>
                    <a:pt x="2263055" y="89454"/>
                  </a:cubicBezTo>
                  <a:cubicBezTo>
                    <a:pt x="2279922" y="34639"/>
                    <a:pt x="2306276" y="4068"/>
                    <a:pt x="2336846" y="379"/>
                  </a:cubicBezTo>
                  <a:close/>
                </a:path>
              </a:pathLst>
            </a:custGeom>
            <a:grpFill/>
            <a:ln w="421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EFD1999-943E-4F13-B712-E55EE4A9C534}"/>
                </a:ext>
              </a:extLst>
            </p:cNvPr>
            <p:cNvSpPr/>
            <p:nvPr/>
          </p:nvSpPr>
          <p:spPr>
            <a:xfrm>
              <a:off x="4482307" y="3914107"/>
              <a:ext cx="2855168" cy="131394"/>
            </a:xfrm>
            <a:custGeom>
              <a:avLst/>
              <a:gdLst>
                <a:gd name="connsiteX0" fmla="*/ 1433641 w 2855168"/>
                <a:gd name="connsiteY0" fmla="*/ 5650 h 131394"/>
                <a:gd name="connsiteX1" fmla="*/ 2715484 w 2855168"/>
                <a:gd name="connsiteY1" fmla="*/ 5650 h 131394"/>
                <a:gd name="connsiteX2" fmla="*/ 2854631 w 2855168"/>
                <a:gd name="connsiteY2" fmla="*/ 52032 h 131394"/>
                <a:gd name="connsiteX3" fmla="*/ 2715484 w 2855168"/>
                <a:gd name="connsiteY3" fmla="*/ 127931 h 131394"/>
                <a:gd name="connsiteX4" fmla="*/ 130714 w 2855168"/>
                <a:gd name="connsiteY4" fmla="*/ 127931 h 131394"/>
                <a:gd name="connsiteX5" fmla="*/ 0 w 2855168"/>
                <a:gd name="connsiteY5" fmla="*/ 68898 h 131394"/>
                <a:gd name="connsiteX6" fmla="*/ 130714 w 2855168"/>
                <a:gd name="connsiteY6" fmla="*/ 9866 h 131394"/>
                <a:gd name="connsiteX7" fmla="*/ 1433641 w 2855168"/>
                <a:gd name="connsiteY7" fmla="*/ 5650 h 13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5168" h="131394">
                  <a:moveTo>
                    <a:pt x="1433641" y="5650"/>
                  </a:moveTo>
                  <a:cubicBezTo>
                    <a:pt x="1859516" y="5650"/>
                    <a:pt x="2289608" y="5650"/>
                    <a:pt x="2715484" y="5650"/>
                  </a:cubicBezTo>
                  <a:cubicBezTo>
                    <a:pt x="2766083" y="5650"/>
                    <a:pt x="2850415" y="-23867"/>
                    <a:pt x="2854631" y="52032"/>
                  </a:cubicBezTo>
                  <a:cubicBezTo>
                    <a:pt x="2863065" y="149014"/>
                    <a:pt x="2770299" y="127931"/>
                    <a:pt x="2715484" y="127931"/>
                  </a:cubicBezTo>
                  <a:cubicBezTo>
                    <a:pt x="1855300" y="127931"/>
                    <a:pt x="990899" y="127931"/>
                    <a:pt x="130714" y="127931"/>
                  </a:cubicBezTo>
                  <a:cubicBezTo>
                    <a:pt x="75899" y="132147"/>
                    <a:pt x="0" y="144797"/>
                    <a:pt x="0" y="68898"/>
                  </a:cubicBezTo>
                  <a:cubicBezTo>
                    <a:pt x="0" y="-15433"/>
                    <a:pt x="80115" y="9866"/>
                    <a:pt x="130714" y="9866"/>
                  </a:cubicBezTo>
                  <a:cubicBezTo>
                    <a:pt x="565023" y="5650"/>
                    <a:pt x="999332" y="5650"/>
                    <a:pt x="1433641" y="5650"/>
                  </a:cubicBezTo>
                  <a:close/>
                </a:path>
              </a:pathLst>
            </a:custGeom>
            <a:grpFill/>
            <a:ln w="421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61B98E73-4CC4-44C7-AD72-A5CE461B0090}"/>
              </a:ext>
            </a:extLst>
          </p:cNvPr>
          <p:cNvSpPr/>
          <p:nvPr/>
        </p:nvSpPr>
        <p:spPr>
          <a:xfrm>
            <a:off x="5564866" y="3926764"/>
            <a:ext cx="191070" cy="1221040"/>
          </a:xfrm>
          <a:custGeom>
            <a:avLst/>
            <a:gdLst>
              <a:gd name="connsiteX0" fmla="*/ 17183 w 115164"/>
              <a:gd name="connsiteY0" fmla="*/ 0 h 735959"/>
              <a:gd name="connsiteX1" fmla="*/ 21977 w 115164"/>
              <a:gd name="connsiteY1" fmla="*/ 1730 h 735959"/>
              <a:gd name="connsiteX2" fmla="*/ 23743 w 115164"/>
              <a:gd name="connsiteY2" fmla="*/ 5443 h 735959"/>
              <a:gd name="connsiteX3" fmla="*/ 23743 w 115164"/>
              <a:gd name="connsiteY3" fmla="*/ 156955 h 735959"/>
              <a:gd name="connsiteX4" fmla="*/ 30893 w 115164"/>
              <a:gd name="connsiteY4" fmla="*/ 163183 h 735959"/>
              <a:gd name="connsiteX5" fmla="*/ 38043 w 115164"/>
              <a:gd name="connsiteY5" fmla="*/ 156955 h 735959"/>
              <a:gd name="connsiteX6" fmla="*/ 38043 w 115164"/>
              <a:gd name="connsiteY6" fmla="*/ 5885 h 735959"/>
              <a:gd name="connsiteX7" fmla="*/ 40019 w 115164"/>
              <a:gd name="connsiteY7" fmla="*/ 1730 h 735959"/>
              <a:gd name="connsiteX8" fmla="*/ 44813 w 115164"/>
              <a:gd name="connsiteY8" fmla="*/ 0 h 735959"/>
              <a:gd name="connsiteX9" fmla="*/ 49607 w 115164"/>
              <a:gd name="connsiteY9" fmla="*/ 1730 h 735959"/>
              <a:gd name="connsiteX10" fmla="*/ 51121 w 115164"/>
              <a:gd name="connsiteY10" fmla="*/ 4913 h 735959"/>
              <a:gd name="connsiteX11" fmla="*/ 51121 w 115164"/>
              <a:gd name="connsiteY11" fmla="*/ 156894 h 735959"/>
              <a:gd name="connsiteX12" fmla="*/ 58271 w 115164"/>
              <a:gd name="connsiteY12" fmla="*/ 163121 h 735959"/>
              <a:gd name="connsiteX13" fmla="*/ 65421 w 115164"/>
              <a:gd name="connsiteY13" fmla="*/ 156894 h 735959"/>
              <a:gd name="connsiteX14" fmla="*/ 65421 w 115164"/>
              <a:gd name="connsiteY14" fmla="*/ 5140 h 735959"/>
              <a:gd name="connsiteX15" fmla="*/ 67043 w 115164"/>
              <a:gd name="connsiteY15" fmla="*/ 1730 h 735959"/>
              <a:gd name="connsiteX16" fmla="*/ 71837 w 115164"/>
              <a:gd name="connsiteY16" fmla="*/ 0 h 735959"/>
              <a:gd name="connsiteX17" fmla="*/ 76630 w 115164"/>
              <a:gd name="connsiteY17" fmla="*/ 1730 h 735959"/>
              <a:gd name="connsiteX18" fmla="*/ 78499 w 115164"/>
              <a:gd name="connsiteY18" fmla="*/ 5659 h 735959"/>
              <a:gd name="connsiteX19" fmla="*/ 78499 w 115164"/>
              <a:gd name="connsiteY19" fmla="*/ 155478 h 735959"/>
              <a:gd name="connsiteX20" fmla="*/ 85649 w 115164"/>
              <a:gd name="connsiteY20" fmla="*/ 161705 h 735959"/>
              <a:gd name="connsiteX21" fmla="*/ 92799 w 115164"/>
              <a:gd name="connsiteY21" fmla="*/ 155478 h 735959"/>
              <a:gd name="connsiteX22" fmla="*/ 92799 w 115164"/>
              <a:gd name="connsiteY22" fmla="*/ 5669 h 735959"/>
              <a:gd name="connsiteX23" fmla="*/ 94673 w 115164"/>
              <a:gd name="connsiteY23" fmla="*/ 1730 h 735959"/>
              <a:gd name="connsiteX24" fmla="*/ 99467 w 115164"/>
              <a:gd name="connsiteY24" fmla="*/ 0 h 735959"/>
              <a:gd name="connsiteX25" fmla="*/ 106246 w 115164"/>
              <a:gd name="connsiteY25" fmla="*/ 5905 h 735959"/>
              <a:gd name="connsiteX26" fmla="*/ 115164 w 115164"/>
              <a:gd name="connsiteY26" fmla="*/ 224426 h 735959"/>
              <a:gd name="connsiteX27" fmla="*/ 73624 w 115164"/>
              <a:gd name="connsiteY27" fmla="*/ 286446 h 735959"/>
              <a:gd name="connsiteX28" fmla="*/ 73712 w 115164"/>
              <a:gd name="connsiteY28" fmla="*/ 286446 h 735959"/>
              <a:gd name="connsiteX29" fmla="*/ 82172 w 115164"/>
              <a:gd name="connsiteY29" fmla="*/ 710911 h 735959"/>
              <a:gd name="connsiteX30" fmla="*/ 81980 w 115164"/>
              <a:gd name="connsiteY30" fmla="*/ 710911 h 735959"/>
              <a:gd name="connsiteX31" fmla="*/ 82172 w 115164"/>
              <a:gd name="connsiteY31" fmla="*/ 711375 h 735959"/>
              <a:gd name="connsiteX32" fmla="*/ 57588 w 115164"/>
              <a:gd name="connsiteY32" fmla="*/ 735959 h 735959"/>
              <a:gd name="connsiteX33" fmla="*/ 33004 w 115164"/>
              <a:gd name="connsiteY33" fmla="*/ 711375 h 735959"/>
              <a:gd name="connsiteX34" fmla="*/ 33196 w 115164"/>
              <a:gd name="connsiteY34" fmla="*/ 710911 h 735959"/>
              <a:gd name="connsiteX35" fmla="*/ 33004 w 115164"/>
              <a:gd name="connsiteY35" fmla="*/ 710911 h 735959"/>
              <a:gd name="connsiteX36" fmla="*/ 41464 w 115164"/>
              <a:gd name="connsiteY36" fmla="*/ 286446 h 735959"/>
              <a:gd name="connsiteX37" fmla="*/ 41553 w 115164"/>
              <a:gd name="connsiteY37" fmla="*/ 286446 h 735959"/>
              <a:gd name="connsiteX38" fmla="*/ 13 w 115164"/>
              <a:gd name="connsiteY38" fmla="*/ 224426 h 735959"/>
              <a:gd name="connsiteX39" fmla="*/ 10403 w 115164"/>
              <a:gd name="connsiteY39" fmla="*/ 5905 h 735959"/>
              <a:gd name="connsiteX40" fmla="*/ 17183 w 115164"/>
              <a:gd name="connsiteY40" fmla="*/ 0 h 73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5164" h="735959">
                <a:moveTo>
                  <a:pt x="17183" y="0"/>
                </a:moveTo>
                <a:cubicBezTo>
                  <a:pt x="19055" y="0"/>
                  <a:pt x="20750" y="661"/>
                  <a:pt x="21977" y="1730"/>
                </a:cubicBezTo>
                <a:lnTo>
                  <a:pt x="23743" y="5443"/>
                </a:lnTo>
                <a:cubicBezTo>
                  <a:pt x="23743" y="55947"/>
                  <a:pt x="23743" y="106451"/>
                  <a:pt x="23743" y="156955"/>
                </a:cubicBezTo>
                <a:cubicBezTo>
                  <a:pt x="23743" y="160395"/>
                  <a:pt x="26944" y="163183"/>
                  <a:pt x="30893" y="163183"/>
                </a:cubicBezTo>
                <a:cubicBezTo>
                  <a:pt x="34842" y="163183"/>
                  <a:pt x="38043" y="160395"/>
                  <a:pt x="38043" y="156955"/>
                </a:cubicBezTo>
                <a:lnTo>
                  <a:pt x="38043" y="5885"/>
                </a:lnTo>
                <a:lnTo>
                  <a:pt x="40019" y="1730"/>
                </a:lnTo>
                <a:cubicBezTo>
                  <a:pt x="41246" y="661"/>
                  <a:pt x="42941" y="0"/>
                  <a:pt x="44813" y="0"/>
                </a:cubicBezTo>
                <a:cubicBezTo>
                  <a:pt x="46685" y="0"/>
                  <a:pt x="48380" y="661"/>
                  <a:pt x="49607" y="1730"/>
                </a:cubicBezTo>
                <a:lnTo>
                  <a:pt x="51121" y="4913"/>
                </a:lnTo>
                <a:cubicBezTo>
                  <a:pt x="51121" y="55573"/>
                  <a:pt x="51121" y="106234"/>
                  <a:pt x="51121" y="156894"/>
                </a:cubicBezTo>
                <a:cubicBezTo>
                  <a:pt x="51121" y="160333"/>
                  <a:pt x="54322" y="163121"/>
                  <a:pt x="58271" y="163121"/>
                </a:cubicBezTo>
                <a:cubicBezTo>
                  <a:pt x="62220" y="163121"/>
                  <a:pt x="65421" y="160333"/>
                  <a:pt x="65421" y="156894"/>
                </a:cubicBezTo>
                <a:lnTo>
                  <a:pt x="65421" y="5140"/>
                </a:lnTo>
                <a:lnTo>
                  <a:pt x="67043" y="1730"/>
                </a:lnTo>
                <a:cubicBezTo>
                  <a:pt x="68270" y="661"/>
                  <a:pt x="69964" y="0"/>
                  <a:pt x="71837" y="0"/>
                </a:cubicBezTo>
                <a:cubicBezTo>
                  <a:pt x="73709" y="0"/>
                  <a:pt x="75404" y="661"/>
                  <a:pt x="76630" y="1730"/>
                </a:cubicBezTo>
                <a:lnTo>
                  <a:pt x="78499" y="5659"/>
                </a:lnTo>
                <a:cubicBezTo>
                  <a:pt x="78499" y="55598"/>
                  <a:pt x="78499" y="105538"/>
                  <a:pt x="78499" y="155478"/>
                </a:cubicBezTo>
                <a:cubicBezTo>
                  <a:pt x="78499" y="158917"/>
                  <a:pt x="81700" y="161705"/>
                  <a:pt x="85649" y="161705"/>
                </a:cubicBezTo>
                <a:cubicBezTo>
                  <a:pt x="89598" y="161705"/>
                  <a:pt x="92799" y="158917"/>
                  <a:pt x="92799" y="155478"/>
                </a:cubicBezTo>
                <a:lnTo>
                  <a:pt x="92799" y="5669"/>
                </a:lnTo>
                <a:lnTo>
                  <a:pt x="94673" y="1730"/>
                </a:lnTo>
                <a:cubicBezTo>
                  <a:pt x="95900" y="661"/>
                  <a:pt x="97594" y="0"/>
                  <a:pt x="99467" y="0"/>
                </a:cubicBezTo>
                <a:cubicBezTo>
                  <a:pt x="103211" y="0"/>
                  <a:pt x="106246" y="2644"/>
                  <a:pt x="106246" y="5905"/>
                </a:cubicBezTo>
                <a:lnTo>
                  <a:pt x="115164" y="224426"/>
                </a:lnTo>
                <a:cubicBezTo>
                  <a:pt x="115263" y="236650"/>
                  <a:pt x="87471" y="265773"/>
                  <a:pt x="73624" y="286446"/>
                </a:cubicBezTo>
                <a:lnTo>
                  <a:pt x="73712" y="286446"/>
                </a:lnTo>
                <a:lnTo>
                  <a:pt x="82172" y="710911"/>
                </a:lnTo>
                <a:lnTo>
                  <a:pt x="81980" y="710911"/>
                </a:lnTo>
                <a:lnTo>
                  <a:pt x="82172" y="711375"/>
                </a:lnTo>
                <a:cubicBezTo>
                  <a:pt x="82172" y="724952"/>
                  <a:pt x="71165" y="735959"/>
                  <a:pt x="57588" y="735959"/>
                </a:cubicBezTo>
                <a:cubicBezTo>
                  <a:pt x="44011" y="735959"/>
                  <a:pt x="33004" y="724952"/>
                  <a:pt x="33004" y="711375"/>
                </a:cubicBezTo>
                <a:lnTo>
                  <a:pt x="33196" y="710911"/>
                </a:lnTo>
                <a:lnTo>
                  <a:pt x="33004" y="710911"/>
                </a:lnTo>
                <a:lnTo>
                  <a:pt x="41464" y="286446"/>
                </a:lnTo>
                <a:lnTo>
                  <a:pt x="41553" y="286446"/>
                </a:lnTo>
                <a:cubicBezTo>
                  <a:pt x="27706" y="265773"/>
                  <a:pt x="-693" y="235594"/>
                  <a:pt x="13" y="224426"/>
                </a:cubicBezTo>
                <a:lnTo>
                  <a:pt x="10403" y="5905"/>
                </a:lnTo>
                <a:cubicBezTo>
                  <a:pt x="10403" y="2644"/>
                  <a:pt x="13439" y="0"/>
                  <a:pt x="171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C1CAC9E2-8540-437A-B130-DF25828244EF}"/>
              </a:ext>
            </a:extLst>
          </p:cNvPr>
          <p:cNvSpPr/>
          <p:nvPr/>
        </p:nvSpPr>
        <p:spPr>
          <a:xfrm>
            <a:off x="6445389" y="3874900"/>
            <a:ext cx="138662" cy="1324768"/>
          </a:xfrm>
          <a:custGeom>
            <a:avLst/>
            <a:gdLst>
              <a:gd name="connsiteX0" fmla="*/ 40553 w 83575"/>
              <a:gd name="connsiteY0" fmla="*/ 378689 h 798479"/>
              <a:gd name="connsiteX1" fmla="*/ 74634 w 83575"/>
              <a:gd name="connsiteY1" fmla="*/ 378689 h 798479"/>
              <a:gd name="connsiteX2" fmla="*/ 83574 w 83575"/>
              <a:gd name="connsiteY2" fmla="*/ 775087 h 798479"/>
              <a:gd name="connsiteX3" fmla="*/ 83372 w 83575"/>
              <a:gd name="connsiteY3" fmla="*/ 775087 h 798479"/>
              <a:gd name="connsiteX4" fmla="*/ 83575 w 83575"/>
              <a:gd name="connsiteY4" fmla="*/ 775520 h 798479"/>
              <a:gd name="connsiteX5" fmla="*/ 57594 w 83575"/>
              <a:gd name="connsiteY5" fmla="*/ 798479 h 798479"/>
              <a:gd name="connsiteX6" fmla="*/ 31613 w 83575"/>
              <a:gd name="connsiteY6" fmla="*/ 775520 h 798479"/>
              <a:gd name="connsiteX7" fmla="*/ 31816 w 83575"/>
              <a:gd name="connsiteY7" fmla="*/ 775087 h 798479"/>
              <a:gd name="connsiteX8" fmla="*/ 31613 w 83575"/>
              <a:gd name="connsiteY8" fmla="*/ 775087 h 798479"/>
              <a:gd name="connsiteX9" fmla="*/ 75965 w 83575"/>
              <a:gd name="connsiteY9" fmla="*/ 0 h 798479"/>
              <a:gd name="connsiteX10" fmla="*/ 74562 w 83575"/>
              <a:gd name="connsiteY10" fmla="*/ 378377 h 798479"/>
              <a:gd name="connsiteX11" fmla="*/ 1582 w 83575"/>
              <a:gd name="connsiteY11" fmla="*/ 377209 h 798479"/>
              <a:gd name="connsiteX12" fmla="*/ 75965 w 83575"/>
              <a:gd name="connsiteY12" fmla="*/ 0 h 7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3575" h="798479">
                <a:moveTo>
                  <a:pt x="40553" y="378689"/>
                </a:moveTo>
                <a:lnTo>
                  <a:pt x="74634" y="378689"/>
                </a:lnTo>
                <a:lnTo>
                  <a:pt x="83574" y="775087"/>
                </a:lnTo>
                <a:lnTo>
                  <a:pt x="83372" y="775087"/>
                </a:lnTo>
                <a:lnTo>
                  <a:pt x="83575" y="775520"/>
                </a:lnTo>
                <a:cubicBezTo>
                  <a:pt x="83575" y="788200"/>
                  <a:pt x="71943" y="798479"/>
                  <a:pt x="57594" y="798479"/>
                </a:cubicBezTo>
                <a:cubicBezTo>
                  <a:pt x="43245" y="798479"/>
                  <a:pt x="31613" y="788200"/>
                  <a:pt x="31613" y="775520"/>
                </a:cubicBezTo>
                <a:lnTo>
                  <a:pt x="31816" y="775087"/>
                </a:lnTo>
                <a:lnTo>
                  <a:pt x="31613" y="775087"/>
                </a:lnTo>
                <a:close/>
                <a:moveTo>
                  <a:pt x="75965" y="0"/>
                </a:moveTo>
                <a:cubicBezTo>
                  <a:pt x="80644" y="1168"/>
                  <a:pt x="78304" y="238237"/>
                  <a:pt x="74562" y="378377"/>
                </a:cubicBezTo>
                <a:cubicBezTo>
                  <a:pt x="51171" y="377988"/>
                  <a:pt x="23569" y="379934"/>
                  <a:pt x="1582" y="377209"/>
                </a:cubicBezTo>
                <a:cubicBezTo>
                  <a:pt x="-6839" y="212934"/>
                  <a:pt x="18423" y="1947"/>
                  <a:pt x="759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AE6AEDE7-A182-4488-BF4E-EAEB1803CDC0}"/>
              </a:ext>
            </a:extLst>
          </p:cNvPr>
          <p:cNvSpPr/>
          <p:nvPr/>
        </p:nvSpPr>
        <p:spPr>
          <a:xfrm>
            <a:off x="5968426" y="3919234"/>
            <a:ext cx="275922" cy="1236100"/>
          </a:xfrm>
          <a:custGeom>
            <a:avLst/>
            <a:gdLst>
              <a:gd name="connsiteX0" fmla="*/ 86235 w 166306"/>
              <a:gd name="connsiteY0" fmla="*/ 8 h 745031"/>
              <a:gd name="connsiteX1" fmla="*/ 166282 w 166306"/>
              <a:gd name="connsiteY1" fmla="*/ 137402 h 745031"/>
              <a:gd name="connsiteX2" fmla="*/ 115258 w 166306"/>
              <a:gd name="connsiteY2" fmla="*/ 257722 h 745031"/>
              <a:gd name="connsiteX3" fmla="*/ 94636 w 166306"/>
              <a:gd name="connsiteY3" fmla="*/ 265609 h 745031"/>
              <a:gd name="connsiteX4" fmla="*/ 100349 w 166306"/>
              <a:gd name="connsiteY4" fmla="*/ 265609 h 745031"/>
              <a:gd name="connsiteX5" fmla="*/ 109372 w 166306"/>
              <a:gd name="connsiteY5" fmla="*/ 718315 h 745031"/>
              <a:gd name="connsiteX6" fmla="*/ 109168 w 166306"/>
              <a:gd name="connsiteY6" fmla="*/ 718315 h 745031"/>
              <a:gd name="connsiteX7" fmla="*/ 109373 w 166306"/>
              <a:gd name="connsiteY7" fmla="*/ 718811 h 745031"/>
              <a:gd name="connsiteX8" fmla="*/ 83153 w 166306"/>
              <a:gd name="connsiteY8" fmla="*/ 745031 h 745031"/>
              <a:gd name="connsiteX9" fmla="*/ 56933 w 166306"/>
              <a:gd name="connsiteY9" fmla="*/ 718811 h 745031"/>
              <a:gd name="connsiteX10" fmla="*/ 57139 w 166306"/>
              <a:gd name="connsiteY10" fmla="*/ 718315 h 745031"/>
              <a:gd name="connsiteX11" fmla="*/ 56933 w 166306"/>
              <a:gd name="connsiteY11" fmla="*/ 718315 h 745031"/>
              <a:gd name="connsiteX12" fmla="*/ 65956 w 166306"/>
              <a:gd name="connsiteY12" fmla="*/ 265609 h 745031"/>
              <a:gd name="connsiteX13" fmla="*/ 74533 w 166306"/>
              <a:gd name="connsiteY13" fmla="*/ 265609 h 745031"/>
              <a:gd name="connsiteX14" fmla="*/ 53907 w 166306"/>
              <a:gd name="connsiteY14" fmla="*/ 257830 h 745031"/>
              <a:gd name="connsiteX15" fmla="*/ 26 w 166306"/>
              <a:gd name="connsiteY15" fmla="*/ 134400 h 745031"/>
              <a:gd name="connsiteX16" fmla="*/ 86235 w 166306"/>
              <a:gd name="connsiteY16" fmla="*/ 8 h 745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6306" h="745031">
                <a:moveTo>
                  <a:pt x="86235" y="8"/>
                </a:moveTo>
                <a:cubicBezTo>
                  <a:pt x="136686" y="-913"/>
                  <a:pt x="165124" y="75442"/>
                  <a:pt x="166282" y="137402"/>
                </a:cubicBezTo>
                <a:cubicBezTo>
                  <a:pt x="167151" y="183872"/>
                  <a:pt x="144383" y="235182"/>
                  <a:pt x="115258" y="257722"/>
                </a:cubicBezTo>
                <a:lnTo>
                  <a:pt x="94636" y="265609"/>
                </a:lnTo>
                <a:lnTo>
                  <a:pt x="100349" y="265609"/>
                </a:lnTo>
                <a:lnTo>
                  <a:pt x="109372" y="718315"/>
                </a:lnTo>
                <a:lnTo>
                  <a:pt x="109168" y="718315"/>
                </a:lnTo>
                <a:lnTo>
                  <a:pt x="109373" y="718811"/>
                </a:lnTo>
                <a:cubicBezTo>
                  <a:pt x="109373" y="733292"/>
                  <a:pt x="97634" y="745031"/>
                  <a:pt x="83153" y="745031"/>
                </a:cubicBezTo>
                <a:cubicBezTo>
                  <a:pt x="68672" y="745031"/>
                  <a:pt x="56933" y="733292"/>
                  <a:pt x="56933" y="718811"/>
                </a:cubicBezTo>
                <a:lnTo>
                  <a:pt x="57139" y="718315"/>
                </a:lnTo>
                <a:lnTo>
                  <a:pt x="56933" y="718315"/>
                </a:lnTo>
                <a:lnTo>
                  <a:pt x="65956" y="265609"/>
                </a:lnTo>
                <a:lnTo>
                  <a:pt x="74533" y="265609"/>
                </a:lnTo>
                <a:lnTo>
                  <a:pt x="53907" y="257830"/>
                </a:lnTo>
                <a:cubicBezTo>
                  <a:pt x="24482" y="235971"/>
                  <a:pt x="895" y="186200"/>
                  <a:pt x="26" y="134400"/>
                </a:cubicBezTo>
                <a:cubicBezTo>
                  <a:pt x="-1132" y="65333"/>
                  <a:pt x="35783" y="929"/>
                  <a:pt x="86235" y="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5317075-BAA3-410E-85E1-B286C4927A8C}"/>
              </a:ext>
            </a:extLst>
          </p:cNvPr>
          <p:cNvGrpSpPr/>
          <p:nvPr/>
        </p:nvGrpSpPr>
        <p:grpSpPr>
          <a:xfrm>
            <a:off x="4217847" y="4015241"/>
            <a:ext cx="3756306" cy="816932"/>
            <a:chOff x="4228677" y="4161040"/>
            <a:chExt cx="3756306" cy="816932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B4A15827-008F-483B-96AF-6282A53B9BC9}"/>
                </a:ext>
              </a:extLst>
            </p:cNvPr>
            <p:cNvGrpSpPr/>
            <p:nvPr/>
          </p:nvGrpSpPr>
          <p:grpSpPr>
            <a:xfrm rot="13820304" flipV="1">
              <a:off x="7047242" y="4040231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8DEB960-AF1D-451D-975C-ACA07002D283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CE4CA676-F40E-4A29-8A7D-C7065A1B4F42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07D0A81C-FC9E-4D13-8121-BD7FF02737EF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6077B39D-B8E6-49A7-B0F6-A05C4B847B06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E29EB1DA-D9DA-4AE1-B86E-FF190DFC709C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15B1E0DB-9672-42A1-B16A-2A13CA590141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E6496781-3CAF-41F0-814E-60CCDFAA475F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5AD6BD1C-161B-4847-A6D9-B72534725FB8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1741150F-FAE7-4939-A693-C463A8D3343B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B60E64DF-D697-43AB-B0CF-813FCF0E60BC}"/>
                </a:ext>
              </a:extLst>
            </p:cNvPr>
            <p:cNvGrpSpPr/>
            <p:nvPr/>
          </p:nvGrpSpPr>
          <p:grpSpPr>
            <a:xfrm rot="7779696" flipH="1" flipV="1">
              <a:off x="4349486" y="4040231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65ED449-2267-41AD-989E-3F7964ACB359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C032F3F9-CC5A-4D90-A680-FA9863E42593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2F7CD6EB-C727-477D-BC36-64E5897CC090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46D32966-63B3-4BB9-BF07-2C72B80C19CE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D2EEBC78-3FD0-42A4-9558-5C016C97B7D0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9458545C-1EC4-4FEC-B377-66717B2B66D5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C242EA26-EA0E-40AA-879E-E4C466B461AD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3760B04A-7752-400B-8681-42D3547CCCA5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A30C8C71-04EB-4B9D-A8F1-140B04196935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31A3F99-2AAC-4D94-A476-9DBA57231EB8}"/>
              </a:ext>
            </a:extLst>
          </p:cNvPr>
          <p:cNvGrpSpPr/>
          <p:nvPr/>
        </p:nvGrpSpPr>
        <p:grpSpPr>
          <a:xfrm rot="7779696">
            <a:off x="7350621" y="1831537"/>
            <a:ext cx="816932" cy="1058550"/>
            <a:chOff x="1934308" y="490144"/>
            <a:chExt cx="4526646" cy="5236871"/>
          </a:xfrm>
          <a:solidFill>
            <a:schemeClr val="accent4"/>
          </a:solidFill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1F51F4FE-613C-4C71-9AF4-F071619260A9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EB9CF0AF-FFFF-4DB4-8C81-B3D18BBCF4E0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755636C-1C50-45EE-8528-F44F0C294AEC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A3A301-29AA-44A8-8E9B-54C3BCC572DB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DC2DE57-6E72-46E7-93C0-5A449A67FB17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22F5FF9-D67E-4DC0-A73D-D02F50406A8B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A7D427B-61A7-49D0-BA3E-9C7E0DE3A7AB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F30FB5E-0557-4DA1-8F02-10DC6B93191E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3C5DD2F-D225-4758-806F-980D8DF5C2E6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66AB0725-52B3-4B00-A48C-C0D87E0631C7}"/>
              </a:ext>
            </a:extLst>
          </p:cNvPr>
          <p:cNvGrpSpPr/>
          <p:nvPr/>
        </p:nvGrpSpPr>
        <p:grpSpPr>
          <a:xfrm rot="13820304" flipH="1">
            <a:off x="4069193" y="1831537"/>
            <a:ext cx="816932" cy="1058550"/>
            <a:chOff x="1934308" y="490144"/>
            <a:chExt cx="4526646" cy="5236871"/>
          </a:xfrm>
          <a:solidFill>
            <a:schemeClr val="accent4"/>
          </a:solidFill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E3F3D3A-B3D5-4B39-9F04-65F2B55BC20D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F4FB7F57-BD64-478D-96F6-6D12CDF63B55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57AD004-C17A-4FBD-9CA6-A495A03E3F15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3C20F8F4-65D5-43AE-9B7A-41500EA2C52C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EF955EC-2EF0-494A-8674-C0ACD573F264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E33D7CB-A5C1-4BF0-AE78-2C8D0574E6B5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A19E9DB-4E72-462D-BD06-27E354B3487C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123A410-BBBA-468D-8F93-6CA393B324BB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6EF5FF5-5195-4E94-BEEE-90AA6E91AD50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251C85AE-CBC3-48DA-8927-3CB9C3DA1944}"/>
              </a:ext>
            </a:extLst>
          </p:cNvPr>
          <p:cNvSpPr>
            <a:spLocks noEditPoints="1"/>
          </p:cNvSpPr>
          <p:nvPr/>
        </p:nvSpPr>
        <p:spPr bwMode="auto">
          <a:xfrm>
            <a:off x="625814" y="2396272"/>
            <a:ext cx="5120111" cy="3135621"/>
          </a:xfrm>
          <a:custGeom>
            <a:avLst/>
            <a:gdLst>
              <a:gd name="T0" fmla="*/ 3609 w 5720"/>
              <a:gd name="T1" fmla="*/ 2874 h 3503"/>
              <a:gd name="T2" fmla="*/ 5106 w 5720"/>
              <a:gd name="T3" fmla="*/ 1874 h 3503"/>
              <a:gd name="T4" fmla="*/ 5015 w 5720"/>
              <a:gd name="T5" fmla="*/ 1600 h 3503"/>
              <a:gd name="T6" fmla="*/ 5022 w 5720"/>
              <a:gd name="T7" fmla="*/ 1512 h 3503"/>
              <a:gd name="T8" fmla="*/ 4997 w 5720"/>
              <a:gd name="T9" fmla="*/ 1441 h 3503"/>
              <a:gd name="T10" fmla="*/ 3851 w 5720"/>
              <a:gd name="T11" fmla="*/ 701 h 3503"/>
              <a:gd name="T12" fmla="*/ 3740 w 5720"/>
              <a:gd name="T13" fmla="*/ 838 h 3503"/>
              <a:gd name="T14" fmla="*/ 3769 w 5720"/>
              <a:gd name="T15" fmla="*/ 1236 h 3503"/>
              <a:gd name="T16" fmla="*/ 3844 w 5720"/>
              <a:gd name="T17" fmla="*/ 954 h 3503"/>
              <a:gd name="T18" fmla="*/ 298 w 5720"/>
              <a:gd name="T19" fmla="*/ 240 h 3503"/>
              <a:gd name="T20" fmla="*/ 466 w 5720"/>
              <a:gd name="T21" fmla="*/ 185 h 3503"/>
              <a:gd name="T22" fmla="*/ 2104 w 5720"/>
              <a:gd name="T23" fmla="*/ 283 h 3503"/>
              <a:gd name="T24" fmla="*/ 3060 w 5720"/>
              <a:gd name="T25" fmla="*/ 354 h 3503"/>
              <a:gd name="T26" fmla="*/ 3537 w 5720"/>
              <a:gd name="T27" fmla="*/ 438 h 3503"/>
              <a:gd name="T28" fmla="*/ 3411 w 5720"/>
              <a:gd name="T29" fmla="*/ 594 h 3503"/>
              <a:gd name="T30" fmla="*/ 3731 w 5720"/>
              <a:gd name="T31" fmla="*/ 598 h 3503"/>
              <a:gd name="T32" fmla="*/ 4077 w 5720"/>
              <a:gd name="T33" fmla="*/ 643 h 3503"/>
              <a:gd name="T34" fmla="*/ 4128 w 5720"/>
              <a:gd name="T35" fmla="*/ 929 h 3503"/>
              <a:gd name="T36" fmla="*/ 4293 w 5720"/>
              <a:gd name="T37" fmla="*/ 1105 h 3503"/>
              <a:gd name="T38" fmla="*/ 4375 w 5720"/>
              <a:gd name="T39" fmla="*/ 1229 h 3503"/>
              <a:gd name="T40" fmla="*/ 4866 w 5720"/>
              <a:gd name="T41" fmla="*/ 800 h 3503"/>
              <a:gd name="T42" fmla="*/ 5313 w 5720"/>
              <a:gd name="T43" fmla="*/ 440 h 3503"/>
              <a:gd name="T44" fmla="*/ 5424 w 5720"/>
              <a:gd name="T45" fmla="*/ 127 h 3503"/>
              <a:gd name="T46" fmla="*/ 5678 w 5720"/>
              <a:gd name="T47" fmla="*/ 376 h 3503"/>
              <a:gd name="T48" fmla="*/ 5551 w 5720"/>
              <a:gd name="T49" fmla="*/ 600 h 3503"/>
              <a:gd name="T50" fmla="*/ 5446 w 5720"/>
              <a:gd name="T51" fmla="*/ 838 h 3503"/>
              <a:gd name="T52" fmla="*/ 5482 w 5720"/>
              <a:gd name="T53" fmla="*/ 970 h 3503"/>
              <a:gd name="T54" fmla="*/ 5197 w 5720"/>
              <a:gd name="T55" fmla="*/ 1183 h 3503"/>
              <a:gd name="T56" fmla="*/ 5140 w 5720"/>
              <a:gd name="T57" fmla="*/ 1434 h 3503"/>
              <a:gd name="T58" fmla="*/ 5155 w 5720"/>
              <a:gd name="T59" fmla="*/ 1538 h 3503"/>
              <a:gd name="T60" fmla="*/ 5073 w 5720"/>
              <a:gd name="T61" fmla="*/ 1600 h 3503"/>
              <a:gd name="T62" fmla="*/ 5064 w 5720"/>
              <a:gd name="T63" fmla="*/ 1701 h 3503"/>
              <a:gd name="T64" fmla="*/ 5133 w 5720"/>
              <a:gd name="T65" fmla="*/ 1976 h 3503"/>
              <a:gd name="T66" fmla="*/ 5048 w 5720"/>
              <a:gd name="T67" fmla="*/ 2083 h 3503"/>
              <a:gd name="T68" fmla="*/ 4797 w 5720"/>
              <a:gd name="T69" fmla="*/ 2347 h 3503"/>
              <a:gd name="T70" fmla="*/ 4669 w 5720"/>
              <a:gd name="T71" fmla="*/ 2505 h 3503"/>
              <a:gd name="T72" fmla="*/ 4768 w 5720"/>
              <a:gd name="T73" fmla="*/ 2923 h 3503"/>
              <a:gd name="T74" fmla="*/ 4909 w 5720"/>
              <a:gd name="T75" fmla="*/ 3414 h 3503"/>
              <a:gd name="T76" fmla="*/ 4702 w 5720"/>
              <a:gd name="T77" fmla="*/ 3350 h 3503"/>
              <a:gd name="T78" fmla="*/ 4549 w 5720"/>
              <a:gd name="T79" fmla="*/ 3112 h 3503"/>
              <a:gd name="T80" fmla="*/ 4197 w 5720"/>
              <a:gd name="T81" fmla="*/ 2905 h 3503"/>
              <a:gd name="T82" fmla="*/ 3875 w 5720"/>
              <a:gd name="T83" fmla="*/ 2863 h 3503"/>
              <a:gd name="T84" fmla="*/ 3706 w 5720"/>
              <a:gd name="T85" fmla="*/ 2885 h 3503"/>
              <a:gd name="T86" fmla="*/ 3713 w 5720"/>
              <a:gd name="T87" fmla="*/ 2952 h 3503"/>
              <a:gd name="T88" fmla="*/ 3733 w 5720"/>
              <a:gd name="T89" fmla="*/ 3043 h 3503"/>
              <a:gd name="T90" fmla="*/ 3582 w 5720"/>
              <a:gd name="T91" fmla="*/ 3038 h 3503"/>
              <a:gd name="T92" fmla="*/ 3326 w 5720"/>
              <a:gd name="T93" fmla="*/ 2989 h 3503"/>
              <a:gd name="T94" fmla="*/ 2886 w 5720"/>
              <a:gd name="T95" fmla="*/ 3140 h 3503"/>
              <a:gd name="T96" fmla="*/ 2855 w 5720"/>
              <a:gd name="T97" fmla="*/ 3160 h 3503"/>
              <a:gd name="T98" fmla="*/ 2758 w 5720"/>
              <a:gd name="T99" fmla="*/ 3334 h 3503"/>
              <a:gd name="T100" fmla="*/ 2657 w 5720"/>
              <a:gd name="T101" fmla="*/ 3458 h 3503"/>
              <a:gd name="T102" fmla="*/ 2264 w 5720"/>
              <a:gd name="T103" fmla="*/ 2936 h 3503"/>
              <a:gd name="T104" fmla="*/ 1884 w 5720"/>
              <a:gd name="T105" fmla="*/ 2901 h 3503"/>
              <a:gd name="T106" fmla="*/ 1378 w 5720"/>
              <a:gd name="T107" fmla="*/ 2652 h 3503"/>
              <a:gd name="T108" fmla="*/ 577 w 5720"/>
              <a:gd name="T109" fmla="*/ 2358 h 3503"/>
              <a:gd name="T110" fmla="*/ 344 w 5720"/>
              <a:gd name="T111" fmla="*/ 2047 h 3503"/>
              <a:gd name="T112" fmla="*/ 111 w 5720"/>
              <a:gd name="T113" fmla="*/ 1700 h 3503"/>
              <a:gd name="T114" fmla="*/ 84 w 5720"/>
              <a:gd name="T115" fmla="*/ 1530 h 3503"/>
              <a:gd name="T116" fmla="*/ 31 w 5720"/>
              <a:gd name="T117" fmla="*/ 1225 h 3503"/>
              <a:gd name="T118" fmla="*/ 98 w 5720"/>
              <a:gd name="T119" fmla="*/ 841 h 3503"/>
              <a:gd name="T120" fmla="*/ 280 w 5720"/>
              <a:gd name="T121" fmla="*/ 278 h 3503"/>
              <a:gd name="T122" fmla="*/ 433 w 5720"/>
              <a:gd name="T123" fmla="*/ 107 h 3503"/>
              <a:gd name="T124" fmla="*/ 466 w 5720"/>
              <a:gd name="T125" fmla="*/ 92 h 3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20" h="3503">
                <a:moveTo>
                  <a:pt x="3058" y="2983"/>
                </a:moveTo>
                <a:lnTo>
                  <a:pt x="3055" y="2989"/>
                </a:lnTo>
                <a:lnTo>
                  <a:pt x="3049" y="2992"/>
                </a:lnTo>
                <a:lnTo>
                  <a:pt x="3046" y="2996"/>
                </a:lnTo>
                <a:lnTo>
                  <a:pt x="3044" y="2998"/>
                </a:lnTo>
                <a:lnTo>
                  <a:pt x="3040" y="3000"/>
                </a:lnTo>
                <a:lnTo>
                  <a:pt x="3038" y="3003"/>
                </a:lnTo>
                <a:lnTo>
                  <a:pt x="3044" y="3009"/>
                </a:lnTo>
                <a:lnTo>
                  <a:pt x="3048" y="3016"/>
                </a:lnTo>
                <a:lnTo>
                  <a:pt x="3049" y="3023"/>
                </a:lnTo>
                <a:lnTo>
                  <a:pt x="3062" y="3020"/>
                </a:lnTo>
                <a:lnTo>
                  <a:pt x="3058" y="3009"/>
                </a:lnTo>
                <a:lnTo>
                  <a:pt x="3057" y="2998"/>
                </a:lnTo>
                <a:lnTo>
                  <a:pt x="3058" y="2989"/>
                </a:lnTo>
                <a:lnTo>
                  <a:pt x="3058" y="2983"/>
                </a:lnTo>
                <a:close/>
                <a:moveTo>
                  <a:pt x="4769" y="2972"/>
                </a:moveTo>
                <a:lnTo>
                  <a:pt x="4769" y="2976"/>
                </a:lnTo>
                <a:lnTo>
                  <a:pt x="4775" y="2981"/>
                </a:lnTo>
                <a:lnTo>
                  <a:pt x="4777" y="2987"/>
                </a:lnTo>
                <a:lnTo>
                  <a:pt x="4782" y="2992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6" y="2996"/>
                </a:lnTo>
                <a:lnTo>
                  <a:pt x="4786" y="2972"/>
                </a:lnTo>
                <a:lnTo>
                  <a:pt x="4769" y="2972"/>
                </a:lnTo>
                <a:close/>
                <a:moveTo>
                  <a:pt x="3617" y="2861"/>
                </a:moveTo>
                <a:lnTo>
                  <a:pt x="3613" y="2869"/>
                </a:lnTo>
                <a:lnTo>
                  <a:pt x="3609" y="2874"/>
                </a:lnTo>
                <a:lnTo>
                  <a:pt x="3604" y="2880"/>
                </a:lnTo>
                <a:lnTo>
                  <a:pt x="3597" y="2885"/>
                </a:lnTo>
                <a:lnTo>
                  <a:pt x="3597" y="2889"/>
                </a:lnTo>
                <a:lnTo>
                  <a:pt x="3637" y="2889"/>
                </a:lnTo>
                <a:lnTo>
                  <a:pt x="3640" y="2887"/>
                </a:lnTo>
                <a:lnTo>
                  <a:pt x="3642" y="2885"/>
                </a:lnTo>
                <a:lnTo>
                  <a:pt x="3648" y="2885"/>
                </a:lnTo>
                <a:lnTo>
                  <a:pt x="3653" y="2885"/>
                </a:lnTo>
                <a:lnTo>
                  <a:pt x="3655" y="2881"/>
                </a:lnTo>
                <a:lnTo>
                  <a:pt x="3657" y="2880"/>
                </a:lnTo>
                <a:lnTo>
                  <a:pt x="3658" y="2880"/>
                </a:lnTo>
                <a:lnTo>
                  <a:pt x="3660" y="2876"/>
                </a:lnTo>
                <a:lnTo>
                  <a:pt x="3660" y="2872"/>
                </a:lnTo>
                <a:lnTo>
                  <a:pt x="3648" y="2870"/>
                </a:lnTo>
                <a:lnTo>
                  <a:pt x="3638" y="2867"/>
                </a:lnTo>
                <a:lnTo>
                  <a:pt x="3629" y="2863"/>
                </a:lnTo>
                <a:lnTo>
                  <a:pt x="3617" y="2861"/>
                </a:lnTo>
                <a:close/>
                <a:moveTo>
                  <a:pt x="3875" y="2803"/>
                </a:moveTo>
                <a:lnTo>
                  <a:pt x="3875" y="2807"/>
                </a:lnTo>
                <a:lnTo>
                  <a:pt x="3875" y="2809"/>
                </a:lnTo>
                <a:lnTo>
                  <a:pt x="3877" y="2810"/>
                </a:lnTo>
                <a:lnTo>
                  <a:pt x="3877" y="2812"/>
                </a:lnTo>
                <a:lnTo>
                  <a:pt x="3878" y="2814"/>
                </a:lnTo>
                <a:lnTo>
                  <a:pt x="3878" y="2803"/>
                </a:lnTo>
                <a:lnTo>
                  <a:pt x="3875" y="2803"/>
                </a:lnTo>
                <a:close/>
                <a:moveTo>
                  <a:pt x="5124" y="1856"/>
                </a:moveTo>
                <a:lnTo>
                  <a:pt x="5120" y="1861"/>
                </a:lnTo>
                <a:lnTo>
                  <a:pt x="5118" y="1867"/>
                </a:lnTo>
                <a:lnTo>
                  <a:pt x="5115" y="1870"/>
                </a:lnTo>
                <a:lnTo>
                  <a:pt x="5111" y="1872"/>
                </a:lnTo>
                <a:lnTo>
                  <a:pt x="5106" y="1874"/>
                </a:lnTo>
                <a:lnTo>
                  <a:pt x="5100" y="1876"/>
                </a:lnTo>
                <a:lnTo>
                  <a:pt x="5095" y="1880"/>
                </a:lnTo>
                <a:lnTo>
                  <a:pt x="5095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8" y="1883"/>
                </a:lnTo>
                <a:lnTo>
                  <a:pt x="5098" y="1887"/>
                </a:lnTo>
                <a:lnTo>
                  <a:pt x="5109" y="1880"/>
                </a:lnTo>
                <a:lnTo>
                  <a:pt x="5120" y="1874"/>
                </a:lnTo>
                <a:lnTo>
                  <a:pt x="5135" y="1870"/>
                </a:lnTo>
                <a:lnTo>
                  <a:pt x="5137" y="1874"/>
                </a:lnTo>
                <a:lnTo>
                  <a:pt x="5138" y="1878"/>
                </a:lnTo>
                <a:lnTo>
                  <a:pt x="5140" y="1878"/>
                </a:lnTo>
                <a:lnTo>
                  <a:pt x="5140" y="1880"/>
                </a:lnTo>
                <a:lnTo>
                  <a:pt x="5144" y="1881"/>
                </a:lnTo>
                <a:lnTo>
                  <a:pt x="5148" y="1883"/>
                </a:lnTo>
                <a:lnTo>
                  <a:pt x="5148" y="1870"/>
                </a:lnTo>
                <a:lnTo>
                  <a:pt x="5153" y="1872"/>
                </a:lnTo>
                <a:lnTo>
                  <a:pt x="5157" y="1872"/>
                </a:lnTo>
                <a:lnTo>
                  <a:pt x="5160" y="1874"/>
                </a:lnTo>
                <a:lnTo>
                  <a:pt x="5164" y="1876"/>
                </a:lnTo>
                <a:lnTo>
                  <a:pt x="5160" y="1863"/>
                </a:lnTo>
                <a:lnTo>
                  <a:pt x="5148" y="1863"/>
                </a:lnTo>
                <a:lnTo>
                  <a:pt x="5137" y="1860"/>
                </a:lnTo>
                <a:lnTo>
                  <a:pt x="5124" y="1856"/>
                </a:lnTo>
                <a:close/>
                <a:moveTo>
                  <a:pt x="5011" y="1594"/>
                </a:moveTo>
                <a:lnTo>
                  <a:pt x="5011" y="1596"/>
                </a:lnTo>
                <a:lnTo>
                  <a:pt x="5013" y="1598"/>
                </a:lnTo>
                <a:lnTo>
                  <a:pt x="5015" y="1600"/>
                </a:lnTo>
                <a:lnTo>
                  <a:pt x="5017" y="1600"/>
                </a:lnTo>
                <a:lnTo>
                  <a:pt x="5020" y="1601"/>
                </a:lnTo>
                <a:lnTo>
                  <a:pt x="5020" y="1600"/>
                </a:lnTo>
                <a:lnTo>
                  <a:pt x="5018" y="1598"/>
                </a:lnTo>
                <a:lnTo>
                  <a:pt x="5015" y="1596"/>
                </a:lnTo>
                <a:lnTo>
                  <a:pt x="5013" y="1594"/>
                </a:lnTo>
                <a:lnTo>
                  <a:pt x="5011" y="1594"/>
                </a:lnTo>
                <a:close/>
                <a:moveTo>
                  <a:pt x="120" y="1520"/>
                </a:moveTo>
                <a:lnTo>
                  <a:pt x="120" y="1523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9"/>
                </a:lnTo>
                <a:lnTo>
                  <a:pt x="120" y="1530"/>
                </a:lnTo>
                <a:lnTo>
                  <a:pt x="122" y="1534"/>
                </a:lnTo>
                <a:lnTo>
                  <a:pt x="124" y="1536"/>
                </a:lnTo>
                <a:lnTo>
                  <a:pt x="126" y="1538"/>
                </a:lnTo>
                <a:lnTo>
                  <a:pt x="128" y="1540"/>
                </a:lnTo>
                <a:lnTo>
                  <a:pt x="128" y="1534"/>
                </a:lnTo>
                <a:lnTo>
                  <a:pt x="126" y="1530"/>
                </a:lnTo>
                <a:lnTo>
                  <a:pt x="126" y="1527"/>
                </a:lnTo>
                <a:lnTo>
                  <a:pt x="126" y="1525"/>
                </a:lnTo>
                <a:lnTo>
                  <a:pt x="124" y="1523"/>
                </a:lnTo>
                <a:lnTo>
                  <a:pt x="120" y="1520"/>
                </a:lnTo>
                <a:close/>
                <a:moveTo>
                  <a:pt x="5017" y="1509"/>
                </a:moveTo>
                <a:lnTo>
                  <a:pt x="5018" y="1510"/>
                </a:lnTo>
                <a:lnTo>
                  <a:pt x="5018" y="1510"/>
                </a:lnTo>
                <a:lnTo>
                  <a:pt x="5020" y="1512"/>
                </a:lnTo>
                <a:lnTo>
                  <a:pt x="5020" y="1512"/>
                </a:lnTo>
                <a:lnTo>
                  <a:pt x="5024" y="1512"/>
                </a:lnTo>
                <a:lnTo>
                  <a:pt x="5022" y="1512"/>
                </a:lnTo>
                <a:lnTo>
                  <a:pt x="5022" y="1510"/>
                </a:lnTo>
                <a:lnTo>
                  <a:pt x="5020" y="1510"/>
                </a:lnTo>
                <a:lnTo>
                  <a:pt x="5018" y="1510"/>
                </a:lnTo>
                <a:lnTo>
                  <a:pt x="5017" y="1509"/>
                </a:lnTo>
                <a:close/>
                <a:moveTo>
                  <a:pt x="4991" y="1492"/>
                </a:moveTo>
                <a:lnTo>
                  <a:pt x="4995" y="1510"/>
                </a:lnTo>
                <a:lnTo>
                  <a:pt x="5000" y="1523"/>
                </a:lnTo>
                <a:lnTo>
                  <a:pt x="5006" y="1536"/>
                </a:lnTo>
                <a:lnTo>
                  <a:pt x="5011" y="1549"/>
                </a:lnTo>
                <a:lnTo>
                  <a:pt x="5015" y="1549"/>
                </a:lnTo>
                <a:lnTo>
                  <a:pt x="5017" y="1532"/>
                </a:lnTo>
                <a:lnTo>
                  <a:pt x="5008" y="1521"/>
                </a:lnTo>
                <a:lnTo>
                  <a:pt x="5002" y="1509"/>
                </a:lnTo>
                <a:lnTo>
                  <a:pt x="5000" y="1492"/>
                </a:lnTo>
                <a:lnTo>
                  <a:pt x="4991" y="1492"/>
                </a:lnTo>
                <a:close/>
                <a:moveTo>
                  <a:pt x="120" y="1467"/>
                </a:moveTo>
                <a:lnTo>
                  <a:pt x="122" y="1469"/>
                </a:lnTo>
                <a:lnTo>
                  <a:pt x="124" y="1470"/>
                </a:lnTo>
                <a:lnTo>
                  <a:pt x="126" y="1470"/>
                </a:lnTo>
                <a:lnTo>
                  <a:pt x="128" y="1469"/>
                </a:lnTo>
                <a:lnTo>
                  <a:pt x="131" y="1467"/>
                </a:lnTo>
                <a:lnTo>
                  <a:pt x="120" y="1467"/>
                </a:lnTo>
                <a:close/>
                <a:moveTo>
                  <a:pt x="4993" y="1429"/>
                </a:moveTo>
                <a:lnTo>
                  <a:pt x="4988" y="1452"/>
                </a:lnTo>
                <a:lnTo>
                  <a:pt x="4991" y="1456"/>
                </a:lnTo>
                <a:lnTo>
                  <a:pt x="4993" y="1460"/>
                </a:lnTo>
                <a:lnTo>
                  <a:pt x="4997" y="1465"/>
                </a:lnTo>
                <a:lnTo>
                  <a:pt x="5004" y="1465"/>
                </a:lnTo>
                <a:lnTo>
                  <a:pt x="5004" y="1461"/>
                </a:lnTo>
                <a:lnTo>
                  <a:pt x="4997" y="1452"/>
                </a:lnTo>
                <a:lnTo>
                  <a:pt x="4997" y="1441"/>
                </a:lnTo>
                <a:lnTo>
                  <a:pt x="5000" y="1429"/>
                </a:lnTo>
                <a:lnTo>
                  <a:pt x="4993" y="1429"/>
                </a:lnTo>
                <a:close/>
                <a:moveTo>
                  <a:pt x="3935" y="785"/>
                </a:moveTo>
                <a:lnTo>
                  <a:pt x="3935" y="789"/>
                </a:lnTo>
                <a:lnTo>
                  <a:pt x="3937" y="792"/>
                </a:lnTo>
                <a:lnTo>
                  <a:pt x="3937" y="794"/>
                </a:lnTo>
                <a:lnTo>
                  <a:pt x="3937" y="794"/>
                </a:lnTo>
                <a:lnTo>
                  <a:pt x="3937" y="794"/>
                </a:lnTo>
                <a:lnTo>
                  <a:pt x="3938" y="796"/>
                </a:lnTo>
                <a:lnTo>
                  <a:pt x="3942" y="798"/>
                </a:lnTo>
                <a:lnTo>
                  <a:pt x="3942" y="785"/>
                </a:lnTo>
                <a:lnTo>
                  <a:pt x="3935" y="785"/>
                </a:lnTo>
                <a:close/>
                <a:moveTo>
                  <a:pt x="3809" y="703"/>
                </a:moveTo>
                <a:lnTo>
                  <a:pt x="3806" y="712"/>
                </a:lnTo>
                <a:lnTo>
                  <a:pt x="3808" y="709"/>
                </a:lnTo>
                <a:lnTo>
                  <a:pt x="3809" y="707"/>
                </a:lnTo>
                <a:lnTo>
                  <a:pt x="3809" y="705"/>
                </a:lnTo>
                <a:lnTo>
                  <a:pt x="3809" y="705"/>
                </a:lnTo>
                <a:lnTo>
                  <a:pt x="3809" y="703"/>
                </a:lnTo>
                <a:close/>
                <a:moveTo>
                  <a:pt x="3918" y="660"/>
                </a:moveTo>
                <a:lnTo>
                  <a:pt x="3911" y="670"/>
                </a:lnTo>
                <a:lnTo>
                  <a:pt x="3900" y="676"/>
                </a:lnTo>
                <a:lnTo>
                  <a:pt x="3888" y="680"/>
                </a:lnTo>
                <a:lnTo>
                  <a:pt x="3875" y="680"/>
                </a:lnTo>
                <a:lnTo>
                  <a:pt x="3864" y="683"/>
                </a:lnTo>
                <a:lnTo>
                  <a:pt x="3853" y="692"/>
                </a:lnTo>
                <a:lnTo>
                  <a:pt x="3853" y="694"/>
                </a:lnTo>
                <a:lnTo>
                  <a:pt x="3853" y="696"/>
                </a:lnTo>
                <a:lnTo>
                  <a:pt x="3853" y="698"/>
                </a:lnTo>
                <a:lnTo>
                  <a:pt x="3853" y="700"/>
                </a:lnTo>
                <a:lnTo>
                  <a:pt x="3851" y="701"/>
                </a:lnTo>
                <a:lnTo>
                  <a:pt x="3849" y="703"/>
                </a:lnTo>
                <a:lnTo>
                  <a:pt x="3844" y="710"/>
                </a:lnTo>
                <a:lnTo>
                  <a:pt x="3838" y="716"/>
                </a:lnTo>
                <a:lnTo>
                  <a:pt x="3831" y="720"/>
                </a:lnTo>
                <a:lnTo>
                  <a:pt x="3826" y="725"/>
                </a:lnTo>
                <a:lnTo>
                  <a:pt x="3820" y="732"/>
                </a:lnTo>
                <a:lnTo>
                  <a:pt x="3804" y="732"/>
                </a:lnTo>
                <a:lnTo>
                  <a:pt x="3806" y="716"/>
                </a:lnTo>
                <a:lnTo>
                  <a:pt x="3800" y="716"/>
                </a:lnTo>
                <a:lnTo>
                  <a:pt x="3789" y="725"/>
                </a:lnTo>
                <a:lnTo>
                  <a:pt x="3778" y="730"/>
                </a:lnTo>
                <a:lnTo>
                  <a:pt x="3768" y="740"/>
                </a:lnTo>
                <a:lnTo>
                  <a:pt x="3764" y="752"/>
                </a:lnTo>
                <a:lnTo>
                  <a:pt x="3760" y="767"/>
                </a:lnTo>
                <a:lnTo>
                  <a:pt x="3757" y="781"/>
                </a:lnTo>
                <a:lnTo>
                  <a:pt x="3753" y="783"/>
                </a:lnTo>
                <a:lnTo>
                  <a:pt x="3749" y="787"/>
                </a:lnTo>
                <a:lnTo>
                  <a:pt x="3746" y="790"/>
                </a:lnTo>
                <a:lnTo>
                  <a:pt x="3742" y="792"/>
                </a:lnTo>
                <a:lnTo>
                  <a:pt x="3740" y="796"/>
                </a:lnTo>
                <a:lnTo>
                  <a:pt x="3735" y="832"/>
                </a:lnTo>
                <a:lnTo>
                  <a:pt x="3724" y="838"/>
                </a:lnTo>
                <a:lnTo>
                  <a:pt x="3715" y="849"/>
                </a:lnTo>
                <a:lnTo>
                  <a:pt x="3708" y="863"/>
                </a:lnTo>
                <a:lnTo>
                  <a:pt x="3702" y="878"/>
                </a:lnTo>
                <a:lnTo>
                  <a:pt x="3711" y="878"/>
                </a:lnTo>
                <a:lnTo>
                  <a:pt x="3711" y="872"/>
                </a:lnTo>
                <a:lnTo>
                  <a:pt x="3718" y="863"/>
                </a:lnTo>
                <a:lnTo>
                  <a:pt x="3726" y="852"/>
                </a:lnTo>
                <a:lnTo>
                  <a:pt x="3731" y="843"/>
                </a:lnTo>
                <a:lnTo>
                  <a:pt x="3740" y="838"/>
                </a:lnTo>
                <a:lnTo>
                  <a:pt x="3757" y="832"/>
                </a:lnTo>
                <a:lnTo>
                  <a:pt x="3760" y="841"/>
                </a:lnTo>
                <a:lnTo>
                  <a:pt x="3764" y="849"/>
                </a:lnTo>
                <a:lnTo>
                  <a:pt x="3769" y="854"/>
                </a:lnTo>
                <a:lnTo>
                  <a:pt x="3771" y="865"/>
                </a:lnTo>
                <a:lnTo>
                  <a:pt x="3762" y="881"/>
                </a:lnTo>
                <a:lnTo>
                  <a:pt x="3758" y="898"/>
                </a:lnTo>
                <a:lnTo>
                  <a:pt x="3760" y="912"/>
                </a:lnTo>
                <a:lnTo>
                  <a:pt x="3762" y="927"/>
                </a:lnTo>
                <a:lnTo>
                  <a:pt x="3760" y="941"/>
                </a:lnTo>
                <a:lnTo>
                  <a:pt x="3758" y="943"/>
                </a:lnTo>
                <a:lnTo>
                  <a:pt x="3755" y="947"/>
                </a:lnTo>
                <a:lnTo>
                  <a:pt x="3751" y="950"/>
                </a:lnTo>
                <a:lnTo>
                  <a:pt x="3748" y="952"/>
                </a:lnTo>
                <a:lnTo>
                  <a:pt x="3746" y="956"/>
                </a:lnTo>
                <a:lnTo>
                  <a:pt x="3744" y="958"/>
                </a:lnTo>
                <a:lnTo>
                  <a:pt x="3744" y="1001"/>
                </a:lnTo>
                <a:lnTo>
                  <a:pt x="3742" y="1020"/>
                </a:lnTo>
                <a:lnTo>
                  <a:pt x="3742" y="1043"/>
                </a:lnTo>
                <a:lnTo>
                  <a:pt x="3740" y="1069"/>
                </a:lnTo>
                <a:lnTo>
                  <a:pt x="3737" y="1089"/>
                </a:lnTo>
                <a:lnTo>
                  <a:pt x="3735" y="1103"/>
                </a:lnTo>
                <a:lnTo>
                  <a:pt x="3738" y="1109"/>
                </a:lnTo>
                <a:lnTo>
                  <a:pt x="3742" y="1114"/>
                </a:lnTo>
                <a:lnTo>
                  <a:pt x="3748" y="1120"/>
                </a:lnTo>
                <a:lnTo>
                  <a:pt x="3751" y="1125"/>
                </a:lnTo>
                <a:lnTo>
                  <a:pt x="3755" y="1130"/>
                </a:lnTo>
                <a:lnTo>
                  <a:pt x="3751" y="1163"/>
                </a:lnTo>
                <a:lnTo>
                  <a:pt x="3755" y="1187"/>
                </a:lnTo>
                <a:lnTo>
                  <a:pt x="3760" y="1212"/>
                </a:lnTo>
                <a:lnTo>
                  <a:pt x="3769" y="1236"/>
                </a:lnTo>
                <a:lnTo>
                  <a:pt x="3778" y="1258"/>
                </a:lnTo>
                <a:lnTo>
                  <a:pt x="3791" y="1272"/>
                </a:lnTo>
                <a:lnTo>
                  <a:pt x="3797" y="1276"/>
                </a:lnTo>
                <a:lnTo>
                  <a:pt x="3802" y="1278"/>
                </a:lnTo>
                <a:lnTo>
                  <a:pt x="3806" y="1278"/>
                </a:lnTo>
                <a:lnTo>
                  <a:pt x="3811" y="1276"/>
                </a:lnTo>
                <a:lnTo>
                  <a:pt x="3829" y="1270"/>
                </a:lnTo>
                <a:lnTo>
                  <a:pt x="3848" y="1261"/>
                </a:lnTo>
                <a:lnTo>
                  <a:pt x="3860" y="1252"/>
                </a:lnTo>
                <a:lnTo>
                  <a:pt x="3866" y="1241"/>
                </a:lnTo>
                <a:lnTo>
                  <a:pt x="3873" y="1223"/>
                </a:lnTo>
                <a:lnTo>
                  <a:pt x="3882" y="1200"/>
                </a:lnTo>
                <a:lnTo>
                  <a:pt x="3889" y="1176"/>
                </a:lnTo>
                <a:lnTo>
                  <a:pt x="3895" y="1150"/>
                </a:lnTo>
                <a:lnTo>
                  <a:pt x="3898" y="1129"/>
                </a:lnTo>
                <a:lnTo>
                  <a:pt x="3897" y="1110"/>
                </a:lnTo>
                <a:lnTo>
                  <a:pt x="3886" y="1078"/>
                </a:lnTo>
                <a:lnTo>
                  <a:pt x="3873" y="1047"/>
                </a:lnTo>
                <a:lnTo>
                  <a:pt x="3857" y="1018"/>
                </a:lnTo>
                <a:lnTo>
                  <a:pt x="3849" y="1018"/>
                </a:lnTo>
                <a:lnTo>
                  <a:pt x="3846" y="1005"/>
                </a:lnTo>
                <a:lnTo>
                  <a:pt x="3849" y="996"/>
                </a:lnTo>
                <a:lnTo>
                  <a:pt x="3853" y="985"/>
                </a:lnTo>
                <a:lnTo>
                  <a:pt x="3858" y="974"/>
                </a:lnTo>
                <a:lnTo>
                  <a:pt x="3857" y="961"/>
                </a:lnTo>
                <a:lnTo>
                  <a:pt x="3855" y="961"/>
                </a:lnTo>
                <a:lnTo>
                  <a:pt x="3853" y="960"/>
                </a:lnTo>
                <a:lnTo>
                  <a:pt x="3851" y="958"/>
                </a:lnTo>
                <a:lnTo>
                  <a:pt x="3848" y="956"/>
                </a:lnTo>
                <a:lnTo>
                  <a:pt x="3846" y="954"/>
                </a:lnTo>
                <a:lnTo>
                  <a:pt x="3844" y="954"/>
                </a:lnTo>
                <a:lnTo>
                  <a:pt x="3844" y="940"/>
                </a:lnTo>
                <a:lnTo>
                  <a:pt x="3851" y="927"/>
                </a:lnTo>
                <a:lnTo>
                  <a:pt x="3858" y="916"/>
                </a:lnTo>
                <a:lnTo>
                  <a:pt x="3866" y="905"/>
                </a:lnTo>
                <a:lnTo>
                  <a:pt x="3862" y="845"/>
                </a:lnTo>
                <a:lnTo>
                  <a:pt x="3877" y="838"/>
                </a:lnTo>
                <a:lnTo>
                  <a:pt x="3880" y="829"/>
                </a:lnTo>
                <a:lnTo>
                  <a:pt x="3880" y="820"/>
                </a:lnTo>
                <a:lnTo>
                  <a:pt x="3882" y="812"/>
                </a:lnTo>
                <a:lnTo>
                  <a:pt x="3886" y="805"/>
                </a:lnTo>
                <a:lnTo>
                  <a:pt x="3902" y="805"/>
                </a:lnTo>
                <a:lnTo>
                  <a:pt x="3909" y="781"/>
                </a:lnTo>
                <a:lnTo>
                  <a:pt x="3922" y="769"/>
                </a:lnTo>
                <a:lnTo>
                  <a:pt x="3938" y="758"/>
                </a:lnTo>
                <a:lnTo>
                  <a:pt x="3953" y="747"/>
                </a:lnTo>
                <a:lnTo>
                  <a:pt x="3968" y="736"/>
                </a:lnTo>
                <a:lnTo>
                  <a:pt x="3962" y="723"/>
                </a:lnTo>
                <a:lnTo>
                  <a:pt x="3964" y="709"/>
                </a:lnTo>
                <a:lnTo>
                  <a:pt x="3971" y="698"/>
                </a:lnTo>
                <a:lnTo>
                  <a:pt x="3980" y="689"/>
                </a:lnTo>
                <a:lnTo>
                  <a:pt x="3991" y="685"/>
                </a:lnTo>
                <a:lnTo>
                  <a:pt x="3991" y="680"/>
                </a:lnTo>
                <a:lnTo>
                  <a:pt x="3978" y="676"/>
                </a:lnTo>
                <a:lnTo>
                  <a:pt x="3966" y="670"/>
                </a:lnTo>
                <a:lnTo>
                  <a:pt x="3955" y="665"/>
                </a:lnTo>
                <a:lnTo>
                  <a:pt x="3938" y="661"/>
                </a:lnTo>
                <a:lnTo>
                  <a:pt x="3918" y="660"/>
                </a:lnTo>
                <a:close/>
                <a:moveTo>
                  <a:pt x="295" y="238"/>
                </a:moveTo>
                <a:lnTo>
                  <a:pt x="297" y="238"/>
                </a:lnTo>
                <a:lnTo>
                  <a:pt x="298" y="240"/>
                </a:lnTo>
                <a:lnTo>
                  <a:pt x="298" y="240"/>
                </a:lnTo>
                <a:lnTo>
                  <a:pt x="300" y="240"/>
                </a:lnTo>
                <a:lnTo>
                  <a:pt x="304" y="241"/>
                </a:lnTo>
                <a:lnTo>
                  <a:pt x="302" y="240"/>
                </a:lnTo>
                <a:lnTo>
                  <a:pt x="300" y="240"/>
                </a:lnTo>
                <a:lnTo>
                  <a:pt x="300" y="240"/>
                </a:lnTo>
                <a:lnTo>
                  <a:pt x="298" y="238"/>
                </a:lnTo>
                <a:lnTo>
                  <a:pt x="295" y="238"/>
                </a:lnTo>
                <a:close/>
                <a:moveTo>
                  <a:pt x="458" y="209"/>
                </a:moveTo>
                <a:lnTo>
                  <a:pt x="458" y="216"/>
                </a:lnTo>
                <a:lnTo>
                  <a:pt x="457" y="220"/>
                </a:lnTo>
                <a:lnTo>
                  <a:pt x="455" y="221"/>
                </a:lnTo>
                <a:lnTo>
                  <a:pt x="453" y="225"/>
                </a:lnTo>
                <a:lnTo>
                  <a:pt x="451" y="229"/>
                </a:lnTo>
                <a:lnTo>
                  <a:pt x="458" y="229"/>
                </a:lnTo>
                <a:lnTo>
                  <a:pt x="458" y="221"/>
                </a:lnTo>
                <a:lnTo>
                  <a:pt x="460" y="218"/>
                </a:lnTo>
                <a:lnTo>
                  <a:pt x="462" y="216"/>
                </a:lnTo>
                <a:lnTo>
                  <a:pt x="462" y="214"/>
                </a:lnTo>
                <a:lnTo>
                  <a:pt x="460" y="212"/>
                </a:lnTo>
                <a:lnTo>
                  <a:pt x="458" y="209"/>
                </a:lnTo>
                <a:close/>
                <a:moveTo>
                  <a:pt x="466" y="172"/>
                </a:moveTo>
                <a:lnTo>
                  <a:pt x="464" y="176"/>
                </a:lnTo>
                <a:lnTo>
                  <a:pt x="462" y="178"/>
                </a:lnTo>
                <a:lnTo>
                  <a:pt x="460" y="181"/>
                </a:lnTo>
                <a:lnTo>
                  <a:pt x="460" y="183"/>
                </a:lnTo>
                <a:lnTo>
                  <a:pt x="460" y="187"/>
                </a:lnTo>
                <a:lnTo>
                  <a:pt x="458" y="192"/>
                </a:lnTo>
                <a:lnTo>
                  <a:pt x="468" y="198"/>
                </a:lnTo>
                <a:lnTo>
                  <a:pt x="466" y="192"/>
                </a:lnTo>
                <a:lnTo>
                  <a:pt x="466" y="189"/>
                </a:lnTo>
                <a:lnTo>
                  <a:pt x="466" y="185"/>
                </a:lnTo>
                <a:lnTo>
                  <a:pt x="466" y="181"/>
                </a:lnTo>
                <a:lnTo>
                  <a:pt x="468" y="178"/>
                </a:lnTo>
                <a:lnTo>
                  <a:pt x="468" y="174"/>
                </a:lnTo>
                <a:lnTo>
                  <a:pt x="466" y="172"/>
                </a:lnTo>
                <a:close/>
                <a:moveTo>
                  <a:pt x="513" y="0"/>
                </a:moveTo>
                <a:lnTo>
                  <a:pt x="529" y="10"/>
                </a:lnTo>
                <a:lnTo>
                  <a:pt x="553" y="20"/>
                </a:lnTo>
                <a:lnTo>
                  <a:pt x="580" y="25"/>
                </a:lnTo>
                <a:lnTo>
                  <a:pt x="608" y="29"/>
                </a:lnTo>
                <a:lnTo>
                  <a:pt x="635" y="34"/>
                </a:lnTo>
                <a:lnTo>
                  <a:pt x="657" y="40"/>
                </a:lnTo>
                <a:lnTo>
                  <a:pt x="740" y="65"/>
                </a:lnTo>
                <a:lnTo>
                  <a:pt x="824" y="85"/>
                </a:lnTo>
                <a:lnTo>
                  <a:pt x="911" y="101"/>
                </a:lnTo>
                <a:lnTo>
                  <a:pt x="998" y="118"/>
                </a:lnTo>
                <a:lnTo>
                  <a:pt x="1088" y="138"/>
                </a:lnTo>
                <a:lnTo>
                  <a:pt x="1158" y="152"/>
                </a:lnTo>
                <a:lnTo>
                  <a:pt x="1233" y="165"/>
                </a:lnTo>
                <a:lnTo>
                  <a:pt x="1309" y="178"/>
                </a:lnTo>
                <a:lnTo>
                  <a:pt x="1386" y="192"/>
                </a:lnTo>
                <a:lnTo>
                  <a:pt x="1457" y="210"/>
                </a:lnTo>
                <a:lnTo>
                  <a:pt x="1549" y="218"/>
                </a:lnTo>
                <a:lnTo>
                  <a:pt x="1602" y="229"/>
                </a:lnTo>
                <a:lnTo>
                  <a:pt x="1660" y="236"/>
                </a:lnTo>
                <a:lnTo>
                  <a:pt x="1717" y="243"/>
                </a:lnTo>
                <a:lnTo>
                  <a:pt x="1771" y="254"/>
                </a:lnTo>
                <a:lnTo>
                  <a:pt x="1904" y="261"/>
                </a:lnTo>
                <a:lnTo>
                  <a:pt x="1949" y="270"/>
                </a:lnTo>
                <a:lnTo>
                  <a:pt x="2000" y="276"/>
                </a:lnTo>
                <a:lnTo>
                  <a:pt x="2053" y="280"/>
                </a:lnTo>
                <a:lnTo>
                  <a:pt x="2104" y="283"/>
                </a:lnTo>
                <a:lnTo>
                  <a:pt x="2149" y="290"/>
                </a:lnTo>
                <a:lnTo>
                  <a:pt x="2228" y="290"/>
                </a:lnTo>
                <a:lnTo>
                  <a:pt x="2262" y="296"/>
                </a:lnTo>
                <a:lnTo>
                  <a:pt x="2300" y="294"/>
                </a:lnTo>
                <a:lnTo>
                  <a:pt x="2338" y="294"/>
                </a:lnTo>
                <a:lnTo>
                  <a:pt x="2378" y="294"/>
                </a:lnTo>
                <a:lnTo>
                  <a:pt x="2417" y="300"/>
                </a:lnTo>
                <a:lnTo>
                  <a:pt x="2437" y="301"/>
                </a:lnTo>
                <a:lnTo>
                  <a:pt x="2458" y="301"/>
                </a:lnTo>
                <a:lnTo>
                  <a:pt x="2484" y="300"/>
                </a:lnTo>
                <a:lnTo>
                  <a:pt x="2506" y="303"/>
                </a:lnTo>
                <a:lnTo>
                  <a:pt x="2548" y="309"/>
                </a:lnTo>
                <a:lnTo>
                  <a:pt x="2595" y="310"/>
                </a:lnTo>
                <a:lnTo>
                  <a:pt x="2642" y="310"/>
                </a:lnTo>
                <a:lnTo>
                  <a:pt x="2691" y="310"/>
                </a:lnTo>
                <a:lnTo>
                  <a:pt x="2762" y="314"/>
                </a:lnTo>
                <a:lnTo>
                  <a:pt x="2835" y="312"/>
                </a:lnTo>
                <a:lnTo>
                  <a:pt x="2908" y="312"/>
                </a:lnTo>
                <a:lnTo>
                  <a:pt x="2978" y="312"/>
                </a:lnTo>
                <a:lnTo>
                  <a:pt x="2978" y="260"/>
                </a:lnTo>
                <a:lnTo>
                  <a:pt x="3011" y="263"/>
                </a:lnTo>
                <a:lnTo>
                  <a:pt x="3013" y="267"/>
                </a:lnTo>
                <a:lnTo>
                  <a:pt x="3015" y="269"/>
                </a:lnTo>
                <a:lnTo>
                  <a:pt x="3015" y="270"/>
                </a:lnTo>
                <a:lnTo>
                  <a:pt x="3017" y="272"/>
                </a:lnTo>
                <a:lnTo>
                  <a:pt x="3020" y="272"/>
                </a:lnTo>
                <a:lnTo>
                  <a:pt x="3024" y="276"/>
                </a:lnTo>
                <a:lnTo>
                  <a:pt x="3026" y="303"/>
                </a:lnTo>
                <a:lnTo>
                  <a:pt x="3029" y="329"/>
                </a:lnTo>
                <a:lnTo>
                  <a:pt x="3035" y="349"/>
                </a:lnTo>
                <a:lnTo>
                  <a:pt x="3060" y="354"/>
                </a:lnTo>
                <a:lnTo>
                  <a:pt x="3084" y="358"/>
                </a:lnTo>
                <a:lnTo>
                  <a:pt x="3106" y="365"/>
                </a:lnTo>
                <a:lnTo>
                  <a:pt x="3124" y="376"/>
                </a:lnTo>
                <a:lnTo>
                  <a:pt x="3155" y="367"/>
                </a:lnTo>
                <a:lnTo>
                  <a:pt x="3182" y="365"/>
                </a:lnTo>
                <a:lnTo>
                  <a:pt x="3208" y="370"/>
                </a:lnTo>
                <a:lnTo>
                  <a:pt x="3229" y="381"/>
                </a:lnTo>
                <a:lnTo>
                  <a:pt x="3249" y="401"/>
                </a:lnTo>
                <a:lnTo>
                  <a:pt x="3260" y="394"/>
                </a:lnTo>
                <a:lnTo>
                  <a:pt x="3273" y="394"/>
                </a:lnTo>
                <a:lnTo>
                  <a:pt x="3286" y="400"/>
                </a:lnTo>
                <a:lnTo>
                  <a:pt x="3300" y="407"/>
                </a:lnTo>
                <a:lnTo>
                  <a:pt x="3315" y="416"/>
                </a:lnTo>
                <a:lnTo>
                  <a:pt x="3328" y="425"/>
                </a:lnTo>
                <a:lnTo>
                  <a:pt x="3338" y="429"/>
                </a:lnTo>
                <a:lnTo>
                  <a:pt x="3355" y="416"/>
                </a:lnTo>
                <a:lnTo>
                  <a:pt x="3373" y="405"/>
                </a:lnTo>
                <a:lnTo>
                  <a:pt x="3397" y="401"/>
                </a:lnTo>
                <a:lnTo>
                  <a:pt x="3397" y="405"/>
                </a:lnTo>
                <a:lnTo>
                  <a:pt x="3397" y="407"/>
                </a:lnTo>
                <a:lnTo>
                  <a:pt x="3398" y="409"/>
                </a:lnTo>
                <a:lnTo>
                  <a:pt x="3398" y="410"/>
                </a:lnTo>
                <a:lnTo>
                  <a:pt x="3400" y="412"/>
                </a:lnTo>
                <a:lnTo>
                  <a:pt x="3408" y="414"/>
                </a:lnTo>
                <a:lnTo>
                  <a:pt x="3426" y="416"/>
                </a:lnTo>
                <a:lnTo>
                  <a:pt x="3449" y="418"/>
                </a:lnTo>
                <a:lnTo>
                  <a:pt x="3475" y="420"/>
                </a:lnTo>
                <a:lnTo>
                  <a:pt x="3498" y="420"/>
                </a:lnTo>
                <a:lnTo>
                  <a:pt x="3520" y="421"/>
                </a:lnTo>
                <a:lnTo>
                  <a:pt x="3533" y="421"/>
                </a:lnTo>
                <a:lnTo>
                  <a:pt x="3537" y="438"/>
                </a:lnTo>
                <a:lnTo>
                  <a:pt x="3518" y="443"/>
                </a:lnTo>
                <a:lnTo>
                  <a:pt x="3498" y="450"/>
                </a:lnTo>
                <a:lnTo>
                  <a:pt x="3480" y="461"/>
                </a:lnTo>
                <a:lnTo>
                  <a:pt x="3464" y="469"/>
                </a:lnTo>
                <a:lnTo>
                  <a:pt x="3444" y="478"/>
                </a:lnTo>
                <a:lnTo>
                  <a:pt x="3422" y="483"/>
                </a:lnTo>
                <a:lnTo>
                  <a:pt x="3404" y="494"/>
                </a:lnTo>
                <a:lnTo>
                  <a:pt x="3380" y="514"/>
                </a:lnTo>
                <a:lnTo>
                  <a:pt x="3360" y="538"/>
                </a:lnTo>
                <a:lnTo>
                  <a:pt x="3340" y="563"/>
                </a:lnTo>
                <a:lnTo>
                  <a:pt x="3317" y="589"/>
                </a:lnTo>
                <a:lnTo>
                  <a:pt x="3289" y="610"/>
                </a:lnTo>
                <a:lnTo>
                  <a:pt x="3289" y="614"/>
                </a:lnTo>
                <a:lnTo>
                  <a:pt x="3295" y="614"/>
                </a:lnTo>
                <a:lnTo>
                  <a:pt x="3297" y="616"/>
                </a:lnTo>
                <a:lnTo>
                  <a:pt x="3297" y="616"/>
                </a:lnTo>
                <a:lnTo>
                  <a:pt x="3298" y="618"/>
                </a:lnTo>
                <a:lnTo>
                  <a:pt x="3298" y="618"/>
                </a:lnTo>
                <a:lnTo>
                  <a:pt x="3302" y="618"/>
                </a:lnTo>
                <a:lnTo>
                  <a:pt x="3311" y="614"/>
                </a:lnTo>
                <a:lnTo>
                  <a:pt x="3326" y="607"/>
                </a:lnTo>
                <a:lnTo>
                  <a:pt x="3344" y="598"/>
                </a:lnTo>
                <a:lnTo>
                  <a:pt x="3362" y="590"/>
                </a:lnTo>
                <a:lnTo>
                  <a:pt x="3380" y="583"/>
                </a:lnTo>
                <a:lnTo>
                  <a:pt x="3393" y="580"/>
                </a:lnTo>
                <a:lnTo>
                  <a:pt x="3400" y="578"/>
                </a:lnTo>
                <a:lnTo>
                  <a:pt x="3406" y="581"/>
                </a:lnTo>
                <a:lnTo>
                  <a:pt x="3409" y="583"/>
                </a:lnTo>
                <a:lnTo>
                  <a:pt x="3411" y="585"/>
                </a:lnTo>
                <a:lnTo>
                  <a:pt x="3411" y="589"/>
                </a:lnTo>
                <a:lnTo>
                  <a:pt x="3411" y="594"/>
                </a:lnTo>
                <a:lnTo>
                  <a:pt x="3411" y="603"/>
                </a:lnTo>
                <a:lnTo>
                  <a:pt x="3409" y="607"/>
                </a:lnTo>
                <a:lnTo>
                  <a:pt x="3406" y="612"/>
                </a:lnTo>
                <a:lnTo>
                  <a:pt x="3404" y="618"/>
                </a:lnTo>
                <a:lnTo>
                  <a:pt x="3408" y="618"/>
                </a:lnTo>
                <a:lnTo>
                  <a:pt x="3417" y="618"/>
                </a:lnTo>
                <a:lnTo>
                  <a:pt x="3426" y="621"/>
                </a:lnTo>
                <a:lnTo>
                  <a:pt x="3437" y="623"/>
                </a:lnTo>
                <a:lnTo>
                  <a:pt x="3448" y="623"/>
                </a:lnTo>
                <a:lnTo>
                  <a:pt x="3462" y="614"/>
                </a:lnTo>
                <a:lnTo>
                  <a:pt x="3473" y="603"/>
                </a:lnTo>
                <a:lnTo>
                  <a:pt x="3486" y="590"/>
                </a:lnTo>
                <a:lnTo>
                  <a:pt x="3497" y="583"/>
                </a:lnTo>
                <a:lnTo>
                  <a:pt x="3542" y="578"/>
                </a:lnTo>
                <a:lnTo>
                  <a:pt x="3558" y="567"/>
                </a:lnTo>
                <a:lnTo>
                  <a:pt x="3571" y="550"/>
                </a:lnTo>
                <a:lnTo>
                  <a:pt x="3586" y="534"/>
                </a:lnTo>
                <a:lnTo>
                  <a:pt x="3602" y="521"/>
                </a:lnTo>
                <a:lnTo>
                  <a:pt x="3638" y="563"/>
                </a:lnTo>
                <a:lnTo>
                  <a:pt x="3648" y="558"/>
                </a:lnTo>
                <a:lnTo>
                  <a:pt x="3660" y="556"/>
                </a:lnTo>
                <a:lnTo>
                  <a:pt x="3675" y="558"/>
                </a:lnTo>
                <a:lnTo>
                  <a:pt x="3691" y="558"/>
                </a:lnTo>
                <a:lnTo>
                  <a:pt x="3695" y="561"/>
                </a:lnTo>
                <a:lnTo>
                  <a:pt x="3700" y="565"/>
                </a:lnTo>
                <a:lnTo>
                  <a:pt x="3704" y="565"/>
                </a:lnTo>
                <a:lnTo>
                  <a:pt x="3708" y="567"/>
                </a:lnTo>
                <a:lnTo>
                  <a:pt x="3711" y="570"/>
                </a:lnTo>
                <a:lnTo>
                  <a:pt x="3720" y="580"/>
                </a:lnTo>
                <a:lnTo>
                  <a:pt x="3726" y="589"/>
                </a:lnTo>
                <a:lnTo>
                  <a:pt x="3731" y="598"/>
                </a:lnTo>
                <a:lnTo>
                  <a:pt x="3740" y="603"/>
                </a:lnTo>
                <a:lnTo>
                  <a:pt x="3757" y="607"/>
                </a:lnTo>
                <a:lnTo>
                  <a:pt x="3762" y="605"/>
                </a:lnTo>
                <a:lnTo>
                  <a:pt x="3766" y="603"/>
                </a:lnTo>
                <a:lnTo>
                  <a:pt x="3771" y="603"/>
                </a:lnTo>
                <a:lnTo>
                  <a:pt x="3775" y="603"/>
                </a:lnTo>
                <a:lnTo>
                  <a:pt x="3780" y="605"/>
                </a:lnTo>
                <a:lnTo>
                  <a:pt x="3786" y="607"/>
                </a:lnTo>
                <a:lnTo>
                  <a:pt x="3797" y="590"/>
                </a:lnTo>
                <a:lnTo>
                  <a:pt x="3809" y="580"/>
                </a:lnTo>
                <a:lnTo>
                  <a:pt x="3824" y="574"/>
                </a:lnTo>
                <a:lnTo>
                  <a:pt x="3840" y="570"/>
                </a:lnTo>
                <a:lnTo>
                  <a:pt x="3860" y="567"/>
                </a:lnTo>
                <a:lnTo>
                  <a:pt x="3882" y="563"/>
                </a:lnTo>
                <a:lnTo>
                  <a:pt x="3897" y="558"/>
                </a:lnTo>
                <a:lnTo>
                  <a:pt x="3909" y="550"/>
                </a:lnTo>
                <a:lnTo>
                  <a:pt x="3924" y="545"/>
                </a:lnTo>
                <a:lnTo>
                  <a:pt x="3944" y="543"/>
                </a:lnTo>
                <a:lnTo>
                  <a:pt x="3944" y="583"/>
                </a:lnTo>
                <a:lnTo>
                  <a:pt x="3964" y="581"/>
                </a:lnTo>
                <a:lnTo>
                  <a:pt x="3980" y="580"/>
                </a:lnTo>
                <a:lnTo>
                  <a:pt x="3995" y="578"/>
                </a:lnTo>
                <a:lnTo>
                  <a:pt x="4013" y="576"/>
                </a:lnTo>
                <a:lnTo>
                  <a:pt x="4017" y="587"/>
                </a:lnTo>
                <a:lnTo>
                  <a:pt x="4022" y="603"/>
                </a:lnTo>
                <a:lnTo>
                  <a:pt x="4029" y="616"/>
                </a:lnTo>
                <a:lnTo>
                  <a:pt x="4037" y="621"/>
                </a:lnTo>
                <a:lnTo>
                  <a:pt x="4048" y="625"/>
                </a:lnTo>
                <a:lnTo>
                  <a:pt x="4058" y="630"/>
                </a:lnTo>
                <a:lnTo>
                  <a:pt x="4069" y="636"/>
                </a:lnTo>
                <a:lnTo>
                  <a:pt x="4077" y="643"/>
                </a:lnTo>
                <a:lnTo>
                  <a:pt x="4082" y="656"/>
                </a:lnTo>
                <a:lnTo>
                  <a:pt x="4066" y="660"/>
                </a:lnTo>
                <a:lnTo>
                  <a:pt x="4046" y="660"/>
                </a:lnTo>
                <a:lnTo>
                  <a:pt x="4024" y="660"/>
                </a:lnTo>
                <a:lnTo>
                  <a:pt x="4004" y="660"/>
                </a:lnTo>
                <a:lnTo>
                  <a:pt x="4004" y="680"/>
                </a:lnTo>
                <a:lnTo>
                  <a:pt x="4048" y="700"/>
                </a:lnTo>
                <a:lnTo>
                  <a:pt x="4093" y="716"/>
                </a:lnTo>
                <a:lnTo>
                  <a:pt x="4142" y="729"/>
                </a:lnTo>
                <a:lnTo>
                  <a:pt x="4146" y="740"/>
                </a:lnTo>
                <a:lnTo>
                  <a:pt x="4149" y="747"/>
                </a:lnTo>
                <a:lnTo>
                  <a:pt x="4151" y="756"/>
                </a:lnTo>
                <a:lnTo>
                  <a:pt x="4155" y="769"/>
                </a:lnTo>
                <a:lnTo>
                  <a:pt x="4151" y="770"/>
                </a:lnTo>
                <a:lnTo>
                  <a:pt x="4149" y="772"/>
                </a:lnTo>
                <a:lnTo>
                  <a:pt x="4149" y="774"/>
                </a:lnTo>
                <a:lnTo>
                  <a:pt x="4148" y="776"/>
                </a:lnTo>
                <a:lnTo>
                  <a:pt x="4148" y="778"/>
                </a:lnTo>
                <a:lnTo>
                  <a:pt x="4146" y="781"/>
                </a:lnTo>
                <a:lnTo>
                  <a:pt x="4157" y="794"/>
                </a:lnTo>
                <a:lnTo>
                  <a:pt x="4164" y="810"/>
                </a:lnTo>
                <a:lnTo>
                  <a:pt x="4168" y="830"/>
                </a:lnTo>
                <a:lnTo>
                  <a:pt x="4169" y="852"/>
                </a:lnTo>
                <a:lnTo>
                  <a:pt x="4169" y="874"/>
                </a:lnTo>
                <a:lnTo>
                  <a:pt x="4158" y="874"/>
                </a:lnTo>
                <a:lnTo>
                  <a:pt x="4153" y="887"/>
                </a:lnTo>
                <a:lnTo>
                  <a:pt x="4151" y="901"/>
                </a:lnTo>
                <a:lnTo>
                  <a:pt x="4146" y="914"/>
                </a:lnTo>
                <a:lnTo>
                  <a:pt x="4138" y="921"/>
                </a:lnTo>
                <a:lnTo>
                  <a:pt x="4133" y="927"/>
                </a:lnTo>
                <a:lnTo>
                  <a:pt x="4128" y="929"/>
                </a:lnTo>
                <a:lnTo>
                  <a:pt x="4124" y="934"/>
                </a:lnTo>
                <a:lnTo>
                  <a:pt x="4122" y="943"/>
                </a:lnTo>
                <a:lnTo>
                  <a:pt x="4120" y="960"/>
                </a:lnTo>
                <a:lnTo>
                  <a:pt x="4126" y="960"/>
                </a:lnTo>
                <a:lnTo>
                  <a:pt x="4129" y="961"/>
                </a:lnTo>
                <a:lnTo>
                  <a:pt x="4135" y="961"/>
                </a:lnTo>
                <a:lnTo>
                  <a:pt x="4140" y="963"/>
                </a:lnTo>
                <a:lnTo>
                  <a:pt x="4157" y="940"/>
                </a:lnTo>
                <a:lnTo>
                  <a:pt x="4177" y="918"/>
                </a:lnTo>
                <a:lnTo>
                  <a:pt x="4204" y="901"/>
                </a:lnTo>
                <a:lnTo>
                  <a:pt x="4235" y="894"/>
                </a:lnTo>
                <a:lnTo>
                  <a:pt x="4240" y="901"/>
                </a:lnTo>
                <a:lnTo>
                  <a:pt x="4246" y="907"/>
                </a:lnTo>
                <a:lnTo>
                  <a:pt x="4253" y="912"/>
                </a:lnTo>
                <a:lnTo>
                  <a:pt x="4258" y="916"/>
                </a:lnTo>
                <a:lnTo>
                  <a:pt x="4262" y="923"/>
                </a:lnTo>
                <a:lnTo>
                  <a:pt x="4268" y="936"/>
                </a:lnTo>
                <a:lnTo>
                  <a:pt x="4268" y="950"/>
                </a:lnTo>
                <a:lnTo>
                  <a:pt x="4271" y="967"/>
                </a:lnTo>
                <a:lnTo>
                  <a:pt x="4275" y="981"/>
                </a:lnTo>
                <a:lnTo>
                  <a:pt x="4282" y="1000"/>
                </a:lnTo>
                <a:lnTo>
                  <a:pt x="4288" y="1018"/>
                </a:lnTo>
                <a:lnTo>
                  <a:pt x="4295" y="1032"/>
                </a:lnTo>
                <a:lnTo>
                  <a:pt x="4302" y="1032"/>
                </a:lnTo>
                <a:lnTo>
                  <a:pt x="4306" y="1041"/>
                </a:lnTo>
                <a:lnTo>
                  <a:pt x="4306" y="1056"/>
                </a:lnTo>
                <a:lnTo>
                  <a:pt x="4304" y="1072"/>
                </a:lnTo>
                <a:lnTo>
                  <a:pt x="4300" y="1085"/>
                </a:lnTo>
                <a:lnTo>
                  <a:pt x="4298" y="1092"/>
                </a:lnTo>
                <a:lnTo>
                  <a:pt x="4297" y="1100"/>
                </a:lnTo>
                <a:lnTo>
                  <a:pt x="4293" y="1105"/>
                </a:lnTo>
                <a:lnTo>
                  <a:pt x="4289" y="1109"/>
                </a:lnTo>
                <a:lnTo>
                  <a:pt x="4282" y="1110"/>
                </a:lnTo>
                <a:lnTo>
                  <a:pt x="4275" y="1112"/>
                </a:lnTo>
                <a:lnTo>
                  <a:pt x="4273" y="1109"/>
                </a:lnTo>
                <a:lnTo>
                  <a:pt x="4273" y="1105"/>
                </a:lnTo>
                <a:lnTo>
                  <a:pt x="4273" y="1103"/>
                </a:lnTo>
                <a:lnTo>
                  <a:pt x="4271" y="1101"/>
                </a:lnTo>
                <a:lnTo>
                  <a:pt x="4269" y="1100"/>
                </a:lnTo>
                <a:lnTo>
                  <a:pt x="4269" y="1109"/>
                </a:lnTo>
                <a:lnTo>
                  <a:pt x="4268" y="1112"/>
                </a:lnTo>
                <a:lnTo>
                  <a:pt x="4262" y="1116"/>
                </a:lnTo>
                <a:lnTo>
                  <a:pt x="4258" y="1120"/>
                </a:lnTo>
                <a:lnTo>
                  <a:pt x="4253" y="1123"/>
                </a:lnTo>
                <a:lnTo>
                  <a:pt x="4249" y="1129"/>
                </a:lnTo>
                <a:lnTo>
                  <a:pt x="4229" y="1145"/>
                </a:lnTo>
                <a:lnTo>
                  <a:pt x="4229" y="1185"/>
                </a:lnTo>
                <a:lnTo>
                  <a:pt x="4224" y="1194"/>
                </a:lnTo>
                <a:lnTo>
                  <a:pt x="4218" y="1201"/>
                </a:lnTo>
                <a:lnTo>
                  <a:pt x="4213" y="1210"/>
                </a:lnTo>
                <a:lnTo>
                  <a:pt x="4209" y="1225"/>
                </a:lnTo>
                <a:lnTo>
                  <a:pt x="4233" y="1229"/>
                </a:lnTo>
                <a:lnTo>
                  <a:pt x="4251" y="1234"/>
                </a:lnTo>
                <a:lnTo>
                  <a:pt x="4269" y="1240"/>
                </a:lnTo>
                <a:lnTo>
                  <a:pt x="4288" y="1245"/>
                </a:lnTo>
                <a:lnTo>
                  <a:pt x="4309" y="1249"/>
                </a:lnTo>
                <a:lnTo>
                  <a:pt x="4322" y="1240"/>
                </a:lnTo>
                <a:lnTo>
                  <a:pt x="4333" y="1234"/>
                </a:lnTo>
                <a:lnTo>
                  <a:pt x="4342" y="1234"/>
                </a:lnTo>
                <a:lnTo>
                  <a:pt x="4351" y="1234"/>
                </a:lnTo>
                <a:lnTo>
                  <a:pt x="4362" y="1234"/>
                </a:lnTo>
                <a:lnTo>
                  <a:pt x="4375" y="1229"/>
                </a:lnTo>
                <a:lnTo>
                  <a:pt x="4389" y="1218"/>
                </a:lnTo>
                <a:lnTo>
                  <a:pt x="4404" y="1200"/>
                </a:lnTo>
                <a:lnTo>
                  <a:pt x="4417" y="1183"/>
                </a:lnTo>
                <a:lnTo>
                  <a:pt x="4433" y="1169"/>
                </a:lnTo>
                <a:lnTo>
                  <a:pt x="4464" y="1152"/>
                </a:lnTo>
                <a:lnTo>
                  <a:pt x="4497" y="1132"/>
                </a:lnTo>
                <a:lnTo>
                  <a:pt x="4531" y="1110"/>
                </a:lnTo>
                <a:lnTo>
                  <a:pt x="4562" y="1087"/>
                </a:lnTo>
                <a:lnTo>
                  <a:pt x="4591" y="1061"/>
                </a:lnTo>
                <a:lnTo>
                  <a:pt x="4613" y="1032"/>
                </a:lnTo>
                <a:lnTo>
                  <a:pt x="4629" y="1000"/>
                </a:lnTo>
                <a:lnTo>
                  <a:pt x="4626" y="996"/>
                </a:lnTo>
                <a:lnTo>
                  <a:pt x="4624" y="990"/>
                </a:lnTo>
                <a:lnTo>
                  <a:pt x="4622" y="983"/>
                </a:lnTo>
                <a:lnTo>
                  <a:pt x="4620" y="976"/>
                </a:lnTo>
                <a:lnTo>
                  <a:pt x="4604" y="976"/>
                </a:lnTo>
                <a:lnTo>
                  <a:pt x="4600" y="940"/>
                </a:lnTo>
                <a:lnTo>
                  <a:pt x="4624" y="927"/>
                </a:lnTo>
                <a:lnTo>
                  <a:pt x="4648" y="916"/>
                </a:lnTo>
                <a:lnTo>
                  <a:pt x="4669" y="910"/>
                </a:lnTo>
                <a:lnTo>
                  <a:pt x="4695" y="907"/>
                </a:lnTo>
                <a:lnTo>
                  <a:pt x="4722" y="907"/>
                </a:lnTo>
                <a:lnTo>
                  <a:pt x="4755" y="912"/>
                </a:lnTo>
                <a:lnTo>
                  <a:pt x="4771" y="905"/>
                </a:lnTo>
                <a:lnTo>
                  <a:pt x="4784" y="900"/>
                </a:lnTo>
                <a:lnTo>
                  <a:pt x="4798" y="896"/>
                </a:lnTo>
                <a:lnTo>
                  <a:pt x="4817" y="896"/>
                </a:lnTo>
                <a:lnTo>
                  <a:pt x="4831" y="876"/>
                </a:lnTo>
                <a:lnTo>
                  <a:pt x="4848" y="852"/>
                </a:lnTo>
                <a:lnTo>
                  <a:pt x="4860" y="827"/>
                </a:lnTo>
                <a:lnTo>
                  <a:pt x="4866" y="800"/>
                </a:lnTo>
                <a:lnTo>
                  <a:pt x="4858" y="789"/>
                </a:lnTo>
                <a:lnTo>
                  <a:pt x="4851" y="776"/>
                </a:lnTo>
                <a:lnTo>
                  <a:pt x="4846" y="760"/>
                </a:lnTo>
                <a:lnTo>
                  <a:pt x="4842" y="743"/>
                </a:lnTo>
                <a:lnTo>
                  <a:pt x="4862" y="725"/>
                </a:lnTo>
                <a:lnTo>
                  <a:pt x="4877" y="705"/>
                </a:lnTo>
                <a:lnTo>
                  <a:pt x="4889" y="683"/>
                </a:lnTo>
                <a:lnTo>
                  <a:pt x="4900" y="660"/>
                </a:lnTo>
                <a:lnTo>
                  <a:pt x="4913" y="636"/>
                </a:lnTo>
                <a:lnTo>
                  <a:pt x="4929" y="614"/>
                </a:lnTo>
                <a:lnTo>
                  <a:pt x="4949" y="598"/>
                </a:lnTo>
                <a:lnTo>
                  <a:pt x="4968" y="589"/>
                </a:lnTo>
                <a:lnTo>
                  <a:pt x="4989" y="583"/>
                </a:lnTo>
                <a:lnTo>
                  <a:pt x="5013" y="581"/>
                </a:lnTo>
                <a:lnTo>
                  <a:pt x="5037" y="578"/>
                </a:lnTo>
                <a:lnTo>
                  <a:pt x="5060" y="572"/>
                </a:lnTo>
                <a:lnTo>
                  <a:pt x="5126" y="550"/>
                </a:lnTo>
                <a:lnTo>
                  <a:pt x="5191" y="532"/>
                </a:lnTo>
                <a:lnTo>
                  <a:pt x="5262" y="516"/>
                </a:lnTo>
                <a:lnTo>
                  <a:pt x="5262" y="480"/>
                </a:lnTo>
                <a:lnTo>
                  <a:pt x="5275" y="478"/>
                </a:lnTo>
                <a:lnTo>
                  <a:pt x="5286" y="474"/>
                </a:lnTo>
                <a:lnTo>
                  <a:pt x="5295" y="467"/>
                </a:lnTo>
                <a:lnTo>
                  <a:pt x="5298" y="456"/>
                </a:lnTo>
                <a:lnTo>
                  <a:pt x="5302" y="454"/>
                </a:lnTo>
                <a:lnTo>
                  <a:pt x="5304" y="454"/>
                </a:lnTo>
                <a:lnTo>
                  <a:pt x="5308" y="456"/>
                </a:lnTo>
                <a:lnTo>
                  <a:pt x="5309" y="456"/>
                </a:lnTo>
                <a:lnTo>
                  <a:pt x="5311" y="458"/>
                </a:lnTo>
                <a:lnTo>
                  <a:pt x="5315" y="456"/>
                </a:lnTo>
                <a:lnTo>
                  <a:pt x="5313" y="440"/>
                </a:lnTo>
                <a:lnTo>
                  <a:pt x="5320" y="423"/>
                </a:lnTo>
                <a:lnTo>
                  <a:pt x="5329" y="405"/>
                </a:lnTo>
                <a:lnTo>
                  <a:pt x="5337" y="387"/>
                </a:lnTo>
                <a:lnTo>
                  <a:pt x="5335" y="376"/>
                </a:lnTo>
                <a:lnTo>
                  <a:pt x="5333" y="361"/>
                </a:lnTo>
                <a:lnTo>
                  <a:pt x="5331" y="343"/>
                </a:lnTo>
                <a:lnTo>
                  <a:pt x="5331" y="325"/>
                </a:lnTo>
                <a:lnTo>
                  <a:pt x="5333" y="309"/>
                </a:lnTo>
                <a:lnTo>
                  <a:pt x="5333" y="307"/>
                </a:lnTo>
                <a:lnTo>
                  <a:pt x="5337" y="305"/>
                </a:lnTo>
                <a:lnTo>
                  <a:pt x="5338" y="301"/>
                </a:lnTo>
                <a:lnTo>
                  <a:pt x="5342" y="298"/>
                </a:lnTo>
                <a:lnTo>
                  <a:pt x="5344" y="296"/>
                </a:lnTo>
                <a:lnTo>
                  <a:pt x="5346" y="294"/>
                </a:lnTo>
                <a:lnTo>
                  <a:pt x="5344" y="281"/>
                </a:lnTo>
                <a:lnTo>
                  <a:pt x="5338" y="267"/>
                </a:lnTo>
                <a:lnTo>
                  <a:pt x="5337" y="252"/>
                </a:lnTo>
                <a:lnTo>
                  <a:pt x="5344" y="232"/>
                </a:lnTo>
                <a:lnTo>
                  <a:pt x="5353" y="212"/>
                </a:lnTo>
                <a:lnTo>
                  <a:pt x="5362" y="196"/>
                </a:lnTo>
                <a:lnTo>
                  <a:pt x="5368" y="181"/>
                </a:lnTo>
                <a:lnTo>
                  <a:pt x="5369" y="169"/>
                </a:lnTo>
                <a:lnTo>
                  <a:pt x="5371" y="156"/>
                </a:lnTo>
                <a:lnTo>
                  <a:pt x="5377" y="145"/>
                </a:lnTo>
                <a:lnTo>
                  <a:pt x="5384" y="136"/>
                </a:lnTo>
                <a:lnTo>
                  <a:pt x="5395" y="130"/>
                </a:lnTo>
                <a:lnTo>
                  <a:pt x="5400" y="129"/>
                </a:lnTo>
                <a:lnTo>
                  <a:pt x="5406" y="129"/>
                </a:lnTo>
                <a:lnTo>
                  <a:pt x="5411" y="129"/>
                </a:lnTo>
                <a:lnTo>
                  <a:pt x="5418" y="127"/>
                </a:lnTo>
                <a:lnTo>
                  <a:pt x="5424" y="127"/>
                </a:lnTo>
                <a:lnTo>
                  <a:pt x="5426" y="132"/>
                </a:lnTo>
                <a:lnTo>
                  <a:pt x="5426" y="136"/>
                </a:lnTo>
                <a:lnTo>
                  <a:pt x="5424" y="141"/>
                </a:lnTo>
                <a:lnTo>
                  <a:pt x="5424" y="145"/>
                </a:lnTo>
                <a:lnTo>
                  <a:pt x="5424" y="149"/>
                </a:lnTo>
                <a:lnTo>
                  <a:pt x="5424" y="150"/>
                </a:lnTo>
                <a:lnTo>
                  <a:pt x="5428" y="154"/>
                </a:lnTo>
                <a:lnTo>
                  <a:pt x="5433" y="156"/>
                </a:lnTo>
                <a:lnTo>
                  <a:pt x="5451" y="138"/>
                </a:lnTo>
                <a:lnTo>
                  <a:pt x="5478" y="125"/>
                </a:lnTo>
                <a:lnTo>
                  <a:pt x="5509" y="118"/>
                </a:lnTo>
                <a:lnTo>
                  <a:pt x="5522" y="125"/>
                </a:lnTo>
                <a:lnTo>
                  <a:pt x="5537" y="132"/>
                </a:lnTo>
                <a:lnTo>
                  <a:pt x="5551" y="140"/>
                </a:lnTo>
                <a:lnTo>
                  <a:pt x="5558" y="150"/>
                </a:lnTo>
                <a:lnTo>
                  <a:pt x="5573" y="178"/>
                </a:lnTo>
                <a:lnTo>
                  <a:pt x="5584" y="209"/>
                </a:lnTo>
                <a:lnTo>
                  <a:pt x="5595" y="241"/>
                </a:lnTo>
                <a:lnTo>
                  <a:pt x="5604" y="269"/>
                </a:lnTo>
                <a:lnTo>
                  <a:pt x="5606" y="283"/>
                </a:lnTo>
                <a:lnTo>
                  <a:pt x="5608" y="298"/>
                </a:lnTo>
                <a:lnTo>
                  <a:pt x="5611" y="312"/>
                </a:lnTo>
                <a:lnTo>
                  <a:pt x="5618" y="321"/>
                </a:lnTo>
                <a:lnTo>
                  <a:pt x="5629" y="325"/>
                </a:lnTo>
                <a:lnTo>
                  <a:pt x="5642" y="327"/>
                </a:lnTo>
                <a:lnTo>
                  <a:pt x="5651" y="330"/>
                </a:lnTo>
                <a:lnTo>
                  <a:pt x="5658" y="345"/>
                </a:lnTo>
                <a:lnTo>
                  <a:pt x="5662" y="363"/>
                </a:lnTo>
                <a:lnTo>
                  <a:pt x="5668" y="380"/>
                </a:lnTo>
                <a:lnTo>
                  <a:pt x="5673" y="378"/>
                </a:lnTo>
                <a:lnTo>
                  <a:pt x="5678" y="376"/>
                </a:lnTo>
                <a:lnTo>
                  <a:pt x="5684" y="376"/>
                </a:lnTo>
                <a:lnTo>
                  <a:pt x="5693" y="374"/>
                </a:lnTo>
                <a:lnTo>
                  <a:pt x="5697" y="381"/>
                </a:lnTo>
                <a:lnTo>
                  <a:pt x="5702" y="387"/>
                </a:lnTo>
                <a:lnTo>
                  <a:pt x="5708" y="392"/>
                </a:lnTo>
                <a:lnTo>
                  <a:pt x="5717" y="396"/>
                </a:lnTo>
                <a:lnTo>
                  <a:pt x="5717" y="409"/>
                </a:lnTo>
                <a:lnTo>
                  <a:pt x="5718" y="423"/>
                </a:lnTo>
                <a:lnTo>
                  <a:pt x="5720" y="443"/>
                </a:lnTo>
                <a:lnTo>
                  <a:pt x="5704" y="454"/>
                </a:lnTo>
                <a:lnTo>
                  <a:pt x="5686" y="469"/>
                </a:lnTo>
                <a:lnTo>
                  <a:pt x="5668" y="483"/>
                </a:lnTo>
                <a:lnTo>
                  <a:pt x="5653" y="501"/>
                </a:lnTo>
                <a:lnTo>
                  <a:pt x="5646" y="521"/>
                </a:lnTo>
                <a:lnTo>
                  <a:pt x="5633" y="520"/>
                </a:lnTo>
                <a:lnTo>
                  <a:pt x="5624" y="516"/>
                </a:lnTo>
                <a:lnTo>
                  <a:pt x="5613" y="512"/>
                </a:lnTo>
                <a:lnTo>
                  <a:pt x="5609" y="516"/>
                </a:lnTo>
                <a:lnTo>
                  <a:pt x="5606" y="520"/>
                </a:lnTo>
                <a:lnTo>
                  <a:pt x="5600" y="521"/>
                </a:lnTo>
                <a:lnTo>
                  <a:pt x="5597" y="525"/>
                </a:lnTo>
                <a:lnTo>
                  <a:pt x="5600" y="530"/>
                </a:lnTo>
                <a:lnTo>
                  <a:pt x="5602" y="536"/>
                </a:lnTo>
                <a:lnTo>
                  <a:pt x="5604" y="541"/>
                </a:lnTo>
                <a:lnTo>
                  <a:pt x="5604" y="549"/>
                </a:lnTo>
                <a:lnTo>
                  <a:pt x="5560" y="545"/>
                </a:lnTo>
                <a:lnTo>
                  <a:pt x="5558" y="561"/>
                </a:lnTo>
                <a:lnTo>
                  <a:pt x="5558" y="576"/>
                </a:lnTo>
                <a:lnTo>
                  <a:pt x="5558" y="594"/>
                </a:lnTo>
                <a:lnTo>
                  <a:pt x="5555" y="598"/>
                </a:lnTo>
                <a:lnTo>
                  <a:pt x="5551" y="600"/>
                </a:lnTo>
                <a:lnTo>
                  <a:pt x="5548" y="603"/>
                </a:lnTo>
                <a:lnTo>
                  <a:pt x="5546" y="605"/>
                </a:lnTo>
                <a:lnTo>
                  <a:pt x="5540" y="609"/>
                </a:lnTo>
                <a:lnTo>
                  <a:pt x="5535" y="610"/>
                </a:lnTo>
                <a:lnTo>
                  <a:pt x="5533" y="609"/>
                </a:lnTo>
                <a:lnTo>
                  <a:pt x="5531" y="609"/>
                </a:lnTo>
                <a:lnTo>
                  <a:pt x="5531" y="607"/>
                </a:lnTo>
                <a:lnTo>
                  <a:pt x="5529" y="607"/>
                </a:lnTo>
                <a:lnTo>
                  <a:pt x="5526" y="605"/>
                </a:lnTo>
                <a:lnTo>
                  <a:pt x="5524" y="621"/>
                </a:lnTo>
                <a:lnTo>
                  <a:pt x="5517" y="632"/>
                </a:lnTo>
                <a:lnTo>
                  <a:pt x="5509" y="640"/>
                </a:lnTo>
                <a:lnTo>
                  <a:pt x="5502" y="649"/>
                </a:lnTo>
                <a:lnTo>
                  <a:pt x="5493" y="658"/>
                </a:lnTo>
                <a:lnTo>
                  <a:pt x="5484" y="656"/>
                </a:lnTo>
                <a:lnTo>
                  <a:pt x="5478" y="656"/>
                </a:lnTo>
                <a:lnTo>
                  <a:pt x="5471" y="656"/>
                </a:lnTo>
                <a:lnTo>
                  <a:pt x="5460" y="654"/>
                </a:lnTo>
                <a:lnTo>
                  <a:pt x="5460" y="667"/>
                </a:lnTo>
                <a:lnTo>
                  <a:pt x="5462" y="678"/>
                </a:lnTo>
                <a:lnTo>
                  <a:pt x="5458" y="694"/>
                </a:lnTo>
                <a:lnTo>
                  <a:pt x="5453" y="714"/>
                </a:lnTo>
                <a:lnTo>
                  <a:pt x="5446" y="736"/>
                </a:lnTo>
                <a:lnTo>
                  <a:pt x="5440" y="761"/>
                </a:lnTo>
                <a:lnTo>
                  <a:pt x="5437" y="785"/>
                </a:lnTo>
                <a:lnTo>
                  <a:pt x="5438" y="809"/>
                </a:lnTo>
                <a:lnTo>
                  <a:pt x="5462" y="809"/>
                </a:lnTo>
                <a:lnTo>
                  <a:pt x="5462" y="829"/>
                </a:lnTo>
                <a:lnTo>
                  <a:pt x="5457" y="830"/>
                </a:lnTo>
                <a:lnTo>
                  <a:pt x="5451" y="834"/>
                </a:lnTo>
                <a:lnTo>
                  <a:pt x="5446" y="838"/>
                </a:lnTo>
                <a:lnTo>
                  <a:pt x="5442" y="841"/>
                </a:lnTo>
                <a:lnTo>
                  <a:pt x="5438" y="845"/>
                </a:lnTo>
                <a:lnTo>
                  <a:pt x="5438" y="869"/>
                </a:lnTo>
                <a:lnTo>
                  <a:pt x="5455" y="869"/>
                </a:lnTo>
                <a:lnTo>
                  <a:pt x="5466" y="876"/>
                </a:lnTo>
                <a:lnTo>
                  <a:pt x="5477" y="887"/>
                </a:lnTo>
                <a:lnTo>
                  <a:pt x="5486" y="900"/>
                </a:lnTo>
                <a:lnTo>
                  <a:pt x="5495" y="910"/>
                </a:lnTo>
                <a:lnTo>
                  <a:pt x="5508" y="921"/>
                </a:lnTo>
                <a:lnTo>
                  <a:pt x="5522" y="925"/>
                </a:lnTo>
                <a:lnTo>
                  <a:pt x="5528" y="921"/>
                </a:lnTo>
                <a:lnTo>
                  <a:pt x="5531" y="916"/>
                </a:lnTo>
                <a:lnTo>
                  <a:pt x="5533" y="912"/>
                </a:lnTo>
                <a:lnTo>
                  <a:pt x="5537" y="909"/>
                </a:lnTo>
                <a:lnTo>
                  <a:pt x="5540" y="901"/>
                </a:lnTo>
                <a:lnTo>
                  <a:pt x="5528" y="896"/>
                </a:lnTo>
                <a:lnTo>
                  <a:pt x="5517" y="890"/>
                </a:lnTo>
                <a:lnTo>
                  <a:pt x="5502" y="885"/>
                </a:lnTo>
                <a:lnTo>
                  <a:pt x="5504" y="872"/>
                </a:lnTo>
                <a:lnTo>
                  <a:pt x="5513" y="872"/>
                </a:lnTo>
                <a:lnTo>
                  <a:pt x="5520" y="872"/>
                </a:lnTo>
                <a:lnTo>
                  <a:pt x="5526" y="872"/>
                </a:lnTo>
                <a:lnTo>
                  <a:pt x="5537" y="874"/>
                </a:lnTo>
                <a:lnTo>
                  <a:pt x="5544" y="885"/>
                </a:lnTo>
                <a:lnTo>
                  <a:pt x="5553" y="896"/>
                </a:lnTo>
                <a:lnTo>
                  <a:pt x="5560" y="909"/>
                </a:lnTo>
                <a:lnTo>
                  <a:pt x="5564" y="925"/>
                </a:lnTo>
                <a:lnTo>
                  <a:pt x="5546" y="940"/>
                </a:lnTo>
                <a:lnTo>
                  <a:pt x="5526" y="952"/>
                </a:lnTo>
                <a:lnTo>
                  <a:pt x="5506" y="965"/>
                </a:lnTo>
                <a:lnTo>
                  <a:pt x="5482" y="970"/>
                </a:lnTo>
                <a:lnTo>
                  <a:pt x="5482" y="954"/>
                </a:lnTo>
                <a:lnTo>
                  <a:pt x="5478" y="954"/>
                </a:lnTo>
                <a:lnTo>
                  <a:pt x="5478" y="961"/>
                </a:lnTo>
                <a:lnTo>
                  <a:pt x="5468" y="969"/>
                </a:lnTo>
                <a:lnTo>
                  <a:pt x="5462" y="978"/>
                </a:lnTo>
                <a:lnTo>
                  <a:pt x="5455" y="985"/>
                </a:lnTo>
                <a:lnTo>
                  <a:pt x="5446" y="990"/>
                </a:lnTo>
                <a:lnTo>
                  <a:pt x="5433" y="994"/>
                </a:lnTo>
                <a:lnTo>
                  <a:pt x="5433" y="987"/>
                </a:lnTo>
                <a:lnTo>
                  <a:pt x="5429" y="983"/>
                </a:lnTo>
                <a:lnTo>
                  <a:pt x="5428" y="980"/>
                </a:lnTo>
                <a:lnTo>
                  <a:pt x="5426" y="976"/>
                </a:lnTo>
                <a:lnTo>
                  <a:pt x="5426" y="972"/>
                </a:lnTo>
                <a:lnTo>
                  <a:pt x="5424" y="967"/>
                </a:lnTo>
                <a:lnTo>
                  <a:pt x="5420" y="967"/>
                </a:lnTo>
                <a:lnTo>
                  <a:pt x="5418" y="967"/>
                </a:lnTo>
                <a:lnTo>
                  <a:pt x="5417" y="967"/>
                </a:lnTo>
                <a:lnTo>
                  <a:pt x="5415" y="969"/>
                </a:lnTo>
                <a:lnTo>
                  <a:pt x="5413" y="970"/>
                </a:lnTo>
                <a:lnTo>
                  <a:pt x="5418" y="983"/>
                </a:lnTo>
                <a:lnTo>
                  <a:pt x="5422" y="996"/>
                </a:lnTo>
                <a:lnTo>
                  <a:pt x="5420" y="1010"/>
                </a:lnTo>
                <a:lnTo>
                  <a:pt x="5386" y="1029"/>
                </a:lnTo>
                <a:lnTo>
                  <a:pt x="5349" y="1047"/>
                </a:lnTo>
                <a:lnTo>
                  <a:pt x="5311" y="1069"/>
                </a:lnTo>
                <a:lnTo>
                  <a:pt x="5275" y="1090"/>
                </a:lnTo>
                <a:lnTo>
                  <a:pt x="5242" y="1116"/>
                </a:lnTo>
                <a:lnTo>
                  <a:pt x="5218" y="1143"/>
                </a:lnTo>
                <a:lnTo>
                  <a:pt x="5215" y="1167"/>
                </a:lnTo>
                <a:lnTo>
                  <a:pt x="5206" y="1176"/>
                </a:lnTo>
                <a:lnTo>
                  <a:pt x="5197" y="1183"/>
                </a:lnTo>
                <a:lnTo>
                  <a:pt x="5188" y="1189"/>
                </a:lnTo>
                <a:lnTo>
                  <a:pt x="5180" y="1200"/>
                </a:lnTo>
                <a:lnTo>
                  <a:pt x="5177" y="1216"/>
                </a:lnTo>
                <a:lnTo>
                  <a:pt x="5209" y="1216"/>
                </a:lnTo>
                <a:lnTo>
                  <a:pt x="5209" y="1223"/>
                </a:lnTo>
                <a:lnTo>
                  <a:pt x="5213" y="1234"/>
                </a:lnTo>
                <a:lnTo>
                  <a:pt x="5213" y="1249"/>
                </a:lnTo>
                <a:lnTo>
                  <a:pt x="5213" y="1263"/>
                </a:lnTo>
                <a:lnTo>
                  <a:pt x="5215" y="1290"/>
                </a:lnTo>
                <a:lnTo>
                  <a:pt x="5217" y="1312"/>
                </a:lnTo>
                <a:lnTo>
                  <a:pt x="5213" y="1332"/>
                </a:lnTo>
                <a:lnTo>
                  <a:pt x="5208" y="1345"/>
                </a:lnTo>
                <a:lnTo>
                  <a:pt x="5200" y="1354"/>
                </a:lnTo>
                <a:lnTo>
                  <a:pt x="5197" y="1367"/>
                </a:lnTo>
                <a:lnTo>
                  <a:pt x="5193" y="1385"/>
                </a:lnTo>
                <a:lnTo>
                  <a:pt x="5188" y="1385"/>
                </a:lnTo>
                <a:lnTo>
                  <a:pt x="5186" y="1387"/>
                </a:lnTo>
                <a:lnTo>
                  <a:pt x="5184" y="1387"/>
                </a:lnTo>
                <a:lnTo>
                  <a:pt x="5184" y="1387"/>
                </a:lnTo>
                <a:lnTo>
                  <a:pt x="5182" y="1387"/>
                </a:lnTo>
                <a:lnTo>
                  <a:pt x="5182" y="1389"/>
                </a:lnTo>
                <a:lnTo>
                  <a:pt x="5180" y="1392"/>
                </a:lnTo>
                <a:lnTo>
                  <a:pt x="5182" y="1401"/>
                </a:lnTo>
                <a:lnTo>
                  <a:pt x="5178" y="1414"/>
                </a:lnTo>
                <a:lnTo>
                  <a:pt x="5173" y="1427"/>
                </a:lnTo>
                <a:lnTo>
                  <a:pt x="5164" y="1440"/>
                </a:lnTo>
                <a:lnTo>
                  <a:pt x="5153" y="1449"/>
                </a:lnTo>
                <a:lnTo>
                  <a:pt x="5142" y="1452"/>
                </a:lnTo>
                <a:lnTo>
                  <a:pt x="5142" y="1449"/>
                </a:lnTo>
                <a:lnTo>
                  <a:pt x="5138" y="1449"/>
                </a:lnTo>
                <a:lnTo>
                  <a:pt x="5140" y="1434"/>
                </a:lnTo>
                <a:lnTo>
                  <a:pt x="5138" y="1425"/>
                </a:lnTo>
                <a:lnTo>
                  <a:pt x="5131" y="1418"/>
                </a:lnTo>
                <a:lnTo>
                  <a:pt x="5120" y="1421"/>
                </a:lnTo>
                <a:lnTo>
                  <a:pt x="5113" y="1421"/>
                </a:lnTo>
                <a:lnTo>
                  <a:pt x="5104" y="1416"/>
                </a:lnTo>
                <a:lnTo>
                  <a:pt x="5095" y="1409"/>
                </a:lnTo>
                <a:lnTo>
                  <a:pt x="5095" y="1412"/>
                </a:lnTo>
                <a:lnTo>
                  <a:pt x="5102" y="1425"/>
                </a:lnTo>
                <a:lnTo>
                  <a:pt x="5108" y="1438"/>
                </a:lnTo>
                <a:lnTo>
                  <a:pt x="5115" y="1449"/>
                </a:lnTo>
                <a:lnTo>
                  <a:pt x="5126" y="1458"/>
                </a:lnTo>
                <a:lnTo>
                  <a:pt x="5131" y="1460"/>
                </a:lnTo>
                <a:lnTo>
                  <a:pt x="5137" y="1461"/>
                </a:lnTo>
                <a:lnTo>
                  <a:pt x="5142" y="1463"/>
                </a:lnTo>
                <a:lnTo>
                  <a:pt x="5148" y="1465"/>
                </a:lnTo>
                <a:lnTo>
                  <a:pt x="5148" y="1481"/>
                </a:lnTo>
                <a:lnTo>
                  <a:pt x="5149" y="1490"/>
                </a:lnTo>
                <a:lnTo>
                  <a:pt x="5151" y="1496"/>
                </a:lnTo>
                <a:lnTo>
                  <a:pt x="5155" y="1500"/>
                </a:lnTo>
                <a:lnTo>
                  <a:pt x="5158" y="1505"/>
                </a:lnTo>
                <a:lnTo>
                  <a:pt x="5162" y="1518"/>
                </a:lnTo>
                <a:lnTo>
                  <a:pt x="5158" y="1518"/>
                </a:lnTo>
                <a:lnTo>
                  <a:pt x="5155" y="1520"/>
                </a:lnTo>
                <a:lnTo>
                  <a:pt x="5155" y="1520"/>
                </a:lnTo>
                <a:lnTo>
                  <a:pt x="5153" y="1520"/>
                </a:lnTo>
                <a:lnTo>
                  <a:pt x="5153" y="1520"/>
                </a:lnTo>
                <a:lnTo>
                  <a:pt x="5153" y="1521"/>
                </a:lnTo>
                <a:lnTo>
                  <a:pt x="5151" y="1525"/>
                </a:lnTo>
                <a:lnTo>
                  <a:pt x="5151" y="1529"/>
                </a:lnTo>
                <a:lnTo>
                  <a:pt x="5153" y="1532"/>
                </a:lnTo>
                <a:lnTo>
                  <a:pt x="5155" y="1538"/>
                </a:lnTo>
                <a:lnTo>
                  <a:pt x="5155" y="1545"/>
                </a:lnTo>
                <a:lnTo>
                  <a:pt x="5155" y="1550"/>
                </a:lnTo>
                <a:lnTo>
                  <a:pt x="5151" y="1554"/>
                </a:lnTo>
                <a:lnTo>
                  <a:pt x="5148" y="1558"/>
                </a:lnTo>
                <a:lnTo>
                  <a:pt x="5144" y="1561"/>
                </a:lnTo>
                <a:lnTo>
                  <a:pt x="5140" y="1567"/>
                </a:lnTo>
                <a:lnTo>
                  <a:pt x="5137" y="1570"/>
                </a:lnTo>
                <a:lnTo>
                  <a:pt x="5133" y="1574"/>
                </a:lnTo>
                <a:lnTo>
                  <a:pt x="5129" y="1589"/>
                </a:lnTo>
                <a:lnTo>
                  <a:pt x="5128" y="1609"/>
                </a:lnTo>
                <a:lnTo>
                  <a:pt x="5126" y="1630"/>
                </a:lnTo>
                <a:lnTo>
                  <a:pt x="5124" y="1650"/>
                </a:lnTo>
                <a:lnTo>
                  <a:pt x="5120" y="1667"/>
                </a:lnTo>
                <a:lnTo>
                  <a:pt x="5108" y="1667"/>
                </a:lnTo>
                <a:lnTo>
                  <a:pt x="5108" y="1683"/>
                </a:lnTo>
                <a:lnTo>
                  <a:pt x="5106" y="1700"/>
                </a:lnTo>
                <a:lnTo>
                  <a:pt x="5100" y="1714"/>
                </a:lnTo>
                <a:lnTo>
                  <a:pt x="5098" y="1716"/>
                </a:lnTo>
                <a:lnTo>
                  <a:pt x="5097" y="1716"/>
                </a:lnTo>
                <a:lnTo>
                  <a:pt x="5095" y="1718"/>
                </a:lnTo>
                <a:lnTo>
                  <a:pt x="5091" y="1718"/>
                </a:lnTo>
                <a:lnTo>
                  <a:pt x="5088" y="1718"/>
                </a:lnTo>
                <a:lnTo>
                  <a:pt x="5082" y="1703"/>
                </a:lnTo>
                <a:lnTo>
                  <a:pt x="5078" y="1689"/>
                </a:lnTo>
                <a:lnTo>
                  <a:pt x="5077" y="1672"/>
                </a:lnTo>
                <a:lnTo>
                  <a:pt x="5077" y="1650"/>
                </a:lnTo>
                <a:lnTo>
                  <a:pt x="5082" y="1638"/>
                </a:lnTo>
                <a:lnTo>
                  <a:pt x="5088" y="1620"/>
                </a:lnTo>
                <a:lnTo>
                  <a:pt x="5093" y="1605"/>
                </a:lnTo>
                <a:lnTo>
                  <a:pt x="5073" y="1605"/>
                </a:lnTo>
                <a:lnTo>
                  <a:pt x="5073" y="1600"/>
                </a:lnTo>
                <a:lnTo>
                  <a:pt x="5073" y="1594"/>
                </a:lnTo>
                <a:lnTo>
                  <a:pt x="5075" y="1590"/>
                </a:lnTo>
                <a:lnTo>
                  <a:pt x="5077" y="1585"/>
                </a:lnTo>
                <a:lnTo>
                  <a:pt x="5058" y="1580"/>
                </a:lnTo>
                <a:lnTo>
                  <a:pt x="5046" y="1570"/>
                </a:lnTo>
                <a:lnTo>
                  <a:pt x="5033" y="1563"/>
                </a:lnTo>
                <a:lnTo>
                  <a:pt x="5020" y="1561"/>
                </a:lnTo>
                <a:lnTo>
                  <a:pt x="5015" y="1561"/>
                </a:lnTo>
                <a:lnTo>
                  <a:pt x="5020" y="1567"/>
                </a:lnTo>
                <a:lnTo>
                  <a:pt x="5024" y="1570"/>
                </a:lnTo>
                <a:lnTo>
                  <a:pt x="5029" y="1576"/>
                </a:lnTo>
                <a:lnTo>
                  <a:pt x="5031" y="1581"/>
                </a:lnTo>
                <a:lnTo>
                  <a:pt x="5033" y="1587"/>
                </a:lnTo>
                <a:lnTo>
                  <a:pt x="5033" y="1590"/>
                </a:lnTo>
                <a:lnTo>
                  <a:pt x="5033" y="1594"/>
                </a:lnTo>
                <a:lnTo>
                  <a:pt x="5031" y="1598"/>
                </a:lnTo>
                <a:lnTo>
                  <a:pt x="5031" y="1600"/>
                </a:lnTo>
                <a:lnTo>
                  <a:pt x="5031" y="1603"/>
                </a:lnTo>
                <a:lnTo>
                  <a:pt x="5031" y="1605"/>
                </a:lnTo>
                <a:lnTo>
                  <a:pt x="5040" y="1614"/>
                </a:lnTo>
                <a:lnTo>
                  <a:pt x="5046" y="1621"/>
                </a:lnTo>
                <a:lnTo>
                  <a:pt x="5048" y="1632"/>
                </a:lnTo>
                <a:lnTo>
                  <a:pt x="5048" y="1650"/>
                </a:lnTo>
                <a:lnTo>
                  <a:pt x="5046" y="1652"/>
                </a:lnTo>
                <a:lnTo>
                  <a:pt x="5044" y="1656"/>
                </a:lnTo>
                <a:lnTo>
                  <a:pt x="5044" y="1660"/>
                </a:lnTo>
                <a:lnTo>
                  <a:pt x="5044" y="1667"/>
                </a:lnTo>
                <a:lnTo>
                  <a:pt x="5055" y="1667"/>
                </a:lnTo>
                <a:lnTo>
                  <a:pt x="5060" y="1676"/>
                </a:lnTo>
                <a:lnTo>
                  <a:pt x="5062" y="1687"/>
                </a:lnTo>
                <a:lnTo>
                  <a:pt x="5064" y="1701"/>
                </a:lnTo>
                <a:lnTo>
                  <a:pt x="5048" y="1701"/>
                </a:lnTo>
                <a:lnTo>
                  <a:pt x="5048" y="1707"/>
                </a:lnTo>
                <a:lnTo>
                  <a:pt x="5057" y="1712"/>
                </a:lnTo>
                <a:lnTo>
                  <a:pt x="5062" y="1718"/>
                </a:lnTo>
                <a:lnTo>
                  <a:pt x="5066" y="1725"/>
                </a:lnTo>
                <a:lnTo>
                  <a:pt x="5068" y="1738"/>
                </a:lnTo>
                <a:lnTo>
                  <a:pt x="5100" y="1738"/>
                </a:lnTo>
                <a:lnTo>
                  <a:pt x="5108" y="1750"/>
                </a:lnTo>
                <a:lnTo>
                  <a:pt x="5120" y="1763"/>
                </a:lnTo>
                <a:lnTo>
                  <a:pt x="5131" y="1776"/>
                </a:lnTo>
                <a:lnTo>
                  <a:pt x="5140" y="1787"/>
                </a:lnTo>
                <a:lnTo>
                  <a:pt x="5148" y="1805"/>
                </a:lnTo>
                <a:lnTo>
                  <a:pt x="5151" y="1825"/>
                </a:lnTo>
                <a:lnTo>
                  <a:pt x="5160" y="1843"/>
                </a:lnTo>
                <a:lnTo>
                  <a:pt x="5168" y="1854"/>
                </a:lnTo>
                <a:lnTo>
                  <a:pt x="5177" y="1861"/>
                </a:lnTo>
                <a:lnTo>
                  <a:pt x="5186" y="1870"/>
                </a:lnTo>
                <a:lnTo>
                  <a:pt x="5193" y="1883"/>
                </a:lnTo>
                <a:lnTo>
                  <a:pt x="5197" y="1900"/>
                </a:lnTo>
                <a:lnTo>
                  <a:pt x="5180" y="1900"/>
                </a:lnTo>
                <a:lnTo>
                  <a:pt x="5180" y="1887"/>
                </a:lnTo>
                <a:lnTo>
                  <a:pt x="5168" y="1880"/>
                </a:lnTo>
                <a:lnTo>
                  <a:pt x="5168" y="1883"/>
                </a:lnTo>
                <a:lnTo>
                  <a:pt x="5175" y="1894"/>
                </a:lnTo>
                <a:lnTo>
                  <a:pt x="5178" y="1907"/>
                </a:lnTo>
                <a:lnTo>
                  <a:pt x="5180" y="1923"/>
                </a:lnTo>
                <a:lnTo>
                  <a:pt x="5169" y="1936"/>
                </a:lnTo>
                <a:lnTo>
                  <a:pt x="5162" y="1947"/>
                </a:lnTo>
                <a:lnTo>
                  <a:pt x="5155" y="1960"/>
                </a:lnTo>
                <a:lnTo>
                  <a:pt x="5146" y="1970"/>
                </a:lnTo>
                <a:lnTo>
                  <a:pt x="5133" y="1976"/>
                </a:lnTo>
                <a:lnTo>
                  <a:pt x="5115" y="1980"/>
                </a:lnTo>
                <a:lnTo>
                  <a:pt x="5109" y="1976"/>
                </a:lnTo>
                <a:lnTo>
                  <a:pt x="5104" y="1974"/>
                </a:lnTo>
                <a:lnTo>
                  <a:pt x="5097" y="1972"/>
                </a:lnTo>
                <a:lnTo>
                  <a:pt x="5089" y="1970"/>
                </a:lnTo>
                <a:lnTo>
                  <a:pt x="5089" y="1976"/>
                </a:lnTo>
                <a:lnTo>
                  <a:pt x="5093" y="1976"/>
                </a:lnTo>
                <a:lnTo>
                  <a:pt x="5098" y="1978"/>
                </a:lnTo>
                <a:lnTo>
                  <a:pt x="5102" y="1981"/>
                </a:lnTo>
                <a:lnTo>
                  <a:pt x="5108" y="1983"/>
                </a:lnTo>
                <a:lnTo>
                  <a:pt x="5111" y="1987"/>
                </a:lnTo>
                <a:lnTo>
                  <a:pt x="5113" y="1992"/>
                </a:lnTo>
                <a:lnTo>
                  <a:pt x="5109" y="1994"/>
                </a:lnTo>
                <a:lnTo>
                  <a:pt x="5106" y="1998"/>
                </a:lnTo>
                <a:lnTo>
                  <a:pt x="5104" y="2000"/>
                </a:lnTo>
                <a:lnTo>
                  <a:pt x="5104" y="2003"/>
                </a:lnTo>
                <a:lnTo>
                  <a:pt x="5102" y="2009"/>
                </a:lnTo>
                <a:lnTo>
                  <a:pt x="5102" y="2016"/>
                </a:lnTo>
                <a:lnTo>
                  <a:pt x="5106" y="2016"/>
                </a:lnTo>
                <a:lnTo>
                  <a:pt x="5113" y="2010"/>
                </a:lnTo>
                <a:lnTo>
                  <a:pt x="5122" y="2010"/>
                </a:lnTo>
                <a:lnTo>
                  <a:pt x="5138" y="2012"/>
                </a:lnTo>
                <a:lnTo>
                  <a:pt x="5138" y="2040"/>
                </a:lnTo>
                <a:lnTo>
                  <a:pt x="5133" y="2045"/>
                </a:lnTo>
                <a:lnTo>
                  <a:pt x="5128" y="2052"/>
                </a:lnTo>
                <a:lnTo>
                  <a:pt x="5124" y="2058"/>
                </a:lnTo>
                <a:lnTo>
                  <a:pt x="5117" y="2063"/>
                </a:lnTo>
                <a:lnTo>
                  <a:pt x="5102" y="2070"/>
                </a:lnTo>
                <a:lnTo>
                  <a:pt x="5082" y="2074"/>
                </a:lnTo>
                <a:lnTo>
                  <a:pt x="5062" y="2078"/>
                </a:lnTo>
                <a:lnTo>
                  <a:pt x="5048" y="2083"/>
                </a:lnTo>
                <a:lnTo>
                  <a:pt x="5044" y="2087"/>
                </a:lnTo>
                <a:lnTo>
                  <a:pt x="5037" y="2096"/>
                </a:lnTo>
                <a:lnTo>
                  <a:pt x="5028" y="2107"/>
                </a:lnTo>
                <a:lnTo>
                  <a:pt x="5018" y="2120"/>
                </a:lnTo>
                <a:lnTo>
                  <a:pt x="5009" y="2132"/>
                </a:lnTo>
                <a:lnTo>
                  <a:pt x="5002" y="2141"/>
                </a:lnTo>
                <a:lnTo>
                  <a:pt x="4998" y="2147"/>
                </a:lnTo>
                <a:lnTo>
                  <a:pt x="4995" y="2147"/>
                </a:lnTo>
                <a:lnTo>
                  <a:pt x="4988" y="2165"/>
                </a:lnTo>
                <a:lnTo>
                  <a:pt x="4984" y="2180"/>
                </a:lnTo>
                <a:lnTo>
                  <a:pt x="4982" y="2194"/>
                </a:lnTo>
                <a:lnTo>
                  <a:pt x="4977" y="2205"/>
                </a:lnTo>
                <a:lnTo>
                  <a:pt x="4968" y="2212"/>
                </a:lnTo>
                <a:lnTo>
                  <a:pt x="4953" y="2218"/>
                </a:lnTo>
                <a:lnTo>
                  <a:pt x="4929" y="2220"/>
                </a:lnTo>
                <a:lnTo>
                  <a:pt x="4913" y="2230"/>
                </a:lnTo>
                <a:lnTo>
                  <a:pt x="4895" y="2241"/>
                </a:lnTo>
                <a:lnTo>
                  <a:pt x="4877" y="2252"/>
                </a:lnTo>
                <a:lnTo>
                  <a:pt x="4862" y="2265"/>
                </a:lnTo>
                <a:lnTo>
                  <a:pt x="4851" y="2283"/>
                </a:lnTo>
                <a:lnTo>
                  <a:pt x="4851" y="2330"/>
                </a:lnTo>
                <a:lnTo>
                  <a:pt x="4849" y="2332"/>
                </a:lnTo>
                <a:lnTo>
                  <a:pt x="4846" y="2336"/>
                </a:lnTo>
                <a:lnTo>
                  <a:pt x="4842" y="2338"/>
                </a:lnTo>
                <a:lnTo>
                  <a:pt x="4838" y="2341"/>
                </a:lnTo>
                <a:lnTo>
                  <a:pt x="4835" y="2347"/>
                </a:lnTo>
                <a:lnTo>
                  <a:pt x="4831" y="2354"/>
                </a:lnTo>
                <a:lnTo>
                  <a:pt x="4820" y="2354"/>
                </a:lnTo>
                <a:lnTo>
                  <a:pt x="4811" y="2350"/>
                </a:lnTo>
                <a:lnTo>
                  <a:pt x="4804" y="2349"/>
                </a:lnTo>
                <a:lnTo>
                  <a:pt x="4797" y="2347"/>
                </a:lnTo>
                <a:lnTo>
                  <a:pt x="4793" y="2350"/>
                </a:lnTo>
                <a:lnTo>
                  <a:pt x="4791" y="2358"/>
                </a:lnTo>
                <a:lnTo>
                  <a:pt x="4778" y="2358"/>
                </a:lnTo>
                <a:lnTo>
                  <a:pt x="4769" y="2380"/>
                </a:lnTo>
                <a:lnTo>
                  <a:pt x="4753" y="2400"/>
                </a:lnTo>
                <a:lnTo>
                  <a:pt x="4733" y="2414"/>
                </a:lnTo>
                <a:lnTo>
                  <a:pt x="4709" y="2421"/>
                </a:lnTo>
                <a:lnTo>
                  <a:pt x="4704" y="2430"/>
                </a:lnTo>
                <a:lnTo>
                  <a:pt x="4704" y="2438"/>
                </a:lnTo>
                <a:lnTo>
                  <a:pt x="4704" y="2443"/>
                </a:lnTo>
                <a:lnTo>
                  <a:pt x="4704" y="2449"/>
                </a:lnTo>
                <a:lnTo>
                  <a:pt x="4702" y="2454"/>
                </a:lnTo>
                <a:lnTo>
                  <a:pt x="4693" y="2456"/>
                </a:lnTo>
                <a:lnTo>
                  <a:pt x="4677" y="2458"/>
                </a:lnTo>
                <a:lnTo>
                  <a:pt x="4677" y="2454"/>
                </a:lnTo>
                <a:lnTo>
                  <a:pt x="4673" y="2454"/>
                </a:lnTo>
                <a:lnTo>
                  <a:pt x="4673" y="2458"/>
                </a:lnTo>
                <a:lnTo>
                  <a:pt x="4677" y="2460"/>
                </a:lnTo>
                <a:lnTo>
                  <a:pt x="4678" y="2461"/>
                </a:lnTo>
                <a:lnTo>
                  <a:pt x="4680" y="2463"/>
                </a:lnTo>
                <a:lnTo>
                  <a:pt x="4680" y="2465"/>
                </a:lnTo>
                <a:lnTo>
                  <a:pt x="4680" y="2467"/>
                </a:lnTo>
                <a:lnTo>
                  <a:pt x="4680" y="2469"/>
                </a:lnTo>
                <a:lnTo>
                  <a:pt x="4678" y="2472"/>
                </a:lnTo>
                <a:lnTo>
                  <a:pt x="4677" y="2474"/>
                </a:lnTo>
                <a:lnTo>
                  <a:pt x="4673" y="2478"/>
                </a:lnTo>
                <a:lnTo>
                  <a:pt x="4671" y="2480"/>
                </a:lnTo>
                <a:lnTo>
                  <a:pt x="4669" y="2481"/>
                </a:lnTo>
                <a:lnTo>
                  <a:pt x="4668" y="2481"/>
                </a:lnTo>
                <a:lnTo>
                  <a:pt x="4671" y="2501"/>
                </a:lnTo>
                <a:lnTo>
                  <a:pt x="4669" y="2505"/>
                </a:lnTo>
                <a:lnTo>
                  <a:pt x="4664" y="2509"/>
                </a:lnTo>
                <a:lnTo>
                  <a:pt x="4657" y="2514"/>
                </a:lnTo>
                <a:lnTo>
                  <a:pt x="4651" y="2518"/>
                </a:lnTo>
                <a:lnTo>
                  <a:pt x="4648" y="2521"/>
                </a:lnTo>
                <a:lnTo>
                  <a:pt x="4644" y="2534"/>
                </a:lnTo>
                <a:lnTo>
                  <a:pt x="4642" y="2550"/>
                </a:lnTo>
                <a:lnTo>
                  <a:pt x="4644" y="2565"/>
                </a:lnTo>
                <a:lnTo>
                  <a:pt x="4644" y="2578"/>
                </a:lnTo>
                <a:lnTo>
                  <a:pt x="4642" y="2580"/>
                </a:lnTo>
                <a:lnTo>
                  <a:pt x="4638" y="2581"/>
                </a:lnTo>
                <a:lnTo>
                  <a:pt x="4635" y="2585"/>
                </a:lnTo>
                <a:lnTo>
                  <a:pt x="4631" y="2589"/>
                </a:lnTo>
                <a:lnTo>
                  <a:pt x="4629" y="2590"/>
                </a:lnTo>
                <a:lnTo>
                  <a:pt x="4628" y="2592"/>
                </a:lnTo>
                <a:lnTo>
                  <a:pt x="4628" y="2596"/>
                </a:lnTo>
                <a:lnTo>
                  <a:pt x="4631" y="2596"/>
                </a:lnTo>
                <a:lnTo>
                  <a:pt x="4633" y="2605"/>
                </a:lnTo>
                <a:lnTo>
                  <a:pt x="4635" y="2621"/>
                </a:lnTo>
                <a:lnTo>
                  <a:pt x="4635" y="2640"/>
                </a:lnTo>
                <a:lnTo>
                  <a:pt x="4635" y="2660"/>
                </a:lnTo>
                <a:lnTo>
                  <a:pt x="4635" y="2674"/>
                </a:lnTo>
                <a:lnTo>
                  <a:pt x="4635" y="2681"/>
                </a:lnTo>
                <a:lnTo>
                  <a:pt x="4649" y="2703"/>
                </a:lnTo>
                <a:lnTo>
                  <a:pt x="4664" y="2734"/>
                </a:lnTo>
                <a:lnTo>
                  <a:pt x="4675" y="2767"/>
                </a:lnTo>
                <a:lnTo>
                  <a:pt x="4688" y="2801"/>
                </a:lnTo>
                <a:lnTo>
                  <a:pt x="4700" y="2832"/>
                </a:lnTo>
                <a:lnTo>
                  <a:pt x="4715" y="2860"/>
                </a:lnTo>
                <a:lnTo>
                  <a:pt x="4728" y="2880"/>
                </a:lnTo>
                <a:lnTo>
                  <a:pt x="4748" y="2901"/>
                </a:lnTo>
                <a:lnTo>
                  <a:pt x="4768" y="2923"/>
                </a:lnTo>
                <a:lnTo>
                  <a:pt x="4786" y="2947"/>
                </a:lnTo>
                <a:lnTo>
                  <a:pt x="4800" y="2970"/>
                </a:lnTo>
                <a:lnTo>
                  <a:pt x="4806" y="2992"/>
                </a:lnTo>
                <a:lnTo>
                  <a:pt x="4802" y="2998"/>
                </a:lnTo>
                <a:lnTo>
                  <a:pt x="4802" y="3009"/>
                </a:lnTo>
                <a:lnTo>
                  <a:pt x="4806" y="3020"/>
                </a:lnTo>
                <a:lnTo>
                  <a:pt x="4811" y="3032"/>
                </a:lnTo>
                <a:lnTo>
                  <a:pt x="4817" y="3043"/>
                </a:lnTo>
                <a:lnTo>
                  <a:pt x="4822" y="3052"/>
                </a:lnTo>
                <a:lnTo>
                  <a:pt x="4835" y="3076"/>
                </a:lnTo>
                <a:lnTo>
                  <a:pt x="4846" y="3101"/>
                </a:lnTo>
                <a:lnTo>
                  <a:pt x="4858" y="3123"/>
                </a:lnTo>
                <a:lnTo>
                  <a:pt x="4871" y="3143"/>
                </a:lnTo>
                <a:lnTo>
                  <a:pt x="4886" y="3163"/>
                </a:lnTo>
                <a:lnTo>
                  <a:pt x="4900" y="3185"/>
                </a:lnTo>
                <a:lnTo>
                  <a:pt x="4909" y="3209"/>
                </a:lnTo>
                <a:lnTo>
                  <a:pt x="4911" y="3241"/>
                </a:lnTo>
                <a:lnTo>
                  <a:pt x="4913" y="3280"/>
                </a:lnTo>
                <a:lnTo>
                  <a:pt x="4915" y="3318"/>
                </a:lnTo>
                <a:lnTo>
                  <a:pt x="4917" y="3350"/>
                </a:lnTo>
                <a:lnTo>
                  <a:pt x="4915" y="3354"/>
                </a:lnTo>
                <a:lnTo>
                  <a:pt x="4913" y="3358"/>
                </a:lnTo>
                <a:lnTo>
                  <a:pt x="4909" y="3361"/>
                </a:lnTo>
                <a:lnTo>
                  <a:pt x="4906" y="3365"/>
                </a:lnTo>
                <a:lnTo>
                  <a:pt x="4902" y="3369"/>
                </a:lnTo>
                <a:lnTo>
                  <a:pt x="4900" y="3370"/>
                </a:lnTo>
                <a:lnTo>
                  <a:pt x="4898" y="3381"/>
                </a:lnTo>
                <a:lnTo>
                  <a:pt x="4902" y="3390"/>
                </a:lnTo>
                <a:lnTo>
                  <a:pt x="4906" y="3400"/>
                </a:lnTo>
                <a:lnTo>
                  <a:pt x="4909" y="3407"/>
                </a:lnTo>
                <a:lnTo>
                  <a:pt x="4909" y="3414"/>
                </a:lnTo>
                <a:lnTo>
                  <a:pt x="4908" y="3416"/>
                </a:lnTo>
                <a:lnTo>
                  <a:pt x="4906" y="3418"/>
                </a:lnTo>
                <a:lnTo>
                  <a:pt x="4904" y="3418"/>
                </a:lnTo>
                <a:lnTo>
                  <a:pt x="4902" y="3418"/>
                </a:lnTo>
                <a:lnTo>
                  <a:pt x="4900" y="3420"/>
                </a:lnTo>
                <a:lnTo>
                  <a:pt x="4900" y="3421"/>
                </a:lnTo>
                <a:lnTo>
                  <a:pt x="4898" y="3425"/>
                </a:lnTo>
                <a:lnTo>
                  <a:pt x="4897" y="3430"/>
                </a:lnTo>
                <a:lnTo>
                  <a:pt x="4897" y="3438"/>
                </a:lnTo>
                <a:lnTo>
                  <a:pt x="4871" y="3441"/>
                </a:lnTo>
                <a:lnTo>
                  <a:pt x="4848" y="3450"/>
                </a:lnTo>
                <a:lnTo>
                  <a:pt x="4824" y="3460"/>
                </a:lnTo>
                <a:lnTo>
                  <a:pt x="4798" y="3465"/>
                </a:lnTo>
                <a:lnTo>
                  <a:pt x="4797" y="3460"/>
                </a:lnTo>
                <a:lnTo>
                  <a:pt x="4795" y="3456"/>
                </a:lnTo>
                <a:lnTo>
                  <a:pt x="4793" y="3452"/>
                </a:lnTo>
                <a:lnTo>
                  <a:pt x="4791" y="3449"/>
                </a:lnTo>
                <a:lnTo>
                  <a:pt x="4789" y="3443"/>
                </a:lnTo>
                <a:lnTo>
                  <a:pt x="4788" y="3438"/>
                </a:lnTo>
                <a:lnTo>
                  <a:pt x="4789" y="3436"/>
                </a:lnTo>
                <a:lnTo>
                  <a:pt x="4791" y="3434"/>
                </a:lnTo>
                <a:lnTo>
                  <a:pt x="4793" y="3432"/>
                </a:lnTo>
                <a:lnTo>
                  <a:pt x="4793" y="3430"/>
                </a:lnTo>
                <a:lnTo>
                  <a:pt x="4793" y="3429"/>
                </a:lnTo>
                <a:lnTo>
                  <a:pt x="4795" y="3425"/>
                </a:lnTo>
                <a:lnTo>
                  <a:pt x="4778" y="3410"/>
                </a:lnTo>
                <a:lnTo>
                  <a:pt x="4764" y="3390"/>
                </a:lnTo>
                <a:lnTo>
                  <a:pt x="4751" y="3369"/>
                </a:lnTo>
                <a:lnTo>
                  <a:pt x="4728" y="3369"/>
                </a:lnTo>
                <a:lnTo>
                  <a:pt x="4708" y="3365"/>
                </a:lnTo>
                <a:lnTo>
                  <a:pt x="4702" y="3350"/>
                </a:lnTo>
                <a:lnTo>
                  <a:pt x="4695" y="3330"/>
                </a:lnTo>
                <a:lnTo>
                  <a:pt x="4686" y="3310"/>
                </a:lnTo>
                <a:lnTo>
                  <a:pt x="4675" y="3292"/>
                </a:lnTo>
                <a:lnTo>
                  <a:pt x="4662" y="3280"/>
                </a:lnTo>
                <a:lnTo>
                  <a:pt x="4648" y="3272"/>
                </a:lnTo>
                <a:lnTo>
                  <a:pt x="4642" y="3238"/>
                </a:lnTo>
                <a:lnTo>
                  <a:pt x="4615" y="3238"/>
                </a:lnTo>
                <a:lnTo>
                  <a:pt x="4604" y="3220"/>
                </a:lnTo>
                <a:lnTo>
                  <a:pt x="4591" y="3198"/>
                </a:lnTo>
                <a:lnTo>
                  <a:pt x="4578" y="3172"/>
                </a:lnTo>
                <a:lnTo>
                  <a:pt x="4568" y="3149"/>
                </a:lnTo>
                <a:lnTo>
                  <a:pt x="4562" y="3129"/>
                </a:lnTo>
                <a:lnTo>
                  <a:pt x="4568" y="3130"/>
                </a:lnTo>
                <a:lnTo>
                  <a:pt x="4569" y="3130"/>
                </a:lnTo>
                <a:lnTo>
                  <a:pt x="4571" y="3130"/>
                </a:lnTo>
                <a:lnTo>
                  <a:pt x="4573" y="3130"/>
                </a:lnTo>
                <a:lnTo>
                  <a:pt x="4575" y="3130"/>
                </a:lnTo>
                <a:lnTo>
                  <a:pt x="4578" y="3130"/>
                </a:lnTo>
                <a:lnTo>
                  <a:pt x="4582" y="3130"/>
                </a:lnTo>
                <a:lnTo>
                  <a:pt x="4586" y="3116"/>
                </a:lnTo>
                <a:lnTo>
                  <a:pt x="4589" y="3107"/>
                </a:lnTo>
                <a:lnTo>
                  <a:pt x="4593" y="3100"/>
                </a:lnTo>
                <a:lnTo>
                  <a:pt x="4598" y="3090"/>
                </a:lnTo>
                <a:lnTo>
                  <a:pt x="4591" y="3090"/>
                </a:lnTo>
                <a:lnTo>
                  <a:pt x="4591" y="3094"/>
                </a:lnTo>
                <a:lnTo>
                  <a:pt x="4586" y="3103"/>
                </a:lnTo>
                <a:lnTo>
                  <a:pt x="4582" y="3110"/>
                </a:lnTo>
                <a:lnTo>
                  <a:pt x="4577" y="3116"/>
                </a:lnTo>
                <a:lnTo>
                  <a:pt x="4569" y="3120"/>
                </a:lnTo>
                <a:lnTo>
                  <a:pt x="4555" y="3121"/>
                </a:lnTo>
                <a:lnTo>
                  <a:pt x="4549" y="3112"/>
                </a:lnTo>
                <a:lnTo>
                  <a:pt x="4542" y="3105"/>
                </a:lnTo>
                <a:lnTo>
                  <a:pt x="4544" y="3081"/>
                </a:lnTo>
                <a:lnTo>
                  <a:pt x="4544" y="3056"/>
                </a:lnTo>
                <a:lnTo>
                  <a:pt x="4544" y="3029"/>
                </a:lnTo>
                <a:lnTo>
                  <a:pt x="4540" y="3001"/>
                </a:lnTo>
                <a:lnTo>
                  <a:pt x="4535" y="2978"/>
                </a:lnTo>
                <a:lnTo>
                  <a:pt x="4528" y="2958"/>
                </a:lnTo>
                <a:lnTo>
                  <a:pt x="4513" y="2943"/>
                </a:lnTo>
                <a:lnTo>
                  <a:pt x="4495" y="2934"/>
                </a:lnTo>
                <a:lnTo>
                  <a:pt x="4484" y="2934"/>
                </a:lnTo>
                <a:lnTo>
                  <a:pt x="4471" y="2927"/>
                </a:lnTo>
                <a:lnTo>
                  <a:pt x="4458" y="2916"/>
                </a:lnTo>
                <a:lnTo>
                  <a:pt x="4446" y="2901"/>
                </a:lnTo>
                <a:lnTo>
                  <a:pt x="4435" y="2889"/>
                </a:lnTo>
                <a:lnTo>
                  <a:pt x="4428" y="2878"/>
                </a:lnTo>
                <a:lnTo>
                  <a:pt x="4424" y="2876"/>
                </a:lnTo>
                <a:lnTo>
                  <a:pt x="4420" y="2874"/>
                </a:lnTo>
                <a:lnTo>
                  <a:pt x="4415" y="2874"/>
                </a:lnTo>
                <a:lnTo>
                  <a:pt x="4411" y="2872"/>
                </a:lnTo>
                <a:lnTo>
                  <a:pt x="4408" y="2870"/>
                </a:lnTo>
                <a:lnTo>
                  <a:pt x="4398" y="2854"/>
                </a:lnTo>
                <a:lnTo>
                  <a:pt x="4382" y="2841"/>
                </a:lnTo>
                <a:lnTo>
                  <a:pt x="4364" y="2836"/>
                </a:lnTo>
                <a:lnTo>
                  <a:pt x="4342" y="2832"/>
                </a:lnTo>
                <a:lnTo>
                  <a:pt x="4318" y="2834"/>
                </a:lnTo>
                <a:lnTo>
                  <a:pt x="4322" y="2858"/>
                </a:lnTo>
                <a:lnTo>
                  <a:pt x="4295" y="2869"/>
                </a:lnTo>
                <a:lnTo>
                  <a:pt x="4273" y="2880"/>
                </a:lnTo>
                <a:lnTo>
                  <a:pt x="4249" y="2890"/>
                </a:lnTo>
                <a:lnTo>
                  <a:pt x="4226" y="2900"/>
                </a:lnTo>
                <a:lnTo>
                  <a:pt x="4197" y="2905"/>
                </a:lnTo>
                <a:lnTo>
                  <a:pt x="4193" y="2901"/>
                </a:lnTo>
                <a:lnTo>
                  <a:pt x="4191" y="2898"/>
                </a:lnTo>
                <a:lnTo>
                  <a:pt x="4188" y="2896"/>
                </a:lnTo>
                <a:lnTo>
                  <a:pt x="4184" y="2892"/>
                </a:lnTo>
                <a:lnTo>
                  <a:pt x="4184" y="2869"/>
                </a:lnTo>
                <a:lnTo>
                  <a:pt x="4175" y="2861"/>
                </a:lnTo>
                <a:lnTo>
                  <a:pt x="4158" y="2852"/>
                </a:lnTo>
                <a:lnTo>
                  <a:pt x="4137" y="2843"/>
                </a:lnTo>
                <a:lnTo>
                  <a:pt x="4111" y="2834"/>
                </a:lnTo>
                <a:lnTo>
                  <a:pt x="4088" y="2825"/>
                </a:lnTo>
                <a:lnTo>
                  <a:pt x="4068" y="2820"/>
                </a:lnTo>
                <a:lnTo>
                  <a:pt x="4051" y="2816"/>
                </a:lnTo>
                <a:lnTo>
                  <a:pt x="4048" y="2816"/>
                </a:lnTo>
                <a:lnTo>
                  <a:pt x="4038" y="2820"/>
                </a:lnTo>
                <a:lnTo>
                  <a:pt x="4028" y="2823"/>
                </a:lnTo>
                <a:lnTo>
                  <a:pt x="4018" y="2825"/>
                </a:lnTo>
                <a:lnTo>
                  <a:pt x="4011" y="2827"/>
                </a:lnTo>
                <a:lnTo>
                  <a:pt x="4000" y="2829"/>
                </a:lnTo>
                <a:lnTo>
                  <a:pt x="3988" y="2829"/>
                </a:lnTo>
                <a:lnTo>
                  <a:pt x="3977" y="2827"/>
                </a:lnTo>
                <a:lnTo>
                  <a:pt x="3971" y="2827"/>
                </a:lnTo>
                <a:lnTo>
                  <a:pt x="3969" y="2830"/>
                </a:lnTo>
                <a:lnTo>
                  <a:pt x="3966" y="2832"/>
                </a:lnTo>
                <a:lnTo>
                  <a:pt x="3964" y="2838"/>
                </a:lnTo>
                <a:lnTo>
                  <a:pt x="3962" y="2841"/>
                </a:lnTo>
                <a:lnTo>
                  <a:pt x="3958" y="2843"/>
                </a:lnTo>
                <a:lnTo>
                  <a:pt x="3949" y="2847"/>
                </a:lnTo>
                <a:lnTo>
                  <a:pt x="3931" y="2852"/>
                </a:lnTo>
                <a:lnTo>
                  <a:pt x="3911" y="2858"/>
                </a:lnTo>
                <a:lnTo>
                  <a:pt x="3889" y="2861"/>
                </a:lnTo>
                <a:lnTo>
                  <a:pt x="3875" y="2863"/>
                </a:lnTo>
                <a:lnTo>
                  <a:pt x="3875" y="2858"/>
                </a:lnTo>
                <a:lnTo>
                  <a:pt x="3875" y="2856"/>
                </a:lnTo>
                <a:lnTo>
                  <a:pt x="3877" y="2854"/>
                </a:lnTo>
                <a:lnTo>
                  <a:pt x="3877" y="2852"/>
                </a:lnTo>
                <a:lnTo>
                  <a:pt x="3878" y="2850"/>
                </a:lnTo>
                <a:lnTo>
                  <a:pt x="3882" y="2849"/>
                </a:lnTo>
                <a:lnTo>
                  <a:pt x="3889" y="2847"/>
                </a:lnTo>
                <a:lnTo>
                  <a:pt x="3895" y="2845"/>
                </a:lnTo>
                <a:lnTo>
                  <a:pt x="3898" y="2843"/>
                </a:lnTo>
                <a:lnTo>
                  <a:pt x="3893" y="2840"/>
                </a:lnTo>
                <a:lnTo>
                  <a:pt x="3886" y="2836"/>
                </a:lnTo>
                <a:lnTo>
                  <a:pt x="3882" y="2830"/>
                </a:lnTo>
                <a:lnTo>
                  <a:pt x="3878" y="2825"/>
                </a:lnTo>
                <a:lnTo>
                  <a:pt x="3875" y="2820"/>
                </a:lnTo>
                <a:lnTo>
                  <a:pt x="3871" y="2820"/>
                </a:lnTo>
                <a:lnTo>
                  <a:pt x="3871" y="2847"/>
                </a:lnTo>
                <a:lnTo>
                  <a:pt x="3848" y="2845"/>
                </a:lnTo>
                <a:lnTo>
                  <a:pt x="3820" y="2845"/>
                </a:lnTo>
                <a:lnTo>
                  <a:pt x="3793" y="2847"/>
                </a:lnTo>
                <a:lnTo>
                  <a:pt x="3766" y="2849"/>
                </a:lnTo>
                <a:lnTo>
                  <a:pt x="3740" y="2854"/>
                </a:lnTo>
                <a:lnTo>
                  <a:pt x="3722" y="2861"/>
                </a:lnTo>
                <a:lnTo>
                  <a:pt x="3718" y="2863"/>
                </a:lnTo>
                <a:lnTo>
                  <a:pt x="3718" y="2867"/>
                </a:lnTo>
                <a:lnTo>
                  <a:pt x="3717" y="2870"/>
                </a:lnTo>
                <a:lnTo>
                  <a:pt x="3717" y="2876"/>
                </a:lnTo>
                <a:lnTo>
                  <a:pt x="3715" y="2878"/>
                </a:lnTo>
                <a:lnTo>
                  <a:pt x="3713" y="2881"/>
                </a:lnTo>
                <a:lnTo>
                  <a:pt x="3709" y="2883"/>
                </a:lnTo>
                <a:lnTo>
                  <a:pt x="3706" y="2885"/>
                </a:lnTo>
                <a:lnTo>
                  <a:pt x="3706" y="2885"/>
                </a:lnTo>
                <a:lnTo>
                  <a:pt x="3706" y="2885"/>
                </a:lnTo>
                <a:lnTo>
                  <a:pt x="3698" y="2889"/>
                </a:lnTo>
                <a:lnTo>
                  <a:pt x="3688" y="2894"/>
                </a:lnTo>
                <a:lnTo>
                  <a:pt x="3677" y="2898"/>
                </a:lnTo>
                <a:lnTo>
                  <a:pt x="3673" y="2901"/>
                </a:lnTo>
                <a:lnTo>
                  <a:pt x="3673" y="2905"/>
                </a:lnTo>
                <a:lnTo>
                  <a:pt x="3678" y="2905"/>
                </a:lnTo>
                <a:lnTo>
                  <a:pt x="3682" y="2907"/>
                </a:lnTo>
                <a:lnTo>
                  <a:pt x="3686" y="2907"/>
                </a:lnTo>
                <a:lnTo>
                  <a:pt x="3689" y="2909"/>
                </a:lnTo>
                <a:lnTo>
                  <a:pt x="3691" y="2901"/>
                </a:lnTo>
                <a:lnTo>
                  <a:pt x="3693" y="2898"/>
                </a:lnTo>
                <a:lnTo>
                  <a:pt x="3695" y="2894"/>
                </a:lnTo>
                <a:lnTo>
                  <a:pt x="3698" y="2892"/>
                </a:lnTo>
                <a:lnTo>
                  <a:pt x="3700" y="2889"/>
                </a:lnTo>
                <a:lnTo>
                  <a:pt x="3706" y="2885"/>
                </a:lnTo>
                <a:lnTo>
                  <a:pt x="3706" y="2885"/>
                </a:lnTo>
                <a:lnTo>
                  <a:pt x="3708" y="2887"/>
                </a:lnTo>
                <a:lnTo>
                  <a:pt x="3709" y="2887"/>
                </a:lnTo>
                <a:lnTo>
                  <a:pt x="3711" y="2887"/>
                </a:lnTo>
                <a:lnTo>
                  <a:pt x="3711" y="2887"/>
                </a:lnTo>
                <a:lnTo>
                  <a:pt x="3713" y="2889"/>
                </a:lnTo>
                <a:lnTo>
                  <a:pt x="3722" y="2903"/>
                </a:lnTo>
                <a:lnTo>
                  <a:pt x="3726" y="2918"/>
                </a:lnTo>
                <a:lnTo>
                  <a:pt x="3726" y="2936"/>
                </a:lnTo>
                <a:lnTo>
                  <a:pt x="3706" y="2932"/>
                </a:lnTo>
                <a:lnTo>
                  <a:pt x="3706" y="2936"/>
                </a:lnTo>
                <a:lnTo>
                  <a:pt x="3708" y="2940"/>
                </a:lnTo>
                <a:lnTo>
                  <a:pt x="3709" y="2943"/>
                </a:lnTo>
                <a:lnTo>
                  <a:pt x="3711" y="2947"/>
                </a:lnTo>
                <a:lnTo>
                  <a:pt x="3713" y="2952"/>
                </a:lnTo>
                <a:lnTo>
                  <a:pt x="3708" y="2952"/>
                </a:lnTo>
                <a:lnTo>
                  <a:pt x="3704" y="2952"/>
                </a:lnTo>
                <a:lnTo>
                  <a:pt x="3702" y="2954"/>
                </a:lnTo>
                <a:lnTo>
                  <a:pt x="3700" y="2954"/>
                </a:lnTo>
                <a:lnTo>
                  <a:pt x="3700" y="2954"/>
                </a:lnTo>
                <a:lnTo>
                  <a:pt x="3698" y="2958"/>
                </a:lnTo>
                <a:lnTo>
                  <a:pt x="3697" y="2960"/>
                </a:lnTo>
                <a:lnTo>
                  <a:pt x="3700" y="2960"/>
                </a:lnTo>
                <a:lnTo>
                  <a:pt x="3711" y="2969"/>
                </a:lnTo>
                <a:lnTo>
                  <a:pt x="3720" y="2970"/>
                </a:lnTo>
                <a:lnTo>
                  <a:pt x="3731" y="2972"/>
                </a:lnTo>
                <a:lnTo>
                  <a:pt x="3746" y="2976"/>
                </a:lnTo>
                <a:lnTo>
                  <a:pt x="3755" y="2981"/>
                </a:lnTo>
                <a:lnTo>
                  <a:pt x="3768" y="2990"/>
                </a:lnTo>
                <a:lnTo>
                  <a:pt x="3778" y="2998"/>
                </a:lnTo>
                <a:lnTo>
                  <a:pt x="3789" y="3005"/>
                </a:lnTo>
                <a:lnTo>
                  <a:pt x="3782" y="3025"/>
                </a:lnTo>
                <a:lnTo>
                  <a:pt x="3773" y="3045"/>
                </a:lnTo>
                <a:lnTo>
                  <a:pt x="3768" y="3041"/>
                </a:lnTo>
                <a:lnTo>
                  <a:pt x="3766" y="3040"/>
                </a:lnTo>
                <a:lnTo>
                  <a:pt x="3762" y="3038"/>
                </a:lnTo>
                <a:lnTo>
                  <a:pt x="3760" y="3036"/>
                </a:lnTo>
                <a:lnTo>
                  <a:pt x="3757" y="3034"/>
                </a:lnTo>
                <a:lnTo>
                  <a:pt x="3753" y="3032"/>
                </a:lnTo>
                <a:lnTo>
                  <a:pt x="3751" y="3038"/>
                </a:lnTo>
                <a:lnTo>
                  <a:pt x="3749" y="3043"/>
                </a:lnTo>
                <a:lnTo>
                  <a:pt x="3748" y="3047"/>
                </a:lnTo>
                <a:lnTo>
                  <a:pt x="3744" y="3049"/>
                </a:lnTo>
                <a:lnTo>
                  <a:pt x="3740" y="3050"/>
                </a:lnTo>
                <a:lnTo>
                  <a:pt x="3733" y="3052"/>
                </a:lnTo>
                <a:lnTo>
                  <a:pt x="3733" y="3043"/>
                </a:lnTo>
                <a:lnTo>
                  <a:pt x="3733" y="3036"/>
                </a:lnTo>
                <a:lnTo>
                  <a:pt x="3733" y="3030"/>
                </a:lnTo>
                <a:lnTo>
                  <a:pt x="3733" y="3029"/>
                </a:lnTo>
                <a:lnTo>
                  <a:pt x="3724" y="3012"/>
                </a:lnTo>
                <a:lnTo>
                  <a:pt x="3709" y="3010"/>
                </a:lnTo>
                <a:lnTo>
                  <a:pt x="3700" y="3009"/>
                </a:lnTo>
                <a:lnTo>
                  <a:pt x="3691" y="3007"/>
                </a:lnTo>
                <a:lnTo>
                  <a:pt x="3680" y="3003"/>
                </a:lnTo>
                <a:lnTo>
                  <a:pt x="3680" y="2998"/>
                </a:lnTo>
                <a:lnTo>
                  <a:pt x="3678" y="2992"/>
                </a:lnTo>
                <a:lnTo>
                  <a:pt x="3677" y="2989"/>
                </a:lnTo>
                <a:lnTo>
                  <a:pt x="3675" y="2987"/>
                </a:lnTo>
                <a:lnTo>
                  <a:pt x="3669" y="2985"/>
                </a:lnTo>
                <a:lnTo>
                  <a:pt x="3664" y="2985"/>
                </a:lnTo>
                <a:lnTo>
                  <a:pt x="3657" y="2983"/>
                </a:lnTo>
                <a:lnTo>
                  <a:pt x="3657" y="2980"/>
                </a:lnTo>
                <a:lnTo>
                  <a:pt x="3653" y="2980"/>
                </a:lnTo>
                <a:lnTo>
                  <a:pt x="3658" y="2996"/>
                </a:lnTo>
                <a:lnTo>
                  <a:pt x="3662" y="3012"/>
                </a:lnTo>
                <a:lnTo>
                  <a:pt x="3660" y="3027"/>
                </a:lnTo>
                <a:lnTo>
                  <a:pt x="3653" y="3030"/>
                </a:lnTo>
                <a:lnTo>
                  <a:pt x="3646" y="3034"/>
                </a:lnTo>
                <a:lnTo>
                  <a:pt x="3640" y="3040"/>
                </a:lnTo>
                <a:lnTo>
                  <a:pt x="3628" y="3036"/>
                </a:lnTo>
                <a:lnTo>
                  <a:pt x="3628" y="3016"/>
                </a:lnTo>
                <a:lnTo>
                  <a:pt x="3597" y="3010"/>
                </a:lnTo>
                <a:lnTo>
                  <a:pt x="3597" y="3030"/>
                </a:lnTo>
                <a:lnTo>
                  <a:pt x="3591" y="3034"/>
                </a:lnTo>
                <a:lnTo>
                  <a:pt x="3589" y="3036"/>
                </a:lnTo>
                <a:lnTo>
                  <a:pt x="3586" y="3036"/>
                </a:lnTo>
                <a:lnTo>
                  <a:pt x="3582" y="3038"/>
                </a:lnTo>
                <a:lnTo>
                  <a:pt x="3577" y="3040"/>
                </a:lnTo>
                <a:lnTo>
                  <a:pt x="3560" y="3032"/>
                </a:lnTo>
                <a:lnTo>
                  <a:pt x="3542" y="3029"/>
                </a:lnTo>
                <a:lnTo>
                  <a:pt x="3524" y="3027"/>
                </a:lnTo>
                <a:lnTo>
                  <a:pt x="3515" y="3009"/>
                </a:lnTo>
                <a:lnTo>
                  <a:pt x="3502" y="2994"/>
                </a:lnTo>
                <a:lnTo>
                  <a:pt x="3484" y="2983"/>
                </a:lnTo>
                <a:lnTo>
                  <a:pt x="3464" y="2983"/>
                </a:lnTo>
                <a:lnTo>
                  <a:pt x="3444" y="2954"/>
                </a:lnTo>
                <a:lnTo>
                  <a:pt x="3438" y="2956"/>
                </a:lnTo>
                <a:lnTo>
                  <a:pt x="3433" y="2958"/>
                </a:lnTo>
                <a:lnTo>
                  <a:pt x="3428" y="2958"/>
                </a:lnTo>
                <a:lnTo>
                  <a:pt x="3418" y="2958"/>
                </a:lnTo>
                <a:lnTo>
                  <a:pt x="3418" y="2954"/>
                </a:lnTo>
                <a:lnTo>
                  <a:pt x="3418" y="2952"/>
                </a:lnTo>
                <a:lnTo>
                  <a:pt x="3418" y="2950"/>
                </a:lnTo>
                <a:lnTo>
                  <a:pt x="3417" y="2949"/>
                </a:lnTo>
                <a:lnTo>
                  <a:pt x="3415" y="2947"/>
                </a:lnTo>
                <a:lnTo>
                  <a:pt x="3411" y="2949"/>
                </a:lnTo>
                <a:lnTo>
                  <a:pt x="3404" y="2952"/>
                </a:lnTo>
                <a:lnTo>
                  <a:pt x="3398" y="2954"/>
                </a:lnTo>
                <a:lnTo>
                  <a:pt x="3402" y="2958"/>
                </a:lnTo>
                <a:lnTo>
                  <a:pt x="3404" y="2961"/>
                </a:lnTo>
                <a:lnTo>
                  <a:pt x="3404" y="2963"/>
                </a:lnTo>
                <a:lnTo>
                  <a:pt x="3406" y="2967"/>
                </a:lnTo>
                <a:lnTo>
                  <a:pt x="3406" y="2972"/>
                </a:lnTo>
                <a:lnTo>
                  <a:pt x="3408" y="2978"/>
                </a:lnTo>
                <a:lnTo>
                  <a:pt x="3398" y="2978"/>
                </a:lnTo>
                <a:lnTo>
                  <a:pt x="3377" y="2987"/>
                </a:lnTo>
                <a:lnTo>
                  <a:pt x="3353" y="2990"/>
                </a:lnTo>
                <a:lnTo>
                  <a:pt x="3326" y="2989"/>
                </a:lnTo>
                <a:lnTo>
                  <a:pt x="3298" y="2983"/>
                </a:lnTo>
                <a:lnTo>
                  <a:pt x="3271" y="2978"/>
                </a:lnTo>
                <a:lnTo>
                  <a:pt x="3242" y="2974"/>
                </a:lnTo>
                <a:lnTo>
                  <a:pt x="3213" y="2974"/>
                </a:lnTo>
                <a:lnTo>
                  <a:pt x="3186" y="2981"/>
                </a:lnTo>
                <a:lnTo>
                  <a:pt x="3153" y="2992"/>
                </a:lnTo>
                <a:lnTo>
                  <a:pt x="3118" y="3007"/>
                </a:lnTo>
                <a:lnTo>
                  <a:pt x="3084" y="3021"/>
                </a:lnTo>
                <a:lnTo>
                  <a:pt x="3051" y="3040"/>
                </a:lnTo>
                <a:lnTo>
                  <a:pt x="3026" y="3060"/>
                </a:lnTo>
                <a:lnTo>
                  <a:pt x="3020" y="3067"/>
                </a:lnTo>
                <a:lnTo>
                  <a:pt x="3017" y="3078"/>
                </a:lnTo>
                <a:lnTo>
                  <a:pt x="3011" y="3090"/>
                </a:lnTo>
                <a:lnTo>
                  <a:pt x="3006" y="3098"/>
                </a:lnTo>
                <a:lnTo>
                  <a:pt x="2993" y="3107"/>
                </a:lnTo>
                <a:lnTo>
                  <a:pt x="2978" y="3112"/>
                </a:lnTo>
                <a:lnTo>
                  <a:pt x="2966" y="3121"/>
                </a:lnTo>
                <a:lnTo>
                  <a:pt x="2949" y="3121"/>
                </a:lnTo>
                <a:lnTo>
                  <a:pt x="2949" y="3134"/>
                </a:lnTo>
                <a:lnTo>
                  <a:pt x="2933" y="3140"/>
                </a:lnTo>
                <a:lnTo>
                  <a:pt x="2918" y="3147"/>
                </a:lnTo>
                <a:lnTo>
                  <a:pt x="2904" y="3152"/>
                </a:lnTo>
                <a:lnTo>
                  <a:pt x="2886" y="3156"/>
                </a:lnTo>
                <a:lnTo>
                  <a:pt x="2886" y="3152"/>
                </a:lnTo>
                <a:lnTo>
                  <a:pt x="2886" y="3149"/>
                </a:lnTo>
                <a:lnTo>
                  <a:pt x="2888" y="3147"/>
                </a:lnTo>
                <a:lnTo>
                  <a:pt x="2888" y="3145"/>
                </a:lnTo>
                <a:lnTo>
                  <a:pt x="2888" y="3143"/>
                </a:lnTo>
                <a:lnTo>
                  <a:pt x="2886" y="3141"/>
                </a:lnTo>
                <a:lnTo>
                  <a:pt x="2884" y="3140"/>
                </a:lnTo>
                <a:lnTo>
                  <a:pt x="2886" y="3140"/>
                </a:lnTo>
                <a:lnTo>
                  <a:pt x="2888" y="3134"/>
                </a:lnTo>
                <a:lnTo>
                  <a:pt x="2886" y="3129"/>
                </a:lnTo>
                <a:lnTo>
                  <a:pt x="2886" y="3123"/>
                </a:lnTo>
                <a:lnTo>
                  <a:pt x="2886" y="3121"/>
                </a:lnTo>
                <a:lnTo>
                  <a:pt x="2888" y="3121"/>
                </a:lnTo>
                <a:lnTo>
                  <a:pt x="2886" y="3121"/>
                </a:lnTo>
                <a:lnTo>
                  <a:pt x="2886" y="3123"/>
                </a:lnTo>
                <a:lnTo>
                  <a:pt x="2886" y="3123"/>
                </a:lnTo>
                <a:lnTo>
                  <a:pt x="2884" y="3127"/>
                </a:lnTo>
                <a:lnTo>
                  <a:pt x="2880" y="3129"/>
                </a:lnTo>
                <a:lnTo>
                  <a:pt x="2878" y="3132"/>
                </a:lnTo>
                <a:lnTo>
                  <a:pt x="2875" y="3134"/>
                </a:lnTo>
                <a:lnTo>
                  <a:pt x="2873" y="3136"/>
                </a:lnTo>
                <a:lnTo>
                  <a:pt x="2873" y="3138"/>
                </a:lnTo>
                <a:lnTo>
                  <a:pt x="2873" y="3138"/>
                </a:lnTo>
                <a:lnTo>
                  <a:pt x="2878" y="3138"/>
                </a:lnTo>
                <a:lnTo>
                  <a:pt x="2880" y="3138"/>
                </a:lnTo>
                <a:lnTo>
                  <a:pt x="2882" y="3140"/>
                </a:lnTo>
                <a:lnTo>
                  <a:pt x="2884" y="3140"/>
                </a:lnTo>
                <a:lnTo>
                  <a:pt x="2884" y="3140"/>
                </a:lnTo>
                <a:lnTo>
                  <a:pt x="2880" y="3147"/>
                </a:lnTo>
                <a:lnTo>
                  <a:pt x="2875" y="3156"/>
                </a:lnTo>
                <a:lnTo>
                  <a:pt x="2873" y="3165"/>
                </a:lnTo>
                <a:lnTo>
                  <a:pt x="2869" y="3167"/>
                </a:lnTo>
                <a:lnTo>
                  <a:pt x="2866" y="3169"/>
                </a:lnTo>
                <a:lnTo>
                  <a:pt x="2864" y="3167"/>
                </a:lnTo>
                <a:lnTo>
                  <a:pt x="2862" y="3167"/>
                </a:lnTo>
                <a:lnTo>
                  <a:pt x="2860" y="3165"/>
                </a:lnTo>
                <a:lnTo>
                  <a:pt x="2860" y="3163"/>
                </a:lnTo>
                <a:lnTo>
                  <a:pt x="2858" y="3161"/>
                </a:lnTo>
                <a:lnTo>
                  <a:pt x="2855" y="3160"/>
                </a:lnTo>
                <a:lnTo>
                  <a:pt x="2851" y="3158"/>
                </a:lnTo>
                <a:lnTo>
                  <a:pt x="2846" y="3156"/>
                </a:lnTo>
                <a:lnTo>
                  <a:pt x="2844" y="3165"/>
                </a:lnTo>
                <a:lnTo>
                  <a:pt x="2842" y="3172"/>
                </a:lnTo>
                <a:lnTo>
                  <a:pt x="2838" y="3178"/>
                </a:lnTo>
                <a:lnTo>
                  <a:pt x="2835" y="3181"/>
                </a:lnTo>
                <a:lnTo>
                  <a:pt x="2828" y="3183"/>
                </a:lnTo>
                <a:lnTo>
                  <a:pt x="2817" y="3183"/>
                </a:lnTo>
                <a:lnTo>
                  <a:pt x="2817" y="3203"/>
                </a:lnTo>
                <a:lnTo>
                  <a:pt x="2813" y="3209"/>
                </a:lnTo>
                <a:lnTo>
                  <a:pt x="2808" y="3212"/>
                </a:lnTo>
                <a:lnTo>
                  <a:pt x="2804" y="3218"/>
                </a:lnTo>
                <a:lnTo>
                  <a:pt x="2800" y="3223"/>
                </a:lnTo>
                <a:lnTo>
                  <a:pt x="2793" y="3227"/>
                </a:lnTo>
                <a:lnTo>
                  <a:pt x="2791" y="3227"/>
                </a:lnTo>
                <a:lnTo>
                  <a:pt x="2789" y="3227"/>
                </a:lnTo>
                <a:lnTo>
                  <a:pt x="2786" y="3225"/>
                </a:lnTo>
                <a:lnTo>
                  <a:pt x="2782" y="3225"/>
                </a:lnTo>
                <a:lnTo>
                  <a:pt x="2777" y="3223"/>
                </a:lnTo>
                <a:lnTo>
                  <a:pt x="2777" y="3227"/>
                </a:lnTo>
                <a:lnTo>
                  <a:pt x="2782" y="3238"/>
                </a:lnTo>
                <a:lnTo>
                  <a:pt x="2784" y="3250"/>
                </a:lnTo>
                <a:lnTo>
                  <a:pt x="2784" y="3269"/>
                </a:lnTo>
                <a:lnTo>
                  <a:pt x="2780" y="3287"/>
                </a:lnTo>
                <a:lnTo>
                  <a:pt x="2775" y="3303"/>
                </a:lnTo>
                <a:lnTo>
                  <a:pt x="2769" y="3318"/>
                </a:lnTo>
                <a:lnTo>
                  <a:pt x="2769" y="3320"/>
                </a:lnTo>
                <a:lnTo>
                  <a:pt x="2768" y="3321"/>
                </a:lnTo>
                <a:lnTo>
                  <a:pt x="2764" y="3325"/>
                </a:lnTo>
                <a:lnTo>
                  <a:pt x="2762" y="3330"/>
                </a:lnTo>
                <a:lnTo>
                  <a:pt x="2758" y="3334"/>
                </a:lnTo>
                <a:lnTo>
                  <a:pt x="2757" y="3338"/>
                </a:lnTo>
                <a:lnTo>
                  <a:pt x="2755" y="3340"/>
                </a:lnTo>
                <a:lnTo>
                  <a:pt x="2753" y="3341"/>
                </a:lnTo>
                <a:lnTo>
                  <a:pt x="2762" y="3354"/>
                </a:lnTo>
                <a:lnTo>
                  <a:pt x="2769" y="3374"/>
                </a:lnTo>
                <a:lnTo>
                  <a:pt x="2777" y="3398"/>
                </a:lnTo>
                <a:lnTo>
                  <a:pt x="2782" y="3421"/>
                </a:lnTo>
                <a:lnTo>
                  <a:pt x="2788" y="3443"/>
                </a:lnTo>
                <a:lnTo>
                  <a:pt x="2793" y="3460"/>
                </a:lnTo>
                <a:lnTo>
                  <a:pt x="2798" y="3467"/>
                </a:lnTo>
                <a:lnTo>
                  <a:pt x="2804" y="3470"/>
                </a:lnTo>
                <a:lnTo>
                  <a:pt x="2809" y="3474"/>
                </a:lnTo>
                <a:lnTo>
                  <a:pt x="2815" y="3480"/>
                </a:lnTo>
                <a:lnTo>
                  <a:pt x="2818" y="3492"/>
                </a:lnTo>
                <a:lnTo>
                  <a:pt x="2813" y="3492"/>
                </a:lnTo>
                <a:lnTo>
                  <a:pt x="2813" y="3496"/>
                </a:lnTo>
                <a:lnTo>
                  <a:pt x="2798" y="3498"/>
                </a:lnTo>
                <a:lnTo>
                  <a:pt x="2788" y="3500"/>
                </a:lnTo>
                <a:lnTo>
                  <a:pt x="2777" y="3501"/>
                </a:lnTo>
                <a:lnTo>
                  <a:pt x="2762" y="3503"/>
                </a:lnTo>
                <a:lnTo>
                  <a:pt x="2749" y="3489"/>
                </a:lnTo>
                <a:lnTo>
                  <a:pt x="2737" y="3483"/>
                </a:lnTo>
                <a:lnTo>
                  <a:pt x="2722" y="3481"/>
                </a:lnTo>
                <a:lnTo>
                  <a:pt x="2708" y="3481"/>
                </a:lnTo>
                <a:lnTo>
                  <a:pt x="2689" y="3480"/>
                </a:lnTo>
                <a:lnTo>
                  <a:pt x="2669" y="3474"/>
                </a:lnTo>
                <a:lnTo>
                  <a:pt x="2666" y="3472"/>
                </a:lnTo>
                <a:lnTo>
                  <a:pt x="2662" y="3469"/>
                </a:lnTo>
                <a:lnTo>
                  <a:pt x="2660" y="3465"/>
                </a:lnTo>
                <a:lnTo>
                  <a:pt x="2658" y="3461"/>
                </a:lnTo>
                <a:lnTo>
                  <a:pt x="2657" y="3458"/>
                </a:lnTo>
                <a:lnTo>
                  <a:pt x="2653" y="3454"/>
                </a:lnTo>
                <a:lnTo>
                  <a:pt x="2618" y="3450"/>
                </a:lnTo>
                <a:lnTo>
                  <a:pt x="2615" y="3449"/>
                </a:lnTo>
                <a:lnTo>
                  <a:pt x="2615" y="3445"/>
                </a:lnTo>
                <a:lnTo>
                  <a:pt x="2613" y="3441"/>
                </a:lnTo>
                <a:lnTo>
                  <a:pt x="2611" y="3438"/>
                </a:lnTo>
                <a:lnTo>
                  <a:pt x="2609" y="3434"/>
                </a:lnTo>
                <a:lnTo>
                  <a:pt x="2562" y="3427"/>
                </a:lnTo>
                <a:lnTo>
                  <a:pt x="2558" y="3403"/>
                </a:lnTo>
                <a:lnTo>
                  <a:pt x="2551" y="3380"/>
                </a:lnTo>
                <a:lnTo>
                  <a:pt x="2538" y="3356"/>
                </a:lnTo>
                <a:lnTo>
                  <a:pt x="2528" y="3334"/>
                </a:lnTo>
                <a:lnTo>
                  <a:pt x="2517" y="3309"/>
                </a:lnTo>
                <a:lnTo>
                  <a:pt x="2509" y="3280"/>
                </a:lnTo>
                <a:lnTo>
                  <a:pt x="2506" y="3249"/>
                </a:lnTo>
                <a:lnTo>
                  <a:pt x="2484" y="3236"/>
                </a:lnTo>
                <a:lnTo>
                  <a:pt x="2464" y="3214"/>
                </a:lnTo>
                <a:lnTo>
                  <a:pt x="2442" y="3185"/>
                </a:lnTo>
                <a:lnTo>
                  <a:pt x="2422" y="3152"/>
                </a:lnTo>
                <a:lnTo>
                  <a:pt x="2404" y="3120"/>
                </a:lnTo>
                <a:lnTo>
                  <a:pt x="2389" y="3090"/>
                </a:lnTo>
                <a:lnTo>
                  <a:pt x="2377" y="3065"/>
                </a:lnTo>
                <a:lnTo>
                  <a:pt x="2364" y="3041"/>
                </a:lnTo>
                <a:lnTo>
                  <a:pt x="2348" y="3014"/>
                </a:lnTo>
                <a:lnTo>
                  <a:pt x="2324" y="2990"/>
                </a:lnTo>
                <a:lnTo>
                  <a:pt x="2300" y="2972"/>
                </a:lnTo>
                <a:lnTo>
                  <a:pt x="2273" y="2961"/>
                </a:lnTo>
                <a:lnTo>
                  <a:pt x="2273" y="2947"/>
                </a:lnTo>
                <a:lnTo>
                  <a:pt x="2269" y="2943"/>
                </a:lnTo>
                <a:lnTo>
                  <a:pt x="2266" y="2940"/>
                </a:lnTo>
                <a:lnTo>
                  <a:pt x="2264" y="2936"/>
                </a:lnTo>
                <a:lnTo>
                  <a:pt x="2260" y="2930"/>
                </a:lnTo>
                <a:lnTo>
                  <a:pt x="2242" y="2934"/>
                </a:lnTo>
                <a:lnTo>
                  <a:pt x="2217" y="2934"/>
                </a:lnTo>
                <a:lnTo>
                  <a:pt x="2189" y="2930"/>
                </a:lnTo>
                <a:lnTo>
                  <a:pt x="2188" y="2929"/>
                </a:lnTo>
                <a:lnTo>
                  <a:pt x="2184" y="2927"/>
                </a:lnTo>
                <a:lnTo>
                  <a:pt x="2182" y="2923"/>
                </a:lnTo>
                <a:lnTo>
                  <a:pt x="2178" y="2921"/>
                </a:lnTo>
                <a:lnTo>
                  <a:pt x="2175" y="2920"/>
                </a:lnTo>
                <a:lnTo>
                  <a:pt x="2173" y="2918"/>
                </a:lnTo>
                <a:lnTo>
                  <a:pt x="2168" y="2920"/>
                </a:lnTo>
                <a:lnTo>
                  <a:pt x="2155" y="2923"/>
                </a:lnTo>
                <a:lnTo>
                  <a:pt x="2140" y="2927"/>
                </a:lnTo>
                <a:lnTo>
                  <a:pt x="2126" y="2929"/>
                </a:lnTo>
                <a:lnTo>
                  <a:pt x="2117" y="2947"/>
                </a:lnTo>
                <a:lnTo>
                  <a:pt x="2108" y="2965"/>
                </a:lnTo>
                <a:lnTo>
                  <a:pt x="2098" y="2983"/>
                </a:lnTo>
                <a:lnTo>
                  <a:pt x="2093" y="3005"/>
                </a:lnTo>
                <a:lnTo>
                  <a:pt x="2082" y="3005"/>
                </a:lnTo>
                <a:lnTo>
                  <a:pt x="2077" y="3016"/>
                </a:lnTo>
                <a:lnTo>
                  <a:pt x="2068" y="3023"/>
                </a:lnTo>
                <a:lnTo>
                  <a:pt x="2055" y="3027"/>
                </a:lnTo>
                <a:lnTo>
                  <a:pt x="2038" y="3027"/>
                </a:lnTo>
                <a:lnTo>
                  <a:pt x="2020" y="3014"/>
                </a:lnTo>
                <a:lnTo>
                  <a:pt x="1998" y="3000"/>
                </a:lnTo>
                <a:lnTo>
                  <a:pt x="1973" y="2985"/>
                </a:lnTo>
                <a:lnTo>
                  <a:pt x="1948" y="2969"/>
                </a:lnTo>
                <a:lnTo>
                  <a:pt x="1924" y="2954"/>
                </a:lnTo>
                <a:lnTo>
                  <a:pt x="1906" y="2938"/>
                </a:lnTo>
                <a:lnTo>
                  <a:pt x="1893" y="2923"/>
                </a:lnTo>
                <a:lnTo>
                  <a:pt x="1884" y="2901"/>
                </a:lnTo>
                <a:lnTo>
                  <a:pt x="1878" y="2876"/>
                </a:lnTo>
                <a:lnTo>
                  <a:pt x="1875" y="2849"/>
                </a:lnTo>
                <a:lnTo>
                  <a:pt x="1869" y="2823"/>
                </a:lnTo>
                <a:lnTo>
                  <a:pt x="1862" y="2800"/>
                </a:lnTo>
                <a:lnTo>
                  <a:pt x="1849" y="2781"/>
                </a:lnTo>
                <a:lnTo>
                  <a:pt x="1846" y="2778"/>
                </a:lnTo>
                <a:lnTo>
                  <a:pt x="1844" y="2776"/>
                </a:lnTo>
                <a:lnTo>
                  <a:pt x="1842" y="2776"/>
                </a:lnTo>
                <a:lnTo>
                  <a:pt x="1840" y="2774"/>
                </a:lnTo>
                <a:lnTo>
                  <a:pt x="1838" y="2774"/>
                </a:lnTo>
                <a:lnTo>
                  <a:pt x="1837" y="2774"/>
                </a:lnTo>
                <a:lnTo>
                  <a:pt x="1833" y="2772"/>
                </a:lnTo>
                <a:lnTo>
                  <a:pt x="1829" y="2769"/>
                </a:lnTo>
                <a:lnTo>
                  <a:pt x="1813" y="2749"/>
                </a:lnTo>
                <a:lnTo>
                  <a:pt x="1800" y="2725"/>
                </a:lnTo>
                <a:lnTo>
                  <a:pt x="1786" y="2701"/>
                </a:lnTo>
                <a:lnTo>
                  <a:pt x="1737" y="2665"/>
                </a:lnTo>
                <a:lnTo>
                  <a:pt x="1733" y="2649"/>
                </a:lnTo>
                <a:lnTo>
                  <a:pt x="1729" y="2634"/>
                </a:lnTo>
                <a:lnTo>
                  <a:pt x="1677" y="2627"/>
                </a:lnTo>
                <a:lnTo>
                  <a:pt x="1618" y="2620"/>
                </a:lnTo>
                <a:lnTo>
                  <a:pt x="1562" y="2612"/>
                </a:lnTo>
                <a:lnTo>
                  <a:pt x="1509" y="2605"/>
                </a:lnTo>
                <a:lnTo>
                  <a:pt x="1506" y="2656"/>
                </a:lnTo>
                <a:lnTo>
                  <a:pt x="1495" y="2661"/>
                </a:lnTo>
                <a:lnTo>
                  <a:pt x="1482" y="2663"/>
                </a:lnTo>
                <a:lnTo>
                  <a:pt x="1466" y="2663"/>
                </a:lnTo>
                <a:lnTo>
                  <a:pt x="1448" y="2656"/>
                </a:lnTo>
                <a:lnTo>
                  <a:pt x="1426" y="2654"/>
                </a:lnTo>
                <a:lnTo>
                  <a:pt x="1402" y="2654"/>
                </a:lnTo>
                <a:lnTo>
                  <a:pt x="1378" y="2652"/>
                </a:lnTo>
                <a:lnTo>
                  <a:pt x="1333" y="2643"/>
                </a:lnTo>
                <a:lnTo>
                  <a:pt x="1286" y="2640"/>
                </a:lnTo>
                <a:lnTo>
                  <a:pt x="1238" y="2636"/>
                </a:lnTo>
                <a:lnTo>
                  <a:pt x="1191" y="2627"/>
                </a:lnTo>
                <a:lnTo>
                  <a:pt x="1164" y="2618"/>
                </a:lnTo>
                <a:lnTo>
                  <a:pt x="1140" y="2603"/>
                </a:lnTo>
                <a:lnTo>
                  <a:pt x="1117" y="2589"/>
                </a:lnTo>
                <a:lnTo>
                  <a:pt x="1095" y="2574"/>
                </a:lnTo>
                <a:lnTo>
                  <a:pt x="1044" y="2543"/>
                </a:lnTo>
                <a:lnTo>
                  <a:pt x="997" y="2514"/>
                </a:lnTo>
                <a:lnTo>
                  <a:pt x="949" y="2487"/>
                </a:lnTo>
                <a:lnTo>
                  <a:pt x="900" y="2454"/>
                </a:lnTo>
                <a:lnTo>
                  <a:pt x="884" y="2447"/>
                </a:lnTo>
                <a:lnTo>
                  <a:pt x="868" y="2441"/>
                </a:lnTo>
                <a:lnTo>
                  <a:pt x="851" y="2434"/>
                </a:lnTo>
                <a:lnTo>
                  <a:pt x="837" y="2429"/>
                </a:lnTo>
                <a:lnTo>
                  <a:pt x="822" y="2420"/>
                </a:lnTo>
                <a:lnTo>
                  <a:pt x="813" y="2407"/>
                </a:lnTo>
                <a:lnTo>
                  <a:pt x="808" y="2390"/>
                </a:lnTo>
                <a:lnTo>
                  <a:pt x="811" y="2389"/>
                </a:lnTo>
                <a:lnTo>
                  <a:pt x="811" y="2387"/>
                </a:lnTo>
                <a:lnTo>
                  <a:pt x="813" y="2385"/>
                </a:lnTo>
                <a:lnTo>
                  <a:pt x="815" y="2383"/>
                </a:lnTo>
                <a:lnTo>
                  <a:pt x="780" y="2383"/>
                </a:lnTo>
                <a:lnTo>
                  <a:pt x="766" y="2378"/>
                </a:lnTo>
                <a:lnTo>
                  <a:pt x="740" y="2372"/>
                </a:lnTo>
                <a:lnTo>
                  <a:pt x="709" y="2369"/>
                </a:lnTo>
                <a:lnTo>
                  <a:pt x="675" y="2365"/>
                </a:lnTo>
                <a:lnTo>
                  <a:pt x="638" y="2363"/>
                </a:lnTo>
                <a:lnTo>
                  <a:pt x="606" y="2360"/>
                </a:lnTo>
                <a:lnTo>
                  <a:pt x="577" y="2358"/>
                </a:lnTo>
                <a:lnTo>
                  <a:pt x="557" y="2358"/>
                </a:lnTo>
                <a:lnTo>
                  <a:pt x="553" y="2352"/>
                </a:lnTo>
                <a:lnTo>
                  <a:pt x="551" y="2350"/>
                </a:lnTo>
                <a:lnTo>
                  <a:pt x="549" y="2347"/>
                </a:lnTo>
                <a:lnTo>
                  <a:pt x="548" y="2343"/>
                </a:lnTo>
                <a:lnTo>
                  <a:pt x="546" y="2338"/>
                </a:lnTo>
                <a:lnTo>
                  <a:pt x="546" y="2330"/>
                </a:lnTo>
                <a:lnTo>
                  <a:pt x="540" y="2318"/>
                </a:lnTo>
                <a:lnTo>
                  <a:pt x="540" y="2303"/>
                </a:lnTo>
                <a:lnTo>
                  <a:pt x="542" y="2287"/>
                </a:lnTo>
                <a:lnTo>
                  <a:pt x="542" y="2270"/>
                </a:lnTo>
                <a:lnTo>
                  <a:pt x="540" y="2254"/>
                </a:lnTo>
                <a:lnTo>
                  <a:pt x="535" y="2243"/>
                </a:lnTo>
                <a:lnTo>
                  <a:pt x="522" y="2227"/>
                </a:lnTo>
                <a:lnTo>
                  <a:pt x="508" y="2209"/>
                </a:lnTo>
                <a:lnTo>
                  <a:pt x="491" y="2189"/>
                </a:lnTo>
                <a:lnTo>
                  <a:pt x="475" y="2172"/>
                </a:lnTo>
                <a:lnTo>
                  <a:pt x="462" y="2160"/>
                </a:lnTo>
                <a:lnTo>
                  <a:pt x="451" y="2150"/>
                </a:lnTo>
                <a:lnTo>
                  <a:pt x="448" y="2150"/>
                </a:lnTo>
                <a:lnTo>
                  <a:pt x="440" y="2149"/>
                </a:lnTo>
                <a:lnTo>
                  <a:pt x="433" y="2149"/>
                </a:lnTo>
                <a:lnTo>
                  <a:pt x="424" y="2147"/>
                </a:lnTo>
                <a:lnTo>
                  <a:pt x="424" y="2130"/>
                </a:lnTo>
                <a:lnTo>
                  <a:pt x="422" y="2112"/>
                </a:lnTo>
                <a:lnTo>
                  <a:pt x="422" y="2092"/>
                </a:lnTo>
                <a:lnTo>
                  <a:pt x="420" y="2080"/>
                </a:lnTo>
                <a:lnTo>
                  <a:pt x="400" y="2074"/>
                </a:lnTo>
                <a:lnTo>
                  <a:pt x="378" y="2067"/>
                </a:lnTo>
                <a:lnTo>
                  <a:pt x="358" y="2058"/>
                </a:lnTo>
                <a:lnTo>
                  <a:pt x="344" y="2047"/>
                </a:lnTo>
                <a:lnTo>
                  <a:pt x="338" y="2038"/>
                </a:lnTo>
                <a:lnTo>
                  <a:pt x="335" y="2027"/>
                </a:lnTo>
                <a:lnTo>
                  <a:pt x="331" y="2018"/>
                </a:lnTo>
                <a:lnTo>
                  <a:pt x="326" y="2007"/>
                </a:lnTo>
                <a:lnTo>
                  <a:pt x="317" y="2000"/>
                </a:lnTo>
                <a:lnTo>
                  <a:pt x="297" y="1994"/>
                </a:lnTo>
                <a:lnTo>
                  <a:pt x="277" y="1989"/>
                </a:lnTo>
                <a:lnTo>
                  <a:pt x="257" y="1983"/>
                </a:lnTo>
                <a:lnTo>
                  <a:pt x="237" y="1976"/>
                </a:lnTo>
                <a:lnTo>
                  <a:pt x="220" y="1965"/>
                </a:lnTo>
                <a:lnTo>
                  <a:pt x="209" y="1950"/>
                </a:lnTo>
                <a:lnTo>
                  <a:pt x="204" y="1932"/>
                </a:lnTo>
                <a:lnTo>
                  <a:pt x="209" y="1923"/>
                </a:lnTo>
                <a:lnTo>
                  <a:pt x="215" y="1907"/>
                </a:lnTo>
                <a:lnTo>
                  <a:pt x="220" y="1889"/>
                </a:lnTo>
                <a:lnTo>
                  <a:pt x="224" y="1872"/>
                </a:lnTo>
                <a:lnTo>
                  <a:pt x="209" y="1865"/>
                </a:lnTo>
                <a:lnTo>
                  <a:pt x="204" y="1858"/>
                </a:lnTo>
                <a:lnTo>
                  <a:pt x="202" y="1852"/>
                </a:lnTo>
                <a:lnTo>
                  <a:pt x="202" y="1847"/>
                </a:lnTo>
                <a:lnTo>
                  <a:pt x="206" y="1841"/>
                </a:lnTo>
                <a:lnTo>
                  <a:pt x="206" y="1834"/>
                </a:lnTo>
                <a:lnTo>
                  <a:pt x="202" y="1825"/>
                </a:lnTo>
                <a:lnTo>
                  <a:pt x="193" y="1810"/>
                </a:lnTo>
                <a:lnTo>
                  <a:pt x="180" y="1796"/>
                </a:lnTo>
                <a:lnTo>
                  <a:pt x="171" y="1781"/>
                </a:lnTo>
                <a:lnTo>
                  <a:pt x="157" y="1760"/>
                </a:lnTo>
                <a:lnTo>
                  <a:pt x="140" y="1740"/>
                </a:lnTo>
                <a:lnTo>
                  <a:pt x="126" y="1718"/>
                </a:lnTo>
                <a:lnTo>
                  <a:pt x="118" y="1709"/>
                </a:lnTo>
                <a:lnTo>
                  <a:pt x="111" y="1700"/>
                </a:lnTo>
                <a:lnTo>
                  <a:pt x="106" y="1685"/>
                </a:lnTo>
                <a:lnTo>
                  <a:pt x="109" y="1676"/>
                </a:lnTo>
                <a:lnTo>
                  <a:pt x="109" y="1663"/>
                </a:lnTo>
                <a:lnTo>
                  <a:pt x="113" y="1650"/>
                </a:lnTo>
                <a:lnTo>
                  <a:pt x="117" y="1647"/>
                </a:lnTo>
                <a:lnTo>
                  <a:pt x="118" y="1645"/>
                </a:lnTo>
                <a:lnTo>
                  <a:pt x="124" y="1643"/>
                </a:lnTo>
                <a:lnTo>
                  <a:pt x="128" y="1641"/>
                </a:lnTo>
                <a:lnTo>
                  <a:pt x="131" y="1638"/>
                </a:lnTo>
                <a:lnTo>
                  <a:pt x="131" y="1638"/>
                </a:lnTo>
                <a:lnTo>
                  <a:pt x="133" y="1638"/>
                </a:lnTo>
                <a:lnTo>
                  <a:pt x="133" y="1641"/>
                </a:lnTo>
                <a:lnTo>
                  <a:pt x="133" y="1643"/>
                </a:lnTo>
                <a:lnTo>
                  <a:pt x="135" y="1641"/>
                </a:lnTo>
                <a:lnTo>
                  <a:pt x="135" y="1640"/>
                </a:lnTo>
                <a:lnTo>
                  <a:pt x="135" y="1638"/>
                </a:lnTo>
                <a:lnTo>
                  <a:pt x="135" y="1636"/>
                </a:lnTo>
                <a:lnTo>
                  <a:pt x="133" y="1634"/>
                </a:lnTo>
                <a:lnTo>
                  <a:pt x="133" y="1634"/>
                </a:lnTo>
                <a:lnTo>
                  <a:pt x="131" y="1638"/>
                </a:lnTo>
                <a:lnTo>
                  <a:pt x="113" y="1634"/>
                </a:lnTo>
                <a:lnTo>
                  <a:pt x="106" y="1623"/>
                </a:lnTo>
                <a:lnTo>
                  <a:pt x="98" y="1612"/>
                </a:lnTo>
                <a:lnTo>
                  <a:pt x="93" y="1601"/>
                </a:lnTo>
                <a:lnTo>
                  <a:pt x="88" y="1589"/>
                </a:lnTo>
                <a:lnTo>
                  <a:pt x="84" y="1570"/>
                </a:lnTo>
                <a:lnTo>
                  <a:pt x="91" y="1561"/>
                </a:lnTo>
                <a:lnTo>
                  <a:pt x="91" y="1556"/>
                </a:lnTo>
                <a:lnTo>
                  <a:pt x="88" y="1549"/>
                </a:lnTo>
                <a:lnTo>
                  <a:pt x="84" y="1541"/>
                </a:lnTo>
                <a:lnTo>
                  <a:pt x="84" y="1530"/>
                </a:lnTo>
                <a:lnTo>
                  <a:pt x="88" y="1523"/>
                </a:lnTo>
                <a:lnTo>
                  <a:pt x="93" y="1512"/>
                </a:lnTo>
                <a:lnTo>
                  <a:pt x="97" y="1500"/>
                </a:lnTo>
                <a:lnTo>
                  <a:pt x="80" y="1487"/>
                </a:lnTo>
                <a:lnTo>
                  <a:pt x="71" y="1467"/>
                </a:lnTo>
                <a:lnTo>
                  <a:pt x="66" y="1467"/>
                </a:lnTo>
                <a:lnTo>
                  <a:pt x="62" y="1469"/>
                </a:lnTo>
                <a:lnTo>
                  <a:pt x="60" y="1469"/>
                </a:lnTo>
                <a:lnTo>
                  <a:pt x="58" y="1469"/>
                </a:lnTo>
                <a:lnTo>
                  <a:pt x="57" y="1467"/>
                </a:lnTo>
                <a:lnTo>
                  <a:pt x="57" y="1463"/>
                </a:lnTo>
                <a:lnTo>
                  <a:pt x="57" y="1458"/>
                </a:lnTo>
                <a:lnTo>
                  <a:pt x="55" y="1450"/>
                </a:lnTo>
                <a:lnTo>
                  <a:pt x="60" y="1436"/>
                </a:lnTo>
                <a:lnTo>
                  <a:pt x="58" y="1416"/>
                </a:lnTo>
                <a:lnTo>
                  <a:pt x="51" y="1396"/>
                </a:lnTo>
                <a:lnTo>
                  <a:pt x="38" y="1376"/>
                </a:lnTo>
                <a:lnTo>
                  <a:pt x="28" y="1356"/>
                </a:lnTo>
                <a:lnTo>
                  <a:pt x="17" y="1340"/>
                </a:lnTo>
                <a:lnTo>
                  <a:pt x="11" y="1323"/>
                </a:lnTo>
                <a:lnTo>
                  <a:pt x="11" y="1316"/>
                </a:lnTo>
                <a:lnTo>
                  <a:pt x="11" y="1312"/>
                </a:lnTo>
                <a:lnTo>
                  <a:pt x="13" y="1309"/>
                </a:lnTo>
                <a:lnTo>
                  <a:pt x="13" y="1309"/>
                </a:lnTo>
                <a:lnTo>
                  <a:pt x="15" y="1307"/>
                </a:lnTo>
                <a:lnTo>
                  <a:pt x="17" y="1305"/>
                </a:lnTo>
                <a:lnTo>
                  <a:pt x="18" y="1303"/>
                </a:lnTo>
                <a:lnTo>
                  <a:pt x="13" y="1252"/>
                </a:lnTo>
                <a:lnTo>
                  <a:pt x="18" y="1245"/>
                </a:lnTo>
                <a:lnTo>
                  <a:pt x="26" y="1236"/>
                </a:lnTo>
                <a:lnTo>
                  <a:pt x="31" y="1225"/>
                </a:lnTo>
                <a:lnTo>
                  <a:pt x="33" y="1212"/>
                </a:lnTo>
                <a:lnTo>
                  <a:pt x="29" y="1194"/>
                </a:lnTo>
                <a:lnTo>
                  <a:pt x="24" y="1176"/>
                </a:lnTo>
                <a:lnTo>
                  <a:pt x="17" y="1160"/>
                </a:lnTo>
                <a:lnTo>
                  <a:pt x="9" y="1141"/>
                </a:lnTo>
                <a:lnTo>
                  <a:pt x="2" y="1120"/>
                </a:lnTo>
                <a:lnTo>
                  <a:pt x="0" y="1092"/>
                </a:lnTo>
                <a:lnTo>
                  <a:pt x="15" y="1076"/>
                </a:lnTo>
                <a:lnTo>
                  <a:pt x="33" y="1052"/>
                </a:lnTo>
                <a:lnTo>
                  <a:pt x="49" y="1027"/>
                </a:lnTo>
                <a:lnTo>
                  <a:pt x="62" y="1000"/>
                </a:lnTo>
                <a:lnTo>
                  <a:pt x="71" y="978"/>
                </a:lnTo>
                <a:lnTo>
                  <a:pt x="75" y="965"/>
                </a:lnTo>
                <a:lnTo>
                  <a:pt x="80" y="954"/>
                </a:lnTo>
                <a:lnTo>
                  <a:pt x="82" y="945"/>
                </a:lnTo>
                <a:lnTo>
                  <a:pt x="82" y="940"/>
                </a:lnTo>
                <a:lnTo>
                  <a:pt x="82" y="934"/>
                </a:lnTo>
                <a:lnTo>
                  <a:pt x="84" y="929"/>
                </a:lnTo>
                <a:lnTo>
                  <a:pt x="88" y="925"/>
                </a:lnTo>
                <a:lnTo>
                  <a:pt x="89" y="921"/>
                </a:lnTo>
                <a:lnTo>
                  <a:pt x="89" y="918"/>
                </a:lnTo>
                <a:lnTo>
                  <a:pt x="91" y="912"/>
                </a:lnTo>
                <a:lnTo>
                  <a:pt x="89" y="907"/>
                </a:lnTo>
                <a:lnTo>
                  <a:pt x="89" y="905"/>
                </a:lnTo>
                <a:lnTo>
                  <a:pt x="88" y="901"/>
                </a:lnTo>
                <a:lnTo>
                  <a:pt x="84" y="900"/>
                </a:lnTo>
                <a:lnTo>
                  <a:pt x="82" y="896"/>
                </a:lnTo>
                <a:lnTo>
                  <a:pt x="82" y="894"/>
                </a:lnTo>
                <a:lnTo>
                  <a:pt x="82" y="876"/>
                </a:lnTo>
                <a:lnTo>
                  <a:pt x="88" y="860"/>
                </a:lnTo>
                <a:lnTo>
                  <a:pt x="98" y="841"/>
                </a:lnTo>
                <a:lnTo>
                  <a:pt x="108" y="829"/>
                </a:lnTo>
                <a:lnTo>
                  <a:pt x="113" y="818"/>
                </a:lnTo>
                <a:lnTo>
                  <a:pt x="109" y="765"/>
                </a:lnTo>
                <a:lnTo>
                  <a:pt x="111" y="765"/>
                </a:lnTo>
                <a:lnTo>
                  <a:pt x="115" y="763"/>
                </a:lnTo>
                <a:lnTo>
                  <a:pt x="118" y="761"/>
                </a:lnTo>
                <a:lnTo>
                  <a:pt x="122" y="760"/>
                </a:lnTo>
                <a:lnTo>
                  <a:pt x="124" y="758"/>
                </a:lnTo>
                <a:lnTo>
                  <a:pt x="137" y="734"/>
                </a:lnTo>
                <a:lnTo>
                  <a:pt x="144" y="705"/>
                </a:lnTo>
                <a:lnTo>
                  <a:pt x="157" y="705"/>
                </a:lnTo>
                <a:lnTo>
                  <a:pt x="168" y="678"/>
                </a:lnTo>
                <a:lnTo>
                  <a:pt x="184" y="649"/>
                </a:lnTo>
                <a:lnTo>
                  <a:pt x="198" y="621"/>
                </a:lnTo>
                <a:lnTo>
                  <a:pt x="206" y="581"/>
                </a:lnTo>
                <a:lnTo>
                  <a:pt x="218" y="578"/>
                </a:lnTo>
                <a:lnTo>
                  <a:pt x="222" y="560"/>
                </a:lnTo>
                <a:lnTo>
                  <a:pt x="222" y="540"/>
                </a:lnTo>
                <a:lnTo>
                  <a:pt x="226" y="521"/>
                </a:lnTo>
                <a:lnTo>
                  <a:pt x="235" y="505"/>
                </a:lnTo>
                <a:lnTo>
                  <a:pt x="248" y="485"/>
                </a:lnTo>
                <a:lnTo>
                  <a:pt x="257" y="465"/>
                </a:lnTo>
                <a:lnTo>
                  <a:pt x="264" y="438"/>
                </a:lnTo>
                <a:lnTo>
                  <a:pt x="264" y="410"/>
                </a:lnTo>
                <a:lnTo>
                  <a:pt x="266" y="383"/>
                </a:lnTo>
                <a:lnTo>
                  <a:pt x="269" y="358"/>
                </a:lnTo>
                <a:lnTo>
                  <a:pt x="280" y="334"/>
                </a:lnTo>
                <a:lnTo>
                  <a:pt x="268" y="334"/>
                </a:lnTo>
                <a:lnTo>
                  <a:pt x="269" y="312"/>
                </a:lnTo>
                <a:lnTo>
                  <a:pt x="273" y="294"/>
                </a:lnTo>
                <a:lnTo>
                  <a:pt x="280" y="278"/>
                </a:lnTo>
                <a:lnTo>
                  <a:pt x="291" y="281"/>
                </a:lnTo>
                <a:lnTo>
                  <a:pt x="286" y="263"/>
                </a:lnTo>
                <a:lnTo>
                  <a:pt x="284" y="241"/>
                </a:lnTo>
                <a:lnTo>
                  <a:pt x="284" y="218"/>
                </a:lnTo>
                <a:lnTo>
                  <a:pt x="286" y="194"/>
                </a:lnTo>
                <a:lnTo>
                  <a:pt x="282" y="172"/>
                </a:lnTo>
                <a:lnTo>
                  <a:pt x="282" y="152"/>
                </a:lnTo>
                <a:lnTo>
                  <a:pt x="284" y="130"/>
                </a:lnTo>
                <a:lnTo>
                  <a:pt x="282" y="109"/>
                </a:lnTo>
                <a:lnTo>
                  <a:pt x="277" y="98"/>
                </a:lnTo>
                <a:lnTo>
                  <a:pt x="271" y="89"/>
                </a:lnTo>
                <a:lnTo>
                  <a:pt x="266" y="78"/>
                </a:lnTo>
                <a:lnTo>
                  <a:pt x="266" y="65"/>
                </a:lnTo>
                <a:lnTo>
                  <a:pt x="271" y="49"/>
                </a:lnTo>
                <a:lnTo>
                  <a:pt x="277" y="32"/>
                </a:lnTo>
                <a:lnTo>
                  <a:pt x="280" y="12"/>
                </a:lnTo>
                <a:lnTo>
                  <a:pt x="286" y="12"/>
                </a:lnTo>
                <a:lnTo>
                  <a:pt x="288" y="14"/>
                </a:lnTo>
                <a:lnTo>
                  <a:pt x="289" y="14"/>
                </a:lnTo>
                <a:lnTo>
                  <a:pt x="291" y="14"/>
                </a:lnTo>
                <a:lnTo>
                  <a:pt x="293" y="16"/>
                </a:lnTo>
                <a:lnTo>
                  <a:pt x="308" y="27"/>
                </a:lnTo>
                <a:lnTo>
                  <a:pt x="320" y="43"/>
                </a:lnTo>
                <a:lnTo>
                  <a:pt x="331" y="60"/>
                </a:lnTo>
                <a:lnTo>
                  <a:pt x="342" y="72"/>
                </a:lnTo>
                <a:lnTo>
                  <a:pt x="360" y="83"/>
                </a:lnTo>
                <a:lnTo>
                  <a:pt x="384" y="90"/>
                </a:lnTo>
                <a:lnTo>
                  <a:pt x="409" y="94"/>
                </a:lnTo>
                <a:lnTo>
                  <a:pt x="433" y="101"/>
                </a:lnTo>
                <a:lnTo>
                  <a:pt x="433" y="105"/>
                </a:lnTo>
                <a:lnTo>
                  <a:pt x="433" y="107"/>
                </a:lnTo>
                <a:lnTo>
                  <a:pt x="433" y="109"/>
                </a:lnTo>
                <a:lnTo>
                  <a:pt x="433" y="109"/>
                </a:lnTo>
                <a:lnTo>
                  <a:pt x="433" y="110"/>
                </a:lnTo>
                <a:lnTo>
                  <a:pt x="433" y="112"/>
                </a:lnTo>
                <a:lnTo>
                  <a:pt x="438" y="110"/>
                </a:lnTo>
                <a:lnTo>
                  <a:pt x="442" y="110"/>
                </a:lnTo>
                <a:lnTo>
                  <a:pt x="448" y="109"/>
                </a:lnTo>
                <a:lnTo>
                  <a:pt x="453" y="109"/>
                </a:lnTo>
                <a:lnTo>
                  <a:pt x="462" y="109"/>
                </a:lnTo>
                <a:lnTo>
                  <a:pt x="462" y="127"/>
                </a:lnTo>
                <a:lnTo>
                  <a:pt x="466" y="138"/>
                </a:lnTo>
                <a:lnTo>
                  <a:pt x="469" y="149"/>
                </a:lnTo>
                <a:lnTo>
                  <a:pt x="475" y="161"/>
                </a:lnTo>
                <a:lnTo>
                  <a:pt x="475" y="160"/>
                </a:lnTo>
                <a:lnTo>
                  <a:pt x="477" y="158"/>
                </a:lnTo>
                <a:lnTo>
                  <a:pt x="477" y="158"/>
                </a:lnTo>
                <a:lnTo>
                  <a:pt x="477" y="156"/>
                </a:lnTo>
                <a:lnTo>
                  <a:pt x="478" y="152"/>
                </a:lnTo>
                <a:lnTo>
                  <a:pt x="482" y="150"/>
                </a:lnTo>
                <a:lnTo>
                  <a:pt x="484" y="150"/>
                </a:lnTo>
                <a:lnTo>
                  <a:pt x="486" y="149"/>
                </a:lnTo>
                <a:lnTo>
                  <a:pt x="486" y="147"/>
                </a:lnTo>
                <a:lnTo>
                  <a:pt x="486" y="145"/>
                </a:lnTo>
                <a:lnTo>
                  <a:pt x="486" y="141"/>
                </a:lnTo>
                <a:lnTo>
                  <a:pt x="486" y="136"/>
                </a:lnTo>
                <a:lnTo>
                  <a:pt x="484" y="129"/>
                </a:lnTo>
                <a:lnTo>
                  <a:pt x="482" y="118"/>
                </a:lnTo>
                <a:lnTo>
                  <a:pt x="482" y="110"/>
                </a:lnTo>
                <a:lnTo>
                  <a:pt x="482" y="105"/>
                </a:lnTo>
                <a:lnTo>
                  <a:pt x="478" y="92"/>
                </a:lnTo>
                <a:lnTo>
                  <a:pt x="466" y="92"/>
                </a:lnTo>
                <a:lnTo>
                  <a:pt x="466" y="72"/>
                </a:lnTo>
                <a:lnTo>
                  <a:pt x="482" y="72"/>
                </a:lnTo>
                <a:lnTo>
                  <a:pt x="482" y="69"/>
                </a:lnTo>
                <a:lnTo>
                  <a:pt x="484" y="65"/>
                </a:lnTo>
                <a:lnTo>
                  <a:pt x="484" y="63"/>
                </a:lnTo>
                <a:lnTo>
                  <a:pt x="486" y="60"/>
                </a:lnTo>
                <a:lnTo>
                  <a:pt x="489" y="60"/>
                </a:lnTo>
                <a:lnTo>
                  <a:pt x="489" y="49"/>
                </a:lnTo>
                <a:lnTo>
                  <a:pt x="482" y="36"/>
                </a:lnTo>
                <a:lnTo>
                  <a:pt x="473" y="23"/>
                </a:lnTo>
                <a:lnTo>
                  <a:pt x="469" y="9"/>
                </a:lnTo>
                <a:lnTo>
                  <a:pt x="480" y="3"/>
                </a:lnTo>
                <a:lnTo>
                  <a:pt x="495" y="1"/>
                </a:lnTo>
                <a:lnTo>
                  <a:pt x="51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" name="자유형 9">
            <a:extLst>
              <a:ext uri="{FF2B5EF4-FFF2-40B4-BE49-F238E27FC236}">
                <a16:creationId xmlns:a16="http://schemas.microsoft.com/office/drawing/2014/main" id="{8E3E97DD-3000-4D40-BBC9-3D0473DF3F9F}"/>
              </a:ext>
            </a:extLst>
          </p:cNvPr>
          <p:cNvSpPr/>
          <p:nvPr/>
        </p:nvSpPr>
        <p:spPr>
          <a:xfrm>
            <a:off x="6344277" y="2092544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EA83AC-F31A-4AD8-8C82-993DC3635832}"/>
              </a:ext>
            </a:extLst>
          </p:cNvPr>
          <p:cNvSpPr txBox="1"/>
          <p:nvPr/>
        </p:nvSpPr>
        <p:spPr>
          <a:xfrm>
            <a:off x="8216749" y="1861712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E6A377-0A0F-492E-8E07-E663CD7CC8DB}"/>
              </a:ext>
            </a:extLst>
          </p:cNvPr>
          <p:cNvSpPr txBox="1"/>
          <p:nvPr/>
        </p:nvSpPr>
        <p:spPr>
          <a:xfrm>
            <a:off x="6774994" y="1769379"/>
            <a:ext cx="1368000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2"/>
                </a:solidFill>
              </a:rPr>
              <a:t>A 48</a:t>
            </a:r>
            <a:r>
              <a:rPr lang="en-US" altLang="ko-KR" sz="2000" b="1" dirty="0">
                <a:solidFill>
                  <a:schemeClr val="accent2"/>
                </a:solidFill>
              </a:rPr>
              <a:t>%</a:t>
            </a:r>
            <a:endParaRPr lang="ko-KR" altLang="en-US" sz="2000" b="1" dirty="0">
              <a:solidFill>
                <a:schemeClr val="accent2"/>
              </a:solidFill>
            </a:endParaRPr>
          </a:p>
        </p:txBody>
      </p:sp>
      <p:sp>
        <p:nvSpPr>
          <p:cNvPr id="7" name="자유형 19">
            <a:extLst>
              <a:ext uri="{FF2B5EF4-FFF2-40B4-BE49-F238E27FC236}">
                <a16:creationId xmlns:a16="http://schemas.microsoft.com/office/drawing/2014/main" id="{787586AE-FD48-4638-B278-7D2C91ED1ECC}"/>
              </a:ext>
            </a:extLst>
          </p:cNvPr>
          <p:cNvSpPr/>
          <p:nvPr/>
        </p:nvSpPr>
        <p:spPr>
          <a:xfrm>
            <a:off x="6344277" y="2901564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868655-5EA9-478B-9C5A-6B900DA9FD4B}"/>
              </a:ext>
            </a:extLst>
          </p:cNvPr>
          <p:cNvSpPr txBox="1"/>
          <p:nvPr/>
        </p:nvSpPr>
        <p:spPr>
          <a:xfrm>
            <a:off x="8216749" y="2756552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A3BBE9A-F6DF-44EA-9477-F2EC66853244}"/>
              </a:ext>
            </a:extLst>
          </p:cNvPr>
          <p:cNvSpPr txBox="1"/>
          <p:nvPr/>
        </p:nvSpPr>
        <p:spPr>
          <a:xfrm>
            <a:off x="6774994" y="2578399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</a:rPr>
              <a:t>B 22</a:t>
            </a:r>
            <a:r>
              <a:rPr lang="en-US" altLang="ko-KR" sz="2000" b="1" dirty="0">
                <a:solidFill>
                  <a:schemeClr val="accent3"/>
                </a:solidFill>
              </a:rPr>
              <a:t>%</a:t>
            </a:r>
            <a:endParaRPr lang="ko-KR" altLang="en-US" sz="2000" b="1" dirty="0">
              <a:solidFill>
                <a:schemeClr val="accent3"/>
              </a:solidFill>
            </a:endParaRPr>
          </a:p>
        </p:txBody>
      </p:sp>
      <p:sp>
        <p:nvSpPr>
          <p:cNvPr id="10" name="자유형 22">
            <a:extLst>
              <a:ext uri="{FF2B5EF4-FFF2-40B4-BE49-F238E27FC236}">
                <a16:creationId xmlns:a16="http://schemas.microsoft.com/office/drawing/2014/main" id="{50F84133-0C89-4C57-8368-8C122E1B7243}"/>
              </a:ext>
            </a:extLst>
          </p:cNvPr>
          <p:cNvSpPr/>
          <p:nvPr/>
        </p:nvSpPr>
        <p:spPr>
          <a:xfrm>
            <a:off x="6344277" y="3710584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45F3979-0609-4910-9BF4-33492B5CC682}"/>
              </a:ext>
            </a:extLst>
          </p:cNvPr>
          <p:cNvSpPr txBox="1"/>
          <p:nvPr/>
        </p:nvSpPr>
        <p:spPr>
          <a:xfrm>
            <a:off x="8216749" y="3575415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88C0108-D605-4397-99D1-15444A6EAF6D}"/>
              </a:ext>
            </a:extLst>
          </p:cNvPr>
          <p:cNvSpPr txBox="1"/>
          <p:nvPr/>
        </p:nvSpPr>
        <p:spPr>
          <a:xfrm>
            <a:off x="6774994" y="3387419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</a:rPr>
              <a:t>C 34</a:t>
            </a:r>
            <a:r>
              <a:rPr lang="en-US" altLang="ko-KR" sz="2000" b="1" dirty="0">
                <a:solidFill>
                  <a:schemeClr val="accent4"/>
                </a:solidFill>
              </a:rPr>
              <a:t>%</a:t>
            </a:r>
            <a:endParaRPr lang="ko-KR" altLang="en-US" sz="2000" b="1" dirty="0">
              <a:solidFill>
                <a:schemeClr val="accent4"/>
              </a:solidFill>
            </a:endParaRPr>
          </a:p>
        </p:txBody>
      </p:sp>
      <p:sp>
        <p:nvSpPr>
          <p:cNvPr id="13" name="자유형 28">
            <a:extLst>
              <a:ext uri="{FF2B5EF4-FFF2-40B4-BE49-F238E27FC236}">
                <a16:creationId xmlns:a16="http://schemas.microsoft.com/office/drawing/2014/main" id="{5EE4BB36-3A32-4A25-A508-017E399185F8}"/>
              </a:ext>
            </a:extLst>
          </p:cNvPr>
          <p:cNvSpPr/>
          <p:nvPr/>
        </p:nvSpPr>
        <p:spPr>
          <a:xfrm>
            <a:off x="6344277" y="4519605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B29BDC8-2404-494E-873D-2566827FF83D}"/>
              </a:ext>
            </a:extLst>
          </p:cNvPr>
          <p:cNvSpPr txBox="1"/>
          <p:nvPr/>
        </p:nvSpPr>
        <p:spPr>
          <a:xfrm>
            <a:off x="8216749" y="4288773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52983AA-C082-4811-B7A0-46B623C47B71}"/>
              </a:ext>
            </a:extLst>
          </p:cNvPr>
          <p:cNvSpPr txBox="1"/>
          <p:nvPr/>
        </p:nvSpPr>
        <p:spPr>
          <a:xfrm>
            <a:off x="6774994" y="4196440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</a:rPr>
              <a:t>D 16</a:t>
            </a:r>
            <a:r>
              <a:rPr lang="en-US" altLang="ko-KR" sz="2000" b="1" dirty="0">
                <a:solidFill>
                  <a:schemeClr val="accent1"/>
                </a:solidFill>
              </a:rPr>
              <a:t>%</a:t>
            </a:r>
            <a:endParaRPr lang="ko-KR" altLang="en-US" sz="2000" b="1" dirty="0">
              <a:solidFill>
                <a:schemeClr val="accent1"/>
              </a:solidFill>
            </a:endParaRPr>
          </a:p>
        </p:txBody>
      </p:sp>
      <p:sp>
        <p:nvSpPr>
          <p:cNvPr id="16" name="자유형 11">
            <a:extLst>
              <a:ext uri="{FF2B5EF4-FFF2-40B4-BE49-F238E27FC236}">
                <a16:creationId xmlns:a16="http://schemas.microsoft.com/office/drawing/2014/main" id="{95EB67F3-B707-4D9E-A079-F3FE3ED0E109}"/>
              </a:ext>
            </a:extLst>
          </p:cNvPr>
          <p:cNvSpPr/>
          <p:nvPr/>
        </p:nvSpPr>
        <p:spPr>
          <a:xfrm rot="10800000" flipV="1">
            <a:off x="6344277" y="5333421"/>
            <a:ext cx="5148000" cy="57985"/>
          </a:xfrm>
          <a:custGeom>
            <a:avLst/>
            <a:gdLst>
              <a:gd name="connsiteX0" fmla="*/ 0 w 4060371"/>
              <a:gd name="connsiteY0" fmla="*/ 0 h 0"/>
              <a:gd name="connsiteX1" fmla="*/ 4060371 w 406037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60371">
                <a:moveTo>
                  <a:pt x="0" y="0"/>
                </a:moveTo>
                <a:lnTo>
                  <a:pt x="4060371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32">
            <a:extLst>
              <a:ext uri="{FF2B5EF4-FFF2-40B4-BE49-F238E27FC236}">
                <a16:creationId xmlns:a16="http://schemas.microsoft.com/office/drawing/2014/main" id="{44D729AE-B388-4699-BF08-266199157128}"/>
              </a:ext>
            </a:extLst>
          </p:cNvPr>
          <p:cNvSpPr/>
          <p:nvPr/>
        </p:nvSpPr>
        <p:spPr>
          <a:xfrm>
            <a:off x="6797074" y="4928132"/>
            <a:ext cx="792088" cy="79208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8" name="타원 33">
            <a:extLst>
              <a:ext uri="{FF2B5EF4-FFF2-40B4-BE49-F238E27FC236}">
                <a16:creationId xmlns:a16="http://schemas.microsoft.com/office/drawing/2014/main" id="{28639D79-5E69-490B-8F8A-48A36653428C}"/>
              </a:ext>
            </a:extLst>
          </p:cNvPr>
          <p:cNvSpPr/>
          <p:nvPr/>
        </p:nvSpPr>
        <p:spPr>
          <a:xfrm>
            <a:off x="8553790" y="4928132"/>
            <a:ext cx="792088" cy="792088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타원 34">
            <a:extLst>
              <a:ext uri="{FF2B5EF4-FFF2-40B4-BE49-F238E27FC236}">
                <a16:creationId xmlns:a16="http://schemas.microsoft.com/office/drawing/2014/main" id="{0A1CD25E-D4C2-40DA-A553-A88E1DCFCE21}"/>
              </a:ext>
            </a:extLst>
          </p:cNvPr>
          <p:cNvSpPr/>
          <p:nvPr/>
        </p:nvSpPr>
        <p:spPr>
          <a:xfrm>
            <a:off x="10310506" y="4928132"/>
            <a:ext cx="792088" cy="792088"/>
          </a:xfrm>
          <a:prstGeom prst="ellipse">
            <a:avLst/>
          </a:prstGeom>
          <a:solidFill>
            <a:schemeClr val="accent4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A2F4417-DCF7-4525-BE9E-09B26FEA506E}"/>
              </a:ext>
            </a:extLst>
          </p:cNvPr>
          <p:cNvSpPr txBox="1"/>
          <p:nvPr/>
        </p:nvSpPr>
        <p:spPr>
          <a:xfrm>
            <a:off x="6579145" y="5824427"/>
            <a:ext cx="12807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61ECF5D-FD52-45DC-928B-181DB0C11B72}"/>
              </a:ext>
            </a:extLst>
          </p:cNvPr>
          <p:cNvSpPr txBox="1"/>
          <p:nvPr/>
        </p:nvSpPr>
        <p:spPr>
          <a:xfrm>
            <a:off x="8333565" y="5824427"/>
            <a:ext cx="12807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773053E-7B4D-400C-939E-7FF9784B0D82}"/>
              </a:ext>
            </a:extLst>
          </p:cNvPr>
          <p:cNvSpPr txBox="1"/>
          <p:nvPr/>
        </p:nvSpPr>
        <p:spPr>
          <a:xfrm>
            <a:off x="10087984" y="5824427"/>
            <a:ext cx="12807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grpSp>
        <p:nvGrpSpPr>
          <p:cNvPr id="23" name="그룹 100">
            <a:extLst>
              <a:ext uri="{FF2B5EF4-FFF2-40B4-BE49-F238E27FC236}">
                <a16:creationId xmlns:a16="http://schemas.microsoft.com/office/drawing/2014/main" id="{CC640F0C-B482-43C4-8240-3BDD3D55E2EB}"/>
              </a:ext>
            </a:extLst>
          </p:cNvPr>
          <p:cNvGrpSpPr/>
          <p:nvPr/>
        </p:nvGrpSpPr>
        <p:grpSpPr>
          <a:xfrm>
            <a:off x="2629999" y="2592571"/>
            <a:ext cx="514923" cy="514923"/>
            <a:chOff x="1813250" y="2081018"/>
            <a:chExt cx="616404" cy="616404"/>
          </a:xfrm>
        </p:grpSpPr>
        <p:grpSp>
          <p:nvGrpSpPr>
            <p:cNvPr id="24" name="그룹 101">
              <a:extLst>
                <a:ext uri="{FF2B5EF4-FFF2-40B4-BE49-F238E27FC236}">
                  <a16:creationId xmlns:a16="http://schemas.microsoft.com/office/drawing/2014/main" id="{37658999-4011-4E4F-BF8B-298D0B097FA0}"/>
                </a:ext>
              </a:extLst>
            </p:cNvPr>
            <p:cNvGrpSpPr/>
            <p:nvPr/>
          </p:nvGrpSpPr>
          <p:grpSpPr>
            <a:xfrm>
              <a:off x="1813250" y="2081018"/>
              <a:ext cx="616404" cy="616404"/>
              <a:chOff x="10579276" y="3457866"/>
              <a:chExt cx="1097175" cy="1097175"/>
            </a:xfrm>
          </p:grpSpPr>
          <p:sp>
            <p:nvSpPr>
              <p:cNvPr id="26" name="눈물 방울 103">
                <a:extLst>
                  <a:ext uri="{FF2B5EF4-FFF2-40B4-BE49-F238E27FC236}">
                    <a16:creationId xmlns:a16="http://schemas.microsoft.com/office/drawing/2014/main" id="{D9E0A1BC-9993-444D-83E5-7C3A2134D0B9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2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104">
                <a:extLst>
                  <a:ext uri="{FF2B5EF4-FFF2-40B4-BE49-F238E27FC236}">
                    <a16:creationId xmlns:a16="http://schemas.microsoft.com/office/drawing/2014/main" id="{06C94C5A-7305-40AC-ACD0-25DC9CC86B35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1F9F746-2EA0-48C8-A674-CB676A5BA847}"/>
                </a:ext>
              </a:extLst>
            </p:cNvPr>
            <p:cNvSpPr txBox="1"/>
            <p:nvPr/>
          </p:nvSpPr>
          <p:spPr>
            <a:xfrm>
              <a:off x="1900178" y="214599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" name="그룹 105">
            <a:extLst>
              <a:ext uri="{FF2B5EF4-FFF2-40B4-BE49-F238E27FC236}">
                <a16:creationId xmlns:a16="http://schemas.microsoft.com/office/drawing/2014/main" id="{9B23FE6C-20F2-465E-A6CE-DEB45DC52AA6}"/>
              </a:ext>
            </a:extLst>
          </p:cNvPr>
          <p:cNvGrpSpPr/>
          <p:nvPr/>
        </p:nvGrpSpPr>
        <p:grpSpPr>
          <a:xfrm>
            <a:off x="1438676" y="3773850"/>
            <a:ext cx="514923" cy="514923"/>
            <a:chOff x="3327523" y="1634051"/>
            <a:chExt cx="616404" cy="616404"/>
          </a:xfrm>
        </p:grpSpPr>
        <p:grpSp>
          <p:nvGrpSpPr>
            <p:cNvPr id="29" name="그룹 106">
              <a:extLst>
                <a:ext uri="{FF2B5EF4-FFF2-40B4-BE49-F238E27FC236}">
                  <a16:creationId xmlns:a16="http://schemas.microsoft.com/office/drawing/2014/main" id="{56D1A99A-A34F-4E03-84D3-A64E52D405A1}"/>
                </a:ext>
              </a:extLst>
            </p:cNvPr>
            <p:cNvGrpSpPr/>
            <p:nvPr/>
          </p:nvGrpSpPr>
          <p:grpSpPr>
            <a:xfrm>
              <a:off x="3327523" y="1634051"/>
              <a:ext cx="616404" cy="616404"/>
              <a:chOff x="10579276" y="3457866"/>
              <a:chExt cx="1097175" cy="1097175"/>
            </a:xfrm>
          </p:grpSpPr>
          <p:sp>
            <p:nvSpPr>
              <p:cNvPr id="31" name="눈물 방울 108">
                <a:extLst>
                  <a:ext uri="{FF2B5EF4-FFF2-40B4-BE49-F238E27FC236}">
                    <a16:creationId xmlns:a16="http://schemas.microsoft.com/office/drawing/2014/main" id="{5C43239E-66E2-4210-9B0A-FA81CFDA4C25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3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타원 109">
                <a:extLst>
                  <a:ext uri="{FF2B5EF4-FFF2-40B4-BE49-F238E27FC236}">
                    <a16:creationId xmlns:a16="http://schemas.microsoft.com/office/drawing/2014/main" id="{4B64F33B-DA6E-4DDF-85BF-01959B531FCF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9D15B94-1A59-4E64-A105-C256B78803E6}"/>
                </a:ext>
              </a:extLst>
            </p:cNvPr>
            <p:cNvSpPr txBox="1"/>
            <p:nvPr/>
          </p:nvSpPr>
          <p:spPr>
            <a:xfrm>
              <a:off x="3431807" y="1709580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그룹 110">
            <a:extLst>
              <a:ext uri="{FF2B5EF4-FFF2-40B4-BE49-F238E27FC236}">
                <a16:creationId xmlns:a16="http://schemas.microsoft.com/office/drawing/2014/main" id="{C95A14AA-27D6-4F1D-A0FD-B4F1C700D72B}"/>
              </a:ext>
            </a:extLst>
          </p:cNvPr>
          <p:cNvGrpSpPr/>
          <p:nvPr/>
        </p:nvGrpSpPr>
        <p:grpSpPr>
          <a:xfrm>
            <a:off x="3378077" y="3401361"/>
            <a:ext cx="514923" cy="514923"/>
            <a:chOff x="3012998" y="3521197"/>
            <a:chExt cx="616404" cy="616404"/>
          </a:xfrm>
        </p:grpSpPr>
        <p:grpSp>
          <p:nvGrpSpPr>
            <p:cNvPr id="34" name="그룹 111">
              <a:extLst>
                <a:ext uri="{FF2B5EF4-FFF2-40B4-BE49-F238E27FC236}">
                  <a16:creationId xmlns:a16="http://schemas.microsoft.com/office/drawing/2014/main" id="{C7FD03D4-071E-43E5-99E6-B7001FADDDF7}"/>
                </a:ext>
              </a:extLst>
            </p:cNvPr>
            <p:cNvGrpSpPr/>
            <p:nvPr/>
          </p:nvGrpSpPr>
          <p:grpSpPr>
            <a:xfrm>
              <a:off x="3012998" y="3521197"/>
              <a:ext cx="616404" cy="616404"/>
              <a:chOff x="10579276" y="3457866"/>
              <a:chExt cx="1097175" cy="1097175"/>
            </a:xfrm>
          </p:grpSpPr>
          <p:sp>
            <p:nvSpPr>
              <p:cNvPr id="36" name="눈물 방울 113">
                <a:extLst>
                  <a:ext uri="{FF2B5EF4-FFF2-40B4-BE49-F238E27FC236}">
                    <a16:creationId xmlns:a16="http://schemas.microsoft.com/office/drawing/2014/main" id="{0386F491-5442-42DE-BF49-BC43D7C3A107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4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114">
                <a:extLst>
                  <a:ext uri="{FF2B5EF4-FFF2-40B4-BE49-F238E27FC236}">
                    <a16:creationId xmlns:a16="http://schemas.microsoft.com/office/drawing/2014/main" id="{6D17BB7F-EE26-49A8-894A-7A6C1A6C2961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230E790-002E-4F4E-AF68-87771648F288}"/>
                </a:ext>
              </a:extLst>
            </p:cNvPr>
            <p:cNvSpPr txBox="1"/>
            <p:nvPr/>
          </p:nvSpPr>
          <p:spPr>
            <a:xfrm>
              <a:off x="3095242" y="359654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8" name="그룹 115">
            <a:extLst>
              <a:ext uri="{FF2B5EF4-FFF2-40B4-BE49-F238E27FC236}">
                <a16:creationId xmlns:a16="http://schemas.microsoft.com/office/drawing/2014/main" id="{60406FFF-3E36-405D-968A-5166C74E9350}"/>
              </a:ext>
            </a:extLst>
          </p:cNvPr>
          <p:cNvGrpSpPr/>
          <p:nvPr/>
        </p:nvGrpSpPr>
        <p:grpSpPr>
          <a:xfrm>
            <a:off x="4384840" y="3948015"/>
            <a:ext cx="514923" cy="514923"/>
            <a:chOff x="6150365" y="2029275"/>
            <a:chExt cx="616404" cy="616404"/>
          </a:xfrm>
        </p:grpSpPr>
        <p:grpSp>
          <p:nvGrpSpPr>
            <p:cNvPr id="39" name="그룹 116">
              <a:extLst>
                <a:ext uri="{FF2B5EF4-FFF2-40B4-BE49-F238E27FC236}">
                  <a16:creationId xmlns:a16="http://schemas.microsoft.com/office/drawing/2014/main" id="{BE6D4AA5-9EBF-40EA-A89C-BE555F3727B5}"/>
                </a:ext>
              </a:extLst>
            </p:cNvPr>
            <p:cNvGrpSpPr/>
            <p:nvPr/>
          </p:nvGrpSpPr>
          <p:grpSpPr>
            <a:xfrm>
              <a:off x="6150365" y="2029275"/>
              <a:ext cx="616404" cy="616404"/>
              <a:chOff x="10579276" y="3457866"/>
              <a:chExt cx="1097175" cy="1097175"/>
            </a:xfrm>
          </p:grpSpPr>
          <p:sp>
            <p:nvSpPr>
              <p:cNvPr id="41" name="눈물 방울 118">
                <a:extLst>
                  <a:ext uri="{FF2B5EF4-FFF2-40B4-BE49-F238E27FC236}">
                    <a16:creationId xmlns:a16="http://schemas.microsoft.com/office/drawing/2014/main" id="{46B18D8F-585D-4C9E-8001-546A644CBDE0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1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2" name="타원 119">
                <a:extLst>
                  <a:ext uri="{FF2B5EF4-FFF2-40B4-BE49-F238E27FC236}">
                    <a16:creationId xmlns:a16="http://schemas.microsoft.com/office/drawing/2014/main" id="{DB3906B0-FC62-4EAB-85D2-6F3FE43C5AA7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5488115-1169-41FA-9FD3-8C5AE55EBCD0}"/>
                </a:ext>
              </a:extLst>
            </p:cNvPr>
            <p:cNvSpPr txBox="1"/>
            <p:nvPr/>
          </p:nvSpPr>
          <p:spPr>
            <a:xfrm>
              <a:off x="6245031" y="2099244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43" name="직선 연결선 5">
            <a:extLst>
              <a:ext uri="{FF2B5EF4-FFF2-40B4-BE49-F238E27FC236}">
                <a16:creationId xmlns:a16="http://schemas.microsoft.com/office/drawing/2014/main" id="{7F5B8A55-C04D-4011-8FED-838827F7EB38}"/>
              </a:ext>
            </a:extLst>
          </p:cNvPr>
          <p:cNvCxnSpPr>
            <a:cxnSpLocks/>
          </p:cNvCxnSpPr>
          <p:nvPr/>
        </p:nvCxnSpPr>
        <p:spPr>
          <a:xfrm flipH="1">
            <a:off x="6195692" y="1831523"/>
            <a:ext cx="6416" cy="421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ounded Rectangle 25">
            <a:extLst>
              <a:ext uri="{FF2B5EF4-FFF2-40B4-BE49-F238E27FC236}">
                <a16:creationId xmlns:a16="http://schemas.microsoft.com/office/drawing/2014/main" id="{75A66162-0EE2-4AD6-96DB-52E129A4766B}"/>
              </a:ext>
            </a:extLst>
          </p:cNvPr>
          <p:cNvSpPr/>
          <p:nvPr/>
        </p:nvSpPr>
        <p:spPr>
          <a:xfrm>
            <a:off x="10481482" y="5181767"/>
            <a:ext cx="477765" cy="350126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Trapezoid 22">
            <a:extLst>
              <a:ext uri="{FF2B5EF4-FFF2-40B4-BE49-F238E27FC236}">
                <a16:creationId xmlns:a16="http://schemas.microsoft.com/office/drawing/2014/main" id="{6B9A15B1-0B69-4B8F-BC2E-738958B68F57}"/>
              </a:ext>
            </a:extLst>
          </p:cNvPr>
          <p:cNvSpPr>
            <a:spLocks noChangeAspect="1"/>
          </p:cNvSpPr>
          <p:nvPr/>
        </p:nvSpPr>
        <p:spPr>
          <a:xfrm>
            <a:off x="8703543" y="5181767"/>
            <a:ext cx="507761" cy="258308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Freeform 53">
            <a:extLst>
              <a:ext uri="{FF2B5EF4-FFF2-40B4-BE49-F238E27FC236}">
                <a16:creationId xmlns:a16="http://schemas.microsoft.com/office/drawing/2014/main" id="{317764D1-D31D-4D38-A1B2-48436EFDC488}"/>
              </a:ext>
            </a:extLst>
          </p:cNvPr>
          <p:cNvSpPr/>
          <p:nvPr/>
        </p:nvSpPr>
        <p:spPr>
          <a:xfrm>
            <a:off x="7009506" y="5154682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ight Arrow 5">
            <a:extLst>
              <a:ext uri="{FF2B5EF4-FFF2-40B4-BE49-F238E27FC236}">
                <a16:creationId xmlns:a16="http://schemas.microsoft.com/office/drawing/2014/main" id="{5367155A-DB83-4C11-8DFF-C16A2F913887}"/>
              </a:ext>
            </a:extLst>
          </p:cNvPr>
          <p:cNvSpPr/>
          <p:nvPr/>
        </p:nvSpPr>
        <p:spPr>
          <a:xfrm flipH="1">
            <a:off x="796585" y="2492896"/>
            <a:ext cx="8508720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Right Arrow 54">
            <a:extLst>
              <a:ext uri="{FF2B5EF4-FFF2-40B4-BE49-F238E27FC236}">
                <a16:creationId xmlns:a16="http://schemas.microsoft.com/office/drawing/2014/main" id="{7422D3A4-DAD8-4C6E-983C-AFE4028CC52E}"/>
              </a:ext>
            </a:extLst>
          </p:cNvPr>
          <p:cNvSpPr/>
          <p:nvPr/>
        </p:nvSpPr>
        <p:spPr>
          <a:xfrm flipH="1">
            <a:off x="1572738" y="3343006"/>
            <a:ext cx="7732566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6" name="Right Arrow 55">
            <a:extLst>
              <a:ext uri="{FF2B5EF4-FFF2-40B4-BE49-F238E27FC236}">
                <a16:creationId xmlns:a16="http://schemas.microsoft.com/office/drawing/2014/main" id="{B0505419-A8B9-448A-B485-B4994AB72D7E}"/>
              </a:ext>
            </a:extLst>
          </p:cNvPr>
          <p:cNvSpPr/>
          <p:nvPr/>
        </p:nvSpPr>
        <p:spPr>
          <a:xfrm flipH="1">
            <a:off x="2343638" y="4193116"/>
            <a:ext cx="6961666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C2795F9-3535-4A49-85ED-0B264BBE6705}"/>
              </a:ext>
            </a:extLst>
          </p:cNvPr>
          <p:cNvGrpSpPr/>
          <p:nvPr/>
        </p:nvGrpSpPr>
        <p:grpSpPr>
          <a:xfrm rot="271634">
            <a:off x="10160731" y="2186402"/>
            <a:ext cx="1262423" cy="1186683"/>
            <a:chOff x="5903628" y="805233"/>
            <a:chExt cx="5796431" cy="5448665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2480EDE-B109-478B-86D6-78FA2043FC88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E0BB3EF-9026-4A1E-BA45-005931327312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FE4BDC7-0D69-46B5-8611-F6E1C24F254D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20E5DB5-1EEC-494E-842C-96347D2873AE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66E6372-572B-4276-AC18-94460FBC036D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5CA7C6B-8690-498E-B070-19AD9AA0CB7D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81D04F6-7884-4023-9063-8C7C37DABBF5}"/>
              </a:ext>
            </a:extLst>
          </p:cNvPr>
          <p:cNvGrpSpPr/>
          <p:nvPr/>
        </p:nvGrpSpPr>
        <p:grpSpPr>
          <a:xfrm rot="756224">
            <a:off x="9335211" y="2030278"/>
            <a:ext cx="1544150" cy="1451507"/>
            <a:chOff x="5903628" y="805233"/>
            <a:chExt cx="5796431" cy="5448665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A44270-5925-4D2C-96C0-28E874EE5DAF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899F82D-3065-4744-BDDC-0C8D13E49FFF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B2E296A-7D88-46C3-ACD9-0C45A354A77A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3139942-E358-4CE5-84AA-D135A20C169F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4882525-C0FD-429B-9F95-4EC6A91210C7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E68D889-6E25-4DFB-914B-548FF7049219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3A47251-021F-4748-A7AA-3457480DCB6F}"/>
              </a:ext>
            </a:extLst>
          </p:cNvPr>
          <p:cNvGrpSpPr/>
          <p:nvPr/>
        </p:nvGrpSpPr>
        <p:grpSpPr>
          <a:xfrm rot="21222013">
            <a:off x="8591290" y="2338155"/>
            <a:ext cx="1421809" cy="1336506"/>
            <a:chOff x="5903628" y="805233"/>
            <a:chExt cx="5796431" cy="544866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CDF4E86-934F-4951-BC80-37DD542EBD9F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F9ACD17-6A24-4C8C-BC3D-7817EF307DEC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20027C8-F661-4BDA-90FD-B8E8F70B7252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70CE6C9-C98C-489B-B643-773463A12FDE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DF57867-4ABC-4CA0-8A77-25170D9C3E09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4F4E4D3-5E0E-4CE6-917F-673B51F3F90C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7" name="Right Arrow 56">
            <a:extLst>
              <a:ext uri="{FF2B5EF4-FFF2-40B4-BE49-F238E27FC236}">
                <a16:creationId xmlns:a16="http://schemas.microsoft.com/office/drawing/2014/main" id="{CA16F6F9-0928-4452-8BE7-DCA19580DC7B}"/>
              </a:ext>
            </a:extLst>
          </p:cNvPr>
          <p:cNvSpPr/>
          <p:nvPr/>
        </p:nvSpPr>
        <p:spPr>
          <a:xfrm flipH="1">
            <a:off x="3107335" y="5043226"/>
            <a:ext cx="6197968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E94A08D-B05A-47F7-BD91-BB87B47ABAAB}"/>
              </a:ext>
            </a:extLst>
          </p:cNvPr>
          <p:cNvGrpSpPr/>
          <p:nvPr/>
        </p:nvGrpSpPr>
        <p:grpSpPr>
          <a:xfrm>
            <a:off x="1607849" y="2726804"/>
            <a:ext cx="4969080" cy="467124"/>
            <a:chOff x="4965552" y="1811177"/>
            <a:chExt cx="3484978" cy="46712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F1C4BC4A-9C63-4DD8-BD05-85AD5D2CFC5E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684E585-FBB5-423C-820C-D7EB149F60BA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EEA6458-8494-4EE1-ABFC-3D5865BF0679}"/>
              </a:ext>
            </a:extLst>
          </p:cNvPr>
          <p:cNvGrpSpPr/>
          <p:nvPr/>
        </p:nvGrpSpPr>
        <p:grpSpPr>
          <a:xfrm>
            <a:off x="2384384" y="3573596"/>
            <a:ext cx="4969080" cy="467124"/>
            <a:chOff x="4965552" y="1811177"/>
            <a:chExt cx="3484978" cy="46712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F19EA5D-A94A-409B-9AC2-70F37F03B835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7CE9B69-C979-4CEA-BBAE-23C7B835C24B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C83947C-ACE4-46A9-98D7-28BE83A9D863}"/>
              </a:ext>
            </a:extLst>
          </p:cNvPr>
          <p:cNvGrpSpPr/>
          <p:nvPr/>
        </p:nvGrpSpPr>
        <p:grpSpPr>
          <a:xfrm>
            <a:off x="3165816" y="4420388"/>
            <a:ext cx="4969080" cy="467124"/>
            <a:chOff x="4965552" y="1811177"/>
            <a:chExt cx="3484978" cy="467124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7071620E-65FF-4A9F-9E32-2CBB633A6BA2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59B4463-CFA9-4654-8319-F1E7E92A1103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FD1837D-B4A3-4A63-9A21-5F604BD36ACA}"/>
              </a:ext>
            </a:extLst>
          </p:cNvPr>
          <p:cNvGrpSpPr/>
          <p:nvPr/>
        </p:nvGrpSpPr>
        <p:grpSpPr>
          <a:xfrm>
            <a:off x="3921513" y="5276705"/>
            <a:ext cx="4969080" cy="467124"/>
            <a:chOff x="4965552" y="1811177"/>
            <a:chExt cx="3484978" cy="467124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8EFC193-3DB9-45E8-B107-5F0F37ED7E84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27C0DF0-B859-4C6D-97D4-4267AF8E904C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0" name="Rounded Rectangle 27">
            <a:extLst>
              <a:ext uri="{FF2B5EF4-FFF2-40B4-BE49-F238E27FC236}">
                <a16:creationId xmlns:a16="http://schemas.microsoft.com/office/drawing/2014/main" id="{AC2697FF-DB43-4AA0-B21D-AD7634C17254}"/>
              </a:ext>
            </a:extLst>
          </p:cNvPr>
          <p:cNvSpPr/>
          <p:nvPr/>
        </p:nvSpPr>
        <p:spPr>
          <a:xfrm>
            <a:off x="1993012" y="3655994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Rounded Rectangle 7">
            <a:extLst>
              <a:ext uri="{FF2B5EF4-FFF2-40B4-BE49-F238E27FC236}">
                <a16:creationId xmlns:a16="http://schemas.microsoft.com/office/drawing/2014/main" id="{20E5122D-E363-4B80-AC3E-DEC332DE0190}"/>
              </a:ext>
            </a:extLst>
          </p:cNvPr>
          <p:cNvSpPr/>
          <p:nvPr/>
        </p:nvSpPr>
        <p:spPr>
          <a:xfrm>
            <a:off x="1186142" y="2759791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2" name="Rectangle 16">
            <a:extLst>
              <a:ext uri="{FF2B5EF4-FFF2-40B4-BE49-F238E27FC236}">
                <a16:creationId xmlns:a16="http://schemas.microsoft.com/office/drawing/2014/main" id="{AEC86514-6EC5-4AFF-A715-33CA4FF2A7F3}"/>
              </a:ext>
            </a:extLst>
          </p:cNvPr>
          <p:cNvSpPr/>
          <p:nvPr/>
        </p:nvSpPr>
        <p:spPr>
          <a:xfrm rot="2700000">
            <a:off x="3583225" y="5304408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Rectangle 9">
            <a:extLst>
              <a:ext uri="{FF2B5EF4-FFF2-40B4-BE49-F238E27FC236}">
                <a16:creationId xmlns:a16="http://schemas.microsoft.com/office/drawing/2014/main" id="{6987065F-C3F1-40E5-89E1-ABE76B077EE1}"/>
              </a:ext>
            </a:extLst>
          </p:cNvPr>
          <p:cNvSpPr/>
          <p:nvPr/>
        </p:nvSpPr>
        <p:spPr>
          <a:xfrm>
            <a:off x="2768189" y="4492220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D33D326-33C3-4DAA-AE45-F6627F3A30DE}"/>
              </a:ext>
            </a:extLst>
          </p:cNvPr>
          <p:cNvGrpSpPr/>
          <p:nvPr/>
        </p:nvGrpSpPr>
        <p:grpSpPr>
          <a:xfrm>
            <a:off x="8664766" y="2710532"/>
            <a:ext cx="2733833" cy="3236130"/>
            <a:chOff x="234240" y="3151274"/>
            <a:chExt cx="1777698" cy="210432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EF8F15FC-9DCF-4101-A83A-2B0FAC32CADD}"/>
                </a:ext>
              </a:extLst>
            </p:cNvPr>
            <p:cNvGrpSpPr/>
            <p:nvPr/>
          </p:nvGrpSpPr>
          <p:grpSpPr>
            <a:xfrm>
              <a:off x="1040563" y="3151274"/>
              <a:ext cx="528979" cy="750934"/>
              <a:chOff x="3805328" y="4061908"/>
              <a:chExt cx="310118" cy="440241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09F81948-4C11-4747-99FB-DC3254737BBC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3922F66D-5B3A-4DF4-9FED-36FFDDD3BC0C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B4C4370F-72E1-4346-A424-EBE903C85F70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442D964-0AAC-405A-A97D-DC2F701D78F9}"/>
                </a:ext>
              </a:extLst>
            </p:cNvPr>
            <p:cNvGrpSpPr/>
            <p:nvPr/>
          </p:nvGrpSpPr>
          <p:grpSpPr>
            <a:xfrm>
              <a:off x="282955" y="3238595"/>
              <a:ext cx="528979" cy="750934"/>
              <a:chOff x="3805328" y="4061908"/>
              <a:chExt cx="310118" cy="440241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912C27B4-C769-44D4-8A29-1D1D9797A312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5356FD17-0C0A-40EB-A570-91D7B55BFA6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3BBEC721-B1A4-4D07-BF89-3F404D561690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B418E39-A35F-4C2D-970B-53E797E73B2A}"/>
                </a:ext>
              </a:extLst>
            </p:cNvPr>
            <p:cNvGrpSpPr/>
            <p:nvPr/>
          </p:nvGrpSpPr>
          <p:grpSpPr>
            <a:xfrm rot="20897398">
              <a:off x="698863" y="3163222"/>
              <a:ext cx="528979" cy="750934"/>
              <a:chOff x="3805328" y="4061908"/>
              <a:chExt cx="310118" cy="440241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5FBFF0F-2E9D-41F4-960F-9BA0B393C975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F0F98920-3FCA-4060-8C8D-1B5FB90CA22A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863E146-DA86-4CD1-8F96-57D57D112D38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5EFB47F-507A-4071-BD5D-A60FA1F67C63}"/>
                </a:ext>
              </a:extLst>
            </p:cNvPr>
            <p:cNvGrpSpPr/>
            <p:nvPr/>
          </p:nvGrpSpPr>
          <p:grpSpPr>
            <a:xfrm rot="1631776" flipH="1">
              <a:off x="1438708" y="3180047"/>
              <a:ext cx="528979" cy="750934"/>
              <a:chOff x="3805328" y="4061908"/>
              <a:chExt cx="310118" cy="440241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911968C-2A4F-4D96-890B-A44B5977DCA3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E727ABA-171D-4CC3-B92D-9F2B13F98F9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E9EA966-7819-430B-B42B-85B2F38A4892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205">
              <a:extLst>
                <a:ext uri="{FF2B5EF4-FFF2-40B4-BE49-F238E27FC236}">
                  <a16:creationId xmlns:a16="http://schemas.microsoft.com/office/drawing/2014/main" id="{09E191B3-1790-4A01-B154-93D43D098F8C}"/>
                </a:ext>
              </a:extLst>
            </p:cNvPr>
            <p:cNvGrpSpPr/>
            <p:nvPr/>
          </p:nvGrpSpPr>
          <p:grpSpPr>
            <a:xfrm>
              <a:off x="234240" y="3642026"/>
              <a:ext cx="1777698" cy="1613569"/>
              <a:chOff x="234240" y="3642026"/>
              <a:chExt cx="1777698" cy="161356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6AB7F87-4F59-443E-BCE2-FC8407726E09}"/>
                  </a:ext>
                </a:extLst>
              </p:cNvPr>
              <p:cNvSpPr/>
              <p:nvPr/>
            </p:nvSpPr>
            <p:spPr>
              <a:xfrm>
                <a:off x="254894" y="3719288"/>
                <a:ext cx="1752032" cy="1478181"/>
              </a:xfrm>
              <a:custGeom>
                <a:avLst/>
                <a:gdLst>
                  <a:gd name="connsiteX0" fmla="*/ 1776969 w 1776969"/>
                  <a:gd name="connsiteY0" fmla="*/ 0 h 1478181"/>
                  <a:gd name="connsiteX1" fmla="*/ 1776969 w 1776969"/>
                  <a:gd name="connsiteY1" fmla="*/ 1478182 h 1478181"/>
                  <a:gd name="connsiteX2" fmla="*/ 0 w 1776969"/>
                  <a:gd name="connsiteY2" fmla="*/ 1478182 h 1478181"/>
                  <a:gd name="connsiteX3" fmla="*/ 0 w 1776969"/>
                  <a:gd name="connsiteY3" fmla="*/ 0 h 14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969" h="1478181">
                    <a:moveTo>
                      <a:pt x="1776969" y="0"/>
                    </a:moveTo>
                    <a:lnTo>
                      <a:pt x="1776969" y="1478182"/>
                    </a:lnTo>
                    <a:lnTo>
                      <a:pt x="0" y="1478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F19D776-DEDF-436D-A2B7-A4E7400B8399}"/>
                  </a:ext>
                </a:extLst>
              </p:cNvPr>
              <p:cNvSpPr/>
              <p:nvPr/>
            </p:nvSpPr>
            <p:spPr>
              <a:xfrm>
                <a:off x="234240" y="4834130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37885239-6950-4556-92C9-A14EC6645E5E}"/>
                  </a:ext>
                </a:extLst>
              </p:cNvPr>
              <p:cNvSpPr/>
              <p:nvPr/>
            </p:nvSpPr>
            <p:spPr>
              <a:xfrm>
                <a:off x="307186" y="4905909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3630F45-5296-46A8-9FB8-D33B64F6A5BD}"/>
                  </a:ext>
                </a:extLst>
              </p:cNvPr>
              <p:cNvSpPr/>
              <p:nvPr/>
            </p:nvSpPr>
            <p:spPr>
              <a:xfrm>
                <a:off x="239124" y="4460244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3D87BC2-26F6-496C-839F-7F55B9ECEC6E}"/>
                  </a:ext>
                </a:extLst>
              </p:cNvPr>
              <p:cNvSpPr/>
              <p:nvPr/>
            </p:nvSpPr>
            <p:spPr>
              <a:xfrm>
                <a:off x="312654" y="4532023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F14D0BF-0225-4900-9F98-C00DD9165015}"/>
                  </a:ext>
                </a:extLst>
              </p:cNvPr>
              <p:cNvSpPr/>
              <p:nvPr/>
            </p:nvSpPr>
            <p:spPr>
              <a:xfrm>
                <a:off x="239614" y="4086085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CD8E3D8-F628-42FE-9770-C0E2DC6A6CAC}"/>
                  </a:ext>
                </a:extLst>
              </p:cNvPr>
              <p:cNvSpPr/>
              <p:nvPr/>
            </p:nvSpPr>
            <p:spPr>
              <a:xfrm>
                <a:off x="312560" y="4157864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A208983-F3BB-4827-8BE2-1AA6EAD53D14}"/>
                  </a:ext>
                </a:extLst>
              </p:cNvPr>
              <p:cNvSpPr/>
              <p:nvPr/>
            </p:nvSpPr>
            <p:spPr>
              <a:xfrm>
                <a:off x="239638" y="3708541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C29CCDC-14D5-4899-8DF6-A70090DEB697}"/>
                  </a:ext>
                </a:extLst>
              </p:cNvPr>
              <p:cNvSpPr/>
              <p:nvPr/>
            </p:nvSpPr>
            <p:spPr>
              <a:xfrm>
                <a:off x="312584" y="3780320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7FD6DC40-F8D3-4CA5-88F4-209057F3DEEF}"/>
                  </a:ext>
                </a:extLst>
              </p:cNvPr>
              <p:cNvSpPr/>
              <p:nvPr/>
            </p:nvSpPr>
            <p:spPr>
              <a:xfrm>
                <a:off x="421974" y="3653113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6 w 252685"/>
                  <a:gd name="connsiteY1" fmla="*/ 0 h 1602482"/>
                  <a:gd name="connsiteX2" fmla="*/ 252686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6" y="0"/>
                    </a:lnTo>
                    <a:lnTo>
                      <a:pt x="252686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40CDD1B-22AF-427B-A1AF-8FD86E0D162B}"/>
                  </a:ext>
                </a:extLst>
              </p:cNvPr>
              <p:cNvSpPr/>
              <p:nvPr/>
            </p:nvSpPr>
            <p:spPr>
              <a:xfrm>
                <a:off x="472161" y="3719057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9531D21-E133-4360-B39B-821E7A43F5F3}"/>
                  </a:ext>
                </a:extLst>
              </p:cNvPr>
              <p:cNvSpPr/>
              <p:nvPr/>
            </p:nvSpPr>
            <p:spPr>
              <a:xfrm>
                <a:off x="1539509" y="3642026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5 w 252685"/>
                  <a:gd name="connsiteY1" fmla="*/ 0 h 1602482"/>
                  <a:gd name="connsiteX2" fmla="*/ 252685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5" y="0"/>
                    </a:lnTo>
                    <a:lnTo>
                      <a:pt x="252685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B0BC7E6-ECEB-45B3-91E7-5D2139EF4AA7}"/>
                  </a:ext>
                </a:extLst>
              </p:cNvPr>
              <p:cNvSpPr/>
              <p:nvPr/>
            </p:nvSpPr>
            <p:spPr>
              <a:xfrm>
                <a:off x="1589696" y="3707969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D1342E3D-CAE8-4F62-96B5-FB54206D7C5D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ECB6555-C538-4982-B785-63C91B8B7F0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Oval Callout 13">
            <a:extLst>
              <a:ext uri="{FF2B5EF4-FFF2-40B4-BE49-F238E27FC236}">
                <a16:creationId xmlns:a16="http://schemas.microsoft.com/office/drawing/2014/main" id="{7AE138A6-56C6-4230-AB45-7BF177D530AA}"/>
              </a:ext>
            </a:extLst>
          </p:cNvPr>
          <p:cNvSpPr/>
          <p:nvPr/>
        </p:nvSpPr>
        <p:spPr>
          <a:xfrm rot="900000">
            <a:off x="3668676" y="1818407"/>
            <a:ext cx="701922" cy="701843"/>
          </a:xfrm>
          <a:prstGeom prst="wedgeEllipseCallout">
            <a:avLst>
              <a:gd name="adj1" fmla="val 261530"/>
              <a:gd name="adj2" fmla="val 6529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Callout 15">
            <a:extLst>
              <a:ext uri="{FF2B5EF4-FFF2-40B4-BE49-F238E27FC236}">
                <a16:creationId xmlns:a16="http://schemas.microsoft.com/office/drawing/2014/main" id="{7572AB10-942D-4C43-A8DC-657FC351CFDA}"/>
              </a:ext>
            </a:extLst>
          </p:cNvPr>
          <p:cNvSpPr/>
          <p:nvPr/>
        </p:nvSpPr>
        <p:spPr>
          <a:xfrm rot="900000">
            <a:off x="3668676" y="3937125"/>
            <a:ext cx="701922" cy="701843"/>
          </a:xfrm>
          <a:prstGeom prst="wedgeEllipseCallout">
            <a:avLst>
              <a:gd name="adj1" fmla="val 211726"/>
              <a:gd name="adj2" fmla="val -10433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6" name="Oval Callout 16">
            <a:extLst>
              <a:ext uri="{FF2B5EF4-FFF2-40B4-BE49-F238E27FC236}">
                <a16:creationId xmlns:a16="http://schemas.microsoft.com/office/drawing/2014/main" id="{CFD4A143-5299-409F-8C51-1C0679922CCE}"/>
              </a:ext>
            </a:extLst>
          </p:cNvPr>
          <p:cNvSpPr/>
          <p:nvPr/>
        </p:nvSpPr>
        <p:spPr>
          <a:xfrm rot="900000">
            <a:off x="7894304" y="3064787"/>
            <a:ext cx="701922" cy="701843"/>
          </a:xfrm>
          <a:prstGeom prst="wedgeEllipseCallout">
            <a:avLst>
              <a:gd name="adj1" fmla="val -205035"/>
              <a:gd name="adj2" fmla="val 7796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7" name="Oval Callout 17">
            <a:extLst>
              <a:ext uri="{FF2B5EF4-FFF2-40B4-BE49-F238E27FC236}">
                <a16:creationId xmlns:a16="http://schemas.microsoft.com/office/drawing/2014/main" id="{1972F7EB-7B6D-44D8-B708-9FF9F597F755}"/>
              </a:ext>
            </a:extLst>
          </p:cNvPr>
          <p:cNvSpPr/>
          <p:nvPr/>
        </p:nvSpPr>
        <p:spPr>
          <a:xfrm rot="900000">
            <a:off x="7894304" y="4746750"/>
            <a:ext cx="701922" cy="701843"/>
          </a:xfrm>
          <a:prstGeom prst="wedgeEllipseCallout">
            <a:avLst>
              <a:gd name="adj1" fmla="val -235615"/>
              <a:gd name="adj2" fmla="val -4781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8" name="그룹 4">
            <a:extLst>
              <a:ext uri="{FF2B5EF4-FFF2-40B4-BE49-F238E27FC236}">
                <a16:creationId xmlns:a16="http://schemas.microsoft.com/office/drawing/2014/main" id="{CD7B2879-8856-468B-92C6-DE6F16D57766}"/>
              </a:ext>
            </a:extLst>
          </p:cNvPr>
          <p:cNvGrpSpPr/>
          <p:nvPr/>
        </p:nvGrpSpPr>
        <p:grpSpPr>
          <a:xfrm>
            <a:off x="600076" y="1712547"/>
            <a:ext cx="2933379" cy="1041980"/>
            <a:chOff x="612354" y="2074497"/>
            <a:chExt cx="2007493" cy="1041980"/>
          </a:xfrm>
        </p:grpSpPr>
        <p:sp>
          <p:nvSpPr>
            <p:cNvPr id="9" name="Rectangle 18">
              <a:extLst>
                <a:ext uri="{FF2B5EF4-FFF2-40B4-BE49-F238E27FC236}">
                  <a16:creationId xmlns:a16="http://schemas.microsoft.com/office/drawing/2014/main" id="{C82DB5EF-24F2-47F1-B383-2C1CDE613115}"/>
                </a:ext>
              </a:extLst>
            </p:cNvPr>
            <p:cNvSpPr/>
            <p:nvPr/>
          </p:nvSpPr>
          <p:spPr>
            <a:xfrm>
              <a:off x="613148" y="2074497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000" b="1" dirty="0">
                  <a:solidFill>
                    <a:schemeClr val="accent1"/>
                  </a:solidFill>
                </a:rPr>
                <a:t>Option A</a:t>
              </a:r>
            </a:p>
          </p:txBody>
        </p:sp>
        <p:sp>
          <p:nvSpPr>
            <p:cNvPr id="10" name="Rectangle 18">
              <a:extLst>
                <a:ext uri="{FF2B5EF4-FFF2-40B4-BE49-F238E27FC236}">
                  <a16:creationId xmlns:a16="http://schemas.microsoft.com/office/drawing/2014/main" id="{102B5B6A-6E8F-46B7-9515-D7FB68F67A45}"/>
                </a:ext>
              </a:extLst>
            </p:cNvPr>
            <p:cNvSpPr/>
            <p:nvPr/>
          </p:nvSpPr>
          <p:spPr>
            <a:xfrm>
              <a:off x="612354" y="2470146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그룹 3">
            <a:extLst>
              <a:ext uri="{FF2B5EF4-FFF2-40B4-BE49-F238E27FC236}">
                <a16:creationId xmlns:a16="http://schemas.microsoft.com/office/drawing/2014/main" id="{2088B5C6-1E60-4FBA-B79D-028A4C225DA2}"/>
              </a:ext>
            </a:extLst>
          </p:cNvPr>
          <p:cNvGrpSpPr/>
          <p:nvPr/>
        </p:nvGrpSpPr>
        <p:grpSpPr>
          <a:xfrm>
            <a:off x="600076" y="3894507"/>
            <a:ext cx="2933379" cy="1041980"/>
            <a:chOff x="611560" y="3871063"/>
            <a:chExt cx="2007493" cy="1041980"/>
          </a:xfrm>
        </p:grpSpPr>
        <p:sp>
          <p:nvSpPr>
            <p:cNvPr id="12" name="Rectangle 18">
              <a:extLst>
                <a:ext uri="{FF2B5EF4-FFF2-40B4-BE49-F238E27FC236}">
                  <a16:creationId xmlns:a16="http://schemas.microsoft.com/office/drawing/2014/main" id="{529223A0-35A7-4470-9253-84D2642E7D32}"/>
                </a:ext>
              </a:extLst>
            </p:cNvPr>
            <p:cNvSpPr/>
            <p:nvPr/>
          </p:nvSpPr>
          <p:spPr>
            <a:xfrm>
              <a:off x="612354" y="3871063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000" b="1" dirty="0">
                  <a:solidFill>
                    <a:schemeClr val="accent2"/>
                  </a:solidFill>
                </a:rPr>
                <a:t>Option B</a:t>
              </a:r>
            </a:p>
          </p:txBody>
        </p:sp>
        <p:sp>
          <p:nvSpPr>
            <p:cNvPr id="13" name="Rectangle 18">
              <a:extLst>
                <a:ext uri="{FF2B5EF4-FFF2-40B4-BE49-F238E27FC236}">
                  <a16:creationId xmlns:a16="http://schemas.microsoft.com/office/drawing/2014/main" id="{0A7B93F7-B27A-43ED-8049-7C3AB556AE19}"/>
                </a:ext>
              </a:extLst>
            </p:cNvPr>
            <p:cNvSpPr/>
            <p:nvPr/>
          </p:nvSpPr>
          <p:spPr>
            <a:xfrm>
              <a:off x="611560" y="4266712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그룹 5">
            <a:extLst>
              <a:ext uri="{FF2B5EF4-FFF2-40B4-BE49-F238E27FC236}">
                <a16:creationId xmlns:a16="http://schemas.microsoft.com/office/drawing/2014/main" id="{ED03D430-A590-44DF-BAEB-18005052E3AA}"/>
              </a:ext>
            </a:extLst>
          </p:cNvPr>
          <p:cNvGrpSpPr/>
          <p:nvPr/>
        </p:nvGrpSpPr>
        <p:grpSpPr>
          <a:xfrm>
            <a:off x="8720238" y="2803527"/>
            <a:ext cx="2919313" cy="1041980"/>
            <a:chOff x="6596955" y="2074497"/>
            <a:chExt cx="2007493" cy="1041980"/>
          </a:xfrm>
        </p:grpSpPr>
        <p:sp>
          <p:nvSpPr>
            <p:cNvPr id="15" name="Rectangle 18">
              <a:extLst>
                <a:ext uri="{FF2B5EF4-FFF2-40B4-BE49-F238E27FC236}">
                  <a16:creationId xmlns:a16="http://schemas.microsoft.com/office/drawing/2014/main" id="{6AE82814-80A9-4C39-A962-7DE61B5F11C7}"/>
                </a:ext>
              </a:extLst>
            </p:cNvPr>
            <p:cNvSpPr/>
            <p:nvPr/>
          </p:nvSpPr>
          <p:spPr>
            <a:xfrm>
              <a:off x="6597749" y="2074497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4"/>
                  </a:solidFill>
                </a:rPr>
                <a:t>Option C</a:t>
              </a: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0CC9F40E-CA58-4885-9FE1-B64858DFE9CF}"/>
                </a:ext>
              </a:extLst>
            </p:cNvPr>
            <p:cNvSpPr/>
            <p:nvPr/>
          </p:nvSpPr>
          <p:spPr>
            <a:xfrm>
              <a:off x="6596955" y="2470146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그룹 6">
            <a:extLst>
              <a:ext uri="{FF2B5EF4-FFF2-40B4-BE49-F238E27FC236}">
                <a16:creationId xmlns:a16="http://schemas.microsoft.com/office/drawing/2014/main" id="{695367BC-758B-4779-968C-81F5963EA245}"/>
              </a:ext>
            </a:extLst>
          </p:cNvPr>
          <p:cNvGrpSpPr/>
          <p:nvPr/>
        </p:nvGrpSpPr>
        <p:grpSpPr>
          <a:xfrm>
            <a:off x="8720238" y="4985488"/>
            <a:ext cx="2919313" cy="1041980"/>
            <a:chOff x="6596161" y="3871063"/>
            <a:chExt cx="2007493" cy="1041980"/>
          </a:xfrm>
        </p:grpSpPr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8A401C0D-AA39-424E-989B-EBB769DEFEEB}"/>
                </a:ext>
              </a:extLst>
            </p:cNvPr>
            <p:cNvSpPr/>
            <p:nvPr/>
          </p:nvSpPr>
          <p:spPr>
            <a:xfrm>
              <a:off x="6596955" y="3871063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3"/>
                  </a:solidFill>
                </a:rPr>
                <a:t>Option D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F69B6624-7EAE-479A-8FD8-5F8A8289F03E}"/>
                </a:ext>
              </a:extLst>
            </p:cNvPr>
            <p:cNvSpPr/>
            <p:nvPr/>
          </p:nvSpPr>
          <p:spPr>
            <a:xfrm>
              <a:off x="6596161" y="4266712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Donut 39">
            <a:extLst>
              <a:ext uri="{FF2B5EF4-FFF2-40B4-BE49-F238E27FC236}">
                <a16:creationId xmlns:a16="http://schemas.microsoft.com/office/drawing/2014/main" id="{77A374B7-AC37-4540-9A77-B56E6AF25D43}"/>
              </a:ext>
            </a:extLst>
          </p:cNvPr>
          <p:cNvSpPr/>
          <p:nvPr/>
        </p:nvSpPr>
        <p:spPr>
          <a:xfrm>
            <a:off x="3838507" y="197573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" name="Oval 21">
            <a:extLst>
              <a:ext uri="{FF2B5EF4-FFF2-40B4-BE49-F238E27FC236}">
                <a16:creationId xmlns:a16="http://schemas.microsoft.com/office/drawing/2014/main" id="{BD8A459E-7005-4ECE-BB38-C0E2E3E80358}"/>
              </a:ext>
            </a:extLst>
          </p:cNvPr>
          <p:cNvSpPr>
            <a:spLocks noChangeAspect="1"/>
          </p:cNvSpPr>
          <p:nvPr/>
        </p:nvSpPr>
        <p:spPr>
          <a:xfrm>
            <a:off x="3845327" y="4121312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ounded Rectangle 27">
            <a:extLst>
              <a:ext uri="{FF2B5EF4-FFF2-40B4-BE49-F238E27FC236}">
                <a16:creationId xmlns:a16="http://schemas.microsoft.com/office/drawing/2014/main" id="{25E9E178-2F55-442A-8069-874B3B3E926D}"/>
              </a:ext>
            </a:extLst>
          </p:cNvPr>
          <p:cNvSpPr/>
          <p:nvPr/>
        </p:nvSpPr>
        <p:spPr>
          <a:xfrm>
            <a:off x="8080788" y="3273966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7">
            <a:extLst>
              <a:ext uri="{FF2B5EF4-FFF2-40B4-BE49-F238E27FC236}">
                <a16:creationId xmlns:a16="http://schemas.microsoft.com/office/drawing/2014/main" id="{77D9F788-06D6-4475-96B4-510397BDA691}"/>
              </a:ext>
            </a:extLst>
          </p:cNvPr>
          <p:cNvSpPr/>
          <p:nvPr/>
        </p:nvSpPr>
        <p:spPr>
          <a:xfrm>
            <a:off x="8103372" y="4922138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F040E03F-E2BA-477F-9C2C-B54A8CA05A78}"/>
              </a:ext>
            </a:extLst>
          </p:cNvPr>
          <p:cNvGrpSpPr/>
          <p:nvPr/>
        </p:nvGrpSpPr>
        <p:grpSpPr>
          <a:xfrm flipH="1">
            <a:off x="595987" y="1316473"/>
            <a:ext cx="3790242" cy="2702996"/>
            <a:chOff x="9681843" y="5115097"/>
            <a:chExt cx="2243173" cy="1599710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83296271-83AE-4B06-A4AB-F6D6781E551F}"/>
                </a:ext>
              </a:extLst>
            </p:cNvPr>
            <p:cNvGrpSpPr/>
            <p:nvPr/>
          </p:nvGrpSpPr>
          <p:grpSpPr>
            <a:xfrm>
              <a:off x="9928227" y="5115097"/>
              <a:ext cx="1068914" cy="1269387"/>
              <a:chOff x="3790950" y="1741170"/>
              <a:chExt cx="2447925" cy="2907029"/>
            </a:xfrm>
          </p:grpSpPr>
          <p:grpSp>
            <p:nvGrpSpPr>
              <p:cNvPr id="109" name="Graphic 3">
                <a:extLst>
                  <a:ext uri="{FF2B5EF4-FFF2-40B4-BE49-F238E27FC236}">
                    <a16:creationId xmlns:a16="http://schemas.microsoft.com/office/drawing/2014/main" id="{E3B95920-9565-45AE-9478-282132BB7E1C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E91D5F17-48D7-4121-8595-1D0ABAE7CF8A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AA422323-9762-4EF4-BB58-ED23550C2EDA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E51AFF37-9015-4BD6-B2D9-7DA928AC4128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68A92E81-804B-4905-83F8-9FEB56D38E83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id="{7E17B3AE-BA26-4059-8C3B-84E6D5C41FAF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20B79726-5A51-4A2E-8B0D-E3C527A1AF66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04E57E5C-13FA-4A38-8875-AE1231620D40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365528AA-6188-4958-8B11-1BE5BC23AE56}"/>
                </a:ext>
              </a:extLst>
            </p:cNvPr>
            <p:cNvGrpSpPr/>
            <p:nvPr/>
          </p:nvGrpSpPr>
          <p:grpSpPr>
            <a:xfrm rot="343188">
              <a:off x="10545583" y="5217183"/>
              <a:ext cx="1379433" cy="1306302"/>
              <a:chOff x="6795047" y="3752157"/>
              <a:chExt cx="2261802" cy="2141892"/>
            </a:xfrm>
          </p:grpSpPr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id="{638AA720-B69A-4935-9C1C-A5BFE4EAB10C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6AFF018-D73A-42AB-A85D-E6CEBA67CED1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A9D8C6B-5DFC-4843-B015-A046CB3BDE8D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D218F97D-FEB1-4C58-9ABA-DAF4B8D2D4BA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A55902FE-C7B9-46BD-81D0-1E0901023408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EC57AE6A-8AE4-4463-B8BE-BCA35551936B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51264523-1045-41C4-8697-081A62554A76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009DB191-EB77-489B-9C76-63BAF9982BAC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03BC55B1-82F0-402F-8ACF-B0635A484308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4D002A56-9FA2-4B50-8473-6E020CFCCFF5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7638BEF8-3951-4041-AD1D-D5B092EBA093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F591D7C8-EA3E-44E2-A247-B8E4D833D00C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9F3B3653-15C3-4E7D-98A0-1B6BB4AAF31A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237400BF-EDC8-4E2F-A385-BA7610F82751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630085F-A314-4DEC-8CF3-D7C868A9D4E6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BA978FDE-0A1D-41A4-8593-3AA698374BB2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971A9DC5-DF38-43EA-A61C-5D14D00A8864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8FF952DA-765F-4F94-853A-C79388CF4FFB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AC7CEA52-244B-4EBE-A541-042E8F3AED20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7ECB8AD6-C4AD-4A6F-BE67-03BED4A65F59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45D851B6-B16B-4E9E-96AF-FB7157D90D83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957192E1-D9D9-4C76-AD07-988F6038FDF9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2CD86EB1-B42B-4689-B029-15D09E0B83D5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8189434C-716F-4151-AF83-A176833D0D07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4BF00C79-853C-47C3-8286-34546FA8517A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0992577-59E6-464F-9B4E-C1229583CA3C}"/>
                </a:ext>
              </a:extLst>
            </p:cNvPr>
            <p:cNvGrpSpPr/>
            <p:nvPr/>
          </p:nvGrpSpPr>
          <p:grpSpPr>
            <a:xfrm>
              <a:off x="10255115" y="5872753"/>
              <a:ext cx="1002937" cy="842054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FBB0A4D-B5D8-44FB-8560-B217A60E9835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85861E1-FAF3-47F6-9084-59A924352A83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19DEFA03-673F-432E-8FC3-10F57C526144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0958449C-7E7F-48AF-BD8E-6CAE8F20A415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6B706A44-E491-4F40-A863-9F74954B537E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DB8D902-1EA0-476A-AE0C-85B4A8795B81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7C1F0E0-713E-4D86-952E-443B479E8F87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BF4017A1-8B53-4AE4-8C9F-BC2E1ADC00D3}"/>
                </a:ext>
              </a:extLst>
            </p:cNvPr>
            <p:cNvGrpSpPr/>
            <p:nvPr/>
          </p:nvGrpSpPr>
          <p:grpSpPr>
            <a:xfrm>
              <a:off x="9681843" y="5734941"/>
              <a:ext cx="763393" cy="906566"/>
              <a:chOff x="3790950" y="1741170"/>
              <a:chExt cx="2447925" cy="2907029"/>
            </a:xfrm>
          </p:grpSpPr>
          <p:grpSp>
            <p:nvGrpSpPr>
              <p:cNvPr id="69" name="Graphic 3">
                <a:extLst>
                  <a:ext uri="{FF2B5EF4-FFF2-40B4-BE49-F238E27FC236}">
                    <a16:creationId xmlns:a16="http://schemas.microsoft.com/office/drawing/2014/main" id="{302647DC-51C5-4BB2-8F12-FE26DDE0A5E3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B32B61C9-0582-44F2-BDA6-E9164E0615A8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68677485-0032-46E9-AAD3-9099D0C9AA70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4BF6026C-16FB-4972-8AE0-6D6A35C10ABA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FA140636-2CE1-4884-A74A-AD1DB5804D4F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7FE48A27-4BA3-4064-B91B-3830851F867C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D8385F96-2A03-4770-95B8-11018F0DD2E4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FF1E569D-ABE0-40CE-9E23-992FF2F1D867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aphic 13">
              <a:extLst>
                <a:ext uri="{FF2B5EF4-FFF2-40B4-BE49-F238E27FC236}">
                  <a16:creationId xmlns:a16="http://schemas.microsoft.com/office/drawing/2014/main" id="{5448E9F3-ED2D-4173-803F-09F4865C2979}"/>
                </a:ext>
              </a:extLst>
            </p:cNvPr>
            <p:cNvGrpSpPr/>
            <p:nvPr/>
          </p:nvGrpSpPr>
          <p:grpSpPr>
            <a:xfrm>
              <a:off x="10553606" y="5675464"/>
              <a:ext cx="506533" cy="500929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93FB758-68F8-416B-BED8-DA732154544E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521AF07-6325-4505-8427-1B4CDC70A88A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290C9B-6D91-41C1-84F5-95E99DB16FC7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87316C1-95AF-42CB-B5A3-FDAFA40AF7A1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58DCC331-8D4A-4DCE-8A67-FF10456D66C8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3AAEF89-D576-42AF-8055-33437F63F9FB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F0573FB-210B-47B9-B528-1BC8A305CFC5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5ED85F1C-ADBF-4FE4-BF99-1F0718133E71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B34989A-7793-4902-9501-41AD04DE66FA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FF49E06-9DF3-4D77-B145-FCA9B190E353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741241FC-FDDA-42F9-A919-7C7C8F0E3D1E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C0C8400-0969-41D1-AA8A-69704EC298D4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44C40F6-F15A-4AFF-8C04-A7390D94DDD0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FC34EC2-3310-47C9-80EB-FA405B5C015B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8FB9463-6174-4775-B836-6C72039776CC}"/>
              </a:ext>
            </a:extLst>
          </p:cNvPr>
          <p:cNvSpPr txBox="1"/>
          <p:nvPr/>
        </p:nvSpPr>
        <p:spPr>
          <a:xfrm>
            <a:off x="6439532" y="1782548"/>
            <a:ext cx="2241327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 smtClean="0">
                <a:solidFill>
                  <a:schemeClr val="accent4"/>
                </a:solidFill>
                <a:cs typeface="Arial" pitchFamily="34" charset="0"/>
              </a:rPr>
              <a:t>THEME PPT</a:t>
            </a:r>
            <a:r>
              <a:rPr lang="en-GB" altLang="ko-KR" sz="2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GB" altLang="ko-KR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0EFDE44-EC4F-40C6-8C3F-F83366AEBC76}"/>
              </a:ext>
            </a:extLst>
          </p:cNvPr>
          <p:cNvSpPr txBox="1"/>
          <p:nvPr/>
        </p:nvSpPr>
        <p:spPr>
          <a:xfrm>
            <a:off x="9097609" y="1782548"/>
            <a:ext cx="2657352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 I hope and I believe that this Template will your Time, Money and Reputation. Get a modern PowerPoint  Presentation that is beautifully designed. Easy to change colors, photos and Text.</a:t>
            </a:r>
          </a:p>
          <a:p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grpSp>
        <p:nvGrpSpPr>
          <p:cNvPr id="5" name="Group 21">
            <a:extLst>
              <a:ext uri="{FF2B5EF4-FFF2-40B4-BE49-F238E27FC236}">
                <a16:creationId xmlns:a16="http://schemas.microsoft.com/office/drawing/2014/main" id="{BE7D50E4-8C2F-44CF-B47E-7EB88EEDB3C1}"/>
              </a:ext>
            </a:extLst>
          </p:cNvPr>
          <p:cNvGrpSpPr/>
          <p:nvPr/>
        </p:nvGrpSpPr>
        <p:grpSpPr>
          <a:xfrm>
            <a:off x="9196425" y="5190086"/>
            <a:ext cx="2336431" cy="1088782"/>
            <a:chOff x="395534" y="3737445"/>
            <a:chExt cx="3972999" cy="108878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471AC7E-643A-490F-B82E-BC342CCD7AC2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262CC1A-3B36-489F-A8F4-CD6833767AFE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" name="Group 24">
            <a:extLst>
              <a:ext uri="{FF2B5EF4-FFF2-40B4-BE49-F238E27FC236}">
                <a16:creationId xmlns:a16="http://schemas.microsoft.com/office/drawing/2014/main" id="{EBE7E8EE-3089-47FE-8D7B-641F1359BC26}"/>
              </a:ext>
            </a:extLst>
          </p:cNvPr>
          <p:cNvGrpSpPr/>
          <p:nvPr/>
        </p:nvGrpSpPr>
        <p:grpSpPr>
          <a:xfrm>
            <a:off x="6352695" y="5190086"/>
            <a:ext cx="2336431" cy="1088782"/>
            <a:chOff x="395534" y="3737445"/>
            <a:chExt cx="3972999" cy="108878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94ADD8D-15E8-4903-AB34-C63ABDB06E1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5519BC4-2618-42EE-A17F-D9BEB69A21ED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11" name="Group 30">
            <a:extLst>
              <a:ext uri="{FF2B5EF4-FFF2-40B4-BE49-F238E27FC236}">
                <a16:creationId xmlns:a16="http://schemas.microsoft.com/office/drawing/2014/main" id="{AD094777-7E67-4CE4-B2B7-5838363C85EF}"/>
              </a:ext>
            </a:extLst>
          </p:cNvPr>
          <p:cNvGrpSpPr/>
          <p:nvPr/>
        </p:nvGrpSpPr>
        <p:grpSpPr>
          <a:xfrm>
            <a:off x="665235" y="5190086"/>
            <a:ext cx="2336431" cy="1088782"/>
            <a:chOff x="395534" y="3737445"/>
            <a:chExt cx="3972999" cy="108878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BEB447F-DC91-4C7A-95A8-5B2313666CF1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79A90A5-FFB9-4118-B597-E31CBB0C9309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14" name="Group 33">
            <a:extLst>
              <a:ext uri="{FF2B5EF4-FFF2-40B4-BE49-F238E27FC236}">
                <a16:creationId xmlns:a16="http://schemas.microsoft.com/office/drawing/2014/main" id="{A12CF1B0-725F-4C1A-ADEE-08DF3779300D}"/>
              </a:ext>
            </a:extLst>
          </p:cNvPr>
          <p:cNvGrpSpPr/>
          <p:nvPr/>
        </p:nvGrpSpPr>
        <p:grpSpPr>
          <a:xfrm>
            <a:off x="3508965" y="5190086"/>
            <a:ext cx="2336431" cy="1088782"/>
            <a:chOff x="395534" y="3737445"/>
            <a:chExt cx="3972999" cy="108878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BDB7474-D03D-4719-8000-025D50B77ECE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43A0C68-8C27-4507-B744-1EE0F6046347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0A6BA74C-7009-41E1-AD00-E09A75A38886}"/>
              </a:ext>
            </a:extLst>
          </p:cNvPr>
          <p:cNvSpPr txBox="1"/>
          <p:nvPr/>
        </p:nvSpPr>
        <p:spPr>
          <a:xfrm>
            <a:off x="609385" y="4152481"/>
            <a:ext cx="60071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1789F92-4BFD-487E-AAD1-FC68C9FAA6C3}"/>
              </a:ext>
            </a:extLst>
          </p:cNvPr>
          <p:cNvSpPr txBox="1"/>
          <p:nvPr/>
        </p:nvSpPr>
        <p:spPr>
          <a:xfrm>
            <a:off x="609385" y="4729666"/>
            <a:ext cx="60071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9" name="Graphic 204">
            <a:extLst>
              <a:ext uri="{FF2B5EF4-FFF2-40B4-BE49-F238E27FC236}">
                <a16:creationId xmlns:a16="http://schemas.microsoft.com/office/drawing/2014/main" id="{0E3BBA4D-9106-43F5-BAF3-2F3E106241FD}"/>
              </a:ext>
            </a:extLst>
          </p:cNvPr>
          <p:cNvGrpSpPr/>
          <p:nvPr/>
        </p:nvGrpSpPr>
        <p:grpSpPr>
          <a:xfrm>
            <a:off x="4029732" y="1601163"/>
            <a:ext cx="2657352" cy="2342931"/>
            <a:chOff x="2207488" y="570"/>
            <a:chExt cx="7770529" cy="6851113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3320EA2-51FA-49A2-877C-928C09C7F452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DB3C2C8-EF73-406C-9804-B060A75B98A5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542F01-2374-4BF3-8C1E-8101B2B084B6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A7D99C6-E18A-4CAB-9D0F-93944A96FC7F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BCC750A-0957-4D9A-BBC8-19B93BE72A08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" name="Graphic 204">
              <a:extLst>
                <a:ext uri="{FF2B5EF4-FFF2-40B4-BE49-F238E27FC236}">
                  <a16:creationId xmlns:a16="http://schemas.microsoft.com/office/drawing/2014/main" id="{376DC749-4272-4286-B02D-B722035E286F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672B2FB-3A8D-4291-9324-51685D7F8CF0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6B9F86E-C18E-4967-89BF-918C549918FC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6EB8FF2-C74D-4D6E-B2D9-9203D886AD52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3E80E3A-78C5-472A-9E3F-9B069D4D6D1F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DB8BF78-9237-4E0B-B851-A5D33AC20F22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CB0385E-466A-40CB-8CEC-DF6520E44BC2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16E8FC6-693B-4F77-B1E8-054F287323BE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6AD4CEA-0143-4CCF-AC99-2CC60FF03787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F356C2B-A86D-411B-9F82-B02987C9CC7B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204">
              <a:extLst>
                <a:ext uri="{FF2B5EF4-FFF2-40B4-BE49-F238E27FC236}">
                  <a16:creationId xmlns:a16="http://schemas.microsoft.com/office/drawing/2014/main" id="{FDC73997-AFBB-467D-857A-AA2D541B219C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01ACBF3-DF3B-4AD7-BF34-95FFF7169318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AF560EB-DDE2-462B-954B-F1ABB9BD918F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A51FC51-0EEB-4554-A475-249357D1F36F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2901C36-529C-4AD1-9D9C-F0C472E2AD21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9469AB8-6257-4F4B-987A-D676D76486A7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" name="Graphic 204">
              <a:extLst>
                <a:ext uri="{FF2B5EF4-FFF2-40B4-BE49-F238E27FC236}">
                  <a16:creationId xmlns:a16="http://schemas.microsoft.com/office/drawing/2014/main" id="{E859CCD8-BC53-44A8-842B-866F9762C1B1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73919EC9-A078-4EDC-9FC7-CF08B66A0D18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C88A329-9E4D-4F38-A6BE-999D7F36EAE1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3564D81-9C37-49E6-80E8-2035069A5644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F42D299-ADB1-4299-AE73-9FA820907615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6A76B07-771F-41F8-ABE4-CF8D7945F7C4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B034FB5-E5C9-4BA1-8889-B2C11233C43F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E44F68C-9E45-4C0D-A685-ADE5853E66DD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7746E64-FC32-45D6-84A2-F147647A8B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4590425"/>
              </p:ext>
            </p:extLst>
          </p:nvPr>
        </p:nvGraphicFramePr>
        <p:xfrm>
          <a:off x="931818" y="2326490"/>
          <a:ext cx="10328366" cy="374092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900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7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582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328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098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1059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</a:t>
                      </a: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 </a:t>
                      </a: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059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" name="Round Same Side Corner Rectangle 4">
            <a:extLst>
              <a:ext uri="{FF2B5EF4-FFF2-40B4-BE49-F238E27FC236}">
                <a16:creationId xmlns:a16="http://schemas.microsoft.com/office/drawing/2014/main" id="{740C9591-EA8E-43B2-A0E5-B9EA1A66D21C}"/>
              </a:ext>
            </a:extLst>
          </p:cNvPr>
          <p:cNvSpPr/>
          <p:nvPr/>
        </p:nvSpPr>
        <p:spPr>
          <a:xfrm>
            <a:off x="3161213" y="1780804"/>
            <a:ext cx="4032000" cy="493387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Round Same Side Corner Rectangle 5">
            <a:extLst>
              <a:ext uri="{FF2B5EF4-FFF2-40B4-BE49-F238E27FC236}">
                <a16:creationId xmlns:a16="http://schemas.microsoft.com/office/drawing/2014/main" id="{F718FFFA-DC67-41C2-ADBE-8DF21AAA7728}"/>
              </a:ext>
            </a:extLst>
          </p:cNvPr>
          <p:cNvSpPr/>
          <p:nvPr/>
        </p:nvSpPr>
        <p:spPr>
          <a:xfrm>
            <a:off x="7228430" y="1780804"/>
            <a:ext cx="4032000" cy="493387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E178E2B-BA01-4CC4-B561-E89FE0C9B7EE}"/>
              </a:ext>
            </a:extLst>
          </p:cNvPr>
          <p:cNvSpPr txBox="1"/>
          <p:nvPr/>
        </p:nvSpPr>
        <p:spPr>
          <a:xfrm>
            <a:off x="3968025" y="1873608"/>
            <a:ext cx="24183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E61B0F-CF5A-438D-A9D9-DED27103B608}"/>
              </a:ext>
            </a:extLst>
          </p:cNvPr>
          <p:cNvSpPr txBox="1"/>
          <p:nvPr/>
        </p:nvSpPr>
        <p:spPr>
          <a:xfrm>
            <a:off x="8035242" y="1873608"/>
            <a:ext cx="24183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404A051-C402-4E53-A86E-55A2EC6B8500}"/>
              </a:ext>
            </a:extLst>
          </p:cNvPr>
          <p:cNvSpPr txBox="1"/>
          <p:nvPr/>
        </p:nvSpPr>
        <p:spPr>
          <a:xfrm>
            <a:off x="733791" y="4154017"/>
            <a:ext cx="44250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9E7BFC0-93B3-4908-8278-26E8E6C22D0F}"/>
              </a:ext>
            </a:extLst>
          </p:cNvPr>
          <p:cNvSpPr txBox="1"/>
          <p:nvPr/>
        </p:nvSpPr>
        <p:spPr>
          <a:xfrm>
            <a:off x="6589842" y="5132781"/>
            <a:ext cx="44250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7" name="Text Placeholder 27">
            <a:extLst>
              <a:ext uri="{FF2B5EF4-FFF2-40B4-BE49-F238E27FC236}">
                <a16:creationId xmlns:a16="http://schemas.microsoft.com/office/drawing/2014/main" id="{72688B7F-15C6-43AC-A17B-863CE7E446E3}"/>
              </a:ext>
            </a:extLst>
          </p:cNvPr>
          <p:cNvSpPr txBox="1">
            <a:spLocks/>
          </p:cNvSpPr>
          <p:nvPr/>
        </p:nvSpPr>
        <p:spPr>
          <a:xfrm>
            <a:off x="6664311" y="6188296"/>
            <a:ext cx="992586" cy="301848"/>
          </a:xfrm>
          <a:prstGeom prst="rect">
            <a:avLst/>
          </a:prstGeom>
          <a:solidFill>
            <a:schemeClr val="accent4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MODERN</a:t>
            </a:r>
            <a:endParaRPr lang="en-US" altLang="ko-KR" sz="1400" b="0" dirty="0"/>
          </a:p>
        </p:txBody>
      </p:sp>
      <p:sp>
        <p:nvSpPr>
          <p:cNvPr id="8" name="Text Placeholder 27">
            <a:extLst>
              <a:ext uri="{FF2B5EF4-FFF2-40B4-BE49-F238E27FC236}">
                <a16:creationId xmlns:a16="http://schemas.microsoft.com/office/drawing/2014/main" id="{FFC3BA59-D559-4C17-8CE5-FA67EC2B9B2C}"/>
              </a:ext>
            </a:extLst>
          </p:cNvPr>
          <p:cNvSpPr txBox="1">
            <a:spLocks/>
          </p:cNvSpPr>
          <p:nvPr/>
        </p:nvSpPr>
        <p:spPr>
          <a:xfrm>
            <a:off x="7831419" y="6188296"/>
            <a:ext cx="1411686" cy="301848"/>
          </a:xfrm>
          <a:prstGeom prst="rect">
            <a:avLst/>
          </a:prstGeom>
          <a:solidFill>
            <a:schemeClr val="accent2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POWERPOINT</a:t>
            </a:r>
            <a:endParaRPr lang="en-US" altLang="ko-KR" sz="1400" b="0" dirty="0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063BA4FE-66CE-43C0-8E19-B9BAC8E5A943}"/>
              </a:ext>
            </a:extLst>
          </p:cNvPr>
          <p:cNvSpPr txBox="1">
            <a:spLocks/>
          </p:cNvSpPr>
          <p:nvPr/>
        </p:nvSpPr>
        <p:spPr>
          <a:xfrm>
            <a:off x="9417627" y="6188296"/>
            <a:ext cx="1597269" cy="30184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PRESENTATION</a:t>
            </a:r>
            <a:endParaRPr lang="en-US" altLang="ko-KR" sz="1400" b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10F9657-67D5-4400-83E5-11A9C39BD396}"/>
              </a:ext>
            </a:extLst>
          </p:cNvPr>
          <p:cNvGrpSpPr/>
          <p:nvPr/>
        </p:nvGrpSpPr>
        <p:grpSpPr>
          <a:xfrm>
            <a:off x="551374" y="897527"/>
            <a:ext cx="2546501" cy="1419584"/>
            <a:chOff x="715693" y="1809575"/>
            <a:chExt cx="1436586" cy="800846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A8254F6-70BE-4ED8-9D9E-557B76C41D38}"/>
                </a:ext>
              </a:extLst>
            </p:cNvPr>
            <p:cNvSpPr/>
            <p:nvPr/>
          </p:nvSpPr>
          <p:spPr>
            <a:xfrm>
              <a:off x="715693" y="1809575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6FB8FA1-0772-4035-8A1E-5597AD3537CD}"/>
                </a:ext>
              </a:extLst>
            </p:cNvPr>
            <p:cNvSpPr/>
            <p:nvPr/>
          </p:nvSpPr>
          <p:spPr>
            <a:xfrm>
              <a:off x="1920960" y="2095233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DD557A1-B0B0-4058-84FF-01F697ECB377}"/>
                </a:ext>
              </a:extLst>
            </p:cNvPr>
            <p:cNvSpPr/>
            <p:nvPr/>
          </p:nvSpPr>
          <p:spPr>
            <a:xfrm>
              <a:off x="1690844" y="2096726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1D00E0B-B71E-45A7-8D26-04232720DDCF}"/>
                </a:ext>
              </a:extLst>
            </p:cNvPr>
            <p:cNvSpPr/>
            <p:nvPr/>
          </p:nvSpPr>
          <p:spPr>
            <a:xfrm>
              <a:off x="1461460" y="2097361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0804040-B745-4BE0-A9C1-787F9DA8C654}"/>
                </a:ext>
              </a:extLst>
            </p:cNvPr>
            <p:cNvSpPr/>
            <p:nvPr/>
          </p:nvSpPr>
          <p:spPr>
            <a:xfrm>
              <a:off x="1132118" y="2099593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1346635-94A4-4770-9382-25D0EAD44689}"/>
              </a:ext>
            </a:extLst>
          </p:cNvPr>
          <p:cNvGrpSpPr/>
          <p:nvPr/>
        </p:nvGrpSpPr>
        <p:grpSpPr>
          <a:xfrm>
            <a:off x="551374" y="2426405"/>
            <a:ext cx="4259673" cy="1056084"/>
            <a:chOff x="551374" y="2426405"/>
            <a:chExt cx="4259673" cy="105608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CCB1CE0-2BF4-498C-99A7-9A2AC4566415}"/>
                </a:ext>
              </a:extLst>
            </p:cNvPr>
            <p:cNvSpPr/>
            <p:nvPr/>
          </p:nvSpPr>
          <p:spPr>
            <a:xfrm>
              <a:off x="2213991" y="2426532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64C8800-5A29-4CE6-96FF-D496B7E02E36}"/>
                </a:ext>
              </a:extLst>
            </p:cNvPr>
            <p:cNvSpPr/>
            <p:nvPr/>
          </p:nvSpPr>
          <p:spPr>
            <a:xfrm>
              <a:off x="551374" y="2443738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2CDEBF1-37E0-4F51-A675-D20A9D72A351}"/>
                </a:ext>
              </a:extLst>
            </p:cNvPr>
            <p:cNvSpPr/>
            <p:nvPr/>
          </p:nvSpPr>
          <p:spPr>
            <a:xfrm>
              <a:off x="1135934" y="2426405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4CE0606-64DB-4E58-933C-25AB9B56DF57}"/>
                </a:ext>
              </a:extLst>
            </p:cNvPr>
            <p:cNvSpPr/>
            <p:nvPr/>
          </p:nvSpPr>
          <p:spPr>
            <a:xfrm>
              <a:off x="4355769" y="2803962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AD8CA77-5EA5-432D-AC30-85339900720C}"/>
                </a:ext>
              </a:extLst>
            </p:cNvPr>
            <p:cNvSpPr/>
            <p:nvPr/>
          </p:nvSpPr>
          <p:spPr>
            <a:xfrm>
              <a:off x="2819899" y="2804099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7E4E1D0-0DE5-44F0-ACD2-5FAE3860026E}"/>
                </a:ext>
              </a:extLst>
            </p:cNvPr>
            <p:cNvSpPr/>
            <p:nvPr/>
          </p:nvSpPr>
          <p:spPr>
            <a:xfrm>
              <a:off x="1455303" y="2810166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7D3334C-945F-4B8A-BFF0-22A980A4167F}"/>
                </a:ext>
              </a:extLst>
            </p:cNvPr>
            <p:cNvSpPr/>
            <p:nvPr/>
          </p:nvSpPr>
          <p:spPr>
            <a:xfrm>
              <a:off x="4031042" y="2811067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CF15200-7B28-449C-BCC0-7585A166B067}"/>
                </a:ext>
              </a:extLst>
            </p:cNvPr>
            <p:cNvSpPr/>
            <p:nvPr/>
          </p:nvSpPr>
          <p:spPr>
            <a:xfrm>
              <a:off x="1849609" y="2812437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4FD7FC2-D0BB-49C4-82BA-A8A27469BB4D}"/>
                </a:ext>
              </a:extLst>
            </p:cNvPr>
            <p:cNvSpPr/>
            <p:nvPr/>
          </p:nvSpPr>
          <p:spPr>
            <a:xfrm>
              <a:off x="2522387" y="2815442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B943705-80E5-4F2D-BCB4-DC78BDB667A1}"/>
                </a:ext>
              </a:extLst>
            </p:cNvPr>
            <p:cNvSpPr/>
            <p:nvPr/>
          </p:nvSpPr>
          <p:spPr>
            <a:xfrm>
              <a:off x="3462303" y="2639115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7A173A3-994F-415E-A15A-0A1386D1BCAE}"/>
                </a:ext>
              </a:extLst>
            </p:cNvPr>
            <p:cNvSpPr/>
            <p:nvPr/>
          </p:nvSpPr>
          <p:spPr>
            <a:xfrm>
              <a:off x="3872634" y="2586092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2C8D5BC-57D9-45B8-9ADD-A2A8005518E3}"/>
                </a:ext>
              </a:extLst>
            </p:cNvPr>
            <p:cNvSpPr/>
            <p:nvPr/>
          </p:nvSpPr>
          <p:spPr>
            <a:xfrm>
              <a:off x="3262194" y="2585418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3E1A03-2B2F-4484-9511-EFCB1776F3CC}"/>
                </a:ext>
              </a:extLst>
            </p:cNvPr>
            <p:cNvSpPr/>
            <p:nvPr/>
          </p:nvSpPr>
          <p:spPr>
            <a:xfrm>
              <a:off x="3285258" y="2809463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33BB38C-E321-46FF-8A0C-671383F4BC6D}"/>
                </a:ext>
              </a:extLst>
            </p:cNvPr>
            <p:cNvSpPr/>
            <p:nvPr/>
          </p:nvSpPr>
          <p:spPr>
            <a:xfrm>
              <a:off x="3897325" y="2809822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DC00F40B-66B7-4E00-B39B-F2C4D5773BDB}"/>
              </a:ext>
            </a:extLst>
          </p:cNvPr>
          <p:cNvSpPr txBox="1"/>
          <p:nvPr/>
        </p:nvSpPr>
        <p:spPr>
          <a:xfrm>
            <a:off x="683288" y="4544462"/>
            <a:ext cx="48291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 smtClean="0">
                <a:solidFill>
                  <a:schemeClr val="accent4"/>
                </a:solidFill>
                <a:cs typeface="Arial" pitchFamily="34" charset="0"/>
              </a:rPr>
              <a:t>THEME PPT </a:t>
            </a:r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Clean Text Slide for your Presentation</a:t>
            </a:r>
            <a:endParaRPr lang="ko-KR" altLang="en-US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571882D-3739-453B-93A9-1085251C49CE}"/>
              </a:ext>
            </a:extLst>
          </p:cNvPr>
          <p:cNvSpPr txBox="1"/>
          <p:nvPr/>
        </p:nvSpPr>
        <p:spPr>
          <a:xfrm>
            <a:off x="671358" y="5266819"/>
            <a:ext cx="48291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8D6579FB-80AA-4EBF-AE14-BA4BC4C2CF12}"/>
              </a:ext>
            </a:extLst>
          </p:cNvPr>
          <p:cNvSpPr txBox="1"/>
          <p:nvPr/>
        </p:nvSpPr>
        <p:spPr>
          <a:xfrm>
            <a:off x="1172307" y="4780825"/>
            <a:ext cx="380706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5870F3A-1007-434C-BF9E-B306EFD329A9}"/>
              </a:ext>
            </a:extLst>
          </p:cNvPr>
          <p:cNvGrpSpPr/>
          <p:nvPr/>
        </p:nvGrpSpPr>
        <p:grpSpPr>
          <a:xfrm rot="18000000">
            <a:off x="6350724" y="651610"/>
            <a:ext cx="675054" cy="1484204"/>
            <a:chOff x="1657030" y="844073"/>
            <a:chExt cx="1767613" cy="388635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76621011-F146-40CA-94DB-4F3AAC617546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9CA33DE-1BD2-4BEA-A359-740C1C3D0094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7A6397D9-F3BD-4BC4-8914-4E732644FA15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DE30AAB-1F0B-459A-B919-9CE1138319A1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6112330-41A8-460A-A8EB-6501E4B02B05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313B6A9-8BC9-4DEC-B486-28E7EBBA71FE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7F208DB-80C2-4DD5-8315-5211EDD9A8B1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5406470-7479-4F22-BFE2-A22AF1BF0E0D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8DD9C42-8C7D-41E3-8EB4-9671BD65BC46}"/>
              </a:ext>
            </a:extLst>
          </p:cNvPr>
          <p:cNvGrpSpPr/>
          <p:nvPr/>
        </p:nvGrpSpPr>
        <p:grpSpPr>
          <a:xfrm rot="18000000">
            <a:off x="6350723" y="4918136"/>
            <a:ext cx="675054" cy="1484204"/>
            <a:chOff x="1657030" y="844073"/>
            <a:chExt cx="1767613" cy="3886355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C1C71E32-B363-4100-8208-526BA3E43F76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EC5C82C-2E79-4EF2-BBED-622FB04E6B70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D6527EAB-FE53-402D-BD90-A14ED287D011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82C3ADC6-AD69-4DF1-B427-252124154594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D8CA2EE-0F16-4E8F-88A4-875FC35F2CFF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388D995-52E6-45E5-9AB3-E6C646C78746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48F16095-6709-42EF-8EEA-E41766E2F811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9D5D7CD-8BEA-448D-BE74-A095F56FE49D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87298A4-1425-414D-93EF-65F78E56005C}"/>
              </a:ext>
            </a:extLst>
          </p:cNvPr>
          <p:cNvGrpSpPr/>
          <p:nvPr/>
        </p:nvGrpSpPr>
        <p:grpSpPr>
          <a:xfrm rot="18000000">
            <a:off x="6350723" y="3495960"/>
            <a:ext cx="675054" cy="1484204"/>
            <a:chOff x="1657030" y="844073"/>
            <a:chExt cx="1767613" cy="3886355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65084F20-DEF6-407E-BDAF-1E04A421D296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8A5FECF-DBFC-4EE4-A052-3390CB3C7B91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D0F6E5F-AC48-4983-86B1-CA576D92018C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44578FB-23BE-4A23-BF40-29048745061B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6290889-42CB-428A-A11E-B0D40279F336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37DDA670-9014-4D0C-A245-19A164DC2F44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64EB9B3-7CBD-4B66-B14E-207D22D3BEC7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311C618-8729-462E-8033-5951586F3E50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A1B0A6C-965B-4DF3-A00F-4DD55DB272AA}"/>
              </a:ext>
            </a:extLst>
          </p:cNvPr>
          <p:cNvGrpSpPr/>
          <p:nvPr/>
        </p:nvGrpSpPr>
        <p:grpSpPr>
          <a:xfrm rot="18000000">
            <a:off x="6350723" y="2073785"/>
            <a:ext cx="675054" cy="1484204"/>
            <a:chOff x="1657030" y="844073"/>
            <a:chExt cx="1767613" cy="3886355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92A5EAE-A6EF-4CFD-AFEB-35945FB01BFC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0A2F2AD-E363-483A-ABCF-709F17E24860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943020D-BAD0-4D6A-8C52-CD8699EA3C42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0921394-7EBA-4F4C-A826-D9B086E29740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B7E323-CC95-4494-B817-CF145B0C39A8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9D0E87E-5E20-4F57-87BB-D609F42C8EC6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D8F309D-8D6B-42EF-BDA6-723D93778DF3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7AB7493-4DB9-4425-98CA-0C5F10764D98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56BF0A89-08CE-45C6-A0BB-2A8A46844059}"/>
              </a:ext>
            </a:extLst>
          </p:cNvPr>
          <p:cNvSpPr txBox="1"/>
          <p:nvPr/>
        </p:nvSpPr>
        <p:spPr>
          <a:xfrm>
            <a:off x="6587041" y="121396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01</a:t>
            </a:r>
            <a:endParaRPr lang="ko-KR" altLang="en-US" sz="3600" b="1" dirty="0">
              <a:effectLst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45CDC91-0077-490E-80AD-98D02A2AFA1B}"/>
              </a:ext>
            </a:extLst>
          </p:cNvPr>
          <p:cNvSpPr txBox="1"/>
          <p:nvPr/>
        </p:nvSpPr>
        <p:spPr>
          <a:xfrm>
            <a:off x="6587041" y="262717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02</a:t>
            </a:r>
            <a:endParaRPr lang="ko-KR" altLang="en-US" sz="3600" b="1" dirty="0">
              <a:effectLst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56BD49B-9C8C-410A-BBD0-68F8AC8ED214}"/>
              </a:ext>
            </a:extLst>
          </p:cNvPr>
          <p:cNvSpPr txBox="1"/>
          <p:nvPr/>
        </p:nvSpPr>
        <p:spPr>
          <a:xfrm>
            <a:off x="6587041" y="404038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03</a:t>
            </a:r>
            <a:endParaRPr lang="ko-KR" altLang="en-US" sz="3600" b="1" dirty="0">
              <a:effectLst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2A40679-2CB2-41AB-82A8-98DACDC38801}"/>
              </a:ext>
            </a:extLst>
          </p:cNvPr>
          <p:cNvSpPr txBox="1"/>
          <p:nvPr/>
        </p:nvSpPr>
        <p:spPr>
          <a:xfrm>
            <a:off x="6587041" y="545359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04</a:t>
            </a:r>
            <a:endParaRPr lang="ko-KR" altLang="en-US" sz="3600" b="1" dirty="0">
              <a:effectLst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FA1796F6-F19A-4D20-8B5B-BBD0FBAC52AD}"/>
              </a:ext>
            </a:extLst>
          </p:cNvPr>
          <p:cNvGrpSpPr/>
          <p:nvPr/>
        </p:nvGrpSpPr>
        <p:grpSpPr>
          <a:xfrm>
            <a:off x="7975763" y="982018"/>
            <a:ext cx="3490610" cy="969496"/>
            <a:chOff x="6509852" y="714552"/>
            <a:chExt cx="4946526" cy="969496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F46FE91-BADB-415E-A414-3D6F6B4AB7DB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D2927F5A-1B23-4A8E-9709-D9D15981E4C1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57B69D2-26BB-41F9-A9BF-FA22FF8B9D88}"/>
              </a:ext>
            </a:extLst>
          </p:cNvPr>
          <p:cNvGrpSpPr/>
          <p:nvPr/>
        </p:nvGrpSpPr>
        <p:grpSpPr>
          <a:xfrm>
            <a:off x="7975763" y="2404193"/>
            <a:ext cx="3490610" cy="969496"/>
            <a:chOff x="6509852" y="714552"/>
            <a:chExt cx="4946526" cy="969496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53F588B-2D66-4139-8C20-8155CBA413FE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8C67414-8603-423B-8F09-0700A0B4B3F0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C78BF8E-B29B-4B1E-B904-8FF20B931125}"/>
              </a:ext>
            </a:extLst>
          </p:cNvPr>
          <p:cNvGrpSpPr/>
          <p:nvPr/>
        </p:nvGrpSpPr>
        <p:grpSpPr>
          <a:xfrm>
            <a:off x="7975763" y="3826368"/>
            <a:ext cx="3490610" cy="969496"/>
            <a:chOff x="6509852" y="714552"/>
            <a:chExt cx="4946526" cy="969496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4906E77D-CCE9-4E3E-B37C-EA24FE82C18F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0FA0EFE-42EA-49B6-9DEA-DC48E657F1A1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0973D282-1ED9-44F6-AD42-0448437E7F5B}"/>
              </a:ext>
            </a:extLst>
          </p:cNvPr>
          <p:cNvGrpSpPr/>
          <p:nvPr/>
        </p:nvGrpSpPr>
        <p:grpSpPr>
          <a:xfrm>
            <a:off x="7975763" y="5248544"/>
            <a:ext cx="3490610" cy="969496"/>
            <a:chOff x="6509852" y="714552"/>
            <a:chExt cx="4946526" cy="969496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8BD2B3AF-A84A-461E-B888-3B9CBE1417B3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AAF0551-ACB5-47FA-B76E-271DC6BFA5B0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481566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Graphic 78">
            <a:extLst>
              <a:ext uri="{FF2B5EF4-FFF2-40B4-BE49-F238E27FC236}">
                <a16:creationId xmlns:a16="http://schemas.microsoft.com/office/drawing/2014/main" id="{A42D6C71-BFDD-4675-93E1-E6257D190DCC}"/>
              </a:ext>
            </a:extLst>
          </p:cNvPr>
          <p:cNvSpPr/>
          <p:nvPr/>
        </p:nvSpPr>
        <p:spPr>
          <a:xfrm flipH="1">
            <a:off x="837236" y="1848411"/>
            <a:ext cx="2412046" cy="4443450"/>
          </a:xfrm>
          <a:custGeom>
            <a:avLst/>
            <a:gdLst>
              <a:gd name="connsiteX0" fmla="*/ 207984 w 2530682"/>
              <a:gd name="connsiteY0" fmla="*/ 4552469 h 4662001"/>
              <a:gd name="connsiteX1" fmla="*/ 214803 w 2530682"/>
              <a:gd name="connsiteY1" fmla="*/ 4504736 h 4662001"/>
              <a:gd name="connsiteX2" fmla="*/ 303878 w 2530682"/>
              <a:gd name="connsiteY2" fmla="*/ 4216626 h 4662001"/>
              <a:gd name="connsiteX3" fmla="*/ 404461 w 2530682"/>
              <a:gd name="connsiteY3" fmla="*/ 3702632 h 4662001"/>
              <a:gd name="connsiteX4" fmla="*/ 403182 w 2530682"/>
              <a:gd name="connsiteY4" fmla="*/ 3649358 h 4662001"/>
              <a:gd name="connsiteX5" fmla="*/ 358858 w 2530682"/>
              <a:gd name="connsiteY5" fmla="*/ 3603329 h 4662001"/>
              <a:gd name="connsiteX6" fmla="*/ 309845 w 2530682"/>
              <a:gd name="connsiteY6" fmla="*/ 3634015 h 4662001"/>
              <a:gd name="connsiteX7" fmla="*/ 258275 w 2530682"/>
              <a:gd name="connsiteY7" fmla="*/ 3802363 h 4662001"/>
              <a:gd name="connsiteX8" fmla="*/ 44751 w 2530682"/>
              <a:gd name="connsiteY8" fmla="*/ 4427594 h 4662001"/>
              <a:gd name="connsiteX9" fmla="*/ 23441 w 2530682"/>
              <a:gd name="connsiteY9" fmla="*/ 4469361 h 4662001"/>
              <a:gd name="connsiteX10" fmla="*/ 10655 w 2530682"/>
              <a:gd name="connsiteY10" fmla="*/ 4477885 h 4662001"/>
              <a:gd name="connsiteX11" fmla="*/ 0 w 2530682"/>
              <a:gd name="connsiteY11" fmla="*/ 4464247 h 4662001"/>
              <a:gd name="connsiteX12" fmla="*/ 5541 w 2530682"/>
              <a:gd name="connsiteY12" fmla="*/ 4420774 h 4662001"/>
              <a:gd name="connsiteX13" fmla="*/ 101009 w 2530682"/>
              <a:gd name="connsiteY13" fmla="*/ 4148008 h 4662001"/>
              <a:gd name="connsiteX14" fmla="*/ 232704 w 2530682"/>
              <a:gd name="connsiteY14" fmla="*/ 3671520 h 4662001"/>
              <a:gd name="connsiteX15" fmla="*/ 240375 w 2530682"/>
              <a:gd name="connsiteY15" fmla="*/ 3640408 h 4662001"/>
              <a:gd name="connsiteX16" fmla="*/ 375053 w 2530682"/>
              <a:gd name="connsiteY16" fmla="*/ 3543235 h 4662001"/>
              <a:gd name="connsiteX17" fmla="*/ 415542 w 2530682"/>
              <a:gd name="connsiteY17" fmla="*/ 3544940 h 4662001"/>
              <a:gd name="connsiteX18" fmla="*/ 440688 w 2530682"/>
              <a:gd name="connsiteY18" fmla="*/ 3514254 h 4662001"/>
              <a:gd name="connsiteX19" fmla="*/ 425345 w 2530682"/>
              <a:gd name="connsiteY19" fmla="*/ 3411540 h 4662001"/>
              <a:gd name="connsiteX20" fmla="*/ 423214 w 2530682"/>
              <a:gd name="connsiteY20" fmla="*/ 2808471 h 4662001"/>
              <a:gd name="connsiteX21" fmla="*/ 428328 w 2530682"/>
              <a:gd name="connsiteY21" fmla="*/ 2237367 h 4662001"/>
              <a:gd name="connsiteX22" fmla="*/ 419378 w 2530682"/>
              <a:gd name="connsiteY22" fmla="*/ 2205829 h 4662001"/>
              <a:gd name="connsiteX23" fmla="*/ 355448 w 2530682"/>
              <a:gd name="connsiteY23" fmla="*/ 2040038 h 4662001"/>
              <a:gd name="connsiteX24" fmla="*/ 389544 w 2530682"/>
              <a:gd name="connsiteY24" fmla="*/ 1923686 h 4662001"/>
              <a:gd name="connsiteX25" fmla="*/ 391249 w 2530682"/>
              <a:gd name="connsiteY25" fmla="*/ 1921981 h 4662001"/>
              <a:gd name="connsiteX26" fmla="*/ 445802 w 2530682"/>
              <a:gd name="connsiteY26" fmla="*/ 1800942 h 4662001"/>
              <a:gd name="connsiteX27" fmla="*/ 450916 w 2530682"/>
              <a:gd name="connsiteY27" fmla="*/ 1570795 h 4662001"/>
              <a:gd name="connsiteX28" fmla="*/ 447507 w 2530682"/>
              <a:gd name="connsiteY28" fmla="*/ 1537126 h 4662001"/>
              <a:gd name="connsiteX29" fmla="*/ 412559 w 2530682"/>
              <a:gd name="connsiteY29" fmla="*/ 1507718 h 4662001"/>
              <a:gd name="connsiteX30" fmla="*/ 378889 w 2530682"/>
              <a:gd name="connsiteY30" fmla="*/ 1503456 h 4662001"/>
              <a:gd name="connsiteX31" fmla="*/ 344793 w 2530682"/>
              <a:gd name="connsiteY31" fmla="*/ 1453591 h 4662001"/>
              <a:gd name="connsiteX32" fmla="*/ 386561 w 2530682"/>
              <a:gd name="connsiteY32" fmla="*/ 1413102 h 4662001"/>
              <a:gd name="connsiteX33" fmla="*/ 546385 w 2530682"/>
              <a:gd name="connsiteY33" fmla="*/ 1410545 h 4662001"/>
              <a:gd name="connsiteX34" fmla="*/ 622248 w 2530682"/>
              <a:gd name="connsiteY34" fmla="*/ 1365368 h 4662001"/>
              <a:gd name="connsiteX35" fmla="*/ 724109 w 2530682"/>
              <a:gd name="connsiteY35" fmla="*/ 1118174 h 4662001"/>
              <a:gd name="connsiteX36" fmla="*/ 784629 w 2530682"/>
              <a:gd name="connsiteY36" fmla="*/ 970710 h 4662001"/>
              <a:gd name="connsiteX37" fmla="*/ 1013070 w 2530682"/>
              <a:gd name="connsiteY37" fmla="*/ 795969 h 4662001"/>
              <a:gd name="connsiteX38" fmla="*/ 1160961 w 2530682"/>
              <a:gd name="connsiteY38" fmla="*/ 744825 h 4662001"/>
              <a:gd name="connsiteX39" fmla="*/ 1253019 w 2530682"/>
              <a:gd name="connsiteY39" fmla="*/ 602049 h 4662001"/>
              <a:gd name="connsiteX40" fmla="*/ 1246200 w 2530682"/>
              <a:gd name="connsiteY40" fmla="*/ 564544 h 4662001"/>
              <a:gd name="connsiteX41" fmla="*/ 1224038 w 2530682"/>
              <a:gd name="connsiteY41" fmla="*/ 518515 h 4662001"/>
              <a:gd name="connsiteX42" fmla="*/ 1166075 w 2530682"/>
              <a:gd name="connsiteY42" fmla="*/ 209522 h 4662001"/>
              <a:gd name="connsiteX43" fmla="*/ 1194204 w 2530682"/>
              <a:gd name="connsiteY43" fmla="*/ 177983 h 4662001"/>
              <a:gd name="connsiteX44" fmla="*/ 1259412 w 2530682"/>
              <a:gd name="connsiteY44" fmla="*/ 179688 h 4662001"/>
              <a:gd name="connsiteX45" fmla="*/ 1354880 w 2530682"/>
              <a:gd name="connsiteY45" fmla="*/ 123004 h 4662001"/>
              <a:gd name="connsiteX46" fmla="*/ 1427334 w 2530682"/>
              <a:gd name="connsiteY46" fmla="*/ 18160 h 4662001"/>
              <a:gd name="connsiteX47" fmla="*/ 1473789 w 2530682"/>
              <a:gd name="connsiteY47" fmla="*/ 259 h 4662001"/>
              <a:gd name="connsiteX48" fmla="*/ 1643842 w 2530682"/>
              <a:gd name="connsiteY48" fmla="*/ 3669 h 4662001"/>
              <a:gd name="connsiteX49" fmla="*/ 1726524 w 2530682"/>
              <a:gd name="connsiteY49" fmla="*/ 68877 h 4662001"/>
              <a:gd name="connsiteX50" fmla="*/ 1766160 w 2530682"/>
              <a:gd name="connsiteY50" fmla="*/ 221029 h 4662001"/>
              <a:gd name="connsiteX51" fmla="*/ 1761472 w 2530682"/>
              <a:gd name="connsiteY51" fmla="*/ 262370 h 4662001"/>
              <a:gd name="connsiteX52" fmla="*/ 1904248 w 2530682"/>
              <a:gd name="connsiteY52" fmla="*/ 299450 h 4662001"/>
              <a:gd name="connsiteX53" fmla="*/ 1863759 w 2530682"/>
              <a:gd name="connsiteY53" fmla="*/ 336955 h 4662001"/>
              <a:gd name="connsiteX54" fmla="*/ 1790027 w 2530682"/>
              <a:gd name="connsiteY54" fmla="*/ 468650 h 4662001"/>
              <a:gd name="connsiteX55" fmla="*/ 1750817 w 2530682"/>
              <a:gd name="connsiteY55" fmla="*/ 552184 h 4662001"/>
              <a:gd name="connsiteX56" fmla="*/ 1721836 w 2530682"/>
              <a:gd name="connsiteY56" fmla="*/ 610147 h 4662001"/>
              <a:gd name="connsiteX57" fmla="*/ 1705214 w 2530682"/>
              <a:gd name="connsiteY57" fmla="*/ 691125 h 4662001"/>
              <a:gd name="connsiteX58" fmla="*/ 1734622 w 2530682"/>
              <a:gd name="connsiteY58" fmla="*/ 744399 h 4662001"/>
              <a:gd name="connsiteX59" fmla="*/ 1898708 w 2530682"/>
              <a:gd name="connsiteY59" fmla="*/ 795543 h 4662001"/>
              <a:gd name="connsiteX60" fmla="*/ 2065777 w 2530682"/>
              <a:gd name="connsiteY60" fmla="*/ 878225 h 4662001"/>
              <a:gd name="connsiteX61" fmla="*/ 2386703 w 2530682"/>
              <a:gd name="connsiteY61" fmla="*/ 1113486 h 4662001"/>
              <a:gd name="connsiteX62" fmla="*/ 2428044 w 2530682"/>
              <a:gd name="connsiteY62" fmla="*/ 1150139 h 4662001"/>
              <a:gd name="connsiteX63" fmla="*/ 2472795 w 2530682"/>
              <a:gd name="connsiteY63" fmla="*/ 1209380 h 4662001"/>
              <a:gd name="connsiteX64" fmla="*/ 2530331 w 2530682"/>
              <a:gd name="connsiteY64" fmla="*/ 1406283 h 4662001"/>
              <a:gd name="connsiteX65" fmla="*/ 2521807 w 2530682"/>
              <a:gd name="connsiteY65" fmla="*/ 1429298 h 4662001"/>
              <a:gd name="connsiteX66" fmla="*/ 2421225 w 2530682"/>
              <a:gd name="connsiteY66" fmla="*/ 1577188 h 4662001"/>
              <a:gd name="connsiteX67" fmla="*/ 2395653 w 2530682"/>
              <a:gd name="connsiteY67" fmla="*/ 1705900 h 4662001"/>
              <a:gd name="connsiteX68" fmla="*/ 2399915 w 2530682"/>
              <a:gd name="connsiteY68" fmla="*/ 1728914 h 4662001"/>
              <a:gd name="connsiteX69" fmla="*/ 2360279 w 2530682"/>
              <a:gd name="connsiteY69" fmla="*/ 1776222 h 4662001"/>
              <a:gd name="connsiteX70" fmla="*/ 2292940 w 2530682"/>
              <a:gd name="connsiteY70" fmla="*/ 1748946 h 4662001"/>
              <a:gd name="connsiteX71" fmla="*/ 2193210 w 2530682"/>
              <a:gd name="connsiteY71" fmla="*/ 1743405 h 4662001"/>
              <a:gd name="connsiteX72" fmla="*/ 2035091 w 2530682"/>
              <a:gd name="connsiteY72" fmla="*/ 1839725 h 4662001"/>
              <a:gd name="connsiteX73" fmla="*/ 1997585 w 2530682"/>
              <a:gd name="connsiteY73" fmla="*/ 1864871 h 4662001"/>
              <a:gd name="connsiteX74" fmla="*/ 2052565 w 2530682"/>
              <a:gd name="connsiteY74" fmla="*/ 1895557 h 4662001"/>
              <a:gd name="connsiteX75" fmla="*/ 2037222 w 2530682"/>
              <a:gd name="connsiteY75" fmla="*/ 1918572 h 4662001"/>
              <a:gd name="connsiteX76" fmla="*/ 1962211 w 2530682"/>
              <a:gd name="connsiteY76" fmla="*/ 2019154 h 4662001"/>
              <a:gd name="connsiteX77" fmla="*/ 1943032 w 2530682"/>
              <a:gd name="connsiteY77" fmla="*/ 2076265 h 4662001"/>
              <a:gd name="connsiteX78" fmla="*/ 1940901 w 2530682"/>
              <a:gd name="connsiteY78" fmla="*/ 2523772 h 4662001"/>
              <a:gd name="connsiteX79" fmla="*/ 1886348 w 2530682"/>
              <a:gd name="connsiteY79" fmla="*/ 2904366 h 4662001"/>
              <a:gd name="connsiteX80" fmla="*/ 1850547 w 2530682"/>
              <a:gd name="connsiteY80" fmla="*/ 3010915 h 4662001"/>
              <a:gd name="connsiteX81" fmla="*/ 1859924 w 2530682"/>
              <a:gd name="connsiteY81" fmla="*/ 3062485 h 4662001"/>
              <a:gd name="connsiteX82" fmla="*/ 1922575 w 2530682"/>
              <a:gd name="connsiteY82" fmla="*/ 3132381 h 4662001"/>
              <a:gd name="connsiteX83" fmla="*/ 1951982 w 2530682"/>
              <a:gd name="connsiteY83" fmla="*/ 3231685 h 4662001"/>
              <a:gd name="connsiteX84" fmla="*/ 1930672 w 2530682"/>
              <a:gd name="connsiteY84" fmla="*/ 3318203 h 4662001"/>
              <a:gd name="connsiteX85" fmla="*/ 1905100 w 2530682"/>
              <a:gd name="connsiteY85" fmla="*/ 3363806 h 4662001"/>
              <a:gd name="connsiteX86" fmla="*/ 1867169 w 2530682"/>
              <a:gd name="connsiteY86" fmla="*/ 3449472 h 4662001"/>
              <a:gd name="connsiteX87" fmla="*/ 1807501 w 2530682"/>
              <a:gd name="connsiteY87" fmla="*/ 3888028 h 4662001"/>
              <a:gd name="connsiteX88" fmla="*/ 1853531 w 2530682"/>
              <a:gd name="connsiteY88" fmla="*/ 4038476 h 4662001"/>
              <a:gd name="connsiteX89" fmla="*/ 1951556 w 2530682"/>
              <a:gd name="connsiteY89" fmla="*/ 4133091 h 4662001"/>
              <a:gd name="connsiteX90" fmla="*/ 2024009 w 2530682"/>
              <a:gd name="connsiteY90" fmla="*/ 4208102 h 4662001"/>
              <a:gd name="connsiteX91" fmla="*/ 1997585 w 2530682"/>
              <a:gd name="connsiteY91" fmla="*/ 4336814 h 4662001"/>
              <a:gd name="connsiteX92" fmla="*/ 1829664 w 2530682"/>
              <a:gd name="connsiteY92" fmla="*/ 4342354 h 4662001"/>
              <a:gd name="connsiteX93" fmla="*/ 1600370 w 2530682"/>
              <a:gd name="connsiteY93" fmla="*/ 4184235 h 4662001"/>
              <a:gd name="connsiteX94" fmla="*/ 1563717 w 2530682"/>
              <a:gd name="connsiteY94" fmla="*/ 4101553 h 4662001"/>
              <a:gd name="connsiteX95" fmla="*/ 1559029 w 2530682"/>
              <a:gd name="connsiteY95" fmla="*/ 3922976 h 4662001"/>
              <a:gd name="connsiteX96" fmla="*/ 1537719 w 2530682"/>
              <a:gd name="connsiteY96" fmla="*/ 3767414 h 4662001"/>
              <a:gd name="connsiteX97" fmla="*/ 1516409 w 2530682"/>
              <a:gd name="connsiteY97" fmla="*/ 3525761 h 4662001"/>
              <a:gd name="connsiteX98" fmla="*/ 1489558 w 2530682"/>
              <a:gd name="connsiteY98" fmla="*/ 3355708 h 4662001"/>
              <a:gd name="connsiteX99" fmla="*/ 1487001 w 2530682"/>
              <a:gd name="connsiteY99" fmla="*/ 3300729 h 4662001"/>
              <a:gd name="connsiteX100" fmla="*/ 1469101 w 2530682"/>
              <a:gd name="connsiteY100" fmla="*/ 3262797 h 4662001"/>
              <a:gd name="connsiteX101" fmla="*/ 1458446 w 2530682"/>
              <a:gd name="connsiteY101" fmla="*/ 3255978 h 4662001"/>
              <a:gd name="connsiteX102" fmla="*/ 1376616 w 2530682"/>
              <a:gd name="connsiteY102" fmla="*/ 3075271 h 4662001"/>
              <a:gd name="connsiteX103" fmla="*/ 1417105 w 2530682"/>
              <a:gd name="connsiteY103" fmla="*/ 2789292 h 4662001"/>
              <a:gd name="connsiteX104" fmla="*/ 1414122 w 2530682"/>
              <a:gd name="connsiteY104" fmla="*/ 2715134 h 4662001"/>
              <a:gd name="connsiteX105" fmla="*/ 1407302 w 2530682"/>
              <a:gd name="connsiteY105" fmla="*/ 2693824 h 4662001"/>
              <a:gd name="connsiteX106" fmla="*/ 1401336 w 2530682"/>
              <a:gd name="connsiteY106" fmla="*/ 2693824 h 4662001"/>
              <a:gd name="connsiteX107" fmla="*/ 1390681 w 2530682"/>
              <a:gd name="connsiteY107" fmla="*/ 2741985 h 4662001"/>
              <a:gd name="connsiteX108" fmla="*/ 1343373 w 2530682"/>
              <a:gd name="connsiteY108" fmla="*/ 3050977 h 4662001"/>
              <a:gd name="connsiteX109" fmla="*/ 1278165 w 2530682"/>
              <a:gd name="connsiteY109" fmla="*/ 3320760 h 4662001"/>
              <a:gd name="connsiteX110" fmla="*/ 1243217 w 2530682"/>
              <a:gd name="connsiteY110" fmla="*/ 3365937 h 4662001"/>
              <a:gd name="connsiteX111" fmla="*/ 1205285 w 2530682"/>
              <a:gd name="connsiteY111" fmla="*/ 3424326 h 4662001"/>
              <a:gd name="connsiteX112" fmla="*/ 1184828 w 2530682"/>
              <a:gd name="connsiteY112" fmla="*/ 3586707 h 4662001"/>
              <a:gd name="connsiteX113" fmla="*/ 1152863 w 2530682"/>
              <a:gd name="connsiteY113" fmla="*/ 3831344 h 4662001"/>
              <a:gd name="connsiteX114" fmla="*/ 1136667 w 2530682"/>
              <a:gd name="connsiteY114" fmla="*/ 4037197 h 4662001"/>
              <a:gd name="connsiteX115" fmla="*/ 1130701 w 2530682"/>
              <a:gd name="connsiteY115" fmla="*/ 4087915 h 4662001"/>
              <a:gd name="connsiteX116" fmla="*/ 1114505 w 2530682"/>
              <a:gd name="connsiteY116" fmla="*/ 4118601 h 4662001"/>
              <a:gd name="connsiteX117" fmla="*/ 895014 w 2530682"/>
              <a:gd name="connsiteY117" fmla="*/ 4286522 h 4662001"/>
              <a:gd name="connsiteX118" fmla="*/ 811053 w 2530682"/>
              <a:gd name="connsiteY118" fmla="*/ 4312094 h 4662001"/>
              <a:gd name="connsiteX119" fmla="*/ 752664 w 2530682"/>
              <a:gd name="connsiteY119" fmla="*/ 4353862 h 4662001"/>
              <a:gd name="connsiteX120" fmla="*/ 676375 w 2530682"/>
              <a:gd name="connsiteY120" fmla="*/ 4601482 h 4662001"/>
              <a:gd name="connsiteX121" fmla="*/ 658901 w 2530682"/>
              <a:gd name="connsiteY121" fmla="*/ 4649216 h 4662001"/>
              <a:gd name="connsiteX122" fmla="*/ 643984 w 2530682"/>
              <a:gd name="connsiteY122" fmla="*/ 4662002 h 4662001"/>
              <a:gd name="connsiteX123" fmla="*/ 633755 w 2530682"/>
              <a:gd name="connsiteY123" fmla="*/ 4643676 h 4662001"/>
              <a:gd name="connsiteX124" fmla="*/ 653360 w 2530682"/>
              <a:gd name="connsiteY124" fmla="*/ 4526472 h 4662001"/>
              <a:gd name="connsiteX125" fmla="*/ 699389 w 2530682"/>
              <a:gd name="connsiteY125" fmla="*/ 4338519 h 4662001"/>
              <a:gd name="connsiteX126" fmla="*/ 696406 w 2530682"/>
              <a:gd name="connsiteY126" fmla="*/ 4308259 h 4662001"/>
              <a:gd name="connsiteX127" fmla="*/ 674670 w 2530682"/>
              <a:gd name="connsiteY127" fmla="*/ 4257541 h 4662001"/>
              <a:gd name="connsiteX128" fmla="*/ 688734 w 2530682"/>
              <a:gd name="connsiteY128" fmla="*/ 4167187 h 4662001"/>
              <a:gd name="connsiteX129" fmla="*/ 712175 w 2530682"/>
              <a:gd name="connsiteY129" fmla="*/ 4139484 h 4662001"/>
              <a:gd name="connsiteX130" fmla="*/ 773974 w 2530682"/>
              <a:gd name="connsiteY130" fmla="*/ 3992873 h 4662001"/>
              <a:gd name="connsiteX131" fmla="*/ 769712 w 2530682"/>
              <a:gd name="connsiteY131" fmla="*/ 3782331 h 4662001"/>
              <a:gd name="connsiteX132" fmla="*/ 687030 w 2530682"/>
              <a:gd name="connsiteY132" fmla="*/ 3668111 h 4662001"/>
              <a:gd name="connsiteX133" fmla="*/ 650377 w 2530682"/>
              <a:gd name="connsiteY133" fmla="*/ 3683880 h 4662001"/>
              <a:gd name="connsiteX134" fmla="*/ 635886 w 2530682"/>
              <a:gd name="connsiteY134" fmla="*/ 3769545 h 4662001"/>
              <a:gd name="connsiteX135" fmla="*/ 513567 w 2530682"/>
              <a:gd name="connsiteY135" fmla="*/ 4341928 h 4662001"/>
              <a:gd name="connsiteX136" fmla="*/ 442392 w 2530682"/>
              <a:gd name="connsiteY136" fmla="*/ 4569091 h 4662001"/>
              <a:gd name="connsiteX137" fmla="*/ 426623 w 2530682"/>
              <a:gd name="connsiteY137" fmla="*/ 4598925 h 4662001"/>
              <a:gd name="connsiteX138" fmla="*/ 404461 w 2530682"/>
              <a:gd name="connsiteY138" fmla="*/ 4604892 h 4662001"/>
              <a:gd name="connsiteX139" fmla="*/ 398068 w 2530682"/>
              <a:gd name="connsiteY139" fmla="*/ 4584008 h 4662001"/>
              <a:gd name="connsiteX140" fmla="*/ 465833 w 2530682"/>
              <a:gd name="connsiteY140" fmla="*/ 4342780 h 4662001"/>
              <a:gd name="connsiteX141" fmla="*/ 571956 w 2530682"/>
              <a:gd name="connsiteY141" fmla="*/ 3885471 h 4662001"/>
              <a:gd name="connsiteX142" fmla="*/ 579202 w 2530682"/>
              <a:gd name="connsiteY142" fmla="*/ 3700928 h 4662001"/>
              <a:gd name="connsiteX143" fmla="*/ 495667 w 2530682"/>
              <a:gd name="connsiteY143" fmla="*/ 3647227 h 4662001"/>
              <a:gd name="connsiteX144" fmla="*/ 473931 w 2530682"/>
              <a:gd name="connsiteY144" fmla="*/ 3674930 h 4662001"/>
              <a:gd name="connsiteX145" fmla="*/ 461998 w 2530682"/>
              <a:gd name="connsiteY145" fmla="*/ 3743974 h 4662001"/>
              <a:gd name="connsiteX146" fmla="*/ 351186 w 2530682"/>
              <a:gd name="connsiteY146" fmla="*/ 4210659 h 4662001"/>
              <a:gd name="connsiteX147" fmla="*/ 258702 w 2530682"/>
              <a:gd name="connsiteY147" fmla="*/ 4495359 h 4662001"/>
              <a:gd name="connsiteX148" fmla="*/ 207984 w 2530682"/>
              <a:gd name="connsiteY148" fmla="*/ 4552469 h 4662001"/>
              <a:gd name="connsiteX149" fmla="*/ 900554 w 2530682"/>
              <a:gd name="connsiteY149" fmla="*/ 1591679 h 4662001"/>
              <a:gd name="connsiteX150" fmla="*/ 892456 w 2530682"/>
              <a:gd name="connsiteY150" fmla="*/ 1590826 h 4662001"/>
              <a:gd name="connsiteX151" fmla="*/ 886490 w 2530682"/>
              <a:gd name="connsiteY151" fmla="*/ 1626201 h 4662001"/>
              <a:gd name="connsiteX152" fmla="*/ 855377 w 2530682"/>
              <a:gd name="connsiteY152" fmla="*/ 1724226 h 4662001"/>
              <a:gd name="connsiteX153" fmla="*/ 709192 w 2530682"/>
              <a:gd name="connsiteY153" fmla="*/ 1885329 h 4662001"/>
              <a:gd name="connsiteX154" fmla="*/ 649524 w 2530682"/>
              <a:gd name="connsiteY154" fmla="*/ 1942439 h 4662001"/>
              <a:gd name="connsiteX155" fmla="*/ 558744 w 2530682"/>
              <a:gd name="connsiteY155" fmla="*/ 2182388 h 4662001"/>
              <a:gd name="connsiteX156" fmla="*/ 549368 w 2530682"/>
              <a:gd name="connsiteY156" fmla="*/ 2395060 h 4662001"/>
              <a:gd name="connsiteX157" fmla="*/ 543827 w 2530682"/>
              <a:gd name="connsiteY157" fmla="*/ 3507434 h 4662001"/>
              <a:gd name="connsiteX158" fmla="*/ 575792 w 2530682"/>
              <a:gd name="connsiteY158" fmla="*/ 3567102 h 4662001"/>
              <a:gd name="connsiteX159" fmla="*/ 612019 w 2530682"/>
              <a:gd name="connsiteY159" fmla="*/ 3584150 h 4662001"/>
              <a:gd name="connsiteX160" fmla="*/ 679784 w 2530682"/>
              <a:gd name="connsiteY160" fmla="*/ 3601624 h 4662001"/>
              <a:gd name="connsiteX161" fmla="*/ 817446 w 2530682"/>
              <a:gd name="connsiteY161" fmla="*/ 3740990 h 4662001"/>
              <a:gd name="connsiteX162" fmla="*/ 828101 w 2530682"/>
              <a:gd name="connsiteY162" fmla="*/ 3956220 h 4662001"/>
              <a:gd name="connsiteX163" fmla="*/ 817872 w 2530682"/>
              <a:gd name="connsiteY163" fmla="*/ 4043164 h 4662001"/>
              <a:gd name="connsiteX164" fmla="*/ 825544 w 2530682"/>
              <a:gd name="connsiteY164" fmla="*/ 4047000 h 4662001"/>
              <a:gd name="connsiteX165" fmla="*/ 885637 w 2530682"/>
              <a:gd name="connsiteY165" fmla="*/ 3969006 h 4662001"/>
              <a:gd name="connsiteX166" fmla="*/ 909931 w 2530682"/>
              <a:gd name="connsiteY166" fmla="*/ 3850523 h 4662001"/>
              <a:gd name="connsiteX167" fmla="*/ 857935 w 2530682"/>
              <a:gd name="connsiteY167" fmla="*/ 3366363 h 4662001"/>
              <a:gd name="connsiteX168" fmla="*/ 808069 w 2530682"/>
              <a:gd name="connsiteY168" fmla="*/ 3200999 h 4662001"/>
              <a:gd name="connsiteX169" fmla="*/ 814889 w 2530682"/>
              <a:gd name="connsiteY169" fmla="*/ 3097433 h 4662001"/>
              <a:gd name="connsiteX170" fmla="*/ 888621 w 2530682"/>
              <a:gd name="connsiteY170" fmla="*/ 3006227 h 4662001"/>
              <a:gd name="connsiteX171" fmla="*/ 900980 w 2530682"/>
              <a:gd name="connsiteY171" fmla="*/ 2975967 h 4662001"/>
              <a:gd name="connsiteX172" fmla="*/ 883080 w 2530682"/>
              <a:gd name="connsiteY172" fmla="*/ 2852369 h 4662001"/>
              <a:gd name="connsiteX173" fmla="*/ 846427 w 2530682"/>
              <a:gd name="connsiteY173" fmla="*/ 2634583 h 4662001"/>
              <a:gd name="connsiteX174" fmla="*/ 843444 w 2530682"/>
              <a:gd name="connsiteY174" fmla="*/ 2375455 h 4662001"/>
              <a:gd name="connsiteX175" fmla="*/ 844296 w 2530682"/>
              <a:gd name="connsiteY175" fmla="*/ 2173864 h 4662001"/>
              <a:gd name="connsiteX176" fmla="*/ 848984 w 2530682"/>
              <a:gd name="connsiteY176" fmla="*/ 2094165 h 4662001"/>
              <a:gd name="connsiteX177" fmla="*/ 846001 w 2530682"/>
              <a:gd name="connsiteY177" fmla="*/ 1966306 h 4662001"/>
              <a:gd name="connsiteX178" fmla="*/ 842165 w 2530682"/>
              <a:gd name="connsiteY178" fmla="*/ 1921555 h 4662001"/>
              <a:gd name="connsiteX179" fmla="*/ 899702 w 2530682"/>
              <a:gd name="connsiteY179" fmla="*/ 1636003 h 4662001"/>
              <a:gd name="connsiteX180" fmla="*/ 900554 w 2530682"/>
              <a:gd name="connsiteY180" fmla="*/ 1591679 h 4662001"/>
              <a:gd name="connsiteX181" fmla="*/ 1954539 w 2530682"/>
              <a:gd name="connsiteY181" fmla="*/ 1350877 h 4662001"/>
              <a:gd name="connsiteX182" fmla="*/ 1921296 w 2530682"/>
              <a:gd name="connsiteY182" fmla="*/ 1565255 h 4662001"/>
              <a:gd name="connsiteX183" fmla="*/ 1911493 w 2530682"/>
              <a:gd name="connsiteY183" fmla="*/ 1645380 h 4662001"/>
              <a:gd name="connsiteX184" fmla="*/ 1951556 w 2530682"/>
              <a:gd name="connsiteY184" fmla="*/ 1684590 h 4662001"/>
              <a:gd name="connsiteX185" fmla="*/ 1995028 w 2530682"/>
              <a:gd name="connsiteY185" fmla="*/ 1666263 h 4662001"/>
              <a:gd name="connsiteX186" fmla="*/ 2096889 w 2530682"/>
              <a:gd name="connsiteY186" fmla="*/ 1560566 h 4662001"/>
              <a:gd name="connsiteX187" fmla="*/ 2111380 w 2530682"/>
              <a:gd name="connsiteY187" fmla="*/ 1534995 h 4662001"/>
              <a:gd name="connsiteX188" fmla="*/ 2152721 w 2530682"/>
              <a:gd name="connsiteY188" fmla="*/ 1452312 h 4662001"/>
              <a:gd name="connsiteX189" fmla="*/ 2161671 w 2530682"/>
              <a:gd name="connsiteY189" fmla="*/ 1434412 h 4662001"/>
              <a:gd name="connsiteX190" fmla="*/ 1954539 w 2530682"/>
              <a:gd name="connsiteY190" fmla="*/ 1350877 h 4662001"/>
              <a:gd name="connsiteX191" fmla="*/ 580054 w 2530682"/>
              <a:gd name="connsiteY191" fmla="*/ 1511980 h 4662001"/>
              <a:gd name="connsiteX192" fmla="*/ 567694 w 2530682"/>
              <a:gd name="connsiteY192" fmla="*/ 1509423 h 4662001"/>
              <a:gd name="connsiteX193" fmla="*/ 563006 w 2530682"/>
              <a:gd name="connsiteY193" fmla="*/ 1553747 h 4662001"/>
              <a:gd name="connsiteX194" fmla="*/ 570252 w 2530682"/>
              <a:gd name="connsiteY194" fmla="*/ 1555026 h 4662001"/>
              <a:gd name="connsiteX195" fmla="*/ 580054 w 2530682"/>
              <a:gd name="connsiteY195" fmla="*/ 1511980 h 466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530682" h="4662001">
                <a:moveTo>
                  <a:pt x="207984" y="4552469"/>
                </a:moveTo>
                <a:cubicBezTo>
                  <a:pt x="210541" y="4532865"/>
                  <a:pt x="210968" y="4517948"/>
                  <a:pt x="214803" y="4504736"/>
                </a:cubicBezTo>
                <a:cubicBezTo>
                  <a:pt x="243785" y="4408415"/>
                  <a:pt x="272340" y="4312094"/>
                  <a:pt x="303878" y="4216626"/>
                </a:cubicBezTo>
                <a:cubicBezTo>
                  <a:pt x="359284" y="4049557"/>
                  <a:pt x="394232" y="3878652"/>
                  <a:pt x="404461" y="3702632"/>
                </a:cubicBezTo>
                <a:cubicBezTo>
                  <a:pt x="405313" y="3685158"/>
                  <a:pt x="404887" y="3667258"/>
                  <a:pt x="403182" y="3649358"/>
                </a:cubicBezTo>
                <a:cubicBezTo>
                  <a:pt x="400199" y="3621229"/>
                  <a:pt x="386987" y="3608017"/>
                  <a:pt x="358858" y="3603329"/>
                </a:cubicBezTo>
                <a:cubicBezTo>
                  <a:pt x="335843" y="3599067"/>
                  <a:pt x="319222" y="3606312"/>
                  <a:pt x="309845" y="3634015"/>
                </a:cubicBezTo>
                <a:cubicBezTo>
                  <a:pt x="290666" y="3689420"/>
                  <a:pt x="274897" y="3746105"/>
                  <a:pt x="258275" y="3802363"/>
                </a:cubicBezTo>
                <a:cubicBezTo>
                  <a:pt x="196051" y="4013756"/>
                  <a:pt x="127433" y="4223019"/>
                  <a:pt x="44751" y="4427594"/>
                </a:cubicBezTo>
                <a:cubicBezTo>
                  <a:pt x="38784" y="4442084"/>
                  <a:pt x="31539" y="4455723"/>
                  <a:pt x="23441" y="4469361"/>
                </a:cubicBezTo>
                <a:cubicBezTo>
                  <a:pt x="20884" y="4473623"/>
                  <a:pt x="13212" y="4479164"/>
                  <a:pt x="10655" y="4477885"/>
                </a:cubicBezTo>
                <a:cubicBezTo>
                  <a:pt x="5967" y="4475754"/>
                  <a:pt x="0" y="4468935"/>
                  <a:pt x="0" y="4464247"/>
                </a:cubicBezTo>
                <a:cubicBezTo>
                  <a:pt x="426" y="4449756"/>
                  <a:pt x="852" y="4434413"/>
                  <a:pt x="5541" y="4420774"/>
                </a:cubicBezTo>
                <a:cubicBezTo>
                  <a:pt x="36653" y="4329568"/>
                  <a:pt x="67339" y="4238362"/>
                  <a:pt x="101009" y="4148008"/>
                </a:cubicBezTo>
                <a:cubicBezTo>
                  <a:pt x="158971" y="3992873"/>
                  <a:pt x="207984" y="3835606"/>
                  <a:pt x="232704" y="3671520"/>
                </a:cubicBezTo>
                <a:cubicBezTo>
                  <a:pt x="234408" y="3660865"/>
                  <a:pt x="237392" y="3650637"/>
                  <a:pt x="240375" y="3640408"/>
                </a:cubicBezTo>
                <a:cubicBezTo>
                  <a:pt x="259128" y="3575626"/>
                  <a:pt x="307714" y="3541104"/>
                  <a:pt x="375053" y="3543235"/>
                </a:cubicBezTo>
                <a:cubicBezTo>
                  <a:pt x="388692" y="3543661"/>
                  <a:pt x="401904" y="3544940"/>
                  <a:pt x="415542" y="3544940"/>
                </a:cubicBezTo>
                <a:cubicBezTo>
                  <a:pt x="438983" y="3544513"/>
                  <a:pt x="444523" y="3537694"/>
                  <a:pt x="440688" y="3514254"/>
                </a:cubicBezTo>
                <a:cubicBezTo>
                  <a:pt x="435147" y="3480158"/>
                  <a:pt x="425771" y="3445636"/>
                  <a:pt x="425345" y="3411540"/>
                </a:cubicBezTo>
                <a:cubicBezTo>
                  <a:pt x="423214" y="3210375"/>
                  <a:pt x="422361" y="3009636"/>
                  <a:pt x="423214" y="2808471"/>
                </a:cubicBezTo>
                <a:cubicBezTo>
                  <a:pt x="423640" y="2617961"/>
                  <a:pt x="427049" y="2427877"/>
                  <a:pt x="428328" y="2237367"/>
                </a:cubicBezTo>
                <a:cubicBezTo>
                  <a:pt x="428328" y="2226712"/>
                  <a:pt x="424918" y="2214779"/>
                  <a:pt x="419378" y="2205829"/>
                </a:cubicBezTo>
                <a:cubicBezTo>
                  <a:pt x="388265" y="2154259"/>
                  <a:pt x="366956" y="2099279"/>
                  <a:pt x="355448" y="2040038"/>
                </a:cubicBezTo>
                <a:cubicBezTo>
                  <a:pt x="346498" y="1994435"/>
                  <a:pt x="355448" y="1955651"/>
                  <a:pt x="389544" y="1923686"/>
                </a:cubicBezTo>
                <a:cubicBezTo>
                  <a:pt x="389970" y="1923260"/>
                  <a:pt x="390396" y="1922408"/>
                  <a:pt x="391249" y="1921981"/>
                </a:cubicBezTo>
                <a:cubicBezTo>
                  <a:pt x="436852" y="1893853"/>
                  <a:pt x="446654" y="1851659"/>
                  <a:pt x="445802" y="1800942"/>
                </a:cubicBezTo>
                <a:cubicBezTo>
                  <a:pt x="444523" y="1724226"/>
                  <a:pt x="449212" y="1647511"/>
                  <a:pt x="450916" y="1570795"/>
                </a:cubicBezTo>
                <a:cubicBezTo>
                  <a:pt x="451343" y="1559714"/>
                  <a:pt x="448785" y="1548207"/>
                  <a:pt x="447507" y="1537126"/>
                </a:cubicBezTo>
                <a:cubicBezTo>
                  <a:pt x="444950" y="1516668"/>
                  <a:pt x="432590" y="1508144"/>
                  <a:pt x="412559" y="1507718"/>
                </a:cubicBezTo>
                <a:cubicBezTo>
                  <a:pt x="401478" y="1507718"/>
                  <a:pt x="389544" y="1506866"/>
                  <a:pt x="378889" y="1503456"/>
                </a:cubicBezTo>
                <a:cubicBezTo>
                  <a:pt x="355022" y="1496637"/>
                  <a:pt x="342662" y="1477884"/>
                  <a:pt x="344793" y="1453591"/>
                </a:cubicBezTo>
                <a:cubicBezTo>
                  <a:pt x="346924" y="1426314"/>
                  <a:pt x="357579" y="1414381"/>
                  <a:pt x="386561" y="1413102"/>
                </a:cubicBezTo>
                <a:cubicBezTo>
                  <a:pt x="439835" y="1410971"/>
                  <a:pt x="493110" y="1409267"/>
                  <a:pt x="546385" y="1410545"/>
                </a:cubicBezTo>
                <a:cubicBezTo>
                  <a:pt x="582611" y="1411398"/>
                  <a:pt x="608609" y="1399038"/>
                  <a:pt x="622248" y="1365368"/>
                </a:cubicBezTo>
                <a:cubicBezTo>
                  <a:pt x="656343" y="1283112"/>
                  <a:pt x="690439" y="1200430"/>
                  <a:pt x="724109" y="1118174"/>
                </a:cubicBezTo>
                <a:cubicBezTo>
                  <a:pt x="744140" y="1069161"/>
                  <a:pt x="762466" y="1018870"/>
                  <a:pt x="784629" y="970710"/>
                </a:cubicBezTo>
                <a:cubicBezTo>
                  <a:pt x="829806" y="872685"/>
                  <a:pt x="906947" y="815148"/>
                  <a:pt x="1013070" y="795969"/>
                </a:cubicBezTo>
                <a:cubicBezTo>
                  <a:pt x="1065066" y="786593"/>
                  <a:pt x="1115358" y="772102"/>
                  <a:pt x="1160961" y="744825"/>
                </a:cubicBezTo>
                <a:cubicBezTo>
                  <a:pt x="1215088" y="712434"/>
                  <a:pt x="1253445" y="669389"/>
                  <a:pt x="1253019" y="602049"/>
                </a:cubicBezTo>
                <a:cubicBezTo>
                  <a:pt x="1253019" y="589690"/>
                  <a:pt x="1250462" y="576478"/>
                  <a:pt x="1246200" y="564544"/>
                </a:cubicBezTo>
                <a:cubicBezTo>
                  <a:pt x="1240659" y="548775"/>
                  <a:pt x="1233840" y="532153"/>
                  <a:pt x="1224038" y="518515"/>
                </a:cubicBezTo>
                <a:cubicBezTo>
                  <a:pt x="1156699" y="424325"/>
                  <a:pt x="1160534" y="317350"/>
                  <a:pt x="1166075" y="209522"/>
                </a:cubicBezTo>
                <a:cubicBezTo>
                  <a:pt x="1166927" y="190769"/>
                  <a:pt x="1177156" y="179262"/>
                  <a:pt x="1194204" y="177983"/>
                </a:cubicBezTo>
                <a:cubicBezTo>
                  <a:pt x="1215940" y="176279"/>
                  <a:pt x="1238102" y="175852"/>
                  <a:pt x="1259412" y="179688"/>
                </a:cubicBezTo>
                <a:cubicBezTo>
                  <a:pt x="1316096" y="189065"/>
                  <a:pt x="1337406" y="177983"/>
                  <a:pt x="1354880" y="123004"/>
                </a:cubicBezTo>
                <a:cubicBezTo>
                  <a:pt x="1368519" y="80384"/>
                  <a:pt x="1389828" y="43305"/>
                  <a:pt x="1427334" y="18160"/>
                </a:cubicBezTo>
                <a:cubicBezTo>
                  <a:pt x="1440972" y="8783"/>
                  <a:pt x="1458020" y="685"/>
                  <a:pt x="1473789" y="259"/>
                </a:cubicBezTo>
                <a:cubicBezTo>
                  <a:pt x="1530473" y="-593"/>
                  <a:pt x="1587158" y="685"/>
                  <a:pt x="1643842" y="3669"/>
                </a:cubicBezTo>
                <a:cubicBezTo>
                  <a:pt x="1685183" y="5800"/>
                  <a:pt x="1715017" y="27962"/>
                  <a:pt x="1726524" y="68877"/>
                </a:cubicBezTo>
                <a:cubicBezTo>
                  <a:pt x="1741015" y="119168"/>
                  <a:pt x="1754227" y="169886"/>
                  <a:pt x="1766160" y="221029"/>
                </a:cubicBezTo>
                <a:cubicBezTo>
                  <a:pt x="1769144" y="232963"/>
                  <a:pt x="1763177" y="247027"/>
                  <a:pt x="1761472" y="262370"/>
                </a:cubicBezTo>
                <a:cubicBezTo>
                  <a:pt x="1806223" y="273878"/>
                  <a:pt x="1852252" y="285811"/>
                  <a:pt x="1904248" y="299450"/>
                </a:cubicBezTo>
                <a:cubicBezTo>
                  <a:pt x="1887200" y="315219"/>
                  <a:pt x="1876119" y="327152"/>
                  <a:pt x="1863759" y="336955"/>
                </a:cubicBezTo>
                <a:cubicBezTo>
                  <a:pt x="1820287" y="370198"/>
                  <a:pt x="1796420" y="414097"/>
                  <a:pt x="1790027" y="468650"/>
                </a:cubicBezTo>
                <a:cubicBezTo>
                  <a:pt x="1786192" y="500188"/>
                  <a:pt x="1771701" y="527039"/>
                  <a:pt x="1750817" y="552184"/>
                </a:cubicBezTo>
                <a:cubicBezTo>
                  <a:pt x="1737605" y="568380"/>
                  <a:pt x="1728229" y="589690"/>
                  <a:pt x="1721836" y="610147"/>
                </a:cubicBezTo>
                <a:cubicBezTo>
                  <a:pt x="1713738" y="636571"/>
                  <a:pt x="1710329" y="664274"/>
                  <a:pt x="1705214" y="691125"/>
                </a:cubicBezTo>
                <a:cubicBezTo>
                  <a:pt x="1698821" y="723516"/>
                  <a:pt x="1703509" y="734170"/>
                  <a:pt x="1734622" y="744399"/>
                </a:cubicBezTo>
                <a:cubicBezTo>
                  <a:pt x="1788749" y="762726"/>
                  <a:pt x="1842876" y="783183"/>
                  <a:pt x="1898708" y="795543"/>
                </a:cubicBezTo>
                <a:cubicBezTo>
                  <a:pt x="1962211" y="809607"/>
                  <a:pt x="2014633" y="839015"/>
                  <a:pt x="2065777" y="878225"/>
                </a:cubicBezTo>
                <a:cubicBezTo>
                  <a:pt x="2170621" y="959202"/>
                  <a:pt x="2279728" y="1035066"/>
                  <a:pt x="2386703" y="1113486"/>
                </a:cubicBezTo>
                <a:cubicBezTo>
                  <a:pt x="2401620" y="1124141"/>
                  <a:pt x="2416111" y="1136500"/>
                  <a:pt x="2428044" y="1150139"/>
                </a:cubicBezTo>
                <a:cubicBezTo>
                  <a:pt x="2444240" y="1168891"/>
                  <a:pt x="2456599" y="1191054"/>
                  <a:pt x="2472795" y="1209380"/>
                </a:cubicBezTo>
                <a:cubicBezTo>
                  <a:pt x="2522234" y="1266491"/>
                  <a:pt x="2532889" y="1334256"/>
                  <a:pt x="2530331" y="1406283"/>
                </a:cubicBezTo>
                <a:cubicBezTo>
                  <a:pt x="2529905" y="1413955"/>
                  <a:pt x="2526496" y="1422479"/>
                  <a:pt x="2521807" y="1429298"/>
                </a:cubicBezTo>
                <a:cubicBezTo>
                  <a:pt x="2488564" y="1478737"/>
                  <a:pt x="2456173" y="1529028"/>
                  <a:pt x="2421225" y="1577188"/>
                </a:cubicBezTo>
                <a:cubicBezTo>
                  <a:pt x="2392244" y="1616825"/>
                  <a:pt x="2383720" y="1658592"/>
                  <a:pt x="2395653" y="1705900"/>
                </a:cubicBezTo>
                <a:cubicBezTo>
                  <a:pt x="2397784" y="1713571"/>
                  <a:pt x="2398637" y="1721243"/>
                  <a:pt x="2399915" y="1728914"/>
                </a:cubicBezTo>
                <a:cubicBezTo>
                  <a:pt x="2405456" y="1764715"/>
                  <a:pt x="2396932" y="1774943"/>
                  <a:pt x="2360279" y="1776222"/>
                </a:cubicBezTo>
                <a:cubicBezTo>
                  <a:pt x="2333429" y="1777074"/>
                  <a:pt x="2312545" y="1765141"/>
                  <a:pt x="2292940" y="1748946"/>
                </a:cubicBezTo>
                <a:cubicBezTo>
                  <a:pt x="2245206" y="1711014"/>
                  <a:pt x="2245632" y="1711014"/>
                  <a:pt x="2193210" y="1743405"/>
                </a:cubicBezTo>
                <a:cubicBezTo>
                  <a:pt x="2140788" y="1775796"/>
                  <a:pt x="2087939" y="1807761"/>
                  <a:pt x="2035091" y="1839725"/>
                </a:cubicBezTo>
                <a:cubicBezTo>
                  <a:pt x="2023583" y="1846545"/>
                  <a:pt x="2012928" y="1854642"/>
                  <a:pt x="1997585" y="1864871"/>
                </a:cubicBezTo>
                <a:cubicBezTo>
                  <a:pt x="2018043" y="1875952"/>
                  <a:pt x="2034238" y="1885329"/>
                  <a:pt x="2052565" y="1895557"/>
                </a:cubicBezTo>
                <a:cubicBezTo>
                  <a:pt x="2047024" y="1904081"/>
                  <a:pt x="2042336" y="1911753"/>
                  <a:pt x="2037222" y="1918572"/>
                </a:cubicBezTo>
                <a:cubicBezTo>
                  <a:pt x="2012502" y="1952241"/>
                  <a:pt x="1987783" y="1985911"/>
                  <a:pt x="1962211" y="2019154"/>
                </a:cubicBezTo>
                <a:cubicBezTo>
                  <a:pt x="1948999" y="2036202"/>
                  <a:pt x="1943032" y="2054955"/>
                  <a:pt x="1943032" y="2076265"/>
                </a:cubicBezTo>
                <a:cubicBezTo>
                  <a:pt x="1942180" y="2225434"/>
                  <a:pt x="1935787" y="2374603"/>
                  <a:pt x="1940901" y="2523772"/>
                </a:cubicBezTo>
                <a:cubicBezTo>
                  <a:pt x="1945589" y="2655040"/>
                  <a:pt x="1923427" y="2780342"/>
                  <a:pt x="1886348" y="2904366"/>
                </a:cubicBezTo>
                <a:cubicBezTo>
                  <a:pt x="1875693" y="2940166"/>
                  <a:pt x="1864186" y="2975967"/>
                  <a:pt x="1850547" y="3010915"/>
                </a:cubicBezTo>
                <a:cubicBezTo>
                  <a:pt x="1842450" y="3031372"/>
                  <a:pt x="1845007" y="3046715"/>
                  <a:pt x="1859924" y="3062485"/>
                </a:cubicBezTo>
                <a:cubicBezTo>
                  <a:pt x="1881233" y="3085073"/>
                  <a:pt x="1901265" y="3109366"/>
                  <a:pt x="1922575" y="3132381"/>
                </a:cubicBezTo>
                <a:cubicBezTo>
                  <a:pt x="1948999" y="3160936"/>
                  <a:pt x="1961785" y="3192475"/>
                  <a:pt x="1951982" y="3231685"/>
                </a:cubicBezTo>
                <a:cubicBezTo>
                  <a:pt x="1944737" y="3260666"/>
                  <a:pt x="1939622" y="3290074"/>
                  <a:pt x="1930672" y="3318203"/>
                </a:cubicBezTo>
                <a:cubicBezTo>
                  <a:pt x="1925558" y="3334825"/>
                  <a:pt x="1917034" y="3352299"/>
                  <a:pt x="1905100" y="3363806"/>
                </a:cubicBezTo>
                <a:cubicBezTo>
                  <a:pt x="1880381" y="3388099"/>
                  <a:pt x="1871431" y="3417080"/>
                  <a:pt x="1867169" y="3449472"/>
                </a:cubicBezTo>
                <a:cubicBezTo>
                  <a:pt x="1847564" y="3595657"/>
                  <a:pt x="1828385" y="3741843"/>
                  <a:pt x="1807501" y="3888028"/>
                </a:cubicBezTo>
                <a:cubicBezTo>
                  <a:pt x="1799404" y="3945991"/>
                  <a:pt x="1811337" y="3996708"/>
                  <a:pt x="1853531" y="4038476"/>
                </a:cubicBezTo>
                <a:cubicBezTo>
                  <a:pt x="1885922" y="4070441"/>
                  <a:pt x="1919165" y="4101127"/>
                  <a:pt x="1951556" y="4133091"/>
                </a:cubicBezTo>
                <a:cubicBezTo>
                  <a:pt x="1976275" y="4157385"/>
                  <a:pt x="2002273" y="4180826"/>
                  <a:pt x="2024009" y="4208102"/>
                </a:cubicBezTo>
                <a:cubicBezTo>
                  <a:pt x="2058958" y="4251574"/>
                  <a:pt x="2047024" y="4309963"/>
                  <a:pt x="1997585" y="4336814"/>
                </a:cubicBezTo>
                <a:cubicBezTo>
                  <a:pt x="1943458" y="4365795"/>
                  <a:pt x="1885069" y="4378581"/>
                  <a:pt x="1829664" y="4342354"/>
                </a:cubicBezTo>
                <a:cubicBezTo>
                  <a:pt x="1751670" y="4291637"/>
                  <a:pt x="1676233" y="4237936"/>
                  <a:pt x="1600370" y="4184235"/>
                </a:cubicBezTo>
                <a:cubicBezTo>
                  <a:pt x="1573093" y="4164630"/>
                  <a:pt x="1564143" y="4134796"/>
                  <a:pt x="1563717" y="4101553"/>
                </a:cubicBezTo>
                <a:cubicBezTo>
                  <a:pt x="1562864" y="4041885"/>
                  <a:pt x="1563717" y="3982218"/>
                  <a:pt x="1559029" y="3922976"/>
                </a:cubicBezTo>
                <a:cubicBezTo>
                  <a:pt x="1555193" y="3870980"/>
                  <a:pt x="1543259" y="3819411"/>
                  <a:pt x="1537719" y="3767414"/>
                </a:cubicBezTo>
                <a:cubicBezTo>
                  <a:pt x="1529621" y="3686863"/>
                  <a:pt x="1525359" y="3605886"/>
                  <a:pt x="1516409" y="3525761"/>
                </a:cubicBezTo>
                <a:cubicBezTo>
                  <a:pt x="1510016" y="3468650"/>
                  <a:pt x="1498082" y="3412392"/>
                  <a:pt x="1489558" y="3355708"/>
                </a:cubicBezTo>
                <a:cubicBezTo>
                  <a:pt x="1487001" y="3337808"/>
                  <a:pt x="1486149" y="3319055"/>
                  <a:pt x="1487001" y="3300729"/>
                </a:cubicBezTo>
                <a:cubicBezTo>
                  <a:pt x="1487854" y="3284107"/>
                  <a:pt x="1483165" y="3271747"/>
                  <a:pt x="1469101" y="3262797"/>
                </a:cubicBezTo>
                <a:cubicBezTo>
                  <a:pt x="1465691" y="3260666"/>
                  <a:pt x="1461856" y="3258109"/>
                  <a:pt x="1458446" y="3255978"/>
                </a:cubicBezTo>
                <a:cubicBezTo>
                  <a:pt x="1380452" y="3209949"/>
                  <a:pt x="1361273" y="3162641"/>
                  <a:pt x="1376616" y="3075271"/>
                </a:cubicBezTo>
                <a:cubicBezTo>
                  <a:pt x="1393238" y="2980229"/>
                  <a:pt x="1405171" y="2884761"/>
                  <a:pt x="1417105" y="2789292"/>
                </a:cubicBezTo>
                <a:cubicBezTo>
                  <a:pt x="1420088" y="2764999"/>
                  <a:pt x="1415826" y="2739854"/>
                  <a:pt x="1414122" y="2715134"/>
                </a:cubicBezTo>
                <a:cubicBezTo>
                  <a:pt x="1413695" y="2707889"/>
                  <a:pt x="1409860" y="2701070"/>
                  <a:pt x="1407302" y="2693824"/>
                </a:cubicBezTo>
                <a:cubicBezTo>
                  <a:pt x="1405171" y="2693824"/>
                  <a:pt x="1403467" y="2693824"/>
                  <a:pt x="1401336" y="2693824"/>
                </a:cubicBezTo>
                <a:cubicBezTo>
                  <a:pt x="1397926" y="2710020"/>
                  <a:pt x="1393238" y="2725789"/>
                  <a:pt x="1390681" y="2741985"/>
                </a:cubicBezTo>
                <a:cubicBezTo>
                  <a:pt x="1374485" y="2845124"/>
                  <a:pt x="1355306" y="2947412"/>
                  <a:pt x="1343373" y="3050977"/>
                </a:cubicBezTo>
                <a:cubicBezTo>
                  <a:pt x="1332718" y="3144314"/>
                  <a:pt x="1308851" y="3232964"/>
                  <a:pt x="1278165" y="3320760"/>
                </a:cubicBezTo>
                <a:cubicBezTo>
                  <a:pt x="1271772" y="3339513"/>
                  <a:pt x="1263248" y="3355708"/>
                  <a:pt x="1243217" y="3365937"/>
                </a:cubicBezTo>
                <a:cubicBezTo>
                  <a:pt x="1220628" y="3377444"/>
                  <a:pt x="1208268" y="3399180"/>
                  <a:pt x="1205285" y="3424326"/>
                </a:cubicBezTo>
                <a:cubicBezTo>
                  <a:pt x="1198040" y="3478453"/>
                  <a:pt x="1192073" y="3532580"/>
                  <a:pt x="1184828" y="3586707"/>
                </a:cubicBezTo>
                <a:cubicBezTo>
                  <a:pt x="1174173" y="3668111"/>
                  <a:pt x="1161813" y="3749514"/>
                  <a:pt x="1152863" y="3831344"/>
                </a:cubicBezTo>
                <a:cubicBezTo>
                  <a:pt x="1145618" y="3899536"/>
                  <a:pt x="1142208" y="3968579"/>
                  <a:pt x="1136667" y="4037197"/>
                </a:cubicBezTo>
                <a:cubicBezTo>
                  <a:pt x="1135389" y="4054245"/>
                  <a:pt x="1134963" y="4071293"/>
                  <a:pt x="1130701" y="4087915"/>
                </a:cubicBezTo>
                <a:cubicBezTo>
                  <a:pt x="1128143" y="4098996"/>
                  <a:pt x="1122603" y="4111782"/>
                  <a:pt x="1114505" y="4118601"/>
                </a:cubicBezTo>
                <a:cubicBezTo>
                  <a:pt x="1042052" y="4175711"/>
                  <a:pt x="970024" y="4233674"/>
                  <a:pt x="895014" y="4286522"/>
                </a:cubicBezTo>
                <a:cubicBezTo>
                  <a:pt x="871999" y="4302718"/>
                  <a:pt x="840034" y="4307832"/>
                  <a:pt x="811053" y="4312094"/>
                </a:cubicBezTo>
                <a:cubicBezTo>
                  <a:pt x="782498" y="4316356"/>
                  <a:pt x="761614" y="4323176"/>
                  <a:pt x="752664" y="4353862"/>
                </a:cubicBezTo>
                <a:cubicBezTo>
                  <a:pt x="728371" y="4436544"/>
                  <a:pt x="702373" y="4519226"/>
                  <a:pt x="676375" y="4601482"/>
                </a:cubicBezTo>
                <a:cubicBezTo>
                  <a:pt x="671260" y="4617678"/>
                  <a:pt x="665720" y="4633873"/>
                  <a:pt x="658901" y="4649216"/>
                </a:cubicBezTo>
                <a:cubicBezTo>
                  <a:pt x="656343" y="4654757"/>
                  <a:pt x="649098" y="4657740"/>
                  <a:pt x="643984" y="4662002"/>
                </a:cubicBezTo>
                <a:cubicBezTo>
                  <a:pt x="640574" y="4656036"/>
                  <a:pt x="632903" y="4649216"/>
                  <a:pt x="633755" y="4643676"/>
                </a:cubicBezTo>
                <a:cubicBezTo>
                  <a:pt x="639295" y="4604465"/>
                  <a:pt x="644410" y="4565255"/>
                  <a:pt x="653360" y="4526472"/>
                </a:cubicBezTo>
                <a:cubicBezTo>
                  <a:pt x="667424" y="4463394"/>
                  <a:pt x="684472" y="4401170"/>
                  <a:pt x="699389" y="4338519"/>
                </a:cubicBezTo>
                <a:cubicBezTo>
                  <a:pt x="701520" y="4329142"/>
                  <a:pt x="699815" y="4317635"/>
                  <a:pt x="696406" y="4308259"/>
                </a:cubicBezTo>
                <a:cubicBezTo>
                  <a:pt x="690439" y="4290784"/>
                  <a:pt x="681063" y="4274589"/>
                  <a:pt x="674670" y="4257541"/>
                </a:cubicBezTo>
                <a:cubicBezTo>
                  <a:pt x="662310" y="4225150"/>
                  <a:pt x="668277" y="4194890"/>
                  <a:pt x="688734" y="4167187"/>
                </a:cubicBezTo>
                <a:cubicBezTo>
                  <a:pt x="695980" y="4157385"/>
                  <a:pt x="703225" y="4147582"/>
                  <a:pt x="712175" y="4139484"/>
                </a:cubicBezTo>
                <a:cubicBezTo>
                  <a:pt x="755221" y="4099848"/>
                  <a:pt x="773548" y="4049131"/>
                  <a:pt x="773974" y="3992873"/>
                </a:cubicBezTo>
                <a:cubicBezTo>
                  <a:pt x="774400" y="3922550"/>
                  <a:pt x="773548" y="3852228"/>
                  <a:pt x="769712" y="3782331"/>
                </a:cubicBezTo>
                <a:cubicBezTo>
                  <a:pt x="766728" y="3728204"/>
                  <a:pt x="730502" y="3694535"/>
                  <a:pt x="687030" y="3668111"/>
                </a:cubicBezTo>
                <a:cubicBezTo>
                  <a:pt x="669129" y="3657030"/>
                  <a:pt x="655491" y="3662570"/>
                  <a:pt x="650377" y="3683880"/>
                </a:cubicBezTo>
                <a:cubicBezTo>
                  <a:pt x="643557" y="3712009"/>
                  <a:pt x="637591" y="3740990"/>
                  <a:pt x="635886" y="3769545"/>
                </a:cubicBezTo>
                <a:cubicBezTo>
                  <a:pt x="624379" y="3966875"/>
                  <a:pt x="571530" y="4154828"/>
                  <a:pt x="513567" y="4341928"/>
                </a:cubicBezTo>
                <a:cubicBezTo>
                  <a:pt x="490127" y="4417791"/>
                  <a:pt x="466260" y="4493228"/>
                  <a:pt x="442392" y="4569091"/>
                </a:cubicBezTo>
                <a:cubicBezTo>
                  <a:pt x="438983" y="4579746"/>
                  <a:pt x="434295" y="4590827"/>
                  <a:pt x="426623" y="4598925"/>
                </a:cubicBezTo>
                <a:cubicBezTo>
                  <a:pt x="421935" y="4604039"/>
                  <a:pt x="410428" y="4607023"/>
                  <a:pt x="404461" y="4604892"/>
                </a:cubicBezTo>
                <a:cubicBezTo>
                  <a:pt x="399773" y="4603187"/>
                  <a:pt x="396363" y="4590401"/>
                  <a:pt x="398068" y="4584008"/>
                </a:cubicBezTo>
                <a:cubicBezTo>
                  <a:pt x="419804" y="4503457"/>
                  <a:pt x="442819" y="4422905"/>
                  <a:pt x="465833" y="4342780"/>
                </a:cubicBezTo>
                <a:cubicBezTo>
                  <a:pt x="509305" y="4192333"/>
                  <a:pt x="551925" y="4041459"/>
                  <a:pt x="571956" y="3885471"/>
                </a:cubicBezTo>
                <a:cubicBezTo>
                  <a:pt x="579628" y="3824525"/>
                  <a:pt x="580054" y="3762300"/>
                  <a:pt x="579202" y="3700928"/>
                </a:cubicBezTo>
                <a:cubicBezTo>
                  <a:pt x="578776" y="3666406"/>
                  <a:pt x="529337" y="3635720"/>
                  <a:pt x="495667" y="3647227"/>
                </a:cubicBezTo>
                <a:cubicBezTo>
                  <a:pt x="486291" y="3650637"/>
                  <a:pt x="476914" y="3664275"/>
                  <a:pt x="473931" y="3674930"/>
                </a:cubicBezTo>
                <a:cubicBezTo>
                  <a:pt x="467538" y="3697518"/>
                  <a:pt x="465407" y="3720959"/>
                  <a:pt x="461998" y="3743974"/>
                </a:cubicBezTo>
                <a:cubicBezTo>
                  <a:pt x="438983" y="3902945"/>
                  <a:pt x="401051" y="4058081"/>
                  <a:pt x="351186" y="4210659"/>
                </a:cubicBezTo>
                <a:cubicBezTo>
                  <a:pt x="320074" y="4305701"/>
                  <a:pt x="290240" y="4400743"/>
                  <a:pt x="258702" y="4495359"/>
                </a:cubicBezTo>
                <a:cubicBezTo>
                  <a:pt x="251030" y="4517948"/>
                  <a:pt x="242080" y="4541815"/>
                  <a:pt x="207984" y="4552469"/>
                </a:cubicBezTo>
                <a:close/>
                <a:moveTo>
                  <a:pt x="900554" y="1591679"/>
                </a:moveTo>
                <a:cubicBezTo>
                  <a:pt x="897997" y="1591253"/>
                  <a:pt x="895014" y="1591253"/>
                  <a:pt x="892456" y="1590826"/>
                </a:cubicBezTo>
                <a:cubicBezTo>
                  <a:pt x="890326" y="1602760"/>
                  <a:pt x="886916" y="1614267"/>
                  <a:pt x="886490" y="1626201"/>
                </a:cubicBezTo>
                <a:cubicBezTo>
                  <a:pt x="884785" y="1661575"/>
                  <a:pt x="875835" y="1695245"/>
                  <a:pt x="855377" y="1724226"/>
                </a:cubicBezTo>
                <a:cubicBezTo>
                  <a:pt x="813610" y="1784320"/>
                  <a:pt x="770990" y="1843135"/>
                  <a:pt x="709192" y="1885329"/>
                </a:cubicBezTo>
                <a:cubicBezTo>
                  <a:pt x="686603" y="1900672"/>
                  <a:pt x="666146" y="1920703"/>
                  <a:pt x="649524" y="1942439"/>
                </a:cubicBezTo>
                <a:cubicBezTo>
                  <a:pt x="596676" y="2013188"/>
                  <a:pt x="571956" y="2097148"/>
                  <a:pt x="558744" y="2182388"/>
                </a:cubicBezTo>
                <a:cubicBezTo>
                  <a:pt x="548089" y="2252284"/>
                  <a:pt x="549794" y="2323885"/>
                  <a:pt x="549368" y="2395060"/>
                </a:cubicBezTo>
                <a:cubicBezTo>
                  <a:pt x="547237" y="2765852"/>
                  <a:pt x="546385" y="3136643"/>
                  <a:pt x="543827" y="3507434"/>
                </a:cubicBezTo>
                <a:cubicBezTo>
                  <a:pt x="543827" y="3535563"/>
                  <a:pt x="554909" y="3553037"/>
                  <a:pt x="575792" y="3567102"/>
                </a:cubicBezTo>
                <a:cubicBezTo>
                  <a:pt x="586873" y="3574347"/>
                  <a:pt x="599659" y="3579888"/>
                  <a:pt x="612019" y="3584150"/>
                </a:cubicBezTo>
                <a:cubicBezTo>
                  <a:pt x="634181" y="3590969"/>
                  <a:pt x="656770" y="3597362"/>
                  <a:pt x="679784" y="3601624"/>
                </a:cubicBezTo>
                <a:cubicBezTo>
                  <a:pt x="757352" y="3616967"/>
                  <a:pt x="798693" y="3667258"/>
                  <a:pt x="817446" y="3740990"/>
                </a:cubicBezTo>
                <a:cubicBezTo>
                  <a:pt x="835346" y="3812165"/>
                  <a:pt x="838329" y="3883766"/>
                  <a:pt x="828101" y="3956220"/>
                </a:cubicBezTo>
                <a:cubicBezTo>
                  <a:pt x="824265" y="3985201"/>
                  <a:pt x="821282" y="4014183"/>
                  <a:pt x="817872" y="4043164"/>
                </a:cubicBezTo>
                <a:cubicBezTo>
                  <a:pt x="820429" y="4044442"/>
                  <a:pt x="822986" y="4045721"/>
                  <a:pt x="825544" y="4047000"/>
                </a:cubicBezTo>
                <a:cubicBezTo>
                  <a:pt x="845575" y="4021002"/>
                  <a:pt x="866885" y="3995856"/>
                  <a:pt x="885637" y="3969006"/>
                </a:cubicBezTo>
                <a:cubicBezTo>
                  <a:pt x="909931" y="3933205"/>
                  <a:pt x="914193" y="3892716"/>
                  <a:pt x="909931" y="3850523"/>
                </a:cubicBezTo>
                <a:cubicBezTo>
                  <a:pt x="892030" y="3688994"/>
                  <a:pt x="871999" y="3527892"/>
                  <a:pt x="857935" y="3366363"/>
                </a:cubicBezTo>
                <a:cubicBezTo>
                  <a:pt x="852820" y="3306269"/>
                  <a:pt x="846001" y="3250011"/>
                  <a:pt x="808069" y="3200999"/>
                </a:cubicBezTo>
                <a:cubicBezTo>
                  <a:pt x="780367" y="3165198"/>
                  <a:pt x="786333" y="3130676"/>
                  <a:pt x="814889" y="3097433"/>
                </a:cubicBezTo>
                <a:cubicBezTo>
                  <a:pt x="840460" y="3067599"/>
                  <a:pt x="864754" y="3037339"/>
                  <a:pt x="888621" y="3006227"/>
                </a:cubicBezTo>
                <a:cubicBezTo>
                  <a:pt x="895014" y="2997703"/>
                  <a:pt x="901833" y="2985769"/>
                  <a:pt x="900980" y="2975967"/>
                </a:cubicBezTo>
                <a:cubicBezTo>
                  <a:pt x="896718" y="2934626"/>
                  <a:pt x="889899" y="2893285"/>
                  <a:pt x="883080" y="2852369"/>
                </a:cubicBezTo>
                <a:cubicBezTo>
                  <a:pt x="870720" y="2779916"/>
                  <a:pt x="852394" y="2707889"/>
                  <a:pt x="846427" y="2634583"/>
                </a:cubicBezTo>
                <a:cubicBezTo>
                  <a:pt x="839608" y="2548491"/>
                  <a:pt x="839182" y="2461547"/>
                  <a:pt x="843444" y="2375455"/>
                </a:cubicBezTo>
                <a:cubicBezTo>
                  <a:pt x="846853" y="2308116"/>
                  <a:pt x="854951" y="2241629"/>
                  <a:pt x="844296" y="2173864"/>
                </a:cubicBezTo>
                <a:cubicBezTo>
                  <a:pt x="840034" y="2147866"/>
                  <a:pt x="840034" y="2118032"/>
                  <a:pt x="848984" y="2094165"/>
                </a:cubicBezTo>
                <a:cubicBezTo>
                  <a:pt x="865606" y="2049841"/>
                  <a:pt x="863049" y="2009352"/>
                  <a:pt x="846001" y="1966306"/>
                </a:cubicBezTo>
                <a:cubicBezTo>
                  <a:pt x="840460" y="1953094"/>
                  <a:pt x="839608" y="1935620"/>
                  <a:pt x="842165" y="1921555"/>
                </a:cubicBezTo>
                <a:cubicBezTo>
                  <a:pt x="860492" y="1826087"/>
                  <a:pt x="880949" y="1731471"/>
                  <a:pt x="899702" y="1636003"/>
                </a:cubicBezTo>
                <a:cubicBezTo>
                  <a:pt x="903111" y="1621939"/>
                  <a:pt x="900554" y="1606596"/>
                  <a:pt x="900554" y="1591679"/>
                </a:cubicBezTo>
                <a:close/>
                <a:moveTo>
                  <a:pt x="1954539" y="1350877"/>
                </a:moveTo>
                <a:cubicBezTo>
                  <a:pt x="1943032" y="1424610"/>
                  <a:pt x="1931951" y="1494932"/>
                  <a:pt x="1921296" y="1565255"/>
                </a:cubicBezTo>
                <a:cubicBezTo>
                  <a:pt x="1917460" y="1591679"/>
                  <a:pt x="1913198" y="1618529"/>
                  <a:pt x="1911493" y="1645380"/>
                </a:cubicBezTo>
                <a:cubicBezTo>
                  <a:pt x="1909362" y="1676918"/>
                  <a:pt x="1920017" y="1687999"/>
                  <a:pt x="1951556" y="1684590"/>
                </a:cubicBezTo>
                <a:cubicBezTo>
                  <a:pt x="1966899" y="1682885"/>
                  <a:pt x="1984373" y="1676492"/>
                  <a:pt x="1995028" y="1666263"/>
                </a:cubicBezTo>
                <a:cubicBezTo>
                  <a:pt x="2030402" y="1632594"/>
                  <a:pt x="2063646" y="1596367"/>
                  <a:pt x="2096889" y="1560566"/>
                </a:cubicBezTo>
                <a:cubicBezTo>
                  <a:pt x="2103282" y="1553321"/>
                  <a:pt x="2110528" y="1543945"/>
                  <a:pt x="2111380" y="1534995"/>
                </a:cubicBezTo>
                <a:cubicBezTo>
                  <a:pt x="2115642" y="1502177"/>
                  <a:pt x="2133968" y="1477458"/>
                  <a:pt x="2152721" y="1452312"/>
                </a:cubicBezTo>
                <a:cubicBezTo>
                  <a:pt x="2155704" y="1448050"/>
                  <a:pt x="2157409" y="1442936"/>
                  <a:pt x="2161671" y="1434412"/>
                </a:cubicBezTo>
                <a:cubicBezTo>
                  <a:pt x="2079415" y="1434412"/>
                  <a:pt x="2006962" y="1417364"/>
                  <a:pt x="1954539" y="1350877"/>
                </a:cubicBezTo>
                <a:close/>
                <a:moveTo>
                  <a:pt x="580054" y="1511980"/>
                </a:moveTo>
                <a:cubicBezTo>
                  <a:pt x="575792" y="1511128"/>
                  <a:pt x="571530" y="1510275"/>
                  <a:pt x="567694" y="1509423"/>
                </a:cubicBezTo>
                <a:cubicBezTo>
                  <a:pt x="565990" y="1524340"/>
                  <a:pt x="564711" y="1538830"/>
                  <a:pt x="563006" y="1553747"/>
                </a:cubicBezTo>
                <a:cubicBezTo>
                  <a:pt x="565563" y="1554173"/>
                  <a:pt x="568121" y="1554600"/>
                  <a:pt x="570252" y="1555026"/>
                </a:cubicBezTo>
                <a:cubicBezTo>
                  <a:pt x="573661" y="1540535"/>
                  <a:pt x="576645" y="1526471"/>
                  <a:pt x="580054" y="1511980"/>
                </a:cubicBezTo>
                <a:close/>
              </a:path>
            </a:pathLst>
          </a:custGeom>
          <a:solidFill>
            <a:schemeClr val="accent1"/>
          </a:solidFill>
          <a:ln w="42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4F145CB-373D-44C5-B652-EC51FF38A871}"/>
              </a:ext>
            </a:extLst>
          </p:cNvPr>
          <p:cNvSpPr/>
          <p:nvPr/>
        </p:nvSpPr>
        <p:spPr>
          <a:xfrm rot="16200000" flipH="1">
            <a:off x="5009869" y="2956843"/>
            <a:ext cx="1480263" cy="1867259"/>
          </a:xfrm>
          <a:custGeom>
            <a:avLst/>
            <a:gdLst>
              <a:gd name="connsiteX0" fmla="*/ 1442196 w 1457325"/>
              <a:gd name="connsiteY0" fmla="*/ 1108358 h 1838325"/>
              <a:gd name="connsiteX1" fmla="*/ 1102154 w 1457325"/>
              <a:gd name="connsiteY1" fmla="*/ 1108358 h 1838325"/>
              <a:gd name="connsiteX2" fmla="*/ 1103106 w 1457325"/>
              <a:gd name="connsiteY2" fmla="*/ 531143 h 1838325"/>
              <a:gd name="connsiteX3" fmla="*/ 1101201 w 1457325"/>
              <a:gd name="connsiteY3" fmla="*/ 364455 h 1838325"/>
              <a:gd name="connsiteX4" fmla="*/ 1095486 w 1457325"/>
              <a:gd name="connsiteY4" fmla="*/ 355883 h 1838325"/>
              <a:gd name="connsiteX5" fmla="*/ 749729 w 1457325"/>
              <a:gd name="connsiteY5" fmla="*/ 9173 h 1838325"/>
              <a:gd name="connsiteX6" fmla="*/ 713534 w 1457325"/>
              <a:gd name="connsiteY6" fmla="*/ 12030 h 1838325"/>
              <a:gd name="connsiteX7" fmla="*/ 507794 w 1457325"/>
              <a:gd name="connsiteY7" fmla="*/ 218723 h 1838325"/>
              <a:gd name="connsiteX8" fmla="*/ 364919 w 1457325"/>
              <a:gd name="connsiteY8" fmla="*/ 365408 h 1838325"/>
              <a:gd name="connsiteX9" fmla="*/ 363014 w 1457325"/>
              <a:gd name="connsiteY9" fmla="*/ 382553 h 1838325"/>
              <a:gd name="connsiteX10" fmla="*/ 363014 w 1457325"/>
              <a:gd name="connsiteY10" fmla="*/ 1109310 h 1838325"/>
              <a:gd name="connsiteX11" fmla="*/ 43926 w 1457325"/>
              <a:gd name="connsiteY11" fmla="*/ 1108358 h 1838325"/>
              <a:gd name="connsiteX12" fmla="*/ 5826 w 1457325"/>
              <a:gd name="connsiteY12" fmla="*/ 1110263 h 1838325"/>
              <a:gd name="connsiteX13" fmla="*/ 8684 w 1457325"/>
              <a:gd name="connsiteY13" fmla="*/ 1123598 h 1838325"/>
              <a:gd name="connsiteX14" fmla="*/ 31544 w 1457325"/>
              <a:gd name="connsiteY14" fmla="*/ 1149316 h 1838325"/>
              <a:gd name="connsiteX15" fmla="*/ 705914 w 1457325"/>
              <a:gd name="connsiteY15" fmla="*/ 1824638 h 1838325"/>
              <a:gd name="connsiteX16" fmla="*/ 760206 w 1457325"/>
              <a:gd name="connsiteY16" fmla="*/ 1824638 h 1838325"/>
              <a:gd name="connsiteX17" fmla="*/ 1434576 w 1457325"/>
              <a:gd name="connsiteY17" fmla="*/ 1149316 h 1838325"/>
              <a:gd name="connsiteX18" fmla="*/ 1457436 w 1457325"/>
              <a:gd name="connsiteY18" fmla="*/ 1123598 h 1838325"/>
              <a:gd name="connsiteX19" fmla="*/ 1457436 w 1457325"/>
              <a:gd name="connsiteY19" fmla="*/ 1123598 h 1838325"/>
              <a:gd name="connsiteX20" fmla="*/ 1457436 w 1457325"/>
              <a:gd name="connsiteY20" fmla="*/ 1123598 h 1838325"/>
              <a:gd name="connsiteX21" fmla="*/ 1442196 w 1457325"/>
              <a:gd name="connsiteY21" fmla="*/ 1108358 h 1838325"/>
              <a:gd name="connsiteX22" fmla="*/ 365871 w 1457325"/>
              <a:gd name="connsiteY22" fmla="*/ 1102643 h 1838325"/>
              <a:gd name="connsiteX23" fmla="*/ 363014 w 1457325"/>
              <a:gd name="connsiteY23" fmla="*/ 1108358 h 1838325"/>
              <a:gd name="connsiteX24" fmla="*/ 363014 w 1457325"/>
              <a:gd name="connsiteY24" fmla="*/ 1108358 h 1838325"/>
              <a:gd name="connsiteX25" fmla="*/ 365871 w 1457325"/>
              <a:gd name="connsiteY25" fmla="*/ 1102643 h 1838325"/>
              <a:gd name="connsiteX26" fmla="*/ 363014 w 1457325"/>
              <a:gd name="connsiteY26" fmla="*/ 1108358 h 1838325"/>
              <a:gd name="connsiteX27" fmla="*/ 363014 w 1457325"/>
              <a:gd name="connsiteY27" fmla="*/ 1108358 h 1838325"/>
              <a:gd name="connsiteX28" fmla="*/ 363014 w 1457325"/>
              <a:gd name="connsiteY28" fmla="*/ 1108358 h 1838325"/>
              <a:gd name="connsiteX29" fmla="*/ 363014 w 1457325"/>
              <a:gd name="connsiteY29" fmla="*/ 1108358 h 1838325"/>
              <a:gd name="connsiteX30" fmla="*/ 363014 w 1457325"/>
              <a:gd name="connsiteY30" fmla="*/ 1108358 h 1838325"/>
              <a:gd name="connsiteX31" fmla="*/ 363014 w 1457325"/>
              <a:gd name="connsiteY31" fmla="*/ 1108358 h 1838325"/>
              <a:gd name="connsiteX32" fmla="*/ 359204 w 1457325"/>
              <a:gd name="connsiteY32" fmla="*/ 1110263 h 1838325"/>
              <a:gd name="connsiteX33" fmla="*/ 363014 w 1457325"/>
              <a:gd name="connsiteY33" fmla="*/ 1108358 h 1838325"/>
              <a:gd name="connsiteX34" fmla="*/ 363014 w 1457325"/>
              <a:gd name="connsiteY34" fmla="*/ 1108358 h 1838325"/>
              <a:gd name="connsiteX35" fmla="*/ 1101201 w 1457325"/>
              <a:gd name="connsiteY35" fmla="*/ 1108358 h 1838325"/>
              <a:gd name="connsiteX36" fmla="*/ 1101201 w 1457325"/>
              <a:gd name="connsiteY36" fmla="*/ 1108358 h 1838325"/>
              <a:gd name="connsiteX37" fmla="*/ 1098344 w 1457325"/>
              <a:gd name="connsiteY37" fmla="*/ 1102643 h 1838325"/>
              <a:gd name="connsiteX38" fmla="*/ 1101201 w 1457325"/>
              <a:gd name="connsiteY38" fmla="*/ 1108358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57325" h="1838325">
                <a:moveTo>
                  <a:pt x="1442196" y="1108358"/>
                </a:moveTo>
                <a:cubicBezTo>
                  <a:pt x="1328849" y="1107405"/>
                  <a:pt x="1215501" y="1108358"/>
                  <a:pt x="1102154" y="1108358"/>
                </a:cubicBezTo>
                <a:cubicBezTo>
                  <a:pt x="1102154" y="915953"/>
                  <a:pt x="1103106" y="723548"/>
                  <a:pt x="1103106" y="531143"/>
                </a:cubicBezTo>
                <a:cubicBezTo>
                  <a:pt x="1103106" y="475898"/>
                  <a:pt x="1102154" y="419700"/>
                  <a:pt x="1101201" y="364455"/>
                </a:cubicBezTo>
                <a:cubicBezTo>
                  <a:pt x="1099296" y="361598"/>
                  <a:pt x="1098344" y="357788"/>
                  <a:pt x="1095486" y="355883"/>
                </a:cubicBezTo>
                <a:cubicBezTo>
                  <a:pt x="980234" y="240630"/>
                  <a:pt x="864029" y="125378"/>
                  <a:pt x="749729" y="9173"/>
                </a:cubicBezTo>
                <a:cubicBezTo>
                  <a:pt x="734489" y="-6067"/>
                  <a:pt x="725916" y="-352"/>
                  <a:pt x="713534" y="12030"/>
                </a:cubicBezTo>
                <a:cubicBezTo>
                  <a:pt x="644954" y="81563"/>
                  <a:pt x="575421" y="149190"/>
                  <a:pt x="507794" y="218723"/>
                </a:cubicBezTo>
                <a:cubicBezTo>
                  <a:pt x="460169" y="267300"/>
                  <a:pt x="408734" y="313020"/>
                  <a:pt x="364919" y="365408"/>
                </a:cubicBezTo>
                <a:cubicBezTo>
                  <a:pt x="363966" y="371123"/>
                  <a:pt x="363014" y="376838"/>
                  <a:pt x="363014" y="382553"/>
                </a:cubicBezTo>
                <a:cubicBezTo>
                  <a:pt x="363014" y="624488"/>
                  <a:pt x="363014" y="867375"/>
                  <a:pt x="363014" y="1109310"/>
                </a:cubicBezTo>
                <a:cubicBezTo>
                  <a:pt x="256334" y="1109310"/>
                  <a:pt x="149654" y="1109310"/>
                  <a:pt x="43926" y="1108358"/>
                </a:cubicBezTo>
                <a:cubicBezTo>
                  <a:pt x="31544" y="1108358"/>
                  <a:pt x="17256" y="1105500"/>
                  <a:pt x="5826" y="1110263"/>
                </a:cubicBezTo>
                <a:cubicBezTo>
                  <a:pt x="-7509" y="1115025"/>
                  <a:pt x="5826" y="1118835"/>
                  <a:pt x="8684" y="1123598"/>
                </a:cubicBezTo>
                <a:cubicBezTo>
                  <a:pt x="16304" y="1132170"/>
                  <a:pt x="22971" y="1141695"/>
                  <a:pt x="31544" y="1149316"/>
                </a:cubicBezTo>
                <a:cubicBezTo>
                  <a:pt x="256334" y="1374105"/>
                  <a:pt x="482076" y="1598895"/>
                  <a:pt x="705914" y="1824638"/>
                </a:cubicBezTo>
                <a:cubicBezTo>
                  <a:pt x="727821" y="1846545"/>
                  <a:pt x="738299" y="1846545"/>
                  <a:pt x="760206" y="1824638"/>
                </a:cubicBezTo>
                <a:cubicBezTo>
                  <a:pt x="984044" y="1598895"/>
                  <a:pt x="1209786" y="1374105"/>
                  <a:pt x="1434576" y="1149316"/>
                </a:cubicBezTo>
                <a:cubicBezTo>
                  <a:pt x="1443149" y="1140743"/>
                  <a:pt x="1449816" y="1132170"/>
                  <a:pt x="1457436" y="1123598"/>
                </a:cubicBezTo>
                <a:lnTo>
                  <a:pt x="1457436" y="1123598"/>
                </a:lnTo>
                <a:lnTo>
                  <a:pt x="1457436" y="1123598"/>
                </a:lnTo>
                <a:cubicBezTo>
                  <a:pt x="1475534" y="1095023"/>
                  <a:pt x="1446006" y="1108358"/>
                  <a:pt x="1442196" y="1108358"/>
                </a:cubicBezTo>
                <a:close/>
                <a:moveTo>
                  <a:pt x="365871" y="1102643"/>
                </a:moveTo>
                <a:cubicBezTo>
                  <a:pt x="364919" y="1104548"/>
                  <a:pt x="363966" y="1106453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966" y="1106453"/>
                  <a:pt x="364919" y="1104548"/>
                  <a:pt x="365871" y="1102643"/>
                </a:cubicBezTo>
                <a:close/>
                <a:moveTo>
                  <a:pt x="363014" y="1108358"/>
                </a:move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363014" y="1108358"/>
                </a:moveTo>
                <a:cubicBezTo>
                  <a:pt x="362061" y="1109310"/>
                  <a:pt x="360156" y="1110263"/>
                  <a:pt x="359204" y="1110263"/>
                </a:cubicBezTo>
                <a:cubicBezTo>
                  <a:pt x="360156" y="1110263"/>
                  <a:pt x="361109" y="1109310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1101201" y="1108358"/>
                </a:moveTo>
                <a:cubicBezTo>
                  <a:pt x="1101201" y="1108358"/>
                  <a:pt x="1101201" y="1108358"/>
                  <a:pt x="1101201" y="1108358"/>
                </a:cubicBezTo>
                <a:cubicBezTo>
                  <a:pt x="1099296" y="1106453"/>
                  <a:pt x="1098344" y="1104548"/>
                  <a:pt x="1098344" y="1102643"/>
                </a:cubicBezTo>
                <a:cubicBezTo>
                  <a:pt x="1099296" y="1104548"/>
                  <a:pt x="1100249" y="1106453"/>
                  <a:pt x="1101201" y="110835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2A446144-41C7-48D9-A0F8-4A9DA97011FA}"/>
              </a:ext>
            </a:extLst>
          </p:cNvPr>
          <p:cNvSpPr/>
          <p:nvPr/>
        </p:nvSpPr>
        <p:spPr>
          <a:xfrm rot="16200000" flipH="1">
            <a:off x="3785722" y="2125766"/>
            <a:ext cx="1867259" cy="1489936"/>
          </a:xfrm>
          <a:custGeom>
            <a:avLst/>
            <a:gdLst>
              <a:gd name="connsiteX0" fmla="*/ 1824477 w 1838325"/>
              <a:gd name="connsiteY0" fmla="*/ 707708 h 1466850"/>
              <a:gd name="connsiteX1" fmla="*/ 1504437 w 1838325"/>
              <a:gd name="connsiteY1" fmla="*/ 387668 h 1466850"/>
              <a:gd name="connsiteX2" fmla="*/ 1443477 w 1838325"/>
              <a:gd name="connsiteY2" fmla="*/ 361950 h 1466850"/>
              <a:gd name="connsiteX3" fmla="*/ 771964 w 1838325"/>
              <a:gd name="connsiteY3" fmla="*/ 362903 h 1466850"/>
              <a:gd name="connsiteX4" fmla="*/ 736722 w 1838325"/>
              <a:gd name="connsiteY4" fmla="*/ 327660 h 1466850"/>
              <a:gd name="connsiteX5" fmla="*/ 736722 w 1838325"/>
              <a:gd name="connsiteY5" fmla="*/ 31433 h 1466850"/>
              <a:gd name="connsiteX6" fmla="*/ 731007 w 1838325"/>
              <a:gd name="connsiteY6" fmla="*/ 0 h 1466850"/>
              <a:gd name="connsiteX7" fmla="*/ 723387 w 1838325"/>
              <a:gd name="connsiteY7" fmla="*/ 5715 h 1466850"/>
              <a:gd name="connsiteX8" fmla="*/ 714814 w 1838325"/>
              <a:gd name="connsiteY8" fmla="*/ 12383 h 1466850"/>
              <a:gd name="connsiteX9" fmla="*/ 10917 w 1838325"/>
              <a:gd name="connsiteY9" fmla="*/ 715328 h 1466850"/>
              <a:gd name="connsiteX10" fmla="*/ 16632 w 1838325"/>
              <a:gd name="connsiteY10" fmla="*/ 758190 h 1466850"/>
              <a:gd name="connsiteX11" fmla="*/ 705289 w 1838325"/>
              <a:gd name="connsiteY11" fmla="*/ 1446848 h 1466850"/>
              <a:gd name="connsiteX12" fmla="*/ 731959 w 1838325"/>
              <a:gd name="connsiteY12" fmla="*/ 1466850 h 1466850"/>
              <a:gd name="connsiteX13" fmla="*/ 735769 w 1838325"/>
              <a:gd name="connsiteY13" fmla="*/ 1429703 h 1466850"/>
              <a:gd name="connsiteX14" fmla="*/ 734817 w 1838325"/>
              <a:gd name="connsiteY14" fmla="*/ 1151573 h 1466850"/>
              <a:gd name="connsiteX15" fmla="*/ 779584 w 1838325"/>
              <a:gd name="connsiteY15" fmla="*/ 1106805 h 1466850"/>
              <a:gd name="connsiteX16" fmla="*/ 1433952 w 1838325"/>
              <a:gd name="connsiteY16" fmla="*/ 1107758 h 1466850"/>
              <a:gd name="connsiteX17" fmla="*/ 1478719 w 1838325"/>
              <a:gd name="connsiteY17" fmla="*/ 1102995 h 1466850"/>
              <a:gd name="connsiteX18" fmla="*/ 1478719 w 1838325"/>
              <a:gd name="connsiteY18" fmla="*/ 1102995 h 1466850"/>
              <a:gd name="connsiteX19" fmla="*/ 1487292 w 1838325"/>
              <a:gd name="connsiteY19" fmla="*/ 1095375 h 1466850"/>
              <a:gd name="connsiteX20" fmla="*/ 1487292 w 1838325"/>
              <a:gd name="connsiteY20" fmla="*/ 1095375 h 1466850"/>
              <a:gd name="connsiteX21" fmla="*/ 1826382 w 1838325"/>
              <a:gd name="connsiteY21" fmla="*/ 760095 h 1466850"/>
              <a:gd name="connsiteX22" fmla="*/ 1824477 w 1838325"/>
              <a:gd name="connsiteY22" fmla="*/ 707708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38325" h="1466850">
                <a:moveTo>
                  <a:pt x="1824477" y="707708"/>
                </a:moveTo>
                <a:cubicBezTo>
                  <a:pt x="1716844" y="601980"/>
                  <a:pt x="1610164" y="495300"/>
                  <a:pt x="1504437" y="387668"/>
                </a:cubicBezTo>
                <a:cubicBezTo>
                  <a:pt x="1486339" y="369570"/>
                  <a:pt x="1469194" y="361950"/>
                  <a:pt x="1443477" y="361950"/>
                </a:cubicBezTo>
                <a:cubicBezTo>
                  <a:pt x="1219639" y="362903"/>
                  <a:pt x="995802" y="361950"/>
                  <a:pt x="771964" y="362903"/>
                </a:cubicBezTo>
                <a:cubicBezTo>
                  <a:pt x="744342" y="362903"/>
                  <a:pt x="735769" y="355283"/>
                  <a:pt x="736722" y="327660"/>
                </a:cubicBezTo>
                <a:cubicBezTo>
                  <a:pt x="737674" y="228600"/>
                  <a:pt x="737674" y="130493"/>
                  <a:pt x="736722" y="31433"/>
                </a:cubicBezTo>
                <a:cubicBezTo>
                  <a:pt x="736722" y="20955"/>
                  <a:pt x="743389" y="8572"/>
                  <a:pt x="731007" y="0"/>
                </a:cubicBezTo>
                <a:cubicBezTo>
                  <a:pt x="728149" y="1905"/>
                  <a:pt x="726244" y="3810"/>
                  <a:pt x="723387" y="5715"/>
                </a:cubicBezTo>
                <a:cubicBezTo>
                  <a:pt x="720529" y="7620"/>
                  <a:pt x="717672" y="9525"/>
                  <a:pt x="714814" y="12383"/>
                </a:cubicBezTo>
                <a:cubicBezTo>
                  <a:pt x="480499" y="246697"/>
                  <a:pt x="246184" y="481013"/>
                  <a:pt x="10917" y="715328"/>
                </a:cubicBezTo>
                <a:cubicBezTo>
                  <a:pt x="-10038" y="736283"/>
                  <a:pt x="3297" y="744855"/>
                  <a:pt x="16632" y="758190"/>
                </a:cubicBezTo>
                <a:cubicBezTo>
                  <a:pt x="246184" y="987743"/>
                  <a:pt x="475737" y="1217295"/>
                  <a:pt x="705289" y="1446848"/>
                </a:cubicBezTo>
                <a:cubicBezTo>
                  <a:pt x="712909" y="1454468"/>
                  <a:pt x="718624" y="1465898"/>
                  <a:pt x="731959" y="1466850"/>
                </a:cubicBezTo>
                <a:cubicBezTo>
                  <a:pt x="739579" y="1454468"/>
                  <a:pt x="735769" y="1442085"/>
                  <a:pt x="735769" y="1429703"/>
                </a:cubicBezTo>
                <a:cubicBezTo>
                  <a:pt x="735769" y="1337310"/>
                  <a:pt x="737674" y="1243965"/>
                  <a:pt x="734817" y="1151573"/>
                </a:cubicBezTo>
                <a:cubicBezTo>
                  <a:pt x="733864" y="1116330"/>
                  <a:pt x="744342" y="1106805"/>
                  <a:pt x="779584" y="1106805"/>
                </a:cubicBezTo>
                <a:cubicBezTo>
                  <a:pt x="997707" y="1108710"/>
                  <a:pt x="1215829" y="1107758"/>
                  <a:pt x="1433952" y="1107758"/>
                </a:cubicBezTo>
                <a:cubicBezTo>
                  <a:pt x="1449192" y="1107758"/>
                  <a:pt x="1464432" y="1110615"/>
                  <a:pt x="1478719" y="1102995"/>
                </a:cubicBezTo>
                <a:lnTo>
                  <a:pt x="1478719" y="1102995"/>
                </a:lnTo>
                <a:cubicBezTo>
                  <a:pt x="1481577" y="1100138"/>
                  <a:pt x="1484434" y="1098233"/>
                  <a:pt x="1487292" y="1095375"/>
                </a:cubicBezTo>
                <a:cubicBezTo>
                  <a:pt x="1487292" y="1095375"/>
                  <a:pt x="1487292" y="1095375"/>
                  <a:pt x="1487292" y="1095375"/>
                </a:cubicBezTo>
                <a:cubicBezTo>
                  <a:pt x="1599687" y="982980"/>
                  <a:pt x="1712082" y="870585"/>
                  <a:pt x="1826382" y="760095"/>
                </a:cubicBezTo>
                <a:cubicBezTo>
                  <a:pt x="1848289" y="737235"/>
                  <a:pt x="1843527" y="726758"/>
                  <a:pt x="1824477" y="7077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3A6AA10-F98D-4B1F-8DDD-302D0809C75B}"/>
              </a:ext>
            </a:extLst>
          </p:cNvPr>
          <p:cNvSpPr/>
          <p:nvPr/>
        </p:nvSpPr>
        <p:spPr>
          <a:xfrm rot="16200000" flipH="1">
            <a:off x="3780227" y="4145073"/>
            <a:ext cx="1867259" cy="1489936"/>
          </a:xfrm>
          <a:custGeom>
            <a:avLst/>
            <a:gdLst>
              <a:gd name="connsiteX0" fmla="*/ 1828932 w 1838325"/>
              <a:gd name="connsiteY0" fmla="*/ 709613 h 1466850"/>
              <a:gd name="connsiteX1" fmla="*/ 1265052 w 1838325"/>
              <a:gd name="connsiteY1" fmla="*/ 146685 h 1466850"/>
              <a:gd name="connsiteX2" fmla="*/ 1121224 w 1838325"/>
              <a:gd name="connsiteY2" fmla="*/ 5715 h 1466850"/>
              <a:gd name="connsiteX3" fmla="*/ 1113604 w 1838325"/>
              <a:gd name="connsiteY3" fmla="*/ 0 h 1466850"/>
              <a:gd name="connsiteX4" fmla="*/ 1107889 w 1838325"/>
              <a:gd name="connsiteY4" fmla="*/ 31432 h 1466850"/>
              <a:gd name="connsiteX5" fmla="*/ 1107889 w 1838325"/>
              <a:gd name="connsiteY5" fmla="*/ 320040 h 1466850"/>
              <a:gd name="connsiteX6" fmla="*/ 1065027 w 1838325"/>
              <a:gd name="connsiteY6" fmla="*/ 362903 h 1466850"/>
              <a:gd name="connsiteX7" fmla="*/ 396372 w 1838325"/>
              <a:gd name="connsiteY7" fmla="*/ 361950 h 1466850"/>
              <a:gd name="connsiteX8" fmla="*/ 351604 w 1838325"/>
              <a:gd name="connsiteY8" fmla="*/ 375285 h 1466850"/>
              <a:gd name="connsiteX9" fmla="*/ 9657 w 1838325"/>
              <a:gd name="connsiteY9" fmla="*/ 717232 h 1466850"/>
              <a:gd name="connsiteX10" fmla="*/ 7752 w 1838325"/>
              <a:gd name="connsiteY10" fmla="*/ 748665 h 1466850"/>
              <a:gd name="connsiteX11" fmla="*/ 356367 w 1838325"/>
              <a:gd name="connsiteY11" fmla="*/ 1094423 h 1466850"/>
              <a:gd name="connsiteX12" fmla="*/ 364939 w 1838325"/>
              <a:gd name="connsiteY12" fmla="*/ 1102043 h 1466850"/>
              <a:gd name="connsiteX13" fmla="*/ 364939 w 1838325"/>
              <a:gd name="connsiteY13" fmla="*/ 1102043 h 1466850"/>
              <a:gd name="connsiteX14" fmla="*/ 409707 w 1838325"/>
              <a:gd name="connsiteY14" fmla="*/ 1106805 h 1466850"/>
              <a:gd name="connsiteX15" fmla="*/ 1066932 w 1838325"/>
              <a:gd name="connsiteY15" fmla="*/ 1105853 h 1466850"/>
              <a:gd name="connsiteX16" fmla="*/ 1107889 w 1838325"/>
              <a:gd name="connsiteY16" fmla="*/ 1146810 h 1466850"/>
              <a:gd name="connsiteX17" fmla="*/ 1107889 w 1838325"/>
              <a:gd name="connsiteY17" fmla="*/ 1431607 h 1466850"/>
              <a:gd name="connsiteX18" fmla="*/ 1115509 w 1838325"/>
              <a:gd name="connsiteY18" fmla="*/ 1467803 h 1466850"/>
              <a:gd name="connsiteX19" fmla="*/ 1128844 w 1838325"/>
              <a:gd name="connsiteY19" fmla="*/ 1455420 h 1466850"/>
              <a:gd name="connsiteX20" fmla="*/ 1832742 w 1838325"/>
              <a:gd name="connsiteY20" fmla="*/ 752475 h 1466850"/>
              <a:gd name="connsiteX21" fmla="*/ 1828932 w 1838325"/>
              <a:gd name="connsiteY21" fmla="*/ 709613 h 1466850"/>
              <a:gd name="connsiteX22" fmla="*/ 1082172 w 1838325"/>
              <a:gd name="connsiteY22" fmla="*/ 1093470 h 1466850"/>
              <a:gd name="connsiteX23" fmla="*/ 1082172 w 1838325"/>
              <a:gd name="connsiteY23" fmla="*/ 1093470 h 1466850"/>
              <a:gd name="connsiteX24" fmla="*/ 1082172 w 1838325"/>
              <a:gd name="connsiteY24" fmla="*/ 1093470 h 1466850"/>
              <a:gd name="connsiteX25" fmla="*/ 1122177 w 1838325"/>
              <a:gd name="connsiteY25" fmla="*/ 328613 h 1466850"/>
              <a:gd name="connsiteX26" fmla="*/ 1122177 w 1838325"/>
              <a:gd name="connsiteY26" fmla="*/ 327660 h 1466850"/>
              <a:gd name="connsiteX27" fmla="*/ 1122177 w 1838325"/>
              <a:gd name="connsiteY27" fmla="*/ 328613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38325" h="1466850">
                <a:moveTo>
                  <a:pt x="1828932" y="709613"/>
                </a:moveTo>
                <a:cubicBezTo>
                  <a:pt x="1641289" y="521970"/>
                  <a:pt x="1453647" y="334328"/>
                  <a:pt x="1265052" y="146685"/>
                </a:cubicBezTo>
                <a:cubicBezTo>
                  <a:pt x="1217427" y="99060"/>
                  <a:pt x="1168849" y="52388"/>
                  <a:pt x="1121224" y="5715"/>
                </a:cubicBezTo>
                <a:cubicBezTo>
                  <a:pt x="1118367" y="3810"/>
                  <a:pt x="1116462" y="1905"/>
                  <a:pt x="1113604" y="0"/>
                </a:cubicBezTo>
                <a:cubicBezTo>
                  <a:pt x="1102174" y="8572"/>
                  <a:pt x="1107889" y="20955"/>
                  <a:pt x="1107889" y="31432"/>
                </a:cubicBezTo>
                <a:cubicBezTo>
                  <a:pt x="1106937" y="127635"/>
                  <a:pt x="1105984" y="223838"/>
                  <a:pt x="1107889" y="320040"/>
                </a:cubicBezTo>
                <a:cubicBezTo>
                  <a:pt x="1108842" y="354330"/>
                  <a:pt x="1098364" y="362903"/>
                  <a:pt x="1065027" y="362903"/>
                </a:cubicBezTo>
                <a:cubicBezTo>
                  <a:pt x="842142" y="360997"/>
                  <a:pt x="619257" y="361950"/>
                  <a:pt x="396372" y="361950"/>
                </a:cubicBezTo>
                <a:cubicBezTo>
                  <a:pt x="380179" y="361950"/>
                  <a:pt x="364939" y="360997"/>
                  <a:pt x="351604" y="375285"/>
                </a:cubicBezTo>
                <a:cubicBezTo>
                  <a:pt x="238257" y="489585"/>
                  <a:pt x="123957" y="603885"/>
                  <a:pt x="9657" y="717232"/>
                </a:cubicBezTo>
                <a:cubicBezTo>
                  <a:pt x="-821" y="727710"/>
                  <a:pt x="-4631" y="736282"/>
                  <a:pt x="7752" y="748665"/>
                </a:cubicBezTo>
                <a:cubicBezTo>
                  <a:pt x="123957" y="863918"/>
                  <a:pt x="240162" y="979170"/>
                  <a:pt x="356367" y="1094423"/>
                </a:cubicBezTo>
                <a:cubicBezTo>
                  <a:pt x="359224" y="1097280"/>
                  <a:pt x="362082" y="1099185"/>
                  <a:pt x="364939" y="1102043"/>
                </a:cubicBezTo>
                <a:cubicBezTo>
                  <a:pt x="364939" y="1102043"/>
                  <a:pt x="364939" y="1102043"/>
                  <a:pt x="364939" y="1102043"/>
                </a:cubicBezTo>
                <a:cubicBezTo>
                  <a:pt x="379227" y="1109663"/>
                  <a:pt x="394467" y="1106805"/>
                  <a:pt x="409707" y="1106805"/>
                </a:cubicBezTo>
                <a:cubicBezTo>
                  <a:pt x="628782" y="1106805"/>
                  <a:pt x="847857" y="1107757"/>
                  <a:pt x="1066932" y="1105853"/>
                </a:cubicBezTo>
                <a:cubicBezTo>
                  <a:pt x="1099317" y="1105853"/>
                  <a:pt x="1108842" y="1115378"/>
                  <a:pt x="1107889" y="1146810"/>
                </a:cubicBezTo>
                <a:cubicBezTo>
                  <a:pt x="1105984" y="1242060"/>
                  <a:pt x="1106937" y="1337310"/>
                  <a:pt x="1107889" y="1431607"/>
                </a:cubicBezTo>
                <a:cubicBezTo>
                  <a:pt x="1107889" y="1443038"/>
                  <a:pt x="1103127" y="1456373"/>
                  <a:pt x="1115509" y="1467803"/>
                </a:cubicBezTo>
                <a:cubicBezTo>
                  <a:pt x="1121224" y="1463040"/>
                  <a:pt x="1125034" y="1459230"/>
                  <a:pt x="1128844" y="1455420"/>
                </a:cubicBezTo>
                <a:cubicBezTo>
                  <a:pt x="1363159" y="1221105"/>
                  <a:pt x="1597474" y="985838"/>
                  <a:pt x="1832742" y="752475"/>
                </a:cubicBezTo>
                <a:cubicBezTo>
                  <a:pt x="1854649" y="732472"/>
                  <a:pt x="1843219" y="722947"/>
                  <a:pt x="1828932" y="709613"/>
                </a:cubicBezTo>
                <a:close/>
                <a:moveTo>
                  <a:pt x="1082172" y="1093470"/>
                </a:moveTo>
                <a:cubicBezTo>
                  <a:pt x="1082172" y="1093470"/>
                  <a:pt x="1082172" y="1093470"/>
                  <a:pt x="1082172" y="1093470"/>
                </a:cubicBezTo>
                <a:cubicBezTo>
                  <a:pt x="1082172" y="1092518"/>
                  <a:pt x="1082172" y="1092518"/>
                  <a:pt x="1082172" y="1093470"/>
                </a:cubicBezTo>
                <a:close/>
                <a:moveTo>
                  <a:pt x="1122177" y="328613"/>
                </a:moveTo>
                <a:cubicBezTo>
                  <a:pt x="1122177" y="328613"/>
                  <a:pt x="1122177" y="327660"/>
                  <a:pt x="1122177" y="327660"/>
                </a:cubicBezTo>
                <a:cubicBezTo>
                  <a:pt x="1124082" y="326707"/>
                  <a:pt x="1123129" y="327660"/>
                  <a:pt x="1122177" y="32861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Rounded Rectangle 7">
            <a:extLst>
              <a:ext uri="{FF2B5EF4-FFF2-40B4-BE49-F238E27FC236}">
                <a16:creationId xmlns:a16="http://schemas.microsoft.com/office/drawing/2014/main" id="{4C7A7B07-6B82-44C7-B8D0-CC540EB17647}"/>
              </a:ext>
            </a:extLst>
          </p:cNvPr>
          <p:cNvSpPr/>
          <p:nvPr/>
        </p:nvSpPr>
        <p:spPr>
          <a:xfrm>
            <a:off x="5458825" y="3697356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B7DAF516-D704-4AF5-9FB7-B36D3901952C}"/>
              </a:ext>
            </a:extLst>
          </p:cNvPr>
          <p:cNvSpPr/>
          <p:nvPr/>
        </p:nvSpPr>
        <p:spPr>
          <a:xfrm rot="2700000">
            <a:off x="4587450" y="3027717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06CADD8E-DC27-438D-8431-91B6E0701347}"/>
              </a:ext>
            </a:extLst>
          </p:cNvPr>
          <p:cNvSpPr/>
          <p:nvPr/>
        </p:nvSpPr>
        <p:spPr>
          <a:xfrm>
            <a:off x="4529280" y="4408567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1" name="그룹 9">
            <a:extLst>
              <a:ext uri="{FF2B5EF4-FFF2-40B4-BE49-F238E27FC236}">
                <a16:creationId xmlns:a16="http://schemas.microsoft.com/office/drawing/2014/main" id="{1A017D46-5ED8-4FC0-BC22-597C092A2CF4}"/>
              </a:ext>
            </a:extLst>
          </p:cNvPr>
          <p:cNvGrpSpPr/>
          <p:nvPr/>
        </p:nvGrpSpPr>
        <p:grpSpPr>
          <a:xfrm flipH="1">
            <a:off x="6353778" y="5281731"/>
            <a:ext cx="3869992" cy="971384"/>
            <a:chOff x="7141773" y="1720281"/>
            <a:chExt cx="4421905" cy="971384"/>
          </a:xfrm>
        </p:grpSpPr>
        <p:sp>
          <p:nvSpPr>
            <p:cNvPr id="32" name="Rectangle 18">
              <a:extLst>
                <a:ext uri="{FF2B5EF4-FFF2-40B4-BE49-F238E27FC236}">
                  <a16:creationId xmlns:a16="http://schemas.microsoft.com/office/drawing/2014/main" id="{DB87FB03-B4DA-42EC-8332-ED15FCD3D132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C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Rectangle 18">
              <a:extLst>
                <a:ext uri="{FF2B5EF4-FFF2-40B4-BE49-F238E27FC236}">
                  <a16:creationId xmlns:a16="http://schemas.microsoft.com/office/drawing/2014/main" id="{8F10F84D-2241-45D0-8D30-546DC7401F69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그룹 9">
            <a:extLst>
              <a:ext uri="{FF2B5EF4-FFF2-40B4-BE49-F238E27FC236}">
                <a16:creationId xmlns:a16="http://schemas.microsoft.com/office/drawing/2014/main" id="{36D2B9D5-79C6-4DD3-8007-AD95765B79FC}"/>
              </a:ext>
            </a:extLst>
          </p:cNvPr>
          <p:cNvGrpSpPr/>
          <p:nvPr/>
        </p:nvGrpSpPr>
        <p:grpSpPr>
          <a:xfrm flipH="1">
            <a:off x="7688724" y="3422427"/>
            <a:ext cx="3964950" cy="971384"/>
            <a:chOff x="7141773" y="1720281"/>
            <a:chExt cx="4421905" cy="971384"/>
          </a:xfrm>
        </p:grpSpPr>
        <p:sp>
          <p:nvSpPr>
            <p:cNvPr id="35" name="Rectangle 18">
              <a:extLst>
                <a:ext uri="{FF2B5EF4-FFF2-40B4-BE49-F238E27FC236}">
                  <a16:creationId xmlns:a16="http://schemas.microsoft.com/office/drawing/2014/main" id="{943C5256-D2E2-4763-850B-4A8678BB0169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B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Rectangle 18">
              <a:extLst>
                <a:ext uri="{FF2B5EF4-FFF2-40B4-BE49-F238E27FC236}">
                  <a16:creationId xmlns:a16="http://schemas.microsoft.com/office/drawing/2014/main" id="{73AABBC8-C4AB-4144-8B7E-53EBC6D166E4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그룹 9">
            <a:extLst>
              <a:ext uri="{FF2B5EF4-FFF2-40B4-BE49-F238E27FC236}">
                <a16:creationId xmlns:a16="http://schemas.microsoft.com/office/drawing/2014/main" id="{0A342D18-6FEF-4BD2-AFF2-B4DC4FF89411}"/>
              </a:ext>
            </a:extLst>
          </p:cNvPr>
          <p:cNvGrpSpPr/>
          <p:nvPr/>
        </p:nvGrpSpPr>
        <p:grpSpPr>
          <a:xfrm flipH="1">
            <a:off x="6353778" y="1563123"/>
            <a:ext cx="3869992" cy="971384"/>
            <a:chOff x="7141773" y="1720281"/>
            <a:chExt cx="4421905" cy="971384"/>
          </a:xfrm>
        </p:grpSpPr>
        <p:sp>
          <p:nvSpPr>
            <p:cNvPr id="38" name="Rectangle 18">
              <a:extLst>
                <a:ext uri="{FF2B5EF4-FFF2-40B4-BE49-F238E27FC236}">
                  <a16:creationId xmlns:a16="http://schemas.microsoft.com/office/drawing/2014/main" id="{86232445-95A7-45F1-9C02-A242006AC1F5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A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Rectangle 18">
              <a:extLst>
                <a:ext uri="{FF2B5EF4-FFF2-40B4-BE49-F238E27FC236}">
                  <a16:creationId xmlns:a16="http://schemas.microsoft.com/office/drawing/2014/main" id="{008BBEF6-EC5F-476D-92EE-D062C6F35043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4BC80CFC-1732-484A-98BD-867879E042AC}"/>
              </a:ext>
            </a:extLst>
          </p:cNvPr>
          <p:cNvSpPr/>
          <p:nvPr/>
        </p:nvSpPr>
        <p:spPr>
          <a:xfrm flipH="1">
            <a:off x="1653309" y="1797826"/>
            <a:ext cx="9587267" cy="2105390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A75E9B4-BA6F-4176-8F33-DFE86E120716}"/>
              </a:ext>
            </a:extLst>
          </p:cNvPr>
          <p:cNvSpPr/>
          <p:nvPr/>
        </p:nvSpPr>
        <p:spPr>
          <a:xfrm flipH="1">
            <a:off x="2692920" y="1952271"/>
            <a:ext cx="7996182" cy="1796505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9D1569B-3076-48D5-8E8D-CC66411CFC3A}"/>
              </a:ext>
            </a:extLst>
          </p:cNvPr>
          <p:cNvGrpSpPr/>
          <p:nvPr/>
        </p:nvGrpSpPr>
        <p:grpSpPr>
          <a:xfrm>
            <a:off x="951424" y="2254562"/>
            <a:ext cx="1366502" cy="1191918"/>
            <a:chOff x="1043608" y="2309090"/>
            <a:chExt cx="970807" cy="846777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E4EE9CF-AA63-4E6A-945D-975CCDC6828E}"/>
                </a:ext>
              </a:extLst>
            </p:cNvPr>
            <p:cNvSpPr/>
            <p:nvPr/>
          </p:nvSpPr>
          <p:spPr>
            <a:xfrm>
              <a:off x="1043608" y="2309090"/>
              <a:ext cx="846777" cy="846777"/>
            </a:xfrm>
            <a:prstGeom prst="ellipse">
              <a:avLst/>
            </a:prstGeom>
            <a:solidFill>
              <a:schemeClr val="accent3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9E05B68-D43A-4064-9C67-30BC8C171543}"/>
                </a:ext>
              </a:extLst>
            </p:cNvPr>
            <p:cNvSpPr/>
            <p:nvPr/>
          </p:nvSpPr>
          <p:spPr>
            <a:xfrm>
              <a:off x="1187624" y="2322949"/>
              <a:ext cx="826791" cy="826791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79487FE0-F173-4616-8F55-F79B9C79A256}"/>
              </a:ext>
            </a:extLst>
          </p:cNvPr>
          <p:cNvSpPr/>
          <p:nvPr/>
        </p:nvSpPr>
        <p:spPr>
          <a:xfrm flipH="1" flipV="1">
            <a:off x="1653309" y="3915898"/>
            <a:ext cx="9587267" cy="210539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DCDB614-790D-4162-B9E6-CD70649C9EF3}"/>
              </a:ext>
            </a:extLst>
          </p:cNvPr>
          <p:cNvSpPr/>
          <p:nvPr/>
        </p:nvSpPr>
        <p:spPr>
          <a:xfrm flipH="1" flipV="1">
            <a:off x="2692920" y="4070342"/>
            <a:ext cx="7996182" cy="1796505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D309B40-139C-49D6-B97C-B14DA23DB68F}"/>
              </a:ext>
            </a:extLst>
          </p:cNvPr>
          <p:cNvGrpSpPr/>
          <p:nvPr/>
        </p:nvGrpSpPr>
        <p:grpSpPr>
          <a:xfrm flipV="1">
            <a:off x="951424" y="4372634"/>
            <a:ext cx="1366502" cy="1191918"/>
            <a:chOff x="1043608" y="2309090"/>
            <a:chExt cx="970807" cy="846777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B9D81E81-5C5B-4FF3-9F95-67638132CB41}"/>
                </a:ext>
              </a:extLst>
            </p:cNvPr>
            <p:cNvSpPr/>
            <p:nvPr/>
          </p:nvSpPr>
          <p:spPr>
            <a:xfrm>
              <a:off x="1043608" y="2309090"/>
              <a:ext cx="846777" cy="846777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7E794B7E-031E-48A7-8497-0E6BA99FABF6}"/>
                </a:ext>
              </a:extLst>
            </p:cNvPr>
            <p:cNvSpPr/>
            <p:nvPr/>
          </p:nvSpPr>
          <p:spPr>
            <a:xfrm>
              <a:off x="1187624" y="2322949"/>
              <a:ext cx="826791" cy="826791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91EA4B0-E2F8-4424-9BC3-FEF3C8A529F0}"/>
              </a:ext>
            </a:extLst>
          </p:cNvPr>
          <p:cNvSpPr txBox="1"/>
          <p:nvPr/>
        </p:nvSpPr>
        <p:spPr>
          <a:xfrm>
            <a:off x="1229171" y="2619690"/>
            <a:ext cx="10396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PowerPoint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9B3637B-3EC6-4D8F-B752-81CD90638C17}"/>
              </a:ext>
            </a:extLst>
          </p:cNvPr>
          <p:cNvSpPr txBox="1"/>
          <p:nvPr/>
        </p:nvSpPr>
        <p:spPr>
          <a:xfrm>
            <a:off x="1229171" y="4737762"/>
            <a:ext cx="10396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PowerPoint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4F184A5-6360-401E-8652-37ACB1BC9840}"/>
              </a:ext>
            </a:extLst>
          </p:cNvPr>
          <p:cNvSpPr/>
          <p:nvPr/>
        </p:nvSpPr>
        <p:spPr>
          <a:xfrm>
            <a:off x="6656532" y="2040521"/>
            <a:ext cx="68958" cy="162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178F0C0-AAFB-49C9-BDD9-30E1034495B0}"/>
              </a:ext>
            </a:extLst>
          </p:cNvPr>
          <p:cNvSpPr/>
          <p:nvPr/>
        </p:nvSpPr>
        <p:spPr>
          <a:xfrm>
            <a:off x="6656532" y="4158593"/>
            <a:ext cx="68958" cy="162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7BA72A6-BDA1-45D9-9C36-861E90FA55D7}"/>
              </a:ext>
            </a:extLst>
          </p:cNvPr>
          <p:cNvGrpSpPr/>
          <p:nvPr/>
        </p:nvGrpSpPr>
        <p:grpSpPr>
          <a:xfrm>
            <a:off x="7184107" y="2300590"/>
            <a:ext cx="3151385" cy="1099865"/>
            <a:chOff x="634921" y="1725549"/>
            <a:chExt cx="2352903" cy="109986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7BE801E-D1CE-4296-B165-D230D7463BDA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138EF3F-6F66-4A70-AD53-C4CB8EDA6A27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ACD35A6-55F9-4FD0-9149-84B915AE7858}"/>
              </a:ext>
            </a:extLst>
          </p:cNvPr>
          <p:cNvGrpSpPr/>
          <p:nvPr/>
        </p:nvGrpSpPr>
        <p:grpSpPr>
          <a:xfrm>
            <a:off x="7184107" y="4418662"/>
            <a:ext cx="3151385" cy="1099865"/>
            <a:chOff x="634921" y="1725549"/>
            <a:chExt cx="2352903" cy="109986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2A4A218-839E-40BF-85BB-11F31D82F5F5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248A190-36E3-4C0B-B683-8282B8B516AB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0E0EBDA-C81C-4383-A7CC-938D249B2313}"/>
              </a:ext>
            </a:extLst>
          </p:cNvPr>
          <p:cNvGrpSpPr/>
          <p:nvPr/>
        </p:nvGrpSpPr>
        <p:grpSpPr>
          <a:xfrm>
            <a:off x="3019811" y="2204191"/>
            <a:ext cx="3459815" cy="1292662"/>
            <a:chOff x="2551706" y="4283314"/>
            <a:chExt cx="1941719" cy="129266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E2B21DE-A608-4161-8D0B-48B9B7981704}"/>
                </a:ext>
              </a:extLst>
            </p:cNvPr>
            <p:cNvSpPr txBox="1"/>
            <p:nvPr/>
          </p:nvSpPr>
          <p:spPr>
            <a:xfrm>
              <a:off x="2551706" y="4560313"/>
              <a:ext cx="194171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85D13B3-C7C6-4857-B7FA-619DC12F6AB4}"/>
                </a:ext>
              </a:extLst>
            </p:cNvPr>
            <p:cNvSpPr txBox="1"/>
            <p:nvPr/>
          </p:nvSpPr>
          <p:spPr>
            <a:xfrm>
              <a:off x="2551706" y="4283314"/>
              <a:ext cx="19417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94C97E5-C273-4BAE-BD2B-F04DF7F58FF8}"/>
              </a:ext>
            </a:extLst>
          </p:cNvPr>
          <p:cNvGrpSpPr/>
          <p:nvPr/>
        </p:nvGrpSpPr>
        <p:grpSpPr>
          <a:xfrm>
            <a:off x="3019811" y="4322262"/>
            <a:ext cx="3459815" cy="1292662"/>
            <a:chOff x="2551706" y="4283314"/>
            <a:chExt cx="1941719" cy="12926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5790F4D-0E59-4EEE-B1D0-6F2A6DA70B66}"/>
                </a:ext>
              </a:extLst>
            </p:cNvPr>
            <p:cNvSpPr txBox="1"/>
            <p:nvPr/>
          </p:nvSpPr>
          <p:spPr>
            <a:xfrm>
              <a:off x="2551706" y="4560313"/>
              <a:ext cx="194171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3E367C0-47CF-42FB-A269-CC9E94735EA8}"/>
                </a:ext>
              </a:extLst>
            </p:cNvPr>
            <p:cNvSpPr txBox="1"/>
            <p:nvPr/>
          </p:nvSpPr>
          <p:spPr>
            <a:xfrm>
              <a:off x="2551706" y="4283314"/>
              <a:ext cx="19417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A83505B9-B3F3-4AE2-B79D-4510BF9DEA97}"/>
              </a:ext>
            </a:extLst>
          </p:cNvPr>
          <p:cNvSpPr txBox="1"/>
          <p:nvPr/>
        </p:nvSpPr>
        <p:spPr>
          <a:xfrm>
            <a:off x="8585829" y="479283"/>
            <a:ext cx="2729913" cy="246221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</a:rPr>
              <a:t>We Create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Quality Professional 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PPT Presentation</a:t>
            </a:r>
            <a:endParaRPr lang="ko-KR" altLang="en-US" sz="3200" dirty="0">
              <a:solidFill>
                <a:schemeClr val="bg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BA960F0-495F-4219-A841-9088B7F7571A}"/>
              </a:ext>
            </a:extLst>
          </p:cNvPr>
          <p:cNvGrpSpPr/>
          <p:nvPr/>
        </p:nvGrpSpPr>
        <p:grpSpPr>
          <a:xfrm>
            <a:off x="1762071" y="338155"/>
            <a:ext cx="1697473" cy="946281"/>
            <a:chOff x="715693" y="1809575"/>
            <a:chExt cx="1436586" cy="800846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0077CE5-5AC3-43B1-8869-CCC0165B60DA}"/>
                </a:ext>
              </a:extLst>
            </p:cNvPr>
            <p:cNvSpPr/>
            <p:nvPr/>
          </p:nvSpPr>
          <p:spPr>
            <a:xfrm>
              <a:off x="715693" y="1809575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14C6DA8-23B4-40FB-92A8-50094780059A}"/>
                </a:ext>
              </a:extLst>
            </p:cNvPr>
            <p:cNvSpPr/>
            <p:nvPr/>
          </p:nvSpPr>
          <p:spPr>
            <a:xfrm>
              <a:off x="1920960" y="2095233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775D899-E308-4B3F-AC7E-A142B5A4B9D0}"/>
                </a:ext>
              </a:extLst>
            </p:cNvPr>
            <p:cNvSpPr/>
            <p:nvPr/>
          </p:nvSpPr>
          <p:spPr>
            <a:xfrm>
              <a:off x="1690844" y="2096726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81C2928-E7C8-4DC9-BB68-6C18712FB507}"/>
                </a:ext>
              </a:extLst>
            </p:cNvPr>
            <p:cNvSpPr/>
            <p:nvPr/>
          </p:nvSpPr>
          <p:spPr>
            <a:xfrm>
              <a:off x="1461460" y="2097361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60B549B-D772-4C2E-A00A-ECCFCF969138}"/>
                </a:ext>
              </a:extLst>
            </p:cNvPr>
            <p:cNvSpPr/>
            <p:nvPr/>
          </p:nvSpPr>
          <p:spPr>
            <a:xfrm>
              <a:off x="1132118" y="2099593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2519E08-D2E1-49C4-B3BF-D44D1FC97969}"/>
              </a:ext>
            </a:extLst>
          </p:cNvPr>
          <p:cNvGrpSpPr/>
          <p:nvPr/>
        </p:nvGrpSpPr>
        <p:grpSpPr>
          <a:xfrm>
            <a:off x="3868513" y="369641"/>
            <a:ext cx="3580423" cy="887680"/>
            <a:chOff x="551374" y="2426405"/>
            <a:chExt cx="4259673" cy="1056084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0E595A9-1893-49C3-98B9-02C96475CFE7}"/>
                </a:ext>
              </a:extLst>
            </p:cNvPr>
            <p:cNvSpPr/>
            <p:nvPr/>
          </p:nvSpPr>
          <p:spPr>
            <a:xfrm>
              <a:off x="2213991" y="2426532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51206D6-86F5-4EBC-93D0-BE318C050160}"/>
                </a:ext>
              </a:extLst>
            </p:cNvPr>
            <p:cNvSpPr/>
            <p:nvPr/>
          </p:nvSpPr>
          <p:spPr>
            <a:xfrm>
              <a:off x="551374" y="2443738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37E1389-51A5-4E37-BE46-B10360F6313B}"/>
                </a:ext>
              </a:extLst>
            </p:cNvPr>
            <p:cNvSpPr/>
            <p:nvPr/>
          </p:nvSpPr>
          <p:spPr>
            <a:xfrm>
              <a:off x="1135934" y="2426405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97B0DB4-FCDF-4536-A5A4-8C76057FC36B}"/>
                </a:ext>
              </a:extLst>
            </p:cNvPr>
            <p:cNvSpPr/>
            <p:nvPr/>
          </p:nvSpPr>
          <p:spPr>
            <a:xfrm>
              <a:off x="4355769" y="2803962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DFC66DE-E406-4CFF-BAB6-ABDA381E77FF}"/>
                </a:ext>
              </a:extLst>
            </p:cNvPr>
            <p:cNvSpPr/>
            <p:nvPr/>
          </p:nvSpPr>
          <p:spPr>
            <a:xfrm>
              <a:off x="2819899" y="2804099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19695C8-FB12-42EA-8497-69F5448F1D20}"/>
                </a:ext>
              </a:extLst>
            </p:cNvPr>
            <p:cNvSpPr/>
            <p:nvPr/>
          </p:nvSpPr>
          <p:spPr>
            <a:xfrm>
              <a:off x="1455303" y="2810166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8B075D6-E1B5-4609-BBD8-B05F1677353E}"/>
                </a:ext>
              </a:extLst>
            </p:cNvPr>
            <p:cNvSpPr/>
            <p:nvPr/>
          </p:nvSpPr>
          <p:spPr>
            <a:xfrm>
              <a:off x="4031042" y="2811067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22FA2A3-0AB9-4DA1-A3EF-7DBE914C5811}"/>
                </a:ext>
              </a:extLst>
            </p:cNvPr>
            <p:cNvSpPr/>
            <p:nvPr/>
          </p:nvSpPr>
          <p:spPr>
            <a:xfrm>
              <a:off x="1849609" y="2812437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7DA2611-5250-4778-991D-65581A52CCD5}"/>
                </a:ext>
              </a:extLst>
            </p:cNvPr>
            <p:cNvSpPr/>
            <p:nvPr/>
          </p:nvSpPr>
          <p:spPr>
            <a:xfrm>
              <a:off x="2522387" y="2815442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8F8E5FD-E3DD-44EA-AAF5-75C802BC3F63}"/>
                </a:ext>
              </a:extLst>
            </p:cNvPr>
            <p:cNvSpPr/>
            <p:nvPr/>
          </p:nvSpPr>
          <p:spPr>
            <a:xfrm>
              <a:off x="3462303" y="2639115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BC0F32F-69BC-4861-8D57-ADF5CA93B2E7}"/>
                </a:ext>
              </a:extLst>
            </p:cNvPr>
            <p:cNvSpPr/>
            <p:nvPr/>
          </p:nvSpPr>
          <p:spPr>
            <a:xfrm>
              <a:off x="3872634" y="2586092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85DAFB6-5B36-4685-AB81-45F0AB063E43}"/>
                </a:ext>
              </a:extLst>
            </p:cNvPr>
            <p:cNvSpPr/>
            <p:nvPr/>
          </p:nvSpPr>
          <p:spPr>
            <a:xfrm>
              <a:off x="3262194" y="2585418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173B404-6130-4EFD-8D2D-7C238E31E27A}"/>
                </a:ext>
              </a:extLst>
            </p:cNvPr>
            <p:cNvSpPr/>
            <p:nvPr/>
          </p:nvSpPr>
          <p:spPr>
            <a:xfrm>
              <a:off x="3285258" y="2809463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3410896-C23D-43DB-8300-A9B9CA98908F}"/>
                </a:ext>
              </a:extLst>
            </p:cNvPr>
            <p:cNvSpPr/>
            <p:nvPr/>
          </p:nvSpPr>
          <p:spPr>
            <a:xfrm>
              <a:off x="3897325" y="2809822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3370EF8-AE7E-404E-AAFC-E3B59B49DC23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A82E431-6C77-40AD-A0BD-B5742402C0ED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213D6F5-012E-4BCD-AE27-5C9E703C5991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294677790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A4EEB1C-3982-4C33-B0E2-EFB6298D1B2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6090513"/>
              </p:ext>
            </p:extLst>
          </p:nvPr>
        </p:nvGraphicFramePr>
        <p:xfrm>
          <a:off x="896816" y="1700808"/>
          <a:ext cx="5199185" cy="26642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Oval 3">
            <a:extLst>
              <a:ext uri="{FF2B5EF4-FFF2-40B4-BE49-F238E27FC236}">
                <a16:creationId xmlns:a16="http://schemas.microsoft.com/office/drawing/2014/main" id="{F5061A39-5141-41A9-AB56-AE1D005254A6}"/>
              </a:ext>
            </a:extLst>
          </p:cNvPr>
          <p:cNvSpPr/>
          <p:nvPr/>
        </p:nvSpPr>
        <p:spPr>
          <a:xfrm>
            <a:off x="938266" y="477340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149DBF7-5A9E-4F79-9D37-DA212529BBCD}"/>
              </a:ext>
            </a:extLst>
          </p:cNvPr>
          <p:cNvSpPr txBox="1"/>
          <p:nvPr/>
        </p:nvSpPr>
        <p:spPr>
          <a:xfrm>
            <a:off x="1390238" y="483989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65E126-7AED-437F-8D69-FA60E55E2E71}"/>
              </a:ext>
            </a:extLst>
          </p:cNvPr>
          <p:cNvSpPr txBox="1"/>
          <p:nvPr/>
        </p:nvSpPr>
        <p:spPr>
          <a:xfrm>
            <a:off x="910776" y="524546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4E970867-E783-4A33-9F06-A3512FE3EE83}"/>
              </a:ext>
            </a:extLst>
          </p:cNvPr>
          <p:cNvSpPr/>
          <p:nvPr/>
        </p:nvSpPr>
        <p:spPr>
          <a:xfrm>
            <a:off x="8480314" y="4773402"/>
            <a:ext cx="468000" cy="4680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0B0065-E517-44D0-B23C-D38A8A174AEC}"/>
              </a:ext>
            </a:extLst>
          </p:cNvPr>
          <p:cNvSpPr txBox="1"/>
          <p:nvPr/>
        </p:nvSpPr>
        <p:spPr>
          <a:xfrm>
            <a:off x="8932286" y="483989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5721F7A-24B6-4B37-9AEF-E1E118708498}"/>
              </a:ext>
            </a:extLst>
          </p:cNvPr>
          <p:cNvSpPr txBox="1"/>
          <p:nvPr/>
        </p:nvSpPr>
        <p:spPr>
          <a:xfrm>
            <a:off x="8480314" y="5261963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0" name="Table Placeholder 5">
            <a:extLst>
              <a:ext uri="{FF2B5EF4-FFF2-40B4-BE49-F238E27FC236}">
                <a16:creationId xmlns:a16="http://schemas.microsoft.com/office/drawing/2014/main" id="{98BECD72-432C-41FC-B69B-185B561FB8E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3397025"/>
              </p:ext>
            </p:extLst>
          </p:nvPr>
        </p:nvGraphicFramePr>
        <p:xfrm>
          <a:off x="6528048" y="1772818"/>
          <a:ext cx="4767137" cy="2517725"/>
        </p:xfrm>
        <a:graphic>
          <a:graphicData uri="http://schemas.openxmlformats.org/drawingml/2006/table">
            <a:tbl>
              <a:tblPr firstRow="1" bandRow="1">
                <a:tableStyleId>{5FD0F851-EC5A-4D38-B0AD-8093EC10F338}</a:tableStyleId>
              </a:tblPr>
              <a:tblGrid>
                <a:gridCol w="10802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0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649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15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l"/>
                      <a:endParaRPr lang="en-JM" sz="1600" b="0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A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B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C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val 10">
            <a:extLst>
              <a:ext uri="{FF2B5EF4-FFF2-40B4-BE49-F238E27FC236}">
                <a16:creationId xmlns:a16="http://schemas.microsoft.com/office/drawing/2014/main" id="{81EF712C-B685-4E8F-9733-520B8C7885FC}"/>
              </a:ext>
            </a:extLst>
          </p:cNvPr>
          <p:cNvSpPr/>
          <p:nvPr/>
        </p:nvSpPr>
        <p:spPr>
          <a:xfrm>
            <a:off x="4709290" y="4773402"/>
            <a:ext cx="468000" cy="4680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96791F3-143B-4AE9-A525-EAD018A25A4B}"/>
              </a:ext>
            </a:extLst>
          </p:cNvPr>
          <p:cNvSpPr txBox="1"/>
          <p:nvPr/>
        </p:nvSpPr>
        <p:spPr>
          <a:xfrm>
            <a:off x="5161262" y="483989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6029238-FE11-48D4-A1D2-0273AB5393C8}"/>
              </a:ext>
            </a:extLst>
          </p:cNvPr>
          <p:cNvSpPr txBox="1"/>
          <p:nvPr/>
        </p:nvSpPr>
        <p:spPr>
          <a:xfrm>
            <a:off x="4681800" y="524546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id="{E3229A44-F277-4706-A85C-DE6CD0FCFBB9}"/>
              </a:ext>
            </a:extLst>
          </p:cNvPr>
          <p:cNvSpPr/>
          <p:nvPr/>
        </p:nvSpPr>
        <p:spPr>
          <a:xfrm flipH="1">
            <a:off x="4805207" y="4896322"/>
            <a:ext cx="268669" cy="22163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" name="Teardrop 1">
            <a:extLst>
              <a:ext uri="{FF2B5EF4-FFF2-40B4-BE49-F238E27FC236}">
                <a16:creationId xmlns:a16="http://schemas.microsoft.com/office/drawing/2014/main" id="{6ADCADF4-6F92-4020-8B7D-C4F38B0F4338}"/>
              </a:ext>
            </a:extLst>
          </p:cNvPr>
          <p:cNvSpPr/>
          <p:nvPr/>
        </p:nvSpPr>
        <p:spPr>
          <a:xfrm rot="18805991">
            <a:off x="1032205" y="4874887"/>
            <a:ext cx="283188" cy="280233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46CD34DA-7DB5-46F3-B56B-10FC45DDB3DD}"/>
              </a:ext>
            </a:extLst>
          </p:cNvPr>
          <p:cNvSpPr/>
          <p:nvPr/>
        </p:nvSpPr>
        <p:spPr>
          <a:xfrm>
            <a:off x="8585114" y="4918624"/>
            <a:ext cx="242694" cy="20287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74CD38A4-6B83-4A72-911B-8872434A176E}"/>
              </a:ext>
            </a:extLst>
          </p:cNvPr>
          <p:cNvSpPr/>
          <p:nvPr/>
        </p:nvSpPr>
        <p:spPr>
          <a:xfrm rot="17737125" flipH="1">
            <a:off x="5417067" y="4272473"/>
            <a:ext cx="1633359" cy="2067080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5B09E21-7B73-46E1-B8BD-10FF65BD5093}"/>
              </a:ext>
            </a:extLst>
          </p:cNvPr>
          <p:cNvSpPr/>
          <p:nvPr/>
        </p:nvSpPr>
        <p:spPr>
          <a:xfrm rot="6837770">
            <a:off x="4330639" y="2786948"/>
            <a:ext cx="1633359" cy="2067081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8AA4F7F-1CD8-46FA-8C1B-27E88BFFB92E}"/>
              </a:ext>
            </a:extLst>
          </p:cNvPr>
          <p:cNvSpPr/>
          <p:nvPr/>
        </p:nvSpPr>
        <p:spPr>
          <a:xfrm rot="17737125" flipH="1">
            <a:off x="7204657" y="2993986"/>
            <a:ext cx="1633359" cy="2067080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63A7749D-1617-4FB9-B9F8-C92C9949DCF2}"/>
              </a:ext>
            </a:extLst>
          </p:cNvPr>
          <p:cNvSpPr/>
          <p:nvPr/>
        </p:nvSpPr>
        <p:spPr>
          <a:xfrm rot="6837770">
            <a:off x="5747852" y="1741445"/>
            <a:ext cx="1633359" cy="2067081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E12F091-8172-4EE6-8D33-2A14E021DB88}"/>
              </a:ext>
            </a:extLst>
          </p:cNvPr>
          <p:cNvSpPr/>
          <p:nvPr/>
        </p:nvSpPr>
        <p:spPr>
          <a:xfrm rot="6837770">
            <a:off x="3068859" y="3975569"/>
            <a:ext cx="1633359" cy="2067081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1F393BB-1A91-4F30-B524-B1570CF6CD38}"/>
              </a:ext>
            </a:extLst>
          </p:cNvPr>
          <p:cNvSpPr/>
          <p:nvPr/>
        </p:nvSpPr>
        <p:spPr>
          <a:xfrm>
            <a:off x="3981517" y="1785223"/>
            <a:ext cx="4345540" cy="4827403"/>
          </a:xfrm>
          <a:custGeom>
            <a:avLst/>
            <a:gdLst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90550 w 4953000"/>
              <a:gd name="connsiteY1" fmla="*/ 5343525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90550 w 4953000"/>
              <a:gd name="connsiteY1" fmla="*/ 5343525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48050 w 4953000"/>
              <a:gd name="connsiteY3" fmla="*/ 27432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48050 w 4953000"/>
              <a:gd name="connsiteY3" fmla="*/ 27432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109336 w 4966836"/>
              <a:gd name="connsiteY2" fmla="*/ 3990975 h 6877050"/>
              <a:gd name="connsiteX3" fmla="*/ 3509511 w 4966836"/>
              <a:gd name="connsiteY3" fmla="*/ 281940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109336 w 4966836"/>
              <a:gd name="connsiteY2" fmla="*/ 3990975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109336 w 4966836"/>
              <a:gd name="connsiteY2" fmla="*/ 3990975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080761 w 4966836"/>
              <a:gd name="connsiteY2" fmla="*/ 3981450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080761 w 4966836"/>
              <a:gd name="connsiteY2" fmla="*/ 3981450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8988 w 4676238"/>
              <a:gd name="connsiteY0" fmla="*/ 6829425 h 6829425"/>
              <a:gd name="connsiteX1" fmla="*/ 561438 w 4676238"/>
              <a:gd name="connsiteY1" fmla="*/ 5257800 h 6829425"/>
              <a:gd name="connsiteX2" fmla="*/ 2075913 w 4676238"/>
              <a:gd name="connsiteY2" fmla="*/ 3933825 h 6829425"/>
              <a:gd name="connsiteX3" fmla="*/ 3552288 w 4676238"/>
              <a:gd name="connsiteY3" fmla="*/ 2562225 h 6829425"/>
              <a:gd name="connsiteX4" fmla="*/ 4676238 w 4676238"/>
              <a:gd name="connsiteY4" fmla="*/ 0 h 6829425"/>
              <a:gd name="connsiteX0" fmla="*/ 7744 w 4674994"/>
              <a:gd name="connsiteY0" fmla="*/ 6829425 h 6829425"/>
              <a:gd name="connsiteX1" fmla="*/ 560194 w 4674994"/>
              <a:gd name="connsiteY1" fmla="*/ 5257800 h 6829425"/>
              <a:gd name="connsiteX2" fmla="*/ 2074669 w 4674994"/>
              <a:gd name="connsiteY2" fmla="*/ 3933825 h 6829425"/>
              <a:gd name="connsiteX3" fmla="*/ 3551044 w 4674994"/>
              <a:gd name="connsiteY3" fmla="*/ 2562225 h 6829425"/>
              <a:gd name="connsiteX4" fmla="*/ 4674994 w 4674994"/>
              <a:gd name="connsiteY4" fmla="*/ 0 h 6829425"/>
              <a:gd name="connsiteX0" fmla="*/ 5269 w 4824919"/>
              <a:gd name="connsiteY0" fmla="*/ 6848475 h 6848475"/>
              <a:gd name="connsiteX1" fmla="*/ 710119 w 4824919"/>
              <a:gd name="connsiteY1" fmla="*/ 5257800 h 6848475"/>
              <a:gd name="connsiteX2" fmla="*/ 2224594 w 4824919"/>
              <a:gd name="connsiteY2" fmla="*/ 3933825 h 6848475"/>
              <a:gd name="connsiteX3" fmla="*/ 3700969 w 4824919"/>
              <a:gd name="connsiteY3" fmla="*/ 2562225 h 6848475"/>
              <a:gd name="connsiteX4" fmla="*/ 4824919 w 4824919"/>
              <a:gd name="connsiteY4" fmla="*/ 0 h 6848475"/>
              <a:gd name="connsiteX0" fmla="*/ 0 w 4819650"/>
              <a:gd name="connsiteY0" fmla="*/ 6848475 h 6848475"/>
              <a:gd name="connsiteX1" fmla="*/ 704850 w 4819650"/>
              <a:gd name="connsiteY1" fmla="*/ 525780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04850 w 4819650"/>
              <a:gd name="connsiteY1" fmla="*/ 525780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04850 w 4819650"/>
              <a:gd name="connsiteY1" fmla="*/ 525780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800475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800475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2219325 w 6172200"/>
              <a:gd name="connsiteY2" fmla="*/ 3924260 h 6857960"/>
              <a:gd name="connsiteX3" fmla="*/ 3752850 w 6172200"/>
              <a:gd name="connsiteY3" fmla="*/ 2609652 h 6857960"/>
              <a:gd name="connsiteX4" fmla="*/ 6172200 w 6172200"/>
              <a:gd name="connsiteY4" fmla="*/ 0 h 6857960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2219325 w 6172200"/>
              <a:gd name="connsiteY2" fmla="*/ 3924260 h 6857960"/>
              <a:gd name="connsiteX3" fmla="*/ 3752850 w 6172200"/>
              <a:gd name="connsiteY3" fmla="*/ 2609652 h 6857960"/>
              <a:gd name="connsiteX4" fmla="*/ 6172200 w 6172200"/>
              <a:gd name="connsiteY4" fmla="*/ 0 h 6857960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3752850 w 6172200"/>
              <a:gd name="connsiteY2" fmla="*/ 2609652 h 6857960"/>
              <a:gd name="connsiteX3" fmla="*/ 6172200 w 6172200"/>
              <a:gd name="connsiteY3" fmla="*/ 0 h 6857960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6172200 w 6172200"/>
              <a:gd name="connsiteY2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22363"/>
              <a:gd name="connsiteY0" fmla="*/ 6785388 h 6785388"/>
              <a:gd name="connsiteX1" fmla="*/ 6122363 w 6122363"/>
              <a:gd name="connsiteY1" fmla="*/ 0 h 6785388"/>
              <a:gd name="connsiteX0" fmla="*/ 0 w 6122363"/>
              <a:gd name="connsiteY0" fmla="*/ 6785388 h 6785388"/>
              <a:gd name="connsiteX1" fmla="*/ 6122363 w 6122363"/>
              <a:gd name="connsiteY1" fmla="*/ 0 h 6785388"/>
              <a:gd name="connsiteX0" fmla="*/ 0 w 6122363"/>
              <a:gd name="connsiteY0" fmla="*/ 6785388 h 6785388"/>
              <a:gd name="connsiteX1" fmla="*/ 6122363 w 6122363"/>
              <a:gd name="connsiteY1" fmla="*/ 0 h 6785388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755249"/>
              <a:gd name="connsiteY0" fmla="*/ 6348520 h 6348520"/>
              <a:gd name="connsiteX1" fmla="*/ 5755249 w 5755249"/>
              <a:gd name="connsiteY1" fmla="*/ 0 h 6348520"/>
              <a:gd name="connsiteX0" fmla="*/ 0 w 5684194"/>
              <a:gd name="connsiteY0" fmla="*/ 6130085 h 6130085"/>
              <a:gd name="connsiteX1" fmla="*/ 5684194 w 5684194"/>
              <a:gd name="connsiteY1" fmla="*/ 0 h 613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84194" h="6130085">
                <a:moveTo>
                  <a:pt x="0" y="6130085"/>
                </a:moveTo>
                <a:cubicBezTo>
                  <a:pt x="2366425" y="2121069"/>
                  <a:pt x="4153604" y="3601206"/>
                  <a:pt x="5684194" y="0"/>
                </a:cubicBezTo>
              </a:path>
            </a:pathLst>
          </a:custGeom>
          <a:ln w="889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8835061-CA44-42D4-989C-79FF74FB68C9}"/>
              </a:ext>
            </a:extLst>
          </p:cNvPr>
          <p:cNvGrpSpPr/>
          <p:nvPr/>
        </p:nvGrpSpPr>
        <p:grpSpPr>
          <a:xfrm>
            <a:off x="5804528" y="2269515"/>
            <a:ext cx="1417711" cy="766944"/>
            <a:chOff x="3995936" y="1994356"/>
            <a:chExt cx="1417711" cy="76694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5ED700F-0CF9-4314-B3BC-7BF4642C5B9E}"/>
                </a:ext>
              </a:extLst>
            </p:cNvPr>
            <p:cNvSpPr txBox="1"/>
            <p:nvPr/>
          </p:nvSpPr>
          <p:spPr>
            <a:xfrm>
              <a:off x="4377232" y="2176525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312B7C9-35BB-4467-9B94-98CFE1630D36}"/>
                </a:ext>
              </a:extLst>
            </p:cNvPr>
            <p:cNvSpPr txBox="1"/>
            <p:nvPr/>
          </p:nvSpPr>
          <p:spPr>
            <a:xfrm>
              <a:off x="3995936" y="1994356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E6A9B59-A2C8-4DC9-945A-BAC3DE9AD60B}"/>
              </a:ext>
            </a:extLst>
          </p:cNvPr>
          <p:cNvGrpSpPr/>
          <p:nvPr/>
        </p:nvGrpSpPr>
        <p:grpSpPr>
          <a:xfrm>
            <a:off x="4456787" y="3337135"/>
            <a:ext cx="1417711" cy="751882"/>
            <a:chOff x="3995936" y="1994356"/>
            <a:chExt cx="1417711" cy="75188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434CF5D-83A7-4886-8E23-CF40EAE865E9}"/>
                </a:ext>
              </a:extLst>
            </p:cNvPr>
            <p:cNvSpPr txBox="1"/>
            <p:nvPr/>
          </p:nvSpPr>
          <p:spPr>
            <a:xfrm>
              <a:off x="4377232" y="2161463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3887399-048D-4614-A884-3229572062C1}"/>
                </a:ext>
              </a:extLst>
            </p:cNvPr>
            <p:cNvSpPr txBox="1"/>
            <p:nvPr/>
          </p:nvSpPr>
          <p:spPr>
            <a:xfrm>
              <a:off x="3995936" y="1994356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6A23014-4160-4FCD-87DB-12BD1953E448}"/>
              </a:ext>
            </a:extLst>
          </p:cNvPr>
          <p:cNvGrpSpPr/>
          <p:nvPr/>
        </p:nvGrpSpPr>
        <p:grpSpPr>
          <a:xfrm>
            <a:off x="3160461" y="4518193"/>
            <a:ext cx="1417711" cy="766944"/>
            <a:chOff x="3995936" y="1994356"/>
            <a:chExt cx="1417711" cy="76694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08FE6E3-B9CA-4FE9-8AB5-C229FEB92661}"/>
                </a:ext>
              </a:extLst>
            </p:cNvPr>
            <p:cNvSpPr txBox="1"/>
            <p:nvPr/>
          </p:nvSpPr>
          <p:spPr>
            <a:xfrm>
              <a:off x="4377232" y="2176525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341FEB8-7049-46F5-A659-B7501E98DA2D}"/>
                </a:ext>
              </a:extLst>
            </p:cNvPr>
            <p:cNvSpPr txBox="1"/>
            <p:nvPr/>
          </p:nvSpPr>
          <p:spPr>
            <a:xfrm>
              <a:off x="3995936" y="1994356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ADB2B5A-C90D-4687-B6EA-DA09630F7EFE}"/>
              </a:ext>
            </a:extLst>
          </p:cNvPr>
          <p:cNvGrpSpPr/>
          <p:nvPr/>
        </p:nvGrpSpPr>
        <p:grpSpPr>
          <a:xfrm>
            <a:off x="5566502" y="4708647"/>
            <a:ext cx="1417711" cy="771632"/>
            <a:chOff x="5584861" y="4855177"/>
            <a:chExt cx="1417711" cy="77163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4BB48B6-12B4-472C-8D41-70BB139C3BCC}"/>
                </a:ext>
              </a:extLst>
            </p:cNvPr>
            <p:cNvSpPr txBox="1"/>
            <p:nvPr/>
          </p:nvSpPr>
          <p:spPr>
            <a:xfrm>
              <a:off x="5966157" y="4855177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2AA0022-4D59-4DEF-B45E-36F066AE96C7}"/>
                </a:ext>
              </a:extLst>
            </p:cNvPr>
            <p:cNvSpPr txBox="1"/>
            <p:nvPr/>
          </p:nvSpPr>
          <p:spPr>
            <a:xfrm>
              <a:off x="5584861" y="5349810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0277566-E2B0-4BF5-8C79-95FE57637CB5}"/>
              </a:ext>
            </a:extLst>
          </p:cNvPr>
          <p:cNvGrpSpPr/>
          <p:nvPr/>
        </p:nvGrpSpPr>
        <p:grpSpPr>
          <a:xfrm>
            <a:off x="7320857" y="3386175"/>
            <a:ext cx="1417711" cy="767952"/>
            <a:chOff x="7339216" y="3532705"/>
            <a:chExt cx="1417711" cy="76795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E0A6623-DB40-4D09-BCD5-145455EA3CE3}"/>
                </a:ext>
              </a:extLst>
            </p:cNvPr>
            <p:cNvSpPr txBox="1"/>
            <p:nvPr/>
          </p:nvSpPr>
          <p:spPr>
            <a:xfrm>
              <a:off x="7720512" y="3532705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F5A416E-AC6C-4088-915E-91C07B0330E0}"/>
                </a:ext>
              </a:extLst>
            </p:cNvPr>
            <p:cNvSpPr txBox="1"/>
            <p:nvPr/>
          </p:nvSpPr>
          <p:spPr>
            <a:xfrm>
              <a:off x="7339216" y="4023658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72B679DE-254A-42F2-AFAB-CB60418E410B}"/>
              </a:ext>
            </a:extLst>
          </p:cNvPr>
          <p:cNvSpPr txBox="1"/>
          <p:nvPr/>
        </p:nvSpPr>
        <p:spPr>
          <a:xfrm>
            <a:off x="3396655" y="2024380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688D05A-5545-4CC4-97D1-FDADBE54064F}"/>
              </a:ext>
            </a:extLst>
          </p:cNvPr>
          <p:cNvSpPr txBox="1"/>
          <p:nvPr/>
        </p:nvSpPr>
        <p:spPr>
          <a:xfrm>
            <a:off x="2100329" y="3085324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54F2F2B-E83F-46C9-AA47-FC9948A2FDBF}"/>
              </a:ext>
            </a:extLst>
          </p:cNvPr>
          <p:cNvSpPr txBox="1"/>
          <p:nvPr/>
        </p:nvSpPr>
        <p:spPr>
          <a:xfrm>
            <a:off x="9182377" y="3949008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840A5A9-EDDD-4181-9D28-D1DE4089C96A}"/>
              </a:ext>
            </a:extLst>
          </p:cNvPr>
          <p:cNvSpPr txBox="1"/>
          <p:nvPr/>
        </p:nvSpPr>
        <p:spPr>
          <a:xfrm>
            <a:off x="7471808" y="5121214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AF938F7-CBF7-470B-9BC2-AA6086B1F26E}"/>
              </a:ext>
            </a:extLst>
          </p:cNvPr>
          <p:cNvSpPr txBox="1"/>
          <p:nvPr/>
        </p:nvSpPr>
        <p:spPr>
          <a:xfrm>
            <a:off x="804003" y="4146268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9" name="Isosceles Triangle 28">
            <a:extLst>
              <a:ext uri="{FF2B5EF4-FFF2-40B4-BE49-F238E27FC236}">
                <a16:creationId xmlns:a16="http://schemas.microsoft.com/office/drawing/2014/main" id="{EBCFB846-3E1F-49EE-943E-13AFF5B501D0}"/>
              </a:ext>
            </a:extLst>
          </p:cNvPr>
          <p:cNvSpPr/>
          <p:nvPr/>
        </p:nvSpPr>
        <p:spPr>
          <a:xfrm rot="1371778">
            <a:off x="8020413" y="1487365"/>
            <a:ext cx="613288" cy="528697"/>
          </a:xfrm>
          <a:prstGeom prst="triangl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Isosceles Triangle 51">
            <a:extLst>
              <a:ext uri="{FF2B5EF4-FFF2-40B4-BE49-F238E27FC236}">
                <a16:creationId xmlns:a16="http://schemas.microsoft.com/office/drawing/2014/main" id="{DDBABFB6-1844-4529-9EA1-0A1025734590}"/>
              </a:ext>
            </a:extLst>
          </p:cNvPr>
          <p:cNvSpPr/>
          <p:nvPr/>
        </p:nvSpPr>
        <p:spPr>
          <a:xfrm>
            <a:off x="5194312" y="4166704"/>
            <a:ext cx="304917" cy="22359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id="{2910B48C-EB73-4841-A798-1F73B33D81AF}"/>
              </a:ext>
            </a:extLst>
          </p:cNvPr>
          <p:cNvSpPr/>
          <p:nvPr/>
        </p:nvSpPr>
        <p:spPr>
          <a:xfrm>
            <a:off x="6409740" y="5518893"/>
            <a:ext cx="317145" cy="24361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ounded Rectangle 7">
            <a:extLst>
              <a:ext uri="{FF2B5EF4-FFF2-40B4-BE49-F238E27FC236}">
                <a16:creationId xmlns:a16="http://schemas.microsoft.com/office/drawing/2014/main" id="{38E6245A-6E75-49E3-8FDE-50B3C8D29A28}"/>
              </a:ext>
            </a:extLst>
          </p:cNvPr>
          <p:cNvSpPr/>
          <p:nvPr/>
        </p:nvSpPr>
        <p:spPr>
          <a:xfrm>
            <a:off x="6586466" y="3054388"/>
            <a:ext cx="322437" cy="27825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 Same Side Corner Rectangle 36">
            <a:extLst>
              <a:ext uri="{FF2B5EF4-FFF2-40B4-BE49-F238E27FC236}">
                <a16:creationId xmlns:a16="http://schemas.microsoft.com/office/drawing/2014/main" id="{C80FAC20-BCFB-4B60-913A-02222431EFEC}"/>
              </a:ext>
            </a:extLst>
          </p:cNvPr>
          <p:cNvSpPr/>
          <p:nvPr/>
        </p:nvSpPr>
        <p:spPr>
          <a:xfrm>
            <a:off x="8228046" y="4276347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자유형 176">
            <a:extLst>
              <a:ext uri="{FF2B5EF4-FFF2-40B4-BE49-F238E27FC236}">
                <a16:creationId xmlns:a16="http://schemas.microsoft.com/office/drawing/2014/main" id="{72BA93AE-6749-49DB-9E9F-C52AECD4410A}"/>
              </a:ext>
            </a:extLst>
          </p:cNvPr>
          <p:cNvSpPr/>
          <p:nvPr/>
        </p:nvSpPr>
        <p:spPr>
          <a:xfrm>
            <a:off x="3906958" y="5177622"/>
            <a:ext cx="372027" cy="39046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EF96165D-B988-47BF-A80D-5BA5E4845271}"/>
              </a:ext>
            </a:extLst>
          </p:cNvPr>
          <p:cNvSpPr/>
          <p:nvPr/>
        </p:nvSpPr>
        <p:spPr>
          <a:xfrm>
            <a:off x="720495" y="3419359"/>
            <a:ext cx="576064" cy="5760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027FCA6D-54BB-4332-9005-5AF1F8AD0C13}"/>
              </a:ext>
            </a:extLst>
          </p:cNvPr>
          <p:cNvSpPr/>
          <p:nvPr/>
        </p:nvSpPr>
        <p:spPr>
          <a:xfrm>
            <a:off x="720495" y="4928614"/>
            <a:ext cx="576064" cy="5760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48CCF9B-9BD7-465C-9090-F67D8F076786}"/>
              </a:ext>
            </a:extLst>
          </p:cNvPr>
          <p:cNvSpPr/>
          <p:nvPr/>
        </p:nvSpPr>
        <p:spPr>
          <a:xfrm>
            <a:off x="8613881" y="3419359"/>
            <a:ext cx="576064" cy="5760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D54ADFE-305B-423F-9B01-31A4213AE1D7}"/>
              </a:ext>
            </a:extLst>
          </p:cNvPr>
          <p:cNvSpPr/>
          <p:nvPr/>
        </p:nvSpPr>
        <p:spPr>
          <a:xfrm>
            <a:off x="8613881" y="4928614"/>
            <a:ext cx="576064" cy="5760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Content Placeholder 8">
            <a:extLst>
              <a:ext uri="{FF2B5EF4-FFF2-40B4-BE49-F238E27FC236}">
                <a16:creationId xmlns:a16="http://schemas.microsoft.com/office/drawing/2014/main" id="{E8E45808-94E2-4405-AFED-6AA59C09024B}"/>
              </a:ext>
            </a:extLst>
          </p:cNvPr>
          <p:cNvSpPr txBox="1">
            <a:spLocks/>
          </p:cNvSpPr>
          <p:nvPr/>
        </p:nvSpPr>
        <p:spPr>
          <a:xfrm>
            <a:off x="2161038" y="2450889"/>
            <a:ext cx="8064896" cy="57606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I hope and I believe that this Template will your Time, Money and Reputation. Get a modern PowerPoint  Presentation that is beautifully designed. </a:t>
            </a:r>
          </a:p>
        </p:txBody>
      </p:sp>
      <p:sp>
        <p:nvSpPr>
          <p:cNvPr id="8" name="Rectangle 1">
            <a:extLst>
              <a:ext uri="{FF2B5EF4-FFF2-40B4-BE49-F238E27FC236}">
                <a16:creationId xmlns:a16="http://schemas.microsoft.com/office/drawing/2014/main" id="{0A84D361-3A09-4269-9B9E-6532806CA119}"/>
              </a:ext>
            </a:extLst>
          </p:cNvPr>
          <p:cNvSpPr>
            <a:spLocks noChangeAspect="1"/>
          </p:cNvSpPr>
          <p:nvPr/>
        </p:nvSpPr>
        <p:spPr>
          <a:xfrm>
            <a:off x="869950" y="3554413"/>
            <a:ext cx="306543" cy="305956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Round Same Side Corner Rectangle 11">
            <a:extLst>
              <a:ext uri="{FF2B5EF4-FFF2-40B4-BE49-F238E27FC236}">
                <a16:creationId xmlns:a16="http://schemas.microsoft.com/office/drawing/2014/main" id="{E4E3FFA0-5357-4AD4-BECB-697EA73B9EC7}"/>
              </a:ext>
            </a:extLst>
          </p:cNvPr>
          <p:cNvSpPr>
            <a:spLocks noChangeAspect="1"/>
          </p:cNvSpPr>
          <p:nvPr/>
        </p:nvSpPr>
        <p:spPr>
          <a:xfrm>
            <a:off x="874576" y="5063668"/>
            <a:ext cx="301357" cy="305956"/>
          </a:xfrm>
          <a:custGeom>
            <a:avLst/>
            <a:gdLst/>
            <a:ahLst/>
            <a:cxnLst/>
            <a:rect l="l" t="t" r="r" b="b"/>
            <a:pathLst>
              <a:path w="3746212" h="3803392">
                <a:moveTo>
                  <a:pt x="1805718" y="1770898"/>
                </a:moveTo>
                <a:lnTo>
                  <a:pt x="1881311" y="1770898"/>
                </a:lnTo>
                <a:cubicBezTo>
                  <a:pt x="1923060" y="1770898"/>
                  <a:pt x="1956904" y="1804742"/>
                  <a:pt x="1956904" y="1846490"/>
                </a:cubicBezTo>
                <a:cubicBezTo>
                  <a:pt x="1956904" y="1888239"/>
                  <a:pt x="1923060" y="1922083"/>
                  <a:pt x="1881311" y="1922083"/>
                </a:cubicBezTo>
                <a:lnTo>
                  <a:pt x="1805718" y="1922083"/>
                </a:lnTo>
                <a:close/>
                <a:moveTo>
                  <a:pt x="1343303" y="1695515"/>
                </a:moveTo>
                <a:cubicBezTo>
                  <a:pt x="1329134" y="1694905"/>
                  <a:pt x="1314741" y="1695561"/>
                  <a:pt x="1300261" y="1697572"/>
                </a:cubicBezTo>
                <a:cubicBezTo>
                  <a:pt x="1184424" y="1713656"/>
                  <a:pt x="1097520" y="1811650"/>
                  <a:pt x="1095397" y="1928579"/>
                </a:cubicBezTo>
                <a:cubicBezTo>
                  <a:pt x="1093274" y="2045508"/>
                  <a:pt x="1176562" y="2146592"/>
                  <a:pt x="1291739" y="2166871"/>
                </a:cubicBezTo>
                <a:cubicBezTo>
                  <a:pt x="1406916" y="2187150"/>
                  <a:pt x="1519721" y="2120593"/>
                  <a:pt x="1557663" y="2009970"/>
                </a:cubicBezTo>
                <a:lnTo>
                  <a:pt x="1424986" y="1964463"/>
                </a:lnTo>
                <a:cubicBezTo>
                  <a:pt x="1409445" y="2009774"/>
                  <a:pt x="1363239" y="2037036"/>
                  <a:pt x="1316063" y="2028730"/>
                </a:cubicBezTo>
                <a:cubicBezTo>
                  <a:pt x="1268886" y="2020423"/>
                  <a:pt x="1234771" y="1979019"/>
                  <a:pt x="1235641" y="1931125"/>
                </a:cubicBezTo>
                <a:cubicBezTo>
                  <a:pt x="1236510" y="1883231"/>
                  <a:pt x="1272106" y="1843093"/>
                  <a:pt x="1319553" y="1836505"/>
                </a:cubicBezTo>
                <a:cubicBezTo>
                  <a:pt x="1367000" y="1829917"/>
                  <a:pt x="1412184" y="1858839"/>
                  <a:pt x="1426070" y="1904684"/>
                </a:cubicBezTo>
                <a:lnTo>
                  <a:pt x="1560313" y="1864024"/>
                </a:lnTo>
                <a:cubicBezTo>
                  <a:pt x="1530651" y="1766088"/>
                  <a:pt x="1442483" y="1699786"/>
                  <a:pt x="1343303" y="1695515"/>
                </a:cubicBezTo>
                <a:close/>
                <a:moveTo>
                  <a:pt x="2185615" y="1695314"/>
                </a:moveTo>
                <a:lnTo>
                  <a:pt x="2185615" y="1932918"/>
                </a:lnTo>
                <a:lnTo>
                  <a:pt x="2185783" y="1932918"/>
                </a:lnTo>
                <a:cubicBezTo>
                  <a:pt x="2187160" y="2017080"/>
                  <a:pt x="2231558" y="2094609"/>
                  <a:pt x="2303144" y="2137304"/>
                </a:cubicBezTo>
                <a:cubicBezTo>
                  <a:pt x="2376613" y="2181122"/>
                  <a:pt x="2467487" y="2181548"/>
                  <a:pt x="2541350" y="2138420"/>
                </a:cubicBezTo>
                <a:cubicBezTo>
                  <a:pt x="2613953" y="2096028"/>
                  <a:pt x="2659209" y="2017927"/>
                  <a:pt x="2660625" y="1932918"/>
                </a:cubicBezTo>
                <a:lnTo>
                  <a:pt x="2660770" y="1932918"/>
                </a:lnTo>
                <a:lnTo>
                  <a:pt x="2660770" y="1928491"/>
                </a:lnTo>
                <a:lnTo>
                  <a:pt x="2660770" y="1695314"/>
                </a:lnTo>
                <a:lnTo>
                  <a:pt x="2531183" y="1695314"/>
                </a:lnTo>
                <a:lnTo>
                  <a:pt x="2531183" y="1928491"/>
                </a:lnTo>
                <a:lnTo>
                  <a:pt x="2531063" y="1928491"/>
                </a:lnTo>
                <a:cubicBezTo>
                  <a:pt x="2531063" y="1967864"/>
                  <a:pt x="2510377" y="2004226"/>
                  <a:pt x="2476841" y="2023808"/>
                </a:cubicBezTo>
                <a:cubicBezTo>
                  <a:pt x="2443304" y="2043389"/>
                  <a:pt x="2402044" y="2043196"/>
                  <a:pt x="2368686" y="2023301"/>
                </a:cubicBezTo>
                <a:cubicBezTo>
                  <a:pt x="2335327" y="2003405"/>
                  <a:pt x="2314972" y="1966851"/>
                  <a:pt x="2315328" y="1927480"/>
                </a:cubicBezTo>
                <a:lnTo>
                  <a:pt x="2315203" y="1927479"/>
                </a:lnTo>
                <a:lnTo>
                  <a:pt x="2315203" y="1695314"/>
                </a:lnTo>
                <a:close/>
                <a:moveTo>
                  <a:pt x="1805719" y="1695314"/>
                </a:moveTo>
                <a:lnTo>
                  <a:pt x="1805719" y="1695315"/>
                </a:lnTo>
                <a:lnTo>
                  <a:pt x="1676117" y="1695315"/>
                </a:lnTo>
                <a:lnTo>
                  <a:pt x="1676117" y="2170470"/>
                </a:lnTo>
                <a:lnTo>
                  <a:pt x="1805719" y="2170470"/>
                </a:lnTo>
                <a:lnTo>
                  <a:pt x="1805719" y="1997667"/>
                </a:lnTo>
                <a:lnTo>
                  <a:pt x="1942866" y="1997667"/>
                </a:lnTo>
                <a:cubicBezTo>
                  <a:pt x="2018609" y="1997667"/>
                  <a:pt x="2080012" y="1936264"/>
                  <a:pt x="2080012" y="1860520"/>
                </a:cubicBezTo>
                <a:lnTo>
                  <a:pt x="2080012" y="1832461"/>
                </a:lnTo>
                <a:cubicBezTo>
                  <a:pt x="2080012" y="1756717"/>
                  <a:pt x="2018609" y="1695314"/>
                  <a:pt x="1942866" y="1695314"/>
                </a:cubicBezTo>
                <a:close/>
                <a:moveTo>
                  <a:pt x="936104" y="965696"/>
                </a:moveTo>
                <a:lnTo>
                  <a:pt x="2808312" y="965696"/>
                </a:lnTo>
                <a:lnTo>
                  <a:pt x="2808312" y="2837696"/>
                </a:lnTo>
                <a:lnTo>
                  <a:pt x="936104" y="2837696"/>
                </a:lnTo>
                <a:close/>
                <a:moveTo>
                  <a:pt x="753031" y="782519"/>
                </a:moveTo>
                <a:lnTo>
                  <a:pt x="753031" y="3020873"/>
                </a:lnTo>
                <a:lnTo>
                  <a:pt x="2991385" y="3020873"/>
                </a:lnTo>
                <a:lnTo>
                  <a:pt x="2991385" y="782519"/>
                </a:lnTo>
                <a:close/>
                <a:moveTo>
                  <a:pt x="856388" y="0"/>
                </a:moveTo>
                <a:cubicBezTo>
                  <a:pt x="916041" y="0"/>
                  <a:pt x="964400" y="48359"/>
                  <a:pt x="964400" y="108012"/>
                </a:cubicBezTo>
                <a:lnTo>
                  <a:pt x="964400" y="551696"/>
                </a:lnTo>
                <a:lnTo>
                  <a:pt x="1256286" y="551696"/>
                </a:lnTo>
                <a:lnTo>
                  <a:pt x="1256286" y="108012"/>
                </a:lnTo>
                <a:cubicBezTo>
                  <a:pt x="1256286" y="48359"/>
                  <a:pt x="1304645" y="0"/>
                  <a:pt x="1364298" y="0"/>
                </a:cubicBezTo>
                <a:cubicBezTo>
                  <a:pt x="1423951" y="0"/>
                  <a:pt x="1472310" y="48359"/>
                  <a:pt x="1472310" y="108012"/>
                </a:cubicBezTo>
                <a:lnTo>
                  <a:pt x="1472310" y="551696"/>
                </a:lnTo>
                <a:lnTo>
                  <a:pt x="1764196" y="551696"/>
                </a:lnTo>
                <a:lnTo>
                  <a:pt x="1764196" y="108012"/>
                </a:lnTo>
                <a:cubicBezTo>
                  <a:pt x="1764196" y="48359"/>
                  <a:pt x="1812555" y="0"/>
                  <a:pt x="1872208" y="0"/>
                </a:cubicBezTo>
                <a:cubicBezTo>
                  <a:pt x="1931861" y="0"/>
                  <a:pt x="1980220" y="48359"/>
                  <a:pt x="1980220" y="108012"/>
                </a:cubicBezTo>
                <a:lnTo>
                  <a:pt x="1980220" y="551696"/>
                </a:lnTo>
                <a:lnTo>
                  <a:pt x="2272106" y="551696"/>
                </a:lnTo>
                <a:lnTo>
                  <a:pt x="2272106" y="108012"/>
                </a:lnTo>
                <a:cubicBezTo>
                  <a:pt x="2272106" y="48359"/>
                  <a:pt x="2320465" y="0"/>
                  <a:pt x="2380118" y="0"/>
                </a:cubicBezTo>
                <a:cubicBezTo>
                  <a:pt x="2439771" y="0"/>
                  <a:pt x="2488130" y="48359"/>
                  <a:pt x="2488130" y="108012"/>
                </a:cubicBezTo>
                <a:lnTo>
                  <a:pt x="2488130" y="551696"/>
                </a:lnTo>
                <a:lnTo>
                  <a:pt x="2780016" y="551696"/>
                </a:lnTo>
                <a:lnTo>
                  <a:pt x="2780016" y="108012"/>
                </a:lnTo>
                <a:cubicBezTo>
                  <a:pt x="2780016" y="48359"/>
                  <a:pt x="2828375" y="0"/>
                  <a:pt x="2888028" y="0"/>
                </a:cubicBezTo>
                <a:cubicBezTo>
                  <a:pt x="2947681" y="0"/>
                  <a:pt x="2996040" y="48359"/>
                  <a:pt x="2996040" y="108012"/>
                </a:cubicBezTo>
                <a:lnTo>
                  <a:pt x="2996040" y="551696"/>
                </a:lnTo>
                <a:lnTo>
                  <a:pt x="3222208" y="551696"/>
                </a:lnTo>
                <a:lnTo>
                  <a:pt x="3222208" y="819836"/>
                </a:lnTo>
                <a:lnTo>
                  <a:pt x="3638200" y="819836"/>
                </a:lnTo>
                <a:cubicBezTo>
                  <a:pt x="3697853" y="819836"/>
                  <a:pt x="3746212" y="868195"/>
                  <a:pt x="3746212" y="927848"/>
                </a:cubicBezTo>
                <a:cubicBezTo>
                  <a:pt x="3746212" y="987501"/>
                  <a:pt x="3697853" y="1035860"/>
                  <a:pt x="3638200" y="1035860"/>
                </a:cubicBezTo>
                <a:lnTo>
                  <a:pt x="3222208" y="1035860"/>
                </a:lnTo>
                <a:lnTo>
                  <a:pt x="3222208" y="1327746"/>
                </a:lnTo>
                <a:lnTo>
                  <a:pt x="3638200" y="1327746"/>
                </a:lnTo>
                <a:cubicBezTo>
                  <a:pt x="3697853" y="1327746"/>
                  <a:pt x="3746212" y="1376105"/>
                  <a:pt x="3746212" y="1435758"/>
                </a:cubicBezTo>
                <a:cubicBezTo>
                  <a:pt x="3746212" y="1495411"/>
                  <a:pt x="3697853" y="1543770"/>
                  <a:pt x="3638200" y="1543770"/>
                </a:cubicBezTo>
                <a:lnTo>
                  <a:pt x="3222208" y="1543770"/>
                </a:lnTo>
                <a:lnTo>
                  <a:pt x="3222208" y="1835656"/>
                </a:lnTo>
                <a:lnTo>
                  <a:pt x="3638200" y="1835656"/>
                </a:lnTo>
                <a:cubicBezTo>
                  <a:pt x="3697853" y="1835656"/>
                  <a:pt x="3746212" y="1884015"/>
                  <a:pt x="3746212" y="1943668"/>
                </a:cubicBezTo>
                <a:cubicBezTo>
                  <a:pt x="3746212" y="2003321"/>
                  <a:pt x="3697853" y="2051680"/>
                  <a:pt x="3638200" y="2051680"/>
                </a:cubicBezTo>
                <a:lnTo>
                  <a:pt x="3222208" y="2051680"/>
                </a:lnTo>
                <a:lnTo>
                  <a:pt x="3222208" y="2343566"/>
                </a:lnTo>
                <a:lnTo>
                  <a:pt x="3638200" y="2343566"/>
                </a:lnTo>
                <a:cubicBezTo>
                  <a:pt x="3697853" y="2343566"/>
                  <a:pt x="3746212" y="2391925"/>
                  <a:pt x="3746212" y="2451578"/>
                </a:cubicBezTo>
                <a:cubicBezTo>
                  <a:pt x="3746212" y="2511231"/>
                  <a:pt x="3697853" y="2559590"/>
                  <a:pt x="3638200" y="2559590"/>
                </a:cubicBezTo>
                <a:lnTo>
                  <a:pt x="3222208" y="2559590"/>
                </a:lnTo>
                <a:lnTo>
                  <a:pt x="3222208" y="2851476"/>
                </a:lnTo>
                <a:lnTo>
                  <a:pt x="3638200" y="2851476"/>
                </a:lnTo>
                <a:cubicBezTo>
                  <a:pt x="3697853" y="2851476"/>
                  <a:pt x="3746212" y="2899835"/>
                  <a:pt x="3746212" y="2959488"/>
                </a:cubicBezTo>
                <a:cubicBezTo>
                  <a:pt x="3746212" y="3019141"/>
                  <a:pt x="3697853" y="3067500"/>
                  <a:pt x="3638200" y="3067500"/>
                </a:cubicBezTo>
                <a:lnTo>
                  <a:pt x="3222208" y="3067500"/>
                </a:lnTo>
                <a:lnTo>
                  <a:pt x="3222208" y="3251696"/>
                </a:lnTo>
                <a:lnTo>
                  <a:pt x="2996040" y="3251696"/>
                </a:lnTo>
                <a:lnTo>
                  <a:pt x="2996040" y="3695380"/>
                </a:lnTo>
                <a:cubicBezTo>
                  <a:pt x="2996040" y="3755033"/>
                  <a:pt x="2947681" y="3803392"/>
                  <a:pt x="2888028" y="3803392"/>
                </a:cubicBezTo>
                <a:cubicBezTo>
                  <a:pt x="2828375" y="3803392"/>
                  <a:pt x="2780016" y="3755033"/>
                  <a:pt x="2780016" y="3695380"/>
                </a:cubicBezTo>
                <a:lnTo>
                  <a:pt x="2780016" y="3251696"/>
                </a:lnTo>
                <a:lnTo>
                  <a:pt x="2488130" y="3251696"/>
                </a:lnTo>
                <a:lnTo>
                  <a:pt x="2488130" y="3695380"/>
                </a:lnTo>
                <a:cubicBezTo>
                  <a:pt x="2488130" y="3755033"/>
                  <a:pt x="2439771" y="3803392"/>
                  <a:pt x="2380118" y="3803392"/>
                </a:cubicBezTo>
                <a:cubicBezTo>
                  <a:pt x="2320465" y="3803392"/>
                  <a:pt x="2272106" y="3755033"/>
                  <a:pt x="2272106" y="3695380"/>
                </a:cubicBezTo>
                <a:lnTo>
                  <a:pt x="2272106" y="3251696"/>
                </a:lnTo>
                <a:lnTo>
                  <a:pt x="1980220" y="3251696"/>
                </a:lnTo>
                <a:lnTo>
                  <a:pt x="1980220" y="3695380"/>
                </a:lnTo>
                <a:cubicBezTo>
                  <a:pt x="1980220" y="3755033"/>
                  <a:pt x="1931861" y="3803392"/>
                  <a:pt x="1872208" y="3803392"/>
                </a:cubicBezTo>
                <a:cubicBezTo>
                  <a:pt x="1812555" y="3803392"/>
                  <a:pt x="1764196" y="3755033"/>
                  <a:pt x="1764196" y="3695380"/>
                </a:cubicBezTo>
                <a:lnTo>
                  <a:pt x="1764196" y="3251696"/>
                </a:lnTo>
                <a:lnTo>
                  <a:pt x="1472310" y="3251696"/>
                </a:lnTo>
                <a:lnTo>
                  <a:pt x="1472310" y="3695380"/>
                </a:lnTo>
                <a:cubicBezTo>
                  <a:pt x="1472310" y="3755033"/>
                  <a:pt x="1423951" y="3803392"/>
                  <a:pt x="1364298" y="3803392"/>
                </a:cubicBezTo>
                <a:cubicBezTo>
                  <a:pt x="1304645" y="3803392"/>
                  <a:pt x="1256286" y="3755033"/>
                  <a:pt x="1256286" y="3695380"/>
                </a:cubicBezTo>
                <a:lnTo>
                  <a:pt x="1256286" y="3251696"/>
                </a:lnTo>
                <a:lnTo>
                  <a:pt x="964400" y="3251696"/>
                </a:lnTo>
                <a:lnTo>
                  <a:pt x="964400" y="3695380"/>
                </a:lnTo>
                <a:cubicBezTo>
                  <a:pt x="964400" y="3755033"/>
                  <a:pt x="916041" y="3803392"/>
                  <a:pt x="856388" y="3803392"/>
                </a:cubicBezTo>
                <a:cubicBezTo>
                  <a:pt x="796735" y="3803392"/>
                  <a:pt x="748376" y="3755033"/>
                  <a:pt x="748376" y="3695380"/>
                </a:cubicBezTo>
                <a:lnTo>
                  <a:pt x="748376" y="3251696"/>
                </a:lnTo>
                <a:lnTo>
                  <a:pt x="522208" y="3251696"/>
                </a:lnTo>
                <a:lnTo>
                  <a:pt x="522208" y="3067500"/>
                </a:lnTo>
                <a:lnTo>
                  <a:pt x="108012" y="3067500"/>
                </a:lnTo>
                <a:cubicBezTo>
                  <a:pt x="48359" y="3067500"/>
                  <a:pt x="0" y="3019141"/>
                  <a:pt x="0" y="2959488"/>
                </a:cubicBezTo>
                <a:cubicBezTo>
                  <a:pt x="0" y="2899835"/>
                  <a:pt x="48359" y="2851476"/>
                  <a:pt x="108012" y="2851476"/>
                </a:cubicBezTo>
                <a:lnTo>
                  <a:pt x="522208" y="2851476"/>
                </a:lnTo>
                <a:lnTo>
                  <a:pt x="522208" y="2559590"/>
                </a:lnTo>
                <a:lnTo>
                  <a:pt x="108012" y="2559590"/>
                </a:lnTo>
                <a:cubicBezTo>
                  <a:pt x="48359" y="2559590"/>
                  <a:pt x="0" y="2511231"/>
                  <a:pt x="0" y="2451578"/>
                </a:cubicBezTo>
                <a:cubicBezTo>
                  <a:pt x="0" y="2391925"/>
                  <a:pt x="48359" y="2343566"/>
                  <a:pt x="108012" y="2343566"/>
                </a:cubicBezTo>
                <a:lnTo>
                  <a:pt x="522208" y="2343566"/>
                </a:lnTo>
                <a:lnTo>
                  <a:pt x="522208" y="2051680"/>
                </a:lnTo>
                <a:lnTo>
                  <a:pt x="108012" y="2051680"/>
                </a:lnTo>
                <a:cubicBezTo>
                  <a:pt x="48359" y="2051680"/>
                  <a:pt x="0" y="2003321"/>
                  <a:pt x="0" y="1943668"/>
                </a:cubicBezTo>
                <a:cubicBezTo>
                  <a:pt x="0" y="1884015"/>
                  <a:pt x="48359" y="1835656"/>
                  <a:pt x="108012" y="1835656"/>
                </a:cubicBezTo>
                <a:lnTo>
                  <a:pt x="522208" y="1835656"/>
                </a:lnTo>
                <a:lnTo>
                  <a:pt x="522208" y="1543770"/>
                </a:lnTo>
                <a:lnTo>
                  <a:pt x="108012" y="1543770"/>
                </a:lnTo>
                <a:cubicBezTo>
                  <a:pt x="48359" y="1543770"/>
                  <a:pt x="0" y="1495411"/>
                  <a:pt x="0" y="1435758"/>
                </a:cubicBezTo>
                <a:cubicBezTo>
                  <a:pt x="0" y="1376105"/>
                  <a:pt x="48359" y="1327746"/>
                  <a:pt x="108012" y="1327746"/>
                </a:cubicBezTo>
                <a:lnTo>
                  <a:pt x="522208" y="1327746"/>
                </a:lnTo>
                <a:lnTo>
                  <a:pt x="522208" y="1035860"/>
                </a:lnTo>
                <a:lnTo>
                  <a:pt x="108012" y="1035860"/>
                </a:lnTo>
                <a:cubicBezTo>
                  <a:pt x="48359" y="1035860"/>
                  <a:pt x="0" y="987501"/>
                  <a:pt x="0" y="927848"/>
                </a:cubicBezTo>
                <a:cubicBezTo>
                  <a:pt x="0" y="868195"/>
                  <a:pt x="48359" y="819836"/>
                  <a:pt x="108012" y="819836"/>
                </a:cubicBezTo>
                <a:lnTo>
                  <a:pt x="522208" y="819836"/>
                </a:lnTo>
                <a:lnTo>
                  <a:pt x="522208" y="551696"/>
                </a:lnTo>
                <a:lnTo>
                  <a:pt x="748376" y="551696"/>
                </a:lnTo>
                <a:lnTo>
                  <a:pt x="748376" y="108012"/>
                </a:lnTo>
                <a:cubicBezTo>
                  <a:pt x="748376" y="48359"/>
                  <a:pt x="796735" y="0"/>
                  <a:pt x="8563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A545C618-5BAE-4067-B544-CCE8505B2321}"/>
              </a:ext>
            </a:extLst>
          </p:cNvPr>
          <p:cNvSpPr/>
          <p:nvPr/>
        </p:nvSpPr>
        <p:spPr>
          <a:xfrm>
            <a:off x="8765238" y="3559933"/>
            <a:ext cx="294916" cy="294916"/>
          </a:xfrm>
          <a:custGeom>
            <a:avLst/>
            <a:gdLst/>
            <a:ahLst/>
            <a:cxnLst/>
            <a:rect l="l" t="t" r="r" b="b"/>
            <a:pathLst>
              <a:path w="3932351" h="3904070">
                <a:moveTo>
                  <a:pt x="1962736" y="1035959"/>
                </a:moveTo>
                <a:cubicBezTo>
                  <a:pt x="2004708" y="1038952"/>
                  <a:pt x="2055225" y="1053240"/>
                  <a:pt x="2117873" y="1073874"/>
                </a:cubicBezTo>
                <a:cubicBezTo>
                  <a:pt x="2628667" y="1279092"/>
                  <a:pt x="2763527" y="1565973"/>
                  <a:pt x="2891918" y="1864540"/>
                </a:cubicBezTo>
                <a:cubicBezTo>
                  <a:pt x="2936787" y="2006414"/>
                  <a:pt x="2899854" y="2057597"/>
                  <a:pt x="2842166" y="2086794"/>
                </a:cubicBezTo>
                <a:cubicBezTo>
                  <a:pt x="2777935" y="2116522"/>
                  <a:pt x="2699732" y="2113507"/>
                  <a:pt x="2652802" y="1998243"/>
                </a:cubicBezTo>
                <a:cubicBezTo>
                  <a:pt x="2628179" y="1807699"/>
                  <a:pt x="2350119" y="1409751"/>
                  <a:pt x="2017953" y="1334132"/>
                </a:cubicBezTo>
                <a:cubicBezTo>
                  <a:pt x="1918946" y="1322008"/>
                  <a:pt x="1767473" y="1243112"/>
                  <a:pt x="1807467" y="1138019"/>
                </a:cubicBezTo>
                <a:cubicBezTo>
                  <a:pt x="1823105" y="1105752"/>
                  <a:pt x="1839883" y="1082171"/>
                  <a:pt x="1858864" y="1065809"/>
                </a:cubicBezTo>
                <a:cubicBezTo>
                  <a:pt x="1887336" y="1041266"/>
                  <a:pt x="1920764" y="1032965"/>
                  <a:pt x="1962736" y="1035959"/>
                </a:cubicBezTo>
                <a:close/>
                <a:moveTo>
                  <a:pt x="1898187" y="499626"/>
                </a:moveTo>
                <a:cubicBezTo>
                  <a:pt x="1932173" y="497325"/>
                  <a:pt x="1971528" y="502186"/>
                  <a:pt x="2014341" y="512175"/>
                </a:cubicBezTo>
                <a:cubicBezTo>
                  <a:pt x="3018771" y="706506"/>
                  <a:pt x="3359202" y="1582318"/>
                  <a:pt x="3415453" y="1830769"/>
                </a:cubicBezTo>
                <a:cubicBezTo>
                  <a:pt x="3447966" y="1932463"/>
                  <a:pt x="3461824" y="2047188"/>
                  <a:pt x="3335491" y="2085124"/>
                </a:cubicBezTo>
                <a:cubicBezTo>
                  <a:pt x="3203892" y="2085034"/>
                  <a:pt x="3182998" y="2020277"/>
                  <a:pt x="3162465" y="1906984"/>
                </a:cubicBezTo>
                <a:cubicBezTo>
                  <a:pt x="3058900" y="1689547"/>
                  <a:pt x="3002218" y="1027448"/>
                  <a:pt x="1925694" y="765269"/>
                </a:cubicBezTo>
                <a:cubicBezTo>
                  <a:pt x="1792458" y="746526"/>
                  <a:pt x="1756612" y="659983"/>
                  <a:pt x="1781835" y="580214"/>
                </a:cubicBezTo>
                <a:cubicBezTo>
                  <a:pt x="1789025" y="559003"/>
                  <a:pt x="1800015" y="542480"/>
                  <a:pt x="1814242" y="530043"/>
                </a:cubicBezTo>
                <a:cubicBezTo>
                  <a:pt x="1835581" y="511388"/>
                  <a:pt x="1864200" y="501926"/>
                  <a:pt x="1898187" y="499626"/>
                </a:cubicBezTo>
                <a:close/>
                <a:moveTo>
                  <a:pt x="690066" y="375832"/>
                </a:moveTo>
                <a:cubicBezTo>
                  <a:pt x="755297" y="377271"/>
                  <a:pt x="825998" y="388634"/>
                  <a:pt x="915248" y="405190"/>
                </a:cubicBezTo>
                <a:cubicBezTo>
                  <a:pt x="1069676" y="720055"/>
                  <a:pt x="1166073" y="992713"/>
                  <a:pt x="1299398" y="1344511"/>
                </a:cubicBezTo>
                <a:cubicBezTo>
                  <a:pt x="1185124" y="1539572"/>
                  <a:pt x="1097229" y="1666046"/>
                  <a:pt x="951300" y="1776692"/>
                </a:cubicBezTo>
                <a:cubicBezTo>
                  <a:pt x="1193733" y="2360225"/>
                  <a:pt x="1831855" y="2875170"/>
                  <a:pt x="2406665" y="3052459"/>
                </a:cubicBezTo>
                <a:cubicBezTo>
                  <a:pt x="2527497" y="2849999"/>
                  <a:pt x="2637778" y="2700297"/>
                  <a:pt x="2848299" y="2524215"/>
                </a:cubicBezTo>
                <a:cubicBezTo>
                  <a:pt x="3201854" y="2649957"/>
                  <a:pt x="3502650" y="2780972"/>
                  <a:pt x="3782344" y="2954197"/>
                </a:cubicBezTo>
                <a:cubicBezTo>
                  <a:pt x="3815206" y="3206998"/>
                  <a:pt x="3768933" y="3364834"/>
                  <a:pt x="3622417" y="3559600"/>
                </a:cubicBezTo>
                <a:cubicBezTo>
                  <a:pt x="3301431" y="3880181"/>
                  <a:pt x="3133450" y="3889486"/>
                  <a:pt x="2865225" y="3904070"/>
                </a:cubicBezTo>
                <a:cubicBezTo>
                  <a:pt x="1238208" y="3717032"/>
                  <a:pt x="86024" y="2184659"/>
                  <a:pt x="10109" y="1390897"/>
                </a:cubicBezTo>
                <a:cubicBezTo>
                  <a:pt x="-38728" y="949593"/>
                  <a:pt x="91813" y="677117"/>
                  <a:pt x="348972" y="473227"/>
                </a:cubicBezTo>
                <a:cubicBezTo>
                  <a:pt x="487831" y="398600"/>
                  <a:pt x="581349" y="373434"/>
                  <a:pt x="690066" y="375832"/>
                </a:cubicBezTo>
                <a:close/>
                <a:moveTo>
                  <a:pt x="1946081" y="1482"/>
                </a:moveTo>
                <a:cubicBezTo>
                  <a:pt x="1965830" y="3488"/>
                  <a:pt x="1985996" y="7506"/>
                  <a:pt x="2005993" y="13396"/>
                </a:cubicBezTo>
                <a:cubicBezTo>
                  <a:pt x="3144824" y="169801"/>
                  <a:pt x="3721306" y="1005600"/>
                  <a:pt x="3914999" y="1809970"/>
                </a:cubicBezTo>
                <a:cubicBezTo>
                  <a:pt x="3951576" y="1897714"/>
                  <a:pt x="3934760" y="2054662"/>
                  <a:pt x="3821732" y="2078460"/>
                </a:cubicBezTo>
                <a:cubicBezTo>
                  <a:pt x="3702332" y="2075038"/>
                  <a:pt x="3661465" y="1954462"/>
                  <a:pt x="3654431" y="1870164"/>
                </a:cubicBezTo>
                <a:cubicBezTo>
                  <a:pt x="3614059" y="1716638"/>
                  <a:pt x="3406072" y="498908"/>
                  <a:pt x="1908662" y="280534"/>
                </a:cubicBezTo>
                <a:cubicBezTo>
                  <a:pt x="1778201" y="273287"/>
                  <a:pt x="1748634" y="170439"/>
                  <a:pt x="1760367" y="100192"/>
                </a:cubicBezTo>
                <a:cubicBezTo>
                  <a:pt x="1767248" y="76098"/>
                  <a:pt x="1779374" y="56663"/>
                  <a:pt x="1795360" y="41555"/>
                </a:cubicBezTo>
                <a:cubicBezTo>
                  <a:pt x="1831327" y="7560"/>
                  <a:pt x="1886831" y="-4535"/>
                  <a:pt x="1946081" y="14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Oval 17">
            <a:extLst>
              <a:ext uri="{FF2B5EF4-FFF2-40B4-BE49-F238E27FC236}">
                <a16:creationId xmlns:a16="http://schemas.microsoft.com/office/drawing/2014/main" id="{989DEED2-475B-43E7-81C1-B4369EAC81ED}"/>
              </a:ext>
            </a:extLst>
          </p:cNvPr>
          <p:cNvSpPr/>
          <p:nvPr/>
        </p:nvSpPr>
        <p:spPr>
          <a:xfrm rot="2700000">
            <a:off x="8783493" y="5021714"/>
            <a:ext cx="236840" cy="389864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2" name="그룹 27">
            <a:extLst>
              <a:ext uri="{FF2B5EF4-FFF2-40B4-BE49-F238E27FC236}">
                <a16:creationId xmlns:a16="http://schemas.microsoft.com/office/drawing/2014/main" id="{D40B1A33-89C9-44E4-AB69-9E540DA74451}"/>
              </a:ext>
            </a:extLst>
          </p:cNvPr>
          <p:cNvGrpSpPr/>
          <p:nvPr/>
        </p:nvGrpSpPr>
        <p:grpSpPr>
          <a:xfrm>
            <a:off x="1446014" y="3055897"/>
            <a:ext cx="2304000" cy="1302988"/>
            <a:chOff x="3556042" y="1744979"/>
            <a:chExt cx="3240000" cy="130298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6550E40-5E39-4C9A-83F6-71B8EAF7611D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9F3CADE-790C-4FF9-A249-0A5BED111A33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그룹 30">
            <a:extLst>
              <a:ext uri="{FF2B5EF4-FFF2-40B4-BE49-F238E27FC236}">
                <a16:creationId xmlns:a16="http://schemas.microsoft.com/office/drawing/2014/main" id="{F26D114A-4A06-4C42-A37F-B97BF22A03D1}"/>
              </a:ext>
            </a:extLst>
          </p:cNvPr>
          <p:cNvGrpSpPr/>
          <p:nvPr/>
        </p:nvGrpSpPr>
        <p:grpSpPr>
          <a:xfrm>
            <a:off x="1446014" y="4565152"/>
            <a:ext cx="2304000" cy="1302988"/>
            <a:chOff x="3556042" y="1744979"/>
            <a:chExt cx="3240000" cy="130298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CB3C9BA-13A5-4936-9E45-22FE37E0B001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3FDDF10-0CD6-4F0A-A6D7-1A3E913451A9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그룹 40">
            <a:extLst>
              <a:ext uri="{FF2B5EF4-FFF2-40B4-BE49-F238E27FC236}">
                <a16:creationId xmlns:a16="http://schemas.microsoft.com/office/drawing/2014/main" id="{C78BBF13-DCCE-496F-BF13-4F892324AC88}"/>
              </a:ext>
            </a:extLst>
          </p:cNvPr>
          <p:cNvGrpSpPr/>
          <p:nvPr/>
        </p:nvGrpSpPr>
        <p:grpSpPr>
          <a:xfrm>
            <a:off x="9341302" y="3055897"/>
            <a:ext cx="2304000" cy="1302988"/>
            <a:chOff x="3556042" y="1744979"/>
            <a:chExt cx="3240000" cy="130298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4290962-6795-4D22-8C9D-42B76CE384BD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07E7BE9-0B4C-4A19-82FB-0E2A9D508115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그룹 43">
            <a:extLst>
              <a:ext uri="{FF2B5EF4-FFF2-40B4-BE49-F238E27FC236}">
                <a16:creationId xmlns:a16="http://schemas.microsoft.com/office/drawing/2014/main" id="{5B7C236F-33CA-4A05-801B-7521983F0E3F}"/>
              </a:ext>
            </a:extLst>
          </p:cNvPr>
          <p:cNvGrpSpPr/>
          <p:nvPr/>
        </p:nvGrpSpPr>
        <p:grpSpPr>
          <a:xfrm>
            <a:off x="9341302" y="4565152"/>
            <a:ext cx="2304000" cy="1302988"/>
            <a:chOff x="3556042" y="1744979"/>
            <a:chExt cx="3240000" cy="130298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E02C2B7-30D7-4877-AF27-130A393FD3B9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766E495-D0D1-4F1C-A318-B5A5E353A8CF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BAED19B5-2109-4819-B078-0BD5E43D12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52F6BA40-3614-4452-A6C1-A7988AC4E69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4" name="Content Placeholder 5">
            <a:extLst>
              <a:ext uri="{FF2B5EF4-FFF2-40B4-BE49-F238E27FC236}">
                <a16:creationId xmlns:a16="http://schemas.microsoft.com/office/drawing/2014/main" id="{11BD20D2-EA16-45A7-A492-22D9E8566B54}"/>
              </a:ext>
            </a:extLst>
          </p:cNvPr>
          <p:cNvSpPr txBox="1">
            <a:spLocks/>
          </p:cNvSpPr>
          <p:nvPr/>
        </p:nvSpPr>
        <p:spPr>
          <a:xfrm>
            <a:off x="3394954" y="1787809"/>
            <a:ext cx="5502614" cy="576063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Happy Thanksgiving Day</a:t>
            </a:r>
            <a:endParaRPr lang="ko-KR" alt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A64475D3-5FBB-4120-A8ED-03CD7CE9E564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B4C873-376C-44BB-9A4B-6CC7ED4BF125}"/>
              </a:ext>
            </a:extLst>
          </p:cNvPr>
          <p:cNvSpPr/>
          <p:nvPr/>
        </p:nvSpPr>
        <p:spPr>
          <a:xfrm>
            <a:off x="1" y="3933826"/>
            <a:ext cx="12191999" cy="292417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F8BFFFC-E4E1-4358-A63B-3401D34A5B4E}"/>
              </a:ext>
            </a:extLst>
          </p:cNvPr>
          <p:cNvSpPr/>
          <p:nvPr/>
        </p:nvSpPr>
        <p:spPr>
          <a:xfrm>
            <a:off x="1191341" y="1806278"/>
            <a:ext cx="1224136" cy="122413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698B02DA-1A2F-4F8A-82AA-F5D2983B2BA8}"/>
              </a:ext>
            </a:extLst>
          </p:cNvPr>
          <p:cNvCxnSpPr>
            <a:cxnSpLocks/>
          </p:cNvCxnSpPr>
          <p:nvPr/>
        </p:nvCxnSpPr>
        <p:spPr>
          <a:xfrm>
            <a:off x="1803409" y="3026769"/>
            <a:ext cx="0" cy="936000"/>
          </a:xfrm>
          <a:prstGeom prst="straightConnector1">
            <a:avLst/>
          </a:prstGeom>
          <a:ln w="34925">
            <a:solidFill>
              <a:schemeClr val="accent6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D13DE348-88B1-4F5D-8650-52746206D254}"/>
              </a:ext>
            </a:extLst>
          </p:cNvPr>
          <p:cNvSpPr/>
          <p:nvPr/>
        </p:nvSpPr>
        <p:spPr>
          <a:xfrm>
            <a:off x="3340121" y="1806278"/>
            <a:ext cx="1224136" cy="12241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87856CB-193D-4A98-BFF0-C293D1A63614}"/>
              </a:ext>
            </a:extLst>
          </p:cNvPr>
          <p:cNvSpPr/>
          <p:nvPr/>
        </p:nvSpPr>
        <p:spPr>
          <a:xfrm>
            <a:off x="5488901" y="1806278"/>
            <a:ext cx="1224136" cy="122413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66CAB28D-7BFD-46F6-A745-3A54703E84F3}"/>
              </a:ext>
            </a:extLst>
          </p:cNvPr>
          <p:cNvCxnSpPr>
            <a:cxnSpLocks/>
          </p:cNvCxnSpPr>
          <p:nvPr/>
        </p:nvCxnSpPr>
        <p:spPr>
          <a:xfrm>
            <a:off x="6100969" y="3026769"/>
            <a:ext cx="0" cy="936000"/>
          </a:xfrm>
          <a:prstGeom prst="straightConnector1">
            <a:avLst/>
          </a:prstGeom>
          <a:ln w="34925">
            <a:solidFill>
              <a:schemeClr val="accent4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id="{94FFFC1E-2CA0-4094-A9B0-C95DEE8C4CA5}"/>
              </a:ext>
            </a:extLst>
          </p:cNvPr>
          <p:cNvSpPr/>
          <p:nvPr/>
        </p:nvSpPr>
        <p:spPr>
          <a:xfrm>
            <a:off x="7637681" y="1806278"/>
            <a:ext cx="1224136" cy="12241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F1DAD0E-7519-4493-A9B0-CB8C8F87060F}"/>
              </a:ext>
            </a:extLst>
          </p:cNvPr>
          <p:cNvSpPr/>
          <p:nvPr/>
        </p:nvSpPr>
        <p:spPr>
          <a:xfrm>
            <a:off x="9786462" y="1806278"/>
            <a:ext cx="1224136" cy="12241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B9913B5E-5802-426C-9A74-016B4155868A}"/>
              </a:ext>
            </a:extLst>
          </p:cNvPr>
          <p:cNvCxnSpPr>
            <a:cxnSpLocks/>
          </p:cNvCxnSpPr>
          <p:nvPr/>
        </p:nvCxnSpPr>
        <p:spPr>
          <a:xfrm>
            <a:off x="10398530" y="3026769"/>
            <a:ext cx="0" cy="936000"/>
          </a:xfrm>
          <a:prstGeom prst="straightConnector1">
            <a:avLst/>
          </a:prstGeom>
          <a:ln w="34925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D4AA95E-9B61-4B88-BC5E-D5097124FC4D}"/>
              </a:ext>
            </a:extLst>
          </p:cNvPr>
          <p:cNvCxnSpPr>
            <a:cxnSpLocks/>
          </p:cNvCxnSpPr>
          <p:nvPr/>
        </p:nvCxnSpPr>
        <p:spPr>
          <a:xfrm>
            <a:off x="8249749" y="3026769"/>
            <a:ext cx="0" cy="936000"/>
          </a:xfrm>
          <a:prstGeom prst="straightConnector1">
            <a:avLst/>
          </a:prstGeom>
          <a:ln w="34925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DC50B33-4995-4BAA-A590-3780E1F88954}"/>
              </a:ext>
            </a:extLst>
          </p:cNvPr>
          <p:cNvCxnSpPr>
            <a:cxnSpLocks/>
          </p:cNvCxnSpPr>
          <p:nvPr/>
        </p:nvCxnSpPr>
        <p:spPr>
          <a:xfrm>
            <a:off x="3952189" y="3026769"/>
            <a:ext cx="0" cy="936000"/>
          </a:xfrm>
          <a:prstGeom prst="straightConnector1">
            <a:avLst/>
          </a:prstGeom>
          <a:ln w="34925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227FF73-B9B1-4D9D-A334-E863A9D84818}"/>
              </a:ext>
            </a:extLst>
          </p:cNvPr>
          <p:cNvSpPr txBox="1"/>
          <p:nvPr/>
        </p:nvSpPr>
        <p:spPr>
          <a:xfrm>
            <a:off x="933672" y="3325274"/>
            <a:ext cx="1754714" cy="276999"/>
          </a:xfrm>
          <a:prstGeom prst="rect">
            <a:avLst/>
          </a:prstGeom>
          <a:solidFill>
            <a:schemeClr val="accent6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42C20C7-4102-4022-A7C0-BE81C6D370CE}"/>
              </a:ext>
            </a:extLst>
          </p:cNvPr>
          <p:cNvSpPr txBox="1"/>
          <p:nvPr/>
        </p:nvSpPr>
        <p:spPr>
          <a:xfrm>
            <a:off x="3073784" y="3325273"/>
            <a:ext cx="1754714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8C30FC1-65C5-441A-9DAB-D28CE325E800}"/>
              </a:ext>
            </a:extLst>
          </p:cNvPr>
          <p:cNvSpPr txBox="1"/>
          <p:nvPr/>
        </p:nvSpPr>
        <p:spPr>
          <a:xfrm>
            <a:off x="5213896" y="3325272"/>
            <a:ext cx="1754714" cy="276999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09BD5FC-2978-472D-94D4-DFE2AF11B249}"/>
              </a:ext>
            </a:extLst>
          </p:cNvPr>
          <p:cNvSpPr txBox="1"/>
          <p:nvPr/>
        </p:nvSpPr>
        <p:spPr>
          <a:xfrm>
            <a:off x="7354008" y="3325271"/>
            <a:ext cx="1754714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16EEFC-4090-43A9-ABE9-5C1B43E5B6B4}"/>
              </a:ext>
            </a:extLst>
          </p:cNvPr>
          <p:cNvSpPr txBox="1"/>
          <p:nvPr/>
        </p:nvSpPr>
        <p:spPr>
          <a:xfrm>
            <a:off x="9494122" y="3325270"/>
            <a:ext cx="1754714" cy="276999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165C6C4-D3E3-4C4C-824A-40911ECCD3A2}"/>
              </a:ext>
            </a:extLst>
          </p:cNvPr>
          <p:cNvGrpSpPr/>
          <p:nvPr/>
        </p:nvGrpSpPr>
        <p:grpSpPr>
          <a:xfrm>
            <a:off x="924338" y="4389029"/>
            <a:ext cx="1754714" cy="1912777"/>
            <a:chOff x="910640" y="3244764"/>
            <a:chExt cx="1527408" cy="160104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D80CB21-5992-4E7B-B1FB-71DE87F0BDA6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73BF43E-D1C4-4676-9A51-B92ECF5C496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9214C55-96D1-434C-B138-07F90AA3B10E}"/>
              </a:ext>
            </a:extLst>
          </p:cNvPr>
          <p:cNvGrpSpPr/>
          <p:nvPr/>
        </p:nvGrpSpPr>
        <p:grpSpPr>
          <a:xfrm>
            <a:off x="3076356" y="4389029"/>
            <a:ext cx="1754714" cy="1912777"/>
            <a:chOff x="910640" y="3244764"/>
            <a:chExt cx="1527408" cy="1601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AC6D4BC-E6EB-421B-84D1-213D66BD5034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E22CF82-29DD-4E8B-8FC6-A9793077F3E8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2A01FF3-35A6-4320-8ECD-C06E4A9D1637}"/>
              </a:ext>
            </a:extLst>
          </p:cNvPr>
          <p:cNvGrpSpPr/>
          <p:nvPr/>
        </p:nvGrpSpPr>
        <p:grpSpPr>
          <a:xfrm>
            <a:off x="5228376" y="4389029"/>
            <a:ext cx="1754714" cy="1912777"/>
            <a:chOff x="910640" y="3244764"/>
            <a:chExt cx="1527408" cy="160104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AC849AD-5BF2-4514-B689-8073FDA1F1D7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75169E4-074D-4B4A-987F-1245979897D5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3B0DDD0-35D0-4AA5-B693-445403CB2CC0}"/>
              </a:ext>
            </a:extLst>
          </p:cNvPr>
          <p:cNvGrpSpPr/>
          <p:nvPr/>
        </p:nvGrpSpPr>
        <p:grpSpPr>
          <a:xfrm>
            <a:off x="7380394" y="4389029"/>
            <a:ext cx="1754714" cy="1912777"/>
            <a:chOff x="910640" y="3244764"/>
            <a:chExt cx="1527408" cy="160104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489267B-A5CF-4E50-8B42-8011942407C9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41DB7BA-C941-40B0-A9C9-359D229C15E7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6EAED4C-2AFF-4A2D-BEE2-2C0DA1EEA73B}"/>
              </a:ext>
            </a:extLst>
          </p:cNvPr>
          <p:cNvGrpSpPr/>
          <p:nvPr/>
        </p:nvGrpSpPr>
        <p:grpSpPr>
          <a:xfrm>
            <a:off x="9532412" y="4389029"/>
            <a:ext cx="1754714" cy="1912777"/>
            <a:chOff x="910640" y="3244764"/>
            <a:chExt cx="1527408" cy="160104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5A133AC-38E8-4688-AA88-32A13FEC7B78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23D29B6-5A9C-4E9D-BFF8-AE31EDECC229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C8FF6882-FE11-45A3-BF74-B7A6E197DBEA}"/>
              </a:ext>
            </a:extLst>
          </p:cNvPr>
          <p:cNvSpPr/>
          <p:nvPr/>
        </p:nvSpPr>
        <p:spPr>
          <a:xfrm flipH="1">
            <a:off x="5888776" y="2252434"/>
            <a:ext cx="414449" cy="415474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Donut 8">
            <a:extLst>
              <a:ext uri="{FF2B5EF4-FFF2-40B4-BE49-F238E27FC236}">
                <a16:creationId xmlns:a16="http://schemas.microsoft.com/office/drawing/2014/main" id="{D54F2782-76CC-4920-A14F-233B34CD6A77}"/>
              </a:ext>
            </a:extLst>
          </p:cNvPr>
          <p:cNvSpPr/>
          <p:nvPr/>
        </p:nvSpPr>
        <p:spPr>
          <a:xfrm>
            <a:off x="3751018" y="2157694"/>
            <a:ext cx="402343" cy="480929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6" name="Donut 24">
            <a:extLst>
              <a:ext uri="{FF2B5EF4-FFF2-40B4-BE49-F238E27FC236}">
                <a16:creationId xmlns:a16="http://schemas.microsoft.com/office/drawing/2014/main" id="{980100D4-8B0D-402E-898C-8F12E4F52AC4}"/>
              </a:ext>
            </a:extLst>
          </p:cNvPr>
          <p:cNvSpPr/>
          <p:nvPr/>
        </p:nvSpPr>
        <p:spPr>
          <a:xfrm>
            <a:off x="10176895" y="2180404"/>
            <a:ext cx="465749" cy="46954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Block Arc 25">
            <a:extLst>
              <a:ext uri="{FF2B5EF4-FFF2-40B4-BE49-F238E27FC236}">
                <a16:creationId xmlns:a16="http://schemas.microsoft.com/office/drawing/2014/main" id="{CD44C92D-01D9-4320-B58F-319DCA0A6EBF}"/>
              </a:ext>
            </a:extLst>
          </p:cNvPr>
          <p:cNvSpPr>
            <a:spLocks noChangeAspect="1"/>
          </p:cNvSpPr>
          <p:nvPr/>
        </p:nvSpPr>
        <p:spPr>
          <a:xfrm>
            <a:off x="8090540" y="2166802"/>
            <a:ext cx="334423" cy="483142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자유형 151">
            <a:extLst>
              <a:ext uri="{FF2B5EF4-FFF2-40B4-BE49-F238E27FC236}">
                <a16:creationId xmlns:a16="http://schemas.microsoft.com/office/drawing/2014/main" id="{120C42FB-1913-4081-B7D3-2690684B75BA}"/>
              </a:ext>
            </a:extLst>
          </p:cNvPr>
          <p:cNvSpPr/>
          <p:nvPr/>
        </p:nvSpPr>
        <p:spPr>
          <a:xfrm>
            <a:off x="1585928" y="2211385"/>
            <a:ext cx="434962" cy="456523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9056D12-4AAA-44D5-9547-0165DBAEAC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575141"/>
              </p:ext>
            </p:extLst>
          </p:nvPr>
        </p:nvGraphicFramePr>
        <p:xfrm>
          <a:off x="917711" y="1814949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EDE7834C-7349-46C2-B1A3-DC6D13C942FB}"/>
              </a:ext>
            </a:extLst>
          </p:cNvPr>
          <p:cNvGrpSpPr/>
          <p:nvPr/>
        </p:nvGrpSpPr>
        <p:grpSpPr>
          <a:xfrm>
            <a:off x="1043711" y="5175286"/>
            <a:ext cx="1980000" cy="924231"/>
            <a:chOff x="701814" y="1480774"/>
            <a:chExt cx="1899428" cy="9242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77805EA-44FF-4EC8-9EAA-62F2F7AEB0EA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34E6902-9249-456B-9DFA-2D288172CF8B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6E88411-8D51-443D-A13C-B58E39402F86}"/>
              </a:ext>
            </a:extLst>
          </p:cNvPr>
          <p:cNvGrpSpPr/>
          <p:nvPr/>
        </p:nvGrpSpPr>
        <p:grpSpPr>
          <a:xfrm>
            <a:off x="3753238" y="5175286"/>
            <a:ext cx="1980000" cy="924231"/>
            <a:chOff x="701814" y="1480774"/>
            <a:chExt cx="1899428" cy="92423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0635E97-FE8C-46F7-A7C4-8ADFC3CDD0E3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FE3EE9B-B1B7-47E5-87A8-26AC7F545AA5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620A65-AA9F-4647-A80C-2161A7B1C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9830825"/>
              </p:ext>
            </p:extLst>
          </p:nvPr>
        </p:nvGraphicFramePr>
        <p:xfrm>
          <a:off x="6336141" y="1803391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1" name="Group 10">
            <a:extLst>
              <a:ext uri="{FF2B5EF4-FFF2-40B4-BE49-F238E27FC236}">
                <a16:creationId xmlns:a16="http://schemas.microsoft.com/office/drawing/2014/main" id="{752CD1A6-2E76-4EF5-8D29-F77B57734FE4}"/>
              </a:ext>
            </a:extLst>
          </p:cNvPr>
          <p:cNvGrpSpPr/>
          <p:nvPr/>
        </p:nvGrpSpPr>
        <p:grpSpPr>
          <a:xfrm>
            <a:off x="6462765" y="5175286"/>
            <a:ext cx="1980000" cy="924231"/>
            <a:chOff x="701814" y="1480774"/>
            <a:chExt cx="1899428" cy="92423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D2188FE-6DE6-4C91-A3D1-3101370E35DA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B8E6981-B4AE-4C86-AE17-FF51760047DA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69DBB513-59DF-483A-B343-E25F2F8DE3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320603"/>
              </p:ext>
            </p:extLst>
          </p:nvPr>
        </p:nvGraphicFramePr>
        <p:xfrm>
          <a:off x="9045357" y="1797612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5" name="Group 14">
            <a:extLst>
              <a:ext uri="{FF2B5EF4-FFF2-40B4-BE49-F238E27FC236}">
                <a16:creationId xmlns:a16="http://schemas.microsoft.com/office/drawing/2014/main" id="{05E54FBF-7988-4DF2-9FEA-1E5D5AE7FE60}"/>
              </a:ext>
            </a:extLst>
          </p:cNvPr>
          <p:cNvGrpSpPr/>
          <p:nvPr/>
        </p:nvGrpSpPr>
        <p:grpSpPr>
          <a:xfrm>
            <a:off x="9172293" y="5175286"/>
            <a:ext cx="1978128" cy="924231"/>
            <a:chOff x="701814" y="1480774"/>
            <a:chExt cx="1899428" cy="92423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CCFA0CE-3A85-4E65-9670-99ED1D1B0BC6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FB6BAAC-D2E5-48FC-8F2F-3A89F132AAE4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6D2EBE1C-6F1C-413E-8FAC-A65F6ED1F3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199187"/>
              </p:ext>
            </p:extLst>
          </p:nvPr>
        </p:nvGraphicFramePr>
        <p:xfrm>
          <a:off x="3626926" y="1809267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E0F7BE0-F018-4457-B249-0B205E6D0B2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1B2A3D8-4CA3-4631-BEA5-A45A54EA6BCE}"/>
              </a:ext>
            </a:extLst>
          </p:cNvPr>
          <p:cNvSpPr/>
          <p:nvPr/>
        </p:nvSpPr>
        <p:spPr>
          <a:xfrm>
            <a:off x="638782" y="5744266"/>
            <a:ext cx="4754880" cy="66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31CE8B4-C33A-4F4E-9424-B8355C69A44A}"/>
              </a:ext>
            </a:extLst>
          </p:cNvPr>
          <p:cNvSpPr/>
          <p:nvPr/>
        </p:nvSpPr>
        <p:spPr>
          <a:xfrm>
            <a:off x="638782" y="6490474"/>
            <a:ext cx="4754880" cy="66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E9BCDE8-A30B-49EA-B173-CCC6CE62EDBE}"/>
              </a:ext>
            </a:extLst>
          </p:cNvPr>
          <p:cNvSpPr txBox="1"/>
          <p:nvPr/>
        </p:nvSpPr>
        <p:spPr>
          <a:xfrm>
            <a:off x="638782" y="5853669"/>
            <a:ext cx="481843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3200" dirty="0">
                <a:solidFill>
                  <a:schemeClr val="bg1"/>
                </a:solidFill>
                <a:latin typeface="+mj-lt"/>
                <a:cs typeface="Arial" pitchFamily="34" charset="0"/>
              </a:rPr>
              <a:t>Happy Thanksgiving  Day</a:t>
            </a:r>
            <a:endParaRPr lang="ko-KR" altLang="en-US" sz="32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668E195-02E4-4785-BB9B-FA8511801F02}"/>
              </a:ext>
            </a:extLst>
          </p:cNvPr>
          <p:cNvGrpSpPr/>
          <p:nvPr/>
        </p:nvGrpSpPr>
        <p:grpSpPr>
          <a:xfrm>
            <a:off x="6736525" y="5297401"/>
            <a:ext cx="5014487" cy="954472"/>
            <a:chOff x="5012206" y="3755095"/>
            <a:chExt cx="3236927" cy="954472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54E6E45-26E2-4073-9248-481811CA9EBE}"/>
                </a:ext>
              </a:extLst>
            </p:cNvPr>
            <p:cNvSpPr txBox="1"/>
            <p:nvPr/>
          </p:nvSpPr>
          <p:spPr>
            <a:xfrm>
              <a:off x="5012206" y="3755095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Portfolio Presentation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6679081-40A9-49C9-825E-D127DC99FBB2}"/>
                </a:ext>
              </a:extLst>
            </p:cNvPr>
            <p:cNvSpPr txBox="1"/>
            <p:nvPr/>
          </p:nvSpPr>
          <p:spPr>
            <a:xfrm>
              <a:off x="5711408" y="4063236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40D32C-5847-4BAE-A751-42E805BF336F}"/>
              </a:ext>
            </a:extLst>
          </p:cNvPr>
          <p:cNvGrpSpPr/>
          <p:nvPr/>
        </p:nvGrpSpPr>
        <p:grpSpPr>
          <a:xfrm>
            <a:off x="6736525" y="4354512"/>
            <a:ext cx="5014487" cy="957368"/>
            <a:chOff x="672510" y="3751768"/>
            <a:chExt cx="3236927" cy="957368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F5382A2F-CADA-45A1-9472-DB577B72DD9C}"/>
                </a:ext>
              </a:extLst>
            </p:cNvPr>
            <p:cNvSpPr txBox="1"/>
            <p:nvPr/>
          </p:nvSpPr>
          <p:spPr>
            <a:xfrm>
              <a:off x="672510" y="3751768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A0BCE9C7-93FE-4BC9-BACE-98E284270400}"/>
                </a:ext>
              </a:extLst>
            </p:cNvPr>
            <p:cNvSpPr txBox="1"/>
            <p:nvPr/>
          </p:nvSpPr>
          <p:spPr>
            <a:xfrm>
              <a:off x="1371712" y="4062805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grpSp>
        <p:nvGrpSpPr>
          <p:cNvPr id="62" name="그룹 25">
            <a:extLst>
              <a:ext uri="{FF2B5EF4-FFF2-40B4-BE49-F238E27FC236}">
                <a16:creationId xmlns:a16="http://schemas.microsoft.com/office/drawing/2014/main" id="{C0168AD0-F71C-4E57-9140-19D4C76FF50D}"/>
              </a:ext>
            </a:extLst>
          </p:cNvPr>
          <p:cNvGrpSpPr/>
          <p:nvPr/>
        </p:nvGrpSpPr>
        <p:grpSpPr>
          <a:xfrm rot="20593171">
            <a:off x="7031502" y="5715198"/>
            <a:ext cx="337101" cy="486795"/>
            <a:chOff x="8615780" y="3185232"/>
            <a:chExt cx="1026044" cy="1481671"/>
          </a:xfrm>
          <a:solidFill>
            <a:schemeClr val="accent3"/>
          </a:solidFill>
        </p:grpSpPr>
        <p:sp>
          <p:nvSpPr>
            <p:cNvPr id="63" name="눈물 방울 26">
              <a:extLst>
                <a:ext uri="{FF2B5EF4-FFF2-40B4-BE49-F238E27FC236}">
                  <a16:creationId xmlns:a16="http://schemas.microsoft.com/office/drawing/2014/main" id="{14B1EE90-5F31-494F-BE12-E7E0AC424DE2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자유형: 도형 27">
              <a:extLst>
                <a:ext uri="{FF2B5EF4-FFF2-40B4-BE49-F238E27FC236}">
                  <a16:creationId xmlns:a16="http://schemas.microsoft.com/office/drawing/2014/main" id="{78E907A0-DBF8-43C7-A02C-2101F0F42020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자유형: 도형 28">
              <a:extLst>
                <a:ext uri="{FF2B5EF4-FFF2-40B4-BE49-F238E27FC236}">
                  <a16:creationId xmlns:a16="http://schemas.microsoft.com/office/drawing/2014/main" id="{B4C83AAC-EDFA-4327-959E-D624A3216B37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자유형: 도형 29">
              <a:extLst>
                <a:ext uri="{FF2B5EF4-FFF2-40B4-BE49-F238E27FC236}">
                  <a16:creationId xmlns:a16="http://schemas.microsoft.com/office/drawing/2014/main" id="{C977CF73-E7F3-4AC1-B64F-B2EBC6F02ACA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84D89403-361A-4903-B460-91E09935ACB0}"/>
              </a:ext>
            </a:extLst>
          </p:cNvPr>
          <p:cNvGrpSpPr/>
          <p:nvPr/>
        </p:nvGrpSpPr>
        <p:grpSpPr>
          <a:xfrm>
            <a:off x="6736525" y="3414520"/>
            <a:ext cx="5014487" cy="954472"/>
            <a:chOff x="5012206" y="2545756"/>
            <a:chExt cx="3236927" cy="954472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6D0BF8D5-7560-4FB3-B928-AFABC42F1D18}"/>
                </a:ext>
              </a:extLst>
            </p:cNvPr>
            <p:cNvSpPr txBox="1"/>
            <p:nvPr/>
          </p:nvSpPr>
          <p:spPr>
            <a:xfrm>
              <a:off x="5012206" y="2545756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EF87D70-AC41-4EB3-B87B-8A533DFC978F}"/>
                </a:ext>
              </a:extLst>
            </p:cNvPr>
            <p:cNvSpPr txBox="1"/>
            <p:nvPr/>
          </p:nvSpPr>
          <p:spPr>
            <a:xfrm>
              <a:off x="5711408" y="2853897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63E9C920-97E7-4FA5-9EB8-000C6D46A144}"/>
              </a:ext>
            </a:extLst>
          </p:cNvPr>
          <p:cNvGrpSpPr/>
          <p:nvPr/>
        </p:nvGrpSpPr>
        <p:grpSpPr>
          <a:xfrm>
            <a:off x="6736525" y="2468737"/>
            <a:ext cx="5014487" cy="960263"/>
            <a:chOff x="672510" y="2545756"/>
            <a:chExt cx="3236927" cy="96026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E4ADF5D-8D89-4E73-B6C5-2CA2F44D6B6A}"/>
                </a:ext>
              </a:extLst>
            </p:cNvPr>
            <p:cNvSpPr txBox="1"/>
            <p:nvPr/>
          </p:nvSpPr>
          <p:spPr>
            <a:xfrm>
              <a:off x="672510" y="2545756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 Presentation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114ED39-4A0B-4AB6-A1E9-AA2BE3A1C878}"/>
                </a:ext>
              </a:extLst>
            </p:cNvPr>
            <p:cNvSpPr txBox="1"/>
            <p:nvPr/>
          </p:nvSpPr>
          <p:spPr>
            <a:xfrm>
              <a:off x="1371712" y="2859688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79B0EDED-7624-4250-98DB-ECA14C447EA4}"/>
              </a:ext>
            </a:extLst>
          </p:cNvPr>
          <p:cNvSpPr/>
          <p:nvPr/>
        </p:nvSpPr>
        <p:spPr>
          <a:xfrm>
            <a:off x="6911365" y="3865615"/>
            <a:ext cx="626152" cy="348837"/>
          </a:xfrm>
          <a:custGeom>
            <a:avLst/>
            <a:gdLst>
              <a:gd name="connsiteX0" fmla="*/ 109543 w 838583"/>
              <a:gd name="connsiteY0" fmla="*/ 172709 h 467185"/>
              <a:gd name="connsiteX1" fmla="*/ 101648 w 838583"/>
              <a:gd name="connsiteY1" fmla="*/ 180704 h 467185"/>
              <a:gd name="connsiteX2" fmla="*/ 109593 w 838583"/>
              <a:gd name="connsiteY2" fmla="*/ 199771 h 467185"/>
              <a:gd name="connsiteX3" fmla="*/ 386467 w 838583"/>
              <a:gd name="connsiteY3" fmla="*/ 310998 h 467185"/>
              <a:gd name="connsiteX4" fmla="*/ 405535 w 838583"/>
              <a:gd name="connsiteY4" fmla="*/ 303053 h 467185"/>
              <a:gd name="connsiteX5" fmla="*/ 397590 w 838583"/>
              <a:gd name="connsiteY5" fmla="*/ 283986 h 467185"/>
              <a:gd name="connsiteX6" fmla="*/ 120715 w 838583"/>
              <a:gd name="connsiteY6" fmla="*/ 172759 h 467185"/>
              <a:gd name="connsiteX7" fmla="*/ 109543 w 838583"/>
              <a:gd name="connsiteY7" fmla="*/ 172709 h 467185"/>
              <a:gd name="connsiteX8" fmla="*/ 786882 w 838583"/>
              <a:gd name="connsiteY8" fmla="*/ 143363 h 467185"/>
              <a:gd name="connsiteX9" fmla="*/ 750337 w 838583"/>
              <a:gd name="connsiteY9" fmla="*/ 150513 h 467185"/>
              <a:gd name="connsiteX10" fmla="*/ 604153 w 838583"/>
              <a:gd name="connsiteY10" fmla="*/ 212482 h 467185"/>
              <a:gd name="connsiteX11" fmla="*/ 517952 w 838583"/>
              <a:gd name="connsiteY11" fmla="*/ 297094 h 467185"/>
              <a:gd name="connsiteX12" fmla="*/ 390440 w 838583"/>
              <a:gd name="connsiteY12" fmla="*/ 376938 h 467185"/>
              <a:gd name="connsiteX13" fmla="*/ 269679 w 838583"/>
              <a:gd name="connsiteY13" fmla="*/ 389253 h 467185"/>
              <a:gd name="connsiteX14" fmla="*/ 157261 w 838583"/>
              <a:gd name="connsiteY14" fmla="*/ 359858 h 467185"/>
              <a:gd name="connsiteX15" fmla="*/ 31734 w 838583"/>
              <a:gd name="connsiteY15" fmla="*/ 286368 h 467185"/>
              <a:gd name="connsiteX16" fmla="*/ 133030 w 838583"/>
              <a:gd name="connsiteY16" fmla="*/ 391239 h 467185"/>
              <a:gd name="connsiteX17" fmla="*/ 277624 w 838583"/>
              <a:gd name="connsiteY17" fmla="*/ 433346 h 467185"/>
              <a:gd name="connsiteX18" fmla="*/ 448833 w 838583"/>
              <a:gd name="connsiteY18" fmla="*/ 394019 h 467185"/>
              <a:gd name="connsiteX19" fmla="*/ 570388 w 838583"/>
              <a:gd name="connsiteY19" fmla="*/ 297491 h 467185"/>
              <a:gd name="connsiteX20" fmla="*/ 636329 w 838583"/>
              <a:gd name="connsiteY20" fmla="*/ 233138 h 467185"/>
              <a:gd name="connsiteX21" fmla="*/ 763445 w 838583"/>
              <a:gd name="connsiteY21" fmla="*/ 189840 h 467185"/>
              <a:gd name="connsiteX22" fmla="*/ 796813 w 838583"/>
              <a:gd name="connsiteY22" fmla="*/ 179114 h 467185"/>
              <a:gd name="connsiteX23" fmla="*/ 813100 w 838583"/>
              <a:gd name="connsiteY23" fmla="*/ 152102 h 467185"/>
              <a:gd name="connsiteX24" fmla="*/ 786882 w 838583"/>
              <a:gd name="connsiteY24" fmla="*/ 143363 h 467185"/>
              <a:gd name="connsiteX25" fmla="*/ 202099 w 838583"/>
              <a:gd name="connsiteY25" fmla="*/ 123848 h 467185"/>
              <a:gd name="connsiteX26" fmla="*/ 194204 w 838583"/>
              <a:gd name="connsiteY26" fmla="*/ 131843 h 467185"/>
              <a:gd name="connsiteX27" fmla="*/ 202149 w 838583"/>
              <a:gd name="connsiteY27" fmla="*/ 150910 h 467185"/>
              <a:gd name="connsiteX28" fmla="*/ 465517 w 838583"/>
              <a:gd name="connsiteY28" fmla="*/ 256575 h 467185"/>
              <a:gd name="connsiteX29" fmla="*/ 484585 w 838583"/>
              <a:gd name="connsiteY29" fmla="*/ 248630 h 467185"/>
              <a:gd name="connsiteX30" fmla="*/ 476640 w 838583"/>
              <a:gd name="connsiteY30" fmla="*/ 229563 h 467185"/>
              <a:gd name="connsiteX31" fmla="*/ 213271 w 838583"/>
              <a:gd name="connsiteY31" fmla="*/ 123898 h 467185"/>
              <a:gd name="connsiteX32" fmla="*/ 202099 w 838583"/>
              <a:gd name="connsiteY32" fmla="*/ 123848 h 467185"/>
              <a:gd name="connsiteX33" fmla="*/ 301011 w 838583"/>
              <a:gd name="connsiteY33" fmla="*/ 73400 h 467185"/>
              <a:gd name="connsiteX34" fmla="*/ 293116 w 838583"/>
              <a:gd name="connsiteY34" fmla="*/ 81395 h 467185"/>
              <a:gd name="connsiteX35" fmla="*/ 301061 w 838583"/>
              <a:gd name="connsiteY35" fmla="*/ 100462 h 467185"/>
              <a:gd name="connsiteX36" fmla="*/ 537019 w 838583"/>
              <a:gd name="connsiteY36" fmla="*/ 195004 h 467185"/>
              <a:gd name="connsiteX37" fmla="*/ 556086 w 838583"/>
              <a:gd name="connsiteY37" fmla="*/ 187059 h 467185"/>
              <a:gd name="connsiteX38" fmla="*/ 548142 w 838583"/>
              <a:gd name="connsiteY38" fmla="*/ 167992 h 467185"/>
              <a:gd name="connsiteX39" fmla="*/ 312183 w 838583"/>
              <a:gd name="connsiteY39" fmla="*/ 73450 h 467185"/>
              <a:gd name="connsiteX40" fmla="*/ 301011 w 838583"/>
              <a:gd name="connsiteY40" fmla="*/ 73400 h 467185"/>
              <a:gd name="connsiteX41" fmla="*/ 418991 w 838583"/>
              <a:gd name="connsiteY41" fmla="*/ 42812 h 467185"/>
              <a:gd name="connsiteX42" fmla="*/ 411096 w 838583"/>
              <a:gd name="connsiteY42" fmla="*/ 50807 h 467185"/>
              <a:gd name="connsiteX43" fmla="*/ 419041 w 838583"/>
              <a:gd name="connsiteY43" fmla="*/ 69874 h 467185"/>
              <a:gd name="connsiteX44" fmla="*/ 600181 w 838583"/>
              <a:gd name="connsiteY44" fmla="*/ 142569 h 467185"/>
              <a:gd name="connsiteX45" fmla="*/ 619248 w 838583"/>
              <a:gd name="connsiteY45" fmla="*/ 134624 h 467185"/>
              <a:gd name="connsiteX46" fmla="*/ 611303 w 838583"/>
              <a:gd name="connsiteY46" fmla="*/ 115556 h 467185"/>
              <a:gd name="connsiteX47" fmla="*/ 430163 w 838583"/>
              <a:gd name="connsiteY47" fmla="*/ 42862 h 467185"/>
              <a:gd name="connsiteX48" fmla="*/ 418991 w 838583"/>
              <a:gd name="connsiteY48" fmla="*/ 42812 h 467185"/>
              <a:gd name="connsiteX49" fmla="*/ 506830 w 838583"/>
              <a:gd name="connsiteY49" fmla="*/ 1947 h 467185"/>
              <a:gd name="connsiteX50" fmla="*/ 743980 w 838583"/>
              <a:gd name="connsiteY50" fmla="*/ 30548 h 467185"/>
              <a:gd name="connsiteX51" fmla="*/ 805552 w 838583"/>
              <a:gd name="connsiteY51" fmla="*/ 63916 h 467185"/>
              <a:gd name="connsiteX52" fmla="*/ 838125 w 838583"/>
              <a:gd name="connsiteY52" fmla="*/ 140582 h 467185"/>
              <a:gd name="connsiteX53" fmla="*/ 838125 w 838583"/>
              <a:gd name="connsiteY53" fmla="*/ 162430 h 467185"/>
              <a:gd name="connsiteX54" fmla="*/ 803566 w 838583"/>
              <a:gd name="connsiteY54" fmla="*/ 209304 h 467185"/>
              <a:gd name="connsiteX55" fmla="*/ 674066 w 838583"/>
              <a:gd name="connsiteY55" fmla="*/ 247042 h 467185"/>
              <a:gd name="connsiteX56" fmla="*/ 604153 w 838583"/>
              <a:gd name="connsiteY56" fmla="*/ 307422 h 467185"/>
              <a:gd name="connsiteX57" fmla="*/ 367796 w 838583"/>
              <a:gd name="connsiteY57" fmla="*/ 462344 h 467185"/>
              <a:gd name="connsiteX58" fmla="*/ 141372 w 838583"/>
              <a:gd name="connsiteY58" fmla="*/ 428977 h 467185"/>
              <a:gd name="connsiteX59" fmla="*/ 59938 w 838583"/>
              <a:gd name="connsiteY59" fmla="*/ 383691 h 467185"/>
              <a:gd name="connsiteX60" fmla="*/ 749 w 838583"/>
              <a:gd name="connsiteY60" fmla="*/ 245850 h 467185"/>
              <a:gd name="connsiteX61" fmla="*/ 98470 w 838583"/>
              <a:gd name="connsiteY61" fmla="*/ 100462 h 467185"/>
              <a:gd name="connsiteX62" fmla="*/ 304636 w 838583"/>
              <a:gd name="connsiteY62" fmla="*/ 30945 h 467185"/>
              <a:gd name="connsiteX63" fmla="*/ 506830 w 838583"/>
              <a:gd name="connsiteY63" fmla="*/ 1947 h 46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38583" h="467185">
                <a:moveTo>
                  <a:pt x="109543" y="172709"/>
                </a:moveTo>
                <a:cubicBezTo>
                  <a:pt x="106117" y="174149"/>
                  <a:pt x="103237" y="176930"/>
                  <a:pt x="101648" y="180704"/>
                </a:cubicBezTo>
                <a:cubicBezTo>
                  <a:pt x="98470" y="188251"/>
                  <a:pt x="102045" y="196593"/>
                  <a:pt x="109593" y="199771"/>
                </a:cubicBezTo>
                <a:lnTo>
                  <a:pt x="386467" y="310998"/>
                </a:lnTo>
                <a:cubicBezTo>
                  <a:pt x="394015" y="313779"/>
                  <a:pt x="402357" y="310203"/>
                  <a:pt x="405535" y="303053"/>
                </a:cubicBezTo>
                <a:cubicBezTo>
                  <a:pt x="408712" y="295505"/>
                  <a:pt x="405138" y="287164"/>
                  <a:pt x="397590" y="283986"/>
                </a:cubicBezTo>
                <a:lnTo>
                  <a:pt x="120715" y="172759"/>
                </a:lnTo>
                <a:cubicBezTo>
                  <a:pt x="116942" y="171170"/>
                  <a:pt x="112969" y="171269"/>
                  <a:pt x="109543" y="172709"/>
                </a:cubicBezTo>
                <a:close/>
                <a:moveTo>
                  <a:pt x="786882" y="143363"/>
                </a:moveTo>
                <a:cubicBezTo>
                  <a:pt x="774568" y="144555"/>
                  <a:pt x="762651" y="148130"/>
                  <a:pt x="750337" y="150513"/>
                </a:cubicBezTo>
                <a:cubicBezTo>
                  <a:pt x="704654" y="159253"/>
                  <a:pt x="636727" y="177922"/>
                  <a:pt x="604153" y="212482"/>
                </a:cubicBezTo>
                <a:cubicBezTo>
                  <a:pt x="573963" y="244658"/>
                  <a:pt x="552910" y="269684"/>
                  <a:pt x="517952" y="297094"/>
                </a:cubicBezTo>
                <a:cubicBezTo>
                  <a:pt x="479421" y="327284"/>
                  <a:pt x="438505" y="364227"/>
                  <a:pt x="390440" y="376938"/>
                </a:cubicBezTo>
                <a:cubicBezTo>
                  <a:pt x="350716" y="387267"/>
                  <a:pt x="310992" y="394417"/>
                  <a:pt x="269679" y="389253"/>
                </a:cubicBezTo>
                <a:cubicBezTo>
                  <a:pt x="231147" y="384883"/>
                  <a:pt x="193410" y="373364"/>
                  <a:pt x="157261" y="359858"/>
                </a:cubicBezTo>
                <a:cubicBezTo>
                  <a:pt x="116743" y="344762"/>
                  <a:pt x="63910" y="323709"/>
                  <a:pt x="31734" y="286368"/>
                </a:cubicBezTo>
                <a:cubicBezTo>
                  <a:pt x="41268" y="333640"/>
                  <a:pt x="93306" y="369788"/>
                  <a:pt x="133030" y="391239"/>
                </a:cubicBezTo>
                <a:cubicBezTo>
                  <a:pt x="178315" y="415073"/>
                  <a:pt x="227175" y="426196"/>
                  <a:pt x="277624" y="433346"/>
                </a:cubicBezTo>
                <a:cubicBezTo>
                  <a:pt x="339196" y="442086"/>
                  <a:pt x="395603" y="422621"/>
                  <a:pt x="448833" y="394019"/>
                </a:cubicBezTo>
                <a:cubicBezTo>
                  <a:pt x="494913" y="369391"/>
                  <a:pt x="534239" y="335229"/>
                  <a:pt x="570388" y="297491"/>
                </a:cubicBezTo>
                <a:cubicBezTo>
                  <a:pt x="591442" y="275643"/>
                  <a:pt x="610112" y="250617"/>
                  <a:pt x="636329" y="233138"/>
                </a:cubicBezTo>
                <a:cubicBezTo>
                  <a:pt x="670492" y="210893"/>
                  <a:pt x="724516" y="200168"/>
                  <a:pt x="763445" y="189840"/>
                </a:cubicBezTo>
                <a:cubicBezTo>
                  <a:pt x="774568" y="187059"/>
                  <a:pt x="786088" y="184676"/>
                  <a:pt x="796813" y="179114"/>
                </a:cubicBezTo>
                <a:cubicBezTo>
                  <a:pt x="811114" y="171964"/>
                  <a:pt x="815483" y="161636"/>
                  <a:pt x="813100" y="152102"/>
                </a:cubicBezTo>
                <a:cubicBezTo>
                  <a:pt x="811114" y="143760"/>
                  <a:pt x="792841" y="142568"/>
                  <a:pt x="786882" y="143363"/>
                </a:cubicBezTo>
                <a:close/>
                <a:moveTo>
                  <a:pt x="202099" y="123848"/>
                </a:moveTo>
                <a:cubicBezTo>
                  <a:pt x="198673" y="125288"/>
                  <a:pt x="195793" y="128069"/>
                  <a:pt x="194204" y="131843"/>
                </a:cubicBezTo>
                <a:cubicBezTo>
                  <a:pt x="191026" y="139390"/>
                  <a:pt x="194601" y="147732"/>
                  <a:pt x="202149" y="150910"/>
                </a:cubicBezTo>
                <a:lnTo>
                  <a:pt x="465517" y="256575"/>
                </a:lnTo>
                <a:cubicBezTo>
                  <a:pt x="472667" y="259356"/>
                  <a:pt x="481407" y="255781"/>
                  <a:pt x="484585" y="248630"/>
                </a:cubicBezTo>
                <a:cubicBezTo>
                  <a:pt x="487762" y="241083"/>
                  <a:pt x="484188" y="232741"/>
                  <a:pt x="476640" y="229563"/>
                </a:cubicBezTo>
                <a:lnTo>
                  <a:pt x="213271" y="123898"/>
                </a:lnTo>
                <a:cubicBezTo>
                  <a:pt x="209498" y="122309"/>
                  <a:pt x="205525" y="122408"/>
                  <a:pt x="202099" y="123848"/>
                </a:cubicBezTo>
                <a:close/>
                <a:moveTo>
                  <a:pt x="301011" y="73400"/>
                </a:moveTo>
                <a:cubicBezTo>
                  <a:pt x="297585" y="74840"/>
                  <a:pt x="294705" y="77621"/>
                  <a:pt x="293116" y="81395"/>
                </a:cubicBezTo>
                <a:cubicBezTo>
                  <a:pt x="289938" y="88942"/>
                  <a:pt x="293513" y="97284"/>
                  <a:pt x="301061" y="100462"/>
                </a:cubicBezTo>
                <a:lnTo>
                  <a:pt x="537019" y="195004"/>
                </a:lnTo>
                <a:cubicBezTo>
                  <a:pt x="544169" y="198182"/>
                  <a:pt x="552909" y="194607"/>
                  <a:pt x="556086" y="187059"/>
                </a:cubicBezTo>
                <a:cubicBezTo>
                  <a:pt x="559264" y="179512"/>
                  <a:pt x="555689" y="171170"/>
                  <a:pt x="548142" y="167992"/>
                </a:cubicBezTo>
                <a:lnTo>
                  <a:pt x="312183" y="73450"/>
                </a:lnTo>
                <a:cubicBezTo>
                  <a:pt x="308410" y="71861"/>
                  <a:pt x="304437" y="71960"/>
                  <a:pt x="301011" y="73400"/>
                </a:cubicBezTo>
                <a:close/>
                <a:moveTo>
                  <a:pt x="418991" y="42812"/>
                </a:moveTo>
                <a:cubicBezTo>
                  <a:pt x="415565" y="44252"/>
                  <a:pt x="412685" y="47033"/>
                  <a:pt x="411096" y="50807"/>
                </a:cubicBezTo>
                <a:cubicBezTo>
                  <a:pt x="407918" y="58354"/>
                  <a:pt x="411493" y="66696"/>
                  <a:pt x="419041" y="69874"/>
                </a:cubicBezTo>
                <a:lnTo>
                  <a:pt x="600181" y="142569"/>
                </a:lnTo>
                <a:cubicBezTo>
                  <a:pt x="607331" y="145349"/>
                  <a:pt x="616070" y="141774"/>
                  <a:pt x="619248" y="134624"/>
                </a:cubicBezTo>
                <a:cubicBezTo>
                  <a:pt x="622426" y="127076"/>
                  <a:pt x="618851" y="118734"/>
                  <a:pt x="611303" y="115556"/>
                </a:cubicBezTo>
                <a:lnTo>
                  <a:pt x="430163" y="42862"/>
                </a:lnTo>
                <a:cubicBezTo>
                  <a:pt x="426390" y="41273"/>
                  <a:pt x="422417" y="41372"/>
                  <a:pt x="418991" y="42812"/>
                </a:cubicBezTo>
                <a:close/>
                <a:moveTo>
                  <a:pt x="506830" y="1947"/>
                </a:moveTo>
                <a:cubicBezTo>
                  <a:pt x="583893" y="-4806"/>
                  <a:pt x="670491" y="6317"/>
                  <a:pt x="743980" y="30548"/>
                </a:cubicBezTo>
                <a:cubicBezTo>
                  <a:pt x="764637" y="37301"/>
                  <a:pt x="787279" y="51999"/>
                  <a:pt x="805552" y="63916"/>
                </a:cubicBezTo>
                <a:cubicBezTo>
                  <a:pt x="832961" y="82586"/>
                  <a:pt x="834947" y="111981"/>
                  <a:pt x="838125" y="140582"/>
                </a:cubicBezTo>
                <a:cubicBezTo>
                  <a:pt x="838920" y="147733"/>
                  <a:pt x="838522" y="155280"/>
                  <a:pt x="838125" y="162430"/>
                </a:cubicBezTo>
                <a:cubicBezTo>
                  <a:pt x="837728" y="187059"/>
                  <a:pt x="827003" y="200963"/>
                  <a:pt x="803566" y="209304"/>
                </a:cubicBezTo>
                <a:cubicBezTo>
                  <a:pt x="766225" y="222810"/>
                  <a:pt x="710215" y="227975"/>
                  <a:pt x="674066" y="247042"/>
                </a:cubicBezTo>
                <a:cubicBezTo>
                  <a:pt x="645863" y="262137"/>
                  <a:pt x="624809" y="284382"/>
                  <a:pt x="604153" y="307422"/>
                </a:cubicBezTo>
                <a:cubicBezTo>
                  <a:pt x="539800" y="379719"/>
                  <a:pt x="465120" y="445660"/>
                  <a:pt x="367796" y="462344"/>
                </a:cubicBezTo>
                <a:cubicBezTo>
                  <a:pt x="290336" y="475453"/>
                  <a:pt x="213668" y="461153"/>
                  <a:pt x="141372" y="428977"/>
                </a:cubicBezTo>
                <a:cubicBezTo>
                  <a:pt x="114757" y="417457"/>
                  <a:pt x="82183" y="402759"/>
                  <a:pt x="59938" y="383691"/>
                </a:cubicBezTo>
                <a:cubicBezTo>
                  <a:pt x="20611" y="349529"/>
                  <a:pt x="-3620" y="299080"/>
                  <a:pt x="749" y="245850"/>
                </a:cubicBezTo>
                <a:cubicBezTo>
                  <a:pt x="-6401" y="175936"/>
                  <a:pt x="38487" y="131446"/>
                  <a:pt x="98470" y="100462"/>
                </a:cubicBezTo>
                <a:cubicBezTo>
                  <a:pt x="161233" y="67888"/>
                  <a:pt x="237106" y="46040"/>
                  <a:pt x="304636" y="30945"/>
                </a:cubicBezTo>
                <a:cubicBezTo>
                  <a:pt x="371372" y="16247"/>
                  <a:pt x="438505" y="7906"/>
                  <a:pt x="506830" y="1947"/>
                </a:cubicBezTo>
                <a:close/>
              </a:path>
            </a:pathLst>
          </a:custGeom>
          <a:solidFill>
            <a:schemeClr val="accent1"/>
          </a:solidFill>
          <a:ln w="74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74" name="그룹 52">
            <a:extLst>
              <a:ext uri="{FF2B5EF4-FFF2-40B4-BE49-F238E27FC236}">
                <a16:creationId xmlns:a16="http://schemas.microsoft.com/office/drawing/2014/main" id="{8FEA7693-59E1-491C-ACA6-9DEF07A4CBEF}"/>
              </a:ext>
            </a:extLst>
          </p:cNvPr>
          <p:cNvGrpSpPr/>
          <p:nvPr/>
        </p:nvGrpSpPr>
        <p:grpSpPr>
          <a:xfrm>
            <a:off x="7010065" y="2791983"/>
            <a:ext cx="534492" cy="558037"/>
            <a:chOff x="-2765399" y="4983810"/>
            <a:chExt cx="2559184" cy="2671920"/>
          </a:xfrm>
          <a:solidFill>
            <a:schemeClr val="accent2"/>
          </a:solidFill>
        </p:grpSpPr>
        <p:sp>
          <p:nvSpPr>
            <p:cNvPr id="75" name="Freeform 18">
              <a:extLst>
                <a:ext uri="{FF2B5EF4-FFF2-40B4-BE49-F238E27FC236}">
                  <a16:creationId xmlns:a16="http://schemas.microsoft.com/office/drawing/2014/main" id="{933DBA02-0996-45AA-A799-DA2C9710A33D}"/>
                </a:ext>
              </a:extLst>
            </p:cNvPr>
            <p:cNvSpPr/>
            <p:nvPr/>
          </p:nvSpPr>
          <p:spPr>
            <a:xfrm rot="2641289">
              <a:off x="-1645446" y="4983810"/>
              <a:ext cx="1439231" cy="139191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76" name="타원 54">
              <a:extLst>
                <a:ext uri="{FF2B5EF4-FFF2-40B4-BE49-F238E27FC236}">
                  <a16:creationId xmlns:a16="http://schemas.microsoft.com/office/drawing/2014/main" id="{9D3786DD-A90E-44D9-90B7-1E9DCBCCBFDA}"/>
                </a:ext>
              </a:extLst>
            </p:cNvPr>
            <p:cNvSpPr/>
            <p:nvPr/>
          </p:nvSpPr>
          <p:spPr>
            <a:xfrm>
              <a:off x="-2765399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타원 55">
              <a:extLst>
                <a:ext uri="{FF2B5EF4-FFF2-40B4-BE49-F238E27FC236}">
                  <a16:creationId xmlns:a16="http://schemas.microsoft.com/office/drawing/2014/main" id="{C4C9FF82-3A83-4046-AF4D-2DBDB3894755}"/>
                </a:ext>
              </a:extLst>
            </p:cNvPr>
            <p:cNvSpPr/>
            <p:nvPr/>
          </p:nvSpPr>
          <p:spPr>
            <a:xfrm>
              <a:off x="-2087475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타원 56">
              <a:extLst>
                <a:ext uri="{FF2B5EF4-FFF2-40B4-BE49-F238E27FC236}">
                  <a16:creationId xmlns:a16="http://schemas.microsoft.com/office/drawing/2014/main" id="{6698FA3E-7F44-4979-B6D4-30E76ABE9695}"/>
                </a:ext>
              </a:extLst>
            </p:cNvPr>
            <p:cNvSpPr/>
            <p:nvPr/>
          </p:nvSpPr>
          <p:spPr>
            <a:xfrm>
              <a:off x="-2426437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타원 57">
              <a:extLst>
                <a:ext uri="{FF2B5EF4-FFF2-40B4-BE49-F238E27FC236}">
                  <a16:creationId xmlns:a16="http://schemas.microsoft.com/office/drawing/2014/main" id="{E9350924-D7E0-4DD2-8843-10A86735748C}"/>
                </a:ext>
              </a:extLst>
            </p:cNvPr>
            <p:cNvSpPr/>
            <p:nvPr/>
          </p:nvSpPr>
          <p:spPr>
            <a:xfrm>
              <a:off x="-1748513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타원 58">
              <a:extLst>
                <a:ext uri="{FF2B5EF4-FFF2-40B4-BE49-F238E27FC236}">
                  <a16:creationId xmlns:a16="http://schemas.microsoft.com/office/drawing/2014/main" id="{573896F1-40E9-40A2-884A-B10DD1EA25A4}"/>
                </a:ext>
              </a:extLst>
            </p:cNvPr>
            <p:cNvSpPr/>
            <p:nvPr/>
          </p:nvSpPr>
          <p:spPr>
            <a:xfrm>
              <a:off x="-2091459" y="7035602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사각형: 둥근 모서리 59">
              <a:extLst>
                <a:ext uri="{FF2B5EF4-FFF2-40B4-BE49-F238E27FC236}">
                  <a16:creationId xmlns:a16="http://schemas.microsoft.com/office/drawing/2014/main" id="{D37A5897-A8A0-4588-8025-A7C692634633}"/>
                </a:ext>
              </a:extLst>
            </p:cNvPr>
            <p:cNvSpPr/>
            <p:nvPr/>
          </p:nvSpPr>
          <p:spPr>
            <a:xfrm rot="20679848">
              <a:off x="-2235846" y="5444190"/>
              <a:ext cx="828000" cy="135552"/>
            </a:xfrm>
            <a:prstGeom prst="roundRect">
              <a:avLst>
                <a:gd name="adj" fmla="val 4917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사각형: 둥근 모서리 60">
              <a:extLst>
                <a:ext uri="{FF2B5EF4-FFF2-40B4-BE49-F238E27FC236}">
                  <a16:creationId xmlns:a16="http://schemas.microsoft.com/office/drawing/2014/main" id="{BF80EF85-5916-4851-A53E-0B23A1ED503D}"/>
                </a:ext>
              </a:extLst>
            </p:cNvPr>
            <p:cNvSpPr/>
            <p:nvPr/>
          </p:nvSpPr>
          <p:spPr>
            <a:xfrm>
              <a:off x="-1843268" y="5499851"/>
              <a:ext cx="156344" cy="316035"/>
            </a:xfrm>
            <a:prstGeom prst="roundRect">
              <a:avLst>
                <a:gd name="adj" fmla="val 2002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5EEEBD97-2C9F-431E-92E6-1CF015C93B72}"/>
              </a:ext>
            </a:extLst>
          </p:cNvPr>
          <p:cNvSpPr/>
          <p:nvPr/>
        </p:nvSpPr>
        <p:spPr>
          <a:xfrm>
            <a:off x="6923488" y="4709573"/>
            <a:ext cx="532688" cy="540877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4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4619A7F-9D25-457F-8891-BA6154CA6FC5}"/>
              </a:ext>
            </a:extLst>
          </p:cNvPr>
          <p:cNvSpPr txBox="1"/>
          <p:nvPr/>
        </p:nvSpPr>
        <p:spPr>
          <a:xfrm>
            <a:off x="7456176" y="861011"/>
            <a:ext cx="415862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 DOLOR SIT AMET 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4B2989-11AB-47A6-AB06-5391DDD3D539}"/>
              </a:ext>
            </a:extLst>
          </p:cNvPr>
          <p:cNvSpPr txBox="1"/>
          <p:nvPr/>
        </p:nvSpPr>
        <p:spPr>
          <a:xfrm>
            <a:off x="7456176" y="458586"/>
            <a:ext cx="4158625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 </a:t>
            </a:r>
            <a:r>
              <a:rPr lang="en-GB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</a:t>
            </a:r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LIDE</a:t>
            </a:r>
            <a:endParaRPr lang="ko-KR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A7F07A8-11F1-4EA8-9607-718B2F5E2A89}"/>
              </a:ext>
            </a:extLst>
          </p:cNvPr>
          <p:cNvSpPr txBox="1"/>
          <p:nvPr/>
        </p:nvSpPr>
        <p:spPr>
          <a:xfrm>
            <a:off x="8785653" y="1269454"/>
            <a:ext cx="2829148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A38C6CD-48CB-4998-B27F-6D87EA1E32DF}"/>
              </a:ext>
            </a:extLst>
          </p:cNvPr>
          <p:cNvGrpSpPr/>
          <p:nvPr/>
        </p:nvGrpSpPr>
        <p:grpSpPr>
          <a:xfrm>
            <a:off x="6241914" y="1928604"/>
            <a:ext cx="4972510" cy="4261862"/>
            <a:chOff x="4529156" y="1268760"/>
            <a:chExt cx="4972510" cy="4261862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8A283E27-76E9-4A24-BA23-B1849BD9333D}"/>
                </a:ext>
              </a:extLst>
            </p:cNvPr>
            <p:cNvCxnSpPr>
              <a:cxnSpLocks/>
              <a:stCxn id="8" idx="5"/>
            </p:cNvCxnSpPr>
            <p:nvPr/>
          </p:nvCxnSpPr>
          <p:spPr>
            <a:xfrm>
              <a:off x="5458252" y="2735622"/>
              <a:ext cx="717536" cy="64536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E6875580-3570-4465-B11E-DA8C5CC56001}"/>
                </a:ext>
              </a:extLst>
            </p:cNvPr>
            <p:cNvSpPr/>
            <p:nvPr/>
          </p:nvSpPr>
          <p:spPr>
            <a:xfrm>
              <a:off x="6043225" y="2924944"/>
              <a:ext cx="1584176" cy="1584176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FB042238-CFE7-4509-A68B-DDC2CDA448A3}"/>
                </a:ext>
              </a:extLst>
            </p:cNvPr>
            <p:cNvSpPr/>
            <p:nvPr/>
          </p:nvSpPr>
          <p:spPr>
            <a:xfrm>
              <a:off x="8197138" y="1268760"/>
              <a:ext cx="1304528" cy="13045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1EEE879-4755-4377-BD5B-8248E11347BF}"/>
                </a:ext>
              </a:extLst>
            </p:cNvPr>
            <p:cNvSpPr/>
            <p:nvPr/>
          </p:nvSpPr>
          <p:spPr>
            <a:xfrm>
              <a:off x="7990958" y="4263521"/>
              <a:ext cx="1016496" cy="10164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DBBC7C0B-6BEA-45FE-88FC-6C78E797E296}"/>
                </a:ext>
              </a:extLst>
            </p:cNvPr>
            <p:cNvSpPr/>
            <p:nvPr/>
          </p:nvSpPr>
          <p:spPr>
            <a:xfrm>
              <a:off x="4529156" y="1806526"/>
              <a:ext cx="1088504" cy="10885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27411A6-604F-4541-B72C-FEF5E05D4160}"/>
                </a:ext>
              </a:extLst>
            </p:cNvPr>
            <p:cNvSpPr/>
            <p:nvPr/>
          </p:nvSpPr>
          <p:spPr>
            <a:xfrm>
              <a:off x="4737090" y="4442118"/>
              <a:ext cx="1088504" cy="108850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5865BD9-E41D-431F-84CF-A6D8E1FEE0D2}"/>
                </a:ext>
              </a:extLst>
            </p:cNvPr>
            <p:cNvCxnSpPr>
              <a:cxnSpLocks/>
              <a:stCxn id="9" idx="7"/>
            </p:cNvCxnSpPr>
            <p:nvPr/>
          </p:nvCxnSpPr>
          <p:spPr>
            <a:xfrm flipV="1">
              <a:off x="5666186" y="4135413"/>
              <a:ext cx="509602" cy="466113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790DCDC-8760-4275-98B9-AAD74DFCE91B}"/>
                </a:ext>
              </a:extLst>
            </p:cNvPr>
            <p:cNvCxnSpPr>
              <a:cxnSpLocks/>
              <a:stCxn id="5" idx="7"/>
              <a:endCxn id="6" idx="3"/>
            </p:cNvCxnSpPr>
            <p:nvPr/>
          </p:nvCxnSpPr>
          <p:spPr>
            <a:xfrm flipV="1">
              <a:off x="7395404" y="2382244"/>
              <a:ext cx="992778" cy="77469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5B341B1F-149C-46FD-9FC1-6756FB51A162}"/>
                </a:ext>
              </a:extLst>
            </p:cNvPr>
            <p:cNvCxnSpPr>
              <a:cxnSpLocks/>
              <a:endCxn id="7" idx="1"/>
            </p:cNvCxnSpPr>
            <p:nvPr/>
          </p:nvCxnSpPr>
          <p:spPr>
            <a:xfrm>
              <a:off x="7527849" y="4012411"/>
              <a:ext cx="611971" cy="39997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72BF4A6-343B-4123-AF22-9343866AAF0D}"/>
                </a:ext>
              </a:extLst>
            </p:cNvPr>
            <p:cNvSpPr/>
            <p:nvPr/>
          </p:nvSpPr>
          <p:spPr>
            <a:xfrm>
              <a:off x="6876256" y="4884692"/>
              <a:ext cx="360040" cy="360040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C70E414-023B-436F-B930-A99B80C3EE04}"/>
                </a:ext>
              </a:extLst>
            </p:cNvPr>
            <p:cNvSpPr/>
            <p:nvPr/>
          </p:nvSpPr>
          <p:spPr>
            <a:xfrm>
              <a:off x="7814248" y="3017813"/>
              <a:ext cx="265351" cy="265351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C40F6FC-0167-4536-99A7-2256E1468281}"/>
                </a:ext>
              </a:extLst>
            </p:cNvPr>
            <p:cNvSpPr/>
            <p:nvPr/>
          </p:nvSpPr>
          <p:spPr>
            <a:xfrm>
              <a:off x="6300193" y="2437170"/>
              <a:ext cx="136118" cy="136118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E1D84A8-75FD-4840-88E4-9F3373108845}"/>
                </a:ext>
              </a:extLst>
            </p:cNvPr>
            <p:cNvSpPr/>
            <p:nvPr/>
          </p:nvSpPr>
          <p:spPr>
            <a:xfrm>
              <a:off x="5540138" y="3686936"/>
              <a:ext cx="223439" cy="22343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41E0A34-6A54-4D23-BEF4-4B35AFCE0D58}"/>
                </a:ext>
              </a:extLst>
            </p:cNvPr>
            <p:cNvSpPr/>
            <p:nvPr/>
          </p:nvSpPr>
          <p:spPr>
            <a:xfrm>
              <a:off x="6058655" y="3778248"/>
              <a:ext cx="1564549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</a:rPr>
                <a:t>Main Text</a:t>
              </a:r>
              <a:endParaRPr lang="ko-KR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8" name="Oval 39">
              <a:extLst>
                <a:ext uri="{FF2B5EF4-FFF2-40B4-BE49-F238E27FC236}">
                  <a16:creationId xmlns:a16="http://schemas.microsoft.com/office/drawing/2014/main" id="{AD8B4F65-0BBD-4D9B-8E22-69F33C085D64}"/>
                </a:ext>
              </a:extLst>
            </p:cNvPr>
            <p:cNvSpPr/>
            <p:nvPr/>
          </p:nvSpPr>
          <p:spPr>
            <a:xfrm>
              <a:off x="8985167" y="3910162"/>
              <a:ext cx="360040" cy="360040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9" name="Oval 42">
              <a:extLst>
                <a:ext uri="{FF2B5EF4-FFF2-40B4-BE49-F238E27FC236}">
                  <a16:creationId xmlns:a16="http://schemas.microsoft.com/office/drawing/2014/main" id="{175ACAE2-9621-4381-8A0C-0A6EA580BC58}"/>
                </a:ext>
              </a:extLst>
            </p:cNvPr>
            <p:cNvSpPr/>
            <p:nvPr/>
          </p:nvSpPr>
          <p:spPr>
            <a:xfrm>
              <a:off x="6975445" y="2662065"/>
              <a:ext cx="223439" cy="22343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0" name="Oval 41">
              <a:extLst>
                <a:ext uri="{FF2B5EF4-FFF2-40B4-BE49-F238E27FC236}">
                  <a16:creationId xmlns:a16="http://schemas.microsoft.com/office/drawing/2014/main" id="{C9A877F8-03FE-4D0C-A6B3-15B5986213A0}"/>
                </a:ext>
              </a:extLst>
            </p:cNvPr>
            <p:cNvSpPr/>
            <p:nvPr/>
          </p:nvSpPr>
          <p:spPr>
            <a:xfrm>
              <a:off x="6094196" y="4439335"/>
              <a:ext cx="136118" cy="136118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47CBF48-2101-4D74-8E36-3D399E5F62EB}"/>
              </a:ext>
            </a:extLst>
          </p:cNvPr>
          <p:cNvGrpSpPr/>
          <p:nvPr/>
        </p:nvGrpSpPr>
        <p:grpSpPr>
          <a:xfrm>
            <a:off x="931226" y="2041597"/>
            <a:ext cx="4299710" cy="3716090"/>
            <a:chOff x="467544" y="1934588"/>
            <a:chExt cx="3456384" cy="371609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485C9EC7-24AC-45BA-9988-070182A419C0}"/>
                </a:ext>
              </a:extLst>
            </p:cNvPr>
            <p:cNvSpPr/>
            <p:nvPr/>
          </p:nvSpPr>
          <p:spPr>
            <a:xfrm>
              <a:off x="467544" y="2366637"/>
              <a:ext cx="3456384" cy="3284041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Get a modern PowerPoint  Presentation that is beautifully designed. </a:t>
              </a:r>
            </a:p>
            <a:p>
              <a:pPr>
                <a:lnSpc>
                  <a:spcPct val="150000"/>
                </a:lnSpc>
              </a:pPr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 Easy to change colors, photos and Text. 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2E64127-B69F-440B-B31C-75B1F04DE391}"/>
                </a:ext>
              </a:extLst>
            </p:cNvPr>
            <p:cNvSpPr/>
            <p:nvPr/>
          </p:nvSpPr>
          <p:spPr>
            <a:xfrm>
              <a:off x="467544" y="1934588"/>
              <a:ext cx="34563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Rectangle 16">
            <a:extLst>
              <a:ext uri="{FF2B5EF4-FFF2-40B4-BE49-F238E27FC236}">
                <a16:creationId xmlns:a16="http://schemas.microsoft.com/office/drawing/2014/main" id="{5A7A665C-310E-4051-B090-99AEA5178853}"/>
              </a:ext>
            </a:extLst>
          </p:cNvPr>
          <p:cNvSpPr/>
          <p:nvPr/>
        </p:nvSpPr>
        <p:spPr>
          <a:xfrm rot="2700000">
            <a:off x="8414408" y="3948769"/>
            <a:ext cx="306039" cy="54867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DDC5E453-64FC-43E3-B40B-76DF1819D3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Infographic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210FA5A-0C8D-4AEA-A905-ABA0758B56E6}"/>
              </a:ext>
            </a:extLst>
          </p:cNvPr>
          <p:cNvGrpSpPr/>
          <p:nvPr/>
        </p:nvGrpSpPr>
        <p:grpSpPr>
          <a:xfrm>
            <a:off x="729611" y="3963107"/>
            <a:ext cx="10726327" cy="687735"/>
            <a:chOff x="826891" y="2988607"/>
            <a:chExt cx="10726327" cy="687735"/>
          </a:xfrm>
        </p:grpSpPr>
        <p:sp>
          <p:nvSpPr>
            <p:cNvPr id="74" name="Rectangle: Top Corners Rounded 73">
              <a:extLst>
                <a:ext uri="{FF2B5EF4-FFF2-40B4-BE49-F238E27FC236}">
                  <a16:creationId xmlns:a16="http://schemas.microsoft.com/office/drawing/2014/main" id="{D97462DF-0F30-4212-8EC1-B704358DCD82}"/>
                </a:ext>
              </a:extLst>
            </p:cNvPr>
            <p:cNvSpPr/>
            <p:nvPr/>
          </p:nvSpPr>
          <p:spPr>
            <a:xfrm rot="16200000">
              <a:off x="1672711" y="2142787"/>
              <a:ext cx="457200" cy="2148840"/>
            </a:xfrm>
            <a:prstGeom prst="round2SameRect">
              <a:avLst>
                <a:gd name="adj1" fmla="val 50000"/>
                <a:gd name="adj2" fmla="val 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: Top Corners Rounded 74">
              <a:extLst>
                <a:ext uri="{FF2B5EF4-FFF2-40B4-BE49-F238E27FC236}">
                  <a16:creationId xmlns:a16="http://schemas.microsoft.com/office/drawing/2014/main" id="{E1763325-453C-46C5-A4CA-0B8784465AEA}"/>
                </a:ext>
              </a:extLst>
            </p:cNvPr>
            <p:cNvSpPr/>
            <p:nvPr/>
          </p:nvSpPr>
          <p:spPr>
            <a:xfrm rot="16200000">
              <a:off x="10250198" y="2142788"/>
              <a:ext cx="457200" cy="214884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: Top Corners Rounded 75">
              <a:extLst>
                <a:ext uri="{FF2B5EF4-FFF2-40B4-BE49-F238E27FC236}">
                  <a16:creationId xmlns:a16="http://schemas.microsoft.com/office/drawing/2014/main" id="{1F1351F5-D668-4D5E-8E04-B8F20627F704}"/>
                </a:ext>
              </a:extLst>
            </p:cNvPr>
            <p:cNvSpPr/>
            <p:nvPr/>
          </p:nvSpPr>
          <p:spPr>
            <a:xfrm rot="16200000">
              <a:off x="3817083" y="2142788"/>
              <a:ext cx="457200" cy="2148840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: Top Corners Rounded 76">
              <a:extLst>
                <a:ext uri="{FF2B5EF4-FFF2-40B4-BE49-F238E27FC236}">
                  <a16:creationId xmlns:a16="http://schemas.microsoft.com/office/drawing/2014/main" id="{93A4137D-6617-4DF4-9698-EE1C185DC691}"/>
                </a:ext>
              </a:extLst>
            </p:cNvPr>
            <p:cNvSpPr/>
            <p:nvPr/>
          </p:nvSpPr>
          <p:spPr>
            <a:xfrm rot="16200000">
              <a:off x="5961455" y="2142788"/>
              <a:ext cx="457200" cy="2148840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: Top Corners Rounded 77">
              <a:extLst>
                <a:ext uri="{FF2B5EF4-FFF2-40B4-BE49-F238E27FC236}">
                  <a16:creationId xmlns:a16="http://schemas.microsoft.com/office/drawing/2014/main" id="{46AF27F7-97B6-4B0E-91B6-E462EA912AFB}"/>
                </a:ext>
              </a:extLst>
            </p:cNvPr>
            <p:cNvSpPr/>
            <p:nvPr/>
          </p:nvSpPr>
          <p:spPr>
            <a:xfrm rot="16200000">
              <a:off x="8105827" y="2142788"/>
              <a:ext cx="457200" cy="2148840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Isosceles Triangle 78">
              <a:extLst>
                <a:ext uri="{FF2B5EF4-FFF2-40B4-BE49-F238E27FC236}">
                  <a16:creationId xmlns:a16="http://schemas.microsoft.com/office/drawing/2014/main" id="{762D979E-F30B-42BF-85DA-F7282791C669}"/>
                </a:ext>
              </a:extLst>
            </p:cNvPr>
            <p:cNvSpPr/>
            <p:nvPr/>
          </p:nvSpPr>
          <p:spPr>
            <a:xfrm rot="10800000">
              <a:off x="1757853" y="3429000"/>
              <a:ext cx="286916" cy="24734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Isosceles Triangle 79">
              <a:extLst>
                <a:ext uri="{FF2B5EF4-FFF2-40B4-BE49-F238E27FC236}">
                  <a16:creationId xmlns:a16="http://schemas.microsoft.com/office/drawing/2014/main" id="{4822A8EF-F62B-475C-98B5-428CA9FB8937}"/>
                </a:ext>
              </a:extLst>
            </p:cNvPr>
            <p:cNvSpPr/>
            <p:nvPr/>
          </p:nvSpPr>
          <p:spPr>
            <a:xfrm rot="10800000">
              <a:off x="3902225" y="3429000"/>
              <a:ext cx="286916" cy="24734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Isosceles Triangle 80">
              <a:extLst>
                <a:ext uri="{FF2B5EF4-FFF2-40B4-BE49-F238E27FC236}">
                  <a16:creationId xmlns:a16="http://schemas.microsoft.com/office/drawing/2014/main" id="{49CC2A2C-2819-4C94-994F-C1CD9A49C84D}"/>
                </a:ext>
              </a:extLst>
            </p:cNvPr>
            <p:cNvSpPr/>
            <p:nvPr/>
          </p:nvSpPr>
          <p:spPr>
            <a:xfrm rot="10800000">
              <a:off x="6046597" y="3429000"/>
              <a:ext cx="286916" cy="24734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Isosceles Triangle 81">
              <a:extLst>
                <a:ext uri="{FF2B5EF4-FFF2-40B4-BE49-F238E27FC236}">
                  <a16:creationId xmlns:a16="http://schemas.microsoft.com/office/drawing/2014/main" id="{8707E85C-CB03-43CA-89E8-882982C3BA73}"/>
                </a:ext>
              </a:extLst>
            </p:cNvPr>
            <p:cNvSpPr/>
            <p:nvPr/>
          </p:nvSpPr>
          <p:spPr>
            <a:xfrm rot="10800000">
              <a:off x="8190969" y="3429000"/>
              <a:ext cx="286916" cy="24734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id="{6854FE7B-0A6A-4FD3-9C3C-74E7E1156C8F}"/>
                </a:ext>
              </a:extLst>
            </p:cNvPr>
            <p:cNvSpPr/>
            <p:nvPr/>
          </p:nvSpPr>
          <p:spPr>
            <a:xfrm rot="10800000">
              <a:off x="10335340" y="3429001"/>
              <a:ext cx="286916" cy="247341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C15B19B5-F874-4D9A-BDFC-6DB1CC505A89}"/>
              </a:ext>
            </a:extLst>
          </p:cNvPr>
          <p:cNvSpPr txBox="1"/>
          <p:nvPr/>
        </p:nvSpPr>
        <p:spPr>
          <a:xfrm>
            <a:off x="1348997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2017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02B669AF-14A0-4540-BDFD-817B186270FB}"/>
              </a:ext>
            </a:extLst>
          </p:cNvPr>
          <p:cNvSpPr txBox="1"/>
          <p:nvPr/>
        </p:nvSpPr>
        <p:spPr>
          <a:xfrm>
            <a:off x="3493369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38D3E16-0F60-45FC-A8F6-5BBB2FBEFB76}"/>
              </a:ext>
            </a:extLst>
          </p:cNvPr>
          <p:cNvSpPr txBox="1"/>
          <p:nvPr/>
        </p:nvSpPr>
        <p:spPr>
          <a:xfrm>
            <a:off x="5637741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2019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52E6FA4-0FB7-4FE2-B3E6-9479739AA92F}"/>
              </a:ext>
            </a:extLst>
          </p:cNvPr>
          <p:cNvSpPr txBox="1"/>
          <p:nvPr/>
        </p:nvSpPr>
        <p:spPr>
          <a:xfrm>
            <a:off x="7782113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2020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9" name="그룹 13">
            <a:extLst>
              <a:ext uri="{FF2B5EF4-FFF2-40B4-BE49-F238E27FC236}">
                <a16:creationId xmlns:a16="http://schemas.microsoft.com/office/drawing/2014/main" id="{4FF6DA08-9E9B-40D3-B207-D3D64A439145}"/>
              </a:ext>
            </a:extLst>
          </p:cNvPr>
          <p:cNvGrpSpPr/>
          <p:nvPr/>
        </p:nvGrpSpPr>
        <p:grpSpPr>
          <a:xfrm>
            <a:off x="935127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9BD09A9-D358-4ED1-A9DC-BECDC5E7B91A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5D52A182-E72E-408F-BDC3-0B14F2FFFE67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92" name="그룹 13">
            <a:extLst>
              <a:ext uri="{FF2B5EF4-FFF2-40B4-BE49-F238E27FC236}">
                <a16:creationId xmlns:a16="http://schemas.microsoft.com/office/drawing/2014/main" id="{DC3FB3C1-B8BE-498D-9830-3E707D7FC3BE}"/>
              </a:ext>
            </a:extLst>
          </p:cNvPr>
          <p:cNvGrpSpPr/>
          <p:nvPr/>
        </p:nvGrpSpPr>
        <p:grpSpPr>
          <a:xfrm>
            <a:off x="3079498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5AB71668-9A7C-4229-8AC3-636BA73DA6D9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D0F7DBF8-836A-42FE-96F8-A93B171CD5E4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95" name="그룹 13">
            <a:extLst>
              <a:ext uri="{FF2B5EF4-FFF2-40B4-BE49-F238E27FC236}">
                <a16:creationId xmlns:a16="http://schemas.microsoft.com/office/drawing/2014/main" id="{64EE08E1-9B95-426A-AA2E-DE60052B6C7F}"/>
              </a:ext>
            </a:extLst>
          </p:cNvPr>
          <p:cNvGrpSpPr/>
          <p:nvPr/>
        </p:nvGrpSpPr>
        <p:grpSpPr>
          <a:xfrm>
            <a:off x="5223869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B5D464F-3659-4191-81C3-38AE73F4C025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B23505A7-0ED1-4A9D-9E57-1DF7E85CC4D8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98" name="그룹 13">
            <a:extLst>
              <a:ext uri="{FF2B5EF4-FFF2-40B4-BE49-F238E27FC236}">
                <a16:creationId xmlns:a16="http://schemas.microsoft.com/office/drawing/2014/main" id="{E9F12828-1355-4C76-B63F-5EDCE529E178}"/>
              </a:ext>
            </a:extLst>
          </p:cNvPr>
          <p:cNvGrpSpPr/>
          <p:nvPr/>
        </p:nvGrpSpPr>
        <p:grpSpPr>
          <a:xfrm>
            <a:off x="7368240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C7763F52-9DA8-4CA5-96AF-FB6E0473E1BB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0AA5511-3659-49B8-B921-DF48B2FC08EE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101" name="그룹 13">
            <a:extLst>
              <a:ext uri="{FF2B5EF4-FFF2-40B4-BE49-F238E27FC236}">
                <a16:creationId xmlns:a16="http://schemas.microsoft.com/office/drawing/2014/main" id="{E2EC7C26-7E9D-4A7C-8421-D6E7940957CB}"/>
              </a:ext>
            </a:extLst>
          </p:cNvPr>
          <p:cNvGrpSpPr/>
          <p:nvPr/>
        </p:nvGrpSpPr>
        <p:grpSpPr>
          <a:xfrm>
            <a:off x="9512611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80868D67-011D-410F-B0FD-A8A22972E56D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7406C501-3EAD-493D-B14A-E1F08D5888AD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104" name="Graphic 2">
            <a:extLst>
              <a:ext uri="{FF2B5EF4-FFF2-40B4-BE49-F238E27FC236}">
                <a16:creationId xmlns:a16="http://schemas.microsoft.com/office/drawing/2014/main" id="{BF727C8E-3C9B-4C1B-AC26-B5924339849C}"/>
              </a:ext>
            </a:extLst>
          </p:cNvPr>
          <p:cNvGrpSpPr/>
          <p:nvPr/>
        </p:nvGrpSpPr>
        <p:grpSpPr>
          <a:xfrm rot="2700000">
            <a:off x="9850350" y="1394059"/>
            <a:ext cx="1100244" cy="2799957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990E00C-E437-4DD5-8850-0B3873373383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0235B0-263A-4288-8D82-CC05A36316AB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C3BE52E-30AD-4A18-AE14-AEF2A880A034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2B2A0CA-EDE7-4BDD-A3CE-C5552B1F93E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924383C-1A2F-4B45-8A2A-3FA28260A445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DA84F63-CA5C-47AF-A094-B9AA46D620E3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695A19B-FAE8-49AD-9CAE-726D31078342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D23278B-827D-42C8-A0B5-2E0606A62706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5C3FD75-AC0F-44B0-B166-B93D95A93F0F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C7C0013-C6C4-4C82-A6C1-874B7B9B43D5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6220AE3-4C72-4E0A-9615-4320ADEDE1F8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87A239-4146-43D2-BD52-A22AA057E2AA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FA0ECCE-426C-4CF9-8BCD-D651E457C091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0951A17-F3C6-4B39-A46B-F84A36BDA146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C5AED95F-65CE-425A-A7B1-C804F9638A80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EEF74DE-A783-4782-9E44-7CEA8692AF73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D007874-142D-4EEA-BC68-F7F33CE9350B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366A12F-F69D-4ADB-92DB-13D9F602F9CC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A43EF45-35B7-4FFC-8937-1CFB9C736F9B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D26668B-A823-4296-A8E5-88AA7425B544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E9EE3730-6301-4ED8-AA76-E6B7B526F906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DDF2D99-6A73-43B0-9043-144EB5E1FAF2}"/>
              </a:ext>
            </a:extLst>
          </p:cNvPr>
          <p:cNvGrpSpPr/>
          <p:nvPr/>
        </p:nvGrpSpPr>
        <p:grpSpPr>
          <a:xfrm>
            <a:off x="7327693" y="2032295"/>
            <a:ext cx="1968838" cy="1657407"/>
            <a:chOff x="7327693" y="2032295"/>
            <a:chExt cx="1968838" cy="1657407"/>
          </a:xfrm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92ECA46-94E6-4084-BA9E-1F4EC330A60C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6C7601A9-7DC0-450C-BCD4-FA8445DEFB7C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8F61E6E-9957-4CE9-9B82-7C25F6F08C9D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0411C06-955A-41EA-80FC-DD1EF4C6ADE0}"/>
              </a:ext>
            </a:extLst>
          </p:cNvPr>
          <p:cNvGrpSpPr/>
          <p:nvPr/>
        </p:nvGrpSpPr>
        <p:grpSpPr>
          <a:xfrm>
            <a:off x="5201476" y="2323394"/>
            <a:ext cx="1693908" cy="1185670"/>
            <a:chOff x="5201476" y="2323394"/>
            <a:chExt cx="1693908" cy="1185670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3C465F9C-6E88-4A53-94D6-8D044491927B}"/>
                </a:ext>
              </a:extLst>
            </p:cNvPr>
            <p:cNvSpPr/>
            <p:nvPr/>
          </p:nvSpPr>
          <p:spPr>
            <a:xfrm>
              <a:off x="5201476" y="2596455"/>
              <a:ext cx="4890" cy="2444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4A6B1417-5DE2-4EC2-B8CC-0D5949A5DD17}"/>
                </a:ext>
              </a:extLst>
            </p:cNvPr>
            <p:cNvSpPr/>
            <p:nvPr/>
          </p:nvSpPr>
          <p:spPr>
            <a:xfrm>
              <a:off x="5274561" y="2323394"/>
              <a:ext cx="1620823" cy="1185670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B1651B6-0A21-4019-9ADA-9F7D8B2B0724}"/>
                </a:ext>
              </a:extLst>
            </p:cNvPr>
            <p:cNvSpPr/>
            <p:nvPr/>
          </p:nvSpPr>
          <p:spPr>
            <a:xfrm>
              <a:off x="5321958" y="2342805"/>
              <a:ext cx="1545110" cy="1133257"/>
            </a:xfrm>
            <a:custGeom>
              <a:avLst/>
              <a:gdLst>
                <a:gd name="connsiteX0" fmla="*/ 1204092 w 1545110"/>
                <a:gd name="connsiteY0" fmla="*/ 90187 h 1133257"/>
                <a:gd name="connsiteX1" fmla="*/ 1378596 w 1545110"/>
                <a:gd name="connsiteY1" fmla="*/ 176408 h 1133257"/>
                <a:gd name="connsiteX2" fmla="*/ 1499608 w 1545110"/>
                <a:gd name="connsiteY2" fmla="*/ 362938 h 1133257"/>
                <a:gd name="connsiteX3" fmla="*/ 1475161 w 1545110"/>
                <a:gd name="connsiteY3" fmla="*/ 895145 h 1133257"/>
                <a:gd name="connsiteX4" fmla="*/ 1335814 w 1545110"/>
                <a:gd name="connsiteY4" fmla="*/ 1018846 h 1133257"/>
                <a:gd name="connsiteX5" fmla="*/ 1376641 w 1545110"/>
                <a:gd name="connsiteY5" fmla="*/ 902968 h 1133257"/>
                <a:gd name="connsiteX6" fmla="*/ 1298655 w 1545110"/>
                <a:gd name="connsiteY6" fmla="*/ 226769 h 1133257"/>
                <a:gd name="connsiteX7" fmla="*/ 1117993 w 1545110"/>
                <a:gd name="connsiteY7" fmla="*/ 95489 h 1133257"/>
                <a:gd name="connsiteX8" fmla="*/ 1204092 w 1545110"/>
                <a:gd name="connsiteY8" fmla="*/ 90187 h 1133257"/>
                <a:gd name="connsiteX9" fmla="*/ 577550 w 1545110"/>
                <a:gd name="connsiteY9" fmla="*/ 15239 h 1133257"/>
                <a:gd name="connsiteX10" fmla="*/ 624656 w 1545110"/>
                <a:gd name="connsiteY10" fmla="*/ 18971 h 1133257"/>
                <a:gd name="connsiteX11" fmla="*/ 597520 w 1545110"/>
                <a:gd name="connsiteY11" fmla="*/ 158563 h 1133257"/>
                <a:gd name="connsiteX12" fmla="*/ 559139 w 1545110"/>
                <a:gd name="connsiteY12" fmla="*/ 313555 h 1133257"/>
                <a:gd name="connsiteX13" fmla="*/ 517090 w 1545110"/>
                <a:gd name="connsiteY13" fmla="*/ 767288 h 1133257"/>
                <a:gd name="connsiteX14" fmla="*/ 615611 w 1545110"/>
                <a:gd name="connsiteY14" fmla="*/ 1073362 h 1133257"/>
                <a:gd name="connsiteX15" fmla="*/ 580408 w 1545110"/>
                <a:gd name="connsiteY15" fmla="*/ 1110277 h 1133257"/>
                <a:gd name="connsiteX16" fmla="*/ 281668 w 1545110"/>
                <a:gd name="connsiteY16" fmla="*/ 981686 h 1133257"/>
                <a:gd name="connsiteX17" fmla="*/ 166279 w 1545110"/>
                <a:gd name="connsiteY17" fmla="*/ 557779 h 1133257"/>
                <a:gd name="connsiteX18" fmla="*/ 260399 w 1545110"/>
                <a:gd name="connsiteY18" fmla="*/ 272240 h 1133257"/>
                <a:gd name="connsiteX19" fmla="*/ 439349 w 1545110"/>
                <a:gd name="connsiteY19" fmla="*/ 68354 h 1133257"/>
                <a:gd name="connsiteX20" fmla="*/ 577550 w 1545110"/>
                <a:gd name="connsiteY20" fmla="*/ 15239 h 1133257"/>
                <a:gd name="connsiteX21" fmla="*/ 867506 w 1545110"/>
                <a:gd name="connsiteY21" fmla="*/ 14050 h 1133257"/>
                <a:gd name="connsiteX22" fmla="*/ 920219 w 1545110"/>
                <a:gd name="connsiteY22" fmla="*/ 26549 h 1133257"/>
                <a:gd name="connsiteX23" fmla="*/ 1234850 w 1545110"/>
                <a:gd name="connsiteY23" fmla="*/ 200854 h 1133257"/>
                <a:gd name="connsiteX24" fmla="*/ 1376641 w 1545110"/>
                <a:gd name="connsiteY24" fmla="*/ 422587 h 1133257"/>
                <a:gd name="connsiteX25" fmla="*/ 1298656 w 1545110"/>
                <a:gd name="connsiteY25" fmla="*/ 995865 h 1133257"/>
                <a:gd name="connsiteX26" fmla="*/ 1015073 w 1545110"/>
                <a:gd name="connsiteY26" fmla="*/ 1072628 h 1133257"/>
                <a:gd name="connsiteX27" fmla="*/ 1100393 w 1545110"/>
                <a:gd name="connsiteY27" fmla="*/ 739418 h 1133257"/>
                <a:gd name="connsiteX28" fmla="*/ 1086213 w 1545110"/>
                <a:gd name="connsiteY28" fmla="*/ 454368 h 1133257"/>
                <a:gd name="connsiteX29" fmla="*/ 890150 w 1545110"/>
                <a:gd name="connsiteY29" fmla="*/ 54174 h 1133257"/>
                <a:gd name="connsiteX30" fmla="*/ 867506 w 1545110"/>
                <a:gd name="connsiteY30" fmla="*/ 14050 h 1133257"/>
                <a:gd name="connsiteX31" fmla="*/ 437530 w 1545110"/>
                <a:gd name="connsiteY31" fmla="*/ 10991 h 1133257"/>
                <a:gd name="connsiteX32" fmla="*/ 475287 w 1545110"/>
                <a:gd name="connsiteY32" fmla="*/ 18970 h 1133257"/>
                <a:gd name="connsiteX33" fmla="*/ 182414 w 1545110"/>
                <a:gd name="connsiteY33" fmla="*/ 366604 h 1133257"/>
                <a:gd name="connsiteX34" fmla="*/ 148188 w 1545110"/>
                <a:gd name="connsiteY34" fmla="*/ 772176 h 1133257"/>
                <a:gd name="connsiteX35" fmla="*/ 343030 w 1545110"/>
                <a:gd name="connsiteY35" fmla="*/ 1102208 h 1133257"/>
                <a:gd name="connsiteX36" fmla="*/ 68736 w 1545110"/>
                <a:gd name="connsiteY36" fmla="*/ 857251 h 1133257"/>
                <a:gd name="connsiteX37" fmla="*/ 72403 w 1545110"/>
                <a:gd name="connsiteY37" fmla="*/ 256349 h 1133257"/>
                <a:gd name="connsiteX38" fmla="*/ 437530 w 1545110"/>
                <a:gd name="connsiteY38" fmla="*/ 10991 h 1133257"/>
                <a:gd name="connsiteX39" fmla="*/ 763667 w 1545110"/>
                <a:gd name="connsiteY39" fmla="*/ 239 h 1133257"/>
                <a:gd name="connsiteX40" fmla="*/ 838811 w 1545110"/>
                <a:gd name="connsiteY40" fmla="*/ 18972 h 1133257"/>
                <a:gd name="connsiteX41" fmla="*/ 1025585 w 1545110"/>
                <a:gd name="connsiteY41" fmla="*/ 348514 h 1133257"/>
                <a:gd name="connsiteX42" fmla="*/ 1026074 w 1545110"/>
                <a:gd name="connsiteY42" fmla="*/ 348514 h 1133257"/>
                <a:gd name="connsiteX43" fmla="*/ 1077412 w 1545110"/>
                <a:gd name="connsiteY43" fmla="*/ 550690 h 1133257"/>
                <a:gd name="connsiteX44" fmla="*/ 1025096 w 1545110"/>
                <a:gd name="connsiteY44" fmla="*/ 1002467 h 1133257"/>
                <a:gd name="connsiteX45" fmla="*/ 830254 w 1545110"/>
                <a:gd name="connsiteY45" fmla="*/ 1133257 h 1133257"/>
                <a:gd name="connsiteX46" fmla="*/ 830010 w 1545110"/>
                <a:gd name="connsiteY46" fmla="*/ 1133257 h 1133257"/>
                <a:gd name="connsiteX47" fmla="*/ 829766 w 1545110"/>
                <a:gd name="connsiteY47" fmla="*/ 1133257 h 1133257"/>
                <a:gd name="connsiteX48" fmla="*/ 752514 w 1545110"/>
                <a:gd name="connsiteY48" fmla="*/ 1125190 h 1133257"/>
                <a:gd name="connsiteX49" fmla="*/ 669639 w 1545110"/>
                <a:gd name="connsiteY49" fmla="*/ 1063095 h 1133257"/>
                <a:gd name="connsiteX50" fmla="*/ 564200 w 1545110"/>
                <a:gd name="connsiteY50" fmla="*/ 828736 h 1133257"/>
                <a:gd name="connsiteX51" fmla="*/ 589942 w 1545110"/>
                <a:gd name="connsiteY51" fmla="*/ 393497 h 1133257"/>
                <a:gd name="connsiteX52" fmla="*/ 715110 w 1545110"/>
                <a:gd name="connsiteY52" fmla="*/ 15794 h 1133257"/>
                <a:gd name="connsiteX53" fmla="*/ 763667 w 1545110"/>
                <a:gd name="connsiteY53" fmla="*/ 239 h 113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5110" h="1133257">
                  <a:moveTo>
                    <a:pt x="1204092" y="90187"/>
                  </a:moveTo>
                  <a:cubicBezTo>
                    <a:pt x="1277661" y="92388"/>
                    <a:pt x="1319190" y="118103"/>
                    <a:pt x="1378596" y="176408"/>
                  </a:cubicBezTo>
                  <a:cubicBezTo>
                    <a:pt x="1436780" y="233369"/>
                    <a:pt x="1467093" y="280796"/>
                    <a:pt x="1499608" y="362938"/>
                  </a:cubicBezTo>
                  <a:cubicBezTo>
                    <a:pt x="1569037" y="537733"/>
                    <a:pt x="1557547" y="728418"/>
                    <a:pt x="1475161" y="895145"/>
                  </a:cubicBezTo>
                  <a:cubicBezTo>
                    <a:pt x="1466605" y="912013"/>
                    <a:pt x="1407443" y="995622"/>
                    <a:pt x="1335814" y="1018846"/>
                  </a:cubicBezTo>
                  <a:cubicBezTo>
                    <a:pt x="1306478" y="1028380"/>
                    <a:pt x="1349260" y="979242"/>
                    <a:pt x="1376641" y="902968"/>
                  </a:cubicBezTo>
                  <a:cubicBezTo>
                    <a:pt x="1433846" y="743330"/>
                    <a:pt x="1475894" y="464636"/>
                    <a:pt x="1298655" y="226769"/>
                  </a:cubicBezTo>
                  <a:cubicBezTo>
                    <a:pt x="1250739" y="162229"/>
                    <a:pt x="1203068" y="120914"/>
                    <a:pt x="1117993" y="95489"/>
                  </a:cubicBezTo>
                  <a:cubicBezTo>
                    <a:pt x="1151485" y="91333"/>
                    <a:pt x="1179569" y="89454"/>
                    <a:pt x="1204092" y="90187"/>
                  </a:cubicBezTo>
                  <a:close/>
                  <a:moveTo>
                    <a:pt x="577550" y="15239"/>
                  </a:moveTo>
                  <a:cubicBezTo>
                    <a:pt x="595015" y="13394"/>
                    <a:pt x="611333" y="14204"/>
                    <a:pt x="624656" y="18971"/>
                  </a:cubicBezTo>
                  <a:cubicBezTo>
                    <a:pt x="658882" y="31194"/>
                    <a:pt x="615611" y="117736"/>
                    <a:pt x="597520" y="158563"/>
                  </a:cubicBezTo>
                  <a:cubicBezTo>
                    <a:pt x="585786" y="185209"/>
                    <a:pt x="565495" y="289842"/>
                    <a:pt x="559139" y="313555"/>
                  </a:cubicBezTo>
                  <a:cubicBezTo>
                    <a:pt x="489466" y="573425"/>
                    <a:pt x="510734" y="685880"/>
                    <a:pt x="517090" y="767288"/>
                  </a:cubicBezTo>
                  <a:cubicBezTo>
                    <a:pt x="528580" y="917391"/>
                    <a:pt x="617078" y="1050137"/>
                    <a:pt x="615611" y="1073362"/>
                  </a:cubicBezTo>
                  <a:cubicBezTo>
                    <a:pt x="614389" y="1093408"/>
                    <a:pt x="595076" y="1103920"/>
                    <a:pt x="580408" y="1110277"/>
                  </a:cubicBezTo>
                  <a:cubicBezTo>
                    <a:pt x="463796" y="1159659"/>
                    <a:pt x="358919" y="1081674"/>
                    <a:pt x="281668" y="981686"/>
                  </a:cubicBezTo>
                  <a:cubicBezTo>
                    <a:pt x="181924" y="852852"/>
                    <a:pt x="151366" y="713016"/>
                    <a:pt x="166279" y="557779"/>
                  </a:cubicBezTo>
                  <a:cubicBezTo>
                    <a:pt x="181680" y="445079"/>
                    <a:pt x="199526" y="360982"/>
                    <a:pt x="260399" y="272240"/>
                  </a:cubicBezTo>
                  <a:cubicBezTo>
                    <a:pt x="334717" y="163941"/>
                    <a:pt x="371876" y="121648"/>
                    <a:pt x="439349" y="68354"/>
                  </a:cubicBezTo>
                  <a:cubicBezTo>
                    <a:pt x="462452" y="50202"/>
                    <a:pt x="525158" y="20774"/>
                    <a:pt x="577550" y="15239"/>
                  </a:cubicBezTo>
                  <a:close/>
                  <a:moveTo>
                    <a:pt x="867506" y="14050"/>
                  </a:moveTo>
                  <a:cubicBezTo>
                    <a:pt x="880127" y="12430"/>
                    <a:pt x="905307" y="19581"/>
                    <a:pt x="920219" y="26549"/>
                  </a:cubicBezTo>
                  <a:cubicBezTo>
                    <a:pt x="1032675" y="78620"/>
                    <a:pt x="1179356" y="136070"/>
                    <a:pt x="1234850" y="200854"/>
                  </a:cubicBezTo>
                  <a:cubicBezTo>
                    <a:pt x="1291811" y="267594"/>
                    <a:pt x="1349750" y="335801"/>
                    <a:pt x="1376641" y="422587"/>
                  </a:cubicBezTo>
                  <a:cubicBezTo>
                    <a:pt x="1426757" y="652876"/>
                    <a:pt x="1425535" y="822537"/>
                    <a:pt x="1298656" y="995865"/>
                  </a:cubicBezTo>
                  <a:cubicBezTo>
                    <a:pt x="1247806" y="1065294"/>
                    <a:pt x="1102348" y="1076784"/>
                    <a:pt x="1015073" y="1072628"/>
                  </a:cubicBezTo>
                  <a:cubicBezTo>
                    <a:pt x="1065434" y="1045247"/>
                    <a:pt x="1097214" y="791001"/>
                    <a:pt x="1100393" y="739418"/>
                  </a:cubicBezTo>
                  <a:cubicBezTo>
                    <a:pt x="1107971" y="613517"/>
                    <a:pt x="1105771" y="522575"/>
                    <a:pt x="1086213" y="454368"/>
                  </a:cubicBezTo>
                  <a:cubicBezTo>
                    <a:pt x="1074479" y="413053"/>
                    <a:pt x="955667" y="106490"/>
                    <a:pt x="890150" y="54174"/>
                  </a:cubicBezTo>
                  <a:cubicBezTo>
                    <a:pt x="854824" y="26060"/>
                    <a:pt x="854885" y="15670"/>
                    <a:pt x="867506" y="14050"/>
                  </a:cubicBezTo>
                  <a:close/>
                  <a:moveTo>
                    <a:pt x="437530" y="10991"/>
                  </a:moveTo>
                  <a:cubicBezTo>
                    <a:pt x="451577" y="11529"/>
                    <a:pt x="464286" y="14142"/>
                    <a:pt x="475287" y="18970"/>
                  </a:cubicBezTo>
                  <a:cubicBezTo>
                    <a:pt x="382389" y="50996"/>
                    <a:pt x="246465" y="238502"/>
                    <a:pt x="182414" y="366604"/>
                  </a:cubicBezTo>
                  <a:cubicBezTo>
                    <a:pt x="134498" y="498372"/>
                    <a:pt x="119585" y="633318"/>
                    <a:pt x="148188" y="772176"/>
                  </a:cubicBezTo>
                  <a:cubicBezTo>
                    <a:pt x="161879" y="837938"/>
                    <a:pt x="215906" y="976796"/>
                    <a:pt x="343030" y="1102208"/>
                  </a:cubicBezTo>
                  <a:cubicBezTo>
                    <a:pt x="237419" y="1093163"/>
                    <a:pt x="100028" y="915923"/>
                    <a:pt x="68736" y="857251"/>
                  </a:cubicBezTo>
                  <a:cubicBezTo>
                    <a:pt x="-27584" y="677078"/>
                    <a:pt x="-19272" y="373449"/>
                    <a:pt x="72403" y="256349"/>
                  </a:cubicBezTo>
                  <a:cubicBezTo>
                    <a:pt x="175294" y="105115"/>
                    <a:pt x="339202" y="7224"/>
                    <a:pt x="437530" y="10991"/>
                  </a:cubicBezTo>
                  <a:close/>
                  <a:moveTo>
                    <a:pt x="763667" y="239"/>
                  </a:moveTo>
                  <a:cubicBezTo>
                    <a:pt x="783561" y="-1136"/>
                    <a:pt x="807886" y="3203"/>
                    <a:pt x="838811" y="18972"/>
                  </a:cubicBezTo>
                  <a:cubicBezTo>
                    <a:pt x="890150" y="54175"/>
                    <a:pt x="1004805" y="287397"/>
                    <a:pt x="1025585" y="348514"/>
                  </a:cubicBezTo>
                  <a:cubicBezTo>
                    <a:pt x="1025585" y="348759"/>
                    <a:pt x="1025830" y="348514"/>
                    <a:pt x="1026074" y="348514"/>
                  </a:cubicBezTo>
                  <a:cubicBezTo>
                    <a:pt x="1050766" y="406209"/>
                    <a:pt x="1069345" y="474905"/>
                    <a:pt x="1077412" y="550690"/>
                  </a:cubicBezTo>
                  <a:cubicBezTo>
                    <a:pt x="1088169" y="656789"/>
                    <a:pt x="1044409" y="952351"/>
                    <a:pt x="1025096" y="1002467"/>
                  </a:cubicBezTo>
                  <a:cubicBezTo>
                    <a:pt x="978647" y="1099765"/>
                    <a:pt x="911174" y="1133013"/>
                    <a:pt x="830254" y="1133257"/>
                  </a:cubicBezTo>
                  <a:lnTo>
                    <a:pt x="830010" y="1133257"/>
                  </a:lnTo>
                  <a:lnTo>
                    <a:pt x="829766" y="1133257"/>
                  </a:lnTo>
                  <a:cubicBezTo>
                    <a:pt x="805074" y="1133257"/>
                    <a:pt x="779405" y="1130324"/>
                    <a:pt x="752514" y="1125190"/>
                  </a:cubicBezTo>
                  <a:cubicBezTo>
                    <a:pt x="716332" y="1118589"/>
                    <a:pt x="688707" y="1094631"/>
                    <a:pt x="669639" y="1063095"/>
                  </a:cubicBezTo>
                  <a:cubicBezTo>
                    <a:pt x="658149" y="1044515"/>
                    <a:pt x="577890" y="888386"/>
                    <a:pt x="564200" y="828736"/>
                  </a:cubicBezTo>
                  <a:cubicBezTo>
                    <a:pt x="531930" y="610181"/>
                    <a:pt x="587009" y="440190"/>
                    <a:pt x="589942" y="393497"/>
                  </a:cubicBezTo>
                  <a:cubicBezTo>
                    <a:pt x="593365" y="337514"/>
                    <a:pt x="635169" y="58820"/>
                    <a:pt x="715110" y="15794"/>
                  </a:cubicBezTo>
                  <a:cubicBezTo>
                    <a:pt x="728311" y="8704"/>
                    <a:pt x="743774" y="1614"/>
                    <a:pt x="763667" y="23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68C0AE1-6FE7-40C7-87F1-36F16A755C84}"/>
                </a:ext>
              </a:extLst>
            </p:cNvPr>
            <p:cNvSpPr/>
            <p:nvPr/>
          </p:nvSpPr>
          <p:spPr>
            <a:xfrm>
              <a:off x="5582412" y="2602549"/>
              <a:ext cx="383815" cy="281138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9B65A9FC-D454-4C05-8D03-B12C35B55455}"/>
                </a:ext>
              </a:extLst>
            </p:cNvPr>
            <p:cNvSpPr/>
            <p:nvPr/>
          </p:nvSpPr>
          <p:spPr>
            <a:xfrm>
              <a:off x="5591414" y="2614955"/>
              <a:ext cx="366702" cy="2615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F03E7E4-3CBB-47C4-83AF-10E743DDE741}"/>
                </a:ext>
              </a:extLst>
            </p:cNvPr>
            <p:cNvSpPr/>
            <p:nvPr/>
          </p:nvSpPr>
          <p:spPr>
            <a:xfrm>
              <a:off x="5635156" y="2680612"/>
              <a:ext cx="300696" cy="185796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6" name="Graphic 204">
              <a:extLst>
                <a:ext uri="{FF2B5EF4-FFF2-40B4-BE49-F238E27FC236}">
                  <a16:creationId xmlns:a16="http://schemas.microsoft.com/office/drawing/2014/main" id="{174AC5C5-02F2-405D-8938-CC76F43AEDA9}"/>
                </a:ext>
              </a:extLst>
            </p:cNvPr>
            <p:cNvGrpSpPr/>
            <p:nvPr/>
          </p:nvGrpSpPr>
          <p:grpSpPr>
            <a:xfrm>
              <a:off x="5434516" y="2607683"/>
              <a:ext cx="1244342" cy="735849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2BB5D67-D179-47A9-86A7-23CF3FC0682D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127ACD70-73C7-4185-B7F9-3A0956BF6AB7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B52E946-6FB5-4FDA-AC52-5AFDE5AA3CFC}"/>
                </a:ext>
              </a:extLst>
            </p:cNvPr>
            <p:cNvSpPr/>
            <p:nvPr/>
          </p:nvSpPr>
          <p:spPr>
            <a:xfrm>
              <a:off x="6130919" y="2619845"/>
              <a:ext cx="366702" cy="2615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66169A5-7D71-45C7-9638-EB4F7EABFB83}"/>
                </a:ext>
              </a:extLst>
            </p:cNvPr>
            <p:cNvSpPr/>
            <p:nvPr/>
          </p:nvSpPr>
          <p:spPr>
            <a:xfrm>
              <a:off x="5442883" y="2844143"/>
              <a:ext cx="1229674" cy="493825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BFCC5A-B657-4E25-BA9D-A624DD51F135}"/>
                </a:ext>
              </a:extLst>
            </p:cNvPr>
            <p:cNvSpPr/>
            <p:nvPr/>
          </p:nvSpPr>
          <p:spPr>
            <a:xfrm>
              <a:off x="5453278" y="2866113"/>
              <a:ext cx="2444" cy="26891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A1833AE-3E97-42E8-A8B3-6D845336BF37}"/>
                </a:ext>
              </a:extLst>
            </p:cNvPr>
            <p:cNvSpPr/>
            <p:nvPr/>
          </p:nvSpPr>
          <p:spPr>
            <a:xfrm>
              <a:off x="5453501" y="2868792"/>
              <a:ext cx="1166112" cy="437598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06FE4D9-FF90-4563-A086-5CFEC6C828E4}"/>
                </a:ext>
              </a:extLst>
            </p:cNvPr>
            <p:cNvSpPr/>
            <p:nvPr/>
          </p:nvSpPr>
          <p:spPr>
            <a:xfrm>
              <a:off x="6151479" y="2685502"/>
              <a:ext cx="300696" cy="185796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661C7FCD-761C-4A2A-A797-CF2DD1125913}"/>
              </a:ext>
            </a:extLst>
          </p:cNvPr>
          <p:cNvSpPr txBox="1"/>
          <p:nvPr/>
        </p:nvSpPr>
        <p:spPr>
          <a:xfrm>
            <a:off x="9948404" y="3958643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2021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CEE2B8A2-072F-434D-A975-6CE813A991F8}"/>
              </a:ext>
            </a:extLst>
          </p:cNvPr>
          <p:cNvGrpSpPr/>
          <p:nvPr/>
        </p:nvGrpSpPr>
        <p:grpSpPr>
          <a:xfrm rot="21309799" flipH="1">
            <a:off x="3365130" y="1977853"/>
            <a:ext cx="1047920" cy="1487618"/>
            <a:chOff x="3805328" y="4061908"/>
            <a:chExt cx="310118" cy="440241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257F8D4-F388-40EE-B759-6541098347B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4442FBE-53A9-4A86-A45D-FAAAB69AD02C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171D401-7716-404D-A2C8-965AEB16B9B8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3" name="Graphic 867">
            <a:extLst>
              <a:ext uri="{FF2B5EF4-FFF2-40B4-BE49-F238E27FC236}">
                <a16:creationId xmlns:a16="http://schemas.microsoft.com/office/drawing/2014/main" id="{619F2A95-253B-43AA-8406-A019149C6A51}"/>
              </a:ext>
            </a:extLst>
          </p:cNvPr>
          <p:cNvSpPr/>
          <p:nvPr/>
        </p:nvSpPr>
        <p:spPr>
          <a:xfrm rot="7200000">
            <a:off x="1350647" y="2210545"/>
            <a:ext cx="1180930" cy="1494513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E926EB6-7DF5-4BDA-B8C8-D9DACF772C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9210532"/>
              </p:ext>
            </p:extLst>
          </p:nvPr>
        </p:nvGraphicFramePr>
        <p:xfrm>
          <a:off x="852854" y="1717982"/>
          <a:ext cx="3726790" cy="3168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BB459478-26F3-43BC-AD3C-EDB5BE1BE6D2}"/>
              </a:ext>
            </a:extLst>
          </p:cNvPr>
          <p:cNvSpPr txBox="1"/>
          <p:nvPr/>
        </p:nvSpPr>
        <p:spPr>
          <a:xfrm>
            <a:off x="1456109" y="4871267"/>
            <a:ext cx="2520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Chart Title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327D555-1835-4C55-A5C6-4C095C173BFE}"/>
              </a:ext>
            </a:extLst>
          </p:cNvPr>
          <p:cNvGrpSpPr/>
          <p:nvPr/>
        </p:nvGrpSpPr>
        <p:grpSpPr>
          <a:xfrm>
            <a:off x="5670636" y="1730437"/>
            <a:ext cx="2259059" cy="866890"/>
            <a:chOff x="1113220" y="4149080"/>
            <a:chExt cx="2016661" cy="86689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6957159-115C-4AEA-9A4F-224E9FAD0EDE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738B055-7413-4A09-A933-20AAA15EFDC0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539108D4-F9B0-4F22-81A3-6F101B0FD04E}"/>
              </a:ext>
            </a:extLst>
          </p:cNvPr>
          <p:cNvSpPr/>
          <p:nvPr/>
        </p:nvSpPr>
        <p:spPr>
          <a:xfrm>
            <a:off x="4961456" y="1880482"/>
            <a:ext cx="566802" cy="56680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67BDC88-5543-4B36-86FD-89470DC3250F}"/>
              </a:ext>
            </a:extLst>
          </p:cNvPr>
          <p:cNvGrpSpPr/>
          <p:nvPr/>
        </p:nvGrpSpPr>
        <p:grpSpPr>
          <a:xfrm>
            <a:off x="9044588" y="1730437"/>
            <a:ext cx="2259059" cy="866890"/>
            <a:chOff x="1113220" y="4149080"/>
            <a:chExt cx="2016661" cy="86689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6E0E6BF-9DC3-4969-96EA-D0DF487B0295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D0D63E-EFE7-413B-B17D-652D7499EDFB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4CEAFEE7-C538-49D0-B99C-D4D5707E896B}"/>
              </a:ext>
            </a:extLst>
          </p:cNvPr>
          <p:cNvSpPr/>
          <p:nvPr/>
        </p:nvSpPr>
        <p:spPr>
          <a:xfrm>
            <a:off x="8335408" y="1880482"/>
            <a:ext cx="566802" cy="5668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AD40637-742F-48AE-9146-5DAFAAD8E565}"/>
              </a:ext>
            </a:extLst>
          </p:cNvPr>
          <p:cNvGrpSpPr/>
          <p:nvPr/>
        </p:nvGrpSpPr>
        <p:grpSpPr>
          <a:xfrm>
            <a:off x="5670636" y="2999634"/>
            <a:ext cx="2259059" cy="866890"/>
            <a:chOff x="1113220" y="4149080"/>
            <a:chExt cx="2016661" cy="86689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B4CF6D5-6D3E-417D-A938-EFEAE35CAAFC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5190C28-C300-4305-B330-1D5F0CFC0C32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CAB29CE3-F638-4DAB-8726-2E4437CF6AB8}"/>
              </a:ext>
            </a:extLst>
          </p:cNvPr>
          <p:cNvSpPr/>
          <p:nvPr/>
        </p:nvSpPr>
        <p:spPr>
          <a:xfrm>
            <a:off x="4961456" y="3149678"/>
            <a:ext cx="566802" cy="5668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EDD5FA0-BE5B-4BF8-8AD0-05E8429E5A68}"/>
              </a:ext>
            </a:extLst>
          </p:cNvPr>
          <p:cNvGrpSpPr/>
          <p:nvPr/>
        </p:nvGrpSpPr>
        <p:grpSpPr>
          <a:xfrm>
            <a:off x="9044588" y="2999634"/>
            <a:ext cx="2259059" cy="866890"/>
            <a:chOff x="1113220" y="4149080"/>
            <a:chExt cx="2016661" cy="86689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251827D-331A-4D95-86A5-034BC80380F3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B7F2BF2-E7D0-4845-A7C4-17BB064309E9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A2DCF14F-4617-46AC-B7B6-D3DBB8F6C7D8}"/>
              </a:ext>
            </a:extLst>
          </p:cNvPr>
          <p:cNvSpPr/>
          <p:nvPr/>
        </p:nvSpPr>
        <p:spPr>
          <a:xfrm>
            <a:off x="8335408" y="3149678"/>
            <a:ext cx="566802" cy="5668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37ACB1-5242-4E18-A427-6F89E2FFB3B5}"/>
              </a:ext>
            </a:extLst>
          </p:cNvPr>
          <p:cNvGrpSpPr/>
          <p:nvPr/>
        </p:nvGrpSpPr>
        <p:grpSpPr>
          <a:xfrm>
            <a:off x="5670636" y="4268832"/>
            <a:ext cx="2259059" cy="866890"/>
            <a:chOff x="1113220" y="4149080"/>
            <a:chExt cx="2016661" cy="86689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A9D24A6-303D-4C54-822C-A8E379515CE9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C9473B9-579D-43AE-ACDA-BB0942ABACE4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2085B908-A6CE-4DCB-B0A3-9675446E851A}"/>
              </a:ext>
            </a:extLst>
          </p:cNvPr>
          <p:cNvSpPr/>
          <p:nvPr/>
        </p:nvSpPr>
        <p:spPr>
          <a:xfrm>
            <a:off x="4961456" y="4418876"/>
            <a:ext cx="566802" cy="5668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C92317F-225E-43E1-A250-F7C87B4B91B1}"/>
              </a:ext>
            </a:extLst>
          </p:cNvPr>
          <p:cNvGrpSpPr/>
          <p:nvPr/>
        </p:nvGrpSpPr>
        <p:grpSpPr>
          <a:xfrm>
            <a:off x="9044588" y="4268832"/>
            <a:ext cx="2259059" cy="866890"/>
            <a:chOff x="1113220" y="4149080"/>
            <a:chExt cx="2016661" cy="86689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286339D-5BDA-4358-9E07-5663A9F37B6D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9FF0B34-119F-4958-88CC-8F162F5C1B5F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0B55B5FC-76D7-45BE-8299-6972C774F02F}"/>
              </a:ext>
            </a:extLst>
          </p:cNvPr>
          <p:cNvSpPr/>
          <p:nvPr/>
        </p:nvSpPr>
        <p:spPr>
          <a:xfrm>
            <a:off x="8335408" y="4418876"/>
            <a:ext cx="566802" cy="56680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3150319-A381-4260-9483-66925BE26F4D}"/>
              </a:ext>
            </a:extLst>
          </p:cNvPr>
          <p:cNvGrpSpPr/>
          <p:nvPr/>
        </p:nvGrpSpPr>
        <p:grpSpPr>
          <a:xfrm>
            <a:off x="1318846" y="5322578"/>
            <a:ext cx="9703448" cy="758634"/>
            <a:chOff x="2042839" y="2000094"/>
            <a:chExt cx="8238956" cy="75863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FF46FA3-B60D-4D07-8730-8ED9150F09D3}"/>
                </a:ext>
              </a:extLst>
            </p:cNvPr>
            <p:cNvSpPr txBox="1"/>
            <p:nvPr/>
          </p:nvSpPr>
          <p:spPr>
            <a:xfrm>
              <a:off x="2042839" y="2297063"/>
              <a:ext cx="822857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67542AD-2593-4299-A703-77C9001358AE}"/>
                </a:ext>
              </a:extLst>
            </p:cNvPr>
            <p:cNvSpPr txBox="1"/>
            <p:nvPr/>
          </p:nvSpPr>
          <p:spPr>
            <a:xfrm>
              <a:off x="2042839" y="2000094"/>
              <a:ext cx="82389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2" name="Rounded Rectangle 32">
            <a:extLst>
              <a:ext uri="{FF2B5EF4-FFF2-40B4-BE49-F238E27FC236}">
                <a16:creationId xmlns:a16="http://schemas.microsoft.com/office/drawing/2014/main" id="{7EF66621-B0C1-44B9-BD35-B83D1D5DFBB0}"/>
              </a:ext>
            </a:extLst>
          </p:cNvPr>
          <p:cNvSpPr/>
          <p:nvPr/>
        </p:nvSpPr>
        <p:spPr>
          <a:xfrm>
            <a:off x="5116867" y="3307412"/>
            <a:ext cx="270883" cy="27088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9">
            <a:extLst>
              <a:ext uri="{FF2B5EF4-FFF2-40B4-BE49-F238E27FC236}">
                <a16:creationId xmlns:a16="http://schemas.microsoft.com/office/drawing/2014/main" id="{2505DF3E-2CCB-4E89-8830-23E0450B0806}"/>
              </a:ext>
            </a:extLst>
          </p:cNvPr>
          <p:cNvSpPr/>
          <p:nvPr/>
        </p:nvSpPr>
        <p:spPr>
          <a:xfrm>
            <a:off x="5107904" y="2033439"/>
            <a:ext cx="276614" cy="258936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ectangle 9">
            <a:extLst>
              <a:ext uri="{FF2B5EF4-FFF2-40B4-BE49-F238E27FC236}">
                <a16:creationId xmlns:a16="http://schemas.microsoft.com/office/drawing/2014/main" id="{1C211616-E5A2-4305-9894-6E6DA452743B}"/>
              </a:ext>
            </a:extLst>
          </p:cNvPr>
          <p:cNvSpPr/>
          <p:nvPr/>
        </p:nvSpPr>
        <p:spPr>
          <a:xfrm>
            <a:off x="8469926" y="4539772"/>
            <a:ext cx="312145" cy="31163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27">
            <a:extLst>
              <a:ext uri="{FF2B5EF4-FFF2-40B4-BE49-F238E27FC236}">
                <a16:creationId xmlns:a16="http://schemas.microsoft.com/office/drawing/2014/main" id="{BACA876D-9037-43AB-A13A-CCEDDAAC13BA}"/>
              </a:ext>
            </a:extLst>
          </p:cNvPr>
          <p:cNvSpPr/>
          <p:nvPr/>
        </p:nvSpPr>
        <p:spPr>
          <a:xfrm>
            <a:off x="8476171" y="2041986"/>
            <a:ext cx="290831" cy="22339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Block Arc 10">
            <a:extLst>
              <a:ext uri="{FF2B5EF4-FFF2-40B4-BE49-F238E27FC236}">
                <a16:creationId xmlns:a16="http://schemas.microsoft.com/office/drawing/2014/main" id="{9FF611ED-9A2C-40B2-8FC1-33C96FCF9E04}"/>
              </a:ext>
            </a:extLst>
          </p:cNvPr>
          <p:cNvSpPr/>
          <p:nvPr/>
        </p:nvSpPr>
        <p:spPr>
          <a:xfrm>
            <a:off x="8440063" y="3306302"/>
            <a:ext cx="362291" cy="24539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Round Same Side Corner Rectangle 36">
            <a:extLst>
              <a:ext uri="{FF2B5EF4-FFF2-40B4-BE49-F238E27FC236}">
                <a16:creationId xmlns:a16="http://schemas.microsoft.com/office/drawing/2014/main" id="{C364C62A-2E33-411C-BC40-88B1565BB9B5}"/>
              </a:ext>
            </a:extLst>
          </p:cNvPr>
          <p:cNvSpPr>
            <a:spLocks noChangeAspect="1"/>
          </p:cNvSpPr>
          <p:nvPr/>
        </p:nvSpPr>
        <p:spPr>
          <a:xfrm>
            <a:off x="5078618" y="4565146"/>
            <a:ext cx="332478" cy="26286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7746022" y="2551837"/>
            <a:ext cx="271102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12B43AC-26D3-47F1-835A-6CFF8DDD2B99}"/>
              </a:ext>
            </a:extLst>
          </p:cNvPr>
          <p:cNvSpPr txBox="1"/>
          <p:nvPr/>
        </p:nvSpPr>
        <p:spPr>
          <a:xfrm>
            <a:off x="1484764" y="3895918"/>
            <a:ext cx="2775095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Easy to change colors, photos and Text.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20829B-FE52-480E-AA1F-02D7E4347C7D}"/>
              </a:ext>
            </a:extLst>
          </p:cNvPr>
          <p:cNvGrpSpPr/>
          <p:nvPr/>
        </p:nvGrpSpPr>
        <p:grpSpPr>
          <a:xfrm>
            <a:off x="1484764" y="3189962"/>
            <a:ext cx="2775095" cy="672703"/>
            <a:chOff x="4686849" y="720000"/>
            <a:chExt cx="3470386" cy="67270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D26A6F6-7F9A-4801-83DC-1498A761D418}"/>
                </a:ext>
              </a:extLst>
            </p:cNvPr>
            <p:cNvSpPr txBox="1"/>
            <p:nvPr/>
          </p:nvSpPr>
          <p:spPr>
            <a:xfrm>
              <a:off x="4686849" y="720000"/>
              <a:ext cx="34703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080D8EB-39AB-426C-9C9D-F1605CBD6783}"/>
                </a:ext>
              </a:extLst>
            </p:cNvPr>
            <p:cNvSpPr txBox="1"/>
            <p:nvPr/>
          </p:nvSpPr>
          <p:spPr>
            <a:xfrm>
              <a:off x="4686849" y="1054149"/>
              <a:ext cx="34703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3"/>
                  </a:solidFill>
                  <a:cs typeface="Arial" pitchFamily="34" charset="0"/>
                </a:rPr>
                <a:t>Two Columns</a:t>
              </a:r>
              <a:endParaRPr lang="ko-KR" altLang="en-US" sz="16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938A13D-4F7B-4B0D-80F1-CF9359B72936}"/>
              </a:ext>
            </a:extLst>
          </p:cNvPr>
          <p:cNvSpPr txBox="1"/>
          <p:nvPr/>
        </p:nvSpPr>
        <p:spPr>
          <a:xfrm>
            <a:off x="5322164" y="3895918"/>
            <a:ext cx="2775095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Easy to change colors, photos and Text.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1A40849-2AF5-4B29-8C26-2C5E67D3107C}"/>
              </a:ext>
            </a:extLst>
          </p:cNvPr>
          <p:cNvGrpSpPr/>
          <p:nvPr/>
        </p:nvGrpSpPr>
        <p:grpSpPr>
          <a:xfrm>
            <a:off x="5322164" y="3189962"/>
            <a:ext cx="2775095" cy="672703"/>
            <a:chOff x="4686849" y="720000"/>
            <a:chExt cx="3470386" cy="67270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D79ED2D-9A37-4335-A98F-A7DF755AA269}"/>
                </a:ext>
              </a:extLst>
            </p:cNvPr>
            <p:cNvSpPr txBox="1"/>
            <p:nvPr/>
          </p:nvSpPr>
          <p:spPr>
            <a:xfrm>
              <a:off x="4686849" y="720000"/>
              <a:ext cx="34703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A55F0CD-EDDD-492B-B047-8A21AA403562}"/>
                </a:ext>
              </a:extLst>
            </p:cNvPr>
            <p:cNvSpPr txBox="1"/>
            <p:nvPr/>
          </p:nvSpPr>
          <p:spPr>
            <a:xfrm>
              <a:off x="4686849" y="1054149"/>
              <a:ext cx="34703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Two Columns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0C820685-89B4-4360-AC0D-1D5EB09AE067}"/>
              </a:ext>
            </a:extLst>
          </p:cNvPr>
          <p:cNvSpPr/>
          <p:nvPr/>
        </p:nvSpPr>
        <p:spPr>
          <a:xfrm>
            <a:off x="591473" y="3129771"/>
            <a:ext cx="724277" cy="7930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3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C5E1EAD-5709-4556-AE88-9AD04D014B7C}"/>
              </a:ext>
            </a:extLst>
          </p:cNvPr>
          <p:cNvSpPr/>
          <p:nvPr/>
        </p:nvSpPr>
        <p:spPr>
          <a:xfrm>
            <a:off x="4428873" y="3129771"/>
            <a:ext cx="724277" cy="79308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7893F9C-3138-45CE-8CBD-187880CAE2B0}"/>
              </a:ext>
            </a:extLst>
          </p:cNvPr>
          <p:cNvSpPr txBox="1"/>
          <p:nvPr/>
        </p:nvSpPr>
        <p:spPr>
          <a:xfrm>
            <a:off x="494057" y="1294934"/>
            <a:ext cx="7603202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</a:t>
            </a:r>
          </a:p>
          <a:p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FAF2E01-92B5-4C8C-9E17-A9F6832B87A0}"/>
              </a:ext>
            </a:extLst>
          </p:cNvPr>
          <p:cNvSpPr txBox="1"/>
          <p:nvPr/>
        </p:nvSpPr>
        <p:spPr>
          <a:xfrm>
            <a:off x="494056" y="460882"/>
            <a:ext cx="7603201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b="1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1867" b="1" dirty="0">
                <a:solidFill>
                  <a:schemeClr val="accent3"/>
                </a:solidFill>
                <a:cs typeface="Arial" pitchFamily="34" charset="0"/>
              </a:rPr>
              <a:t>OREM IPSUM DOLOR SIT AMET, CU USU AGAM INTEGRE IMPEDIT. </a:t>
            </a:r>
            <a:r>
              <a:rPr lang="en-GB" altLang="ko-KR" sz="1867" b="1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1867" b="1" dirty="0">
                <a:solidFill>
                  <a:schemeClr val="accent3"/>
                </a:solidFill>
                <a:cs typeface="Arial" pitchFamily="34" charset="0"/>
              </a:rPr>
              <a:t>OREM IPSUM DOLOR SIT AMET, </a:t>
            </a:r>
            <a:endParaRPr lang="ko-KR" altLang="en-US" sz="1867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0F938BE-EB2D-43B8-9F9C-5EFAB8ADB904}"/>
              </a:ext>
            </a:extLst>
          </p:cNvPr>
          <p:cNvSpPr/>
          <p:nvPr/>
        </p:nvSpPr>
        <p:spPr>
          <a:xfrm>
            <a:off x="675155" y="3267928"/>
            <a:ext cx="539535" cy="509357"/>
          </a:xfrm>
          <a:custGeom>
            <a:avLst/>
            <a:gdLst>
              <a:gd name="connsiteX0" fmla="*/ 1115917 w 1362503"/>
              <a:gd name="connsiteY0" fmla="*/ 856130 h 1286294"/>
              <a:gd name="connsiteX1" fmla="*/ 1119636 w 1362503"/>
              <a:gd name="connsiteY1" fmla="*/ 856416 h 1286294"/>
              <a:gd name="connsiteX2" fmla="*/ 1119636 w 1362503"/>
              <a:gd name="connsiteY2" fmla="*/ 895045 h 1286294"/>
              <a:gd name="connsiteX3" fmla="*/ 1102182 w 1362503"/>
              <a:gd name="connsiteY3" fmla="*/ 1113942 h 1286294"/>
              <a:gd name="connsiteX4" fmla="*/ 957968 w 1362503"/>
              <a:gd name="connsiteY4" fmla="*/ 1270460 h 1286294"/>
              <a:gd name="connsiteX5" fmla="*/ 723333 w 1362503"/>
              <a:gd name="connsiteY5" fmla="*/ 1254150 h 1286294"/>
              <a:gd name="connsiteX6" fmla="*/ 701300 w 1362503"/>
              <a:gd name="connsiteY6" fmla="*/ 1208082 h 1286294"/>
              <a:gd name="connsiteX7" fmla="*/ 718755 w 1362503"/>
              <a:gd name="connsiteY7" fmla="*/ 1009215 h 1286294"/>
              <a:gd name="connsiteX8" fmla="*/ 743935 w 1362503"/>
              <a:gd name="connsiteY8" fmla="*/ 992619 h 1286294"/>
              <a:gd name="connsiteX9" fmla="*/ 869264 w 1362503"/>
              <a:gd name="connsiteY9" fmla="*/ 1039545 h 1286294"/>
              <a:gd name="connsiteX10" fmla="*/ 885288 w 1362503"/>
              <a:gd name="connsiteY10" fmla="*/ 1033823 h 1286294"/>
              <a:gd name="connsiteX11" fmla="*/ 951959 w 1362503"/>
              <a:gd name="connsiteY11" fmla="*/ 919081 h 1286294"/>
              <a:gd name="connsiteX12" fmla="*/ 969127 w 1362503"/>
              <a:gd name="connsiteY12" fmla="*/ 911069 h 1286294"/>
              <a:gd name="connsiteX13" fmla="*/ 1085872 w 1362503"/>
              <a:gd name="connsiteY13" fmla="*/ 930240 h 1286294"/>
              <a:gd name="connsiteX14" fmla="*/ 1099034 w 1362503"/>
              <a:gd name="connsiteY14" fmla="*/ 921656 h 1286294"/>
              <a:gd name="connsiteX15" fmla="*/ 1115917 w 1362503"/>
              <a:gd name="connsiteY15" fmla="*/ 856130 h 1286294"/>
              <a:gd name="connsiteX16" fmla="*/ 505009 w 1362503"/>
              <a:gd name="connsiteY16" fmla="*/ 473561 h 1286294"/>
              <a:gd name="connsiteX17" fmla="*/ 496997 w 1362503"/>
              <a:gd name="connsiteY17" fmla="*/ 477853 h 1286294"/>
              <a:gd name="connsiteX18" fmla="*/ 367947 w 1362503"/>
              <a:gd name="connsiteY18" fmla="*/ 592022 h 1286294"/>
              <a:gd name="connsiteX19" fmla="*/ 363655 w 1362503"/>
              <a:gd name="connsiteY19" fmla="*/ 598318 h 1286294"/>
              <a:gd name="connsiteX20" fmla="*/ 561665 w 1362503"/>
              <a:gd name="connsiteY20" fmla="*/ 658979 h 1286294"/>
              <a:gd name="connsiteX21" fmla="*/ 559662 w 1362503"/>
              <a:gd name="connsiteY21" fmla="*/ 649823 h 1286294"/>
              <a:gd name="connsiteX22" fmla="*/ 509587 w 1362503"/>
              <a:gd name="connsiteY22" fmla="*/ 481286 h 1286294"/>
              <a:gd name="connsiteX23" fmla="*/ 505009 w 1362503"/>
              <a:gd name="connsiteY23" fmla="*/ 473561 h 1286294"/>
              <a:gd name="connsiteX24" fmla="*/ 902171 w 1362503"/>
              <a:gd name="connsiteY24" fmla="*/ 448953 h 1286294"/>
              <a:gd name="connsiteX25" fmla="*/ 899309 w 1362503"/>
              <a:gd name="connsiteY25" fmla="*/ 452959 h 1286294"/>
              <a:gd name="connsiteX26" fmla="*/ 814039 w 1362503"/>
              <a:gd name="connsiteY26" fmla="*/ 671284 h 1286294"/>
              <a:gd name="connsiteX27" fmla="*/ 821765 w 1362503"/>
              <a:gd name="connsiteY27" fmla="*/ 679010 h 1286294"/>
              <a:gd name="connsiteX28" fmla="*/ 901027 w 1362503"/>
              <a:gd name="connsiteY28" fmla="*/ 667850 h 1286294"/>
              <a:gd name="connsiteX29" fmla="*/ 1081581 w 1362503"/>
              <a:gd name="connsiteY29" fmla="*/ 642670 h 1286294"/>
              <a:gd name="connsiteX30" fmla="*/ 902171 w 1362503"/>
              <a:gd name="connsiteY30" fmla="*/ 448953 h 1286294"/>
              <a:gd name="connsiteX31" fmla="*/ 800663 w 1362503"/>
              <a:gd name="connsiteY31" fmla="*/ 267756 h 1286294"/>
              <a:gd name="connsiteX32" fmla="*/ 905605 w 1362503"/>
              <a:gd name="connsiteY32" fmla="*/ 291863 h 1286294"/>
              <a:gd name="connsiteX33" fmla="*/ 980288 w 1362503"/>
              <a:gd name="connsiteY33" fmla="*/ 362825 h 1286294"/>
              <a:gd name="connsiteX34" fmla="*/ 1062982 w 1362503"/>
              <a:gd name="connsiteY34" fmla="*/ 542521 h 1286294"/>
              <a:gd name="connsiteX35" fmla="*/ 1112198 w 1362503"/>
              <a:gd name="connsiteY35" fmla="*/ 776011 h 1286294"/>
              <a:gd name="connsiteX36" fmla="*/ 1107620 w 1362503"/>
              <a:gd name="connsiteY36" fmla="*/ 790604 h 1286294"/>
              <a:gd name="connsiteX37" fmla="*/ 1050678 w 1362503"/>
              <a:gd name="connsiteY37" fmla="*/ 853555 h 1286294"/>
              <a:gd name="connsiteX38" fmla="*/ 1035226 w 1362503"/>
              <a:gd name="connsiteY38" fmla="*/ 856416 h 1286294"/>
              <a:gd name="connsiteX39" fmla="*/ 955393 w 1362503"/>
              <a:gd name="connsiteY39" fmla="*/ 821221 h 1286294"/>
              <a:gd name="connsiteX40" fmla="*/ 934791 w 1362503"/>
              <a:gd name="connsiteY40" fmla="*/ 825799 h 1286294"/>
              <a:gd name="connsiteX41" fmla="*/ 857819 w 1362503"/>
              <a:gd name="connsiteY41" fmla="*/ 907635 h 1286294"/>
              <a:gd name="connsiteX42" fmla="*/ 844942 w 1362503"/>
              <a:gd name="connsiteY42" fmla="*/ 911927 h 1286294"/>
              <a:gd name="connsiteX43" fmla="*/ 728197 w 1362503"/>
              <a:gd name="connsiteY43" fmla="*/ 849416 h 1286294"/>
              <a:gd name="connsiteX44" fmla="*/ 728197 w 1362503"/>
              <a:gd name="connsiteY44" fmla="*/ 849548 h 1286294"/>
              <a:gd name="connsiteX45" fmla="*/ 725336 w 1362503"/>
              <a:gd name="connsiteY45" fmla="*/ 848117 h 1286294"/>
              <a:gd name="connsiteX46" fmla="*/ 725336 w 1362503"/>
              <a:gd name="connsiteY46" fmla="*/ 847260 h 1286294"/>
              <a:gd name="connsiteX47" fmla="*/ 725050 w 1362503"/>
              <a:gd name="connsiteY47" fmla="*/ 847832 h 1286294"/>
              <a:gd name="connsiteX48" fmla="*/ 723333 w 1362503"/>
              <a:gd name="connsiteY48" fmla="*/ 835242 h 1286294"/>
              <a:gd name="connsiteX49" fmla="*/ 720472 w 1362503"/>
              <a:gd name="connsiteY49" fmla="*/ 584011 h 1286294"/>
              <a:gd name="connsiteX50" fmla="*/ 696722 w 1362503"/>
              <a:gd name="connsiteY50" fmla="*/ 337931 h 1286294"/>
              <a:gd name="connsiteX51" fmla="*/ 690427 w 1362503"/>
              <a:gd name="connsiteY51" fmla="*/ 315040 h 1286294"/>
              <a:gd name="connsiteX52" fmla="*/ 697008 w 1362503"/>
              <a:gd name="connsiteY52" fmla="*/ 297299 h 1286294"/>
              <a:gd name="connsiteX53" fmla="*/ 800663 w 1362503"/>
              <a:gd name="connsiteY53" fmla="*/ 267756 h 1286294"/>
              <a:gd name="connsiteX54" fmla="*/ 530762 w 1362503"/>
              <a:gd name="connsiteY54" fmla="*/ 257525 h 1286294"/>
              <a:gd name="connsiteX55" fmla="*/ 654660 w 1362503"/>
              <a:gd name="connsiteY55" fmla="*/ 286425 h 1286294"/>
              <a:gd name="connsiteX56" fmla="*/ 682988 w 1362503"/>
              <a:gd name="connsiteY56" fmla="*/ 327629 h 1286294"/>
              <a:gd name="connsiteX57" fmla="*/ 701301 w 1362503"/>
              <a:gd name="connsiteY57" fmla="*/ 452959 h 1286294"/>
              <a:gd name="connsiteX58" fmla="*/ 711316 w 1362503"/>
              <a:gd name="connsiteY58" fmla="*/ 647820 h 1286294"/>
              <a:gd name="connsiteX59" fmla="*/ 711030 w 1362503"/>
              <a:gd name="connsiteY59" fmla="*/ 656118 h 1286294"/>
              <a:gd name="connsiteX60" fmla="*/ 711030 w 1362503"/>
              <a:gd name="connsiteY60" fmla="*/ 656175 h 1286294"/>
              <a:gd name="connsiteX61" fmla="*/ 711887 w 1362503"/>
              <a:gd name="connsiteY61" fmla="*/ 843541 h 1286294"/>
              <a:gd name="connsiteX62" fmla="*/ 711029 w 1362503"/>
              <a:gd name="connsiteY62" fmla="*/ 849540 h 1286294"/>
              <a:gd name="connsiteX63" fmla="*/ 711030 w 1362503"/>
              <a:gd name="connsiteY63" fmla="*/ 849548 h 1286294"/>
              <a:gd name="connsiteX64" fmla="*/ 711028 w 1362503"/>
              <a:gd name="connsiteY64" fmla="*/ 849549 h 1286294"/>
              <a:gd name="connsiteX65" fmla="*/ 711028 w 1362503"/>
              <a:gd name="connsiteY65" fmla="*/ 849550 h 1286294"/>
              <a:gd name="connsiteX66" fmla="*/ 711028 w 1362503"/>
              <a:gd name="connsiteY66" fmla="*/ 849550 h 1286294"/>
              <a:gd name="connsiteX67" fmla="*/ 620896 w 1362503"/>
              <a:gd name="connsiteY67" fmla="*/ 912213 h 1286294"/>
              <a:gd name="connsiteX68" fmla="*/ 608592 w 1362503"/>
              <a:gd name="connsiteY68" fmla="*/ 909351 h 1286294"/>
              <a:gd name="connsiteX69" fmla="*/ 531048 w 1362503"/>
              <a:gd name="connsiteY69" fmla="*/ 845542 h 1286294"/>
              <a:gd name="connsiteX70" fmla="*/ 511590 w 1362503"/>
              <a:gd name="connsiteY70" fmla="*/ 841822 h 1286294"/>
              <a:gd name="connsiteX71" fmla="*/ 422314 w 1362503"/>
              <a:gd name="connsiteY71" fmla="*/ 869006 h 1286294"/>
              <a:gd name="connsiteX72" fmla="*/ 410868 w 1362503"/>
              <a:gd name="connsiteY72" fmla="*/ 862710 h 1286294"/>
              <a:gd name="connsiteX73" fmla="*/ 393700 w 1362503"/>
              <a:gd name="connsiteY73" fmla="*/ 794323 h 1286294"/>
              <a:gd name="connsiteX74" fmla="*/ 385116 w 1362503"/>
              <a:gd name="connsiteY74" fmla="*/ 785453 h 1286294"/>
              <a:gd name="connsiteX75" fmla="*/ 263793 w 1362503"/>
              <a:gd name="connsiteY75" fmla="*/ 779158 h 1286294"/>
              <a:gd name="connsiteX76" fmla="*/ 299846 w 1362503"/>
              <a:gd name="connsiteY76" fmla="*/ 807486 h 1286294"/>
              <a:gd name="connsiteX77" fmla="*/ 343053 w 1362503"/>
              <a:gd name="connsiteY77" fmla="*/ 841536 h 1286294"/>
              <a:gd name="connsiteX78" fmla="*/ 352782 w 1362503"/>
              <a:gd name="connsiteY78" fmla="*/ 857274 h 1286294"/>
              <a:gd name="connsiteX79" fmla="*/ 373956 w 1362503"/>
              <a:gd name="connsiteY79" fmla="*/ 954275 h 1286294"/>
              <a:gd name="connsiteX80" fmla="*/ 391983 w 1362503"/>
              <a:gd name="connsiteY80" fmla="*/ 969441 h 1286294"/>
              <a:gd name="connsiteX81" fmla="*/ 519888 w 1362503"/>
              <a:gd name="connsiteY81" fmla="*/ 977166 h 1286294"/>
              <a:gd name="connsiteX82" fmla="*/ 544210 w 1362503"/>
              <a:gd name="connsiteY82" fmla="*/ 985178 h 1286294"/>
              <a:gd name="connsiteX83" fmla="*/ 624043 w 1362503"/>
              <a:gd name="connsiteY83" fmla="*/ 1037828 h 1286294"/>
              <a:gd name="connsiteX84" fmla="*/ 641784 w 1362503"/>
              <a:gd name="connsiteY84" fmla="*/ 1037828 h 1286294"/>
              <a:gd name="connsiteX85" fmla="*/ 708454 w 1362503"/>
              <a:gd name="connsiteY85" fmla="*/ 991473 h 1286294"/>
              <a:gd name="connsiteX86" fmla="*/ 707024 w 1362503"/>
              <a:gd name="connsiteY86" fmla="*/ 1019515 h 1286294"/>
              <a:gd name="connsiteX87" fmla="*/ 690714 w 1362503"/>
              <a:gd name="connsiteY87" fmla="*/ 1205220 h 1286294"/>
              <a:gd name="connsiteX88" fmla="*/ 642642 w 1362503"/>
              <a:gd name="connsiteY88" fmla="*/ 1263592 h 1286294"/>
              <a:gd name="connsiteX89" fmla="*/ 360794 w 1362503"/>
              <a:gd name="connsiteY89" fmla="*/ 1185476 h 1286294"/>
              <a:gd name="connsiteX90" fmla="*/ 259214 w 1362503"/>
              <a:gd name="connsiteY90" fmla="*/ 978025 h 1286294"/>
              <a:gd name="connsiteX91" fmla="*/ 235179 w 1362503"/>
              <a:gd name="connsiteY91" fmla="*/ 681870 h 1286294"/>
              <a:gd name="connsiteX92" fmla="*/ 274380 w 1362503"/>
              <a:gd name="connsiteY92" fmla="*/ 462687 h 1286294"/>
              <a:gd name="connsiteX93" fmla="*/ 530762 w 1362503"/>
              <a:gd name="connsiteY93" fmla="*/ 257525 h 1286294"/>
              <a:gd name="connsiteX94" fmla="*/ 1038086 w 1362503"/>
              <a:gd name="connsiteY94" fmla="*/ 250873 h 1286294"/>
              <a:gd name="connsiteX95" fmla="*/ 1142813 w 1362503"/>
              <a:gd name="connsiteY95" fmla="*/ 266968 h 1286294"/>
              <a:gd name="connsiteX96" fmla="*/ 1321937 w 1362503"/>
              <a:gd name="connsiteY96" fmla="*/ 450670 h 1286294"/>
              <a:gd name="connsiteX97" fmla="*/ 1361996 w 1362503"/>
              <a:gd name="connsiteY97" fmla="*/ 663558 h 1286294"/>
              <a:gd name="connsiteX98" fmla="*/ 1318789 w 1362503"/>
              <a:gd name="connsiteY98" fmla="*/ 969728 h 1286294"/>
              <a:gd name="connsiteX99" fmla="*/ 1109049 w 1362503"/>
              <a:gd name="connsiteY99" fmla="*/ 1169454 h 1286294"/>
              <a:gd name="connsiteX100" fmla="*/ 1102182 w 1362503"/>
              <a:gd name="connsiteY100" fmla="*/ 1171170 h 1286294"/>
              <a:gd name="connsiteX101" fmla="*/ 1095028 w 1362503"/>
              <a:gd name="connsiteY101" fmla="*/ 1172315 h 1286294"/>
              <a:gd name="connsiteX102" fmla="*/ 1122498 w 1362503"/>
              <a:gd name="connsiteY102" fmla="*/ 1067874 h 1286294"/>
              <a:gd name="connsiteX103" fmla="*/ 1128507 w 1362503"/>
              <a:gd name="connsiteY103" fmla="*/ 845830 h 1286294"/>
              <a:gd name="connsiteX104" fmla="*/ 1140238 w 1362503"/>
              <a:gd name="connsiteY104" fmla="*/ 762563 h 1286294"/>
              <a:gd name="connsiteX105" fmla="*/ 1142241 w 1362503"/>
              <a:gd name="connsiteY105" fmla="*/ 754265 h 1286294"/>
              <a:gd name="connsiteX106" fmla="*/ 1124214 w 1362503"/>
              <a:gd name="connsiteY106" fmla="*/ 774867 h 1286294"/>
              <a:gd name="connsiteX107" fmla="*/ 1113055 w 1362503"/>
              <a:gd name="connsiteY107" fmla="*/ 694748 h 1286294"/>
              <a:gd name="connsiteX108" fmla="*/ 1004036 w 1362503"/>
              <a:gd name="connsiteY108" fmla="*/ 378849 h 1286294"/>
              <a:gd name="connsiteX109" fmla="*/ 936507 w 1362503"/>
              <a:gd name="connsiteY109" fmla="*/ 299016 h 1286294"/>
              <a:gd name="connsiteX110" fmla="*/ 937651 w 1362503"/>
              <a:gd name="connsiteY110" fmla="*/ 285853 h 1286294"/>
              <a:gd name="connsiteX111" fmla="*/ 1038086 w 1362503"/>
              <a:gd name="connsiteY111" fmla="*/ 250873 h 1286294"/>
              <a:gd name="connsiteX112" fmla="*/ 339906 w 1362503"/>
              <a:gd name="connsiteY112" fmla="*/ 224620 h 1286294"/>
              <a:gd name="connsiteX113" fmla="*/ 516454 w 1362503"/>
              <a:gd name="connsiteY113" fmla="*/ 244650 h 1286294"/>
              <a:gd name="connsiteX114" fmla="*/ 512162 w 1362503"/>
              <a:gd name="connsiteY114" fmla="*/ 248369 h 1286294"/>
              <a:gd name="connsiteX115" fmla="*/ 256639 w 1362503"/>
              <a:gd name="connsiteY115" fmla="*/ 477281 h 1286294"/>
              <a:gd name="connsiteX116" fmla="*/ 222875 w 1362503"/>
              <a:gd name="connsiteY116" fmla="*/ 720214 h 1286294"/>
              <a:gd name="connsiteX117" fmla="*/ 252633 w 1362503"/>
              <a:gd name="connsiteY117" fmla="*/ 998914 h 1286294"/>
              <a:gd name="connsiteX118" fmla="*/ 280675 w 1362503"/>
              <a:gd name="connsiteY118" fmla="*/ 1079033 h 1286294"/>
              <a:gd name="connsiteX119" fmla="*/ 322165 w 1362503"/>
              <a:gd name="connsiteY119" fmla="*/ 1155146 h 1286294"/>
              <a:gd name="connsiteX120" fmla="*/ 198553 w 1362503"/>
              <a:gd name="connsiteY120" fmla="*/ 1118234 h 1286294"/>
              <a:gd name="connsiteX121" fmla="*/ 67787 w 1362503"/>
              <a:gd name="connsiteY121" fmla="*/ 975736 h 1286294"/>
              <a:gd name="connsiteX122" fmla="*/ 4550 w 1362503"/>
              <a:gd name="connsiteY122" fmla="*/ 620351 h 1286294"/>
              <a:gd name="connsiteX123" fmla="*/ 92681 w 1362503"/>
              <a:gd name="connsiteY123" fmla="*/ 369979 h 1286294"/>
              <a:gd name="connsiteX124" fmla="*/ 339906 w 1362503"/>
              <a:gd name="connsiteY124" fmla="*/ 224620 h 1286294"/>
              <a:gd name="connsiteX125" fmla="*/ 728199 w 1362503"/>
              <a:gd name="connsiteY125" fmla="*/ 0 h 1286294"/>
              <a:gd name="connsiteX126" fmla="*/ 749659 w 1362503"/>
              <a:gd name="connsiteY126" fmla="*/ 0 h 1286294"/>
              <a:gd name="connsiteX127" fmla="*/ 794297 w 1362503"/>
              <a:gd name="connsiteY127" fmla="*/ 33764 h 1286294"/>
              <a:gd name="connsiteX128" fmla="*/ 814899 w 1362503"/>
              <a:gd name="connsiteY128" fmla="*/ 65812 h 1286294"/>
              <a:gd name="connsiteX129" fmla="*/ 807173 w 1362503"/>
              <a:gd name="connsiteY129" fmla="*/ 113311 h 1286294"/>
              <a:gd name="connsiteX130" fmla="*/ 766541 w 1362503"/>
              <a:gd name="connsiteY130" fmla="*/ 161956 h 1286294"/>
              <a:gd name="connsiteX131" fmla="*/ 727912 w 1362503"/>
              <a:gd name="connsiteY131" fmla="*/ 212317 h 1286294"/>
              <a:gd name="connsiteX132" fmla="*/ 710743 w 1362503"/>
              <a:gd name="connsiteY132" fmla="*/ 269831 h 1286294"/>
              <a:gd name="connsiteX133" fmla="*/ 703590 w 1362503"/>
              <a:gd name="connsiteY133" fmla="*/ 281849 h 1286294"/>
              <a:gd name="connsiteX134" fmla="*/ 662099 w 1362503"/>
              <a:gd name="connsiteY134" fmla="*/ 278987 h 1286294"/>
              <a:gd name="connsiteX135" fmla="*/ 628335 w 1362503"/>
              <a:gd name="connsiteY135" fmla="*/ 259243 h 1286294"/>
              <a:gd name="connsiteX136" fmla="*/ 618320 w 1362503"/>
              <a:gd name="connsiteY136" fmla="*/ 246081 h 1286294"/>
              <a:gd name="connsiteX137" fmla="*/ 622898 w 1362503"/>
              <a:gd name="connsiteY137" fmla="*/ 130481 h 1286294"/>
              <a:gd name="connsiteX138" fmla="*/ 692716 w 1362503"/>
              <a:gd name="connsiteY138" fmla="*/ 19171 h 1286294"/>
              <a:gd name="connsiteX139" fmla="*/ 728199 w 1362503"/>
              <a:gd name="connsiteY139" fmla="*/ 0 h 128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362503" h="1286294">
                <a:moveTo>
                  <a:pt x="1115917" y="856130"/>
                </a:moveTo>
                <a:cubicBezTo>
                  <a:pt x="1117061" y="856130"/>
                  <a:pt x="1118492" y="856416"/>
                  <a:pt x="1119636" y="856416"/>
                </a:cubicBezTo>
                <a:cubicBezTo>
                  <a:pt x="1119636" y="869292"/>
                  <a:pt x="1119350" y="882169"/>
                  <a:pt x="1119636" y="895045"/>
                </a:cubicBezTo>
                <a:cubicBezTo>
                  <a:pt x="1121067" y="968583"/>
                  <a:pt x="1117347" y="1041548"/>
                  <a:pt x="1102182" y="1113942"/>
                </a:cubicBezTo>
                <a:cubicBezTo>
                  <a:pt x="1085014" y="1195492"/>
                  <a:pt x="1036370" y="1246711"/>
                  <a:pt x="957968" y="1270460"/>
                </a:cubicBezTo>
                <a:cubicBezTo>
                  <a:pt x="877849" y="1294496"/>
                  <a:pt x="798874" y="1292779"/>
                  <a:pt x="723333" y="1254150"/>
                </a:cubicBezTo>
                <a:cubicBezTo>
                  <a:pt x="695292" y="1239843"/>
                  <a:pt x="696150" y="1238985"/>
                  <a:pt x="701300" y="1208082"/>
                </a:cubicBezTo>
                <a:cubicBezTo>
                  <a:pt x="712174" y="1142270"/>
                  <a:pt x="716180" y="1075885"/>
                  <a:pt x="718755" y="1009215"/>
                </a:cubicBezTo>
                <a:cubicBezTo>
                  <a:pt x="719900" y="983462"/>
                  <a:pt x="719613" y="983462"/>
                  <a:pt x="743935" y="992619"/>
                </a:cubicBezTo>
                <a:cubicBezTo>
                  <a:pt x="785712" y="1008070"/>
                  <a:pt x="827774" y="1023522"/>
                  <a:pt x="869264" y="1039545"/>
                </a:cubicBezTo>
                <a:cubicBezTo>
                  <a:pt x="877276" y="1042693"/>
                  <a:pt x="880996" y="1041262"/>
                  <a:pt x="885288" y="1033823"/>
                </a:cubicBezTo>
                <a:cubicBezTo>
                  <a:pt x="907321" y="995480"/>
                  <a:pt x="930212" y="957423"/>
                  <a:pt x="951959" y="919081"/>
                </a:cubicBezTo>
                <a:cubicBezTo>
                  <a:pt x="956251" y="911641"/>
                  <a:pt x="960543" y="909638"/>
                  <a:pt x="969127" y="911069"/>
                </a:cubicBezTo>
                <a:cubicBezTo>
                  <a:pt x="1008042" y="917936"/>
                  <a:pt x="1046957" y="923659"/>
                  <a:pt x="1085872" y="930240"/>
                </a:cubicBezTo>
                <a:cubicBezTo>
                  <a:pt x="1094170" y="931671"/>
                  <a:pt x="1097318" y="929382"/>
                  <a:pt x="1099034" y="921656"/>
                </a:cubicBezTo>
                <a:cubicBezTo>
                  <a:pt x="1104185" y="899623"/>
                  <a:pt x="1110194" y="877877"/>
                  <a:pt x="1115917" y="856130"/>
                </a:cubicBezTo>
                <a:close/>
                <a:moveTo>
                  <a:pt x="505009" y="473561"/>
                </a:moveTo>
                <a:cubicBezTo>
                  <a:pt x="503149" y="473060"/>
                  <a:pt x="500717" y="474562"/>
                  <a:pt x="496997" y="477853"/>
                </a:cubicBezTo>
                <a:cubicBezTo>
                  <a:pt x="454075" y="516195"/>
                  <a:pt x="410868" y="553966"/>
                  <a:pt x="367947" y="592022"/>
                </a:cubicBezTo>
                <a:cubicBezTo>
                  <a:pt x="366231" y="593739"/>
                  <a:pt x="363083" y="594884"/>
                  <a:pt x="363655" y="598318"/>
                </a:cubicBezTo>
                <a:cubicBezTo>
                  <a:pt x="375101" y="603182"/>
                  <a:pt x="550219" y="656976"/>
                  <a:pt x="561665" y="658979"/>
                </a:cubicBezTo>
                <a:cubicBezTo>
                  <a:pt x="560806" y="655259"/>
                  <a:pt x="560520" y="652398"/>
                  <a:pt x="559662" y="649823"/>
                </a:cubicBezTo>
                <a:cubicBezTo>
                  <a:pt x="543066" y="593453"/>
                  <a:pt x="526184" y="537370"/>
                  <a:pt x="509587" y="481286"/>
                </a:cubicBezTo>
                <a:cubicBezTo>
                  <a:pt x="508157" y="476565"/>
                  <a:pt x="506869" y="474061"/>
                  <a:pt x="505009" y="473561"/>
                </a:cubicBezTo>
                <a:close/>
                <a:moveTo>
                  <a:pt x="902171" y="448953"/>
                </a:moveTo>
                <a:cubicBezTo>
                  <a:pt x="900741" y="450956"/>
                  <a:pt x="899595" y="451815"/>
                  <a:pt x="899309" y="452959"/>
                </a:cubicBezTo>
                <a:cubicBezTo>
                  <a:pt x="870695" y="525925"/>
                  <a:pt x="842653" y="598604"/>
                  <a:pt x="814039" y="671284"/>
                </a:cubicBezTo>
                <a:cubicBezTo>
                  <a:pt x="810033" y="681012"/>
                  <a:pt x="815470" y="679868"/>
                  <a:pt x="821765" y="679010"/>
                </a:cubicBezTo>
                <a:cubicBezTo>
                  <a:pt x="848090" y="675290"/>
                  <a:pt x="874701" y="671570"/>
                  <a:pt x="901027" y="667850"/>
                </a:cubicBezTo>
                <a:cubicBezTo>
                  <a:pt x="959972" y="659552"/>
                  <a:pt x="1019203" y="651540"/>
                  <a:pt x="1081581" y="642670"/>
                </a:cubicBezTo>
                <a:cubicBezTo>
                  <a:pt x="1020633" y="576858"/>
                  <a:pt x="961688" y="513049"/>
                  <a:pt x="902171" y="448953"/>
                </a:cubicBezTo>
                <a:close/>
                <a:moveTo>
                  <a:pt x="800663" y="267756"/>
                </a:moveTo>
                <a:cubicBezTo>
                  <a:pt x="835429" y="266396"/>
                  <a:pt x="870410" y="273979"/>
                  <a:pt x="905605" y="291863"/>
                </a:cubicBezTo>
                <a:cubicBezTo>
                  <a:pt x="937080" y="307886"/>
                  <a:pt x="960258" y="333925"/>
                  <a:pt x="980288" y="362825"/>
                </a:cubicBezTo>
                <a:cubicBezTo>
                  <a:pt x="1018630" y="417764"/>
                  <a:pt x="1041521" y="479856"/>
                  <a:pt x="1062982" y="542521"/>
                </a:cubicBezTo>
                <a:cubicBezTo>
                  <a:pt x="1089021" y="618348"/>
                  <a:pt x="1105617" y="696178"/>
                  <a:pt x="1112198" y="776011"/>
                </a:cubicBezTo>
                <a:cubicBezTo>
                  <a:pt x="1112770" y="782020"/>
                  <a:pt x="1111912" y="786598"/>
                  <a:pt x="1107620" y="790604"/>
                </a:cubicBezTo>
                <a:cubicBezTo>
                  <a:pt x="1088448" y="811206"/>
                  <a:pt x="1069277" y="832094"/>
                  <a:pt x="1050678" y="853555"/>
                </a:cubicBezTo>
                <a:cubicBezTo>
                  <a:pt x="1045814" y="859277"/>
                  <a:pt x="1041521" y="859277"/>
                  <a:pt x="1035226" y="856416"/>
                </a:cubicBezTo>
                <a:cubicBezTo>
                  <a:pt x="1008615" y="844398"/>
                  <a:pt x="981718" y="833525"/>
                  <a:pt x="955393" y="821221"/>
                </a:cubicBezTo>
                <a:cubicBezTo>
                  <a:pt x="946523" y="817215"/>
                  <a:pt x="941373" y="818646"/>
                  <a:pt x="934791" y="825799"/>
                </a:cubicBezTo>
                <a:cubicBezTo>
                  <a:pt x="909611" y="853269"/>
                  <a:pt x="883571" y="880452"/>
                  <a:pt x="857819" y="907635"/>
                </a:cubicBezTo>
                <a:cubicBezTo>
                  <a:pt x="854385" y="911355"/>
                  <a:pt x="851524" y="915647"/>
                  <a:pt x="844942" y="911927"/>
                </a:cubicBezTo>
                <a:lnTo>
                  <a:pt x="728197" y="849416"/>
                </a:lnTo>
                <a:lnTo>
                  <a:pt x="728197" y="849548"/>
                </a:lnTo>
                <a:cubicBezTo>
                  <a:pt x="727339" y="849262"/>
                  <a:pt x="726481" y="848690"/>
                  <a:pt x="725336" y="848117"/>
                </a:cubicBezTo>
                <a:lnTo>
                  <a:pt x="725336" y="847260"/>
                </a:lnTo>
                <a:lnTo>
                  <a:pt x="725050" y="847832"/>
                </a:lnTo>
                <a:cubicBezTo>
                  <a:pt x="722189" y="844112"/>
                  <a:pt x="723333" y="839534"/>
                  <a:pt x="723333" y="835242"/>
                </a:cubicBezTo>
                <a:cubicBezTo>
                  <a:pt x="723905" y="751403"/>
                  <a:pt x="724192" y="667850"/>
                  <a:pt x="720472" y="584011"/>
                </a:cubicBezTo>
                <a:cubicBezTo>
                  <a:pt x="716752" y="501603"/>
                  <a:pt x="713318" y="419195"/>
                  <a:pt x="696722" y="337931"/>
                </a:cubicBezTo>
                <a:cubicBezTo>
                  <a:pt x="695005" y="330205"/>
                  <a:pt x="693575" y="322193"/>
                  <a:pt x="690427" y="315040"/>
                </a:cubicBezTo>
                <a:cubicBezTo>
                  <a:pt x="686707" y="306170"/>
                  <a:pt x="688424" y="301878"/>
                  <a:pt x="697008" y="297299"/>
                </a:cubicBezTo>
                <a:cubicBezTo>
                  <a:pt x="731345" y="279416"/>
                  <a:pt x="765897" y="269115"/>
                  <a:pt x="800663" y="267756"/>
                </a:cubicBezTo>
                <a:close/>
                <a:moveTo>
                  <a:pt x="530762" y="257525"/>
                </a:moveTo>
                <a:cubicBezTo>
                  <a:pt x="575113" y="250944"/>
                  <a:pt x="617176" y="260100"/>
                  <a:pt x="654660" y="286425"/>
                </a:cubicBezTo>
                <a:cubicBezTo>
                  <a:pt x="669539" y="297012"/>
                  <a:pt x="678696" y="309889"/>
                  <a:pt x="682988" y="327629"/>
                </a:cubicBezTo>
                <a:cubicBezTo>
                  <a:pt x="693003" y="368834"/>
                  <a:pt x="697581" y="410896"/>
                  <a:pt x="701301" y="452959"/>
                </a:cubicBezTo>
                <a:cubicBezTo>
                  <a:pt x="707024" y="517912"/>
                  <a:pt x="709599" y="582866"/>
                  <a:pt x="711316" y="647820"/>
                </a:cubicBezTo>
                <a:cubicBezTo>
                  <a:pt x="711602" y="650681"/>
                  <a:pt x="711030" y="653256"/>
                  <a:pt x="711030" y="656118"/>
                </a:cubicBezTo>
                <a:lnTo>
                  <a:pt x="711030" y="656175"/>
                </a:lnTo>
                <a:lnTo>
                  <a:pt x="711887" y="843541"/>
                </a:lnTo>
                <a:lnTo>
                  <a:pt x="711029" y="849540"/>
                </a:lnTo>
                <a:lnTo>
                  <a:pt x="711030" y="849548"/>
                </a:lnTo>
                <a:lnTo>
                  <a:pt x="711028" y="849549"/>
                </a:lnTo>
                <a:lnTo>
                  <a:pt x="711028" y="849550"/>
                </a:lnTo>
                <a:lnTo>
                  <a:pt x="711028" y="849550"/>
                </a:lnTo>
                <a:lnTo>
                  <a:pt x="620896" y="912213"/>
                </a:lnTo>
                <a:cubicBezTo>
                  <a:pt x="615173" y="916505"/>
                  <a:pt x="612025" y="912213"/>
                  <a:pt x="608592" y="909351"/>
                </a:cubicBezTo>
                <a:cubicBezTo>
                  <a:pt x="582839" y="888177"/>
                  <a:pt x="556801" y="867003"/>
                  <a:pt x="531048" y="845542"/>
                </a:cubicBezTo>
                <a:cubicBezTo>
                  <a:pt x="524753" y="840105"/>
                  <a:pt x="519316" y="839247"/>
                  <a:pt x="511590" y="841822"/>
                </a:cubicBezTo>
                <a:cubicBezTo>
                  <a:pt x="481832" y="851265"/>
                  <a:pt x="452072" y="859563"/>
                  <a:pt x="422314" y="869006"/>
                </a:cubicBezTo>
                <a:cubicBezTo>
                  <a:pt x="415160" y="871295"/>
                  <a:pt x="412585" y="869864"/>
                  <a:pt x="410868" y="862710"/>
                </a:cubicBezTo>
                <a:cubicBezTo>
                  <a:pt x="405432" y="839819"/>
                  <a:pt x="399423" y="817214"/>
                  <a:pt x="393700" y="794323"/>
                </a:cubicBezTo>
                <a:cubicBezTo>
                  <a:pt x="392555" y="789173"/>
                  <a:pt x="391125" y="785453"/>
                  <a:pt x="385116" y="785453"/>
                </a:cubicBezTo>
                <a:cubicBezTo>
                  <a:pt x="345056" y="782878"/>
                  <a:pt x="304997" y="780016"/>
                  <a:pt x="263793" y="779158"/>
                </a:cubicBezTo>
                <a:cubicBezTo>
                  <a:pt x="275810" y="788600"/>
                  <a:pt x="287828" y="798043"/>
                  <a:pt x="299846" y="807486"/>
                </a:cubicBezTo>
                <a:cubicBezTo>
                  <a:pt x="314153" y="818931"/>
                  <a:pt x="328460" y="830377"/>
                  <a:pt x="343053" y="841536"/>
                </a:cubicBezTo>
                <a:cubicBezTo>
                  <a:pt x="348490" y="845828"/>
                  <a:pt x="351351" y="850693"/>
                  <a:pt x="352782" y="857274"/>
                </a:cubicBezTo>
                <a:cubicBezTo>
                  <a:pt x="359649" y="889608"/>
                  <a:pt x="367661" y="921941"/>
                  <a:pt x="373956" y="954275"/>
                </a:cubicBezTo>
                <a:cubicBezTo>
                  <a:pt x="376245" y="965721"/>
                  <a:pt x="381110" y="968868"/>
                  <a:pt x="391983" y="969441"/>
                </a:cubicBezTo>
                <a:cubicBezTo>
                  <a:pt x="434618" y="971730"/>
                  <a:pt x="477254" y="974877"/>
                  <a:pt x="519888" y="977166"/>
                </a:cubicBezTo>
                <a:cubicBezTo>
                  <a:pt x="529045" y="977739"/>
                  <a:pt x="536771" y="980028"/>
                  <a:pt x="544210" y="985178"/>
                </a:cubicBezTo>
                <a:cubicBezTo>
                  <a:pt x="570535" y="1002919"/>
                  <a:pt x="597718" y="1020087"/>
                  <a:pt x="624043" y="1037828"/>
                </a:cubicBezTo>
                <a:cubicBezTo>
                  <a:pt x="630624" y="1042406"/>
                  <a:pt x="635203" y="1042692"/>
                  <a:pt x="641784" y="1037828"/>
                </a:cubicBezTo>
                <a:cubicBezTo>
                  <a:pt x="662958" y="1022376"/>
                  <a:pt x="684705" y="1008069"/>
                  <a:pt x="708454" y="991473"/>
                </a:cubicBezTo>
                <a:cubicBezTo>
                  <a:pt x="707882" y="1002347"/>
                  <a:pt x="707310" y="1010931"/>
                  <a:pt x="707024" y="1019515"/>
                </a:cubicBezTo>
                <a:cubicBezTo>
                  <a:pt x="704162" y="1081607"/>
                  <a:pt x="699012" y="1143413"/>
                  <a:pt x="690714" y="1205220"/>
                </a:cubicBezTo>
                <a:cubicBezTo>
                  <a:pt x="686422" y="1236123"/>
                  <a:pt x="672401" y="1253291"/>
                  <a:pt x="642642" y="1263592"/>
                </a:cubicBezTo>
                <a:cubicBezTo>
                  <a:pt x="541635" y="1298501"/>
                  <a:pt x="437193" y="1270746"/>
                  <a:pt x="360794" y="1185476"/>
                </a:cubicBezTo>
                <a:cubicBezTo>
                  <a:pt x="307572" y="1125959"/>
                  <a:pt x="277527" y="1054710"/>
                  <a:pt x="259214" y="978025"/>
                </a:cubicBezTo>
                <a:cubicBezTo>
                  <a:pt x="236037" y="880451"/>
                  <a:pt x="232603" y="781447"/>
                  <a:pt x="235179" y="681870"/>
                </a:cubicBezTo>
                <a:cubicBezTo>
                  <a:pt x="237182" y="606902"/>
                  <a:pt x="247196" y="533078"/>
                  <a:pt x="274380" y="462687"/>
                </a:cubicBezTo>
                <a:cubicBezTo>
                  <a:pt x="320162" y="344512"/>
                  <a:pt x="406290" y="276410"/>
                  <a:pt x="530762" y="257525"/>
                </a:cubicBezTo>
                <a:close/>
                <a:moveTo>
                  <a:pt x="1038086" y="250873"/>
                </a:moveTo>
                <a:cubicBezTo>
                  <a:pt x="1072351" y="247726"/>
                  <a:pt x="1107332" y="253091"/>
                  <a:pt x="1142813" y="266968"/>
                </a:cubicBezTo>
                <a:cubicBezTo>
                  <a:pt x="1229800" y="301019"/>
                  <a:pt x="1288172" y="363683"/>
                  <a:pt x="1321937" y="450670"/>
                </a:cubicBezTo>
                <a:cubicBezTo>
                  <a:pt x="1348548" y="519343"/>
                  <a:pt x="1359707" y="590592"/>
                  <a:pt x="1361996" y="663558"/>
                </a:cubicBezTo>
                <a:cubicBezTo>
                  <a:pt x="1365144" y="768000"/>
                  <a:pt x="1353985" y="870724"/>
                  <a:pt x="1318789" y="969728"/>
                </a:cubicBezTo>
                <a:cubicBezTo>
                  <a:pt x="1282736" y="1071308"/>
                  <a:pt x="1212632" y="1138264"/>
                  <a:pt x="1109049" y="1169454"/>
                </a:cubicBezTo>
                <a:cubicBezTo>
                  <a:pt x="1106760" y="1170026"/>
                  <a:pt x="1104471" y="1170598"/>
                  <a:pt x="1102182" y="1171170"/>
                </a:cubicBezTo>
                <a:cubicBezTo>
                  <a:pt x="1100751" y="1171170"/>
                  <a:pt x="1099320" y="1171456"/>
                  <a:pt x="1095028" y="1172315"/>
                </a:cubicBezTo>
                <a:cubicBezTo>
                  <a:pt x="1109621" y="1137406"/>
                  <a:pt x="1117347" y="1102783"/>
                  <a:pt x="1122498" y="1067874"/>
                </a:cubicBezTo>
                <a:cubicBezTo>
                  <a:pt x="1133085" y="994050"/>
                  <a:pt x="1133657" y="919940"/>
                  <a:pt x="1128507" y="845830"/>
                </a:cubicBezTo>
                <a:cubicBezTo>
                  <a:pt x="1126504" y="816357"/>
                  <a:pt x="1133371" y="789746"/>
                  <a:pt x="1140238" y="762563"/>
                </a:cubicBezTo>
                <a:cubicBezTo>
                  <a:pt x="1140811" y="760560"/>
                  <a:pt x="1141097" y="758843"/>
                  <a:pt x="1142241" y="754265"/>
                </a:cubicBezTo>
                <a:cubicBezTo>
                  <a:pt x="1135946" y="761705"/>
                  <a:pt x="1131082" y="767141"/>
                  <a:pt x="1124214" y="774867"/>
                </a:cubicBezTo>
                <a:cubicBezTo>
                  <a:pt x="1120208" y="745395"/>
                  <a:pt x="1117633" y="719928"/>
                  <a:pt x="1113055" y="694748"/>
                </a:cubicBezTo>
                <a:cubicBezTo>
                  <a:pt x="1093025" y="583725"/>
                  <a:pt x="1059833" y="477281"/>
                  <a:pt x="1004036" y="378849"/>
                </a:cubicBezTo>
                <a:cubicBezTo>
                  <a:pt x="986581" y="348232"/>
                  <a:pt x="964835" y="320476"/>
                  <a:pt x="936507" y="299016"/>
                </a:cubicBezTo>
                <a:cubicBezTo>
                  <a:pt x="928209" y="292721"/>
                  <a:pt x="930784" y="290146"/>
                  <a:pt x="937651" y="285853"/>
                </a:cubicBezTo>
                <a:cubicBezTo>
                  <a:pt x="970271" y="265681"/>
                  <a:pt x="1003821" y="254021"/>
                  <a:pt x="1038086" y="250873"/>
                </a:cubicBezTo>
                <a:close/>
                <a:moveTo>
                  <a:pt x="339906" y="224620"/>
                </a:moveTo>
                <a:cubicBezTo>
                  <a:pt x="400282" y="217752"/>
                  <a:pt x="458940" y="225764"/>
                  <a:pt x="516454" y="244650"/>
                </a:cubicBezTo>
                <a:cubicBezTo>
                  <a:pt x="516168" y="247797"/>
                  <a:pt x="514165" y="247797"/>
                  <a:pt x="512162" y="248369"/>
                </a:cubicBezTo>
                <a:cubicBezTo>
                  <a:pt x="382541" y="275267"/>
                  <a:pt x="298416" y="352810"/>
                  <a:pt x="256639" y="477281"/>
                </a:cubicBezTo>
                <a:cubicBezTo>
                  <a:pt x="230315" y="555970"/>
                  <a:pt x="222589" y="637805"/>
                  <a:pt x="222875" y="720214"/>
                </a:cubicBezTo>
                <a:cubicBezTo>
                  <a:pt x="223161" y="814067"/>
                  <a:pt x="228025" y="907635"/>
                  <a:pt x="252633" y="998914"/>
                </a:cubicBezTo>
                <a:cubicBezTo>
                  <a:pt x="260073" y="1026383"/>
                  <a:pt x="269230" y="1052994"/>
                  <a:pt x="280675" y="1079033"/>
                </a:cubicBezTo>
                <a:cubicBezTo>
                  <a:pt x="291835" y="1104785"/>
                  <a:pt x="305283" y="1129107"/>
                  <a:pt x="322165" y="1155146"/>
                </a:cubicBezTo>
                <a:cubicBezTo>
                  <a:pt x="276669" y="1151426"/>
                  <a:pt x="236037" y="1139694"/>
                  <a:pt x="198553" y="1118234"/>
                </a:cubicBezTo>
                <a:cubicBezTo>
                  <a:pt x="139608" y="1084756"/>
                  <a:pt x="97832" y="1035253"/>
                  <a:pt x="67787" y="975736"/>
                </a:cubicBezTo>
                <a:cubicBezTo>
                  <a:pt x="11418" y="863570"/>
                  <a:pt x="-10329" y="745394"/>
                  <a:pt x="4550" y="620351"/>
                </a:cubicBezTo>
                <a:cubicBezTo>
                  <a:pt x="15138" y="530503"/>
                  <a:pt x="41176" y="445806"/>
                  <a:pt x="92681" y="369979"/>
                </a:cubicBezTo>
                <a:cubicBezTo>
                  <a:pt x="152198" y="282420"/>
                  <a:pt x="236324" y="236638"/>
                  <a:pt x="339906" y="224620"/>
                </a:cubicBezTo>
                <a:close/>
                <a:moveTo>
                  <a:pt x="728199" y="0"/>
                </a:moveTo>
                <a:cubicBezTo>
                  <a:pt x="735352" y="0"/>
                  <a:pt x="742506" y="0"/>
                  <a:pt x="749659" y="0"/>
                </a:cubicBezTo>
                <a:cubicBezTo>
                  <a:pt x="765397" y="10301"/>
                  <a:pt x="781421" y="19744"/>
                  <a:pt x="794297" y="33764"/>
                </a:cubicBezTo>
                <a:cubicBezTo>
                  <a:pt x="802881" y="43207"/>
                  <a:pt x="810607" y="53222"/>
                  <a:pt x="814899" y="65812"/>
                </a:cubicBezTo>
                <a:cubicBezTo>
                  <a:pt x="820622" y="82980"/>
                  <a:pt x="817760" y="98718"/>
                  <a:pt x="807173" y="113311"/>
                </a:cubicBezTo>
                <a:cubicBezTo>
                  <a:pt x="794869" y="130481"/>
                  <a:pt x="780562" y="145932"/>
                  <a:pt x="766541" y="161956"/>
                </a:cubicBezTo>
                <a:cubicBezTo>
                  <a:pt x="752520" y="177694"/>
                  <a:pt x="738786" y="194004"/>
                  <a:pt x="727912" y="212317"/>
                </a:cubicBezTo>
                <a:cubicBezTo>
                  <a:pt x="717325" y="230057"/>
                  <a:pt x="709885" y="248942"/>
                  <a:pt x="710743" y="269831"/>
                </a:cubicBezTo>
                <a:cubicBezTo>
                  <a:pt x="711029" y="276126"/>
                  <a:pt x="708168" y="278415"/>
                  <a:pt x="703590" y="281849"/>
                </a:cubicBezTo>
                <a:cubicBezTo>
                  <a:pt x="688424" y="293008"/>
                  <a:pt x="676120" y="294153"/>
                  <a:pt x="662099" y="278987"/>
                </a:cubicBezTo>
                <a:cubicBezTo>
                  <a:pt x="653515" y="269545"/>
                  <a:pt x="640639" y="264108"/>
                  <a:pt x="628335" y="259243"/>
                </a:cubicBezTo>
                <a:cubicBezTo>
                  <a:pt x="621754" y="256668"/>
                  <a:pt x="618892" y="253235"/>
                  <a:pt x="618320" y="246081"/>
                </a:cubicBezTo>
                <a:cubicBezTo>
                  <a:pt x="615172" y="207452"/>
                  <a:pt x="614600" y="168823"/>
                  <a:pt x="622898" y="130481"/>
                </a:cubicBezTo>
                <a:cubicBezTo>
                  <a:pt x="632627" y="84983"/>
                  <a:pt x="656663" y="48358"/>
                  <a:pt x="692716" y="19171"/>
                </a:cubicBezTo>
                <a:cubicBezTo>
                  <a:pt x="703303" y="10587"/>
                  <a:pt x="716181" y="6009"/>
                  <a:pt x="728199" y="0"/>
                </a:cubicBezTo>
                <a:close/>
              </a:path>
            </a:pathLst>
          </a:custGeom>
          <a:solidFill>
            <a:schemeClr val="bg1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21D68D2-71B3-4DAF-8A37-AB17FB17E00E}"/>
              </a:ext>
            </a:extLst>
          </p:cNvPr>
          <p:cNvSpPr/>
          <p:nvPr/>
        </p:nvSpPr>
        <p:spPr>
          <a:xfrm>
            <a:off x="4521274" y="3268275"/>
            <a:ext cx="539473" cy="509010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bg1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FBD5C73-0163-4AF4-A02C-240A2752D770}"/>
              </a:ext>
            </a:extLst>
          </p:cNvPr>
          <p:cNvGrpSpPr/>
          <p:nvPr/>
        </p:nvGrpSpPr>
        <p:grpSpPr>
          <a:xfrm rot="4707735" flipV="1">
            <a:off x="8334756" y="1099443"/>
            <a:ext cx="1702982" cy="2206660"/>
            <a:chOff x="1934308" y="490144"/>
            <a:chExt cx="4526646" cy="5236871"/>
          </a:xfrm>
          <a:solidFill>
            <a:schemeClr val="bg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71D9204-4D79-42EA-BF77-7ECE6F1CC58C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99730DB-BD82-4DC2-A32C-963C39BD0BA4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F05D0DF-6182-43FB-868F-B60FD9D54230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90A6696-376B-478C-A970-0E9C00690989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CFCB250-B696-46EF-BE45-20A2447BECF3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6651F81-F81D-4788-B972-012A5D08CA95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EE56ECC-35FA-4E7F-A118-2B1FEEA55502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B1C719CE-8E95-47C2-8698-B13E4DC810B4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91B888F-302C-4118-8DAD-79E7ED20EC64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6776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2078958" y="2551837"/>
            <a:ext cx="2624927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01E498E-A56E-4759-85B2-FD6B65889CD8}"/>
              </a:ext>
            </a:extLst>
          </p:cNvPr>
          <p:cNvSpPr txBox="1"/>
          <p:nvPr/>
        </p:nvSpPr>
        <p:spPr>
          <a:xfrm>
            <a:off x="4975199" y="3312659"/>
            <a:ext cx="2904058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B7369A3-B838-481A-BE7F-73D2519D4527}"/>
              </a:ext>
            </a:extLst>
          </p:cNvPr>
          <p:cNvSpPr txBox="1"/>
          <p:nvPr/>
        </p:nvSpPr>
        <p:spPr>
          <a:xfrm>
            <a:off x="4975198" y="2551837"/>
            <a:ext cx="29040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77E81C-9B3E-4DE0-83DF-BE04EC902C7F}"/>
              </a:ext>
            </a:extLst>
          </p:cNvPr>
          <p:cNvSpPr txBox="1"/>
          <p:nvPr/>
        </p:nvSpPr>
        <p:spPr>
          <a:xfrm>
            <a:off x="4975198" y="609867"/>
            <a:ext cx="4694396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  <a:cs typeface="Arial" pitchFamily="34" charset="0"/>
              </a:rPr>
              <a:t>Professional</a:t>
            </a:r>
            <a:r>
              <a:rPr lang="en-US" altLang="ko-KR" sz="2800" dirty="0">
                <a:solidFill>
                  <a:schemeClr val="tx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2800" dirty="0">
                <a:solidFill>
                  <a:schemeClr val="bg1"/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28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4E17159-E594-40CD-A6A9-E21E76AD505E}"/>
              </a:ext>
            </a:extLst>
          </p:cNvPr>
          <p:cNvSpPr txBox="1"/>
          <p:nvPr/>
        </p:nvSpPr>
        <p:spPr>
          <a:xfrm>
            <a:off x="4975198" y="1595998"/>
            <a:ext cx="65228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ECBA286-E15B-4448-B477-09ED3D308DD5}"/>
              </a:ext>
            </a:extLst>
          </p:cNvPr>
          <p:cNvSpPr txBox="1"/>
          <p:nvPr/>
        </p:nvSpPr>
        <p:spPr>
          <a:xfrm>
            <a:off x="4975198" y="3842960"/>
            <a:ext cx="290405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B4F8F6A-4428-4399-B7D1-CE56CC27BB21}"/>
              </a:ext>
            </a:extLst>
          </p:cNvPr>
          <p:cNvSpPr txBox="1"/>
          <p:nvPr/>
        </p:nvSpPr>
        <p:spPr>
          <a:xfrm>
            <a:off x="8327999" y="3312659"/>
            <a:ext cx="2904058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449116B-5ACB-4F01-ABDC-59D3AAAC1528}"/>
              </a:ext>
            </a:extLst>
          </p:cNvPr>
          <p:cNvSpPr txBox="1"/>
          <p:nvPr/>
        </p:nvSpPr>
        <p:spPr>
          <a:xfrm>
            <a:off x="8327998" y="2551837"/>
            <a:ext cx="29040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343A055-4234-4F56-BE35-9B36A73C28D6}"/>
              </a:ext>
            </a:extLst>
          </p:cNvPr>
          <p:cNvSpPr txBox="1"/>
          <p:nvPr/>
        </p:nvSpPr>
        <p:spPr>
          <a:xfrm>
            <a:off x="8327998" y="3842960"/>
            <a:ext cx="290405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CD9DAFF3-AB1E-4F58-A50F-60D0B4FB0689}"/>
              </a:ext>
            </a:extLst>
          </p:cNvPr>
          <p:cNvGrpSpPr/>
          <p:nvPr/>
        </p:nvGrpSpPr>
        <p:grpSpPr>
          <a:xfrm>
            <a:off x="0" y="2496946"/>
            <a:ext cx="12191999" cy="1318987"/>
            <a:chOff x="1" y="4174554"/>
            <a:chExt cx="12191999" cy="131898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DF8EF26-7AD5-4E7F-95B3-9A57CF80C483}"/>
                </a:ext>
              </a:extLst>
            </p:cNvPr>
            <p:cNvSpPr txBox="1"/>
            <p:nvPr/>
          </p:nvSpPr>
          <p:spPr>
            <a:xfrm>
              <a:off x="1" y="4174554"/>
              <a:ext cx="12191999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6000" dirty="0">
                  <a:solidFill>
                    <a:schemeClr val="bg1"/>
                  </a:solidFill>
                  <a:cs typeface="Arial" pitchFamily="34" charset="0"/>
                </a:rPr>
                <a:t>THANK YOU</a:t>
              </a:r>
              <a:endParaRPr lang="ko-KR" altLang="en-US" sz="60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ADEB2CA-D11F-4CA5-BC5A-6C38FF4BF392}"/>
                </a:ext>
              </a:extLst>
            </p:cNvPr>
            <p:cNvSpPr txBox="1"/>
            <p:nvPr/>
          </p:nvSpPr>
          <p:spPr>
            <a:xfrm>
              <a:off x="51" y="5113885"/>
              <a:ext cx="12191852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0" name="Group 399">
            <a:extLst>
              <a:ext uri="{FF2B5EF4-FFF2-40B4-BE49-F238E27FC236}">
                <a16:creationId xmlns:a16="http://schemas.microsoft.com/office/drawing/2014/main" id="{4610C1E9-5754-4CBB-A13E-E07440B39F2F}"/>
              </a:ext>
            </a:extLst>
          </p:cNvPr>
          <p:cNvGrpSpPr/>
          <p:nvPr/>
        </p:nvGrpSpPr>
        <p:grpSpPr>
          <a:xfrm>
            <a:off x="147888" y="1174719"/>
            <a:ext cx="3182529" cy="2099321"/>
            <a:chOff x="3411702" y="1658332"/>
            <a:chExt cx="5368596" cy="3541336"/>
          </a:xfrm>
        </p:grpSpPr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A05DB079-C661-4574-BD22-3D81DE0F20E1}"/>
                </a:ext>
              </a:extLst>
            </p:cNvPr>
            <p:cNvGrpSpPr/>
            <p:nvPr/>
          </p:nvGrpSpPr>
          <p:grpSpPr>
            <a:xfrm>
              <a:off x="3411702" y="2681619"/>
              <a:ext cx="5368596" cy="1194109"/>
              <a:chOff x="6149039" y="2558374"/>
              <a:chExt cx="5509521" cy="1418409"/>
            </a:xfrm>
          </p:grpSpPr>
          <p:grpSp>
            <p:nvGrpSpPr>
              <p:cNvPr id="470" name="Group 469">
                <a:extLst>
                  <a:ext uri="{FF2B5EF4-FFF2-40B4-BE49-F238E27FC236}">
                    <a16:creationId xmlns:a16="http://schemas.microsoft.com/office/drawing/2014/main" id="{3C9EA6EF-C235-4577-80F4-CFB1FA6A6BBD}"/>
                  </a:ext>
                </a:extLst>
              </p:cNvPr>
              <p:cNvGrpSpPr/>
              <p:nvPr/>
            </p:nvGrpSpPr>
            <p:grpSpPr>
              <a:xfrm>
                <a:off x="6149039" y="2892474"/>
                <a:ext cx="5509521" cy="1084309"/>
                <a:chOff x="3686398" y="4267905"/>
                <a:chExt cx="4760612" cy="679086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4C62343B-92BE-4A51-8B4B-951254AFD043}"/>
                    </a:ext>
                  </a:extLst>
                </p:cNvPr>
                <p:cNvSpPr/>
                <p:nvPr/>
              </p:nvSpPr>
              <p:spPr>
                <a:xfrm>
                  <a:off x="7255458" y="4273456"/>
                  <a:ext cx="1191552" cy="672919"/>
                </a:xfrm>
                <a:custGeom>
                  <a:avLst/>
                  <a:gdLst>
                    <a:gd name="connsiteX0" fmla="*/ 2252186 w 2257425"/>
                    <a:gd name="connsiteY0" fmla="*/ 1188244 h 1190625"/>
                    <a:gd name="connsiteX1" fmla="*/ 7144 w 2257425"/>
                    <a:gd name="connsiteY1" fmla="*/ 1188244 h 1190625"/>
                    <a:gd name="connsiteX2" fmla="*/ 7144 w 2257425"/>
                    <a:gd name="connsiteY2" fmla="*/ 7144 h 1190625"/>
                    <a:gd name="connsiteX3" fmla="*/ 2252186 w 2257425"/>
                    <a:gd name="connsiteY3" fmla="*/ 7144 h 1190625"/>
                    <a:gd name="connsiteX4" fmla="*/ 1729264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2252186" y="1188244"/>
                      </a:moveTo>
                      <a:lnTo>
                        <a:pt x="7144" y="1188244"/>
                      </a:lnTo>
                      <a:lnTo>
                        <a:pt x="7144" y="7144"/>
                      </a:lnTo>
                      <a:lnTo>
                        <a:pt x="2252186" y="7144"/>
                      </a:lnTo>
                      <a:lnTo>
                        <a:pt x="1729264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D2D1AB8B-B2CE-4DCD-A7B0-3728B831AB40}"/>
                    </a:ext>
                  </a:extLst>
                </p:cNvPr>
                <p:cNvSpPr/>
                <p:nvPr/>
              </p:nvSpPr>
              <p:spPr>
                <a:xfrm>
                  <a:off x="7255458" y="4737134"/>
                  <a:ext cx="659904" cy="209857"/>
                </a:xfrm>
                <a:custGeom>
                  <a:avLst/>
                  <a:gdLst>
                    <a:gd name="connsiteX0" fmla="*/ 7144 w 1019175"/>
                    <a:gd name="connsiteY0" fmla="*/ 7144 h 609600"/>
                    <a:gd name="connsiteX1" fmla="*/ 1012984 w 1019175"/>
                    <a:gd name="connsiteY1" fmla="*/ 15716 h 609600"/>
                    <a:gd name="connsiteX2" fmla="*/ 7144 w 101917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75" h="609600">
                      <a:moveTo>
                        <a:pt x="7144" y="7144"/>
                      </a:moveTo>
                      <a:lnTo>
                        <a:pt x="1012984" y="15716"/>
                      </a:lnTo>
                      <a:lnTo>
                        <a:pt x="7144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102DBE8C-D52D-4EA4-BE0E-817A37D356AA}"/>
                    </a:ext>
                  </a:extLst>
                </p:cNvPr>
                <p:cNvSpPr/>
                <p:nvPr/>
              </p:nvSpPr>
              <p:spPr>
                <a:xfrm>
                  <a:off x="3686398" y="4267905"/>
                  <a:ext cx="1191553" cy="672919"/>
                </a:xfrm>
                <a:custGeom>
                  <a:avLst/>
                  <a:gdLst>
                    <a:gd name="connsiteX0" fmla="*/ 7144 w 2257425"/>
                    <a:gd name="connsiteY0" fmla="*/ 1188244 h 1190625"/>
                    <a:gd name="connsiteX1" fmla="*/ 2252186 w 2257425"/>
                    <a:gd name="connsiteY1" fmla="*/ 1188244 h 1190625"/>
                    <a:gd name="connsiteX2" fmla="*/ 2252186 w 2257425"/>
                    <a:gd name="connsiteY2" fmla="*/ 7144 h 1190625"/>
                    <a:gd name="connsiteX3" fmla="*/ 7144 w 2257425"/>
                    <a:gd name="connsiteY3" fmla="*/ 7144 h 1190625"/>
                    <a:gd name="connsiteX4" fmla="*/ 531019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7144" y="1188244"/>
                      </a:moveTo>
                      <a:lnTo>
                        <a:pt x="2252186" y="1188244"/>
                      </a:lnTo>
                      <a:lnTo>
                        <a:pt x="2252186" y="7144"/>
                      </a:lnTo>
                      <a:lnTo>
                        <a:pt x="7144" y="7144"/>
                      </a:lnTo>
                      <a:lnTo>
                        <a:pt x="531019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2EBC05B6-9766-45D5-AF4F-9D15D44576AB}"/>
                    </a:ext>
                  </a:extLst>
                </p:cNvPr>
                <p:cNvSpPr/>
                <p:nvPr/>
              </p:nvSpPr>
              <p:spPr>
                <a:xfrm>
                  <a:off x="4276637" y="4731583"/>
                  <a:ext cx="598231" cy="209857"/>
                </a:xfrm>
                <a:custGeom>
                  <a:avLst/>
                  <a:gdLst>
                    <a:gd name="connsiteX0" fmla="*/ 923449 w 923925"/>
                    <a:gd name="connsiteY0" fmla="*/ 7144 h 609600"/>
                    <a:gd name="connsiteX1" fmla="*/ 7144 w 923925"/>
                    <a:gd name="connsiteY1" fmla="*/ 15716 h 609600"/>
                    <a:gd name="connsiteX2" fmla="*/ 923449 w 92392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3925" h="609600">
                      <a:moveTo>
                        <a:pt x="923449" y="7144"/>
                      </a:moveTo>
                      <a:lnTo>
                        <a:pt x="7144" y="15716"/>
                      </a:lnTo>
                      <a:lnTo>
                        <a:pt x="923449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35D1D7CF-97A0-4AAA-99D9-DC2C5A2A3E80}"/>
                  </a:ext>
                </a:extLst>
              </p:cNvPr>
              <p:cNvSpPr/>
              <p:nvPr/>
            </p:nvSpPr>
            <p:spPr>
              <a:xfrm>
                <a:off x="6846971" y="2558374"/>
                <a:ext cx="4205155" cy="1074463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7959CF49-53D7-4EE6-BFE8-66F917CF1970}"/>
                </a:ext>
              </a:extLst>
            </p:cNvPr>
            <p:cNvGrpSpPr/>
            <p:nvPr/>
          </p:nvGrpSpPr>
          <p:grpSpPr>
            <a:xfrm>
              <a:off x="4399821" y="2830283"/>
              <a:ext cx="3558884" cy="615385"/>
              <a:chOff x="3814682" y="2927896"/>
              <a:chExt cx="3985615" cy="689173"/>
            </a:xfrm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DED8EDE5-8539-414D-A012-59B12E2DBF8A}"/>
                  </a:ext>
                </a:extLst>
              </p:cNvPr>
              <p:cNvSpPr/>
              <p:nvPr/>
            </p:nvSpPr>
            <p:spPr>
              <a:xfrm>
                <a:off x="6105526" y="2927979"/>
                <a:ext cx="265568" cy="685614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1CE2BAA1-056F-463C-BD04-E3C1F7ECF875}"/>
                  </a:ext>
                </a:extLst>
              </p:cNvPr>
              <p:cNvSpPr/>
              <p:nvPr/>
            </p:nvSpPr>
            <p:spPr>
              <a:xfrm>
                <a:off x="5020546" y="2939207"/>
                <a:ext cx="405665" cy="54257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1349F52-2669-41BF-8242-8B893D50FB88}"/>
                  </a:ext>
                </a:extLst>
              </p:cNvPr>
              <p:cNvSpPr/>
              <p:nvPr/>
            </p:nvSpPr>
            <p:spPr>
              <a:xfrm>
                <a:off x="5402015" y="2927896"/>
                <a:ext cx="282134" cy="662308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A9234E0-F999-4C45-BAAA-56D957F02074}"/>
                  </a:ext>
                </a:extLst>
              </p:cNvPr>
              <p:cNvSpPr/>
              <p:nvPr/>
            </p:nvSpPr>
            <p:spPr>
              <a:xfrm>
                <a:off x="7503195" y="3174280"/>
                <a:ext cx="297102" cy="442789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BC5ACD31-690D-43EB-9741-B4E79DF51550}"/>
                  </a:ext>
                </a:extLst>
              </p:cNvPr>
              <p:cNvSpPr/>
              <p:nvPr/>
            </p:nvSpPr>
            <p:spPr>
              <a:xfrm>
                <a:off x="6500926" y="3174369"/>
                <a:ext cx="297025" cy="442063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1510DED8-30E0-4410-97B3-F1661A20ED95}"/>
                  </a:ext>
                </a:extLst>
              </p:cNvPr>
              <p:cNvSpPr/>
              <p:nvPr/>
            </p:nvSpPr>
            <p:spPr>
              <a:xfrm>
                <a:off x="5610426" y="3178329"/>
                <a:ext cx="270533" cy="239363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66E678AF-EA77-453F-BCEE-BDCE2E55E13E}"/>
                  </a:ext>
                </a:extLst>
              </p:cNvPr>
              <p:cNvSpPr/>
              <p:nvPr/>
            </p:nvSpPr>
            <p:spPr>
              <a:xfrm>
                <a:off x="7291286" y="3178917"/>
                <a:ext cx="218048" cy="348478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08775DAF-BAF2-48C1-9310-42B85685194C}"/>
                  </a:ext>
                </a:extLst>
              </p:cNvPr>
              <p:cNvSpPr/>
              <p:nvPr/>
            </p:nvSpPr>
            <p:spPr>
              <a:xfrm>
                <a:off x="5867740" y="3179811"/>
                <a:ext cx="218738" cy="348232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B2241CCC-C510-4DCD-8E07-33548708EA7A}"/>
                  </a:ext>
                </a:extLst>
              </p:cNvPr>
              <p:cNvSpPr/>
              <p:nvPr/>
            </p:nvSpPr>
            <p:spPr>
              <a:xfrm>
                <a:off x="6306777" y="3181772"/>
                <a:ext cx="177088" cy="279165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692B15E0-CDA3-4C92-B6C3-F101770369FB}"/>
                  </a:ext>
                </a:extLst>
              </p:cNvPr>
              <p:cNvSpPr/>
              <p:nvPr/>
            </p:nvSpPr>
            <p:spPr>
              <a:xfrm>
                <a:off x="6920142" y="3066705"/>
                <a:ext cx="256563" cy="34164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60" name="Group 459">
                <a:extLst>
                  <a:ext uri="{FF2B5EF4-FFF2-40B4-BE49-F238E27FC236}">
                    <a16:creationId xmlns:a16="http://schemas.microsoft.com/office/drawing/2014/main" id="{CE04411E-1BD0-473E-8689-BEF06C89FCF2}"/>
                  </a:ext>
                </a:extLst>
              </p:cNvPr>
              <p:cNvGrpSpPr/>
              <p:nvPr/>
            </p:nvGrpSpPr>
            <p:grpSpPr>
              <a:xfrm>
                <a:off x="3814682" y="2961373"/>
                <a:ext cx="1110069" cy="618825"/>
                <a:chOff x="5127776" y="2525369"/>
                <a:chExt cx="937479" cy="522612"/>
              </a:xfrm>
            </p:grpSpPr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9D2C764C-B0A6-4DA6-A62C-CF0125E5365C}"/>
                    </a:ext>
                  </a:extLst>
                </p:cNvPr>
                <p:cNvSpPr/>
                <p:nvPr/>
              </p:nvSpPr>
              <p:spPr>
                <a:xfrm>
                  <a:off x="5127776" y="2525369"/>
                  <a:ext cx="270419" cy="389459"/>
                </a:xfrm>
                <a:custGeom>
                  <a:avLst/>
                  <a:gdLst>
                    <a:gd name="connsiteX0" fmla="*/ 72682 w 414388"/>
                    <a:gd name="connsiteY0" fmla="*/ 197513 h 596805"/>
                    <a:gd name="connsiteX1" fmla="*/ 130774 w 414388"/>
                    <a:gd name="connsiteY1" fmla="*/ 141643 h 596805"/>
                    <a:gd name="connsiteX2" fmla="*/ 131726 w 414388"/>
                    <a:gd name="connsiteY2" fmla="*/ 134342 h 596805"/>
                    <a:gd name="connsiteX3" fmla="*/ 99347 w 414388"/>
                    <a:gd name="connsiteY3" fmla="*/ 122279 h 596805"/>
                    <a:gd name="connsiteX4" fmla="*/ 89824 w 414388"/>
                    <a:gd name="connsiteY4" fmla="*/ 134659 h 596805"/>
                    <a:gd name="connsiteX5" fmla="*/ 81253 w 414388"/>
                    <a:gd name="connsiteY5" fmla="*/ 147992 h 596805"/>
                    <a:gd name="connsiteX6" fmla="*/ 52683 w 414388"/>
                    <a:gd name="connsiteY6" fmla="*/ 156563 h 596805"/>
                    <a:gd name="connsiteX7" fmla="*/ 41573 w 414388"/>
                    <a:gd name="connsiteY7" fmla="*/ 134024 h 596805"/>
                    <a:gd name="connsiteX8" fmla="*/ 94585 w 414388"/>
                    <a:gd name="connsiteY8" fmla="*/ 55299 h 596805"/>
                    <a:gd name="connsiteX9" fmla="*/ 142519 w 414388"/>
                    <a:gd name="connsiteY9" fmla="*/ 74345 h 596805"/>
                    <a:gd name="connsiteX10" fmla="*/ 148868 w 414388"/>
                    <a:gd name="connsiteY10" fmla="*/ 92122 h 596805"/>
                    <a:gd name="connsiteX11" fmla="*/ 146963 w 414388"/>
                    <a:gd name="connsiteY11" fmla="*/ 293697 h 596805"/>
                    <a:gd name="connsiteX12" fmla="*/ 138710 w 414388"/>
                    <a:gd name="connsiteY12" fmla="*/ 301316 h 596805"/>
                    <a:gd name="connsiteX13" fmla="*/ 126647 w 414388"/>
                    <a:gd name="connsiteY13" fmla="*/ 318775 h 596805"/>
                    <a:gd name="connsiteX14" fmla="*/ 118711 w 414388"/>
                    <a:gd name="connsiteY14" fmla="*/ 408294 h 596805"/>
                    <a:gd name="connsiteX15" fmla="*/ 90776 w 414388"/>
                    <a:gd name="connsiteY15" fmla="*/ 507336 h 596805"/>
                    <a:gd name="connsiteX16" fmla="*/ 102839 w 414388"/>
                    <a:gd name="connsiteY16" fmla="*/ 526700 h 596805"/>
                    <a:gd name="connsiteX17" fmla="*/ 110458 w 414388"/>
                    <a:gd name="connsiteY17" fmla="*/ 528604 h 596805"/>
                    <a:gd name="connsiteX18" fmla="*/ 132361 w 414388"/>
                    <a:gd name="connsiteY18" fmla="*/ 514954 h 596805"/>
                    <a:gd name="connsiteX19" fmla="*/ 173946 w 414388"/>
                    <a:gd name="connsiteY19" fmla="*/ 352107 h 596805"/>
                    <a:gd name="connsiteX20" fmla="*/ 188231 w 414388"/>
                    <a:gd name="connsiteY20" fmla="*/ 338457 h 596805"/>
                    <a:gd name="connsiteX21" fmla="*/ 259338 w 414388"/>
                    <a:gd name="connsiteY21" fmla="*/ 331473 h 596805"/>
                    <a:gd name="connsiteX22" fmla="*/ 274575 w 414388"/>
                    <a:gd name="connsiteY22" fmla="*/ 343218 h 596805"/>
                    <a:gd name="connsiteX23" fmla="*/ 367585 w 414388"/>
                    <a:gd name="connsiteY23" fmla="*/ 577490 h 596805"/>
                    <a:gd name="connsiteX24" fmla="*/ 406630 w 414388"/>
                    <a:gd name="connsiteY24" fmla="*/ 586061 h 596805"/>
                    <a:gd name="connsiteX25" fmla="*/ 410122 w 414388"/>
                    <a:gd name="connsiteY25" fmla="*/ 566380 h 596805"/>
                    <a:gd name="connsiteX26" fmla="*/ 317112 w 414388"/>
                    <a:gd name="connsiteY26" fmla="*/ 345758 h 596805"/>
                    <a:gd name="connsiteX27" fmla="*/ 334571 w 414388"/>
                    <a:gd name="connsiteY27" fmla="*/ 316871 h 596805"/>
                    <a:gd name="connsiteX28" fmla="*/ 353618 w 414388"/>
                    <a:gd name="connsiteY28" fmla="*/ 286079 h 596805"/>
                    <a:gd name="connsiteX29" fmla="*/ 335206 w 414388"/>
                    <a:gd name="connsiteY29" fmla="*/ 275603 h 596805"/>
                    <a:gd name="connsiteX30" fmla="*/ 318382 w 414388"/>
                    <a:gd name="connsiteY30" fmla="*/ 280365 h 596805"/>
                    <a:gd name="connsiteX31" fmla="*/ 304732 w 414388"/>
                    <a:gd name="connsiteY31" fmla="*/ 270524 h 596805"/>
                    <a:gd name="connsiteX32" fmla="*/ 333936 w 414388"/>
                    <a:gd name="connsiteY32" fmla="*/ 68314 h 596805"/>
                    <a:gd name="connsiteX33" fmla="*/ 342825 w 414388"/>
                    <a:gd name="connsiteY33" fmla="*/ 49902 h 596805"/>
                    <a:gd name="connsiteX34" fmla="*/ 354253 w 414388"/>
                    <a:gd name="connsiteY34" fmla="*/ 42919 h 596805"/>
                    <a:gd name="connsiteX35" fmla="*/ 359967 w 414388"/>
                    <a:gd name="connsiteY35" fmla="*/ 54346 h 596805"/>
                    <a:gd name="connsiteX36" fmla="*/ 352348 w 414388"/>
                    <a:gd name="connsiteY36" fmla="*/ 89582 h 596805"/>
                    <a:gd name="connsiteX37" fmla="*/ 361871 w 414388"/>
                    <a:gd name="connsiteY37" fmla="*/ 127041 h 596805"/>
                    <a:gd name="connsiteX38" fmla="*/ 365681 w 414388"/>
                    <a:gd name="connsiteY38" fmla="*/ 129898 h 596805"/>
                    <a:gd name="connsiteX39" fmla="*/ 376156 w 414388"/>
                    <a:gd name="connsiteY39" fmla="*/ 128628 h 596805"/>
                    <a:gd name="connsiteX40" fmla="*/ 390441 w 414388"/>
                    <a:gd name="connsiteY40" fmla="*/ 21333 h 596805"/>
                    <a:gd name="connsiteX41" fmla="*/ 348221 w 414388"/>
                    <a:gd name="connsiteY41" fmla="*/ 699 h 596805"/>
                    <a:gd name="connsiteX42" fmla="*/ 313303 w 414388"/>
                    <a:gd name="connsiteY42" fmla="*/ 17841 h 596805"/>
                    <a:gd name="connsiteX43" fmla="*/ 279654 w 414388"/>
                    <a:gd name="connsiteY43" fmla="*/ 78155 h 596805"/>
                    <a:gd name="connsiteX44" fmla="*/ 264417 w 414388"/>
                    <a:gd name="connsiteY44" fmla="*/ 219416 h 596805"/>
                    <a:gd name="connsiteX45" fmla="*/ 264734 w 414388"/>
                    <a:gd name="connsiteY45" fmla="*/ 276556 h 596805"/>
                    <a:gd name="connsiteX46" fmla="*/ 253624 w 414388"/>
                    <a:gd name="connsiteY46" fmla="*/ 291158 h 596805"/>
                    <a:gd name="connsiteX47" fmla="*/ 199976 w 414388"/>
                    <a:gd name="connsiteY47" fmla="*/ 296872 h 596805"/>
                    <a:gd name="connsiteX48" fmla="*/ 188548 w 414388"/>
                    <a:gd name="connsiteY48" fmla="*/ 284492 h 596805"/>
                    <a:gd name="connsiteX49" fmla="*/ 197437 w 414388"/>
                    <a:gd name="connsiteY49" fmla="*/ 129898 h 596805"/>
                    <a:gd name="connsiteX50" fmla="*/ 171089 w 414388"/>
                    <a:gd name="connsiteY50" fmla="*/ 38157 h 596805"/>
                    <a:gd name="connsiteX51" fmla="*/ 113315 w 414388"/>
                    <a:gd name="connsiteY51" fmla="*/ 9270 h 596805"/>
                    <a:gd name="connsiteX52" fmla="*/ 1258 w 414388"/>
                    <a:gd name="connsiteY52" fmla="*/ 152118 h 596805"/>
                    <a:gd name="connsiteX53" fmla="*/ 72682 w 414388"/>
                    <a:gd name="connsiteY53" fmla="*/ 197513 h 59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414388" h="596805">
                      <a:moveTo>
                        <a:pt x="72682" y="197513"/>
                      </a:moveTo>
                      <a:cubicBezTo>
                        <a:pt x="100617" y="187989"/>
                        <a:pt x="117124" y="166086"/>
                        <a:pt x="130774" y="141643"/>
                      </a:cubicBezTo>
                      <a:cubicBezTo>
                        <a:pt x="132044" y="139421"/>
                        <a:pt x="133948" y="135612"/>
                        <a:pt x="131726" y="134342"/>
                      </a:cubicBezTo>
                      <a:cubicBezTo>
                        <a:pt x="121251" y="129580"/>
                        <a:pt x="110458" y="124501"/>
                        <a:pt x="99347" y="122279"/>
                      </a:cubicBezTo>
                      <a:cubicBezTo>
                        <a:pt x="92046" y="120692"/>
                        <a:pt x="92998" y="130532"/>
                        <a:pt x="89824" y="134659"/>
                      </a:cubicBezTo>
                      <a:cubicBezTo>
                        <a:pt x="86649" y="138786"/>
                        <a:pt x="84427" y="143865"/>
                        <a:pt x="81253" y="147992"/>
                      </a:cubicBezTo>
                      <a:cubicBezTo>
                        <a:pt x="73952" y="157198"/>
                        <a:pt x="63794" y="160372"/>
                        <a:pt x="52683" y="156563"/>
                      </a:cubicBezTo>
                      <a:cubicBezTo>
                        <a:pt x="42525" y="153071"/>
                        <a:pt x="41890" y="143230"/>
                        <a:pt x="41573" y="134024"/>
                      </a:cubicBezTo>
                      <a:cubicBezTo>
                        <a:pt x="41255" y="103550"/>
                        <a:pt x="66651" y="66092"/>
                        <a:pt x="94585" y="55299"/>
                      </a:cubicBezTo>
                      <a:cubicBezTo>
                        <a:pt x="117441" y="46410"/>
                        <a:pt x="132361" y="52442"/>
                        <a:pt x="142519" y="74345"/>
                      </a:cubicBezTo>
                      <a:cubicBezTo>
                        <a:pt x="145059" y="80059"/>
                        <a:pt x="147598" y="86091"/>
                        <a:pt x="148868" y="92122"/>
                      </a:cubicBezTo>
                      <a:cubicBezTo>
                        <a:pt x="163153" y="159420"/>
                        <a:pt x="158391" y="226717"/>
                        <a:pt x="146963" y="293697"/>
                      </a:cubicBezTo>
                      <a:cubicBezTo>
                        <a:pt x="146011" y="298777"/>
                        <a:pt x="143789" y="301633"/>
                        <a:pt x="138710" y="301316"/>
                      </a:cubicBezTo>
                      <a:cubicBezTo>
                        <a:pt x="125377" y="300999"/>
                        <a:pt x="123790" y="309252"/>
                        <a:pt x="126647" y="318775"/>
                      </a:cubicBezTo>
                      <a:cubicBezTo>
                        <a:pt x="136488" y="349885"/>
                        <a:pt x="127282" y="379089"/>
                        <a:pt x="118711" y="408294"/>
                      </a:cubicBezTo>
                      <a:cubicBezTo>
                        <a:pt x="109188" y="441308"/>
                        <a:pt x="100934" y="474639"/>
                        <a:pt x="90776" y="507336"/>
                      </a:cubicBezTo>
                      <a:cubicBezTo>
                        <a:pt x="86649" y="520351"/>
                        <a:pt x="89506" y="525747"/>
                        <a:pt x="102839" y="526700"/>
                      </a:cubicBezTo>
                      <a:cubicBezTo>
                        <a:pt x="105379" y="526700"/>
                        <a:pt x="108235" y="527652"/>
                        <a:pt x="110458" y="528604"/>
                      </a:cubicBezTo>
                      <a:cubicBezTo>
                        <a:pt x="124425" y="534318"/>
                        <a:pt x="129187" y="528604"/>
                        <a:pt x="132361" y="514954"/>
                      </a:cubicBezTo>
                      <a:cubicBezTo>
                        <a:pt x="145694" y="460672"/>
                        <a:pt x="160296" y="406389"/>
                        <a:pt x="173946" y="352107"/>
                      </a:cubicBezTo>
                      <a:cubicBezTo>
                        <a:pt x="175851" y="343853"/>
                        <a:pt x="178707" y="339092"/>
                        <a:pt x="188231" y="338457"/>
                      </a:cubicBezTo>
                      <a:cubicBezTo>
                        <a:pt x="212039" y="336870"/>
                        <a:pt x="235530" y="334647"/>
                        <a:pt x="259338" y="331473"/>
                      </a:cubicBezTo>
                      <a:cubicBezTo>
                        <a:pt x="269178" y="330203"/>
                        <a:pt x="272670" y="332743"/>
                        <a:pt x="274575" y="343218"/>
                      </a:cubicBezTo>
                      <a:cubicBezTo>
                        <a:pt x="289812" y="427340"/>
                        <a:pt x="322191" y="505114"/>
                        <a:pt x="367585" y="577490"/>
                      </a:cubicBezTo>
                      <a:cubicBezTo>
                        <a:pt x="382822" y="601933"/>
                        <a:pt x="382822" y="601298"/>
                        <a:pt x="406630" y="586061"/>
                      </a:cubicBezTo>
                      <a:cubicBezTo>
                        <a:pt x="416471" y="580030"/>
                        <a:pt x="416154" y="575268"/>
                        <a:pt x="410122" y="566380"/>
                      </a:cubicBezTo>
                      <a:cubicBezTo>
                        <a:pt x="364728" y="498765"/>
                        <a:pt x="333302" y="425436"/>
                        <a:pt x="317112" y="345758"/>
                      </a:cubicBezTo>
                      <a:cubicBezTo>
                        <a:pt x="312350" y="322267"/>
                        <a:pt x="312033" y="322267"/>
                        <a:pt x="334571" y="316871"/>
                      </a:cubicBezTo>
                      <a:cubicBezTo>
                        <a:pt x="360284" y="310839"/>
                        <a:pt x="359332" y="310839"/>
                        <a:pt x="353618" y="286079"/>
                      </a:cubicBezTo>
                      <a:cubicBezTo>
                        <a:pt x="350761" y="274016"/>
                        <a:pt x="345999" y="271477"/>
                        <a:pt x="335206" y="275603"/>
                      </a:cubicBezTo>
                      <a:cubicBezTo>
                        <a:pt x="329810" y="277825"/>
                        <a:pt x="323778" y="278460"/>
                        <a:pt x="318382" y="280365"/>
                      </a:cubicBezTo>
                      <a:cubicBezTo>
                        <a:pt x="308858" y="283539"/>
                        <a:pt x="306002" y="281000"/>
                        <a:pt x="304732" y="270524"/>
                      </a:cubicBezTo>
                      <a:cubicBezTo>
                        <a:pt x="298066" y="200687"/>
                        <a:pt x="309176" y="133707"/>
                        <a:pt x="333936" y="68314"/>
                      </a:cubicBezTo>
                      <a:cubicBezTo>
                        <a:pt x="336476" y="61965"/>
                        <a:pt x="339650" y="55616"/>
                        <a:pt x="342825" y="49902"/>
                      </a:cubicBezTo>
                      <a:cubicBezTo>
                        <a:pt x="345047" y="45458"/>
                        <a:pt x="348539" y="41966"/>
                        <a:pt x="354253" y="42919"/>
                      </a:cubicBezTo>
                      <a:cubicBezTo>
                        <a:pt x="360919" y="44188"/>
                        <a:pt x="359649" y="49585"/>
                        <a:pt x="359967" y="54346"/>
                      </a:cubicBezTo>
                      <a:cubicBezTo>
                        <a:pt x="360919" y="66727"/>
                        <a:pt x="358379" y="78472"/>
                        <a:pt x="352348" y="89582"/>
                      </a:cubicBezTo>
                      <a:cubicBezTo>
                        <a:pt x="340285" y="112121"/>
                        <a:pt x="340285" y="112121"/>
                        <a:pt x="361871" y="127041"/>
                      </a:cubicBezTo>
                      <a:cubicBezTo>
                        <a:pt x="363141" y="127993"/>
                        <a:pt x="364411" y="128628"/>
                        <a:pt x="365681" y="129898"/>
                      </a:cubicBezTo>
                      <a:cubicBezTo>
                        <a:pt x="369807" y="133389"/>
                        <a:pt x="372664" y="132755"/>
                        <a:pt x="376156" y="128628"/>
                      </a:cubicBezTo>
                      <a:cubicBezTo>
                        <a:pt x="399647" y="104185"/>
                        <a:pt x="406948" y="50537"/>
                        <a:pt x="390441" y="21333"/>
                      </a:cubicBezTo>
                      <a:cubicBezTo>
                        <a:pt x="380283" y="3556"/>
                        <a:pt x="368537" y="-2158"/>
                        <a:pt x="348221" y="699"/>
                      </a:cubicBezTo>
                      <a:cubicBezTo>
                        <a:pt x="334571" y="2603"/>
                        <a:pt x="323143" y="8317"/>
                        <a:pt x="313303" y="17841"/>
                      </a:cubicBezTo>
                      <a:cubicBezTo>
                        <a:pt x="296161" y="34665"/>
                        <a:pt x="286320" y="55616"/>
                        <a:pt x="279654" y="78155"/>
                      </a:cubicBezTo>
                      <a:cubicBezTo>
                        <a:pt x="266321" y="124184"/>
                        <a:pt x="262195" y="171482"/>
                        <a:pt x="264417" y="219416"/>
                      </a:cubicBezTo>
                      <a:cubicBezTo>
                        <a:pt x="264417" y="238463"/>
                        <a:pt x="264099" y="257509"/>
                        <a:pt x="264734" y="276556"/>
                      </a:cubicBezTo>
                      <a:cubicBezTo>
                        <a:pt x="265052" y="285127"/>
                        <a:pt x="263782" y="290523"/>
                        <a:pt x="253624" y="291158"/>
                      </a:cubicBezTo>
                      <a:cubicBezTo>
                        <a:pt x="235847" y="292428"/>
                        <a:pt x="217753" y="294967"/>
                        <a:pt x="199976" y="296872"/>
                      </a:cubicBezTo>
                      <a:cubicBezTo>
                        <a:pt x="190135" y="298142"/>
                        <a:pt x="186644" y="294332"/>
                        <a:pt x="188548" y="284492"/>
                      </a:cubicBezTo>
                      <a:cubicBezTo>
                        <a:pt x="198706" y="233384"/>
                        <a:pt x="201246" y="181958"/>
                        <a:pt x="197437" y="129898"/>
                      </a:cubicBezTo>
                      <a:cubicBezTo>
                        <a:pt x="194897" y="97519"/>
                        <a:pt x="189501" y="65774"/>
                        <a:pt x="171089" y="38157"/>
                      </a:cubicBezTo>
                      <a:cubicBezTo>
                        <a:pt x="157439" y="17206"/>
                        <a:pt x="138075" y="7365"/>
                        <a:pt x="113315" y="9270"/>
                      </a:cubicBezTo>
                      <a:cubicBezTo>
                        <a:pt x="47287" y="14349"/>
                        <a:pt x="-9218" y="86091"/>
                        <a:pt x="1258" y="152118"/>
                      </a:cubicBezTo>
                      <a:cubicBezTo>
                        <a:pt x="7607" y="191164"/>
                        <a:pt x="36494" y="209893"/>
                        <a:pt x="72682" y="1975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CD6D3A83-5DDB-4A6F-A51F-42A8D8353E10}"/>
                    </a:ext>
                  </a:extLst>
                </p:cNvPr>
                <p:cNvSpPr/>
                <p:nvPr/>
              </p:nvSpPr>
              <p:spPr>
                <a:xfrm>
                  <a:off x="5914302" y="2711782"/>
                  <a:ext cx="150953" cy="333794"/>
                </a:xfrm>
                <a:custGeom>
                  <a:avLst/>
                  <a:gdLst>
                    <a:gd name="connsiteX0" fmla="*/ 36234 w 231319"/>
                    <a:gd name="connsiteY0" fmla="*/ 93431 h 511503"/>
                    <a:gd name="connsiteX1" fmla="*/ 42900 w 231319"/>
                    <a:gd name="connsiteY1" fmla="*/ 79146 h 511503"/>
                    <a:gd name="connsiteX2" fmla="*/ 47027 w 231319"/>
                    <a:gd name="connsiteY2" fmla="*/ 48672 h 511503"/>
                    <a:gd name="connsiteX3" fmla="*/ 60042 w 231319"/>
                    <a:gd name="connsiteY3" fmla="*/ 41688 h 511503"/>
                    <a:gd name="connsiteX4" fmla="*/ 71470 w 231319"/>
                    <a:gd name="connsiteY4" fmla="*/ 51529 h 511503"/>
                    <a:gd name="connsiteX5" fmla="*/ 74645 w 231319"/>
                    <a:gd name="connsiteY5" fmla="*/ 70258 h 511503"/>
                    <a:gd name="connsiteX6" fmla="*/ 66074 w 231319"/>
                    <a:gd name="connsiteY6" fmla="*/ 126445 h 511503"/>
                    <a:gd name="connsiteX7" fmla="*/ 55915 w 231319"/>
                    <a:gd name="connsiteY7" fmla="*/ 220408 h 511503"/>
                    <a:gd name="connsiteX8" fmla="*/ 158449 w 231319"/>
                    <a:gd name="connsiteY8" fmla="*/ 287705 h 511503"/>
                    <a:gd name="connsiteX9" fmla="*/ 172734 w 231319"/>
                    <a:gd name="connsiteY9" fmla="*/ 295006 h 511503"/>
                    <a:gd name="connsiteX10" fmla="*/ 179083 w 231319"/>
                    <a:gd name="connsiteY10" fmla="*/ 433411 h 511503"/>
                    <a:gd name="connsiteX11" fmla="*/ 149243 w 231319"/>
                    <a:gd name="connsiteY11" fmla="*/ 464838 h 511503"/>
                    <a:gd name="connsiteX12" fmla="*/ 99722 w 231319"/>
                    <a:gd name="connsiteY12" fmla="*/ 460076 h 511503"/>
                    <a:gd name="connsiteX13" fmla="*/ 87025 w 231319"/>
                    <a:gd name="connsiteY13" fmla="*/ 415317 h 511503"/>
                    <a:gd name="connsiteX14" fmla="*/ 107658 w 231319"/>
                    <a:gd name="connsiteY14" fmla="*/ 408968 h 511503"/>
                    <a:gd name="connsiteX15" fmla="*/ 136863 w 231319"/>
                    <a:gd name="connsiteY15" fmla="*/ 404841 h 511503"/>
                    <a:gd name="connsiteX16" fmla="*/ 139403 w 231319"/>
                    <a:gd name="connsiteY16" fmla="*/ 388969 h 511503"/>
                    <a:gd name="connsiteX17" fmla="*/ 65439 w 231319"/>
                    <a:gd name="connsiteY17" fmla="*/ 375002 h 511503"/>
                    <a:gd name="connsiteX18" fmla="*/ 44488 w 231319"/>
                    <a:gd name="connsiteY18" fmla="*/ 418174 h 511503"/>
                    <a:gd name="connsiteX19" fmla="*/ 123848 w 231319"/>
                    <a:gd name="connsiteY19" fmla="*/ 511501 h 511503"/>
                    <a:gd name="connsiteX20" fmla="*/ 224477 w 231319"/>
                    <a:gd name="connsiteY20" fmla="*/ 427379 h 511503"/>
                    <a:gd name="connsiteX21" fmla="*/ 207335 w 231319"/>
                    <a:gd name="connsiteY21" fmla="*/ 260088 h 511503"/>
                    <a:gd name="connsiteX22" fmla="*/ 203843 w 231319"/>
                    <a:gd name="connsiteY22" fmla="*/ 238819 h 511503"/>
                    <a:gd name="connsiteX23" fmla="*/ 219398 w 231319"/>
                    <a:gd name="connsiteY23" fmla="*/ 106446 h 511503"/>
                    <a:gd name="connsiteX24" fmla="*/ 215588 w 231319"/>
                    <a:gd name="connsiteY24" fmla="*/ 40736 h 511503"/>
                    <a:gd name="connsiteX25" fmla="*/ 189558 w 231319"/>
                    <a:gd name="connsiteY25" fmla="*/ 20737 h 511503"/>
                    <a:gd name="connsiteX26" fmla="*/ 174321 w 231319"/>
                    <a:gd name="connsiteY26" fmla="*/ 41371 h 511503"/>
                    <a:gd name="connsiteX27" fmla="*/ 178765 w 231319"/>
                    <a:gd name="connsiteY27" fmla="*/ 155332 h 511503"/>
                    <a:gd name="connsiteX28" fmla="*/ 159719 w 231319"/>
                    <a:gd name="connsiteY28" fmla="*/ 234692 h 511503"/>
                    <a:gd name="connsiteX29" fmla="*/ 130514 w 231319"/>
                    <a:gd name="connsiteY29" fmla="*/ 252787 h 511503"/>
                    <a:gd name="connsiteX30" fmla="*/ 102897 w 231319"/>
                    <a:gd name="connsiteY30" fmla="*/ 231518 h 511503"/>
                    <a:gd name="connsiteX31" fmla="*/ 94643 w 231319"/>
                    <a:gd name="connsiteY31" fmla="*/ 193108 h 511503"/>
                    <a:gd name="connsiteX32" fmla="*/ 105436 w 231319"/>
                    <a:gd name="connsiteY32" fmla="*/ 132476 h 511503"/>
                    <a:gd name="connsiteX33" fmla="*/ 112738 w 231319"/>
                    <a:gd name="connsiteY33" fmla="*/ 48354 h 511503"/>
                    <a:gd name="connsiteX34" fmla="*/ 71787 w 231319"/>
                    <a:gd name="connsiteY34" fmla="*/ 2008 h 511503"/>
                    <a:gd name="connsiteX35" fmla="*/ 14648 w 231319"/>
                    <a:gd name="connsiteY35" fmla="*/ 20737 h 511503"/>
                    <a:gd name="connsiteX36" fmla="*/ 681 w 231319"/>
                    <a:gd name="connsiteY36" fmla="*/ 72480 h 511503"/>
                    <a:gd name="connsiteX37" fmla="*/ 36234 w 231319"/>
                    <a:gd name="connsiteY37" fmla="*/ 93431 h 511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31319" h="511503">
                      <a:moveTo>
                        <a:pt x="36234" y="93431"/>
                      </a:moveTo>
                      <a:cubicBezTo>
                        <a:pt x="44170" y="90256"/>
                        <a:pt x="45123" y="86130"/>
                        <a:pt x="42900" y="79146"/>
                      </a:cubicBezTo>
                      <a:cubicBezTo>
                        <a:pt x="39726" y="68353"/>
                        <a:pt x="41313" y="58195"/>
                        <a:pt x="47027" y="48672"/>
                      </a:cubicBezTo>
                      <a:cubicBezTo>
                        <a:pt x="49884" y="43910"/>
                        <a:pt x="54011" y="40736"/>
                        <a:pt x="60042" y="41688"/>
                      </a:cubicBezTo>
                      <a:cubicBezTo>
                        <a:pt x="65756" y="42640"/>
                        <a:pt x="69883" y="45815"/>
                        <a:pt x="71470" y="51529"/>
                      </a:cubicBezTo>
                      <a:cubicBezTo>
                        <a:pt x="73057" y="57560"/>
                        <a:pt x="74327" y="63909"/>
                        <a:pt x="74645" y="70258"/>
                      </a:cubicBezTo>
                      <a:cubicBezTo>
                        <a:pt x="75597" y="89622"/>
                        <a:pt x="71787" y="108033"/>
                        <a:pt x="66074" y="126445"/>
                      </a:cubicBezTo>
                      <a:cubicBezTo>
                        <a:pt x="56550" y="157237"/>
                        <a:pt x="53059" y="188346"/>
                        <a:pt x="55915" y="220408"/>
                      </a:cubicBezTo>
                      <a:cubicBezTo>
                        <a:pt x="61629" y="280721"/>
                        <a:pt x="101944" y="307704"/>
                        <a:pt x="158449" y="287705"/>
                      </a:cubicBezTo>
                      <a:cubicBezTo>
                        <a:pt x="167655" y="284531"/>
                        <a:pt x="170195" y="289610"/>
                        <a:pt x="172734" y="295006"/>
                      </a:cubicBezTo>
                      <a:cubicBezTo>
                        <a:pt x="193368" y="340400"/>
                        <a:pt x="196859" y="386430"/>
                        <a:pt x="179083" y="433411"/>
                      </a:cubicBezTo>
                      <a:cubicBezTo>
                        <a:pt x="173686" y="447696"/>
                        <a:pt x="163528" y="458489"/>
                        <a:pt x="149243" y="464838"/>
                      </a:cubicBezTo>
                      <a:cubicBezTo>
                        <a:pt x="132101" y="472456"/>
                        <a:pt x="114960" y="471821"/>
                        <a:pt x="99722" y="460076"/>
                      </a:cubicBezTo>
                      <a:cubicBezTo>
                        <a:pt x="85120" y="448648"/>
                        <a:pt x="83533" y="432459"/>
                        <a:pt x="87025" y="415317"/>
                      </a:cubicBezTo>
                      <a:cubicBezTo>
                        <a:pt x="89882" y="401349"/>
                        <a:pt x="97500" y="398810"/>
                        <a:pt x="107658" y="408968"/>
                      </a:cubicBezTo>
                      <a:cubicBezTo>
                        <a:pt x="119404" y="421031"/>
                        <a:pt x="127340" y="407063"/>
                        <a:pt x="136863" y="404841"/>
                      </a:cubicBezTo>
                      <a:cubicBezTo>
                        <a:pt x="145751" y="402936"/>
                        <a:pt x="141625" y="394683"/>
                        <a:pt x="139403" y="388969"/>
                      </a:cubicBezTo>
                      <a:cubicBezTo>
                        <a:pt x="129562" y="362304"/>
                        <a:pt x="88929" y="354685"/>
                        <a:pt x="65439" y="375002"/>
                      </a:cubicBezTo>
                      <a:cubicBezTo>
                        <a:pt x="52106" y="386430"/>
                        <a:pt x="46710" y="401349"/>
                        <a:pt x="44488" y="418174"/>
                      </a:cubicBezTo>
                      <a:cubicBezTo>
                        <a:pt x="36869" y="471504"/>
                        <a:pt x="70518" y="511184"/>
                        <a:pt x="123848" y="511501"/>
                      </a:cubicBezTo>
                      <a:cubicBezTo>
                        <a:pt x="173369" y="511819"/>
                        <a:pt x="211462" y="481027"/>
                        <a:pt x="224477" y="427379"/>
                      </a:cubicBezTo>
                      <a:cubicBezTo>
                        <a:pt x="238444" y="369923"/>
                        <a:pt x="230191" y="314053"/>
                        <a:pt x="207335" y="260088"/>
                      </a:cubicBezTo>
                      <a:cubicBezTo>
                        <a:pt x="204478" y="253422"/>
                        <a:pt x="201304" y="247073"/>
                        <a:pt x="203843" y="238819"/>
                      </a:cubicBezTo>
                      <a:cubicBezTo>
                        <a:pt x="216541" y="196917"/>
                        <a:pt x="219398" y="153745"/>
                        <a:pt x="219398" y="106446"/>
                      </a:cubicBezTo>
                      <a:cubicBezTo>
                        <a:pt x="218446" y="87082"/>
                        <a:pt x="219080" y="63909"/>
                        <a:pt x="215588" y="40736"/>
                      </a:cubicBezTo>
                      <a:cubicBezTo>
                        <a:pt x="212414" y="18832"/>
                        <a:pt x="212731" y="20102"/>
                        <a:pt x="189558" y="20737"/>
                      </a:cubicBezTo>
                      <a:cubicBezTo>
                        <a:pt x="173051" y="21054"/>
                        <a:pt x="172099" y="28355"/>
                        <a:pt x="174321" y="41371"/>
                      </a:cubicBezTo>
                      <a:cubicBezTo>
                        <a:pt x="180670" y="79146"/>
                        <a:pt x="181622" y="117239"/>
                        <a:pt x="178765" y="155332"/>
                      </a:cubicBezTo>
                      <a:cubicBezTo>
                        <a:pt x="176861" y="182632"/>
                        <a:pt x="174004" y="210249"/>
                        <a:pt x="159719" y="234692"/>
                      </a:cubicBezTo>
                      <a:cubicBezTo>
                        <a:pt x="153370" y="245803"/>
                        <a:pt x="144482" y="254056"/>
                        <a:pt x="130514" y="252787"/>
                      </a:cubicBezTo>
                      <a:cubicBezTo>
                        <a:pt x="116864" y="251834"/>
                        <a:pt x="108611" y="243581"/>
                        <a:pt x="102897" y="231518"/>
                      </a:cubicBezTo>
                      <a:cubicBezTo>
                        <a:pt x="97183" y="219455"/>
                        <a:pt x="94643" y="206440"/>
                        <a:pt x="94643" y="193108"/>
                      </a:cubicBezTo>
                      <a:cubicBezTo>
                        <a:pt x="94326" y="172156"/>
                        <a:pt x="99088" y="152158"/>
                        <a:pt x="105436" y="132476"/>
                      </a:cubicBezTo>
                      <a:cubicBezTo>
                        <a:pt x="114642" y="105176"/>
                        <a:pt x="119721" y="76924"/>
                        <a:pt x="112738" y="48354"/>
                      </a:cubicBezTo>
                      <a:cubicBezTo>
                        <a:pt x="107341" y="26133"/>
                        <a:pt x="95596" y="8357"/>
                        <a:pt x="71787" y="2008"/>
                      </a:cubicBezTo>
                      <a:cubicBezTo>
                        <a:pt x="48932" y="-4024"/>
                        <a:pt x="30203" y="3912"/>
                        <a:pt x="14648" y="20737"/>
                      </a:cubicBezTo>
                      <a:cubicBezTo>
                        <a:pt x="1315" y="35657"/>
                        <a:pt x="-1541" y="53116"/>
                        <a:pt x="681" y="72480"/>
                      </a:cubicBezTo>
                      <a:cubicBezTo>
                        <a:pt x="5125" y="107081"/>
                        <a:pt x="4490" y="106446"/>
                        <a:pt x="36234" y="9343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ADA09A88-5D94-4029-BC8F-165454F1A536}"/>
                    </a:ext>
                  </a:extLst>
                </p:cNvPr>
                <p:cNvSpPr/>
                <p:nvPr/>
              </p:nvSpPr>
              <p:spPr>
                <a:xfrm>
                  <a:off x="5764134" y="2712756"/>
                  <a:ext cx="139142" cy="335187"/>
                </a:xfrm>
                <a:custGeom>
                  <a:avLst/>
                  <a:gdLst>
                    <a:gd name="connsiteX0" fmla="*/ 21603 w 213220"/>
                    <a:gd name="connsiteY0" fmla="*/ 297957 h 513639"/>
                    <a:gd name="connsiteX1" fmla="*/ 21920 w 213220"/>
                    <a:gd name="connsiteY1" fmla="*/ 495406 h 513639"/>
                    <a:gd name="connsiteX2" fmla="*/ 23825 w 213220"/>
                    <a:gd name="connsiteY2" fmla="*/ 504929 h 513639"/>
                    <a:gd name="connsiteX3" fmla="*/ 66997 w 213220"/>
                    <a:gd name="connsiteY3" fmla="*/ 489692 h 513639"/>
                    <a:gd name="connsiteX4" fmla="*/ 62553 w 213220"/>
                    <a:gd name="connsiteY4" fmla="*/ 308750 h 513639"/>
                    <a:gd name="connsiteX5" fmla="*/ 41601 w 213220"/>
                    <a:gd name="connsiteY5" fmla="*/ 196376 h 513639"/>
                    <a:gd name="connsiteX6" fmla="*/ 68584 w 213220"/>
                    <a:gd name="connsiteY6" fmla="*/ 66542 h 513639"/>
                    <a:gd name="connsiteX7" fmla="*/ 157785 w 213220"/>
                    <a:gd name="connsiteY7" fmla="*/ 69717 h 513639"/>
                    <a:gd name="connsiteX8" fmla="*/ 170483 w 213220"/>
                    <a:gd name="connsiteY8" fmla="*/ 110349 h 513639"/>
                    <a:gd name="connsiteX9" fmla="*/ 154611 w 213220"/>
                    <a:gd name="connsiteY9" fmla="*/ 220184 h 513639"/>
                    <a:gd name="connsiteX10" fmla="*/ 129215 w 213220"/>
                    <a:gd name="connsiteY10" fmla="*/ 235739 h 513639"/>
                    <a:gd name="connsiteX11" fmla="*/ 109851 w 213220"/>
                    <a:gd name="connsiteY11" fmla="*/ 215105 h 513639"/>
                    <a:gd name="connsiteX12" fmla="*/ 126041 w 213220"/>
                    <a:gd name="connsiteY12" fmla="*/ 144633 h 513639"/>
                    <a:gd name="connsiteX13" fmla="*/ 123184 w 213220"/>
                    <a:gd name="connsiteY13" fmla="*/ 119238 h 513639"/>
                    <a:gd name="connsiteX14" fmla="*/ 115883 w 213220"/>
                    <a:gd name="connsiteY14" fmla="*/ 113206 h 513639"/>
                    <a:gd name="connsiteX15" fmla="*/ 95566 w 213220"/>
                    <a:gd name="connsiteY15" fmla="*/ 114476 h 513639"/>
                    <a:gd name="connsiteX16" fmla="*/ 70806 w 213220"/>
                    <a:gd name="connsiteY16" fmla="*/ 228120 h 513639"/>
                    <a:gd name="connsiteX17" fmla="*/ 151119 w 213220"/>
                    <a:gd name="connsiteY17" fmla="*/ 270340 h 513639"/>
                    <a:gd name="connsiteX18" fmla="*/ 198418 w 213220"/>
                    <a:gd name="connsiteY18" fmla="*/ 220501 h 513639"/>
                    <a:gd name="connsiteX19" fmla="*/ 203814 w 213220"/>
                    <a:gd name="connsiteY19" fmla="*/ 72574 h 513639"/>
                    <a:gd name="connsiteX20" fmla="*/ 127311 w 213220"/>
                    <a:gd name="connsiteY20" fmla="*/ 1149 h 513639"/>
                    <a:gd name="connsiteX21" fmla="*/ 23825 w 213220"/>
                    <a:gd name="connsiteY21" fmla="*/ 52892 h 513639"/>
                    <a:gd name="connsiteX22" fmla="*/ 334 w 213220"/>
                    <a:gd name="connsiteY22" fmla="*/ 161457 h 513639"/>
                    <a:gd name="connsiteX23" fmla="*/ 21603 w 213220"/>
                    <a:gd name="connsiteY23" fmla="*/ 297957 h 5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13220" h="513639">
                      <a:moveTo>
                        <a:pt x="21603" y="297957"/>
                      </a:moveTo>
                      <a:cubicBezTo>
                        <a:pt x="32713" y="363668"/>
                        <a:pt x="44141" y="429695"/>
                        <a:pt x="21920" y="495406"/>
                      </a:cubicBezTo>
                      <a:cubicBezTo>
                        <a:pt x="20650" y="499215"/>
                        <a:pt x="20015" y="502072"/>
                        <a:pt x="23825" y="504929"/>
                      </a:cubicBezTo>
                      <a:cubicBezTo>
                        <a:pt x="45411" y="520484"/>
                        <a:pt x="61283" y="515087"/>
                        <a:pt x="66997" y="489692"/>
                      </a:cubicBezTo>
                      <a:cubicBezTo>
                        <a:pt x="80647" y="429060"/>
                        <a:pt x="73980" y="369064"/>
                        <a:pt x="62553" y="308750"/>
                      </a:cubicBezTo>
                      <a:cubicBezTo>
                        <a:pt x="54299" y="264626"/>
                        <a:pt x="41919" y="221136"/>
                        <a:pt x="41601" y="196376"/>
                      </a:cubicBezTo>
                      <a:cubicBezTo>
                        <a:pt x="41601" y="130665"/>
                        <a:pt x="51125" y="90985"/>
                        <a:pt x="68584" y="66542"/>
                      </a:cubicBezTo>
                      <a:cubicBezTo>
                        <a:pt x="92392" y="33211"/>
                        <a:pt x="136199" y="34798"/>
                        <a:pt x="157785" y="69717"/>
                      </a:cubicBezTo>
                      <a:cubicBezTo>
                        <a:pt x="165404" y="82097"/>
                        <a:pt x="169213" y="96064"/>
                        <a:pt x="170483" y="110349"/>
                      </a:cubicBezTo>
                      <a:cubicBezTo>
                        <a:pt x="174292" y="148125"/>
                        <a:pt x="172705" y="185583"/>
                        <a:pt x="154611" y="220184"/>
                      </a:cubicBezTo>
                      <a:cubicBezTo>
                        <a:pt x="149532" y="230025"/>
                        <a:pt x="141596" y="237326"/>
                        <a:pt x="129215" y="235739"/>
                      </a:cubicBezTo>
                      <a:cubicBezTo>
                        <a:pt x="117470" y="234151"/>
                        <a:pt x="113026" y="224628"/>
                        <a:pt x="109851" y="215105"/>
                      </a:cubicBezTo>
                      <a:cubicBezTo>
                        <a:pt x="100646" y="188440"/>
                        <a:pt x="107312" y="164314"/>
                        <a:pt x="126041" y="144633"/>
                      </a:cubicBezTo>
                      <a:cubicBezTo>
                        <a:pt x="137151" y="132888"/>
                        <a:pt x="133977" y="126539"/>
                        <a:pt x="123184" y="119238"/>
                      </a:cubicBezTo>
                      <a:cubicBezTo>
                        <a:pt x="120644" y="117333"/>
                        <a:pt x="117787" y="115746"/>
                        <a:pt x="115883" y="113206"/>
                      </a:cubicBezTo>
                      <a:cubicBezTo>
                        <a:pt x="108264" y="103683"/>
                        <a:pt x="102233" y="106540"/>
                        <a:pt x="95566" y="114476"/>
                      </a:cubicBezTo>
                      <a:cubicBezTo>
                        <a:pt x="66679" y="147807"/>
                        <a:pt x="57791" y="185900"/>
                        <a:pt x="70806" y="228120"/>
                      </a:cubicBezTo>
                      <a:cubicBezTo>
                        <a:pt x="81917" y="264308"/>
                        <a:pt x="114613" y="281133"/>
                        <a:pt x="151119" y="270340"/>
                      </a:cubicBezTo>
                      <a:cubicBezTo>
                        <a:pt x="176197" y="262721"/>
                        <a:pt x="190482" y="243675"/>
                        <a:pt x="198418" y="220501"/>
                      </a:cubicBezTo>
                      <a:cubicBezTo>
                        <a:pt x="215559" y="171933"/>
                        <a:pt x="218416" y="122094"/>
                        <a:pt x="203814" y="72574"/>
                      </a:cubicBezTo>
                      <a:cubicBezTo>
                        <a:pt x="192386" y="34481"/>
                        <a:pt x="169213" y="6863"/>
                        <a:pt x="127311" y="1149"/>
                      </a:cubicBezTo>
                      <a:cubicBezTo>
                        <a:pt x="81599" y="-4882"/>
                        <a:pt x="46681" y="12895"/>
                        <a:pt x="23825" y="52892"/>
                      </a:cubicBezTo>
                      <a:cubicBezTo>
                        <a:pt x="4461" y="86541"/>
                        <a:pt x="-1571" y="123364"/>
                        <a:pt x="334" y="161457"/>
                      </a:cubicBezTo>
                      <a:cubicBezTo>
                        <a:pt x="2556" y="207804"/>
                        <a:pt x="13984" y="252563"/>
                        <a:pt x="21603" y="2979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317C5537-711A-4562-82F6-4FE667A47A28}"/>
                    </a:ext>
                  </a:extLst>
                </p:cNvPr>
                <p:cNvSpPr/>
                <p:nvPr/>
              </p:nvSpPr>
              <p:spPr>
                <a:xfrm>
                  <a:off x="5614444" y="2713171"/>
                  <a:ext cx="139672" cy="334810"/>
                </a:xfrm>
                <a:custGeom>
                  <a:avLst/>
                  <a:gdLst>
                    <a:gd name="connsiteX0" fmla="*/ 28143 w 214032"/>
                    <a:gd name="connsiteY0" fmla="*/ 331288 h 513060"/>
                    <a:gd name="connsiteX1" fmla="*/ 27826 w 214032"/>
                    <a:gd name="connsiteY1" fmla="*/ 477629 h 513060"/>
                    <a:gd name="connsiteX2" fmla="*/ 45920 w 214032"/>
                    <a:gd name="connsiteY2" fmla="*/ 511278 h 513060"/>
                    <a:gd name="connsiteX3" fmla="*/ 64967 w 214032"/>
                    <a:gd name="connsiteY3" fmla="*/ 501754 h 513060"/>
                    <a:gd name="connsiteX4" fmla="*/ 72268 w 214032"/>
                    <a:gd name="connsiteY4" fmla="*/ 361763 h 513060"/>
                    <a:gd name="connsiteX5" fmla="*/ 44968 w 214032"/>
                    <a:gd name="connsiteY5" fmla="*/ 204312 h 513060"/>
                    <a:gd name="connsiteX6" fmla="*/ 67188 w 214032"/>
                    <a:gd name="connsiteY6" fmla="*/ 70669 h 513060"/>
                    <a:gd name="connsiteX7" fmla="*/ 114805 w 214032"/>
                    <a:gd name="connsiteY7" fmla="*/ 42416 h 513060"/>
                    <a:gd name="connsiteX8" fmla="*/ 162738 w 214032"/>
                    <a:gd name="connsiteY8" fmla="*/ 76383 h 513060"/>
                    <a:gd name="connsiteX9" fmla="*/ 173214 w 214032"/>
                    <a:gd name="connsiteY9" fmla="*/ 136697 h 513060"/>
                    <a:gd name="connsiteX10" fmla="*/ 154802 w 214032"/>
                    <a:gd name="connsiteY10" fmla="*/ 222406 h 513060"/>
                    <a:gd name="connsiteX11" fmla="*/ 131629 w 214032"/>
                    <a:gd name="connsiteY11" fmla="*/ 235738 h 513060"/>
                    <a:gd name="connsiteX12" fmla="*/ 112900 w 214032"/>
                    <a:gd name="connsiteY12" fmla="*/ 218279 h 513060"/>
                    <a:gd name="connsiteX13" fmla="*/ 128137 w 214032"/>
                    <a:gd name="connsiteY13" fmla="*/ 143363 h 513060"/>
                    <a:gd name="connsiteX14" fmla="*/ 125915 w 214032"/>
                    <a:gd name="connsiteY14" fmla="*/ 120190 h 513060"/>
                    <a:gd name="connsiteX15" fmla="*/ 119884 w 214032"/>
                    <a:gd name="connsiteY15" fmla="*/ 115111 h 513060"/>
                    <a:gd name="connsiteX16" fmla="*/ 93536 w 214032"/>
                    <a:gd name="connsiteY16" fmla="*/ 117333 h 513060"/>
                    <a:gd name="connsiteX17" fmla="*/ 72585 w 214032"/>
                    <a:gd name="connsiteY17" fmla="*/ 230659 h 513060"/>
                    <a:gd name="connsiteX18" fmla="*/ 148454 w 214032"/>
                    <a:gd name="connsiteY18" fmla="*/ 270657 h 513060"/>
                    <a:gd name="connsiteX19" fmla="*/ 198927 w 214032"/>
                    <a:gd name="connsiteY19" fmla="*/ 220501 h 513060"/>
                    <a:gd name="connsiteX20" fmla="*/ 203371 w 214032"/>
                    <a:gd name="connsiteY20" fmla="*/ 69716 h 513060"/>
                    <a:gd name="connsiteX21" fmla="*/ 128137 w 214032"/>
                    <a:gd name="connsiteY21" fmla="*/ 1149 h 513060"/>
                    <a:gd name="connsiteX22" fmla="*/ 26874 w 214032"/>
                    <a:gd name="connsiteY22" fmla="*/ 48765 h 513060"/>
                    <a:gd name="connsiteX23" fmla="*/ 2430 w 214032"/>
                    <a:gd name="connsiteY23" fmla="*/ 181773 h 513060"/>
                    <a:gd name="connsiteX24" fmla="*/ 28143 w 214032"/>
                    <a:gd name="connsiteY24" fmla="*/ 331288 h 51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14032" h="513060">
                      <a:moveTo>
                        <a:pt x="28143" y="331288"/>
                      </a:moveTo>
                      <a:cubicBezTo>
                        <a:pt x="36079" y="379857"/>
                        <a:pt x="40841" y="428743"/>
                        <a:pt x="27826" y="477629"/>
                      </a:cubicBezTo>
                      <a:cubicBezTo>
                        <a:pt x="20842" y="503342"/>
                        <a:pt x="21477" y="502707"/>
                        <a:pt x="45920" y="511278"/>
                      </a:cubicBezTo>
                      <a:cubicBezTo>
                        <a:pt x="57030" y="515087"/>
                        <a:pt x="61792" y="513182"/>
                        <a:pt x="64967" y="501754"/>
                      </a:cubicBezTo>
                      <a:cubicBezTo>
                        <a:pt x="78616" y="455725"/>
                        <a:pt x="78934" y="408744"/>
                        <a:pt x="72268" y="361763"/>
                      </a:cubicBezTo>
                      <a:cubicBezTo>
                        <a:pt x="64967" y="309067"/>
                        <a:pt x="52269" y="257007"/>
                        <a:pt x="44968" y="204312"/>
                      </a:cubicBezTo>
                      <a:cubicBezTo>
                        <a:pt x="38301" y="157965"/>
                        <a:pt x="43380" y="112254"/>
                        <a:pt x="67188" y="70669"/>
                      </a:cubicBezTo>
                      <a:cubicBezTo>
                        <a:pt x="77664" y="52575"/>
                        <a:pt x="92584" y="40829"/>
                        <a:pt x="114805" y="42416"/>
                      </a:cubicBezTo>
                      <a:cubicBezTo>
                        <a:pt x="137661" y="44004"/>
                        <a:pt x="152898" y="56384"/>
                        <a:pt x="162738" y="76383"/>
                      </a:cubicBezTo>
                      <a:cubicBezTo>
                        <a:pt x="171944" y="95429"/>
                        <a:pt x="173849" y="115745"/>
                        <a:pt x="173214" y="136697"/>
                      </a:cubicBezTo>
                      <a:cubicBezTo>
                        <a:pt x="172897" y="166536"/>
                        <a:pt x="170675" y="196058"/>
                        <a:pt x="154802" y="222406"/>
                      </a:cubicBezTo>
                      <a:cubicBezTo>
                        <a:pt x="149723" y="230977"/>
                        <a:pt x="142740" y="237326"/>
                        <a:pt x="131629" y="235738"/>
                      </a:cubicBezTo>
                      <a:cubicBezTo>
                        <a:pt x="121154" y="234469"/>
                        <a:pt x="116392" y="226850"/>
                        <a:pt x="112900" y="218279"/>
                      </a:cubicBezTo>
                      <a:cubicBezTo>
                        <a:pt x="101472" y="190027"/>
                        <a:pt x="109091" y="164949"/>
                        <a:pt x="128137" y="143363"/>
                      </a:cubicBezTo>
                      <a:cubicBezTo>
                        <a:pt x="137343" y="133205"/>
                        <a:pt x="137026" y="127173"/>
                        <a:pt x="125915" y="120190"/>
                      </a:cubicBezTo>
                      <a:cubicBezTo>
                        <a:pt x="123693" y="118920"/>
                        <a:pt x="121471" y="117015"/>
                        <a:pt x="119884" y="115111"/>
                      </a:cubicBezTo>
                      <a:cubicBezTo>
                        <a:pt x="110043" y="102413"/>
                        <a:pt x="101790" y="106857"/>
                        <a:pt x="93536" y="117333"/>
                      </a:cubicBezTo>
                      <a:cubicBezTo>
                        <a:pt x="66871" y="151616"/>
                        <a:pt x="58935" y="189709"/>
                        <a:pt x="72585" y="230659"/>
                      </a:cubicBezTo>
                      <a:cubicBezTo>
                        <a:pt x="83695" y="264308"/>
                        <a:pt x="113852" y="278910"/>
                        <a:pt x="148454" y="270657"/>
                      </a:cubicBezTo>
                      <a:cubicBezTo>
                        <a:pt x="175436" y="264308"/>
                        <a:pt x="190356" y="244627"/>
                        <a:pt x="198927" y="220501"/>
                      </a:cubicBezTo>
                      <a:cubicBezTo>
                        <a:pt x="216704" y="170980"/>
                        <a:pt x="219560" y="120190"/>
                        <a:pt x="203371" y="69716"/>
                      </a:cubicBezTo>
                      <a:cubicBezTo>
                        <a:pt x="191626" y="33211"/>
                        <a:pt x="168452" y="6546"/>
                        <a:pt x="128137" y="1149"/>
                      </a:cubicBezTo>
                      <a:cubicBezTo>
                        <a:pt x="84648" y="-4565"/>
                        <a:pt x="50047" y="10990"/>
                        <a:pt x="26874" y="48765"/>
                      </a:cubicBezTo>
                      <a:cubicBezTo>
                        <a:pt x="1478" y="89715"/>
                        <a:pt x="-3918" y="135109"/>
                        <a:pt x="2430" y="181773"/>
                      </a:cubicBezTo>
                      <a:cubicBezTo>
                        <a:pt x="10367" y="231294"/>
                        <a:pt x="20207" y="281133"/>
                        <a:pt x="28143" y="331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BE835B9C-AF66-49FC-A55F-75341A3CC588}"/>
                    </a:ext>
                  </a:extLst>
                </p:cNvPr>
                <p:cNvSpPr/>
                <p:nvPr/>
              </p:nvSpPr>
              <p:spPr>
                <a:xfrm>
                  <a:off x="5399524" y="2714627"/>
                  <a:ext cx="204395" cy="180505"/>
                </a:xfrm>
                <a:custGeom>
                  <a:avLst/>
                  <a:gdLst>
                    <a:gd name="connsiteX0" fmla="*/ 162893 w 313213"/>
                    <a:gd name="connsiteY0" fmla="*/ 238586 h 276605"/>
                    <a:gd name="connsiteX1" fmla="*/ 179400 w 313213"/>
                    <a:gd name="connsiteY1" fmla="*/ 211921 h 276605"/>
                    <a:gd name="connsiteX2" fmla="*/ 193367 w 313213"/>
                    <a:gd name="connsiteY2" fmla="*/ 238269 h 276605"/>
                    <a:gd name="connsiteX3" fmla="*/ 286695 w 313213"/>
                    <a:gd name="connsiteY3" fmla="*/ 249062 h 276605"/>
                    <a:gd name="connsiteX4" fmla="*/ 304155 w 313213"/>
                    <a:gd name="connsiteY4" fmla="*/ 139862 h 276605"/>
                    <a:gd name="connsiteX5" fmla="*/ 225112 w 313213"/>
                    <a:gd name="connsiteY5" fmla="*/ 133830 h 276605"/>
                    <a:gd name="connsiteX6" fmla="*/ 221302 w 313213"/>
                    <a:gd name="connsiteY6" fmla="*/ 156051 h 276605"/>
                    <a:gd name="connsiteX7" fmla="*/ 255903 w 313213"/>
                    <a:gd name="connsiteY7" fmla="*/ 159543 h 276605"/>
                    <a:gd name="connsiteX8" fmla="*/ 270506 w 313213"/>
                    <a:gd name="connsiteY8" fmla="*/ 162717 h 276605"/>
                    <a:gd name="connsiteX9" fmla="*/ 260983 w 313213"/>
                    <a:gd name="connsiteY9" fmla="*/ 215095 h 276605"/>
                    <a:gd name="connsiteX10" fmla="*/ 225429 w 313213"/>
                    <a:gd name="connsiteY10" fmla="*/ 214460 h 276605"/>
                    <a:gd name="connsiteX11" fmla="*/ 213366 w 313213"/>
                    <a:gd name="connsiteY11" fmla="*/ 188748 h 276605"/>
                    <a:gd name="connsiteX12" fmla="*/ 203526 w 313213"/>
                    <a:gd name="connsiteY12" fmla="*/ 107165 h 276605"/>
                    <a:gd name="connsiteX13" fmla="*/ 203526 w 313213"/>
                    <a:gd name="connsiteY13" fmla="*/ 8123 h 276605"/>
                    <a:gd name="connsiteX14" fmla="*/ 172099 w 313213"/>
                    <a:gd name="connsiteY14" fmla="*/ 13837 h 276605"/>
                    <a:gd name="connsiteX15" fmla="*/ 57502 w 313213"/>
                    <a:gd name="connsiteY15" fmla="*/ 21773 h 276605"/>
                    <a:gd name="connsiteX16" fmla="*/ 23219 w 313213"/>
                    <a:gd name="connsiteY16" fmla="*/ 236999 h 276605"/>
                    <a:gd name="connsiteX17" fmla="*/ 162893 w 313213"/>
                    <a:gd name="connsiteY17" fmla="*/ 238586 h 276605"/>
                    <a:gd name="connsiteX18" fmla="*/ 75279 w 313213"/>
                    <a:gd name="connsiteY18" fmla="*/ 61454 h 276605"/>
                    <a:gd name="connsiteX19" fmla="*/ 152100 w 313213"/>
                    <a:gd name="connsiteY19" fmla="*/ 46534 h 276605"/>
                    <a:gd name="connsiteX20" fmla="*/ 162576 w 313213"/>
                    <a:gd name="connsiteY20" fmla="*/ 60501 h 276605"/>
                    <a:gd name="connsiteX21" fmla="*/ 165750 w 313213"/>
                    <a:gd name="connsiteY21" fmla="*/ 97959 h 276605"/>
                    <a:gd name="connsiteX22" fmla="*/ 134641 w 313213"/>
                    <a:gd name="connsiteY22" fmla="*/ 207477 h 276605"/>
                    <a:gd name="connsiteX23" fmla="*/ 90516 w 313213"/>
                    <a:gd name="connsiteY23" fmla="*/ 232872 h 276605"/>
                    <a:gd name="connsiteX24" fmla="*/ 49884 w 313213"/>
                    <a:gd name="connsiteY24" fmla="*/ 194462 h 276605"/>
                    <a:gd name="connsiteX25" fmla="*/ 75279 w 313213"/>
                    <a:gd name="connsiteY25" fmla="*/ 61454 h 27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13213" h="276605">
                      <a:moveTo>
                        <a:pt x="162893" y="238586"/>
                      </a:moveTo>
                      <a:cubicBezTo>
                        <a:pt x="168607" y="230015"/>
                        <a:pt x="173686" y="221127"/>
                        <a:pt x="179400" y="211921"/>
                      </a:cubicBezTo>
                      <a:cubicBezTo>
                        <a:pt x="184479" y="221444"/>
                        <a:pt x="187971" y="230332"/>
                        <a:pt x="193367" y="238269"/>
                      </a:cubicBezTo>
                      <a:cubicBezTo>
                        <a:pt x="215906" y="271917"/>
                        <a:pt x="258126" y="276362"/>
                        <a:pt x="286695" y="249062"/>
                      </a:cubicBezTo>
                      <a:cubicBezTo>
                        <a:pt x="313360" y="223349"/>
                        <a:pt x="321296" y="172558"/>
                        <a:pt x="304155" y="139862"/>
                      </a:cubicBezTo>
                      <a:cubicBezTo>
                        <a:pt x="287965" y="109070"/>
                        <a:pt x="245428" y="105895"/>
                        <a:pt x="225112" y="133830"/>
                      </a:cubicBezTo>
                      <a:cubicBezTo>
                        <a:pt x="220667" y="139862"/>
                        <a:pt x="212731" y="147480"/>
                        <a:pt x="221302" y="156051"/>
                      </a:cubicBezTo>
                      <a:cubicBezTo>
                        <a:pt x="231143" y="165257"/>
                        <a:pt x="248920" y="166844"/>
                        <a:pt x="255903" y="159543"/>
                      </a:cubicBezTo>
                      <a:cubicBezTo>
                        <a:pt x="263205" y="151924"/>
                        <a:pt x="267966" y="153829"/>
                        <a:pt x="270506" y="162717"/>
                      </a:cubicBezTo>
                      <a:cubicBezTo>
                        <a:pt x="276220" y="181764"/>
                        <a:pt x="273363" y="199541"/>
                        <a:pt x="260983" y="215095"/>
                      </a:cubicBezTo>
                      <a:cubicBezTo>
                        <a:pt x="251142" y="227476"/>
                        <a:pt x="235905" y="226841"/>
                        <a:pt x="225429" y="214460"/>
                      </a:cubicBezTo>
                      <a:cubicBezTo>
                        <a:pt x="219080" y="206842"/>
                        <a:pt x="215906" y="197953"/>
                        <a:pt x="213366" y="188748"/>
                      </a:cubicBezTo>
                      <a:cubicBezTo>
                        <a:pt x="206065" y="162083"/>
                        <a:pt x="203843" y="134783"/>
                        <a:pt x="203526" y="107165"/>
                      </a:cubicBezTo>
                      <a:cubicBezTo>
                        <a:pt x="203208" y="74469"/>
                        <a:pt x="203526" y="41772"/>
                        <a:pt x="203526" y="8123"/>
                      </a:cubicBezTo>
                      <a:cubicBezTo>
                        <a:pt x="191780" y="7806"/>
                        <a:pt x="186066" y="23043"/>
                        <a:pt x="172099" y="13837"/>
                      </a:cubicBezTo>
                      <a:cubicBezTo>
                        <a:pt x="138768" y="-7749"/>
                        <a:pt x="89564" y="-3305"/>
                        <a:pt x="57502" y="21773"/>
                      </a:cubicBezTo>
                      <a:cubicBezTo>
                        <a:pt x="-1859" y="68437"/>
                        <a:pt x="-18684" y="174463"/>
                        <a:pt x="23219" y="236999"/>
                      </a:cubicBezTo>
                      <a:cubicBezTo>
                        <a:pt x="58455" y="289059"/>
                        <a:pt x="127340" y="290012"/>
                        <a:pt x="162893" y="238586"/>
                      </a:cubicBezTo>
                      <a:close/>
                      <a:moveTo>
                        <a:pt x="75279" y="61454"/>
                      </a:moveTo>
                      <a:cubicBezTo>
                        <a:pt x="97818" y="39868"/>
                        <a:pt x="124165" y="38598"/>
                        <a:pt x="152100" y="46534"/>
                      </a:cubicBezTo>
                      <a:cubicBezTo>
                        <a:pt x="159084" y="48438"/>
                        <a:pt x="162258" y="53200"/>
                        <a:pt x="162576" y="60501"/>
                      </a:cubicBezTo>
                      <a:cubicBezTo>
                        <a:pt x="163210" y="74786"/>
                        <a:pt x="164798" y="89071"/>
                        <a:pt x="165750" y="97959"/>
                      </a:cubicBezTo>
                      <a:cubicBezTo>
                        <a:pt x="165115" y="141131"/>
                        <a:pt x="159719" y="177320"/>
                        <a:pt x="134641" y="207477"/>
                      </a:cubicBezTo>
                      <a:cubicBezTo>
                        <a:pt x="123530" y="221127"/>
                        <a:pt x="112102" y="236999"/>
                        <a:pt x="90516" y="232872"/>
                      </a:cubicBezTo>
                      <a:cubicBezTo>
                        <a:pt x="68930" y="229063"/>
                        <a:pt x="57502" y="213508"/>
                        <a:pt x="49884" y="194462"/>
                      </a:cubicBezTo>
                      <a:cubicBezTo>
                        <a:pt x="32742" y="151290"/>
                        <a:pt x="44487" y="90976"/>
                        <a:pt x="75279" y="614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D6A4371-2A70-4076-8AD9-8FB7DB707509}"/>
                  </a:ext>
                </a:extLst>
              </p:cNvPr>
              <p:cNvSpPr/>
              <p:nvPr/>
            </p:nvSpPr>
            <p:spPr>
              <a:xfrm>
                <a:off x="7187913" y="3032104"/>
                <a:ext cx="110421" cy="115806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E0B3283-6E3F-4EE6-B500-56F9989392F6}"/>
                  </a:ext>
                </a:extLst>
              </p:cNvPr>
              <p:cNvSpPr/>
              <p:nvPr/>
            </p:nvSpPr>
            <p:spPr>
              <a:xfrm>
                <a:off x="6789556" y="3031664"/>
                <a:ext cx="110314" cy="115837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B63F860-6885-4DA7-B7AC-12F0D714B6D9}"/>
                  </a:ext>
                </a:extLst>
              </p:cNvPr>
              <p:cNvSpPr/>
              <p:nvPr/>
            </p:nvSpPr>
            <p:spPr>
              <a:xfrm>
                <a:off x="6804607" y="3177870"/>
                <a:ext cx="65947" cy="263671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A9CDAED5-2E8A-40C1-80B3-359FA8538F82}"/>
                  </a:ext>
                </a:extLst>
              </p:cNvPr>
              <p:cNvSpPr/>
              <p:nvPr/>
            </p:nvSpPr>
            <p:spPr>
              <a:xfrm>
                <a:off x="7204026" y="3178104"/>
                <a:ext cx="65926" cy="26362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A32EB13C-57FE-44A3-AE7B-C130C666C319}"/>
                </a:ext>
              </a:extLst>
            </p:cNvPr>
            <p:cNvGrpSpPr/>
            <p:nvPr/>
          </p:nvGrpSpPr>
          <p:grpSpPr>
            <a:xfrm>
              <a:off x="5118910" y="1658332"/>
              <a:ext cx="1980154" cy="892032"/>
              <a:chOff x="4482307" y="2759288"/>
              <a:chExt cx="2855168" cy="1286213"/>
            </a:xfrm>
            <a:solidFill>
              <a:schemeClr val="accent3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F94ECF4-9FAA-4437-882D-78FE3F8CE6EF}"/>
                  </a:ext>
                </a:extLst>
              </p:cNvPr>
              <p:cNvSpPr/>
              <p:nvPr/>
            </p:nvSpPr>
            <p:spPr>
              <a:xfrm>
                <a:off x="4707039" y="2759288"/>
                <a:ext cx="2591842" cy="1076137"/>
              </a:xfrm>
              <a:custGeom>
                <a:avLst/>
                <a:gdLst>
                  <a:gd name="connsiteX0" fmla="*/ 2336846 w 2591842"/>
                  <a:gd name="connsiteY0" fmla="*/ 379 h 1076137"/>
                  <a:gd name="connsiteX1" fmla="*/ 2435935 w 2591842"/>
                  <a:gd name="connsiteY1" fmla="*/ 72588 h 1076137"/>
                  <a:gd name="connsiteX2" fmla="*/ 2469668 w 2591842"/>
                  <a:gd name="connsiteY2" fmla="*/ 144270 h 1076137"/>
                  <a:gd name="connsiteX3" fmla="*/ 2583516 w 2591842"/>
                  <a:gd name="connsiteY3" fmla="*/ 287634 h 1076137"/>
                  <a:gd name="connsiteX4" fmla="*/ 2402203 w 2591842"/>
                  <a:gd name="connsiteY4" fmla="*/ 350883 h 1076137"/>
                  <a:gd name="connsiteX5" fmla="*/ 2263055 w 2591842"/>
                  <a:gd name="connsiteY5" fmla="*/ 443648 h 1076137"/>
                  <a:gd name="connsiteX6" fmla="*/ 2262069 w 2591842"/>
                  <a:gd name="connsiteY6" fmla="*/ 450670 h 1076137"/>
                  <a:gd name="connsiteX7" fmla="*/ 2206528 w 2591842"/>
                  <a:gd name="connsiteY7" fmla="*/ 608359 h 1076137"/>
                  <a:gd name="connsiteX8" fmla="*/ 1870913 w 2591842"/>
                  <a:gd name="connsiteY8" fmla="*/ 966506 h 1076137"/>
                  <a:gd name="connsiteX9" fmla="*/ 2258839 w 2591842"/>
                  <a:gd name="connsiteY9" fmla="*/ 654478 h 1076137"/>
                  <a:gd name="connsiteX10" fmla="*/ 2347388 w 2591842"/>
                  <a:gd name="connsiteY10" fmla="*/ 490031 h 1076137"/>
                  <a:gd name="connsiteX11" fmla="*/ 2342035 w 2591842"/>
                  <a:gd name="connsiteY11" fmla="*/ 480724 h 1076137"/>
                  <a:gd name="connsiteX12" fmla="*/ 2347387 w 2591842"/>
                  <a:gd name="connsiteY12" fmla="*/ 481597 h 1076137"/>
                  <a:gd name="connsiteX13" fmla="*/ 2372686 w 2591842"/>
                  <a:gd name="connsiteY13" fmla="*/ 536413 h 1076137"/>
                  <a:gd name="connsiteX14" fmla="*/ 2048009 w 2591842"/>
                  <a:gd name="connsiteY14" fmla="*/ 1076137 h 1076137"/>
                  <a:gd name="connsiteX15" fmla="*/ 196926 w 2591842"/>
                  <a:gd name="connsiteY15" fmla="*/ 1076137 h 1076137"/>
                  <a:gd name="connsiteX16" fmla="*/ 57779 w 2591842"/>
                  <a:gd name="connsiteY16" fmla="*/ 802058 h 1076137"/>
                  <a:gd name="connsiteX17" fmla="*/ 955912 w 2591842"/>
                  <a:gd name="connsiteY17" fmla="*/ 135837 h 1076137"/>
                  <a:gd name="connsiteX18" fmla="*/ 1917032 w 2591842"/>
                  <a:gd name="connsiteY18" fmla="*/ 169043 h 1076137"/>
                  <a:gd name="connsiteX19" fmla="*/ 2045437 w 2591842"/>
                  <a:gd name="connsiteY19" fmla="*/ 235700 h 1076137"/>
                  <a:gd name="connsiteX20" fmla="*/ 1993259 w 2591842"/>
                  <a:gd name="connsiteY20" fmla="*/ 257854 h 1076137"/>
                  <a:gd name="connsiteX21" fmla="*/ 1807663 w 2591842"/>
                  <a:gd name="connsiteY21" fmla="*/ 279200 h 1076137"/>
                  <a:gd name="connsiteX22" fmla="*/ 1369137 w 2591842"/>
                  <a:gd name="connsiteY22" fmla="*/ 481597 h 1076137"/>
                  <a:gd name="connsiteX23" fmla="*/ 1369430 w 2591842"/>
                  <a:gd name="connsiteY23" fmla="*/ 485604 h 1076137"/>
                  <a:gd name="connsiteX24" fmla="*/ 1364922 w 2591842"/>
                  <a:gd name="connsiteY24" fmla="*/ 481597 h 1076137"/>
                  <a:gd name="connsiteX25" fmla="*/ 1196258 w 2591842"/>
                  <a:gd name="connsiteY25" fmla="*/ 818924 h 1076137"/>
                  <a:gd name="connsiteX26" fmla="*/ 1390221 w 2591842"/>
                  <a:gd name="connsiteY26" fmla="*/ 506897 h 1076137"/>
                  <a:gd name="connsiteX27" fmla="*/ 1387769 w 2591842"/>
                  <a:gd name="connsiteY27" fmla="*/ 504095 h 1076137"/>
                  <a:gd name="connsiteX28" fmla="*/ 1394437 w 2591842"/>
                  <a:gd name="connsiteY28" fmla="*/ 502680 h 1076137"/>
                  <a:gd name="connsiteX29" fmla="*/ 1744414 w 2591842"/>
                  <a:gd name="connsiteY29" fmla="*/ 342449 h 1076137"/>
                  <a:gd name="connsiteX30" fmla="*/ 2017727 w 2591842"/>
                  <a:gd name="connsiteY30" fmla="*/ 306131 h 1076137"/>
                  <a:gd name="connsiteX31" fmla="*/ 2052224 w 2591842"/>
                  <a:gd name="connsiteY31" fmla="*/ 279201 h 1076137"/>
                  <a:gd name="connsiteX32" fmla="*/ 2052226 w 2591842"/>
                  <a:gd name="connsiteY32" fmla="*/ 279201 h 1076137"/>
                  <a:gd name="connsiteX33" fmla="*/ 2263055 w 2591842"/>
                  <a:gd name="connsiteY33" fmla="*/ 89454 h 1076137"/>
                  <a:gd name="connsiteX34" fmla="*/ 2336846 w 2591842"/>
                  <a:gd name="connsiteY34" fmla="*/ 379 h 107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91842" h="1076137">
                    <a:moveTo>
                      <a:pt x="2336846" y="379"/>
                    </a:moveTo>
                    <a:cubicBezTo>
                      <a:pt x="2367416" y="-3311"/>
                      <a:pt x="2402203" y="19881"/>
                      <a:pt x="2435935" y="72588"/>
                    </a:cubicBezTo>
                    <a:cubicBezTo>
                      <a:pt x="2448585" y="93671"/>
                      <a:pt x="2452802" y="131620"/>
                      <a:pt x="2469668" y="144270"/>
                    </a:cubicBezTo>
                    <a:cubicBezTo>
                      <a:pt x="2520267" y="186436"/>
                      <a:pt x="2621465" y="190653"/>
                      <a:pt x="2583516" y="287634"/>
                    </a:cubicBezTo>
                    <a:cubicBezTo>
                      <a:pt x="2554000" y="371966"/>
                      <a:pt x="2473885" y="355100"/>
                      <a:pt x="2402203" y="350883"/>
                    </a:cubicBezTo>
                    <a:cubicBezTo>
                      <a:pt x="2334737" y="346666"/>
                      <a:pt x="2275705" y="367749"/>
                      <a:pt x="2263055" y="443648"/>
                    </a:cubicBezTo>
                    <a:lnTo>
                      <a:pt x="2262069" y="450670"/>
                    </a:lnTo>
                    <a:lnTo>
                      <a:pt x="2206528" y="608359"/>
                    </a:lnTo>
                    <a:cubicBezTo>
                      <a:pt x="2149208" y="768063"/>
                      <a:pt x="2076472" y="915907"/>
                      <a:pt x="1870913" y="966506"/>
                    </a:cubicBezTo>
                    <a:cubicBezTo>
                      <a:pt x="2090176" y="962289"/>
                      <a:pt x="2191374" y="831575"/>
                      <a:pt x="2258839" y="654478"/>
                    </a:cubicBezTo>
                    <a:cubicBezTo>
                      <a:pt x="2279922" y="595446"/>
                      <a:pt x="2246189" y="506897"/>
                      <a:pt x="2347388" y="490031"/>
                    </a:cubicBezTo>
                    <a:lnTo>
                      <a:pt x="2342035" y="480724"/>
                    </a:lnTo>
                    <a:lnTo>
                      <a:pt x="2347387" y="481597"/>
                    </a:lnTo>
                    <a:cubicBezTo>
                      <a:pt x="2355820" y="498464"/>
                      <a:pt x="2364253" y="519547"/>
                      <a:pt x="2372686" y="536413"/>
                    </a:cubicBezTo>
                    <a:cubicBezTo>
                      <a:pt x="2583516" y="970722"/>
                      <a:pt x="2524484" y="1076137"/>
                      <a:pt x="2048009" y="1076137"/>
                    </a:cubicBezTo>
                    <a:cubicBezTo>
                      <a:pt x="1432387" y="1076137"/>
                      <a:pt x="816765" y="1076137"/>
                      <a:pt x="196926" y="1076137"/>
                    </a:cubicBezTo>
                    <a:cubicBezTo>
                      <a:pt x="-5470" y="1076137"/>
                      <a:pt x="-51853" y="996021"/>
                      <a:pt x="57779" y="802058"/>
                    </a:cubicBezTo>
                    <a:cubicBezTo>
                      <a:pt x="260175" y="460514"/>
                      <a:pt x="572203" y="241252"/>
                      <a:pt x="955912" y="135837"/>
                    </a:cubicBezTo>
                    <a:cubicBezTo>
                      <a:pt x="1280590" y="43599"/>
                      <a:pt x="1608496" y="32069"/>
                      <a:pt x="1917032" y="169043"/>
                    </a:cubicBezTo>
                    <a:lnTo>
                      <a:pt x="2045437" y="235700"/>
                    </a:lnTo>
                    <a:lnTo>
                      <a:pt x="1993259" y="257854"/>
                    </a:lnTo>
                    <a:cubicBezTo>
                      <a:pt x="1932579" y="274457"/>
                      <a:pt x="1867750" y="269713"/>
                      <a:pt x="1807663" y="279200"/>
                    </a:cubicBezTo>
                    <a:cubicBezTo>
                      <a:pt x="1638999" y="300283"/>
                      <a:pt x="1482985" y="338233"/>
                      <a:pt x="1369137" y="481597"/>
                    </a:cubicBezTo>
                    <a:lnTo>
                      <a:pt x="1369430" y="485604"/>
                    </a:lnTo>
                    <a:lnTo>
                      <a:pt x="1364922" y="481597"/>
                    </a:lnTo>
                    <a:cubicBezTo>
                      <a:pt x="1263723" y="553279"/>
                      <a:pt x="1213124" y="650261"/>
                      <a:pt x="1196258" y="818924"/>
                    </a:cubicBezTo>
                    <a:cubicBezTo>
                      <a:pt x="1280590" y="688210"/>
                      <a:pt x="1335405" y="599662"/>
                      <a:pt x="1390221" y="506897"/>
                    </a:cubicBezTo>
                    <a:lnTo>
                      <a:pt x="1387769" y="504095"/>
                    </a:lnTo>
                    <a:lnTo>
                      <a:pt x="1394437" y="502680"/>
                    </a:lnTo>
                    <a:cubicBezTo>
                      <a:pt x="1499852" y="426781"/>
                      <a:pt x="1617916" y="376182"/>
                      <a:pt x="1744414" y="342449"/>
                    </a:cubicBezTo>
                    <a:cubicBezTo>
                      <a:pt x="1832963" y="316623"/>
                      <a:pt x="1934425" y="355363"/>
                      <a:pt x="2017727" y="306131"/>
                    </a:cubicBezTo>
                    <a:lnTo>
                      <a:pt x="2052224" y="279201"/>
                    </a:lnTo>
                    <a:lnTo>
                      <a:pt x="2052226" y="279201"/>
                    </a:lnTo>
                    <a:cubicBezTo>
                      <a:pt x="2178723" y="279201"/>
                      <a:pt x="2225106" y="203302"/>
                      <a:pt x="2263055" y="89454"/>
                    </a:cubicBezTo>
                    <a:cubicBezTo>
                      <a:pt x="2279922" y="34639"/>
                      <a:pt x="2306276" y="4068"/>
                      <a:pt x="2336846" y="379"/>
                    </a:cubicBezTo>
                    <a:close/>
                  </a:path>
                </a:pathLst>
              </a:custGeom>
              <a:grpFill/>
              <a:ln w="421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895FFEA2-A693-4C8B-AC83-37C1F9464927}"/>
                  </a:ext>
                </a:extLst>
              </p:cNvPr>
              <p:cNvSpPr/>
              <p:nvPr/>
            </p:nvSpPr>
            <p:spPr>
              <a:xfrm>
                <a:off x="4482307" y="3914107"/>
                <a:ext cx="2855168" cy="131394"/>
              </a:xfrm>
              <a:custGeom>
                <a:avLst/>
                <a:gdLst>
                  <a:gd name="connsiteX0" fmla="*/ 1433641 w 2855168"/>
                  <a:gd name="connsiteY0" fmla="*/ 5650 h 131394"/>
                  <a:gd name="connsiteX1" fmla="*/ 2715484 w 2855168"/>
                  <a:gd name="connsiteY1" fmla="*/ 5650 h 131394"/>
                  <a:gd name="connsiteX2" fmla="*/ 2854631 w 2855168"/>
                  <a:gd name="connsiteY2" fmla="*/ 52032 h 131394"/>
                  <a:gd name="connsiteX3" fmla="*/ 2715484 w 2855168"/>
                  <a:gd name="connsiteY3" fmla="*/ 127931 h 131394"/>
                  <a:gd name="connsiteX4" fmla="*/ 130714 w 2855168"/>
                  <a:gd name="connsiteY4" fmla="*/ 127931 h 131394"/>
                  <a:gd name="connsiteX5" fmla="*/ 0 w 2855168"/>
                  <a:gd name="connsiteY5" fmla="*/ 68898 h 131394"/>
                  <a:gd name="connsiteX6" fmla="*/ 130714 w 2855168"/>
                  <a:gd name="connsiteY6" fmla="*/ 9866 h 131394"/>
                  <a:gd name="connsiteX7" fmla="*/ 1433641 w 2855168"/>
                  <a:gd name="connsiteY7" fmla="*/ 5650 h 13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5168" h="131394">
                    <a:moveTo>
                      <a:pt x="1433641" y="5650"/>
                    </a:moveTo>
                    <a:cubicBezTo>
                      <a:pt x="1859516" y="5650"/>
                      <a:pt x="2289608" y="5650"/>
                      <a:pt x="2715484" y="5650"/>
                    </a:cubicBezTo>
                    <a:cubicBezTo>
                      <a:pt x="2766083" y="5650"/>
                      <a:pt x="2850415" y="-23867"/>
                      <a:pt x="2854631" y="52032"/>
                    </a:cubicBezTo>
                    <a:cubicBezTo>
                      <a:pt x="2863065" y="149014"/>
                      <a:pt x="2770299" y="127931"/>
                      <a:pt x="2715484" y="127931"/>
                    </a:cubicBezTo>
                    <a:cubicBezTo>
                      <a:pt x="1855300" y="127931"/>
                      <a:pt x="990899" y="127931"/>
                      <a:pt x="130714" y="127931"/>
                    </a:cubicBezTo>
                    <a:cubicBezTo>
                      <a:pt x="75899" y="132147"/>
                      <a:pt x="0" y="144797"/>
                      <a:pt x="0" y="68898"/>
                    </a:cubicBezTo>
                    <a:cubicBezTo>
                      <a:pt x="0" y="-15433"/>
                      <a:pt x="80115" y="9866"/>
                      <a:pt x="130714" y="9866"/>
                    </a:cubicBezTo>
                    <a:cubicBezTo>
                      <a:pt x="565023" y="5650"/>
                      <a:pt x="999332" y="5650"/>
                      <a:pt x="1433641" y="5650"/>
                    </a:cubicBezTo>
                    <a:close/>
                  </a:path>
                </a:pathLst>
              </a:custGeom>
              <a:grpFill/>
              <a:ln w="421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5C5D480D-61E5-47A2-8650-8E6CB5F4ED15}"/>
                </a:ext>
              </a:extLst>
            </p:cNvPr>
            <p:cNvSpPr/>
            <p:nvPr/>
          </p:nvSpPr>
          <p:spPr>
            <a:xfrm>
              <a:off x="5564866" y="3926764"/>
              <a:ext cx="191070" cy="1221040"/>
            </a:xfrm>
            <a:custGeom>
              <a:avLst/>
              <a:gdLst>
                <a:gd name="connsiteX0" fmla="*/ 17183 w 115164"/>
                <a:gd name="connsiteY0" fmla="*/ 0 h 735959"/>
                <a:gd name="connsiteX1" fmla="*/ 21977 w 115164"/>
                <a:gd name="connsiteY1" fmla="*/ 1730 h 735959"/>
                <a:gd name="connsiteX2" fmla="*/ 23743 w 115164"/>
                <a:gd name="connsiteY2" fmla="*/ 5443 h 735959"/>
                <a:gd name="connsiteX3" fmla="*/ 23743 w 115164"/>
                <a:gd name="connsiteY3" fmla="*/ 156955 h 735959"/>
                <a:gd name="connsiteX4" fmla="*/ 30893 w 115164"/>
                <a:gd name="connsiteY4" fmla="*/ 163183 h 735959"/>
                <a:gd name="connsiteX5" fmla="*/ 38043 w 115164"/>
                <a:gd name="connsiteY5" fmla="*/ 156955 h 735959"/>
                <a:gd name="connsiteX6" fmla="*/ 38043 w 115164"/>
                <a:gd name="connsiteY6" fmla="*/ 5885 h 735959"/>
                <a:gd name="connsiteX7" fmla="*/ 40019 w 115164"/>
                <a:gd name="connsiteY7" fmla="*/ 1730 h 735959"/>
                <a:gd name="connsiteX8" fmla="*/ 44813 w 115164"/>
                <a:gd name="connsiteY8" fmla="*/ 0 h 735959"/>
                <a:gd name="connsiteX9" fmla="*/ 49607 w 115164"/>
                <a:gd name="connsiteY9" fmla="*/ 1730 h 735959"/>
                <a:gd name="connsiteX10" fmla="*/ 51121 w 115164"/>
                <a:gd name="connsiteY10" fmla="*/ 4913 h 735959"/>
                <a:gd name="connsiteX11" fmla="*/ 51121 w 115164"/>
                <a:gd name="connsiteY11" fmla="*/ 156894 h 735959"/>
                <a:gd name="connsiteX12" fmla="*/ 58271 w 115164"/>
                <a:gd name="connsiteY12" fmla="*/ 163121 h 735959"/>
                <a:gd name="connsiteX13" fmla="*/ 65421 w 115164"/>
                <a:gd name="connsiteY13" fmla="*/ 156894 h 735959"/>
                <a:gd name="connsiteX14" fmla="*/ 65421 w 115164"/>
                <a:gd name="connsiteY14" fmla="*/ 5140 h 735959"/>
                <a:gd name="connsiteX15" fmla="*/ 67043 w 115164"/>
                <a:gd name="connsiteY15" fmla="*/ 1730 h 735959"/>
                <a:gd name="connsiteX16" fmla="*/ 71837 w 115164"/>
                <a:gd name="connsiteY16" fmla="*/ 0 h 735959"/>
                <a:gd name="connsiteX17" fmla="*/ 76630 w 115164"/>
                <a:gd name="connsiteY17" fmla="*/ 1730 h 735959"/>
                <a:gd name="connsiteX18" fmla="*/ 78499 w 115164"/>
                <a:gd name="connsiteY18" fmla="*/ 5659 h 735959"/>
                <a:gd name="connsiteX19" fmla="*/ 78499 w 115164"/>
                <a:gd name="connsiteY19" fmla="*/ 155478 h 735959"/>
                <a:gd name="connsiteX20" fmla="*/ 85649 w 115164"/>
                <a:gd name="connsiteY20" fmla="*/ 161705 h 735959"/>
                <a:gd name="connsiteX21" fmla="*/ 92799 w 115164"/>
                <a:gd name="connsiteY21" fmla="*/ 155478 h 735959"/>
                <a:gd name="connsiteX22" fmla="*/ 92799 w 115164"/>
                <a:gd name="connsiteY22" fmla="*/ 5669 h 735959"/>
                <a:gd name="connsiteX23" fmla="*/ 94673 w 115164"/>
                <a:gd name="connsiteY23" fmla="*/ 1730 h 735959"/>
                <a:gd name="connsiteX24" fmla="*/ 99467 w 115164"/>
                <a:gd name="connsiteY24" fmla="*/ 0 h 735959"/>
                <a:gd name="connsiteX25" fmla="*/ 106246 w 115164"/>
                <a:gd name="connsiteY25" fmla="*/ 5905 h 735959"/>
                <a:gd name="connsiteX26" fmla="*/ 115164 w 115164"/>
                <a:gd name="connsiteY26" fmla="*/ 224426 h 735959"/>
                <a:gd name="connsiteX27" fmla="*/ 73624 w 115164"/>
                <a:gd name="connsiteY27" fmla="*/ 286446 h 735959"/>
                <a:gd name="connsiteX28" fmla="*/ 73712 w 115164"/>
                <a:gd name="connsiteY28" fmla="*/ 286446 h 735959"/>
                <a:gd name="connsiteX29" fmla="*/ 82172 w 115164"/>
                <a:gd name="connsiteY29" fmla="*/ 710911 h 735959"/>
                <a:gd name="connsiteX30" fmla="*/ 81980 w 115164"/>
                <a:gd name="connsiteY30" fmla="*/ 710911 h 735959"/>
                <a:gd name="connsiteX31" fmla="*/ 82172 w 115164"/>
                <a:gd name="connsiteY31" fmla="*/ 711375 h 735959"/>
                <a:gd name="connsiteX32" fmla="*/ 57588 w 115164"/>
                <a:gd name="connsiteY32" fmla="*/ 735959 h 735959"/>
                <a:gd name="connsiteX33" fmla="*/ 33004 w 115164"/>
                <a:gd name="connsiteY33" fmla="*/ 711375 h 735959"/>
                <a:gd name="connsiteX34" fmla="*/ 33196 w 115164"/>
                <a:gd name="connsiteY34" fmla="*/ 710911 h 735959"/>
                <a:gd name="connsiteX35" fmla="*/ 33004 w 115164"/>
                <a:gd name="connsiteY35" fmla="*/ 710911 h 735959"/>
                <a:gd name="connsiteX36" fmla="*/ 41464 w 115164"/>
                <a:gd name="connsiteY36" fmla="*/ 286446 h 735959"/>
                <a:gd name="connsiteX37" fmla="*/ 41553 w 115164"/>
                <a:gd name="connsiteY37" fmla="*/ 286446 h 735959"/>
                <a:gd name="connsiteX38" fmla="*/ 13 w 115164"/>
                <a:gd name="connsiteY38" fmla="*/ 224426 h 735959"/>
                <a:gd name="connsiteX39" fmla="*/ 10403 w 115164"/>
                <a:gd name="connsiteY39" fmla="*/ 5905 h 735959"/>
                <a:gd name="connsiteX40" fmla="*/ 17183 w 115164"/>
                <a:gd name="connsiteY40" fmla="*/ 0 h 73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164" h="735959">
                  <a:moveTo>
                    <a:pt x="17183" y="0"/>
                  </a:moveTo>
                  <a:cubicBezTo>
                    <a:pt x="19055" y="0"/>
                    <a:pt x="20750" y="661"/>
                    <a:pt x="21977" y="1730"/>
                  </a:cubicBezTo>
                  <a:lnTo>
                    <a:pt x="23743" y="5443"/>
                  </a:lnTo>
                  <a:cubicBezTo>
                    <a:pt x="23743" y="55947"/>
                    <a:pt x="23743" y="106451"/>
                    <a:pt x="23743" y="156955"/>
                  </a:cubicBezTo>
                  <a:cubicBezTo>
                    <a:pt x="23743" y="160395"/>
                    <a:pt x="26944" y="163183"/>
                    <a:pt x="30893" y="163183"/>
                  </a:cubicBezTo>
                  <a:cubicBezTo>
                    <a:pt x="34842" y="163183"/>
                    <a:pt x="38043" y="160395"/>
                    <a:pt x="38043" y="156955"/>
                  </a:cubicBezTo>
                  <a:lnTo>
                    <a:pt x="38043" y="5885"/>
                  </a:lnTo>
                  <a:lnTo>
                    <a:pt x="40019" y="1730"/>
                  </a:lnTo>
                  <a:cubicBezTo>
                    <a:pt x="41246" y="661"/>
                    <a:pt x="42941" y="0"/>
                    <a:pt x="44813" y="0"/>
                  </a:cubicBezTo>
                  <a:cubicBezTo>
                    <a:pt x="46685" y="0"/>
                    <a:pt x="48380" y="661"/>
                    <a:pt x="49607" y="1730"/>
                  </a:cubicBezTo>
                  <a:lnTo>
                    <a:pt x="51121" y="4913"/>
                  </a:lnTo>
                  <a:cubicBezTo>
                    <a:pt x="51121" y="55573"/>
                    <a:pt x="51121" y="106234"/>
                    <a:pt x="51121" y="156894"/>
                  </a:cubicBezTo>
                  <a:cubicBezTo>
                    <a:pt x="51121" y="160333"/>
                    <a:pt x="54322" y="163121"/>
                    <a:pt x="58271" y="163121"/>
                  </a:cubicBezTo>
                  <a:cubicBezTo>
                    <a:pt x="62220" y="163121"/>
                    <a:pt x="65421" y="160333"/>
                    <a:pt x="65421" y="156894"/>
                  </a:cubicBezTo>
                  <a:lnTo>
                    <a:pt x="65421" y="5140"/>
                  </a:lnTo>
                  <a:lnTo>
                    <a:pt x="67043" y="1730"/>
                  </a:lnTo>
                  <a:cubicBezTo>
                    <a:pt x="68270" y="661"/>
                    <a:pt x="69964" y="0"/>
                    <a:pt x="71837" y="0"/>
                  </a:cubicBezTo>
                  <a:cubicBezTo>
                    <a:pt x="73709" y="0"/>
                    <a:pt x="75404" y="661"/>
                    <a:pt x="76630" y="1730"/>
                  </a:cubicBezTo>
                  <a:lnTo>
                    <a:pt x="78499" y="5659"/>
                  </a:lnTo>
                  <a:cubicBezTo>
                    <a:pt x="78499" y="55598"/>
                    <a:pt x="78499" y="105538"/>
                    <a:pt x="78499" y="155478"/>
                  </a:cubicBezTo>
                  <a:cubicBezTo>
                    <a:pt x="78499" y="158917"/>
                    <a:pt x="81700" y="161705"/>
                    <a:pt x="85649" y="161705"/>
                  </a:cubicBezTo>
                  <a:cubicBezTo>
                    <a:pt x="89598" y="161705"/>
                    <a:pt x="92799" y="158917"/>
                    <a:pt x="92799" y="155478"/>
                  </a:cubicBezTo>
                  <a:lnTo>
                    <a:pt x="92799" y="5669"/>
                  </a:lnTo>
                  <a:lnTo>
                    <a:pt x="94673" y="1730"/>
                  </a:lnTo>
                  <a:cubicBezTo>
                    <a:pt x="95900" y="661"/>
                    <a:pt x="97594" y="0"/>
                    <a:pt x="99467" y="0"/>
                  </a:cubicBezTo>
                  <a:cubicBezTo>
                    <a:pt x="103211" y="0"/>
                    <a:pt x="106246" y="2644"/>
                    <a:pt x="106246" y="5905"/>
                  </a:cubicBezTo>
                  <a:lnTo>
                    <a:pt x="115164" y="224426"/>
                  </a:lnTo>
                  <a:cubicBezTo>
                    <a:pt x="115263" y="236650"/>
                    <a:pt x="87471" y="265773"/>
                    <a:pt x="73624" y="286446"/>
                  </a:cubicBezTo>
                  <a:lnTo>
                    <a:pt x="73712" y="286446"/>
                  </a:lnTo>
                  <a:lnTo>
                    <a:pt x="82172" y="710911"/>
                  </a:lnTo>
                  <a:lnTo>
                    <a:pt x="81980" y="710911"/>
                  </a:lnTo>
                  <a:lnTo>
                    <a:pt x="82172" y="711375"/>
                  </a:lnTo>
                  <a:cubicBezTo>
                    <a:pt x="82172" y="724952"/>
                    <a:pt x="71165" y="735959"/>
                    <a:pt x="57588" y="735959"/>
                  </a:cubicBezTo>
                  <a:cubicBezTo>
                    <a:pt x="44011" y="735959"/>
                    <a:pt x="33004" y="724952"/>
                    <a:pt x="33004" y="711375"/>
                  </a:cubicBezTo>
                  <a:lnTo>
                    <a:pt x="33196" y="710911"/>
                  </a:lnTo>
                  <a:lnTo>
                    <a:pt x="33004" y="710911"/>
                  </a:lnTo>
                  <a:lnTo>
                    <a:pt x="41464" y="286446"/>
                  </a:lnTo>
                  <a:lnTo>
                    <a:pt x="41553" y="286446"/>
                  </a:lnTo>
                  <a:cubicBezTo>
                    <a:pt x="27706" y="265773"/>
                    <a:pt x="-693" y="235594"/>
                    <a:pt x="13" y="224426"/>
                  </a:cubicBezTo>
                  <a:lnTo>
                    <a:pt x="10403" y="5905"/>
                  </a:lnTo>
                  <a:cubicBezTo>
                    <a:pt x="10403" y="2644"/>
                    <a:pt x="13439" y="0"/>
                    <a:pt x="17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26DE18A-E3BF-4AF7-A62D-53544117FCB5}"/>
                </a:ext>
              </a:extLst>
            </p:cNvPr>
            <p:cNvSpPr/>
            <p:nvPr/>
          </p:nvSpPr>
          <p:spPr>
            <a:xfrm>
              <a:off x="6445389" y="3874900"/>
              <a:ext cx="138662" cy="1324768"/>
            </a:xfrm>
            <a:custGeom>
              <a:avLst/>
              <a:gdLst>
                <a:gd name="connsiteX0" fmla="*/ 40553 w 83575"/>
                <a:gd name="connsiteY0" fmla="*/ 378689 h 798479"/>
                <a:gd name="connsiteX1" fmla="*/ 74634 w 83575"/>
                <a:gd name="connsiteY1" fmla="*/ 378689 h 798479"/>
                <a:gd name="connsiteX2" fmla="*/ 83574 w 83575"/>
                <a:gd name="connsiteY2" fmla="*/ 775087 h 798479"/>
                <a:gd name="connsiteX3" fmla="*/ 83372 w 83575"/>
                <a:gd name="connsiteY3" fmla="*/ 775087 h 798479"/>
                <a:gd name="connsiteX4" fmla="*/ 83575 w 83575"/>
                <a:gd name="connsiteY4" fmla="*/ 775520 h 798479"/>
                <a:gd name="connsiteX5" fmla="*/ 57594 w 83575"/>
                <a:gd name="connsiteY5" fmla="*/ 798479 h 798479"/>
                <a:gd name="connsiteX6" fmla="*/ 31613 w 83575"/>
                <a:gd name="connsiteY6" fmla="*/ 775520 h 798479"/>
                <a:gd name="connsiteX7" fmla="*/ 31816 w 83575"/>
                <a:gd name="connsiteY7" fmla="*/ 775087 h 798479"/>
                <a:gd name="connsiteX8" fmla="*/ 31613 w 83575"/>
                <a:gd name="connsiteY8" fmla="*/ 775087 h 798479"/>
                <a:gd name="connsiteX9" fmla="*/ 75965 w 83575"/>
                <a:gd name="connsiteY9" fmla="*/ 0 h 798479"/>
                <a:gd name="connsiteX10" fmla="*/ 74562 w 83575"/>
                <a:gd name="connsiteY10" fmla="*/ 378377 h 798479"/>
                <a:gd name="connsiteX11" fmla="*/ 1582 w 83575"/>
                <a:gd name="connsiteY11" fmla="*/ 377209 h 798479"/>
                <a:gd name="connsiteX12" fmla="*/ 75965 w 83575"/>
                <a:gd name="connsiteY12" fmla="*/ 0 h 79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575" h="798479">
                  <a:moveTo>
                    <a:pt x="40553" y="378689"/>
                  </a:moveTo>
                  <a:lnTo>
                    <a:pt x="74634" y="378689"/>
                  </a:lnTo>
                  <a:lnTo>
                    <a:pt x="83574" y="775087"/>
                  </a:lnTo>
                  <a:lnTo>
                    <a:pt x="83372" y="775087"/>
                  </a:lnTo>
                  <a:lnTo>
                    <a:pt x="83575" y="775520"/>
                  </a:lnTo>
                  <a:cubicBezTo>
                    <a:pt x="83575" y="788200"/>
                    <a:pt x="71943" y="798479"/>
                    <a:pt x="57594" y="798479"/>
                  </a:cubicBezTo>
                  <a:cubicBezTo>
                    <a:pt x="43245" y="798479"/>
                    <a:pt x="31613" y="788200"/>
                    <a:pt x="31613" y="775520"/>
                  </a:cubicBezTo>
                  <a:lnTo>
                    <a:pt x="31816" y="775087"/>
                  </a:lnTo>
                  <a:lnTo>
                    <a:pt x="31613" y="775087"/>
                  </a:lnTo>
                  <a:close/>
                  <a:moveTo>
                    <a:pt x="75965" y="0"/>
                  </a:moveTo>
                  <a:cubicBezTo>
                    <a:pt x="80644" y="1168"/>
                    <a:pt x="78304" y="238237"/>
                    <a:pt x="74562" y="378377"/>
                  </a:cubicBezTo>
                  <a:cubicBezTo>
                    <a:pt x="51171" y="377988"/>
                    <a:pt x="23569" y="379934"/>
                    <a:pt x="1582" y="377209"/>
                  </a:cubicBezTo>
                  <a:cubicBezTo>
                    <a:pt x="-6839" y="212934"/>
                    <a:pt x="18423" y="1947"/>
                    <a:pt x="75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D0F4CBAA-3AEE-42ED-94EA-76213AEE531C}"/>
                </a:ext>
              </a:extLst>
            </p:cNvPr>
            <p:cNvSpPr/>
            <p:nvPr/>
          </p:nvSpPr>
          <p:spPr>
            <a:xfrm>
              <a:off x="5968426" y="3919234"/>
              <a:ext cx="275922" cy="1236100"/>
            </a:xfrm>
            <a:custGeom>
              <a:avLst/>
              <a:gdLst>
                <a:gd name="connsiteX0" fmla="*/ 86235 w 166306"/>
                <a:gd name="connsiteY0" fmla="*/ 8 h 745031"/>
                <a:gd name="connsiteX1" fmla="*/ 166282 w 166306"/>
                <a:gd name="connsiteY1" fmla="*/ 137402 h 745031"/>
                <a:gd name="connsiteX2" fmla="*/ 115258 w 166306"/>
                <a:gd name="connsiteY2" fmla="*/ 257722 h 745031"/>
                <a:gd name="connsiteX3" fmla="*/ 94636 w 166306"/>
                <a:gd name="connsiteY3" fmla="*/ 265609 h 745031"/>
                <a:gd name="connsiteX4" fmla="*/ 100349 w 166306"/>
                <a:gd name="connsiteY4" fmla="*/ 265609 h 745031"/>
                <a:gd name="connsiteX5" fmla="*/ 109372 w 166306"/>
                <a:gd name="connsiteY5" fmla="*/ 718315 h 745031"/>
                <a:gd name="connsiteX6" fmla="*/ 109168 w 166306"/>
                <a:gd name="connsiteY6" fmla="*/ 718315 h 745031"/>
                <a:gd name="connsiteX7" fmla="*/ 109373 w 166306"/>
                <a:gd name="connsiteY7" fmla="*/ 718811 h 745031"/>
                <a:gd name="connsiteX8" fmla="*/ 83153 w 166306"/>
                <a:gd name="connsiteY8" fmla="*/ 745031 h 745031"/>
                <a:gd name="connsiteX9" fmla="*/ 56933 w 166306"/>
                <a:gd name="connsiteY9" fmla="*/ 718811 h 745031"/>
                <a:gd name="connsiteX10" fmla="*/ 57139 w 166306"/>
                <a:gd name="connsiteY10" fmla="*/ 718315 h 745031"/>
                <a:gd name="connsiteX11" fmla="*/ 56933 w 166306"/>
                <a:gd name="connsiteY11" fmla="*/ 718315 h 745031"/>
                <a:gd name="connsiteX12" fmla="*/ 65956 w 166306"/>
                <a:gd name="connsiteY12" fmla="*/ 265609 h 745031"/>
                <a:gd name="connsiteX13" fmla="*/ 74533 w 166306"/>
                <a:gd name="connsiteY13" fmla="*/ 265609 h 745031"/>
                <a:gd name="connsiteX14" fmla="*/ 53907 w 166306"/>
                <a:gd name="connsiteY14" fmla="*/ 257830 h 745031"/>
                <a:gd name="connsiteX15" fmla="*/ 26 w 166306"/>
                <a:gd name="connsiteY15" fmla="*/ 134400 h 745031"/>
                <a:gd name="connsiteX16" fmla="*/ 86235 w 166306"/>
                <a:gd name="connsiteY16" fmla="*/ 8 h 74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306" h="745031">
                  <a:moveTo>
                    <a:pt x="86235" y="8"/>
                  </a:moveTo>
                  <a:cubicBezTo>
                    <a:pt x="136686" y="-913"/>
                    <a:pt x="165124" y="75442"/>
                    <a:pt x="166282" y="137402"/>
                  </a:cubicBezTo>
                  <a:cubicBezTo>
                    <a:pt x="167151" y="183872"/>
                    <a:pt x="144383" y="235182"/>
                    <a:pt x="115258" y="257722"/>
                  </a:cubicBezTo>
                  <a:lnTo>
                    <a:pt x="94636" y="265609"/>
                  </a:lnTo>
                  <a:lnTo>
                    <a:pt x="100349" y="265609"/>
                  </a:lnTo>
                  <a:lnTo>
                    <a:pt x="109372" y="718315"/>
                  </a:lnTo>
                  <a:lnTo>
                    <a:pt x="109168" y="718315"/>
                  </a:lnTo>
                  <a:lnTo>
                    <a:pt x="109373" y="718811"/>
                  </a:lnTo>
                  <a:cubicBezTo>
                    <a:pt x="109373" y="733292"/>
                    <a:pt x="97634" y="745031"/>
                    <a:pt x="83153" y="745031"/>
                  </a:cubicBezTo>
                  <a:cubicBezTo>
                    <a:pt x="68672" y="745031"/>
                    <a:pt x="56933" y="733292"/>
                    <a:pt x="56933" y="718811"/>
                  </a:cubicBezTo>
                  <a:lnTo>
                    <a:pt x="57139" y="718315"/>
                  </a:lnTo>
                  <a:lnTo>
                    <a:pt x="56933" y="718315"/>
                  </a:lnTo>
                  <a:lnTo>
                    <a:pt x="65956" y="265609"/>
                  </a:lnTo>
                  <a:lnTo>
                    <a:pt x="74533" y="265609"/>
                  </a:lnTo>
                  <a:lnTo>
                    <a:pt x="53907" y="257830"/>
                  </a:lnTo>
                  <a:cubicBezTo>
                    <a:pt x="24482" y="235971"/>
                    <a:pt x="895" y="186200"/>
                    <a:pt x="26" y="134400"/>
                  </a:cubicBezTo>
                  <a:cubicBezTo>
                    <a:pt x="-1132" y="65333"/>
                    <a:pt x="35783" y="929"/>
                    <a:pt x="86235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02C2054-5147-47CA-BAEA-428B478E41B7}"/>
                </a:ext>
              </a:extLst>
            </p:cNvPr>
            <p:cNvGrpSpPr/>
            <p:nvPr/>
          </p:nvGrpSpPr>
          <p:grpSpPr>
            <a:xfrm>
              <a:off x="4217847" y="4015241"/>
              <a:ext cx="3756306" cy="816932"/>
              <a:chOff x="4228677" y="4161040"/>
              <a:chExt cx="3756306" cy="816932"/>
            </a:xfrm>
          </p:grpSpPr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16C50207-1838-4D82-BC65-9FF054EF5299}"/>
                  </a:ext>
                </a:extLst>
              </p:cNvPr>
              <p:cNvGrpSpPr/>
              <p:nvPr/>
            </p:nvGrpSpPr>
            <p:grpSpPr>
              <a:xfrm rot="13820304" flipV="1">
                <a:off x="7047242" y="4040231"/>
                <a:ext cx="816932" cy="1058550"/>
                <a:chOff x="1934308" y="490144"/>
                <a:chExt cx="4526646" cy="5236871"/>
              </a:xfrm>
              <a:solidFill>
                <a:schemeClr val="accent4"/>
              </a:solidFill>
            </p:grpSpPr>
            <p:sp>
              <p:nvSpPr>
                <p:cNvPr id="439" name="Freeform: Shape 438">
                  <a:extLst>
                    <a:ext uri="{FF2B5EF4-FFF2-40B4-BE49-F238E27FC236}">
                      <a16:creationId xmlns:a16="http://schemas.microsoft.com/office/drawing/2014/main" id="{33A08C51-D5E6-4DCD-87A5-E9D050590EB9}"/>
                    </a:ext>
                  </a:extLst>
                </p:cNvPr>
                <p:cNvSpPr/>
                <p:nvPr/>
              </p:nvSpPr>
              <p:spPr>
                <a:xfrm rot="2510514">
                  <a:off x="1934308" y="2986212"/>
                  <a:ext cx="4526646" cy="2740803"/>
                </a:xfrm>
                <a:custGeom>
                  <a:avLst/>
                  <a:gdLst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5541 w 1548419"/>
                    <a:gd name="connsiteY10" fmla="*/ 40230 h 937540"/>
                    <a:gd name="connsiteX11" fmla="*/ 634346 w 1548419"/>
                    <a:gd name="connsiteY11" fmla="*/ 31128 h 937540"/>
                    <a:gd name="connsiteX12" fmla="*/ 643028 w 1548419"/>
                    <a:gd name="connsiteY12" fmla="*/ 69381 h 937540"/>
                    <a:gd name="connsiteX13" fmla="*/ 663481 w 1548419"/>
                    <a:gd name="connsiteY13" fmla="*/ 212164 h 937540"/>
                    <a:gd name="connsiteX14" fmla="*/ 604472 w 1548419"/>
                    <a:gd name="connsiteY14" fmla="*/ 364728 h 937540"/>
                    <a:gd name="connsiteX15" fmla="*/ 607501 w 1548419"/>
                    <a:gd name="connsiteY15" fmla="*/ 370967 h 937540"/>
                    <a:gd name="connsiteX16" fmla="*/ 768848 w 1548419"/>
                    <a:gd name="connsiteY16" fmla="*/ 344117 h 937540"/>
                    <a:gd name="connsiteX17" fmla="*/ 1074487 w 1548419"/>
                    <a:gd name="connsiteY17" fmla="*/ 232818 h 937540"/>
                    <a:gd name="connsiteX18" fmla="*/ 1483829 w 1548419"/>
                    <a:gd name="connsiteY18" fmla="*/ 100258 h 937540"/>
                    <a:gd name="connsiteX19" fmla="*/ 1548419 w 1548419"/>
                    <a:gd name="connsiteY19" fmla="*/ 90619 h 937540"/>
                    <a:gd name="connsiteX20" fmla="*/ 1548419 w 1548419"/>
                    <a:gd name="connsiteY20" fmla="*/ 104619 h 937540"/>
                    <a:gd name="connsiteX21" fmla="*/ 1424254 w 1548419"/>
                    <a:gd name="connsiteY21" fmla="*/ 140817 h 937540"/>
                    <a:gd name="connsiteX22" fmla="*/ 1338064 w 1548419"/>
                    <a:gd name="connsiteY22" fmla="*/ 235894 h 937540"/>
                    <a:gd name="connsiteX23" fmla="*/ 1329163 w 1548419"/>
                    <a:gd name="connsiteY23" fmla="*/ 311626 h 937540"/>
                    <a:gd name="connsiteX24" fmla="*/ 1400119 w 1548419"/>
                    <a:gd name="connsiteY24" fmla="*/ 333754 h 937540"/>
                    <a:gd name="connsiteX25" fmla="*/ 1424008 w 1548419"/>
                    <a:gd name="connsiteY25" fmla="*/ 377568 h 937540"/>
                    <a:gd name="connsiteX26" fmla="*/ 1381302 w 1548419"/>
                    <a:gd name="connsiteY26" fmla="*/ 466950 h 937540"/>
                    <a:gd name="connsiteX27" fmla="*/ 1285766 w 1548419"/>
                    <a:gd name="connsiteY27" fmla="*/ 450211 h 937540"/>
                    <a:gd name="connsiteX28" fmla="*/ 1273550 w 1548419"/>
                    <a:gd name="connsiteY28" fmla="*/ 353752 h 937540"/>
                    <a:gd name="connsiteX29" fmla="*/ 1311942 w 1548419"/>
                    <a:gd name="connsiteY29" fmla="*/ 318096 h 937540"/>
                    <a:gd name="connsiteX30" fmla="*/ 1322248 w 1548419"/>
                    <a:gd name="connsiteY30" fmla="*/ 302476 h 937540"/>
                    <a:gd name="connsiteX31" fmla="*/ 1338564 w 1548419"/>
                    <a:gd name="connsiteY31" fmla="*/ 177911 h 937540"/>
                    <a:gd name="connsiteX32" fmla="*/ 1239211 w 1548419"/>
                    <a:gd name="connsiteY32" fmla="*/ 242581 h 937540"/>
                    <a:gd name="connsiteX33" fmla="*/ 1226513 w 1548419"/>
                    <a:gd name="connsiteY33" fmla="*/ 252673 h 937540"/>
                    <a:gd name="connsiteX34" fmla="*/ 1160241 w 1548419"/>
                    <a:gd name="connsiteY34" fmla="*/ 365713 h 937540"/>
                    <a:gd name="connsiteX35" fmla="*/ 1176371 w 1548419"/>
                    <a:gd name="connsiteY35" fmla="*/ 537937 h 937540"/>
                    <a:gd name="connsiteX36" fmla="*/ 1250305 w 1548419"/>
                    <a:gd name="connsiteY36" fmla="*/ 530549 h 937540"/>
                    <a:gd name="connsiteX37" fmla="*/ 1343216 w 1548419"/>
                    <a:gd name="connsiteY37" fmla="*/ 717128 h 937540"/>
                    <a:gd name="connsiteX38" fmla="*/ 1223836 w 1548419"/>
                    <a:gd name="connsiteY38" fmla="*/ 777995 h 937540"/>
                    <a:gd name="connsiteX39" fmla="*/ 1117363 w 1548419"/>
                    <a:gd name="connsiteY39" fmla="*/ 690500 h 937540"/>
                    <a:gd name="connsiteX40" fmla="*/ 1157138 w 1548419"/>
                    <a:gd name="connsiteY40" fmla="*/ 556438 h 937540"/>
                    <a:gd name="connsiteX41" fmla="*/ 1166057 w 1548419"/>
                    <a:gd name="connsiteY41" fmla="*/ 529273 h 937540"/>
                    <a:gd name="connsiteX42" fmla="*/ 1142047 w 1548419"/>
                    <a:gd name="connsiteY42" fmla="*/ 365384 h 937540"/>
                    <a:gd name="connsiteX43" fmla="*/ 1145322 w 1548419"/>
                    <a:gd name="connsiteY43" fmla="*/ 330488 h 937540"/>
                    <a:gd name="connsiteX44" fmla="*/ 956098 w 1548419"/>
                    <a:gd name="connsiteY44" fmla="*/ 740288 h 937540"/>
                    <a:gd name="connsiteX45" fmla="*/ 1046696 w 1548419"/>
                    <a:gd name="connsiteY45" fmla="*/ 834327 h 937540"/>
                    <a:gd name="connsiteX46" fmla="*/ 957368 w 1548419"/>
                    <a:gd name="connsiteY46" fmla="*/ 937324 h 937540"/>
                    <a:gd name="connsiteX47" fmla="*/ 851193 w 1548419"/>
                    <a:gd name="connsiteY47" fmla="*/ 844450 h 937540"/>
                    <a:gd name="connsiteX48" fmla="*/ 923447 w 1548419"/>
                    <a:gd name="connsiteY48" fmla="*/ 745231 h 937540"/>
                    <a:gd name="connsiteX49" fmla="*/ 935585 w 1548419"/>
                    <a:gd name="connsiteY49" fmla="*/ 733085 h 937540"/>
                    <a:gd name="connsiteX50" fmla="*/ 995540 w 1548419"/>
                    <a:gd name="connsiteY50" fmla="*/ 514468 h 937540"/>
                    <a:gd name="connsiteX51" fmla="*/ 900073 w 1548419"/>
                    <a:gd name="connsiteY51" fmla="*/ 582052 h 937540"/>
                    <a:gd name="connsiteX52" fmla="*/ 851203 w 1548419"/>
                    <a:gd name="connsiteY52" fmla="*/ 673117 h 937540"/>
                    <a:gd name="connsiteX53" fmla="*/ 774900 w 1548419"/>
                    <a:gd name="connsiteY53" fmla="*/ 637879 h 937540"/>
                    <a:gd name="connsiteX54" fmla="*/ 794445 w 1548419"/>
                    <a:gd name="connsiteY54" fmla="*/ 552615 h 937540"/>
                    <a:gd name="connsiteX55" fmla="*/ 895848 w 1548419"/>
                    <a:gd name="connsiteY55" fmla="*/ 573050 h 937540"/>
                    <a:gd name="connsiteX56" fmla="*/ 1063972 w 1548419"/>
                    <a:gd name="connsiteY56" fmla="*/ 386708 h 937540"/>
                    <a:gd name="connsiteX57" fmla="*/ 994752 w 1548419"/>
                    <a:gd name="connsiteY57" fmla="*/ 406498 h 937540"/>
                    <a:gd name="connsiteX58" fmla="*/ 994752 w 1548419"/>
                    <a:gd name="connsiteY58" fmla="*/ 406498 h 937540"/>
                    <a:gd name="connsiteX59" fmla="*/ 1033508 w 1548419"/>
                    <a:gd name="connsiteY59" fmla="*/ 391773 h 937540"/>
                    <a:gd name="connsiteX60" fmla="*/ 1069459 w 1548419"/>
                    <a:gd name="connsiteY60" fmla="*/ 372846 h 937540"/>
                    <a:gd name="connsiteX61" fmla="*/ 1133059 w 1548419"/>
                    <a:gd name="connsiteY61" fmla="*/ 308226 h 937540"/>
                    <a:gd name="connsiteX62" fmla="*/ 1245472 w 1548419"/>
                    <a:gd name="connsiteY62" fmla="*/ 202455 h 937540"/>
                    <a:gd name="connsiteX63" fmla="*/ 1145697 w 1548419"/>
                    <a:gd name="connsiteY63" fmla="*/ 238096 h 937540"/>
                    <a:gd name="connsiteX64" fmla="*/ 868188 w 1548419"/>
                    <a:gd name="connsiteY64" fmla="*/ 340829 h 937540"/>
                    <a:gd name="connsiteX65" fmla="*/ 517691 w 1548419"/>
                    <a:gd name="connsiteY65" fmla="*/ 384898 h 937540"/>
                    <a:gd name="connsiteX66" fmla="*/ 79498 w 1548419"/>
                    <a:gd name="connsiteY66" fmla="*/ 196806 h 937540"/>
                    <a:gd name="connsiteX67" fmla="*/ 20671 w 1548419"/>
                    <a:gd name="connsiteY67" fmla="*/ 138248 h 937540"/>
                    <a:gd name="connsiteX68" fmla="*/ 0 w 1548419"/>
                    <a:gd name="connsiteY68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34346 w 1548419"/>
                    <a:gd name="connsiteY10" fmla="*/ 31128 h 937540"/>
                    <a:gd name="connsiteX11" fmla="*/ 643028 w 1548419"/>
                    <a:gd name="connsiteY11" fmla="*/ 69381 h 937540"/>
                    <a:gd name="connsiteX12" fmla="*/ 663481 w 1548419"/>
                    <a:gd name="connsiteY12" fmla="*/ 212164 h 937540"/>
                    <a:gd name="connsiteX13" fmla="*/ 604472 w 1548419"/>
                    <a:gd name="connsiteY13" fmla="*/ 364728 h 937540"/>
                    <a:gd name="connsiteX14" fmla="*/ 607501 w 1548419"/>
                    <a:gd name="connsiteY14" fmla="*/ 370967 h 937540"/>
                    <a:gd name="connsiteX15" fmla="*/ 768848 w 1548419"/>
                    <a:gd name="connsiteY15" fmla="*/ 344117 h 937540"/>
                    <a:gd name="connsiteX16" fmla="*/ 1074487 w 1548419"/>
                    <a:gd name="connsiteY16" fmla="*/ 232818 h 937540"/>
                    <a:gd name="connsiteX17" fmla="*/ 1483829 w 1548419"/>
                    <a:gd name="connsiteY17" fmla="*/ 100258 h 937540"/>
                    <a:gd name="connsiteX18" fmla="*/ 1548419 w 1548419"/>
                    <a:gd name="connsiteY18" fmla="*/ 90619 h 937540"/>
                    <a:gd name="connsiteX19" fmla="*/ 1548419 w 1548419"/>
                    <a:gd name="connsiteY19" fmla="*/ 104619 h 937540"/>
                    <a:gd name="connsiteX20" fmla="*/ 1424254 w 1548419"/>
                    <a:gd name="connsiteY20" fmla="*/ 140817 h 937540"/>
                    <a:gd name="connsiteX21" fmla="*/ 1338064 w 1548419"/>
                    <a:gd name="connsiteY21" fmla="*/ 235894 h 937540"/>
                    <a:gd name="connsiteX22" fmla="*/ 1329163 w 1548419"/>
                    <a:gd name="connsiteY22" fmla="*/ 311626 h 937540"/>
                    <a:gd name="connsiteX23" fmla="*/ 1400119 w 1548419"/>
                    <a:gd name="connsiteY23" fmla="*/ 333754 h 937540"/>
                    <a:gd name="connsiteX24" fmla="*/ 1424008 w 1548419"/>
                    <a:gd name="connsiteY24" fmla="*/ 377568 h 937540"/>
                    <a:gd name="connsiteX25" fmla="*/ 1381302 w 1548419"/>
                    <a:gd name="connsiteY25" fmla="*/ 466950 h 937540"/>
                    <a:gd name="connsiteX26" fmla="*/ 1285766 w 1548419"/>
                    <a:gd name="connsiteY26" fmla="*/ 450211 h 937540"/>
                    <a:gd name="connsiteX27" fmla="*/ 1273550 w 1548419"/>
                    <a:gd name="connsiteY27" fmla="*/ 353752 h 937540"/>
                    <a:gd name="connsiteX28" fmla="*/ 1311942 w 1548419"/>
                    <a:gd name="connsiteY28" fmla="*/ 318096 h 937540"/>
                    <a:gd name="connsiteX29" fmla="*/ 1322248 w 1548419"/>
                    <a:gd name="connsiteY29" fmla="*/ 302476 h 937540"/>
                    <a:gd name="connsiteX30" fmla="*/ 1338564 w 1548419"/>
                    <a:gd name="connsiteY30" fmla="*/ 177911 h 937540"/>
                    <a:gd name="connsiteX31" fmla="*/ 1239211 w 1548419"/>
                    <a:gd name="connsiteY31" fmla="*/ 242581 h 937540"/>
                    <a:gd name="connsiteX32" fmla="*/ 1226513 w 1548419"/>
                    <a:gd name="connsiteY32" fmla="*/ 252673 h 937540"/>
                    <a:gd name="connsiteX33" fmla="*/ 1160241 w 1548419"/>
                    <a:gd name="connsiteY33" fmla="*/ 365713 h 937540"/>
                    <a:gd name="connsiteX34" fmla="*/ 1176371 w 1548419"/>
                    <a:gd name="connsiteY34" fmla="*/ 537937 h 937540"/>
                    <a:gd name="connsiteX35" fmla="*/ 1250305 w 1548419"/>
                    <a:gd name="connsiteY35" fmla="*/ 530549 h 937540"/>
                    <a:gd name="connsiteX36" fmla="*/ 1343216 w 1548419"/>
                    <a:gd name="connsiteY36" fmla="*/ 717128 h 937540"/>
                    <a:gd name="connsiteX37" fmla="*/ 1223836 w 1548419"/>
                    <a:gd name="connsiteY37" fmla="*/ 777995 h 937540"/>
                    <a:gd name="connsiteX38" fmla="*/ 1117363 w 1548419"/>
                    <a:gd name="connsiteY38" fmla="*/ 690500 h 937540"/>
                    <a:gd name="connsiteX39" fmla="*/ 1157138 w 1548419"/>
                    <a:gd name="connsiteY39" fmla="*/ 556438 h 937540"/>
                    <a:gd name="connsiteX40" fmla="*/ 1166057 w 1548419"/>
                    <a:gd name="connsiteY40" fmla="*/ 529273 h 937540"/>
                    <a:gd name="connsiteX41" fmla="*/ 1142047 w 1548419"/>
                    <a:gd name="connsiteY41" fmla="*/ 365384 h 937540"/>
                    <a:gd name="connsiteX42" fmla="*/ 1145322 w 1548419"/>
                    <a:gd name="connsiteY42" fmla="*/ 330488 h 937540"/>
                    <a:gd name="connsiteX43" fmla="*/ 956098 w 1548419"/>
                    <a:gd name="connsiteY43" fmla="*/ 740288 h 937540"/>
                    <a:gd name="connsiteX44" fmla="*/ 1046696 w 1548419"/>
                    <a:gd name="connsiteY44" fmla="*/ 834327 h 937540"/>
                    <a:gd name="connsiteX45" fmla="*/ 957368 w 1548419"/>
                    <a:gd name="connsiteY45" fmla="*/ 937324 h 937540"/>
                    <a:gd name="connsiteX46" fmla="*/ 851193 w 1548419"/>
                    <a:gd name="connsiteY46" fmla="*/ 844450 h 937540"/>
                    <a:gd name="connsiteX47" fmla="*/ 923447 w 1548419"/>
                    <a:gd name="connsiteY47" fmla="*/ 745231 h 937540"/>
                    <a:gd name="connsiteX48" fmla="*/ 935585 w 1548419"/>
                    <a:gd name="connsiteY48" fmla="*/ 733085 h 937540"/>
                    <a:gd name="connsiteX49" fmla="*/ 995540 w 1548419"/>
                    <a:gd name="connsiteY49" fmla="*/ 514468 h 937540"/>
                    <a:gd name="connsiteX50" fmla="*/ 900073 w 1548419"/>
                    <a:gd name="connsiteY50" fmla="*/ 582052 h 937540"/>
                    <a:gd name="connsiteX51" fmla="*/ 851203 w 1548419"/>
                    <a:gd name="connsiteY51" fmla="*/ 673117 h 937540"/>
                    <a:gd name="connsiteX52" fmla="*/ 774900 w 1548419"/>
                    <a:gd name="connsiteY52" fmla="*/ 637879 h 937540"/>
                    <a:gd name="connsiteX53" fmla="*/ 794445 w 1548419"/>
                    <a:gd name="connsiteY53" fmla="*/ 552615 h 937540"/>
                    <a:gd name="connsiteX54" fmla="*/ 895848 w 1548419"/>
                    <a:gd name="connsiteY54" fmla="*/ 573050 h 937540"/>
                    <a:gd name="connsiteX55" fmla="*/ 1063972 w 1548419"/>
                    <a:gd name="connsiteY55" fmla="*/ 386708 h 937540"/>
                    <a:gd name="connsiteX56" fmla="*/ 994752 w 1548419"/>
                    <a:gd name="connsiteY56" fmla="*/ 406498 h 937540"/>
                    <a:gd name="connsiteX57" fmla="*/ 994752 w 1548419"/>
                    <a:gd name="connsiteY57" fmla="*/ 406498 h 937540"/>
                    <a:gd name="connsiteX58" fmla="*/ 1033508 w 1548419"/>
                    <a:gd name="connsiteY58" fmla="*/ 391773 h 937540"/>
                    <a:gd name="connsiteX59" fmla="*/ 1069459 w 1548419"/>
                    <a:gd name="connsiteY59" fmla="*/ 372846 h 937540"/>
                    <a:gd name="connsiteX60" fmla="*/ 1133059 w 1548419"/>
                    <a:gd name="connsiteY60" fmla="*/ 308226 h 937540"/>
                    <a:gd name="connsiteX61" fmla="*/ 1245472 w 1548419"/>
                    <a:gd name="connsiteY61" fmla="*/ 202455 h 937540"/>
                    <a:gd name="connsiteX62" fmla="*/ 1145697 w 1548419"/>
                    <a:gd name="connsiteY62" fmla="*/ 238096 h 937540"/>
                    <a:gd name="connsiteX63" fmla="*/ 868188 w 1548419"/>
                    <a:gd name="connsiteY63" fmla="*/ 340829 h 937540"/>
                    <a:gd name="connsiteX64" fmla="*/ 517691 w 1548419"/>
                    <a:gd name="connsiteY64" fmla="*/ 384898 h 937540"/>
                    <a:gd name="connsiteX65" fmla="*/ 79498 w 1548419"/>
                    <a:gd name="connsiteY65" fmla="*/ 196806 h 937540"/>
                    <a:gd name="connsiteX66" fmla="*/ 20671 w 1548419"/>
                    <a:gd name="connsiteY66" fmla="*/ 138248 h 937540"/>
                    <a:gd name="connsiteX67" fmla="*/ 0 w 1548419"/>
                    <a:gd name="connsiteY67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3028 w 1548419"/>
                    <a:gd name="connsiteY10" fmla="*/ 69381 h 937540"/>
                    <a:gd name="connsiteX11" fmla="*/ 663481 w 1548419"/>
                    <a:gd name="connsiteY11" fmla="*/ 212164 h 937540"/>
                    <a:gd name="connsiteX12" fmla="*/ 604472 w 1548419"/>
                    <a:gd name="connsiteY12" fmla="*/ 364728 h 937540"/>
                    <a:gd name="connsiteX13" fmla="*/ 607501 w 1548419"/>
                    <a:gd name="connsiteY13" fmla="*/ 370967 h 937540"/>
                    <a:gd name="connsiteX14" fmla="*/ 768848 w 1548419"/>
                    <a:gd name="connsiteY14" fmla="*/ 344117 h 937540"/>
                    <a:gd name="connsiteX15" fmla="*/ 1074487 w 1548419"/>
                    <a:gd name="connsiteY15" fmla="*/ 232818 h 937540"/>
                    <a:gd name="connsiteX16" fmla="*/ 1483829 w 1548419"/>
                    <a:gd name="connsiteY16" fmla="*/ 100258 h 937540"/>
                    <a:gd name="connsiteX17" fmla="*/ 1548419 w 1548419"/>
                    <a:gd name="connsiteY17" fmla="*/ 90619 h 937540"/>
                    <a:gd name="connsiteX18" fmla="*/ 1548419 w 1548419"/>
                    <a:gd name="connsiteY18" fmla="*/ 104619 h 937540"/>
                    <a:gd name="connsiteX19" fmla="*/ 1424254 w 1548419"/>
                    <a:gd name="connsiteY19" fmla="*/ 140817 h 937540"/>
                    <a:gd name="connsiteX20" fmla="*/ 1338064 w 1548419"/>
                    <a:gd name="connsiteY20" fmla="*/ 235894 h 937540"/>
                    <a:gd name="connsiteX21" fmla="*/ 1329163 w 1548419"/>
                    <a:gd name="connsiteY21" fmla="*/ 311626 h 937540"/>
                    <a:gd name="connsiteX22" fmla="*/ 1400119 w 1548419"/>
                    <a:gd name="connsiteY22" fmla="*/ 333754 h 937540"/>
                    <a:gd name="connsiteX23" fmla="*/ 1424008 w 1548419"/>
                    <a:gd name="connsiteY23" fmla="*/ 377568 h 937540"/>
                    <a:gd name="connsiteX24" fmla="*/ 1381302 w 1548419"/>
                    <a:gd name="connsiteY24" fmla="*/ 466950 h 937540"/>
                    <a:gd name="connsiteX25" fmla="*/ 1285766 w 1548419"/>
                    <a:gd name="connsiteY25" fmla="*/ 450211 h 937540"/>
                    <a:gd name="connsiteX26" fmla="*/ 1273550 w 1548419"/>
                    <a:gd name="connsiteY26" fmla="*/ 353752 h 937540"/>
                    <a:gd name="connsiteX27" fmla="*/ 1311942 w 1548419"/>
                    <a:gd name="connsiteY27" fmla="*/ 318096 h 937540"/>
                    <a:gd name="connsiteX28" fmla="*/ 1322248 w 1548419"/>
                    <a:gd name="connsiteY28" fmla="*/ 302476 h 937540"/>
                    <a:gd name="connsiteX29" fmla="*/ 1338564 w 1548419"/>
                    <a:gd name="connsiteY29" fmla="*/ 177911 h 937540"/>
                    <a:gd name="connsiteX30" fmla="*/ 1239211 w 1548419"/>
                    <a:gd name="connsiteY30" fmla="*/ 242581 h 937540"/>
                    <a:gd name="connsiteX31" fmla="*/ 1226513 w 1548419"/>
                    <a:gd name="connsiteY31" fmla="*/ 252673 h 937540"/>
                    <a:gd name="connsiteX32" fmla="*/ 1160241 w 1548419"/>
                    <a:gd name="connsiteY32" fmla="*/ 365713 h 937540"/>
                    <a:gd name="connsiteX33" fmla="*/ 1176371 w 1548419"/>
                    <a:gd name="connsiteY33" fmla="*/ 537937 h 937540"/>
                    <a:gd name="connsiteX34" fmla="*/ 1250305 w 1548419"/>
                    <a:gd name="connsiteY34" fmla="*/ 530549 h 937540"/>
                    <a:gd name="connsiteX35" fmla="*/ 1343216 w 1548419"/>
                    <a:gd name="connsiteY35" fmla="*/ 717128 h 937540"/>
                    <a:gd name="connsiteX36" fmla="*/ 1223836 w 1548419"/>
                    <a:gd name="connsiteY36" fmla="*/ 777995 h 937540"/>
                    <a:gd name="connsiteX37" fmla="*/ 1117363 w 1548419"/>
                    <a:gd name="connsiteY37" fmla="*/ 690500 h 937540"/>
                    <a:gd name="connsiteX38" fmla="*/ 1157138 w 1548419"/>
                    <a:gd name="connsiteY38" fmla="*/ 556438 h 937540"/>
                    <a:gd name="connsiteX39" fmla="*/ 1166057 w 1548419"/>
                    <a:gd name="connsiteY39" fmla="*/ 529273 h 937540"/>
                    <a:gd name="connsiteX40" fmla="*/ 1142047 w 1548419"/>
                    <a:gd name="connsiteY40" fmla="*/ 365384 h 937540"/>
                    <a:gd name="connsiteX41" fmla="*/ 1145322 w 1548419"/>
                    <a:gd name="connsiteY41" fmla="*/ 330488 h 937540"/>
                    <a:gd name="connsiteX42" fmla="*/ 956098 w 1548419"/>
                    <a:gd name="connsiteY42" fmla="*/ 740288 h 937540"/>
                    <a:gd name="connsiteX43" fmla="*/ 1046696 w 1548419"/>
                    <a:gd name="connsiteY43" fmla="*/ 834327 h 937540"/>
                    <a:gd name="connsiteX44" fmla="*/ 957368 w 1548419"/>
                    <a:gd name="connsiteY44" fmla="*/ 937324 h 937540"/>
                    <a:gd name="connsiteX45" fmla="*/ 851193 w 1548419"/>
                    <a:gd name="connsiteY45" fmla="*/ 844450 h 937540"/>
                    <a:gd name="connsiteX46" fmla="*/ 923447 w 1548419"/>
                    <a:gd name="connsiteY46" fmla="*/ 745231 h 937540"/>
                    <a:gd name="connsiteX47" fmla="*/ 935585 w 1548419"/>
                    <a:gd name="connsiteY47" fmla="*/ 733085 h 937540"/>
                    <a:gd name="connsiteX48" fmla="*/ 995540 w 1548419"/>
                    <a:gd name="connsiteY48" fmla="*/ 514468 h 937540"/>
                    <a:gd name="connsiteX49" fmla="*/ 900073 w 1548419"/>
                    <a:gd name="connsiteY49" fmla="*/ 582052 h 937540"/>
                    <a:gd name="connsiteX50" fmla="*/ 851203 w 1548419"/>
                    <a:gd name="connsiteY50" fmla="*/ 673117 h 937540"/>
                    <a:gd name="connsiteX51" fmla="*/ 774900 w 1548419"/>
                    <a:gd name="connsiteY51" fmla="*/ 637879 h 937540"/>
                    <a:gd name="connsiteX52" fmla="*/ 794445 w 1548419"/>
                    <a:gd name="connsiteY52" fmla="*/ 552615 h 937540"/>
                    <a:gd name="connsiteX53" fmla="*/ 895848 w 1548419"/>
                    <a:gd name="connsiteY53" fmla="*/ 573050 h 937540"/>
                    <a:gd name="connsiteX54" fmla="*/ 1063972 w 1548419"/>
                    <a:gd name="connsiteY54" fmla="*/ 386708 h 937540"/>
                    <a:gd name="connsiteX55" fmla="*/ 994752 w 1548419"/>
                    <a:gd name="connsiteY55" fmla="*/ 406498 h 937540"/>
                    <a:gd name="connsiteX56" fmla="*/ 994752 w 1548419"/>
                    <a:gd name="connsiteY56" fmla="*/ 406498 h 937540"/>
                    <a:gd name="connsiteX57" fmla="*/ 1033508 w 1548419"/>
                    <a:gd name="connsiteY57" fmla="*/ 391773 h 937540"/>
                    <a:gd name="connsiteX58" fmla="*/ 1069459 w 1548419"/>
                    <a:gd name="connsiteY58" fmla="*/ 372846 h 937540"/>
                    <a:gd name="connsiteX59" fmla="*/ 1133059 w 1548419"/>
                    <a:gd name="connsiteY59" fmla="*/ 308226 h 937540"/>
                    <a:gd name="connsiteX60" fmla="*/ 1245472 w 1548419"/>
                    <a:gd name="connsiteY60" fmla="*/ 202455 h 937540"/>
                    <a:gd name="connsiteX61" fmla="*/ 1145697 w 1548419"/>
                    <a:gd name="connsiteY61" fmla="*/ 238096 h 937540"/>
                    <a:gd name="connsiteX62" fmla="*/ 868188 w 1548419"/>
                    <a:gd name="connsiteY62" fmla="*/ 340829 h 937540"/>
                    <a:gd name="connsiteX63" fmla="*/ 517691 w 1548419"/>
                    <a:gd name="connsiteY63" fmla="*/ 384898 h 937540"/>
                    <a:gd name="connsiteX64" fmla="*/ 79498 w 1548419"/>
                    <a:gd name="connsiteY64" fmla="*/ 196806 h 937540"/>
                    <a:gd name="connsiteX65" fmla="*/ 20671 w 1548419"/>
                    <a:gd name="connsiteY65" fmla="*/ 138248 h 937540"/>
                    <a:gd name="connsiteX66" fmla="*/ 0 w 1548419"/>
                    <a:gd name="connsiteY66" fmla="*/ 109452 h 937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548419" h="937540">
                      <a:moveTo>
                        <a:pt x="0" y="109452"/>
                      </a:moveTo>
                      <a:cubicBezTo>
                        <a:pt x="157577" y="285432"/>
                        <a:pt x="353751" y="373154"/>
                        <a:pt x="586616" y="370488"/>
                      </a:cubicBezTo>
                      <a:cubicBezTo>
                        <a:pt x="589097" y="313289"/>
                        <a:pt x="592214" y="256800"/>
                        <a:pt x="593986" y="200235"/>
                      </a:cubicBezTo>
                      <a:cubicBezTo>
                        <a:pt x="592641" y="200162"/>
                        <a:pt x="592005" y="199452"/>
                        <a:pt x="591296" y="200087"/>
                      </a:cubicBezTo>
                      <a:lnTo>
                        <a:pt x="575087" y="310492"/>
                      </a:lnTo>
                      <a:cubicBezTo>
                        <a:pt x="573932" y="319198"/>
                        <a:pt x="573412" y="328612"/>
                        <a:pt x="571548" y="337953"/>
                      </a:cubicBezTo>
                      <a:cubicBezTo>
                        <a:pt x="569163" y="356709"/>
                        <a:pt x="563561" y="360447"/>
                        <a:pt x="547231" y="350777"/>
                      </a:cubicBezTo>
                      <a:cubicBezTo>
                        <a:pt x="521073" y="335842"/>
                        <a:pt x="510304" y="310965"/>
                        <a:pt x="512571" y="282085"/>
                      </a:cubicBezTo>
                      <a:cubicBezTo>
                        <a:pt x="521240" y="186104"/>
                        <a:pt x="549152" y="95905"/>
                        <a:pt x="602172" y="15187"/>
                      </a:cubicBezTo>
                      <a:lnTo>
                        <a:pt x="609519" y="0"/>
                      </a:lnTo>
                      <a:lnTo>
                        <a:pt x="643028" y="69381"/>
                      </a:lnTo>
                      <a:cubicBezTo>
                        <a:pt x="649845" y="116976"/>
                        <a:pt x="660062" y="164083"/>
                        <a:pt x="663481" y="212164"/>
                      </a:cubicBezTo>
                      <a:cubicBezTo>
                        <a:pt x="667014" y="270370"/>
                        <a:pt x="652576" y="324212"/>
                        <a:pt x="604472" y="364728"/>
                      </a:cubicBezTo>
                      <a:cubicBezTo>
                        <a:pt x="605033" y="366782"/>
                        <a:pt x="606939" y="368911"/>
                        <a:pt x="607501" y="370967"/>
                      </a:cubicBezTo>
                      <a:cubicBezTo>
                        <a:pt x="661258" y="362465"/>
                        <a:pt x="714942" y="355309"/>
                        <a:pt x="768848" y="344117"/>
                      </a:cubicBezTo>
                      <a:cubicBezTo>
                        <a:pt x="875952" y="322371"/>
                        <a:pt x="974340" y="275185"/>
                        <a:pt x="1074487" y="232818"/>
                      </a:cubicBezTo>
                      <a:cubicBezTo>
                        <a:pt x="1207730" y="177437"/>
                        <a:pt x="1342020" y="127510"/>
                        <a:pt x="1483829" y="100258"/>
                      </a:cubicBezTo>
                      <a:lnTo>
                        <a:pt x="1548419" y="90619"/>
                      </a:lnTo>
                      <a:lnTo>
                        <a:pt x="1548419" y="104619"/>
                      </a:lnTo>
                      <a:lnTo>
                        <a:pt x="1424254" y="140817"/>
                      </a:lnTo>
                      <a:cubicBezTo>
                        <a:pt x="1374309" y="153576"/>
                        <a:pt x="1344283" y="184298"/>
                        <a:pt x="1338064" y="235894"/>
                      </a:cubicBezTo>
                      <a:cubicBezTo>
                        <a:pt x="1334673" y="260665"/>
                        <a:pt x="1332628" y="285510"/>
                        <a:pt x="1329163" y="311626"/>
                      </a:cubicBezTo>
                      <a:cubicBezTo>
                        <a:pt x="1357631" y="309150"/>
                        <a:pt x="1382963" y="314595"/>
                        <a:pt x="1400119" y="333754"/>
                      </a:cubicBezTo>
                      <a:cubicBezTo>
                        <a:pt x="1410920" y="345817"/>
                        <a:pt x="1420154" y="361841"/>
                        <a:pt x="1424008" y="377568"/>
                      </a:cubicBezTo>
                      <a:cubicBezTo>
                        <a:pt x="1433548" y="412497"/>
                        <a:pt x="1413912" y="450536"/>
                        <a:pt x="1381302" y="466950"/>
                      </a:cubicBezTo>
                      <a:cubicBezTo>
                        <a:pt x="1351457" y="482166"/>
                        <a:pt x="1308714" y="474412"/>
                        <a:pt x="1285766" y="450211"/>
                      </a:cubicBezTo>
                      <a:cubicBezTo>
                        <a:pt x="1260276" y="423172"/>
                        <a:pt x="1253013" y="383648"/>
                        <a:pt x="1273550" y="353752"/>
                      </a:cubicBezTo>
                      <a:cubicBezTo>
                        <a:pt x="1283072" y="340112"/>
                        <a:pt x="1299805" y="330243"/>
                        <a:pt x="1311942" y="318096"/>
                      </a:cubicBezTo>
                      <a:cubicBezTo>
                        <a:pt x="1316910" y="313648"/>
                        <a:pt x="1321952" y="307855"/>
                        <a:pt x="1322248" y="302476"/>
                      </a:cubicBezTo>
                      <a:cubicBezTo>
                        <a:pt x="1328510" y="262349"/>
                        <a:pt x="1332790" y="221437"/>
                        <a:pt x="1338564" y="177911"/>
                      </a:cubicBezTo>
                      <a:cubicBezTo>
                        <a:pt x="1305659" y="199704"/>
                        <a:pt x="1272117" y="220787"/>
                        <a:pt x="1239211" y="242581"/>
                      </a:cubicBezTo>
                      <a:cubicBezTo>
                        <a:pt x="1235028" y="245048"/>
                        <a:pt x="1232041" y="250280"/>
                        <a:pt x="1226513" y="252673"/>
                      </a:cubicBezTo>
                      <a:cubicBezTo>
                        <a:pt x="1179373" y="275706"/>
                        <a:pt x="1162988" y="315948"/>
                        <a:pt x="1160241" y="365713"/>
                      </a:cubicBezTo>
                      <a:cubicBezTo>
                        <a:pt x="1156267" y="425528"/>
                        <a:pt x="1159801" y="483733"/>
                        <a:pt x="1176371" y="537937"/>
                      </a:cubicBezTo>
                      <a:cubicBezTo>
                        <a:pt x="1201513" y="534602"/>
                        <a:pt x="1226095" y="529213"/>
                        <a:pt x="1250305" y="530549"/>
                      </a:cubicBezTo>
                      <a:cubicBezTo>
                        <a:pt x="1337729" y="535373"/>
                        <a:pt x="1394297" y="647095"/>
                        <a:pt x="1343216" y="717128"/>
                      </a:cubicBezTo>
                      <a:cubicBezTo>
                        <a:pt x="1315509" y="754722"/>
                        <a:pt x="1276067" y="784924"/>
                        <a:pt x="1223836" y="777995"/>
                      </a:cubicBezTo>
                      <a:cubicBezTo>
                        <a:pt x="1170258" y="770992"/>
                        <a:pt x="1132738" y="741939"/>
                        <a:pt x="1117363" y="690500"/>
                      </a:cubicBezTo>
                      <a:cubicBezTo>
                        <a:pt x="1101989" y="639062"/>
                        <a:pt x="1116056" y="591945"/>
                        <a:pt x="1157138" y="556438"/>
                      </a:cubicBezTo>
                      <a:cubicBezTo>
                        <a:pt x="1166364" y="548178"/>
                        <a:pt x="1167444" y="540817"/>
                        <a:pt x="1166057" y="529273"/>
                      </a:cubicBezTo>
                      <a:cubicBezTo>
                        <a:pt x="1156921" y="474806"/>
                        <a:pt x="1149129" y="420412"/>
                        <a:pt x="1142047" y="365384"/>
                      </a:cubicBezTo>
                      <a:cubicBezTo>
                        <a:pt x="1140661" y="353840"/>
                        <a:pt x="1144018" y="341883"/>
                        <a:pt x="1145322" y="330488"/>
                      </a:cubicBezTo>
                      <a:cubicBezTo>
                        <a:pt x="1067404" y="373407"/>
                        <a:pt x="960342" y="602241"/>
                        <a:pt x="956098" y="740288"/>
                      </a:cubicBezTo>
                      <a:cubicBezTo>
                        <a:pt x="1013901" y="756294"/>
                        <a:pt x="1042006" y="784826"/>
                        <a:pt x="1046696" y="834327"/>
                      </a:cubicBezTo>
                      <a:cubicBezTo>
                        <a:pt x="1051383" y="883827"/>
                        <a:pt x="1008140" y="934055"/>
                        <a:pt x="957368" y="937324"/>
                      </a:cubicBezTo>
                      <a:cubicBezTo>
                        <a:pt x="901853" y="941007"/>
                        <a:pt x="852334" y="897128"/>
                        <a:pt x="851193" y="844450"/>
                      </a:cubicBezTo>
                      <a:cubicBezTo>
                        <a:pt x="850465" y="796518"/>
                        <a:pt x="877388" y="760903"/>
                        <a:pt x="923447" y="745231"/>
                      </a:cubicBezTo>
                      <a:cubicBezTo>
                        <a:pt x="928266" y="743475"/>
                        <a:pt x="934653" y="737756"/>
                        <a:pt x="935585" y="733085"/>
                      </a:cubicBezTo>
                      <a:cubicBezTo>
                        <a:pt x="943776" y="657989"/>
                        <a:pt x="965904" y="587033"/>
                        <a:pt x="995540" y="514468"/>
                      </a:cubicBezTo>
                      <a:lnTo>
                        <a:pt x="900073" y="582052"/>
                      </a:lnTo>
                      <a:cubicBezTo>
                        <a:pt x="904613" y="634242"/>
                        <a:pt x="890241" y="662455"/>
                        <a:pt x="851203" y="673117"/>
                      </a:cubicBezTo>
                      <a:cubicBezTo>
                        <a:pt x="821093" y="680899"/>
                        <a:pt x="787501" y="666230"/>
                        <a:pt x="774900" y="637879"/>
                      </a:cubicBezTo>
                      <a:cubicBezTo>
                        <a:pt x="760467" y="606053"/>
                        <a:pt x="769196" y="570109"/>
                        <a:pt x="794445" y="552615"/>
                      </a:cubicBezTo>
                      <a:cubicBezTo>
                        <a:pt x="826715" y="530112"/>
                        <a:pt x="860043" y="537347"/>
                        <a:pt x="895848" y="573050"/>
                      </a:cubicBezTo>
                      <a:cubicBezTo>
                        <a:pt x="978287" y="533753"/>
                        <a:pt x="1024063" y="462079"/>
                        <a:pt x="1063972" y="386708"/>
                      </a:cubicBezTo>
                      <a:lnTo>
                        <a:pt x="994752" y="406498"/>
                      </a:lnTo>
                      <a:lnTo>
                        <a:pt x="994752" y="406498"/>
                      </a:lnTo>
                      <a:lnTo>
                        <a:pt x="1033508" y="391773"/>
                      </a:lnTo>
                      <a:cubicBezTo>
                        <a:pt x="1046431" y="386752"/>
                        <a:pt x="1058889" y="381032"/>
                        <a:pt x="1069459" y="372846"/>
                      </a:cubicBezTo>
                      <a:cubicBezTo>
                        <a:pt x="1093363" y="355277"/>
                        <a:pt x="1110988" y="329268"/>
                        <a:pt x="1133059" y="308226"/>
                      </a:cubicBezTo>
                      <a:cubicBezTo>
                        <a:pt x="1170742" y="273205"/>
                        <a:pt x="1209696" y="239603"/>
                        <a:pt x="1245472" y="202455"/>
                      </a:cubicBezTo>
                      <a:lnTo>
                        <a:pt x="1145697" y="238096"/>
                      </a:lnTo>
                      <a:cubicBezTo>
                        <a:pt x="1053431" y="272129"/>
                        <a:pt x="961651" y="309562"/>
                        <a:pt x="868188" y="340829"/>
                      </a:cubicBezTo>
                      <a:cubicBezTo>
                        <a:pt x="754814" y="378420"/>
                        <a:pt x="637322" y="392848"/>
                        <a:pt x="517691" y="384898"/>
                      </a:cubicBezTo>
                      <a:cubicBezTo>
                        <a:pt x="351061" y="373006"/>
                        <a:pt x="202532" y="314220"/>
                        <a:pt x="79498" y="196806"/>
                      </a:cubicBezTo>
                      <a:cubicBezTo>
                        <a:pt x="59653" y="177499"/>
                        <a:pt x="39807" y="158191"/>
                        <a:pt x="20671" y="138248"/>
                      </a:cubicBezTo>
                      <a:cubicBezTo>
                        <a:pt x="13046" y="129733"/>
                        <a:pt x="6205" y="119237"/>
                        <a:pt x="0" y="10945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E63FEABE-47EA-4C25-8DA3-8AF03C8076E6}"/>
                    </a:ext>
                  </a:extLst>
                </p:cNvPr>
                <p:cNvGrpSpPr/>
                <p:nvPr/>
              </p:nvGrpSpPr>
              <p:grpSpPr>
                <a:xfrm>
                  <a:off x="1959794" y="490144"/>
                  <a:ext cx="2865460" cy="4204090"/>
                  <a:chOff x="1959794" y="490144"/>
                  <a:chExt cx="2865460" cy="4204090"/>
                </a:xfrm>
                <a:grpFill/>
              </p:grpSpPr>
              <p:sp>
                <p:nvSpPr>
                  <p:cNvPr id="441" name="Freeform: Shape 440">
                    <a:extLst>
                      <a:ext uri="{FF2B5EF4-FFF2-40B4-BE49-F238E27FC236}">
                        <a16:creationId xmlns:a16="http://schemas.microsoft.com/office/drawing/2014/main" id="{7A11E619-56F2-481C-8042-6E3727BA4ECC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740517" y="490144"/>
                    <a:ext cx="1129739" cy="1433111"/>
                  </a:xfrm>
                  <a:custGeom>
                    <a:avLst/>
                    <a:gdLst>
                      <a:gd name="connsiteX0" fmla="*/ 0 w 386447"/>
                      <a:gd name="connsiteY0" fmla="*/ 0 h 490221"/>
                      <a:gd name="connsiteX1" fmla="*/ 111695 w 386447"/>
                      <a:gd name="connsiteY1" fmla="*/ 66196 h 490221"/>
                      <a:gd name="connsiteX2" fmla="*/ 333725 w 386447"/>
                      <a:gd name="connsiteY2" fmla="*/ 259899 h 490221"/>
                      <a:gd name="connsiteX3" fmla="*/ 385164 w 386447"/>
                      <a:gd name="connsiteY3" fmla="*/ 440142 h 490221"/>
                      <a:gd name="connsiteX4" fmla="*/ 365105 w 386447"/>
                      <a:gd name="connsiteY4" fmla="*/ 449154 h 490221"/>
                      <a:gd name="connsiteX5" fmla="*/ 266025 w 386447"/>
                      <a:gd name="connsiteY5" fmla="*/ 349925 h 490221"/>
                      <a:gd name="connsiteX6" fmla="*/ 182409 w 386447"/>
                      <a:gd name="connsiteY6" fmla="*/ 239409 h 490221"/>
                      <a:gd name="connsiteX7" fmla="*/ 172242 w 386447"/>
                      <a:gd name="connsiteY7" fmla="*/ 228054 h 490221"/>
                      <a:gd name="connsiteX8" fmla="*/ 168769 w 386447"/>
                      <a:gd name="connsiteY8" fmla="*/ 229887 h 490221"/>
                      <a:gd name="connsiteX9" fmla="*/ 289957 w 386447"/>
                      <a:gd name="connsiteY9" fmla="*/ 405209 h 490221"/>
                      <a:gd name="connsiteX10" fmla="*/ 325242 w 386447"/>
                      <a:gd name="connsiteY10" fmla="*/ 450327 h 490221"/>
                      <a:gd name="connsiteX11" fmla="*/ 318229 w 386447"/>
                      <a:gd name="connsiteY11" fmla="*/ 479620 h 490221"/>
                      <a:gd name="connsiteX12" fmla="*/ 204795 w 386447"/>
                      <a:gd name="connsiteY12" fmla="*/ 457172 h 490221"/>
                      <a:gd name="connsiteX13" fmla="*/ 63636 w 386447"/>
                      <a:gd name="connsiteY13" fmla="*/ 228133 h 490221"/>
                      <a:gd name="connsiteX14" fmla="*/ 455 w 386447"/>
                      <a:gd name="connsiteY14" fmla="*/ 16213 h 490221"/>
                      <a:gd name="connsiteX15" fmla="*/ 0 w 386447"/>
                      <a:gd name="connsiteY15" fmla="*/ 0 h 490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6447" h="490221">
                        <a:moveTo>
                          <a:pt x="0" y="0"/>
                        </a:moveTo>
                        <a:cubicBezTo>
                          <a:pt x="39237" y="22401"/>
                          <a:pt x="75858" y="43308"/>
                          <a:pt x="111695" y="66196"/>
                        </a:cubicBezTo>
                        <a:cubicBezTo>
                          <a:pt x="195812" y="118730"/>
                          <a:pt x="274105" y="179037"/>
                          <a:pt x="333725" y="259899"/>
                        </a:cubicBezTo>
                        <a:cubicBezTo>
                          <a:pt x="373944" y="313383"/>
                          <a:pt x="391564" y="373041"/>
                          <a:pt x="385164" y="440142"/>
                        </a:cubicBezTo>
                        <a:cubicBezTo>
                          <a:pt x="383563" y="456918"/>
                          <a:pt x="377961" y="460656"/>
                          <a:pt x="365105" y="449154"/>
                        </a:cubicBezTo>
                        <a:cubicBezTo>
                          <a:pt x="331132" y="416925"/>
                          <a:pt x="297159" y="384695"/>
                          <a:pt x="266025" y="349925"/>
                        </a:cubicBezTo>
                        <a:cubicBezTo>
                          <a:pt x="236236" y="315229"/>
                          <a:pt x="210069" y="276010"/>
                          <a:pt x="182409" y="239409"/>
                        </a:cubicBezTo>
                        <a:cubicBezTo>
                          <a:pt x="179232" y="235860"/>
                          <a:pt x="175419" y="231603"/>
                          <a:pt x="172242" y="228054"/>
                        </a:cubicBezTo>
                        <a:cubicBezTo>
                          <a:pt x="172242" y="228054"/>
                          <a:pt x="170188" y="228616"/>
                          <a:pt x="168769" y="229887"/>
                        </a:cubicBezTo>
                        <a:cubicBezTo>
                          <a:pt x="209401" y="288116"/>
                          <a:pt x="249324" y="346981"/>
                          <a:pt x="289957" y="405209"/>
                        </a:cubicBezTo>
                        <a:cubicBezTo>
                          <a:pt x="301245" y="420672"/>
                          <a:pt x="313243" y="435500"/>
                          <a:pt x="325242" y="450327"/>
                        </a:cubicBezTo>
                        <a:cubicBezTo>
                          <a:pt x="335969" y="463735"/>
                          <a:pt x="332834" y="471657"/>
                          <a:pt x="318229" y="479620"/>
                        </a:cubicBezTo>
                        <a:cubicBezTo>
                          <a:pt x="279382" y="499062"/>
                          <a:pt x="234584" y="491868"/>
                          <a:pt x="204795" y="457172"/>
                        </a:cubicBezTo>
                        <a:cubicBezTo>
                          <a:pt x="145852" y="388490"/>
                          <a:pt x="98114" y="312330"/>
                          <a:pt x="63636" y="228133"/>
                        </a:cubicBezTo>
                        <a:cubicBezTo>
                          <a:pt x="35702" y="159813"/>
                          <a:pt x="12587" y="89733"/>
                          <a:pt x="455" y="16213"/>
                        </a:cubicBezTo>
                        <a:cubicBezTo>
                          <a:pt x="-32" y="12814"/>
                          <a:pt x="190" y="877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6BFB7F33-42EB-476E-AE4D-772ED396924A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675917" y="1158307"/>
                    <a:ext cx="570393" cy="1483745"/>
                  </a:xfrm>
                  <a:custGeom>
                    <a:avLst/>
                    <a:gdLst>
                      <a:gd name="connsiteX0" fmla="*/ 120980 w 195113"/>
                      <a:gd name="connsiteY0" fmla="*/ 0 h 507541"/>
                      <a:gd name="connsiteX1" fmla="*/ 166088 w 195113"/>
                      <a:gd name="connsiteY1" fmla="*/ 136049 h 507541"/>
                      <a:gd name="connsiteX2" fmla="*/ 193557 w 195113"/>
                      <a:gd name="connsiteY2" fmla="*/ 359490 h 507541"/>
                      <a:gd name="connsiteX3" fmla="*/ 127147 w 195113"/>
                      <a:gd name="connsiteY3" fmla="*/ 499504 h 507541"/>
                      <a:gd name="connsiteX4" fmla="*/ 113887 w 195113"/>
                      <a:gd name="connsiteY4" fmla="*/ 507541 h 507541"/>
                      <a:gd name="connsiteX5" fmla="*/ 101764 w 195113"/>
                      <a:gd name="connsiteY5" fmla="*/ 262687 h 507541"/>
                      <a:gd name="connsiteX6" fmla="*/ 91816 w 195113"/>
                      <a:gd name="connsiteY6" fmla="*/ 332965 h 507541"/>
                      <a:gd name="connsiteX7" fmla="*/ 83833 w 195113"/>
                      <a:gd name="connsiteY7" fmla="*/ 465410 h 507541"/>
                      <a:gd name="connsiteX8" fmla="*/ 55111 w 195113"/>
                      <a:gd name="connsiteY8" fmla="*/ 484736 h 507541"/>
                      <a:gd name="connsiteX9" fmla="*/ 13 w 195113"/>
                      <a:gd name="connsiteY9" fmla="*/ 407496 h 507541"/>
                      <a:gd name="connsiteX10" fmla="*/ 110187 w 195113"/>
                      <a:gd name="connsiteY10" fmla="*/ 12222 h 507541"/>
                      <a:gd name="connsiteX11" fmla="*/ 120980 w 195113"/>
                      <a:gd name="connsiteY11" fmla="*/ 0 h 507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5113" h="507541">
                        <a:moveTo>
                          <a:pt x="120980" y="0"/>
                        </a:moveTo>
                        <a:cubicBezTo>
                          <a:pt x="136577" y="47405"/>
                          <a:pt x="153032" y="91483"/>
                          <a:pt x="166088" y="136049"/>
                        </a:cubicBezTo>
                        <a:cubicBezTo>
                          <a:pt x="186364" y="208669"/>
                          <a:pt x="199842" y="282264"/>
                          <a:pt x="193557" y="359490"/>
                        </a:cubicBezTo>
                        <a:cubicBezTo>
                          <a:pt x="189169" y="414560"/>
                          <a:pt x="167033" y="461232"/>
                          <a:pt x="127147" y="499504"/>
                        </a:cubicBezTo>
                        <a:cubicBezTo>
                          <a:pt x="124383" y="500699"/>
                          <a:pt x="120199" y="503168"/>
                          <a:pt x="113887" y="507541"/>
                        </a:cubicBezTo>
                        <a:cubicBezTo>
                          <a:pt x="91440" y="425357"/>
                          <a:pt x="101982" y="344318"/>
                          <a:pt x="101764" y="262687"/>
                        </a:cubicBezTo>
                        <a:cubicBezTo>
                          <a:pt x="98448" y="286113"/>
                          <a:pt x="93787" y="309465"/>
                          <a:pt x="91816" y="332965"/>
                        </a:cubicBezTo>
                        <a:cubicBezTo>
                          <a:pt x="88022" y="377275"/>
                          <a:pt x="86283" y="421025"/>
                          <a:pt x="83833" y="465410"/>
                        </a:cubicBezTo>
                        <a:cubicBezTo>
                          <a:pt x="82572" y="488275"/>
                          <a:pt x="76969" y="492013"/>
                          <a:pt x="55111" y="484736"/>
                        </a:cubicBezTo>
                        <a:cubicBezTo>
                          <a:pt x="22641" y="474175"/>
                          <a:pt x="-646" y="443885"/>
                          <a:pt x="13" y="407496"/>
                        </a:cubicBezTo>
                        <a:cubicBezTo>
                          <a:pt x="3060" y="266685"/>
                          <a:pt x="34056" y="132812"/>
                          <a:pt x="110187" y="12222"/>
                        </a:cubicBezTo>
                        <a:cubicBezTo>
                          <a:pt x="112390" y="8971"/>
                          <a:pt x="115229" y="6429"/>
                          <a:pt x="12098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072790CB-1F34-4538-9DC4-68F7E6B7EA99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1959794" y="1899859"/>
                    <a:ext cx="1286222" cy="484021"/>
                  </a:xfrm>
                  <a:custGeom>
                    <a:avLst/>
                    <a:gdLst>
                      <a:gd name="connsiteX0" fmla="*/ 0 w 439975"/>
                      <a:gd name="connsiteY0" fmla="*/ 95812 h 165568"/>
                      <a:gd name="connsiteX1" fmla="*/ 306803 w 439975"/>
                      <a:gd name="connsiteY1" fmla="*/ 91 h 165568"/>
                      <a:gd name="connsiteX2" fmla="*/ 430519 w 439975"/>
                      <a:gd name="connsiteY2" fmla="*/ 44017 h 165568"/>
                      <a:gd name="connsiteX3" fmla="*/ 439975 w 439975"/>
                      <a:gd name="connsiteY3" fmla="*/ 56006 h 165568"/>
                      <a:gd name="connsiteX4" fmla="*/ 240745 w 439975"/>
                      <a:gd name="connsiteY4" fmla="*/ 84812 h 165568"/>
                      <a:gd name="connsiteX5" fmla="*/ 241084 w 439975"/>
                      <a:gd name="connsiteY5" fmla="*/ 90901 h 165568"/>
                      <a:gd name="connsiteX6" fmla="*/ 425380 w 439975"/>
                      <a:gd name="connsiteY6" fmla="*/ 88253 h 165568"/>
                      <a:gd name="connsiteX7" fmla="*/ 364586 w 439975"/>
                      <a:gd name="connsiteY7" fmla="*/ 163146 h 165568"/>
                      <a:gd name="connsiteX8" fmla="*/ 226316 w 439975"/>
                      <a:gd name="connsiteY8" fmla="*/ 162937 h 165568"/>
                      <a:gd name="connsiteX9" fmla="*/ 11734 w 439975"/>
                      <a:gd name="connsiteY9" fmla="*/ 103205 h 165568"/>
                      <a:gd name="connsiteX10" fmla="*/ 0 w 439975"/>
                      <a:gd name="connsiteY10" fmla="*/ 95812 h 16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9975" h="165568">
                        <a:moveTo>
                          <a:pt x="0" y="95812"/>
                        </a:moveTo>
                        <a:cubicBezTo>
                          <a:pt x="98612" y="44591"/>
                          <a:pt x="196704" y="2785"/>
                          <a:pt x="306803" y="91"/>
                        </a:cubicBezTo>
                        <a:cubicBezTo>
                          <a:pt x="354100" y="-1347"/>
                          <a:pt x="395053" y="14404"/>
                          <a:pt x="430519" y="44017"/>
                        </a:cubicBezTo>
                        <a:cubicBezTo>
                          <a:pt x="434405" y="46930"/>
                          <a:pt x="435528" y="51039"/>
                          <a:pt x="439975" y="56006"/>
                        </a:cubicBezTo>
                        <a:cubicBezTo>
                          <a:pt x="375128" y="82108"/>
                          <a:pt x="307805" y="79743"/>
                          <a:pt x="240745" y="84812"/>
                        </a:cubicBezTo>
                        <a:cubicBezTo>
                          <a:pt x="241306" y="86866"/>
                          <a:pt x="240523" y="88847"/>
                          <a:pt x="241084" y="90901"/>
                        </a:cubicBezTo>
                        <a:cubicBezTo>
                          <a:pt x="302540" y="89570"/>
                          <a:pt x="363923" y="89584"/>
                          <a:pt x="425380" y="88253"/>
                        </a:cubicBezTo>
                        <a:cubicBezTo>
                          <a:pt x="431372" y="126358"/>
                          <a:pt x="406578" y="160067"/>
                          <a:pt x="364586" y="163146"/>
                        </a:cubicBezTo>
                        <a:cubicBezTo>
                          <a:pt x="318559" y="166003"/>
                          <a:pt x="271972" y="166805"/>
                          <a:pt x="226316" y="162937"/>
                        </a:cubicBezTo>
                        <a:cubicBezTo>
                          <a:pt x="151071" y="157436"/>
                          <a:pt x="79257" y="138634"/>
                          <a:pt x="11734" y="103205"/>
                        </a:cubicBezTo>
                        <a:cubicBezTo>
                          <a:pt x="9119" y="101711"/>
                          <a:pt x="5867" y="99508"/>
                          <a:pt x="0" y="9581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E1128488-56A7-4B7A-89F7-9C491C890947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881248" y="2036970"/>
                    <a:ext cx="511340" cy="1296244"/>
                  </a:xfrm>
                  <a:custGeom>
                    <a:avLst/>
                    <a:gdLst>
                      <a:gd name="connsiteX0" fmla="*/ 126636 w 174913"/>
                      <a:gd name="connsiteY0" fmla="*/ 0 h 443403"/>
                      <a:gd name="connsiteX1" fmla="*/ 155330 w 174913"/>
                      <a:gd name="connsiteY1" fmla="*/ 103439 h 443403"/>
                      <a:gd name="connsiteX2" fmla="*/ 171586 w 174913"/>
                      <a:gd name="connsiteY2" fmla="*/ 310072 h 443403"/>
                      <a:gd name="connsiteX3" fmla="*/ 94076 w 174913"/>
                      <a:gd name="connsiteY3" fmla="*/ 443403 h 443403"/>
                      <a:gd name="connsiteX4" fmla="*/ 95042 w 174913"/>
                      <a:gd name="connsiteY4" fmla="*/ 230300 h 443403"/>
                      <a:gd name="connsiteX5" fmla="*/ 76810 w 174913"/>
                      <a:gd name="connsiteY5" fmla="*/ 328452 h 443403"/>
                      <a:gd name="connsiteX6" fmla="*/ 68619 w 174913"/>
                      <a:gd name="connsiteY6" fmla="*/ 403549 h 443403"/>
                      <a:gd name="connsiteX7" fmla="*/ 44154 w 174913"/>
                      <a:gd name="connsiteY7" fmla="*/ 419063 h 443403"/>
                      <a:gd name="connsiteX8" fmla="*/ 303 w 174913"/>
                      <a:gd name="connsiteY8" fmla="*/ 345816 h 443403"/>
                      <a:gd name="connsiteX9" fmla="*/ 49837 w 174913"/>
                      <a:gd name="connsiteY9" fmla="*/ 132695 h 443403"/>
                      <a:gd name="connsiteX10" fmla="*/ 114425 w 174913"/>
                      <a:gd name="connsiteY10" fmla="*/ 13491 h 443403"/>
                      <a:gd name="connsiteX11" fmla="*/ 126636 w 174913"/>
                      <a:gd name="connsiteY11" fmla="*/ 0 h 44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4913" h="443403">
                        <a:moveTo>
                          <a:pt x="126636" y="0"/>
                        </a:moveTo>
                        <a:cubicBezTo>
                          <a:pt x="136737" y="36983"/>
                          <a:pt x="147061" y="69930"/>
                          <a:pt x="155330" y="103439"/>
                        </a:cubicBezTo>
                        <a:cubicBezTo>
                          <a:pt x="171160" y="171093"/>
                          <a:pt x="180189" y="239720"/>
                          <a:pt x="171586" y="310072"/>
                        </a:cubicBezTo>
                        <a:cubicBezTo>
                          <a:pt x="165218" y="364359"/>
                          <a:pt x="141248" y="407556"/>
                          <a:pt x="94076" y="443403"/>
                        </a:cubicBezTo>
                        <a:cubicBezTo>
                          <a:pt x="78619" y="369025"/>
                          <a:pt x="93237" y="299678"/>
                          <a:pt x="95042" y="230300"/>
                        </a:cubicBezTo>
                        <a:cubicBezTo>
                          <a:pt x="88516" y="262992"/>
                          <a:pt x="81990" y="295685"/>
                          <a:pt x="76810" y="328452"/>
                        </a:cubicBezTo>
                        <a:cubicBezTo>
                          <a:pt x="73420" y="353222"/>
                          <a:pt x="72009" y="378778"/>
                          <a:pt x="68619" y="403549"/>
                        </a:cubicBezTo>
                        <a:cubicBezTo>
                          <a:pt x="66236" y="422304"/>
                          <a:pt x="61342" y="425407"/>
                          <a:pt x="44154" y="419063"/>
                        </a:cubicBezTo>
                        <a:cubicBezTo>
                          <a:pt x="13103" y="407231"/>
                          <a:pt x="-2410" y="382766"/>
                          <a:pt x="303" y="345816"/>
                        </a:cubicBezTo>
                        <a:cubicBezTo>
                          <a:pt x="4384" y="271841"/>
                          <a:pt x="19151" y="199805"/>
                          <a:pt x="49837" y="132695"/>
                        </a:cubicBezTo>
                        <a:cubicBezTo>
                          <a:pt x="68276" y="91891"/>
                          <a:pt x="92023" y="52728"/>
                          <a:pt x="114425" y="13491"/>
                        </a:cubicBezTo>
                        <a:cubicBezTo>
                          <a:pt x="116627" y="10240"/>
                          <a:pt x="120175" y="7063"/>
                          <a:pt x="126636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D20662C4-B76E-48B2-BA1B-853DEDEDC2BC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283489" y="2806864"/>
                    <a:ext cx="1200176" cy="587303"/>
                  </a:xfrm>
                  <a:custGeom>
                    <a:avLst/>
                    <a:gdLst>
                      <a:gd name="connsiteX0" fmla="*/ 0 w 410541"/>
                      <a:gd name="connsiteY0" fmla="*/ 188167 h 200898"/>
                      <a:gd name="connsiteX1" fmla="*/ 81604 w 410541"/>
                      <a:gd name="connsiteY1" fmla="*/ 115097 h 200898"/>
                      <a:gd name="connsiteX2" fmla="*/ 225630 w 410541"/>
                      <a:gd name="connsiteY2" fmla="*/ 23212 h 200898"/>
                      <a:gd name="connsiteX3" fmla="*/ 392029 w 410541"/>
                      <a:gd name="connsiteY3" fmla="*/ 14855 h 200898"/>
                      <a:gd name="connsiteX4" fmla="*/ 404398 w 410541"/>
                      <a:gd name="connsiteY4" fmla="*/ 22957 h 200898"/>
                      <a:gd name="connsiteX5" fmla="*/ 395025 w 410541"/>
                      <a:gd name="connsiteY5" fmla="*/ 33907 h 200898"/>
                      <a:gd name="connsiteX6" fmla="*/ 240791 w 410541"/>
                      <a:gd name="connsiteY6" fmla="*/ 102970 h 200898"/>
                      <a:gd name="connsiteX7" fmla="*/ 216772 w 410541"/>
                      <a:gd name="connsiteY7" fmla="*/ 110414 h 200898"/>
                      <a:gd name="connsiteX8" fmla="*/ 219016 w 410541"/>
                      <a:gd name="connsiteY8" fmla="*/ 118632 h 200898"/>
                      <a:gd name="connsiteX9" fmla="*/ 377813 w 410541"/>
                      <a:gd name="connsiteY9" fmla="*/ 64661 h 200898"/>
                      <a:gd name="connsiteX10" fmla="*/ 410251 w 410541"/>
                      <a:gd name="connsiteY10" fmla="*/ 88036 h 200898"/>
                      <a:gd name="connsiteX11" fmla="*/ 356776 w 410541"/>
                      <a:gd name="connsiteY11" fmla="*/ 152540 h 200898"/>
                      <a:gd name="connsiteX12" fmla="*/ 138947 w 410541"/>
                      <a:gd name="connsiteY12" fmla="*/ 200556 h 200898"/>
                      <a:gd name="connsiteX13" fmla="*/ 2245 w 410541"/>
                      <a:gd name="connsiteY13" fmla="*/ 196386 h 200898"/>
                      <a:gd name="connsiteX14" fmla="*/ 0 w 410541"/>
                      <a:gd name="connsiteY14" fmla="*/ 188167 h 2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0541" h="200898">
                        <a:moveTo>
                          <a:pt x="0" y="188167"/>
                        </a:moveTo>
                        <a:cubicBezTo>
                          <a:pt x="26965" y="164022"/>
                          <a:pt x="54004" y="138533"/>
                          <a:pt x="81604" y="115097"/>
                        </a:cubicBezTo>
                        <a:cubicBezTo>
                          <a:pt x="125451" y="78393"/>
                          <a:pt x="173036" y="47292"/>
                          <a:pt x="225630" y="23212"/>
                        </a:cubicBezTo>
                        <a:cubicBezTo>
                          <a:pt x="280278" y="-1430"/>
                          <a:pt x="335382" y="-9857"/>
                          <a:pt x="392029" y="14855"/>
                        </a:cubicBezTo>
                        <a:cubicBezTo>
                          <a:pt x="396625" y="17132"/>
                          <a:pt x="400512" y="20044"/>
                          <a:pt x="404398" y="22957"/>
                        </a:cubicBezTo>
                        <a:cubicBezTo>
                          <a:pt x="401486" y="26843"/>
                          <a:pt x="399208" y="31440"/>
                          <a:pt x="395025" y="33907"/>
                        </a:cubicBezTo>
                        <a:cubicBezTo>
                          <a:pt x="348002" y="67063"/>
                          <a:pt x="294434" y="84344"/>
                          <a:pt x="240791" y="102970"/>
                        </a:cubicBezTo>
                        <a:cubicBezTo>
                          <a:pt x="233208" y="105924"/>
                          <a:pt x="224990" y="108169"/>
                          <a:pt x="216772" y="110414"/>
                        </a:cubicBezTo>
                        <a:cubicBezTo>
                          <a:pt x="217968" y="113177"/>
                          <a:pt x="219165" y="115942"/>
                          <a:pt x="219016" y="118632"/>
                        </a:cubicBezTo>
                        <a:cubicBezTo>
                          <a:pt x="271948" y="100641"/>
                          <a:pt x="324807" y="83996"/>
                          <a:pt x="377813" y="64661"/>
                        </a:cubicBezTo>
                        <a:cubicBezTo>
                          <a:pt x="406726" y="54114"/>
                          <a:pt x="411958" y="57101"/>
                          <a:pt x="410251" y="88036"/>
                        </a:cubicBezTo>
                        <a:cubicBezTo>
                          <a:pt x="408322" y="123006"/>
                          <a:pt x="385763" y="140648"/>
                          <a:pt x="356776" y="152540"/>
                        </a:cubicBezTo>
                        <a:cubicBezTo>
                          <a:pt x="287110" y="180400"/>
                          <a:pt x="213928" y="198622"/>
                          <a:pt x="138947" y="200556"/>
                        </a:cubicBezTo>
                        <a:cubicBezTo>
                          <a:pt x="92995" y="202067"/>
                          <a:pt x="47339" y="198200"/>
                          <a:pt x="2245" y="196386"/>
                        </a:cubicBezTo>
                        <a:cubicBezTo>
                          <a:pt x="1048" y="193622"/>
                          <a:pt x="1197" y="190931"/>
                          <a:pt x="0" y="188167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6" name="Freeform: Shape 445">
                    <a:extLst>
                      <a:ext uri="{FF2B5EF4-FFF2-40B4-BE49-F238E27FC236}">
                        <a16:creationId xmlns:a16="http://schemas.microsoft.com/office/drawing/2014/main" id="{321742A5-9BDA-4D6E-AC99-D54EEF0D83C7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232277" y="3732477"/>
                    <a:ext cx="614580" cy="837788"/>
                  </a:xfrm>
                  <a:custGeom>
                    <a:avLst/>
                    <a:gdLst>
                      <a:gd name="connsiteX0" fmla="*/ 115123 w 210228"/>
                      <a:gd name="connsiteY0" fmla="*/ 20163 h 286580"/>
                      <a:gd name="connsiteX1" fmla="*/ 172981 w 210228"/>
                      <a:gd name="connsiteY1" fmla="*/ 0 h 286580"/>
                      <a:gd name="connsiteX2" fmla="*/ 106158 w 210228"/>
                      <a:gd name="connsiteY2" fmla="*/ 135268 h 286580"/>
                      <a:gd name="connsiteX3" fmla="*/ 184460 w 210228"/>
                      <a:gd name="connsiteY3" fmla="*/ 24242 h 286580"/>
                      <a:gd name="connsiteX4" fmla="*/ 202047 w 210228"/>
                      <a:gd name="connsiteY4" fmla="*/ 96714 h 286580"/>
                      <a:gd name="connsiteX5" fmla="*/ 77579 w 210228"/>
                      <a:gd name="connsiteY5" fmla="*/ 237571 h 286580"/>
                      <a:gd name="connsiteX6" fmla="*/ 0 w 210228"/>
                      <a:gd name="connsiteY6" fmla="*/ 286580 h 286580"/>
                      <a:gd name="connsiteX7" fmla="*/ 73777 w 210228"/>
                      <a:gd name="connsiteY7" fmla="*/ 61980 h 286580"/>
                      <a:gd name="connsiteX8" fmla="*/ 115123 w 210228"/>
                      <a:gd name="connsiteY8" fmla="*/ 20163 h 286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228" h="286580">
                        <a:moveTo>
                          <a:pt x="115123" y="20163"/>
                        </a:moveTo>
                        <a:cubicBezTo>
                          <a:pt x="131469" y="9682"/>
                          <a:pt x="150567" y="2810"/>
                          <a:pt x="172981" y="0"/>
                        </a:cubicBezTo>
                        <a:cubicBezTo>
                          <a:pt x="160037" y="51225"/>
                          <a:pt x="127511" y="90578"/>
                          <a:pt x="106158" y="135268"/>
                        </a:cubicBezTo>
                        <a:cubicBezTo>
                          <a:pt x="132520" y="97600"/>
                          <a:pt x="158808" y="61276"/>
                          <a:pt x="184460" y="24242"/>
                        </a:cubicBezTo>
                        <a:cubicBezTo>
                          <a:pt x="210396" y="43211"/>
                          <a:pt x="217691" y="69921"/>
                          <a:pt x="202047" y="96714"/>
                        </a:cubicBezTo>
                        <a:cubicBezTo>
                          <a:pt x="169341" y="151571"/>
                          <a:pt x="130205" y="200677"/>
                          <a:pt x="77579" y="237571"/>
                        </a:cubicBezTo>
                        <a:cubicBezTo>
                          <a:pt x="52330" y="255066"/>
                          <a:pt x="27156" y="271215"/>
                          <a:pt x="0" y="286580"/>
                        </a:cubicBezTo>
                        <a:cubicBezTo>
                          <a:pt x="10543" y="205542"/>
                          <a:pt x="28932" y="128985"/>
                          <a:pt x="73777" y="61980"/>
                        </a:cubicBezTo>
                        <a:cubicBezTo>
                          <a:pt x="85184" y="44734"/>
                          <a:pt x="98778" y="30644"/>
                          <a:pt x="115123" y="20163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F6151E4B-3142-4516-A46C-97414CEBFE2F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4574675" y="4454369"/>
                    <a:ext cx="250579" cy="239865"/>
                  </a:xfrm>
                  <a:custGeom>
                    <a:avLst/>
                    <a:gdLst>
                      <a:gd name="connsiteX0" fmla="*/ 5654 w 85715"/>
                      <a:gd name="connsiteY0" fmla="*/ 18815 h 82050"/>
                      <a:gd name="connsiteX1" fmla="*/ 25627 w 85715"/>
                      <a:gd name="connsiteY1" fmla="*/ 2210 h 82050"/>
                      <a:gd name="connsiteX2" fmla="*/ 75211 w 85715"/>
                      <a:gd name="connsiteY2" fmla="*/ 20461 h 82050"/>
                      <a:gd name="connsiteX3" fmla="*/ 85715 w 85715"/>
                      <a:gd name="connsiteY3" fmla="*/ 37904 h 82050"/>
                      <a:gd name="connsiteX4" fmla="*/ 85715 w 85715"/>
                      <a:gd name="connsiteY4" fmla="*/ 37904 h 82050"/>
                      <a:gd name="connsiteX5" fmla="*/ 85714 w 85715"/>
                      <a:gd name="connsiteY5" fmla="*/ 37904 h 82050"/>
                      <a:gd name="connsiteX6" fmla="*/ 85715 w 85715"/>
                      <a:gd name="connsiteY6" fmla="*/ 37904 h 82050"/>
                      <a:gd name="connsiteX7" fmla="*/ 79445 w 85715"/>
                      <a:gd name="connsiteY7" fmla="*/ 53747 h 82050"/>
                      <a:gd name="connsiteX8" fmla="*/ 36752 w 85715"/>
                      <a:gd name="connsiteY8" fmla="*/ 81746 h 82050"/>
                      <a:gd name="connsiteX9" fmla="*/ 313 w 85715"/>
                      <a:gd name="connsiteY9" fmla="*/ 45333 h 82050"/>
                      <a:gd name="connsiteX10" fmla="*/ 5654 w 85715"/>
                      <a:gd name="connsiteY10" fmla="*/ 18815 h 82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15" h="82050">
                        <a:moveTo>
                          <a:pt x="5654" y="18815"/>
                        </a:moveTo>
                        <a:cubicBezTo>
                          <a:pt x="10116" y="11304"/>
                          <a:pt x="17016" y="5445"/>
                          <a:pt x="25627" y="2210"/>
                        </a:cubicBezTo>
                        <a:cubicBezTo>
                          <a:pt x="44192" y="-4185"/>
                          <a:pt x="65341" y="3727"/>
                          <a:pt x="75211" y="20461"/>
                        </a:cubicBezTo>
                        <a:cubicBezTo>
                          <a:pt x="79584" y="26773"/>
                          <a:pt x="81976" y="32301"/>
                          <a:pt x="85715" y="37904"/>
                        </a:cubicBezTo>
                        <a:lnTo>
                          <a:pt x="85715" y="37904"/>
                        </a:lnTo>
                        <a:lnTo>
                          <a:pt x="85714" y="37904"/>
                        </a:lnTo>
                        <a:lnTo>
                          <a:pt x="85715" y="37904"/>
                        </a:lnTo>
                        <a:lnTo>
                          <a:pt x="79445" y="53747"/>
                        </a:lnTo>
                        <a:cubicBezTo>
                          <a:pt x="73026" y="72280"/>
                          <a:pt x="55509" y="84130"/>
                          <a:pt x="36752" y="81746"/>
                        </a:cubicBezTo>
                        <a:cubicBezTo>
                          <a:pt x="17362" y="78652"/>
                          <a:pt x="1964" y="64312"/>
                          <a:pt x="313" y="45333"/>
                        </a:cubicBezTo>
                        <a:cubicBezTo>
                          <a:pt x="-830" y="35490"/>
                          <a:pt x="1193" y="26326"/>
                          <a:pt x="5654" y="18815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2B462341-7C15-4695-AD5D-0901088E7D3D}"/>
                  </a:ext>
                </a:extLst>
              </p:cNvPr>
              <p:cNvGrpSpPr/>
              <p:nvPr/>
            </p:nvGrpSpPr>
            <p:grpSpPr>
              <a:xfrm rot="7779696" flipH="1" flipV="1">
                <a:off x="4349486" y="4040231"/>
                <a:ext cx="816932" cy="1058550"/>
                <a:chOff x="1934308" y="490144"/>
                <a:chExt cx="4526646" cy="5236871"/>
              </a:xfrm>
              <a:solidFill>
                <a:schemeClr val="accent4"/>
              </a:solidFill>
            </p:grpSpPr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CE78E475-37B5-46B6-B8A2-DE4EAF0EC8FE}"/>
                    </a:ext>
                  </a:extLst>
                </p:cNvPr>
                <p:cNvSpPr/>
                <p:nvPr/>
              </p:nvSpPr>
              <p:spPr>
                <a:xfrm rot="2510514">
                  <a:off x="1934308" y="2986212"/>
                  <a:ext cx="4526646" cy="2740803"/>
                </a:xfrm>
                <a:custGeom>
                  <a:avLst/>
                  <a:gdLst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5541 w 1548419"/>
                    <a:gd name="connsiteY10" fmla="*/ 40230 h 937540"/>
                    <a:gd name="connsiteX11" fmla="*/ 634346 w 1548419"/>
                    <a:gd name="connsiteY11" fmla="*/ 31128 h 937540"/>
                    <a:gd name="connsiteX12" fmla="*/ 643028 w 1548419"/>
                    <a:gd name="connsiteY12" fmla="*/ 69381 h 937540"/>
                    <a:gd name="connsiteX13" fmla="*/ 663481 w 1548419"/>
                    <a:gd name="connsiteY13" fmla="*/ 212164 h 937540"/>
                    <a:gd name="connsiteX14" fmla="*/ 604472 w 1548419"/>
                    <a:gd name="connsiteY14" fmla="*/ 364728 h 937540"/>
                    <a:gd name="connsiteX15" fmla="*/ 607501 w 1548419"/>
                    <a:gd name="connsiteY15" fmla="*/ 370967 h 937540"/>
                    <a:gd name="connsiteX16" fmla="*/ 768848 w 1548419"/>
                    <a:gd name="connsiteY16" fmla="*/ 344117 h 937540"/>
                    <a:gd name="connsiteX17" fmla="*/ 1074487 w 1548419"/>
                    <a:gd name="connsiteY17" fmla="*/ 232818 h 937540"/>
                    <a:gd name="connsiteX18" fmla="*/ 1483829 w 1548419"/>
                    <a:gd name="connsiteY18" fmla="*/ 100258 h 937540"/>
                    <a:gd name="connsiteX19" fmla="*/ 1548419 w 1548419"/>
                    <a:gd name="connsiteY19" fmla="*/ 90619 h 937540"/>
                    <a:gd name="connsiteX20" fmla="*/ 1548419 w 1548419"/>
                    <a:gd name="connsiteY20" fmla="*/ 104619 h 937540"/>
                    <a:gd name="connsiteX21" fmla="*/ 1424254 w 1548419"/>
                    <a:gd name="connsiteY21" fmla="*/ 140817 h 937540"/>
                    <a:gd name="connsiteX22" fmla="*/ 1338064 w 1548419"/>
                    <a:gd name="connsiteY22" fmla="*/ 235894 h 937540"/>
                    <a:gd name="connsiteX23" fmla="*/ 1329163 w 1548419"/>
                    <a:gd name="connsiteY23" fmla="*/ 311626 h 937540"/>
                    <a:gd name="connsiteX24" fmla="*/ 1400119 w 1548419"/>
                    <a:gd name="connsiteY24" fmla="*/ 333754 h 937540"/>
                    <a:gd name="connsiteX25" fmla="*/ 1424008 w 1548419"/>
                    <a:gd name="connsiteY25" fmla="*/ 377568 h 937540"/>
                    <a:gd name="connsiteX26" fmla="*/ 1381302 w 1548419"/>
                    <a:gd name="connsiteY26" fmla="*/ 466950 h 937540"/>
                    <a:gd name="connsiteX27" fmla="*/ 1285766 w 1548419"/>
                    <a:gd name="connsiteY27" fmla="*/ 450211 h 937540"/>
                    <a:gd name="connsiteX28" fmla="*/ 1273550 w 1548419"/>
                    <a:gd name="connsiteY28" fmla="*/ 353752 h 937540"/>
                    <a:gd name="connsiteX29" fmla="*/ 1311942 w 1548419"/>
                    <a:gd name="connsiteY29" fmla="*/ 318096 h 937540"/>
                    <a:gd name="connsiteX30" fmla="*/ 1322248 w 1548419"/>
                    <a:gd name="connsiteY30" fmla="*/ 302476 h 937540"/>
                    <a:gd name="connsiteX31" fmla="*/ 1338564 w 1548419"/>
                    <a:gd name="connsiteY31" fmla="*/ 177911 h 937540"/>
                    <a:gd name="connsiteX32" fmla="*/ 1239211 w 1548419"/>
                    <a:gd name="connsiteY32" fmla="*/ 242581 h 937540"/>
                    <a:gd name="connsiteX33" fmla="*/ 1226513 w 1548419"/>
                    <a:gd name="connsiteY33" fmla="*/ 252673 h 937540"/>
                    <a:gd name="connsiteX34" fmla="*/ 1160241 w 1548419"/>
                    <a:gd name="connsiteY34" fmla="*/ 365713 h 937540"/>
                    <a:gd name="connsiteX35" fmla="*/ 1176371 w 1548419"/>
                    <a:gd name="connsiteY35" fmla="*/ 537937 h 937540"/>
                    <a:gd name="connsiteX36" fmla="*/ 1250305 w 1548419"/>
                    <a:gd name="connsiteY36" fmla="*/ 530549 h 937540"/>
                    <a:gd name="connsiteX37" fmla="*/ 1343216 w 1548419"/>
                    <a:gd name="connsiteY37" fmla="*/ 717128 h 937540"/>
                    <a:gd name="connsiteX38" fmla="*/ 1223836 w 1548419"/>
                    <a:gd name="connsiteY38" fmla="*/ 777995 h 937540"/>
                    <a:gd name="connsiteX39" fmla="*/ 1117363 w 1548419"/>
                    <a:gd name="connsiteY39" fmla="*/ 690500 h 937540"/>
                    <a:gd name="connsiteX40" fmla="*/ 1157138 w 1548419"/>
                    <a:gd name="connsiteY40" fmla="*/ 556438 h 937540"/>
                    <a:gd name="connsiteX41" fmla="*/ 1166057 w 1548419"/>
                    <a:gd name="connsiteY41" fmla="*/ 529273 h 937540"/>
                    <a:gd name="connsiteX42" fmla="*/ 1142047 w 1548419"/>
                    <a:gd name="connsiteY42" fmla="*/ 365384 h 937540"/>
                    <a:gd name="connsiteX43" fmla="*/ 1145322 w 1548419"/>
                    <a:gd name="connsiteY43" fmla="*/ 330488 h 937540"/>
                    <a:gd name="connsiteX44" fmla="*/ 956098 w 1548419"/>
                    <a:gd name="connsiteY44" fmla="*/ 740288 h 937540"/>
                    <a:gd name="connsiteX45" fmla="*/ 1046696 w 1548419"/>
                    <a:gd name="connsiteY45" fmla="*/ 834327 h 937540"/>
                    <a:gd name="connsiteX46" fmla="*/ 957368 w 1548419"/>
                    <a:gd name="connsiteY46" fmla="*/ 937324 h 937540"/>
                    <a:gd name="connsiteX47" fmla="*/ 851193 w 1548419"/>
                    <a:gd name="connsiteY47" fmla="*/ 844450 h 937540"/>
                    <a:gd name="connsiteX48" fmla="*/ 923447 w 1548419"/>
                    <a:gd name="connsiteY48" fmla="*/ 745231 h 937540"/>
                    <a:gd name="connsiteX49" fmla="*/ 935585 w 1548419"/>
                    <a:gd name="connsiteY49" fmla="*/ 733085 h 937540"/>
                    <a:gd name="connsiteX50" fmla="*/ 995540 w 1548419"/>
                    <a:gd name="connsiteY50" fmla="*/ 514468 h 937540"/>
                    <a:gd name="connsiteX51" fmla="*/ 900073 w 1548419"/>
                    <a:gd name="connsiteY51" fmla="*/ 582052 h 937540"/>
                    <a:gd name="connsiteX52" fmla="*/ 851203 w 1548419"/>
                    <a:gd name="connsiteY52" fmla="*/ 673117 h 937540"/>
                    <a:gd name="connsiteX53" fmla="*/ 774900 w 1548419"/>
                    <a:gd name="connsiteY53" fmla="*/ 637879 h 937540"/>
                    <a:gd name="connsiteX54" fmla="*/ 794445 w 1548419"/>
                    <a:gd name="connsiteY54" fmla="*/ 552615 h 937540"/>
                    <a:gd name="connsiteX55" fmla="*/ 895848 w 1548419"/>
                    <a:gd name="connsiteY55" fmla="*/ 573050 h 937540"/>
                    <a:gd name="connsiteX56" fmla="*/ 1063972 w 1548419"/>
                    <a:gd name="connsiteY56" fmla="*/ 386708 h 937540"/>
                    <a:gd name="connsiteX57" fmla="*/ 994752 w 1548419"/>
                    <a:gd name="connsiteY57" fmla="*/ 406498 h 937540"/>
                    <a:gd name="connsiteX58" fmla="*/ 994752 w 1548419"/>
                    <a:gd name="connsiteY58" fmla="*/ 406498 h 937540"/>
                    <a:gd name="connsiteX59" fmla="*/ 1033508 w 1548419"/>
                    <a:gd name="connsiteY59" fmla="*/ 391773 h 937540"/>
                    <a:gd name="connsiteX60" fmla="*/ 1069459 w 1548419"/>
                    <a:gd name="connsiteY60" fmla="*/ 372846 h 937540"/>
                    <a:gd name="connsiteX61" fmla="*/ 1133059 w 1548419"/>
                    <a:gd name="connsiteY61" fmla="*/ 308226 h 937540"/>
                    <a:gd name="connsiteX62" fmla="*/ 1245472 w 1548419"/>
                    <a:gd name="connsiteY62" fmla="*/ 202455 h 937540"/>
                    <a:gd name="connsiteX63" fmla="*/ 1145697 w 1548419"/>
                    <a:gd name="connsiteY63" fmla="*/ 238096 h 937540"/>
                    <a:gd name="connsiteX64" fmla="*/ 868188 w 1548419"/>
                    <a:gd name="connsiteY64" fmla="*/ 340829 h 937540"/>
                    <a:gd name="connsiteX65" fmla="*/ 517691 w 1548419"/>
                    <a:gd name="connsiteY65" fmla="*/ 384898 h 937540"/>
                    <a:gd name="connsiteX66" fmla="*/ 79498 w 1548419"/>
                    <a:gd name="connsiteY66" fmla="*/ 196806 h 937540"/>
                    <a:gd name="connsiteX67" fmla="*/ 20671 w 1548419"/>
                    <a:gd name="connsiteY67" fmla="*/ 138248 h 937540"/>
                    <a:gd name="connsiteX68" fmla="*/ 0 w 1548419"/>
                    <a:gd name="connsiteY68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34346 w 1548419"/>
                    <a:gd name="connsiteY10" fmla="*/ 31128 h 937540"/>
                    <a:gd name="connsiteX11" fmla="*/ 643028 w 1548419"/>
                    <a:gd name="connsiteY11" fmla="*/ 69381 h 937540"/>
                    <a:gd name="connsiteX12" fmla="*/ 663481 w 1548419"/>
                    <a:gd name="connsiteY12" fmla="*/ 212164 h 937540"/>
                    <a:gd name="connsiteX13" fmla="*/ 604472 w 1548419"/>
                    <a:gd name="connsiteY13" fmla="*/ 364728 h 937540"/>
                    <a:gd name="connsiteX14" fmla="*/ 607501 w 1548419"/>
                    <a:gd name="connsiteY14" fmla="*/ 370967 h 937540"/>
                    <a:gd name="connsiteX15" fmla="*/ 768848 w 1548419"/>
                    <a:gd name="connsiteY15" fmla="*/ 344117 h 937540"/>
                    <a:gd name="connsiteX16" fmla="*/ 1074487 w 1548419"/>
                    <a:gd name="connsiteY16" fmla="*/ 232818 h 937540"/>
                    <a:gd name="connsiteX17" fmla="*/ 1483829 w 1548419"/>
                    <a:gd name="connsiteY17" fmla="*/ 100258 h 937540"/>
                    <a:gd name="connsiteX18" fmla="*/ 1548419 w 1548419"/>
                    <a:gd name="connsiteY18" fmla="*/ 90619 h 937540"/>
                    <a:gd name="connsiteX19" fmla="*/ 1548419 w 1548419"/>
                    <a:gd name="connsiteY19" fmla="*/ 104619 h 937540"/>
                    <a:gd name="connsiteX20" fmla="*/ 1424254 w 1548419"/>
                    <a:gd name="connsiteY20" fmla="*/ 140817 h 937540"/>
                    <a:gd name="connsiteX21" fmla="*/ 1338064 w 1548419"/>
                    <a:gd name="connsiteY21" fmla="*/ 235894 h 937540"/>
                    <a:gd name="connsiteX22" fmla="*/ 1329163 w 1548419"/>
                    <a:gd name="connsiteY22" fmla="*/ 311626 h 937540"/>
                    <a:gd name="connsiteX23" fmla="*/ 1400119 w 1548419"/>
                    <a:gd name="connsiteY23" fmla="*/ 333754 h 937540"/>
                    <a:gd name="connsiteX24" fmla="*/ 1424008 w 1548419"/>
                    <a:gd name="connsiteY24" fmla="*/ 377568 h 937540"/>
                    <a:gd name="connsiteX25" fmla="*/ 1381302 w 1548419"/>
                    <a:gd name="connsiteY25" fmla="*/ 466950 h 937540"/>
                    <a:gd name="connsiteX26" fmla="*/ 1285766 w 1548419"/>
                    <a:gd name="connsiteY26" fmla="*/ 450211 h 937540"/>
                    <a:gd name="connsiteX27" fmla="*/ 1273550 w 1548419"/>
                    <a:gd name="connsiteY27" fmla="*/ 353752 h 937540"/>
                    <a:gd name="connsiteX28" fmla="*/ 1311942 w 1548419"/>
                    <a:gd name="connsiteY28" fmla="*/ 318096 h 937540"/>
                    <a:gd name="connsiteX29" fmla="*/ 1322248 w 1548419"/>
                    <a:gd name="connsiteY29" fmla="*/ 302476 h 937540"/>
                    <a:gd name="connsiteX30" fmla="*/ 1338564 w 1548419"/>
                    <a:gd name="connsiteY30" fmla="*/ 177911 h 937540"/>
                    <a:gd name="connsiteX31" fmla="*/ 1239211 w 1548419"/>
                    <a:gd name="connsiteY31" fmla="*/ 242581 h 937540"/>
                    <a:gd name="connsiteX32" fmla="*/ 1226513 w 1548419"/>
                    <a:gd name="connsiteY32" fmla="*/ 252673 h 937540"/>
                    <a:gd name="connsiteX33" fmla="*/ 1160241 w 1548419"/>
                    <a:gd name="connsiteY33" fmla="*/ 365713 h 937540"/>
                    <a:gd name="connsiteX34" fmla="*/ 1176371 w 1548419"/>
                    <a:gd name="connsiteY34" fmla="*/ 537937 h 937540"/>
                    <a:gd name="connsiteX35" fmla="*/ 1250305 w 1548419"/>
                    <a:gd name="connsiteY35" fmla="*/ 530549 h 937540"/>
                    <a:gd name="connsiteX36" fmla="*/ 1343216 w 1548419"/>
                    <a:gd name="connsiteY36" fmla="*/ 717128 h 937540"/>
                    <a:gd name="connsiteX37" fmla="*/ 1223836 w 1548419"/>
                    <a:gd name="connsiteY37" fmla="*/ 777995 h 937540"/>
                    <a:gd name="connsiteX38" fmla="*/ 1117363 w 1548419"/>
                    <a:gd name="connsiteY38" fmla="*/ 690500 h 937540"/>
                    <a:gd name="connsiteX39" fmla="*/ 1157138 w 1548419"/>
                    <a:gd name="connsiteY39" fmla="*/ 556438 h 937540"/>
                    <a:gd name="connsiteX40" fmla="*/ 1166057 w 1548419"/>
                    <a:gd name="connsiteY40" fmla="*/ 529273 h 937540"/>
                    <a:gd name="connsiteX41" fmla="*/ 1142047 w 1548419"/>
                    <a:gd name="connsiteY41" fmla="*/ 365384 h 937540"/>
                    <a:gd name="connsiteX42" fmla="*/ 1145322 w 1548419"/>
                    <a:gd name="connsiteY42" fmla="*/ 330488 h 937540"/>
                    <a:gd name="connsiteX43" fmla="*/ 956098 w 1548419"/>
                    <a:gd name="connsiteY43" fmla="*/ 740288 h 937540"/>
                    <a:gd name="connsiteX44" fmla="*/ 1046696 w 1548419"/>
                    <a:gd name="connsiteY44" fmla="*/ 834327 h 937540"/>
                    <a:gd name="connsiteX45" fmla="*/ 957368 w 1548419"/>
                    <a:gd name="connsiteY45" fmla="*/ 937324 h 937540"/>
                    <a:gd name="connsiteX46" fmla="*/ 851193 w 1548419"/>
                    <a:gd name="connsiteY46" fmla="*/ 844450 h 937540"/>
                    <a:gd name="connsiteX47" fmla="*/ 923447 w 1548419"/>
                    <a:gd name="connsiteY47" fmla="*/ 745231 h 937540"/>
                    <a:gd name="connsiteX48" fmla="*/ 935585 w 1548419"/>
                    <a:gd name="connsiteY48" fmla="*/ 733085 h 937540"/>
                    <a:gd name="connsiteX49" fmla="*/ 995540 w 1548419"/>
                    <a:gd name="connsiteY49" fmla="*/ 514468 h 937540"/>
                    <a:gd name="connsiteX50" fmla="*/ 900073 w 1548419"/>
                    <a:gd name="connsiteY50" fmla="*/ 582052 h 937540"/>
                    <a:gd name="connsiteX51" fmla="*/ 851203 w 1548419"/>
                    <a:gd name="connsiteY51" fmla="*/ 673117 h 937540"/>
                    <a:gd name="connsiteX52" fmla="*/ 774900 w 1548419"/>
                    <a:gd name="connsiteY52" fmla="*/ 637879 h 937540"/>
                    <a:gd name="connsiteX53" fmla="*/ 794445 w 1548419"/>
                    <a:gd name="connsiteY53" fmla="*/ 552615 h 937540"/>
                    <a:gd name="connsiteX54" fmla="*/ 895848 w 1548419"/>
                    <a:gd name="connsiteY54" fmla="*/ 573050 h 937540"/>
                    <a:gd name="connsiteX55" fmla="*/ 1063972 w 1548419"/>
                    <a:gd name="connsiteY55" fmla="*/ 386708 h 937540"/>
                    <a:gd name="connsiteX56" fmla="*/ 994752 w 1548419"/>
                    <a:gd name="connsiteY56" fmla="*/ 406498 h 937540"/>
                    <a:gd name="connsiteX57" fmla="*/ 994752 w 1548419"/>
                    <a:gd name="connsiteY57" fmla="*/ 406498 h 937540"/>
                    <a:gd name="connsiteX58" fmla="*/ 1033508 w 1548419"/>
                    <a:gd name="connsiteY58" fmla="*/ 391773 h 937540"/>
                    <a:gd name="connsiteX59" fmla="*/ 1069459 w 1548419"/>
                    <a:gd name="connsiteY59" fmla="*/ 372846 h 937540"/>
                    <a:gd name="connsiteX60" fmla="*/ 1133059 w 1548419"/>
                    <a:gd name="connsiteY60" fmla="*/ 308226 h 937540"/>
                    <a:gd name="connsiteX61" fmla="*/ 1245472 w 1548419"/>
                    <a:gd name="connsiteY61" fmla="*/ 202455 h 937540"/>
                    <a:gd name="connsiteX62" fmla="*/ 1145697 w 1548419"/>
                    <a:gd name="connsiteY62" fmla="*/ 238096 h 937540"/>
                    <a:gd name="connsiteX63" fmla="*/ 868188 w 1548419"/>
                    <a:gd name="connsiteY63" fmla="*/ 340829 h 937540"/>
                    <a:gd name="connsiteX64" fmla="*/ 517691 w 1548419"/>
                    <a:gd name="connsiteY64" fmla="*/ 384898 h 937540"/>
                    <a:gd name="connsiteX65" fmla="*/ 79498 w 1548419"/>
                    <a:gd name="connsiteY65" fmla="*/ 196806 h 937540"/>
                    <a:gd name="connsiteX66" fmla="*/ 20671 w 1548419"/>
                    <a:gd name="connsiteY66" fmla="*/ 138248 h 937540"/>
                    <a:gd name="connsiteX67" fmla="*/ 0 w 1548419"/>
                    <a:gd name="connsiteY67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3028 w 1548419"/>
                    <a:gd name="connsiteY10" fmla="*/ 69381 h 937540"/>
                    <a:gd name="connsiteX11" fmla="*/ 663481 w 1548419"/>
                    <a:gd name="connsiteY11" fmla="*/ 212164 h 937540"/>
                    <a:gd name="connsiteX12" fmla="*/ 604472 w 1548419"/>
                    <a:gd name="connsiteY12" fmla="*/ 364728 h 937540"/>
                    <a:gd name="connsiteX13" fmla="*/ 607501 w 1548419"/>
                    <a:gd name="connsiteY13" fmla="*/ 370967 h 937540"/>
                    <a:gd name="connsiteX14" fmla="*/ 768848 w 1548419"/>
                    <a:gd name="connsiteY14" fmla="*/ 344117 h 937540"/>
                    <a:gd name="connsiteX15" fmla="*/ 1074487 w 1548419"/>
                    <a:gd name="connsiteY15" fmla="*/ 232818 h 937540"/>
                    <a:gd name="connsiteX16" fmla="*/ 1483829 w 1548419"/>
                    <a:gd name="connsiteY16" fmla="*/ 100258 h 937540"/>
                    <a:gd name="connsiteX17" fmla="*/ 1548419 w 1548419"/>
                    <a:gd name="connsiteY17" fmla="*/ 90619 h 937540"/>
                    <a:gd name="connsiteX18" fmla="*/ 1548419 w 1548419"/>
                    <a:gd name="connsiteY18" fmla="*/ 104619 h 937540"/>
                    <a:gd name="connsiteX19" fmla="*/ 1424254 w 1548419"/>
                    <a:gd name="connsiteY19" fmla="*/ 140817 h 937540"/>
                    <a:gd name="connsiteX20" fmla="*/ 1338064 w 1548419"/>
                    <a:gd name="connsiteY20" fmla="*/ 235894 h 937540"/>
                    <a:gd name="connsiteX21" fmla="*/ 1329163 w 1548419"/>
                    <a:gd name="connsiteY21" fmla="*/ 311626 h 937540"/>
                    <a:gd name="connsiteX22" fmla="*/ 1400119 w 1548419"/>
                    <a:gd name="connsiteY22" fmla="*/ 333754 h 937540"/>
                    <a:gd name="connsiteX23" fmla="*/ 1424008 w 1548419"/>
                    <a:gd name="connsiteY23" fmla="*/ 377568 h 937540"/>
                    <a:gd name="connsiteX24" fmla="*/ 1381302 w 1548419"/>
                    <a:gd name="connsiteY24" fmla="*/ 466950 h 937540"/>
                    <a:gd name="connsiteX25" fmla="*/ 1285766 w 1548419"/>
                    <a:gd name="connsiteY25" fmla="*/ 450211 h 937540"/>
                    <a:gd name="connsiteX26" fmla="*/ 1273550 w 1548419"/>
                    <a:gd name="connsiteY26" fmla="*/ 353752 h 937540"/>
                    <a:gd name="connsiteX27" fmla="*/ 1311942 w 1548419"/>
                    <a:gd name="connsiteY27" fmla="*/ 318096 h 937540"/>
                    <a:gd name="connsiteX28" fmla="*/ 1322248 w 1548419"/>
                    <a:gd name="connsiteY28" fmla="*/ 302476 h 937540"/>
                    <a:gd name="connsiteX29" fmla="*/ 1338564 w 1548419"/>
                    <a:gd name="connsiteY29" fmla="*/ 177911 h 937540"/>
                    <a:gd name="connsiteX30" fmla="*/ 1239211 w 1548419"/>
                    <a:gd name="connsiteY30" fmla="*/ 242581 h 937540"/>
                    <a:gd name="connsiteX31" fmla="*/ 1226513 w 1548419"/>
                    <a:gd name="connsiteY31" fmla="*/ 252673 h 937540"/>
                    <a:gd name="connsiteX32" fmla="*/ 1160241 w 1548419"/>
                    <a:gd name="connsiteY32" fmla="*/ 365713 h 937540"/>
                    <a:gd name="connsiteX33" fmla="*/ 1176371 w 1548419"/>
                    <a:gd name="connsiteY33" fmla="*/ 537937 h 937540"/>
                    <a:gd name="connsiteX34" fmla="*/ 1250305 w 1548419"/>
                    <a:gd name="connsiteY34" fmla="*/ 530549 h 937540"/>
                    <a:gd name="connsiteX35" fmla="*/ 1343216 w 1548419"/>
                    <a:gd name="connsiteY35" fmla="*/ 717128 h 937540"/>
                    <a:gd name="connsiteX36" fmla="*/ 1223836 w 1548419"/>
                    <a:gd name="connsiteY36" fmla="*/ 777995 h 937540"/>
                    <a:gd name="connsiteX37" fmla="*/ 1117363 w 1548419"/>
                    <a:gd name="connsiteY37" fmla="*/ 690500 h 937540"/>
                    <a:gd name="connsiteX38" fmla="*/ 1157138 w 1548419"/>
                    <a:gd name="connsiteY38" fmla="*/ 556438 h 937540"/>
                    <a:gd name="connsiteX39" fmla="*/ 1166057 w 1548419"/>
                    <a:gd name="connsiteY39" fmla="*/ 529273 h 937540"/>
                    <a:gd name="connsiteX40" fmla="*/ 1142047 w 1548419"/>
                    <a:gd name="connsiteY40" fmla="*/ 365384 h 937540"/>
                    <a:gd name="connsiteX41" fmla="*/ 1145322 w 1548419"/>
                    <a:gd name="connsiteY41" fmla="*/ 330488 h 937540"/>
                    <a:gd name="connsiteX42" fmla="*/ 956098 w 1548419"/>
                    <a:gd name="connsiteY42" fmla="*/ 740288 h 937540"/>
                    <a:gd name="connsiteX43" fmla="*/ 1046696 w 1548419"/>
                    <a:gd name="connsiteY43" fmla="*/ 834327 h 937540"/>
                    <a:gd name="connsiteX44" fmla="*/ 957368 w 1548419"/>
                    <a:gd name="connsiteY44" fmla="*/ 937324 h 937540"/>
                    <a:gd name="connsiteX45" fmla="*/ 851193 w 1548419"/>
                    <a:gd name="connsiteY45" fmla="*/ 844450 h 937540"/>
                    <a:gd name="connsiteX46" fmla="*/ 923447 w 1548419"/>
                    <a:gd name="connsiteY46" fmla="*/ 745231 h 937540"/>
                    <a:gd name="connsiteX47" fmla="*/ 935585 w 1548419"/>
                    <a:gd name="connsiteY47" fmla="*/ 733085 h 937540"/>
                    <a:gd name="connsiteX48" fmla="*/ 995540 w 1548419"/>
                    <a:gd name="connsiteY48" fmla="*/ 514468 h 937540"/>
                    <a:gd name="connsiteX49" fmla="*/ 900073 w 1548419"/>
                    <a:gd name="connsiteY49" fmla="*/ 582052 h 937540"/>
                    <a:gd name="connsiteX50" fmla="*/ 851203 w 1548419"/>
                    <a:gd name="connsiteY50" fmla="*/ 673117 h 937540"/>
                    <a:gd name="connsiteX51" fmla="*/ 774900 w 1548419"/>
                    <a:gd name="connsiteY51" fmla="*/ 637879 h 937540"/>
                    <a:gd name="connsiteX52" fmla="*/ 794445 w 1548419"/>
                    <a:gd name="connsiteY52" fmla="*/ 552615 h 937540"/>
                    <a:gd name="connsiteX53" fmla="*/ 895848 w 1548419"/>
                    <a:gd name="connsiteY53" fmla="*/ 573050 h 937540"/>
                    <a:gd name="connsiteX54" fmla="*/ 1063972 w 1548419"/>
                    <a:gd name="connsiteY54" fmla="*/ 386708 h 937540"/>
                    <a:gd name="connsiteX55" fmla="*/ 994752 w 1548419"/>
                    <a:gd name="connsiteY55" fmla="*/ 406498 h 937540"/>
                    <a:gd name="connsiteX56" fmla="*/ 994752 w 1548419"/>
                    <a:gd name="connsiteY56" fmla="*/ 406498 h 937540"/>
                    <a:gd name="connsiteX57" fmla="*/ 1033508 w 1548419"/>
                    <a:gd name="connsiteY57" fmla="*/ 391773 h 937540"/>
                    <a:gd name="connsiteX58" fmla="*/ 1069459 w 1548419"/>
                    <a:gd name="connsiteY58" fmla="*/ 372846 h 937540"/>
                    <a:gd name="connsiteX59" fmla="*/ 1133059 w 1548419"/>
                    <a:gd name="connsiteY59" fmla="*/ 308226 h 937540"/>
                    <a:gd name="connsiteX60" fmla="*/ 1245472 w 1548419"/>
                    <a:gd name="connsiteY60" fmla="*/ 202455 h 937540"/>
                    <a:gd name="connsiteX61" fmla="*/ 1145697 w 1548419"/>
                    <a:gd name="connsiteY61" fmla="*/ 238096 h 937540"/>
                    <a:gd name="connsiteX62" fmla="*/ 868188 w 1548419"/>
                    <a:gd name="connsiteY62" fmla="*/ 340829 h 937540"/>
                    <a:gd name="connsiteX63" fmla="*/ 517691 w 1548419"/>
                    <a:gd name="connsiteY63" fmla="*/ 384898 h 937540"/>
                    <a:gd name="connsiteX64" fmla="*/ 79498 w 1548419"/>
                    <a:gd name="connsiteY64" fmla="*/ 196806 h 937540"/>
                    <a:gd name="connsiteX65" fmla="*/ 20671 w 1548419"/>
                    <a:gd name="connsiteY65" fmla="*/ 138248 h 937540"/>
                    <a:gd name="connsiteX66" fmla="*/ 0 w 1548419"/>
                    <a:gd name="connsiteY66" fmla="*/ 109452 h 937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548419" h="937540">
                      <a:moveTo>
                        <a:pt x="0" y="109452"/>
                      </a:moveTo>
                      <a:cubicBezTo>
                        <a:pt x="157577" y="285432"/>
                        <a:pt x="353751" y="373154"/>
                        <a:pt x="586616" y="370488"/>
                      </a:cubicBezTo>
                      <a:cubicBezTo>
                        <a:pt x="589097" y="313289"/>
                        <a:pt x="592214" y="256800"/>
                        <a:pt x="593986" y="200235"/>
                      </a:cubicBezTo>
                      <a:cubicBezTo>
                        <a:pt x="592641" y="200162"/>
                        <a:pt x="592005" y="199452"/>
                        <a:pt x="591296" y="200087"/>
                      </a:cubicBezTo>
                      <a:lnTo>
                        <a:pt x="575087" y="310492"/>
                      </a:lnTo>
                      <a:cubicBezTo>
                        <a:pt x="573932" y="319198"/>
                        <a:pt x="573412" y="328612"/>
                        <a:pt x="571548" y="337953"/>
                      </a:cubicBezTo>
                      <a:cubicBezTo>
                        <a:pt x="569163" y="356709"/>
                        <a:pt x="563561" y="360447"/>
                        <a:pt x="547231" y="350777"/>
                      </a:cubicBezTo>
                      <a:cubicBezTo>
                        <a:pt x="521073" y="335842"/>
                        <a:pt x="510304" y="310965"/>
                        <a:pt x="512571" y="282085"/>
                      </a:cubicBezTo>
                      <a:cubicBezTo>
                        <a:pt x="521240" y="186104"/>
                        <a:pt x="549152" y="95905"/>
                        <a:pt x="602172" y="15187"/>
                      </a:cubicBezTo>
                      <a:lnTo>
                        <a:pt x="609519" y="0"/>
                      </a:lnTo>
                      <a:lnTo>
                        <a:pt x="643028" y="69381"/>
                      </a:lnTo>
                      <a:cubicBezTo>
                        <a:pt x="649845" y="116976"/>
                        <a:pt x="660062" y="164083"/>
                        <a:pt x="663481" y="212164"/>
                      </a:cubicBezTo>
                      <a:cubicBezTo>
                        <a:pt x="667014" y="270370"/>
                        <a:pt x="652576" y="324212"/>
                        <a:pt x="604472" y="364728"/>
                      </a:cubicBezTo>
                      <a:cubicBezTo>
                        <a:pt x="605033" y="366782"/>
                        <a:pt x="606939" y="368911"/>
                        <a:pt x="607501" y="370967"/>
                      </a:cubicBezTo>
                      <a:cubicBezTo>
                        <a:pt x="661258" y="362465"/>
                        <a:pt x="714942" y="355309"/>
                        <a:pt x="768848" y="344117"/>
                      </a:cubicBezTo>
                      <a:cubicBezTo>
                        <a:pt x="875952" y="322371"/>
                        <a:pt x="974340" y="275185"/>
                        <a:pt x="1074487" y="232818"/>
                      </a:cubicBezTo>
                      <a:cubicBezTo>
                        <a:pt x="1207730" y="177437"/>
                        <a:pt x="1342020" y="127510"/>
                        <a:pt x="1483829" y="100258"/>
                      </a:cubicBezTo>
                      <a:lnTo>
                        <a:pt x="1548419" y="90619"/>
                      </a:lnTo>
                      <a:lnTo>
                        <a:pt x="1548419" y="104619"/>
                      </a:lnTo>
                      <a:lnTo>
                        <a:pt x="1424254" y="140817"/>
                      </a:lnTo>
                      <a:cubicBezTo>
                        <a:pt x="1374309" y="153576"/>
                        <a:pt x="1344283" y="184298"/>
                        <a:pt x="1338064" y="235894"/>
                      </a:cubicBezTo>
                      <a:cubicBezTo>
                        <a:pt x="1334673" y="260665"/>
                        <a:pt x="1332628" y="285510"/>
                        <a:pt x="1329163" y="311626"/>
                      </a:cubicBezTo>
                      <a:cubicBezTo>
                        <a:pt x="1357631" y="309150"/>
                        <a:pt x="1382963" y="314595"/>
                        <a:pt x="1400119" y="333754"/>
                      </a:cubicBezTo>
                      <a:cubicBezTo>
                        <a:pt x="1410920" y="345817"/>
                        <a:pt x="1420154" y="361841"/>
                        <a:pt x="1424008" y="377568"/>
                      </a:cubicBezTo>
                      <a:cubicBezTo>
                        <a:pt x="1433548" y="412497"/>
                        <a:pt x="1413912" y="450536"/>
                        <a:pt x="1381302" y="466950"/>
                      </a:cubicBezTo>
                      <a:cubicBezTo>
                        <a:pt x="1351457" y="482166"/>
                        <a:pt x="1308714" y="474412"/>
                        <a:pt x="1285766" y="450211"/>
                      </a:cubicBezTo>
                      <a:cubicBezTo>
                        <a:pt x="1260276" y="423172"/>
                        <a:pt x="1253013" y="383648"/>
                        <a:pt x="1273550" y="353752"/>
                      </a:cubicBezTo>
                      <a:cubicBezTo>
                        <a:pt x="1283072" y="340112"/>
                        <a:pt x="1299805" y="330243"/>
                        <a:pt x="1311942" y="318096"/>
                      </a:cubicBezTo>
                      <a:cubicBezTo>
                        <a:pt x="1316910" y="313648"/>
                        <a:pt x="1321952" y="307855"/>
                        <a:pt x="1322248" y="302476"/>
                      </a:cubicBezTo>
                      <a:cubicBezTo>
                        <a:pt x="1328510" y="262349"/>
                        <a:pt x="1332790" y="221437"/>
                        <a:pt x="1338564" y="177911"/>
                      </a:cubicBezTo>
                      <a:cubicBezTo>
                        <a:pt x="1305659" y="199704"/>
                        <a:pt x="1272117" y="220787"/>
                        <a:pt x="1239211" y="242581"/>
                      </a:cubicBezTo>
                      <a:cubicBezTo>
                        <a:pt x="1235028" y="245048"/>
                        <a:pt x="1232041" y="250280"/>
                        <a:pt x="1226513" y="252673"/>
                      </a:cubicBezTo>
                      <a:cubicBezTo>
                        <a:pt x="1179373" y="275706"/>
                        <a:pt x="1162988" y="315948"/>
                        <a:pt x="1160241" y="365713"/>
                      </a:cubicBezTo>
                      <a:cubicBezTo>
                        <a:pt x="1156267" y="425528"/>
                        <a:pt x="1159801" y="483733"/>
                        <a:pt x="1176371" y="537937"/>
                      </a:cubicBezTo>
                      <a:cubicBezTo>
                        <a:pt x="1201513" y="534602"/>
                        <a:pt x="1226095" y="529213"/>
                        <a:pt x="1250305" y="530549"/>
                      </a:cubicBezTo>
                      <a:cubicBezTo>
                        <a:pt x="1337729" y="535373"/>
                        <a:pt x="1394297" y="647095"/>
                        <a:pt x="1343216" y="717128"/>
                      </a:cubicBezTo>
                      <a:cubicBezTo>
                        <a:pt x="1315509" y="754722"/>
                        <a:pt x="1276067" y="784924"/>
                        <a:pt x="1223836" y="777995"/>
                      </a:cubicBezTo>
                      <a:cubicBezTo>
                        <a:pt x="1170258" y="770992"/>
                        <a:pt x="1132738" y="741939"/>
                        <a:pt x="1117363" y="690500"/>
                      </a:cubicBezTo>
                      <a:cubicBezTo>
                        <a:pt x="1101989" y="639062"/>
                        <a:pt x="1116056" y="591945"/>
                        <a:pt x="1157138" y="556438"/>
                      </a:cubicBezTo>
                      <a:cubicBezTo>
                        <a:pt x="1166364" y="548178"/>
                        <a:pt x="1167444" y="540817"/>
                        <a:pt x="1166057" y="529273"/>
                      </a:cubicBezTo>
                      <a:cubicBezTo>
                        <a:pt x="1156921" y="474806"/>
                        <a:pt x="1149129" y="420412"/>
                        <a:pt x="1142047" y="365384"/>
                      </a:cubicBezTo>
                      <a:cubicBezTo>
                        <a:pt x="1140661" y="353840"/>
                        <a:pt x="1144018" y="341883"/>
                        <a:pt x="1145322" y="330488"/>
                      </a:cubicBezTo>
                      <a:cubicBezTo>
                        <a:pt x="1067404" y="373407"/>
                        <a:pt x="960342" y="602241"/>
                        <a:pt x="956098" y="740288"/>
                      </a:cubicBezTo>
                      <a:cubicBezTo>
                        <a:pt x="1013901" y="756294"/>
                        <a:pt x="1042006" y="784826"/>
                        <a:pt x="1046696" y="834327"/>
                      </a:cubicBezTo>
                      <a:cubicBezTo>
                        <a:pt x="1051383" y="883827"/>
                        <a:pt x="1008140" y="934055"/>
                        <a:pt x="957368" y="937324"/>
                      </a:cubicBezTo>
                      <a:cubicBezTo>
                        <a:pt x="901853" y="941007"/>
                        <a:pt x="852334" y="897128"/>
                        <a:pt x="851193" y="844450"/>
                      </a:cubicBezTo>
                      <a:cubicBezTo>
                        <a:pt x="850465" y="796518"/>
                        <a:pt x="877388" y="760903"/>
                        <a:pt x="923447" y="745231"/>
                      </a:cubicBezTo>
                      <a:cubicBezTo>
                        <a:pt x="928266" y="743475"/>
                        <a:pt x="934653" y="737756"/>
                        <a:pt x="935585" y="733085"/>
                      </a:cubicBezTo>
                      <a:cubicBezTo>
                        <a:pt x="943776" y="657989"/>
                        <a:pt x="965904" y="587033"/>
                        <a:pt x="995540" y="514468"/>
                      </a:cubicBezTo>
                      <a:lnTo>
                        <a:pt x="900073" y="582052"/>
                      </a:lnTo>
                      <a:cubicBezTo>
                        <a:pt x="904613" y="634242"/>
                        <a:pt x="890241" y="662455"/>
                        <a:pt x="851203" y="673117"/>
                      </a:cubicBezTo>
                      <a:cubicBezTo>
                        <a:pt x="821093" y="680899"/>
                        <a:pt x="787501" y="666230"/>
                        <a:pt x="774900" y="637879"/>
                      </a:cubicBezTo>
                      <a:cubicBezTo>
                        <a:pt x="760467" y="606053"/>
                        <a:pt x="769196" y="570109"/>
                        <a:pt x="794445" y="552615"/>
                      </a:cubicBezTo>
                      <a:cubicBezTo>
                        <a:pt x="826715" y="530112"/>
                        <a:pt x="860043" y="537347"/>
                        <a:pt x="895848" y="573050"/>
                      </a:cubicBezTo>
                      <a:cubicBezTo>
                        <a:pt x="978287" y="533753"/>
                        <a:pt x="1024063" y="462079"/>
                        <a:pt x="1063972" y="386708"/>
                      </a:cubicBezTo>
                      <a:lnTo>
                        <a:pt x="994752" y="406498"/>
                      </a:lnTo>
                      <a:lnTo>
                        <a:pt x="994752" y="406498"/>
                      </a:lnTo>
                      <a:lnTo>
                        <a:pt x="1033508" y="391773"/>
                      </a:lnTo>
                      <a:cubicBezTo>
                        <a:pt x="1046431" y="386752"/>
                        <a:pt x="1058889" y="381032"/>
                        <a:pt x="1069459" y="372846"/>
                      </a:cubicBezTo>
                      <a:cubicBezTo>
                        <a:pt x="1093363" y="355277"/>
                        <a:pt x="1110988" y="329268"/>
                        <a:pt x="1133059" y="308226"/>
                      </a:cubicBezTo>
                      <a:cubicBezTo>
                        <a:pt x="1170742" y="273205"/>
                        <a:pt x="1209696" y="239603"/>
                        <a:pt x="1245472" y="202455"/>
                      </a:cubicBezTo>
                      <a:lnTo>
                        <a:pt x="1145697" y="238096"/>
                      </a:lnTo>
                      <a:cubicBezTo>
                        <a:pt x="1053431" y="272129"/>
                        <a:pt x="961651" y="309562"/>
                        <a:pt x="868188" y="340829"/>
                      </a:cubicBezTo>
                      <a:cubicBezTo>
                        <a:pt x="754814" y="378420"/>
                        <a:pt x="637322" y="392848"/>
                        <a:pt x="517691" y="384898"/>
                      </a:cubicBezTo>
                      <a:cubicBezTo>
                        <a:pt x="351061" y="373006"/>
                        <a:pt x="202532" y="314220"/>
                        <a:pt x="79498" y="196806"/>
                      </a:cubicBezTo>
                      <a:cubicBezTo>
                        <a:pt x="59653" y="177499"/>
                        <a:pt x="39807" y="158191"/>
                        <a:pt x="20671" y="138248"/>
                      </a:cubicBezTo>
                      <a:cubicBezTo>
                        <a:pt x="13046" y="129733"/>
                        <a:pt x="6205" y="119237"/>
                        <a:pt x="0" y="10945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7094EA21-7A07-469A-A20B-A5343015B17E}"/>
                    </a:ext>
                  </a:extLst>
                </p:cNvPr>
                <p:cNvGrpSpPr/>
                <p:nvPr/>
              </p:nvGrpSpPr>
              <p:grpSpPr>
                <a:xfrm>
                  <a:off x="1959794" y="490144"/>
                  <a:ext cx="2865460" cy="4204090"/>
                  <a:chOff x="1959794" y="490144"/>
                  <a:chExt cx="2865460" cy="4204090"/>
                </a:xfrm>
                <a:grpFill/>
              </p:grpSpPr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7801A580-E117-478B-B2CA-ACB2F263959E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740517" y="490144"/>
                    <a:ext cx="1129739" cy="1433111"/>
                  </a:xfrm>
                  <a:custGeom>
                    <a:avLst/>
                    <a:gdLst>
                      <a:gd name="connsiteX0" fmla="*/ 0 w 386447"/>
                      <a:gd name="connsiteY0" fmla="*/ 0 h 490221"/>
                      <a:gd name="connsiteX1" fmla="*/ 111695 w 386447"/>
                      <a:gd name="connsiteY1" fmla="*/ 66196 h 490221"/>
                      <a:gd name="connsiteX2" fmla="*/ 333725 w 386447"/>
                      <a:gd name="connsiteY2" fmla="*/ 259899 h 490221"/>
                      <a:gd name="connsiteX3" fmla="*/ 385164 w 386447"/>
                      <a:gd name="connsiteY3" fmla="*/ 440142 h 490221"/>
                      <a:gd name="connsiteX4" fmla="*/ 365105 w 386447"/>
                      <a:gd name="connsiteY4" fmla="*/ 449154 h 490221"/>
                      <a:gd name="connsiteX5" fmla="*/ 266025 w 386447"/>
                      <a:gd name="connsiteY5" fmla="*/ 349925 h 490221"/>
                      <a:gd name="connsiteX6" fmla="*/ 182409 w 386447"/>
                      <a:gd name="connsiteY6" fmla="*/ 239409 h 490221"/>
                      <a:gd name="connsiteX7" fmla="*/ 172242 w 386447"/>
                      <a:gd name="connsiteY7" fmla="*/ 228054 h 490221"/>
                      <a:gd name="connsiteX8" fmla="*/ 168769 w 386447"/>
                      <a:gd name="connsiteY8" fmla="*/ 229887 h 490221"/>
                      <a:gd name="connsiteX9" fmla="*/ 289957 w 386447"/>
                      <a:gd name="connsiteY9" fmla="*/ 405209 h 490221"/>
                      <a:gd name="connsiteX10" fmla="*/ 325242 w 386447"/>
                      <a:gd name="connsiteY10" fmla="*/ 450327 h 490221"/>
                      <a:gd name="connsiteX11" fmla="*/ 318229 w 386447"/>
                      <a:gd name="connsiteY11" fmla="*/ 479620 h 490221"/>
                      <a:gd name="connsiteX12" fmla="*/ 204795 w 386447"/>
                      <a:gd name="connsiteY12" fmla="*/ 457172 h 490221"/>
                      <a:gd name="connsiteX13" fmla="*/ 63636 w 386447"/>
                      <a:gd name="connsiteY13" fmla="*/ 228133 h 490221"/>
                      <a:gd name="connsiteX14" fmla="*/ 455 w 386447"/>
                      <a:gd name="connsiteY14" fmla="*/ 16213 h 490221"/>
                      <a:gd name="connsiteX15" fmla="*/ 0 w 386447"/>
                      <a:gd name="connsiteY15" fmla="*/ 0 h 490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6447" h="490221">
                        <a:moveTo>
                          <a:pt x="0" y="0"/>
                        </a:moveTo>
                        <a:cubicBezTo>
                          <a:pt x="39237" y="22401"/>
                          <a:pt x="75858" y="43308"/>
                          <a:pt x="111695" y="66196"/>
                        </a:cubicBezTo>
                        <a:cubicBezTo>
                          <a:pt x="195812" y="118730"/>
                          <a:pt x="274105" y="179037"/>
                          <a:pt x="333725" y="259899"/>
                        </a:cubicBezTo>
                        <a:cubicBezTo>
                          <a:pt x="373944" y="313383"/>
                          <a:pt x="391564" y="373041"/>
                          <a:pt x="385164" y="440142"/>
                        </a:cubicBezTo>
                        <a:cubicBezTo>
                          <a:pt x="383563" y="456918"/>
                          <a:pt x="377961" y="460656"/>
                          <a:pt x="365105" y="449154"/>
                        </a:cubicBezTo>
                        <a:cubicBezTo>
                          <a:pt x="331132" y="416925"/>
                          <a:pt x="297159" y="384695"/>
                          <a:pt x="266025" y="349925"/>
                        </a:cubicBezTo>
                        <a:cubicBezTo>
                          <a:pt x="236236" y="315229"/>
                          <a:pt x="210069" y="276010"/>
                          <a:pt x="182409" y="239409"/>
                        </a:cubicBezTo>
                        <a:cubicBezTo>
                          <a:pt x="179232" y="235860"/>
                          <a:pt x="175419" y="231603"/>
                          <a:pt x="172242" y="228054"/>
                        </a:cubicBezTo>
                        <a:cubicBezTo>
                          <a:pt x="172242" y="228054"/>
                          <a:pt x="170188" y="228616"/>
                          <a:pt x="168769" y="229887"/>
                        </a:cubicBezTo>
                        <a:cubicBezTo>
                          <a:pt x="209401" y="288116"/>
                          <a:pt x="249324" y="346981"/>
                          <a:pt x="289957" y="405209"/>
                        </a:cubicBezTo>
                        <a:cubicBezTo>
                          <a:pt x="301245" y="420672"/>
                          <a:pt x="313243" y="435500"/>
                          <a:pt x="325242" y="450327"/>
                        </a:cubicBezTo>
                        <a:cubicBezTo>
                          <a:pt x="335969" y="463735"/>
                          <a:pt x="332834" y="471657"/>
                          <a:pt x="318229" y="479620"/>
                        </a:cubicBezTo>
                        <a:cubicBezTo>
                          <a:pt x="279382" y="499062"/>
                          <a:pt x="234584" y="491868"/>
                          <a:pt x="204795" y="457172"/>
                        </a:cubicBezTo>
                        <a:cubicBezTo>
                          <a:pt x="145852" y="388490"/>
                          <a:pt x="98114" y="312330"/>
                          <a:pt x="63636" y="228133"/>
                        </a:cubicBezTo>
                        <a:cubicBezTo>
                          <a:pt x="35702" y="159813"/>
                          <a:pt x="12587" y="89733"/>
                          <a:pt x="455" y="16213"/>
                        </a:cubicBezTo>
                        <a:cubicBezTo>
                          <a:pt x="-32" y="12814"/>
                          <a:pt x="190" y="877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140213FA-C2AD-480F-A03A-E961AFA2F124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675917" y="1158307"/>
                    <a:ext cx="570393" cy="1483745"/>
                  </a:xfrm>
                  <a:custGeom>
                    <a:avLst/>
                    <a:gdLst>
                      <a:gd name="connsiteX0" fmla="*/ 120980 w 195113"/>
                      <a:gd name="connsiteY0" fmla="*/ 0 h 507541"/>
                      <a:gd name="connsiteX1" fmla="*/ 166088 w 195113"/>
                      <a:gd name="connsiteY1" fmla="*/ 136049 h 507541"/>
                      <a:gd name="connsiteX2" fmla="*/ 193557 w 195113"/>
                      <a:gd name="connsiteY2" fmla="*/ 359490 h 507541"/>
                      <a:gd name="connsiteX3" fmla="*/ 127147 w 195113"/>
                      <a:gd name="connsiteY3" fmla="*/ 499504 h 507541"/>
                      <a:gd name="connsiteX4" fmla="*/ 113887 w 195113"/>
                      <a:gd name="connsiteY4" fmla="*/ 507541 h 507541"/>
                      <a:gd name="connsiteX5" fmla="*/ 101764 w 195113"/>
                      <a:gd name="connsiteY5" fmla="*/ 262687 h 507541"/>
                      <a:gd name="connsiteX6" fmla="*/ 91816 w 195113"/>
                      <a:gd name="connsiteY6" fmla="*/ 332965 h 507541"/>
                      <a:gd name="connsiteX7" fmla="*/ 83833 w 195113"/>
                      <a:gd name="connsiteY7" fmla="*/ 465410 h 507541"/>
                      <a:gd name="connsiteX8" fmla="*/ 55111 w 195113"/>
                      <a:gd name="connsiteY8" fmla="*/ 484736 h 507541"/>
                      <a:gd name="connsiteX9" fmla="*/ 13 w 195113"/>
                      <a:gd name="connsiteY9" fmla="*/ 407496 h 507541"/>
                      <a:gd name="connsiteX10" fmla="*/ 110187 w 195113"/>
                      <a:gd name="connsiteY10" fmla="*/ 12222 h 507541"/>
                      <a:gd name="connsiteX11" fmla="*/ 120980 w 195113"/>
                      <a:gd name="connsiteY11" fmla="*/ 0 h 507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5113" h="507541">
                        <a:moveTo>
                          <a:pt x="120980" y="0"/>
                        </a:moveTo>
                        <a:cubicBezTo>
                          <a:pt x="136577" y="47405"/>
                          <a:pt x="153032" y="91483"/>
                          <a:pt x="166088" y="136049"/>
                        </a:cubicBezTo>
                        <a:cubicBezTo>
                          <a:pt x="186364" y="208669"/>
                          <a:pt x="199842" y="282264"/>
                          <a:pt x="193557" y="359490"/>
                        </a:cubicBezTo>
                        <a:cubicBezTo>
                          <a:pt x="189169" y="414560"/>
                          <a:pt x="167033" y="461232"/>
                          <a:pt x="127147" y="499504"/>
                        </a:cubicBezTo>
                        <a:cubicBezTo>
                          <a:pt x="124383" y="500699"/>
                          <a:pt x="120199" y="503168"/>
                          <a:pt x="113887" y="507541"/>
                        </a:cubicBezTo>
                        <a:cubicBezTo>
                          <a:pt x="91440" y="425357"/>
                          <a:pt x="101982" y="344318"/>
                          <a:pt x="101764" y="262687"/>
                        </a:cubicBezTo>
                        <a:cubicBezTo>
                          <a:pt x="98448" y="286113"/>
                          <a:pt x="93787" y="309465"/>
                          <a:pt x="91816" y="332965"/>
                        </a:cubicBezTo>
                        <a:cubicBezTo>
                          <a:pt x="88022" y="377275"/>
                          <a:pt x="86283" y="421025"/>
                          <a:pt x="83833" y="465410"/>
                        </a:cubicBezTo>
                        <a:cubicBezTo>
                          <a:pt x="82572" y="488275"/>
                          <a:pt x="76969" y="492013"/>
                          <a:pt x="55111" y="484736"/>
                        </a:cubicBezTo>
                        <a:cubicBezTo>
                          <a:pt x="22641" y="474175"/>
                          <a:pt x="-646" y="443885"/>
                          <a:pt x="13" y="407496"/>
                        </a:cubicBezTo>
                        <a:cubicBezTo>
                          <a:pt x="3060" y="266685"/>
                          <a:pt x="34056" y="132812"/>
                          <a:pt x="110187" y="12222"/>
                        </a:cubicBezTo>
                        <a:cubicBezTo>
                          <a:pt x="112390" y="8971"/>
                          <a:pt x="115229" y="6429"/>
                          <a:pt x="12098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id="{52767632-C9ED-422E-BD65-8BFC14D1BC91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1959794" y="1899859"/>
                    <a:ext cx="1286222" cy="484021"/>
                  </a:xfrm>
                  <a:custGeom>
                    <a:avLst/>
                    <a:gdLst>
                      <a:gd name="connsiteX0" fmla="*/ 0 w 439975"/>
                      <a:gd name="connsiteY0" fmla="*/ 95812 h 165568"/>
                      <a:gd name="connsiteX1" fmla="*/ 306803 w 439975"/>
                      <a:gd name="connsiteY1" fmla="*/ 91 h 165568"/>
                      <a:gd name="connsiteX2" fmla="*/ 430519 w 439975"/>
                      <a:gd name="connsiteY2" fmla="*/ 44017 h 165568"/>
                      <a:gd name="connsiteX3" fmla="*/ 439975 w 439975"/>
                      <a:gd name="connsiteY3" fmla="*/ 56006 h 165568"/>
                      <a:gd name="connsiteX4" fmla="*/ 240745 w 439975"/>
                      <a:gd name="connsiteY4" fmla="*/ 84812 h 165568"/>
                      <a:gd name="connsiteX5" fmla="*/ 241084 w 439975"/>
                      <a:gd name="connsiteY5" fmla="*/ 90901 h 165568"/>
                      <a:gd name="connsiteX6" fmla="*/ 425380 w 439975"/>
                      <a:gd name="connsiteY6" fmla="*/ 88253 h 165568"/>
                      <a:gd name="connsiteX7" fmla="*/ 364586 w 439975"/>
                      <a:gd name="connsiteY7" fmla="*/ 163146 h 165568"/>
                      <a:gd name="connsiteX8" fmla="*/ 226316 w 439975"/>
                      <a:gd name="connsiteY8" fmla="*/ 162937 h 165568"/>
                      <a:gd name="connsiteX9" fmla="*/ 11734 w 439975"/>
                      <a:gd name="connsiteY9" fmla="*/ 103205 h 165568"/>
                      <a:gd name="connsiteX10" fmla="*/ 0 w 439975"/>
                      <a:gd name="connsiteY10" fmla="*/ 95812 h 16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9975" h="165568">
                        <a:moveTo>
                          <a:pt x="0" y="95812"/>
                        </a:moveTo>
                        <a:cubicBezTo>
                          <a:pt x="98612" y="44591"/>
                          <a:pt x="196704" y="2785"/>
                          <a:pt x="306803" y="91"/>
                        </a:cubicBezTo>
                        <a:cubicBezTo>
                          <a:pt x="354100" y="-1347"/>
                          <a:pt x="395053" y="14404"/>
                          <a:pt x="430519" y="44017"/>
                        </a:cubicBezTo>
                        <a:cubicBezTo>
                          <a:pt x="434405" y="46930"/>
                          <a:pt x="435528" y="51039"/>
                          <a:pt x="439975" y="56006"/>
                        </a:cubicBezTo>
                        <a:cubicBezTo>
                          <a:pt x="375128" y="82108"/>
                          <a:pt x="307805" y="79743"/>
                          <a:pt x="240745" y="84812"/>
                        </a:cubicBezTo>
                        <a:cubicBezTo>
                          <a:pt x="241306" y="86866"/>
                          <a:pt x="240523" y="88847"/>
                          <a:pt x="241084" y="90901"/>
                        </a:cubicBezTo>
                        <a:cubicBezTo>
                          <a:pt x="302540" y="89570"/>
                          <a:pt x="363923" y="89584"/>
                          <a:pt x="425380" y="88253"/>
                        </a:cubicBezTo>
                        <a:cubicBezTo>
                          <a:pt x="431372" y="126358"/>
                          <a:pt x="406578" y="160067"/>
                          <a:pt x="364586" y="163146"/>
                        </a:cubicBezTo>
                        <a:cubicBezTo>
                          <a:pt x="318559" y="166003"/>
                          <a:pt x="271972" y="166805"/>
                          <a:pt x="226316" y="162937"/>
                        </a:cubicBezTo>
                        <a:cubicBezTo>
                          <a:pt x="151071" y="157436"/>
                          <a:pt x="79257" y="138634"/>
                          <a:pt x="11734" y="103205"/>
                        </a:cubicBezTo>
                        <a:cubicBezTo>
                          <a:pt x="9119" y="101711"/>
                          <a:pt x="5867" y="99508"/>
                          <a:pt x="0" y="9581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id="{4D3D0CE9-BEA7-45B0-9B56-6BF56DB43161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881248" y="2036970"/>
                    <a:ext cx="511340" cy="1296244"/>
                  </a:xfrm>
                  <a:custGeom>
                    <a:avLst/>
                    <a:gdLst>
                      <a:gd name="connsiteX0" fmla="*/ 126636 w 174913"/>
                      <a:gd name="connsiteY0" fmla="*/ 0 h 443403"/>
                      <a:gd name="connsiteX1" fmla="*/ 155330 w 174913"/>
                      <a:gd name="connsiteY1" fmla="*/ 103439 h 443403"/>
                      <a:gd name="connsiteX2" fmla="*/ 171586 w 174913"/>
                      <a:gd name="connsiteY2" fmla="*/ 310072 h 443403"/>
                      <a:gd name="connsiteX3" fmla="*/ 94076 w 174913"/>
                      <a:gd name="connsiteY3" fmla="*/ 443403 h 443403"/>
                      <a:gd name="connsiteX4" fmla="*/ 95042 w 174913"/>
                      <a:gd name="connsiteY4" fmla="*/ 230300 h 443403"/>
                      <a:gd name="connsiteX5" fmla="*/ 76810 w 174913"/>
                      <a:gd name="connsiteY5" fmla="*/ 328452 h 443403"/>
                      <a:gd name="connsiteX6" fmla="*/ 68619 w 174913"/>
                      <a:gd name="connsiteY6" fmla="*/ 403549 h 443403"/>
                      <a:gd name="connsiteX7" fmla="*/ 44154 w 174913"/>
                      <a:gd name="connsiteY7" fmla="*/ 419063 h 443403"/>
                      <a:gd name="connsiteX8" fmla="*/ 303 w 174913"/>
                      <a:gd name="connsiteY8" fmla="*/ 345816 h 443403"/>
                      <a:gd name="connsiteX9" fmla="*/ 49837 w 174913"/>
                      <a:gd name="connsiteY9" fmla="*/ 132695 h 443403"/>
                      <a:gd name="connsiteX10" fmla="*/ 114425 w 174913"/>
                      <a:gd name="connsiteY10" fmla="*/ 13491 h 443403"/>
                      <a:gd name="connsiteX11" fmla="*/ 126636 w 174913"/>
                      <a:gd name="connsiteY11" fmla="*/ 0 h 44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4913" h="443403">
                        <a:moveTo>
                          <a:pt x="126636" y="0"/>
                        </a:moveTo>
                        <a:cubicBezTo>
                          <a:pt x="136737" y="36983"/>
                          <a:pt x="147061" y="69930"/>
                          <a:pt x="155330" y="103439"/>
                        </a:cubicBezTo>
                        <a:cubicBezTo>
                          <a:pt x="171160" y="171093"/>
                          <a:pt x="180189" y="239720"/>
                          <a:pt x="171586" y="310072"/>
                        </a:cubicBezTo>
                        <a:cubicBezTo>
                          <a:pt x="165218" y="364359"/>
                          <a:pt x="141248" y="407556"/>
                          <a:pt x="94076" y="443403"/>
                        </a:cubicBezTo>
                        <a:cubicBezTo>
                          <a:pt x="78619" y="369025"/>
                          <a:pt x="93237" y="299678"/>
                          <a:pt x="95042" y="230300"/>
                        </a:cubicBezTo>
                        <a:cubicBezTo>
                          <a:pt x="88516" y="262992"/>
                          <a:pt x="81990" y="295685"/>
                          <a:pt x="76810" y="328452"/>
                        </a:cubicBezTo>
                        <a:cubicBezTo>
                          <a:pt x="73420" y="353222"/>
                          <a:pt x="72009" y="378778"/>
                          <a:pt x="68619" y="403549"/>
                        </a:cubicBezTo>
                        <a:cubicBezTo>
                          <a:pt x="66236" y="422304"/>
                          <a:pt x="61342" y="425407"/>
                          <a:pt x="44154" y="419063"/>
                        </a:cubicBezTo>
                        <a:cubicBezTo>
                          <a:pt x="13103" y="407231"/>
                          <a:pt x="-2410" y="382766"/>
                          <a:pt x="303" y="345816"/>
                        </a:cubicBezTo>
                        <a:cubicBezTo>
                          <a:pt x="4384" y="271841"/>
                          <a:pt x="19151" y="199805"/>
                          <a:pt x="49837" y="132695"/>
                        </a:cubicBezTo>
                        <a:cubicBezTo>
                          <a:pt x="68276" y="91891"/>
                          <a:pt x="92023" y="52728"/>
                          <a:pt x="114425" y="13491"/>
                        </a:cubicBezTo>
                        <a:cubicBezTo>
                          <a:pt x="116627" y="10240"/>
                          <a:pt x="120175" y="7063"/>
                          <a:pt x="126636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Freeform: Shape 435">
                    <a:extLst>
                      <a:ext uri="{FF2B5EF4-FFF2-40B4-BE49-F238E27FC236}">
                        <a16:creationId xmlns:a16="http://schemas.microsoft.com/office/drawing/2014/main" id="{F99BBFE1-4D3B-4C4F-AF92-D0BA5DFF3D6F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283489" y="2806864"/>
                    <a:ext cx="1200176" cy="587303"/>
                  </a:xfrm>
                  <a:custGeom>
                    <a:avLst/>
                    <a:gdLst>
                      <a:gd name="connsiteX0" fmla="*/ 0 w 410541"/>
                      <a:gd name="connsiteY0" fmla="*/ 188167 h 200898"/>
                      <a:gd name="connsiteX1" fmla="*/ 81604 w 410541"/>
                      <a:gd name="connsiteY1" fmla="*/ 115097 h 200898"/>
                      <a:gd name="connsiteX2" fmla="*/ 225630 w 410541"/>
                      <a:gd name="connsiteY2" fmla="*/ 23212 h 200898"/>
                      <a:gd name="connsiteX3" fmla="*/ 392029 w 410541"/>
                      <a:gd name="connsiteY3" fmla="*/ 14855 h 200898"/>
                      <a:gd name="connsiteX4" fmla="*/ 404398 w 410541"/>
                      <a:gd name="connsiteY4" fmla="*/ 22957 h 200898"/>
                      <a:gd name="connsiteX5" fmla="*/ 395025 w 410541"/>
                      <a:gd name="connsiteY5" fmla="*/ 33907 h 200898"/>
                      <a:gd name="connsiteX6" fmla="*/ 240791 w 410541"/>
                      <a:gd name="connsiteY6" fmla="*/ 102970 h 200898"/>
                      <a:gd name="connsiteX7" fmla="*/ 216772 w 410541"/>
                      <a:gd name="connsiteY7" fmla="*/ 110414 h 200898"/>
                      <a:gd name="connsiteX8" fmla="*/ 219016 w 410541"/>
                      <a:gd name="connsiteY8" fmla="*/ 118632 h 200898"/>
                      <a:gd name="connsiteX9" fmla="*/ 377813 w 410541"/>
                      <a:gd name="connsiteY9" fmla="*/ 64661 h 200898"/>
                      <a:gd name="connsiteX10" fmla="*/ 410251 w 410541"/>
                      <a:gd name="connsiteY10" fmla="*/ 88036 h 200898"/>
                      <a:gd name="connsiteX11" fmla="*/ 356776 w 410541"/>
                      <a:gd name="connsiteY11" fmla="*/ 152540 h 200898"/>
                      <a:gd name="connsiteX12" fmla="*/ 138947 w 410541"/>
                      <a:gd name="connsiteY12" fmla="*/ 200556 h 200898"/>
                      <a:gd name="connsiteX13" fmla="*/ 2245 w 410541"/>
                      <a:gd name="connsiteY13" fmla="*/ 196386 h 200898"/>
                      <a:gd name="connsiteX14" fmla="*/ 0 w 410541"/>
                      <a:gd name="connsiteY14" fmla="*/ 188167 h 2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0541" h="200898">
                        <a:moveTo>
                          <a:pt x="0" y="188167"/>
                        </a:moveTo>
                        <a:cubicBezTo>
                          <a:pt x="26965" y="164022"/>
                          <a:pt x="54004" y="138533"/>
                          <a:pt x="81604" y="115097"/>
                        </a:cubicBezTo>
                        <a:cubicBezTo>
                          <a:pt x="125451" y="78393"/>
                          <a:pt x="173036" y="47292"/>
                          <a:pt x="225630" y="23212"/>
                        </a:cubicBezTo>
                        <a:cubicBezTo>
                          <a:pt x="280278" y="-1430"/>
                          <a:pt x="335382" y="-9857"/>
                          <a:pt x="392029" y="14855"/>
                        </a:cubicBezTo>
                        <a:cubicBezTo>
                          <a:pt x="396625" y="17132"/>
                          <a:pt x="400512" y="20044"/>
                          <a:pt x="404398" y="22957"/>
                        </a:cubicBezTo>
                        <a:cubicBezTo>
                          <a:pt x="401486" y="26843"/>
                          <a:pt x="399208" y="31440"/>
                          <a:pt x="395025" y="33907"/>
                        </a:cubicBezTo>
                        <a:cubicBezTo>
                          <a:pt x="348002" y="67063"/>
                          <a:pt x="294434" y="84344"/>
                          <a:pt x="240791" y="102970"/>
                        </a:cubicBezTo>
                        <a:cubicBezTo>
                          <a:pt x="233208" y="105924"/>
                          <a:pt x="224990" y="108169"/>
                          <a:pt x="216772" y="110414"/>
                        </a:cubicBezTo>
                        <a:cubicBezTo>
                          <a:pt x="217968" y="113177"/>
                          <a:pt x="219165" y="115942"/>
                          <a:pt x="219016" y="118632"/>
                        </a:cubicBezTo>
                        <a:cubicBezTo>
                          <a:pt x="271948" y="100641"/>
                          <a:pt x="324807" y="83996"/>
                          <a:pt x="377813" y="64661"/>
                        </a:cubicBezTo>
                        <a:cubicBezTo>
                          <a:pt x="406726" y="54114"/>
                          <a:pt x="411958" y="57101"/>
                          <a:pt x="410251" y="88036"/>
                        </a:cubicBezTo>
                        <a:cubicBezTo>
                          <a:pt x="408322" y="123006"/>
                          <a:pt x="385763" y="140648"/>
                          <a:pt x="356776" y="152540"/>
                        </a:cubicBezTo>
                        <a:cubicBezTo>
                          <a:pt x="287110" y="180400"/>
                          <a:pt x="213928" y="198622"/>
                          <a:pt x="138947" y="200556"/>
                        </a:cubicBezTo>
                        <a:cubicBezTo>
                          <a:pt x="92995" y="202067"/>
                          <a:pt x="47339" y="198200"/>
                          <a:pt x="2245" y="196386"/>
                        </a:cubicBezTo>
                        <a:cubicBezTo>
                          <a:pt x="1048" y="193622"/>
                          <a:pt x="1197" y="190931"/>
                          <a:pt x="0" y="188167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AE7D6584-8C16-4F8E-BBA4-2878E69DD12F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232277" y="3732477"/>
                    <a:ext cx="614580" cy="837788"/>
                  </a:xfrm>
                  <a:custGeom>
                    <a:avLst/>
                    <a:gdLst>
                      <a:gd name="connsiteX0" fmla="*/ 115123 w 210228"/>
                      <a:gd name="connsiteY0" fmla="*/ 20163 h 286580"/>
                      <a:gd name="connsiteX1" fmla="*/ 172981 w 210228"/>
                      <a:gd name="connsiteY1" fmla="*/ 0 h 286580"/>
                      <a:gd name="connsiteX2" fmla="*/ 106158 w 210228"/>
                      <a:gd name="connsiteY2" fmla="*/ 135268 h 286580"/>
                      <a:gd name="connsiteX3" fmla="*/ 184460 w 210228"/>
                      <a:gd name="connsiteY3" fmla="*/ 24242 h 286580"/>
                      <a:gd name="connsiteX4" fmla="*/ 202047 w 210228"/>
                      <a:gd name="connsiteY4" fmla="*/ 96714 h 286580"/>
                      <a:gd name="connsiteX5" fmla="*/ 77579 w 210228"/>
                      <a:gd name="connsiteY5" fmla="*/ 237571 h 286580"/>
                      <a:gd name="connsiteX6" fmla="*/ 0 w 210228"/>
                      <a:gd name="connsiteY6" fmla="*/ 286580 h 286580"/>
                      <a:gd name="connsiteX7" fmla="*/ 73777 w 210228"/>
                      <a:gd name="connsiteY7" fmla="*/ 61980 h 286580"/>
                      <a:gd name="connsiteX8" fmla="*/ 115123 w 210228"/>
                      <a:gd name="connsiteY8" fmla="*/ 20163 h 286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228" h="286580">
                        <a:moveTo>
                          <a:pt x="115123" y="20163"/>
                        </a:moveTo>
                        <a:cubicBezTo>
                          <a:pt x="131469" y="9682"/>
                          <a:pt x="150567" y="2810"/>
                          <a:pt x="172981" y="0"/>
                        </a:cubicBezTo>
                        <a:cubicBezTo>
                          <a:pt x="160037" y="51225"/>
                          <a:pt x="127511" y="90578"/>
                          <a:pt x="106158" y="135268"/>
                        </a:cubicBezTo>
                        <a:cubicBezTo>
                          <a:pt x="132520" y="97600"/>
                          <a:pt x="158808" y="61276"/>
                          <a:pt x="184460" y="24242"/>
                        </a:cubicBezTo>
                        <a:cubicBezTo>
                          <a:pt x="210396" y="43211"/>
                          <a:pt x="217691" y="69921"/>
                          <a:pt x="202047" y="96714"/>
                        </a:cubicBezTo>
                        <a:cubicBezTo>
                          <a:pt x="169341" y="151571"/>
                          <a:pt x="130205" y="200677"/>
                          <a:pt x="77579" y="237571"/>
                        </a:cubicBezTo>
                        <a:cubicBezTo>
                          <a:pt x="52330" y="255066"/>
                          <a:pt x="27156" y="271215"/>
                          <a:pt x="0" y="286580"/>
                        </a:cubicBezTo>
                        <a:cubicBezTo>
                          <a:pt x="10543" y="205542"/>
                          <a:pt x="28932" y="128985"/>
                          <a:pt x="73777" y="61980"/>
                        </a:cubicBezTo>
                        <a:cubicBezTo>
                          <a:pt x="85184" y="44734"/>
                          <a:pt x="98778" y="30644"/>
                          <a:pt x="115123" y="20163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B3B26FCA-B5B5-4200-BE1B-FEAD5D0FBE19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4574675" y="4454369"/>
                    <a:ext cx="250579" cy="239865"/>
                  </a:xfrm>
                  <a:custGeom>
                    <a:avLst/>
                    <a:gdLst>
                      <a:gd name="connsiteX0" fmla="*/ 5654 w 85715"/>
                      <a:gd name="connsiteY0" fmla="*/ 18815 h 82050"/>
                      <a:gd name="connsiteX1" fmla="*/ 25627 w 85715"/>
                      <a:gd name="connsiteY1" fmla="*/ 2210 h 82050"/>
                      <a:gd name="connsiteX2" fmla="*/ 75211 w 85715"/>
                      <a:gd name="connsiteY2" fmla="*/ 20461 h 82050"/>
                      <a:gd name="connsiteX3" fmla="*/ 85715 w 85715"/>
                      <a:gd name="connsiteY3" fmla="*/ 37904 h 82050"/>
                      <a:gd name="connsiteX4" fmla="*/ 85715 w 85715"/>
                      <a:gd name="connsiteY4" fmla="*/ 37904 h 82050"/>
                      <a:gd name="connsiteX5" fmla="*/ 85714 w 85715"/>
                      <a:gd name="connsiteY5" fmla="*/ 37904 h 82050"/>
                      <a:gd name="connsiteX6" fmla="*/ 85715 w 85715"/>
                      <a:gd name="connsiteY6" fmla="*/ 37904 h 82050"/>
                      <a:gd name="connsiteX7" fmla="*/ 79445 w 85715"/>
                      <a:gd name="connsiteY7" fmla="*/ 53747 h 82050"/>
                      <a:gd name="connsiteX8" fmla="*/ 36752 w 85715"/>
                      <a:gd name="connsiteY8" fmla="*/ 81746 h 82050"/>
                      <a:gd name="connsiteX9" fmla="*/ 313 w 85715"/>
                      <a:gd name="connsiteY9" fmla="*/ 45333 h 82050"/>
                      <a:gd name="connsiteX10" fmla="*/ 5654 w 85715"/>
                      <a:gd name="connsiteY10" fmla="*/ 18815 h 82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15" h="82050">
                        <a:moveTo>
                          <a:pt x="5654" y="18815"/>
                        </a:moveTo>
                        <a:cubicBezTo>
                          <a:pt x="10116" y="11304"/>
                          <a:pt x="17016" y="5445"/>
                          <a:pt x="25627" y="2210"/>
                        </a:cubicBezTo>
                        <a:cubicBezTo>
                          <a:pt x="44192" y="-4185"/>
                          <a:pt x="65341" y="3727"/>
                          <a:pt x="75211" y="20461"/>
                        </a:cubicBezTo>
                        <a:cubicBezTo>
                          <a:pt x="79584" y="26773"/>
                          <a:pt x="81976" y="32301"/>
                          <a:pt x="85715" y="37904"/>
                        </a:cubicBezTo>
                        <a:lnTo>
                          <a:pt x="85715" y="37904"/>
                        </a:lnTo>
                        <a:lnTo>
                          <a:pt x="85714" y="37904"/>
                        </a:lnTo>
                        <a:lnTo>
                          <a:pt x="85715" y="37904"/>
                        </a:lnTo>
                        <a:lnTo>
                          <a:pt x="79445" y="53747"/>
                        </a:lnTo>
                        <a:cubicBezTo>
                          <a:pt x="73026" y="72280"/>
                          <a:pt x="55509" y="84130"/>
                          <a:pt x="36752" y="81746"/>
                        </a:cubicBezTo>
                        <a:cubicBezTo>
                          <a:pt x="17362" y="78652"/>
                          <a:pt x="1964" y="64312"/>
                          <a:pt x="313" y="45333"/>
                        </a:cubicBezTo>
                        <a:cubicBezTo>
                          <a:pt x="-830" y="35490"/>
                          <a:pt x="1193" y="26326"/>
                          <a:pt x="5654" y="18815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08" name="Group 407">
              <a:extLst>
                <a:ext uri="{FF2B5EF4-FFF2-40B4-BE49-F238E27FC236}">
                  <a16:creationId xmlns:a16="http://schemas.microsoft.com/office/drawing/2014/main" id="{B133F0CE-C39C-4A43-A58C-0F4940AC7E9B}"/>
                </a:ext>
              </a:extLst>
            </p:cNvPr>
            <p:cNvGrpSpPr/>
            <p:nvPr/>
          </p:nvGrpSpPr>
          <p:grpSpPr>
            <a:xfrm rot="7779696">
              <a:off x="7350621" y="1831537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F4B3957A-F3D3-4F43-A8D4-8CE1DD91BA69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20" name="Group 419">
                <a:extLst>
                  <a:ext uri="{FF2B5EF4-FFF2-40B4-BE49-F238E27FC236}">
                    <a16:creationId xmlns:a16="http://schemas.microsoft.com/office/drawing/2014/main" id="{E3B35DFE-B059-46E0-8666-57F23DEB0043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35779082-1B0D-4F1C-A0EB-3A5E5A91BDDF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A21F6CF0-93B7-44F4-B8CE-8670BB2CC349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97A13A97-BE43-44B0-A7D1-FA7AE2E6076E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E51FC14D-E60D-484F-8FC8-814E38BD5797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B2D39024-7A54-4199-83D3-515E42BD91A3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0D10ED7D-4A09-4A3C-8ED4-F086FCF8FF6A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2882F4E1-87E0-41D0-B379-6CBE4EC8B91D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9" name="Group 408">
              <a:extLst>
                <a:ext uri="{FF2B5EF4-FFF2-40B4-BE49-F238E27FC236}">
                  <a16:creationId xmlns:a16="http://schemas.microsoft.com/office/drawing/2014/main" id="{0BBB3CE0-91BE-459E-A720-3569FCB61CD0}"/>
                </a:ext>
              </a:extLst>
            </p:cNvPr>
            <p:cNvGrpSpPr/>
            <p:nvPr/>
          </p:nvGrpSpPr>
          <p:grpSpPr>
            <a:xfrm rot="13820304" flipH="1">
              <a:off x="4069193" y="1831537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943B84DA-2558-4FC4-B262-4BA00C7B14B6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11" name="Group 410">
                <a:extLst>
                  <a:ext uri="{FF2B5EF4-FFF2-40B4-BE49-F238E27FC236}">
                    <a16:creationId xmlns:a16="http://schemas.microsoft.com/office/drawing/2014/main" id="{A5A2AB43-3E17-45D5-8026-F03FD422B042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08805F0C-3C49-48F5-99B3-C5791BC176A8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2CD429BE-B384-4C89-927A-829919B79F0C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A412E0CB-61AD-4F72-90ED-AFC046482DE0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12FF6C8B-B795-4466-B26B-A8E05A9DA561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D536507A-A9B8-4310-8541-6C54B725E93D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F34DACF5-DADA-4461-9734-A16F27852777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85384B81-6F1D-4B86-BDA3-2AD91FE49ACA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그룹 25">
            <a:extLst>
              <a:ext uri="{FF2B5EF4-FFF2-40B4-BE49-F238E27FC236}">
                <a16:creationId xmlns:a16="http://schemas.microsoft.com/office/drawing/2014/main" id="{8897FC61-5202-4AEC-83AB-CDA7E5F4A673}"/>
              </a:ext>
            </a:extLst>
          </p:cNvPr>
          <p:cNvGrpSpPr/>
          <p:nvPr/>
        </p:nvGrpSpPr>
        <p:grpSpPr>
          <a:xfrm rot="20593171">
            <a:off x="10498785" y="1331863"/>
            <a:ext cx="337101" cy="486795"/>
            <a:chOff x="8615780" y="3185232"/>
            <a:chExt cx="1026044" cy="1481671"/>
          </a:xfrm>
          <a:solidFill>
            <a:schemeClr val="accent3"/>
          </a:solidFill>
        </p:grpSpPr>
        <p:sp>
          <p:nvSpPr>
            <p:cNvPr id="4" name="눈물 방울 26">
              <a:extLst>
                <a:ext uri="{FF2B5EF4-FFF2-40B4-BE49-F238E27FC236}">
                  <a16:creationId xmlns:a16="http://schemas.microsoft.com/office/drawing/2014/main" id="{0D7C467F-2A9C-44B2-8E45-7E7C72B8AB68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자유형: 도형 27">
              <a:extLst>
                <a:ext uri="{FF2B5EF4-FFF2-40B4-BE49-F238E27FC236}">
                  <a16:creationId xmlns:a16="http://schemas.microsoft.com/office/drawing/2014/main" id="{216AB744-CD8A-422F-9EA9-4152F7DC09E2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자유형: 도형 28">
              <a:extLst>
                <a:ext uri="{FF2B5EF4-FFF2-40B4-BE49-F238E27FC236}">
                  <a16:creationId xmlns:a16="http://schemas.microsoft.com/office/drawing/2014/main" id="{89076DC0-C842-4373-9E9E-DDA074905A67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자유형: 도형 29">
              <a:extLst>
                <a:ext uri="{FF2B5EF4-FFF2-40B4-BE49-F238E27FC236}">
                  <a16:creationId xmlns:a16="http://schemas.microsoft.com/office/drawing/2014/main" id="{D15E6B40-106B-4ABE-81E6-CE6CE6C4AA8F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B1AB779-2B13-4BB6-AAE5-B88920B6A914}"/>
              </a:ext>
            </a:extLst>
          </p:cNvPr>
          <p:cNvSpPr/>
          <p:nvPr/>
        </p:nvSpPr>
        <p:spPr>
          <a:xfrm>
            <a:off x="9710285" y="1449866"/>
            <a:ext cx="626152" cy="348837"/>
          </a:xfrm>
          <a:custGeom>
            <a:avLst/>
            <a:gdLst>
              <a:gd name="connsiteX0" fmla="*/ 109543 w 838583"/>
              <a:gd name="connsiteY0" fmla="*/ 172709 h 467185"/>
              <a:gd name="connsiteX1" fmla="*/ 101648 w 838583"/>
              <a:gd name="connsiteY1" fmla="*/ 180704 h 467185"/>
              <a:gd name="connsiteX2" fmla="*/ 109593 w 838583"/>
              <a:gd name="connsiteY2" fmla="*/ 199771 h 467185"/>
              <a:gd name="connsiteX3" fmla="*/ 386467 w 838583"/>
              <a:gd name="connsiteY3" fmla="*/ 310998 h 467185"/>
              <a:gd name="connsiteX4" fmla="*/ 405535 w 838583"/>
              <a:gd name="connsiteY4" fmla="*/ 303053 h 467185"/>
              <a:gd name="connsiteX5" fmla="*/ 397590 w 838583"/>
              <a:gd name="connsiteY5" fmla="*/ 283986 h 467185"/>
              <a:gd name="connsiteX6" fmla="*/ 120715 w 838583"/>
              <a:gd name="connsiteY6" fmla="*/ 172759 h 467185"/>
              <a:gd name="connsiteX7" fmla="*/ 109543 w 838583"/>
              <a:gd name="connsiteY7" fmla="*/ 172709 h 467185"/>
              <a:gd name="connsiteX8" fmla="*/ 786882 w 838583"/>
              <a:gd name="connsiteY8" fmla="*/ 143363 h 467185"/>
              <a:gd name="connsiteX9" fmla="*/ 750337 w 838583"/>
              <a:gd name="connsiteY9" fmla="*/ 150513 h 467185"/>
              <a:gd name="connsiteX10" fmla="*/ 604153 w 838583"/>
              <a:gd name="connsiteY10" fmla="*/ 212482 h 467185"/>
              <a:gd name="connsiteX11" fmla="*/ 517952 w 838583"/>
              <a:gd name="connsiteY11" fmla="*/ 297094 h 467185"/>
              <a:gd name="connsiteX12" fmla="*/ 390440 w 838583"/>
              <a:gd name="connsiteY12" fmla="*/ 376938 h 467185"/>
              <a:gd name="connsiteX13" fmla="*/ 269679 w 838583"/>
              <a:gd name="connsiteY13" fmla="*/ 389253 h 467185"/>
              <a:gd name="connsiteX14" fmla="*/ 157261 w 838583"/>
              <a:gd name="connsiteY14" fmla="*/ 359858 h 467185"/>
              <a:gd name="connsiteX15" fmla="*/ 31734 w 838583"/>
              <a:gd name="connsiteY15" fmla="*/ 286368 h 467185"/>
              <a:gd name="connsiteX16" fmla="*/ 133030 w 838583"/>
              <a:gd name="connsiteY16" fmla="*/ 391239 h 467185"/>
              <a:gd name="connsiteX17" fmla="*/ 277624 w 838583"/>
              <a:gd name="connsiteY17" fmla="*/ 433346 h 467185"/>
              <a:gd name="connsiteX18" fmla="*/ 448833 w 838583"/>
              <a:gd name="connsiteY18" fmla="*/ 394019 h 467185"/>
              <a:gd name="connsiteX19" fmla="*/ 570388 w 838583"/>
              <a:gd name="connsiteY19" fmla="*/ 297491 h 467185"/>
              <a:gd name="connsiteX20" fmla="*/ 636329 w 838583"/>
              <a:gd name="connsiteY20" fmla="*/ 233138 h 467185"/>
              <a:gd name="connsiteX21" fmla="*/ 763445 w 838583"/>
              <a:gd name="connsiteY21" fmla="*/ 189840 h 467185"/>
              <a:gd name="connsiteX22" fmla="*/ 796813 w 838583"/>
              <a:gd name="connsiteY22" fmla="*/ 179114 h 467185"/>
              <a:gd name="connsiteX23" fmla="*/ 813100 w 838583"/>
              <a:gd name="connsiteY23" fmla="*/ 152102 h 467185"/>
              <a:gd name="connsiteX24" fmla="*/ 786882 w 838583"/>
              <a:gd name="connsiteY24" fmla="*/ 143363 h 467185"/>
              <a:gd name="connsiteX25" fmla="*/ 202099 w 838583"/>
              <a:gd name="connsiteY25" fmla="*/ 123848 h 467185"/>
              <a:gd name="connsiteX26" fmla="*/ 194204 w 838583"/>
              <a:gd name="connsiteY26" fmla="*/ 131843 h 467185"/>
              <a:gd name="connsiteX27" fmla="*/ 202149 w 838583"/>
              <a:gd name="connsiteY27" fmla="*/ 150910 h 467185"/>
              <a:gd name="connsiteX28" fmla="*/ 465517 w 838583"/>
              <a:gd name="connsiteY28" fmla="*/ 256575 h 467185"/>
              <a:gd name="connsiteX29" fmla="*/ 484585 w 838583"/>
              <a:gd name="connsiteY29" fmla="*/ 248630 h 467185"/>
              <a:gd name="connsiteX30" fmla="*/ 476640 w 838583"/>
              <a:gd name="connsiteY30" fmla="*/ 229563 h 467185"/>
              <a:gd name="connsiteX31" fmla="*/ 213271 w 838583"/>
              <a:gd name="connsiteY31" fmla="*/ 123898 h 467185"/>
              <a:gd name="connsiteX32" fmla="*/ 202099 w 838583"/>
              <a:gd name="connsiteY32" fmla="*/ 123848 h 467185"/>
              <a:gd name="connsiteX33" fmla="*/ 301011 w 838583"/>
              <a:gd name="connsiteY33" fmla="*/ 73400 h 467185"/>
              <a:gd name="connsiteX34" fmla="*/ 293116 w 838583"/>
              <a:gd name="connsiteY34" fmla="*/ 81395 h 467185"/>
              <a:gd name="connsiteX35" fmla="*/ 301061 w 838583"/>
              <a:gd name="connsiteY35" fmla="*/ 100462 h 467185"/>
              <a:gd name="connsiteX36" fmla="*/ 537019 w 838583"/>
              <a:gd name="connsiteY36" fmla="*/ 195004 h 467185"/>
              <a:gd name="connsiteX37" fmla="*/ 556086 w 838583"/>
              <a:gd name="connsiteY37" fmla="*/ 187059 h 467185"/>
              <a:gd name="connsiteX38" fmla="*/ 548142 w 838583"/>
              <a:gd name="connsiteY38" fmla="*/ 167992 h 467185"/>
              <a:gd name="connsiteX39" fmla="*/ 312183 w 838583"/>
              <a:gd name="connsiteY39" fmla="*/ 73450 h 467185"/>
              <a:gd name="connsiteX40" fmla="*/ 301011 w 838583"/>
              <a:gd name="connsiteY40" fmla="*/ 73400 h 467185"/>
              <a:gd name="connsiteX41" fmla="*/ 418991 w 838583"/>
              <a:gd name="connsiteY41" fmla="*/ 42812 h 467185"/>
              <a:gd name="connsiteX42" fmla="*/ 411096 w 838583"/>
              <a:gd name="connsiteY42" fmla="*/ 50807 h 467185"/>
              <a:gd name="connsiteX43" fmla="*/ 419041 w 838583"/>
              <a:gd name="connsiteY43" fmla="*/ 69874 h 467185"/>
              <a:gd name="connsiteX44" fmla="*/ 600181 w 838583"/>
              <a:gd name="connsiteY44" fmla="*/ 142569 h 467185"/>
              <a:gd name="connsiteX45" fmla="*/ 619248 w 838583"/>
              <a:gd name="connsiteY45" fmla="*/ 134624 h 467185"/>
              <a:gd name="connsiteX46" fmla="*/ 611303 w 838583"/>
              <a:gd name="connsiteY46" fmla="*/ 115556 h 467185"/>
              <a:gd name="connsiteX47" fmla="*/ 430163 w 838583"/>
              <a:gd name="connsiteY47" fmla="*/ 42862 h 467185"/>
              <a:gd name="connsiteX48" fmla="*/ 418991 w 838583"/>
              <a:gd name="connsiteY48" fmla="*/ 42812 h 467185"/>
              <a:gd name="connsiteX49" fmla="*/ 506830 w 838583"/>
              <a:gd name="connsiteY49" fmla="*/ 1947 h 467185"/>
              <a:gd name="connsiteX50" fmla="*/ 743980 w 838583"/>
              <a:gd name="connsiteY50" fmla="*/ 30548 h 467185"/>
              <a:gd name="connsiteX51" fmla="*/ 805552 w 838583"/>
              <a:gd name="connsiteY51" fmla="*/ 63916 h 467185"/>
              <a:gd name="connsiteX52" fmla="*/ 838125 w 838583"/>
              <a:gd name="connsiteY52" fmla="*/ 140582 h 467185"/>
              <a:gd name="connsiteX53" fmla="*/ 838125 w 838583"/>
              <a:gd name="connsiteY53" fmla="*/ 162430 h 467185"/>
              <a:gd name="connsiteX54" fmla="*/ 803566 w 838583"/>
              <a:gd name="connsiteY54" fmla="*/ 209304 h 467185"/>
              <a:gd name="connsiteX55" fmla="*/ 674066 w 838583"/>
              <a:gd name="connsiteY55" fmla="*/ 247042 h 467185"/>
              <a:gd name="connsiteX56" fmla="*/ 604153 w 838583"/>
              <a:gd name="connsiteY56" fmla="*/ 307422 h 467185"/>
              <a:gd name="connsiteX57" fmla="*/ 367796 w 838583"/>
              <a:gd name="connsiteY57" fmla="*/ 462344 h 467185"/>
              <a:gd name="connsiteX58" fmla="*/ 141372 w 838583"/>
              <a:gd name="connsiteY58" fmla="*/ 428977 h 467185"/>
              <a:gd name="connsiteX59" fmla="*/ 59938 w 838583"/>
              <a:gd name="connsiteY59" fmla="*/ 383691 h 467185"/>
              <a:gd name="connsiteX60" fmla="*/ 749 w 838583"/>
              <a:gd name="connsiteY60" fmla="*/ 245850 h 467185"/>
              <a:gd name="connsiteX61" fmla="*/ 98470 w 838583"/>
              <a:gd name="connsiteY61" fmla="*/ 100462 h 467185"/>
              <a:gd name="connsiteX62" fmla="*/ 304636 w 838583"/>
              <a:gd name="connsiteY62" fmla="*/ 30945 h 467185"/>
              <a:gd name="connsiteX63" fmla="*/ 506830 w 838583"/>
              <a:gd name="connsiteY63" fmla="*/ 1947 h 46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38583" h="467185">
                <a:moveTo>
                  <a:pt x="109543" y="172709"/>
                </a:moveTo>
                <a:cubicBezTo>
                  <a:pt x="106117" y="174149"/>
                  <a:pt x="103237" y="176930"/>
                  <a:pt x="101648" y="180704"/>
                </a:cubicBezTo>
                <a:cubicBezTo>
                  <a:pt x="98470" y="188251"/>
                  <a:pt x="102045" y="196593"/>
                  <a:pt x="109593" y="199771"/>
                </a:cubicBezTo>
                <a:lnTo>
                  <a:pt x="386467" y="310998"/>
                </a:lnTo>
                <a:cubicBezTo>
                  <a:pt x="394015" y="313779"/>
                  <a:pt x="402357" y="310203"/>
                  <a:pt x="405535" y="303053"/>
                </a:cubicBezTo>
                <a:cubicBezTo>
                  <a:pt x="408712" y="295505"/>
                  <a:pt x="405138" y="287164"/>
                  <a:pt x="397590" y="283986"/>
                </a:cubicBezTo>
                <a:lnTo>
                  <a:pt x="120715" y="172759"/>
                </a:lnTo>
                <a:cubicBezTo>
                  <a:pt x="116942" y="171170"/>
                  <a:pt x="112969" y="171269"/>
                  <a:pt x="109543" y="172709"/>
                </a:cubicBezTo>
                <a:close/>
                <a:moveTo>
                  <a:pt x="786882" y="143363"/>
                </a:moveTo>
                <a:cubicBezTo>
                  <a:pt x="774568" y="144555"/>
                  <a:pt x="762651" y="148130"/>
                  <a:pt x="750337" y="150513"/>
                </a:cubicBezTo>
                <a:cubicBezTo>
                  <a:pt x="704654" y="159253"/>
                  <a:pt x="636727" y="177922"/>
                  <a:pt x="604153" y="212482"/>
                </a:cubicBezTo>
                <a:cubicBezTo>
                  <a:pt x="573963" y="244658"/>
                  <a:pt x="552910" y="269684"/>
                  <a:pt x="517952" y="297094"/>
                </a:cubicBezTo>
                <a:cubicBezTo>
                  <a:pt x="479421" y="327284"/>
                  <a:pt x="438505" y="364227"/>
                  <a:pt x="390440" y="376938"/>
                </a:cubicBezTo>
                <a:cubicBezTo>
                  <a:pt x="350716" y="387267"/>
                  <a:pt x="310992" y="394417"/>
                  <a:pt x="269679" y="389253"/>
                </a:cubicBezTo>
                <a:cubicBezTo>
                  <a:pt x="231147" y="384883"/>
                  <a:pt x="193410" y="373364"/>
                  <a:pt x="157261" y="359858"/>
                </a:cubicBezTo>
                <a:cubicBezTo>
                  <a:pt x="116743" y="344762"/>
                  <a:pt x="63910" y="323709"/>
                  <a:pt x="31734" y="286368"/>
                </a:cubicBezTo>
                <a:cubicBezTo>
                  <a:pt x="41268" y="333640"/>
                  <a:pt x="93306" y="369788"/>
                  <a:pt x="133030" y="391239"/>
                </a:cubicBezTo>
                <a:cubicBezTo>
                  <a:pt x="178315" y="415073"/>
                  <a:pt x="227175" y="426196"/>
                  <a:pt x="277624" y="433346"/>
                </a:cubicBezTo>
                <a:cubicBezTo>
                  <a:pt x="339196" y="442086"/>
                  <a:pt x="395603" y="422621"/>
                  <a:pt x="448833" y="394019"/>
                </a:cubicBezTo>
                <a:cubicBezTo>
                  <a:pt x="494913" y="369391"/>
                  <a:pt x="534239" y="335229"/>
                  <a:pt x="570388" y="297491"/>
                </a:cubicBezTo>
                <a:cubicBezTo>
                  <a:pt x="591442" y="275643"/>
                  <a:pt x="610112" y="250617"/>
                  <a:pt x="636329" y="233138"/>
                </a:cubicBezTo>
                <a:cubicBezTo>
                  <a:pt x="670492" y="210893"/>
                  <a:pt x="724516" y="200168"/>
                  <a:pt x="763445" y="189840"/>
                </a:cubicBezTo>
                <a:cubicBezTo>
                  <a:pt x="774568" y="187059"/>
                  <a:pt x="786088" y="184676"/>
                  <a:pt x="796813" y="179114"/>
                </a:cubicBezTo>
                <a:cubicBezTo>
                  <a:pt x="811114" y="171964"/>
                  <a:pt x="815483" y="161636"/>
                  <a:pt x="813100" y="152102"/>
                </a:cubicBezTo>
                <a:cubicBezTo>
                  <a:pt x="811114" y="143760"/>
                  <a:pt x="792841" y="142568"/>
                  <a:pt x="786882" y="143363"/>
                </a:cubicBezTo>
                <a:close/>
                <a:moveTo>
                  <a:pt x="202099" y="123848"/>
                </a:moveTo>
                <a:cubicBezTo>
                  <a:pt x="198673" y="125288"/>
                  <a:pt x="195793" y="128069"/>
                  <a:pt x="194204" y="131843"/>
                </a:cubicBezTo>
                <a:cubicBezTo>
                  <a:pt x="191026" y="139390"/>
                  <a:pt x="194601" y="147732"/>
                  <a:pt x="202149" y="150910"/>
                </a:cubicBezTo>
                <a:lnTo>
                  <a:pt x="465517" y="256575"/>
                </a:lnTo>
                <a:cubicBezTo>
                  <a:pt x="472667" y="259356"/>
                  <a:pt x="481407" y="255781"/>
                  <a:pt x="484585" y="248630"/>
                </a:cubicBezTo>
                <a:cubicBezTo>
                  <a:pt x="487762" y="241083"/>
                  <a:pt x="484188" y="232741"/>
                  <a:pt x="476640" y="229563"/>
                </a:cubicBezTo>
                <a:lnTo>
                  <a:pt x="213271" y="123898"/>
                </a:lnTo>
                <a:cubicBezTo>
                  <a:pt x="209498" y="122309"/>
                  <a:pt x="205525" y="122408"/>
                  <a:pt x="202099" y="123848"/>
                </a:cubicBezTo>
                <a:close/>
                <a:moveTo>
                  <a:pt x="301011" y="73400"/>
                </a:moveTo>
                <a:cubicBezTo>
                  <a:pt x="297585" y="74840"/>
                  <a:pt x="294705" y="77621"/>
                  <a:pt x="293116" y="81395"/>
                </a:cubicBezTo>
                <a:cubicBezTo>
                  <a:pt x="289938" y="88942"/>
                  <a:pt x="293513" y="97284"/>
                  <a:pt x="301061" y="100462"/>
                </a:cubicBezTo>
                <a:lnTo>
                  <a:pt x="537019" y="195004"/>
                </a:lnTo>
                <a:cubicBezTo>
                  <a:pt x="544169" y="198182"/>
                  <a:pt x="552909" y="194607"/>
                  <a:pt x="556086" y="187059"/>
                </a:cubicBezTo>
                <a:cubicBezTo>
                  <a:pt x="559264" y="179512"/>
                  <a:pt x="555689" y="171170"/>
                  <a:pt x="548142" y="167992"/>
                </a:cubicBezTo>
                <a:lnTo>
                  <a:pt x="312183" y="73450"/>
                </a:lnTo>
                <a:cubicBezTo>
                  <a:pt x="308410" y="71861"/>
                  <a:pt x="304437" y="71960"/>
                  <a:pt x="301011" y="73400"/>
                </a:cubicBezTo>
                <a:close/>
                <a:moveTo>
                  <a:pt x="418991" y="42812"/>
                </a:moveTo>
                <a:cubicBezTo>
                  <a:pt x="415565" y="44252"/>
                  <a:pt x="412685" y="47033"/>
                  <a:pt x="411096" y="50807"/>
                </a:cubicBezTo>
                <a:cubicBezTo>
                  <a:pt x="407918" y="58354"/>
                  <a:pt x="411493" y="66696"/>
                  <a:pt x="419041" y="69874"/>
                </a:cubicBezTo>
                <a:lnTo>
                  <a:pt x="600181" y="142569"/>
                </a:lnTo>
                <a:cubicBezTo>
                  <a:pt x="607331" y="145349"/>
                  <a:pt x="616070" y="141774"/>
                  <a:pt x="619248" y="134624"/>
                </a:cubicBezTo>
                <a:cubicBezTo>
                  <a:pt x="622426" y="127076"/>
                  <a:pt x="618851" y="118734"/>
                  <a:pt x="611303" y="115556"/>
                </a:cubicBezTo>
                <a:lnTo>
                  <a:pt x="430163" y="42862"/>
                </a:lnTo>
                <a:cubicBezTo>
                  <a:pt x="426390" y="41273"/>
                  <a:pt x="422417" y="41372"/>
                  <a:pt x="418991" y="42812"/>
                </a:cubicBezTo>
                <a:close/>
                <a:moveTo>
                  <a:pt x="506830" y="1947"/>
                </a:moveTo>
                <a:cubicBezTo>
                  <a:pt x="583893" y="-4806"/>
                  <a:pt x="670491" y="6317"/>
                  <a:pt x="743980" y="30548"/>
                </a:cubicBezTo>
                <a:cubicBezTo>
                  <a:pt x="764637" y="37301"/>
                  <a:pt x="787279" y="51999"/>
                  <a:pt x="805552" y="63916"/>
                </a:cubicBezTo>
                <a:cubicBezTo>
                  <a:pt x="832961" y="82586"/>
                  <a:pt x="834947" y="111981"/>
                  <a:pt x="838125" y="140582"/>
                </a:cubicBezTo>
                <a:cubicBezTo>
                  <a:pt x="838920" y="147733"/>
                  <a:pt x="838522" y="155280"/>
                  <a:pt x="838125" y="162430"/>
                </a:cubicBezTo>
                <a:cubicBezTo>
                  <a:pt x="837728" y="187059"/>
                  <a:pt x="827003" y="200963"/>
                  <a:pt x="803566" y="209304"/>
                </a:cubicBezTo>
                <a:cubicBezTo>
                  <a:pt x="766225" y="222810"/>
                  <a:pt x="710215" y="227975"/>
                  <a:pt x="674066" y="247042"/>
                </a:cubicBezTo>
                <a:cubicBezTo>
                  <a:pt x="645863" y="262137"/>
                  <a:pt x="624809" y="284382"/>
                  <a:pt x="604153" y="307422"/>
                </a:cubicBezTo>
                <a:cubicBezTo>
                  <a:pt x="539800" y="379719"/>
                  <a:pt x="465120" y="445660"/>
                  <a:pt x="367796" y="462344"/>
                </a:cubicBezTo>
                <a:cubicBezTo>
                  <a:pt x="290336" y="475453"/>
                  <a:pt x="213668" y="461153"/>
                  <a:pt x="141372" y="428977"/>
                </a:cubicBezTo>
                <a:cubicBezTo>
                  <a:pt x="114757" y="417457"/>
                  <a:pt x="82183" y="402759"/>
                  <a:pt x="59938" y="383691"/>
                </a:cubicBezTo>
                <a:cubicBezTo>
                  <a:pt x="20611" y="349529"/>
                  <a:pt x="-3620" y="299080"/>
                  <a:pt x="749" y="245850"/>
                </a:cubicBezTo>
                <a:cubicBezTo>
                  <a:pt x="-6401" y="175936"/>
                  <a:pt x="38487" y="131446"/>
                  <a:pt x="98470" y="100462"/>
                </a:cubicBezTo>
                <a:cubicBezTo>
                  <a:pt x="161233" y="67888"/>
                  <a:pt x="237106" y="46040"/>
                  <a:pt x="304636" y="30945"/>
                </a:cubicBezTo>
                <a:cubicBezTo>
                  <a:pt x="371372" y="16247"/>
                  <a:pt x="438505" y="7906"/>
                  <a:pt x="506830" y="1947"/>
                </a:cubicBezTo>
                <a:close/>
              </a:path>
            </a:pathLst>
          </a:custGeom>
          <a:solidFill>
            <a:schemeClr val="accent1"/>
          </a:solidFill>
          <a:ln w="74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9" name="그룹 52">
            <a:extLst>
              <a:ext uri="{FF2B5EF4-FFF2-40B4-BE49-F238E27FC236}">
                <a16:creationId xmlns:a16="http://schemas.microsoft.com/office/drawing/2014/main" id="{EFF5B4A3-7A29-4651-ADC0-84EE37DE148B}"/>
              </a:ext>
            </a:extLst>
          </p:cNvPr>
          <p:cNvGrpSpPr/>
          <p:nvPr/>
        </p:nvGrpSpPr>
        <p:grpSpPr>
          <a:xfrm>
            <a:off x="9137948" y="1327819"/>
            <a:ext cx="534492" cy="558037"/>
            <a:chOff x="-2765399" y="4983810"/>
            <a:chExt cx="2559184" cy="2671920"/>
          </a:xfrm>
          <a:solidFill>
            <a:schemeClr val="accent2"/>
          </a:solidFill>
        </p:grpSpPr>
        <p:sp>
          <p:nvSpPr>
            <p:cNvPr id="10" name="Freeform 18">
              <a:extLst>
                <a:ext uri="{FF2B5EF4-FFF2-40B4-BE49-F238E27FC236}">
                  <a16:creationId xmlns:a16="http://schemas.microsoft.com/office/drawing/2014/main" id="{01CA81FE-B3CA-4DDC-9CB9-EDC350C2DAA2}"/>
                </a:ext>
              </a:extLst>
            </p:cNvPr>
            <p:cNvSpPr/>
            <p:nvPr/>
          </p:nvSpPr>
          <p:spPr>
            <a:xfrm rot="2641289">
              <a:off x="-1645446" y="4983810"/>
              <a:ext cx="1439231" cy="139191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11" name="타원 54">
              <a:extLst>
                <a:ext uri="{FF2B5EF4-FFF2-40B4-BE49-F238E27FC236}">
                  <a16:creationId xmlns:a16="http://schemas.microsoft.com/office/drawing/2014/main" id="{4E68C6EC-4C04-4DA5-B810-9657E4A201AB}"/>
                </a:ext>
              </a:extLst>
            </p:cNvPr>
            <p:cNvSpPr/>
            <p:nvPr/>
          </p:nvSpPr>
          <p:spPr>
            <a:xfrm>
              <a:off x="-2765399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55">
              <a:extLst>
                <a:ext uri="{FF2B5EF4-FFF2-40B4-BE49-F238E27FC236}">
                  <a16:creationId xmlns:a16="http://schemas.microsoft.com/office/drawing/2014/main" id="{B5CE0D41-49B9-47C0-A6BD-A76238B8C1E4}"/>
                </a:ext>
              </a:extLst>
            </p:cNvPr>
            <p:cNvSpPr/>
            <p:nvPr/>
          </p:nvSpPr>
          <p:spPr>
            <a:xfrm>
              <a:off x="-2087475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56">
              <a:extLst>
                <a:ext uri="{FF2B5EF4-FFF2-40B4-BE49-F238E27FC236}">
                  <a16:creationId xmlns:a16="http://schemas.microsoft.com/office/drawing/2014/main" id="{1DA3F42F-87AF-4F6F-B3B3-11FBC56B4DFF}"/>
                </a:ext>
              </a:extLst>
            </p:cNvPr>
            <p:cNvSpPr/>
            <p:nvPr/>
          </p:nvSpPr>
          <p:spPr>
            <a:xfrm>
              <a:off x="-2426437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57">
              <a:extLst>
                <a:ext uri="{FF2B5EF4-FFF2-40B4-BE49-F238E27FC236}">
                  <a16:creationId xmlns:a16="http://schemas.microsoft.com/office/drawing/2014/main" id="{26E08AE1-5312-4DF9-9684-F400E72A8320}"/>
                </a:ext>
              </a:extLst>
            </p:cNvPr>
            <p:cNvSpPr/>
            <p:nvPr/>
          </p:nvSpPr>
          <p:spPr>
            <a:xfrm>
              <a:off x="-1748513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58">
              <a:extLst>
                <a:ext uri="{FF2B5EF4-FFF2-40B4-BE49-F238E27FC236}">
                  <a16:creationId xmlns:a16="http://schemas.microsoft.com/office/drawing/2014/main" id="{A86FC993-B2F7-436C-A014-E4DF5523A0F1}"/>
                </a:ext>
              </a:extLst>
            </p:cNvPr>
            <p:cNvSpPr/>
            <p:nvPr/>
          </p:nvSpPr>
          <p:spPr>
            <a:xfrm>
              <a:off x="-2091459" y="7035602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사각형: 둥근 모서리 59">
              <a:extLst>
                <a:ext uri="{FF2B5EF4-FFF2-40B4-BE49-F238E27FC236}">
                  <a16:creationId xmlns:a16="http://schemas.microsoft.com/office/drawing/2014/main" id="{C9C529DE-D11A-4A13-8B9A-F7DACA2D7231}"/>
                </a:ext>
              </a:extLst>
            </p:cNvPr>
            <p:cNvSpPr/>
            <p:nvPr/>
          </p:nvSpPr>
          <p:spPr>
            <a:xfrm rot="20679848">
              <a:off x="-2235846" y="5444190"/>
              <a:ext cx="828000" cy="135552"/>
            </a:xfrm>
            <a:prstGeom prst="roundRect">
              <a:avLst>
                <a:gd name="adj" fmla="val 4917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사각형: 둥근 모서리 60">
              <a:extLst>
                <a:ext uri="{FF2B5EF4-FFF2-40B4-BE49-F238E27FC236}">
                  <a16:creationId xmlns:a16="http://schemas.microsoft.com/office/drawing/2014/main" id="{5159B452-48B2-4A0E-91E8-9641AF1A1384}"/>
                </a:ext>
              </a:extLst>
            </p:cNvPr>
            <p:cNvSpPr/>
            <p:nvPr/>
          </p:nvSpPr>
          <p:spPr>
            <a:xfrm>
              <a:off x="-1843268" y="5499851"/>
              <a:ext cx="156344" cy="316035"/>
            </a:xfrm>
            <a:prstGeom prst="roundRect">
              <a:avLst>
                <a:gd name="adj" fmla="val 2002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15DB5C5C-3769-4349-949E-3CF8B6C1FB22}"/>
              </a:ext>
            </a:extLst>
          </p:cNvPr>
          <p:cNvSpPr/>
          <p:nvPr/>
        </p:nvSpPr>
        <p:spPr>
          <a:xfrm rot="6837770">
            <a:off x="11310625" y="1271952"/>
            <a:ext cx="662674" cy="838640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601041B-90DC-437D-971E-98C00C984AAF}"/>
              </a:ext>
            </a:extLst>
          </p:cNvPr>
          <p:cNvGrpSpPr/>
          <p:nvPr/>
        </p:nvGrpSpPr>
        <p:grpSpPr>
          <a:xfrm flipH="1">
            <a:off x="7124433" y="4946264"/>
            <a:ext cx="2522001" cy="1798555"/>
            <a:chOff x="9681843" y="5115097"/>
            <a:chExt cx="2243173" cy="159971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DC0367AA-7192-47C4-9369-C9F7F741BC79}"/>
                </a:ext>
              </a:extLst>
            </p:cNvPr>
            <p:cNvGrpSpPr/>
            <p:nvPr/>
          </p:nvGrpSpPr>
          <p:grpSpPr>
            <a:xfrm>
              <a:off x="9928227" y="5115097"/>
              <a:ext cx="1068914" cy="1269387"/>
              <a:chOff x="3790950" y="1741170"/>
              <a:chExt cx="2447925" cy="2907029"/>
            </a:xfrm>
          </p:grpSpPr>
          <p:grpSp>
            <p:nvGrpSpPr>
              <p:cNvPr id="102" name="Graphic 3">
                <a:extLst>
                  <a:ext uri="{FF2B5EF4-FFF2-40B4-BE49-F238E27FC236}">
                    <a16:creationId xmlns:a16="http://schemas.microsoft.com/office/drawing/2014/main" id="{87DC98F6-2CF2-4A2F-B635-999606416E5E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7543AF1F-D953-40E8-A033-9D1D6CA8FF03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E19E3609-34F2-4801-8AE7-2247021DA2E8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2C101D23-E309-4955-896B-8F9872B940CD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BF4441E-897C-477C-A5B3-5F5E2324D297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7DF3C23E-E8D2-445D-BFE5-699A2D454E58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ectangle 103">
                <a:extLst>
                  <a:ext uri="{FF2B5EF4-FFF2-40B4-BE49-F238E27FC236}">
                    <a16:creationId xmlns:a16="http://schemas.microsoft.com/office/drawing/2014/main" id="{7B24F104-20FE-4E5D-ABE3-F4CC094F36B6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A1F65A3E-FB26-4E9C-96AC-A0C311DFB0D0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C8CBC17B-A6CE-4B84-8691-E103371CFFA5}"/>
                </a:ext>
              </a:extLst>
            </p:cNvPr>
            <p:cNvGrpSpPr/>
            <p:nvPr/>
          </p:nvGrpSpPr>
          <p:grpSpPr>
            <a:xfrm rot="343188">
              <a:off x="10545583" y="5217183"/>
              <a:ext cx="1379433" cy="1306302"/>
              <a:chOff x="6795047" y="3752157"/>
              <a:chExt cx="2261802" cy="2141892"/>
            </a:xfrm>
          </p:grpSpPr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FF6739FB-5C4D-4C4C-9A13-BBC4025D7786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F6B62927-29B0-41C4-A0FD-955CEA1A62CD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1E961C37-0759-4989-85CA-F69516B6DEE5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EF3A86CC-196A-46A4-BA35-CCFA01EC6533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9B4FD616-4F1D-46BD-A2D5-94C216E0B406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F2BC9E0F-D700-434D-9E74-9CF7ACCD1449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47925852-F1AE-4E24-8E07-61ED16BDF12D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83686C0B-FFCB-4309-90AF-19257045E5D2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946C1EAC-A9AA-400B-9019-B38D2B88BEF2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081C85AE-A7C2-45CE-87E5-83FC93680C67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2668BF6C-921F-4F28-B7AF-486634A57D28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02EA86A2-E512-43C5-808B-D45FCD3D6C5C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2C536EE6-2B68-4BFB-B00D-BA89D6872C1D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044557C9-40EE-4366-B174-90E314932AF5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B7A58B5F-811E-4630-A905-5850F729BC44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D9F6307A-4626-470A-915D-CB5539855DD8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2FC0D80B-EBBE-4A5E-BC92-F5383F30AD45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09831C4A-A58A-476E-8B93-DFB205B209C3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3A079C18-88CA-4BFE-9FDF-CFE0B52D3540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ED032494-EF7A-42C7-B34A-9F9A2E7194FD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989D9A69-7C3F-4C7C-A5C4-C183DB88E903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4C2960D-747A-4D98-B294-4467B1F5A0E9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350D8D61-41C2-4570-96CE-3ED1C101B5F1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8F3CCA8B-10D8-4984-97C0-7F3BE6727CFA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0D7E062A-8F79-4E6D-A27D-B9C0A5D26A6D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5BB1F93E-A4C9-4FEF-B8EF-D46E02011FCA}"/>
                </a:ext>
              </a:extLst>
            </p:cNvPr>
            <p:cNvGrpSpPr/>
            <p:nvPr/>
          </p:nvGrpSpPr>
          <p:grpSpPr>
            <a:xfrm>
              <a:off x="10255115" y="5872753"/>
              <a:ext cx="1002937" cy="842054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3596C62-B5D6-47BF-990D-E50C12402209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935B49E-8EB2-40AA-89A7-D3D8629FF1D6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E5DF2BA-706F-4DBA-A0AD-046F73C112CC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9556B9E-E3E4-44FC-AFFA-40A4F5BE7DC3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31B98EE-D249-478F-BD52-BE36D6D87B8F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A209387-F05E-4BA0-8A91-D8AEA7331BE5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E990C4E-0F7D-471F-A6A3-EEEC0C4E4B6B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F47F3B9-F5FA-4900-B03C-F721018D929E}"/>
                </a:ext>
              </a:extLst>
            </p:cNvPr>
            <p:cNvGrpSpPr/>
            <p:nvPr/>
          </p:nvGrpSpPr>
          <p:grpSpPr>
            <a:xfrm>
              <a:off x="9681843" y="5734941"/>
              <a:ext cx="763393" cy="906566"/>
              <a:chOff x="3790950" y="1741170"/>
              <a:chExt cx="2447925" cy="2907029"/>
            </a:xfrm>
          </p:grpSpPr>
          <p:grpSp>
            <p:nvGrpSpPr>
              <p:cNvPr id="62" name="Graphic 3">
                <a:extLst>
                  <a:ext uri="{FF2B5EF4-FFF2-40B4-BE49-F238E27FC236}">
                    <a16:creationId xmlns:a16="http://schemas.microsoft.com/office/drawing/2014/main" id="{333E195B-674B-4C96-B8AC-2283E36B99F6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36E38000-3949-435A-88B3-C006E5DB742C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4C7E98A9-FEB5-4815-B812-3A71541007AB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B1AC986E-5B07-4FB5-B45A-EE9099FB59B2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3A827172-ECAE-4CA2-9C93-749EA9DD2265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6B758D5F-4726-4110-A13B-F26B7A0DBC08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360FA4BB-4907-404C-A763-922456FBB314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0354AAA5-B60E-4A3C-90DA-4C864DCD2F9B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aphic 13">
              <a:extLst>
                <a:ext uri="{FF2B5EF4-FFF2-40B4-BE49-F238E27FC236}">
                  <a16:creationId xmlns:a16="http://schemas.microsoft.com/office/drawing/2014/main" id="{00D3B14C-A15D-4094-ADE9-F7FF6F4FB628}"/>
                </a:ext>
              </a:extLst>
            </p:cNvPr>
            <p:cNvGrpSpPr/>
            <p:nvPr/>
          </p:nvGrpSpPr>
          <p:grpSpPr>
            <a:xfrm>
              <a:off x="10553606" y="5675464"/>
              <a:ext cx="506533" cy="500929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740B106-ED3D-4267-B41A-75FA5E883676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B28823A-F494-47A6-B98B-5FFE55E37445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63A0299-1950-4D94-B385-A4504869020D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E94237F-20E7-475D-B402-071B28FFD2D6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ED04938-3428-4C8A-AAB5-5719481BA1B8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2AAA5B2-3890-41AC-AF91-99B0389BD44C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5F8F600-9054-4F39-8A80-0779F1FF3074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5AA7323-222C-4B72-A67F-491E1FF6AD57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388789A7-70B5-469B-9371-26BB9F2B4241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04B74BB-E63B-4DD4-A6EC-17E09013E328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D78E86-D41C-4D79-BECE-A8933AD2819C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032BD76-BC73-405C-B8D4-AF3BF53AC93D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A98612-1D75-4F39-A28C-3351A02DB2B9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5C99C2A-6D3D-478D-928C-545E43282EE5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0" name="Graphic 204">
            <a:extLst>
              <a:ext uri="{FF2B5EF4-FFF2-40B4-BE49-F238E27FC236}">
                <a16:creationId xmlns:a16="http://schemas.microsoft.com/office/drawing/2014/main" id="{189AD156-E17D-494B-A6A1-9734CAD65CDF}"/>
              </a:ext>
            </a:extLst>
          </p:cNvPr>
          <p:cNvGrpSpPr/>
          <p:nvPr/>
        </p:nvGrpSpPr>
        <p:grpSpPr>
          <a:xfrm>
            <a:off x="9552308" y="4371345"/>
            <a:ext cx="2657352" cy="2342931"/>
            <a:chOff x="2207488" y="570"/>
            <a:chExt cx="7770529" cy="6851113"/>
          </a:xfrm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0E11BFE5-113F-450E-A5FD-11396EF90D7A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98352884-3D79-4BA1-B5E8-D12E9BB25155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A39446E-559B-4BC8-9926-B6599E80B4DF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1E67796-4496-48EA-B9D2-9D15A539F5E5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44C6C2A-0096-403A-96F0-CBF54A32D3B5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6" name="Graphic 204">
              <a:extLst>
                <a:ext uri="{FF2B5EF4-FFF2-40B4-BE49-F238E27FC236}">
                  <a16:creationId xmlns:a16="http://schemas.microsoft.com/office/drawing/2014/main" id="{5265CC2E-909C-4876-A80B-6840F01CEE8A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55E3991D-2461-4CDB-BAED-92B5716B67D5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84A9BC89-B092-4281-AE5C-537D01AFD1D9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F32F1E8-2FED-486F-B44C-B20393C066EF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009D3BDD-F7C0-4B55-B92C-94211C9E7105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3A2ACC-2FA2-486E-BF52-CAE21A44755B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220F8E4-9B4D-4E05-AE05-06E7672D452C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1DEF64C3-423C-4F4C-BDFC-8F6566BDA85E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8F0F2219-79A0-4246-BFC9-5E41746D8305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751FE89-E6E9-4DA5-9F6C-F58D83DF4E43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4" name="Graphic 204">
              <a:extLst>
                <a:ext uri="{FF2B5EF4-FFF2-40B4-BE49-F238E27FC236}">
                  <a16:creationId xmlns:a16="http://schemas.microsoft.com/office/drawing/2014/main" id="{E6527227-E47E-400A-893D-96AE1D7D2865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F31C4466-73B1-4DF4-A86C-75469FC5D113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712ED79-E62E-4DCB-B6C0-D609012D4054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D2F8D5E-2BDD-49E9-AE99-447B92D2D642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3D957CF-DBB7-440A-8DD3-97E8BDD0598F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8A82833-D50B-4B1C-857B-1EC4F0A425F9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8" name="Graphic 204">
              <a:extLst>
                <a:ext uri="{FF2B5EF4-FFF2-40B4-BE49-F238E27FC236}">
                  <a16:creationId xmlns:a16="http://schemas.microsoft.com/office/drawing/2014/main" id="{558C6571-DD21-43F1-9DBF-369B12CD5C45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3D0EA80B-137F-4EF9-B398-6E023F035D69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D11F647-0609-4C39-89BE-A667667E3431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5D0F503-162A-4647-A963-880CA4A00D0B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CC30C6A4-56F1-4102-A28A-A6A4F1FEC669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A68610A-B306-4D7C-B0FD-145211FC4977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A1F46A3B-AA82-4378-B357-2ADBAC66C627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0E1C46B-82EB-42B9-ADA6-A8EEBEEF7D6E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A7EBAC11-76D2-4D54-9646-93904A4BA221}"/>
              </a:ext>
            </a:extLst>
          </p:cNvPr>
          <p:cNvSpPr/>
          <p:nvPr/>
        </p:nvSpPr>
        <p:spPr>
          <a:xfrm>
            <a:off x="10056901" y="2048611"/>
            <a:ext cx="822846" cy="835495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2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5E25F322-6724-4139-918E-CE83409DF6D4}"/>
              </a:ext>
            </a:extLst>
          </p:cNvPr>
          <p:cNvGrpSpPr/>
          <p:nvPr/>
        </p:nvGrpSpPr>
        <p:grpSpPr>
          <a:xfrm>
            <a:off x="9137948" y="2097757"/>
            <a:ext cx="992484" cy="835494"/>
            <a:chOff x="7327693" y="2032295"/>
            <a:chExt cx="1968838" cy="1657407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DAE8616-5F24-435E-A8B1-014796D6D9DE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3AE65674-C142-4624-8F63-0FAF245AAE41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FA1226A-BE1B-4BAD-B88C-072DF1E6C42E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9776CF5C-E642-471F-8B4B-80A9AA6E8CB0}"/>
              </a:ext>
            </a:extLst>
          </p:cNvPr>
          <p:cNvGrpSpPr/>
          <p:nvPr/>
        </p:nvGrpSpPr>
        <p:grpSpPr>
          <a:xfrm>
            <a:off x="3210755" y="1119337"/>
            <a:ext cx="3501859" cy="1828499"/>
            <a:chOff x="3411702" y="1218309"/>
            <a:chExt cx="5368596" cy="2803218"/>
          </a:xfrm>
        </p:grpSpPr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77A42D2F-41DD-4E15-80B0-643AC08AF66D}"/>
                </a:ext>
              </a:extLst>
            </p:cNvPr>
            <p:cNvGrpSpPr/>
            <p:nvPr/>
          </p:nvGrpSpPr>
          <p:grpSpPr>
            <a:xfrm>
              <a:off x="3411702" y="1218309"/>
              <a:ext cx="5368596" cy="2803218"/>
              <a:chOff x="6314221" y="45262"/>
              <a:chExt cx="2940426" cy="1535347"/>
            </a:xfrm>
          </p:grpSpPr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75D3331B-31AD-4909-83BC-21B8425E767A}"/>
                  </a:ext>
                </a:extLst>
              </p:cNvPr>
              <p:cNvGrpSpPr/>
              <p:nvPr/>
            </p:nvGrpSpPr>
            <p:grpSpPr>
              <a:xfrm>
                <a:off x="6968095" y="45262"/>
                <a:ext cx="1681511" cy="1139788"/>
                <a:chOff x="2505376" y="2149766"/>
                <a:chExt cx="3646760" cy="2471905"/>
              </a:xfrm>
            </p:grpSpPr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722A7771-5B8E-41DE-BC72-94BD5489EBE1}"/>
                    </a:ext>
                  </a:extLst>
                </p:cNvPr>
                <p:cNvSpPr/>
                <p:nvPr/>
              </p:nvSpPr>
              <p:spPr>
                <a:xfrm>
                  <a:off x="3841510" y="2152268"/>
                  <a:ext cx="1910678" cy="1143112"/>
                </a:xfrm>
                <a:custGeom>
                  <a:avLst/>
                  <a:gdLst>
                    <a:gd name="connsiteX0" fmla="*/ 3332252 w 4071279"/>
                    <a:gd name="connsiteY0" fmla="*/ 340860 h 2435748"/>
                    <a:gd name="connsiteX1" fmla="*/ 3143428 w 4071279"/>
                    <a:gd name="connsiteY1" fmla="*/ 87458 h 2435748"/>
                    <a:gd name="connsiteX2" fmla="*/ 2921614 w 4071279"/>
                    <a:gd name="connsiteY2" fmla="*/ 29197 h 2435748"/>
                    <a:gd name="connsiteX3" fmla="*/ 2242833 w 4071279"/>
                    <a:gd name="connsiteY3" fmla="*/ 165374 h 2435748"/>
                    <a:gd name="connsiteX4" fmla="*/ 1910814 w 4071279"/>
                    <a:gd name="connsiteY4" fmla="*/ 248905 h 2435748"/>
                    <a:gd name="connsiteX5" fmla="*/ 1181493 w 4071279"/>
                    <a:gd name="connsiteY5" fmla="*/ 472124 h 2435748"/>
                    <a:gd name="connsiteX6" fmla="*/ 789106 w 4071279"/>
                    <a:gd name="connsiteY6" fmla="*/ 513538 h 2435748"/>
                    <a:gd name="connsiteX7" fmla="*/ 679602 w 4071279"/>
                    <a:gd name="connsiteY7" fmla="*/ 518452 h 2435748"/>
                    <a:gd name="connsiteX8" fmla="*/ 588349 w 4071279"/>
                    <a:gd name="connsiteY8" fmla="*/ 612513 h 2435748"/>
                    <a:gd name="connsiteX9" fmla="*/ 550444 w 4071279"/>
                    <a:gd name="connsiteY9" fmla="*/ 815375 h 2435748"/>
                    <a:gd name="connsiteX10" fmla="*/ 240185 w 4071279"/>
                    <a:gd name="connsiteY10" fmla="*/ 1702633 h 2435748"/>
                    <a:gd name="connsiteX11" fmla="*/ 120 w 4071279"/>
                    <a:gd name="connsiteY11" fmla="*/ 2121694 h 2435748"/>
                    <a:gd name="connsiteX12" fmla="*/ 2555901 w 4071279"/>
                    <a:gd name="connsiteY12" fmla="*/ 2416511 h 2435748"/>
                    <a:gd name="connsiteX13" fmla="*/ 2556603 w 4071279"/>
                    <a:gd name="connsiteY13" fmla="*/ 2415809 h 2435748"/>
                    <a:gd name="connsiteX14" fmla="*/ 2596613 w 4071279"/>
                    <a:gd name="connsiteY14" fmla="*/ 1851445 h 2435748"/>
                    <a:gd name="connsiteX15" fmla="*/ 2680847 w 4071279"/>
                    <a:gd name="connsiteY15" fmla="*/ 1838810 h 2435748"/>
                    <a:gd name="connsiteX16" fmla="*/ 2681549 w 4071279"/>
                    <a:gd name="connsiteY16" fmla="*/ 1838810 h 2435748"/>
                    <a:gd name="connsiteX17" fmla="*/ 2719454 w 4071279"/>
                    <a:gd name="connsiteY17" fmla="*/ 1758788 h 2435748"/>
                    <a:gd name="connsiteX18" fmla="*/ 2719454 w 4071279"/>
                    <a:gd name="connsiteY18" fmla="*/ 1758788 h 2435748"/>
                    <a:gd name="connsiteX19" fmla="*/ 2720156 w 4071279"/>
                    <a:gd name="connsiteY19" fmla="*/ 1758788 h 2435748"/>
                    <a:gd name="connsiteX20" fmla="*/ 2542564 w 4071279"/>
                    <a:gd name="connsiteY20" fmla="*/ 1372017 h 2435748"/>
                    <a:gd name="connsiteX21" fmla="*/ 2587488 w 4071279"/>
                    <a:gd name="connsiteY21" fmla="*/ 1303928 h 2435748"/>
                    <a:gd name="connsiteX22" fmla="*/ 2627499 w 4071279"/>
                    <a:gd name="connsiteY22" fmla="*/ 1261110 h 2435748"/>
                    <a:gd name="connsiteX23" fmla="*/ 2635922 w 4071279"/>
                    <a:gd name="connsiteY23" fmla="*/ 1234436 h 2435748"/>
                    <a:gd name="connsiteX24" fmla="*/ 2660491 w 4071279"/>
                    <a:gd name="connsiteY24" fmla="*/ 1243561 h 2435748"/>
                    <a:gd name="connsiteX25" fmla="*/ 2766484 w 4071279"/>
                    <a:gd name="connsiteY25" fmla="*/ 1486434 h 2435748"/>
                    <a:gd name="connsiteX26" fmla="*/ 2890728 w 4071279"/>
                    <a:gd name="connsiteY26" fmla="*/ 1529955 h 2435748"/>
                    <a:gd name="connsiteX27" fmla="*/ 3060599 w 4071279"/>
                    <a:gd name="connsiteY27" fmla="*/ 1426067 h 2435748"/>
                    <a:gd name="connsiteX28" fmla="*/ 3181334 w 4071279"/>
                    <a:gd name="connsiteY28" fmla="*/ 1403604 h 2435748"/>
                    <a:gd name="connsiteX29" fmla="*/ 3212219 w 4071279"/>
                    <a:gd name="connsiteY29" fmla="*/ 1465376 h 2435748"/>
                    <a:gd name="connsiteX30" fmla="*/ 3179227 w 4071279"/>
                    <a:gd name="connsiteY30" fmla="*/ 1519425 h 2435748"/>
                    <a:gd name="connsiteX31" fmla="*/ 3172910 w 4071279"/>
                    <a:gd name="connsiteY31" fmla="*/ 1652093 h 2435748"/>
                    <a:gd name="connsiteX32" fmla="*/ 3172910 w 4071279"/>
                    <a:gd name="connsiteY32" fmla="*/ 1652093 h 2435748"/>
                    <a:gd name="connsiteX33" fmla="*/ 3236085 w 4071279"/>
                    <a:gd name="connsiteY33" fmla="*/ 1689998 h 2435748"/>
                    <a:gd name="connsiteX34" fmla="*/ 3350502 w 4071279"/>
                    <a:gd name="connsiteY34" fmla="*/ 1858465 h 2435748"/>
                    <a:gd name="connsiteX35" fmla="*/ 3243806 w 4071279"/>
                    <a:gd name="connsiteY35" fmla="*/ 2016402 h 2435748"/>
                    <a:gd name="connsiteX36" fmla="*/ 2866862 w 4071279"/>
                    <a:gd name="connsiteY36" fmla="*/ 2239621 h 2435748"/>
                    <a:gd name="connsiteX37" fmla="*/ 2788245 w 4071279"/>
                    <a:gd name="connsiteY37" fmla="*/ 2322450 h 2435748"/>
                    <a:gd name="connsiteX38" fmla="*/ 2791754 w 4071279"/>
                    <a:gd name="connsiteY38" fmla="*/ 2411597 h 2435748"/>
                    <a:gd name="connsiteX39" fmla="*/ 2868266 w 4071279"/>
                    <a:gd name="connsiteY39" fmla="*/ 2436165 h 2435748"/>
                    <a:gd name="connsiteX40" fmla="*/ 3778688 w 4071279"/>
                    <a:gd name="connsiteY40" fmla="*/ 2307007 h 2435748"/>
                    <a:gd name="connsiteX41" fmla="*/ 3914866 w 4071279"/>
                    <a:gd name="connsiteY41" fmla="*/ 2137137 h 2435748"/>
                    <a:gd name="connsiteX42" fmla="*/ 3958386 w 4071279"/>
                    <a:gd name="connsiteY42" fmla="*/ 1768616 h 2435748"/>
                    <a:gd name="connsiteX43" fmla="*/ 4049639 w 4071279"/>
                    <a:gd name="connsiteY43" fmla="*/ 1242157 h 2435748"/>
                    <a:gd name="connsiteX44" fmla="*/ 4067890 w 4071279"/>
                    <a:gd name="connsiteY44" fmla="*/ 1113701 h 2435748"/>
                    <a:gd name="connsiteX45" fmla="*/ 3825017 w 4071279"/>
                    <a:gd name="connsiteY45" fmla="*/ 869424 h 2435748"/>
                    <a:gd name="connsiteX46" fmla="*/ 3186949 w 4071279"/>
                    <a:gd name="connsiteY46" fmla="*/ 178009 h 2435748"/>
                    <a:gd name="connsiteX47" fmla="*/ 3186949 w 4071279"/>
                    <a:gd name="connsiteY47" fmla="*/ 178009 h 2435748"/>
                    <a:gd name="connsiteX48" fmla="*/ 3186949 w 4071279"/>
                    <a:gd name="connsiteY48" fmla="*/ 178009 h 2435748"/>
                    <a:gd name="connsiteX49" fmla="*/ 3186949 w 4071279"/>
                    <a:gd name="connsiteY49" fmla="*/ 178009 h 2435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071279" h="2435748">
                      <a:moveTo>
                        <a:pt x="3332252" y="340860"/>
                      </a:moveTo>
                      <a:cubicBezTo>
                        <a:pt x="3307684" y="302253"/>
                        <a:pt x="3167295" y="126065"/>
                        <a:pt x="3143428" y="87458"/>
                      </a:cubicBezTo>
                      <a:cubicBezTo>
                        <a:pt x="3112543" y="8840"/>
                        <a:pt x="3051474" y="-31171"/>
                        <a:pt x="2921614" y="29197"/>
                      </a:cubicBezTo>
                      <a:cubicBezTo>
                        <a:pt x="2828957" y="72717"/>
                        <a:pt x="2268805" y="160460"/>
                        <a:pt x="2242833" y="165374"/>
                      </a:cubicBezTo>
                      <a:cubicBezTo>
                        <a:pt x="2124907" y="189240"/>
                        <a:pt x="2027336" y="217318"/>
                        <a:pt x="1910814" y="248905"/>
                      </a:cubicBezTo>
                      <a:cubicBezTo>
                        <a:pt x="1745857" y="293128"/>
                        <a:pt x="1289592" y="453171"/>
                        <a:pt x="1181493" y="472124"/>
                      </a:cubicBezTo>
                      <a:cubicBezTo>
                        <a:pt x="1148501" y="477739"/>
                        <a:pt x="910542" y="514942"/>
                        <a:pt x="789106" y="513538"/>
                      </a:cubicBezTo>
                      <a:cubicBezTo>
                        <a:pt x="752604" y="512837"/>
                        <a:pt x="716103" y="513538"/>
                        <a:pt x="679602" y="518452"/>
                      </a:cubicBezTo>
                      <a:cubicBezTo>
                        <a:pt x="619235" y="526875"/>
                        <a:pt x="592561" y="551444"/>
                        <a:pt x="588349" y="612513"/>
                      </a:cubicBezTo>
                      <a:cubicBezTo>
                        <a:pt x="583436" y="682005"/>
                        <a:pt x="569397" y="748690"/>
                        <a:pt x="550444" y="815375"/>
                      </a:cubicBezTo>
                      <a:cubicBezTo>
                        <a:pt x="511135" y="950850"/>
                        <a:pt x="268263" y="1628227"/>
                        <a:pt x="240185" y="1702633"/>
                      </a:cubicBezTo>
                      <a:cubicBezTo>
                        <a:pt x="233867" y="1718778"/>
                        <a:pt x="22582" y="2090808"/>
                        <a:pt x="120" y="2121694"/>
                      </a:cubicBezTo>
                      <a:cubicBezTo>
                        <a:pt x="-20237" y="2149772"/>
                        <a:pt x="2561516" y="2420723"/>
                        <a:pt x="2555901" y="2416511"/>
                      </a:cubicBezTo>
                      <a:cubicBezTo>
                        <a:pt x="2555901" y="2416511"/>
                        <a:pt x="2556603" y="2415809"/>
                        <a:pt x="2556603" y="2415809"/>
                      </a:cubicBezTo>
                      <a:cubicBezTo>
                        <a:pt x="2480091" y="2339297"/>
                        <a:pt x="2555901" y="1872504"/>
                        <a:pt x="2596613" y="1851445"/>
                      </a:cubicBezTo>
                      <a:cubicBezTo>
                        <a:pt x="2612758" y="1842320"/>
                        <a:pt x="2667510" y="1851445"/>
                        <a:pt x="2680847" y="1838810"/>
                      </a:cubicBezTo>
                      <a:lnTo>
                        <a:pt x="2681549" y="1838810"/>
                      </a:lnTo>
                      <a:cubicBezTo>
                        <a:pt x="2715242" y="1817752"/>
                        <a:pt x="2727175" y="1791780"/>
                        <a:pt x="2719454" y="1758788"/>
                      </a:cubicBezTo>
                      <a:cubicBezTo>
                        <a:pt x="2719454" y="1758788"/>
                        <a:pt x="2719454" y="1758788"/>
                        <a:pt x="2719454" y="1758788"/>
                      </a:cubicBezTo>
                      <a:cubicBezTo>
                        <a:pt x="2719454" y="1758788"/>
                        <a:pt x="2719454" y="1758788"/>
                        <a:pt x="2720156" y="1758788"/>
                      </a:cubicBezTo>
                      <a:cubicBezTo>
                        <a:pt x="2715242" y="1726499"/>
                        <a:pt x="2546775" y="1386056"/>
                        <a:pt x="2542564" y="1372017"/>
                      </a:cubicBezTo>
                      <a:cubicBezTo>
                        <a:pt x="2529227" y="1324987"/>
                        <a:pt x="2538352" y="1310246"/>
                        <a:pt x="2587488" y="1303928"/>
                      </a:cubicBezTo>
                      <a:cubicBezTo>
                        <a:pt x="2613460" y="1300419"/>
                        <a:pt x="2627499" y="1288485"/>
                        <a:pt x="2627499" y="1261110"/>
                      </a:cubicBezTo>
                      <a:cubicBezTo>
                        <a:pt x="2627499" y="1251282"/>
                        <a:pt x="2625393" y="1237244"/>
                        <a:pt x="2635922" y="1234436"/>
                      </a:cubicBezTo>
                      <a:cubicBezTo>
                        <a:pt x="2647153" y="1231628"/>
                        <a:pt x="2655577" y="1235138"/>
                        <a:pt x="2660491" y="1243561"/>
                      </a:cubicBezTo>
                      <a:cubicBezTo>
                        <a:pt x="2668914" y="1256898"/>
                        <a:pt x="2746830" y="1451337"/>
                        <a:pt x="2766484" y="1486434"/>
                      </a:cubicBezTo>
                      <a:cubicBezTo>
                        <a:pt x="2798774" y="1553821"/>
                        <a:pt x="2824745" y="1562946"/>
                        <a:pt x="2890728" y="1529955"/>
                      </a:cubicBezTo>
                      <a:cubicBezTo>
                        <a:pt x="2901258" y="1524339"/>
                        <a:pt x="3046560" y="1432384"/>
                        <a:pt x="3060599" y="1426067"/>
                      </a:cubicBezTo>
                      <a:cubicBezTo>
                        <a:pt x="3093591" y="1411326"/>
                        <a:pt x="3144832" y="1396585"/>
                        <a:pt x="3181334" y="1403604"/>
                      </a:cubicBezTo>
                      <a:cubicBezTo>
                        <a:pt x="3214325" y="1409922"/>
                        <a:pt x="3228364" y="1435894"/>
                        <a:pt x="3212219" y="1465376"/>
                      </a:cubicBezTo>
                      <a:cubicBezTo>
                        <a:pt x="3202392" y="1483626"/>
                        <a:pt x="3188353" y="1500473"/>
                        <a:pt x="3179227" y="1519425"/>
                      </a:cubicBezTo>
                      <a:cubicBezTo>
                        <a:pt x="3158169" y="1562244"/>
                        <a:pt x="3148342" y="1606466"/>
                        <a:pt x="3172910" y="1652093"/>
                      </a:cubicBezTo>
                      <a:cubicBezTo>
                        <a:pt x="3172910" y="1652093"/>
                        <a:pt x="3172910" y="1652093"/>
                        <a:pt x="3172910" y="1652093"/>
                      </a:cubicBezTo>
                      <a:cubicBezTo>
                        <a:pt x="3173612" y="1659814"/>
                        <a:pt x="3217133" y="1687892"/>
                        <a:pt x="3236085" y="1689998"/>
                      </a:cubicBezTo>
                      <a:cubicBezTo>
                        <a:pt x="3329444" y="1702633"/>
                        <a:pt x="3373666" y="1766510"/>
                        <a:pt x="3350502" y="1858465"/>
                      </a:cubicBezTo>
                      <a:cubicBezTo>
                        <a:pt x="3333655" y="1923745"/>
                        <a:pt x="3298558" y="1976391"/>
                        <a:pt x="3243806" y="2016402"/>
                      </a:cubicBezTo>
                      <a:cubicBezTo>
                        <a:pt x="3199584" y="2048692"/>
                        <a:pt x="2941970" y="2186273"/>
                        <a:pt x="2866862" y="2239621"/>
                      </a:cubicBezTo>
                      <a:cubicBezTo>
                        <a:pt x="2835275" y="2262083"/>
                        <a:pt x="2805793" y="2287353"/>
                        <a:pt x="2788245" y="2322450"/>
                      </a:cubicBezTo>
                      <a:cubicBezTo>
                        <a:pt x="2772802" y="2352634"/>
                        <a:pt x="2772099" y="2383519"/>
                        <a:pt x="2791754" y="2411597"/>
                      </a:cubicBezTo>
                      <a:cubicBezTo>
                        <a:pt x="2810706" y="2437569"/>
                        <a:pt x="2838784" y="2441079"/>
                        <a:pt x="2868266" y="2436165"/>
                      </a:cubicBezTo>
                      <a:cubicBezTo>
                        <a:pt x="3084465" y="2401770"/>
                        <a:pt x="3694455" y="2336489"/>
                        <a:pt x="3778688" y="2307007"/>
                      </a:cubicBezTo>
                      <a:cubicBezTo>
                        <a:pt x="3860114" y="2278228"/>
                        <a:pt x="3904337" y="2221370"/>
                        <a:pt x="3914866" y="2137137"/>
                      </a:cubicBezTo>
                      <a:cubicBezTo>
                        <a:pt x="3930308" y="2014296"/>
                        <a:pt x="3942944" y="1891456"/>
                        <a:pt x="3958386" y="1768616"/>
                      </a:cubicBezTo>
                      <a:cubicBezTo>
                        <a:pt x="3980147" y="1591726"/>
                        <a:pt x="3996291" y="1413432"/>
                        <a:pt x="4049639" y="1242157"/>
                      </a:cubicBezTo>
                      <a:cubicBezTo>
                        <a:pt x="4069996" y="1201444"/>
                        <a:pt x="4084034" y="1159328"/>
                        <a:pt x="4067890" y="1113701"/>
                      </a:cubicBezTo>
                      <a:cubicBezTo>
                        <a:pt x="4065784" y="1083518"/>
                        <a:pt x="3843267" y="889079"/>
                        <a:pt x="3825017" y="869424"/>
                      </a:cubicBezTo>
                      <a:moveTo>
                        <a:pt x="3186949" y="178009"/>
                      </a:moveTo>
                      <a:cubicBezTo>
                        <a:pt x="3186247" y="178009"/>
                        <a:pt x="3186247" y="178009"/>
                        <a:pt x="3186949" y="178009"/>
                      </a:cubicBezTo>
                      <a:cubicBezTo>
                        <a:pt x="3186949" y="178009"/>
                        <a:pt x="3186949" y="178009"/>
                        <a:pt x="3186949" y="178009"/>
                      </a:cubicBezTo>
                      <a:cubicBezTo>
                        <a:pt x="3186949" y="178009"/>
                        <a:pt x="3186949" y="178009"/>
                        <a:pt x="3186949" y="1780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661A6B5-AF77-4312-812B-74BF919F0276}"/>
                    </a:ext>
                  </a:extLst>
                </p:cNvPr>
                <p:cNvSpPr/>
                <p:nvPr/>
              </p:nvSpPr>
              <p:spPr>
                <a:xfrm>
                  <a:off x="3707003" y="3066294"/>
                  <a:ext cx="1383594" cy="642383"/>
                </a:xfrm>
                <a:custGeom>
                  <a:avLst/>
                  <a:gdLst>
                    <a:gd name="connsiteX0" fmla="*/ 2845316 w 2948168"/>
                    <a:gd name="connsiteY0" fmla="*/ 468899 h 1368792"/>
                    <a:gd name="connsiteX1" fmla="*/ 2862865 w 2948168"/>
                    <a:gd name="connsiteY1" fmla="*/ 480130 h 1368792"/>
                    <a:gd name="connsiteX2" fmla="*/ 2926741 w 2948168"/>
                    <a:gd name="connsiteY2" fmla="*/ 576297 h 1368792"/>
                    <a:gd name="connsiteX3" fmla="*/ 2934463 w 2948168"/>
                    <a:gd name="connsiteY3" fmla="*/ 1111881 h 1368792"/>
                    <a:gd name="connsiteX4" fmla="*/ 2951309 w 2948168"/>
                    <a:gd name="connsiteY4" fmla="*/ 1333695 h 1368792"/>
                    <a:gd name="connsiteX5" fmla="*/ 2892346 w 2948168"/>
                    <a:gd name="connsiteY5" fmla="*/ 1361773 h 1368792"/>
                    <a:gd name="connsiteX6" fmla="*/ 1424579 w 2948168"/>
                    <a:gd name="connsiteY6" fmla="*/ 946222 h 1368792"/>
                    <a:gd name="connsiteX7" fmla="*/ 24200 w 2948168"/>
                    <a:gd name="connsiteY7" fmla="*/ 872517 h 1368792"/>
                    <a:gd name="connsiteX8" fmla="*/ 334 w 2948168"/>
                    <a:gd name="connsiteY8" fmla="*/ 853565 h 1368792"/>
                    <a:gd name="connsiteX9" fmla="*/ 180031 w 2948168"/>
                    <a:gd name="connsiteY9" fmla="*/ 383964 h 1368792"/>
                    <a:gd name="connsiteX10" fmla="*/ 288833 w 2948168"/>
                    <a:gd name="connsiteY10" fmla="*/ 173380 h 1368792"/>
                    <a:gd name="connsiteX11" fmla="*/ 716317 w 2948168"/>
                    <a:gd name="connsiteY11" fmla="*/ 702 h 1368792"/>
                    <a:gd name="connsiteX12" fmla="*/ 891803 w 2948168"/>
                    <a:gd name="connsiteY12" fmla="*/ 0 h 1368792"/>
                    <a:gd name="connsiteX13" fmla="*/ 1355087 w 2948168"/>
                    <a:gd name="connsiteY13" fmla="*/ 18953 h 1368792"/>
                    <a:gd name="connsiteX14" fmla="*/ 1791696 w 2948168"/>
                    <a:gd name="connsiteY14" fmla="*/ 97570 h 1368792"/>
                    <a:gd name="connsiteX15" fmla="*/ 1802226 w 2948168"/>
                    <a:gd name="connsiteY15" fmla="*/ 97570 h 1368792"/>
                    <a:gd name="connsiteX16" fmla="*/ 2462756 w 2948168"/>
                    <a:gd name="connsiteY16" fmla="*/ 292711 h 1368792"/>
                    <a:gd name="connsiteX17" fmla="*/ 2757573 w 2948168"/>
                    <a:gd name="connsiteY17" fmla="*/ 430292 h 1368792"/>
                    <a:gd name="connsiteX18" fmla="*/ 2845316 w 2948168"/>
                    <a:gd name="connsiteY18" fmla="*/ 468899 h 1368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48168" h="1368792">
                      <a:moveTo>
                        <a:pt x="2845316" y="468899"/>
                      </a:moveTo>
                      <a:cubicBezTo>
                        <a:pt x="2850931" y="472409"/>
                        <a:pt x="2856547" y="478024"/>
                        <a:pt x="2862865" y="480130"/>
                      </a:cubicBezTo>
                      <a:cubicBezTo>
                        <a:pt x="2909895" y="494871"/>
                        <a:pt x="2921828" y="534882"/>
                        <a:pt x="2926741" y="576297"/>
                      </a:cubicBezTo>
                      <a:cubicBezTo>
                        <a:pt x="2949204" y="754591"/>
                        <a:pt x="2954117" y="932885"/>
                        <a:pt x="2934463" y="1111881"/>
                      </a:cubicBezTo>
                      <a:cubicBezTo>
                        <a:pt x="2934463" y="1112582"/>
                        <a:pt x="2952012" y="1332993"/>
                        <a:pt x="2951309" y="1333695"/>
                      </a:cubicBezTo>
                      <a:cubicBezTo>
                        <a:pt x="2936569" y="1373004"/>
                        <a:pt x="2928145" y="1376514"/>
                        <a:pt x="2892346" y="1361773"/>
                      </a:cubicBezTo>
                      <a:cubicBezTo>
                        <a:pt x="2749851" y="1301406"/>
                        <a:pt x="1438618" y="948327"/>
                        <a:pt x="1424579" y="946222"/>
                      </a:cubicBezTo>
                      <a:cubicBezTo>
                        <a:pt x="1342452" y="934990"/>
                        <a:pt x="29113" y="863392"/>
                        <a:pt x="24200" y="872517"/>
                      </a:cubicBezTo>
                      <a:cubicBezTo>
                        <a:pt x="20690" y="878835"/>
                        <a:pt x="1737" y="857075"/>
                        <a:pt x="334" y="853565"/>
                      </a:cubicBezTo>
                      <a:cubicBezTo>
                        <a:pt x="-8792" y="838122"/>
                        <a:pt x="172310" y="449245"/>
                        <a:pt x="180031" y="383964"/>
                      </a:cubicBezTo>
                      <a:cubicBezTo>
                        <a:pt x="183541" y="355184"/>
                        <a:pt x="258649" y="190929"/>
                        <a:pt x="288833" y="173380"/>
                      </a:cubicBezTo>
                      <a:cubicBezTo>
                        <a:pt x="308487" y="162149"/>
                        <a:pt x="693153" y="-702"/>
                        <a:pt x="716317" y="702"/>
                      </a:cubicBezTo>
                      <a:cubicBezTo>
                        <a:pt x="774579" y="2106"/>
                        <a:pt x="833542" y="0"/>
                        <a:pt x="891803" y="0"/>
                      </a:cubicBezTo>
                      <a:cubicBezTo>
                        <a:pt x="954276" y="2106"/>
                        <a:pt x="1263132" y="10529"/>
                        <a:pt x="1355087" y="18953"/>
                      </a:cubicBezTo>
                      <a:cubicBezTo>
                        <a:pt x="1367020" y="20357"/>
                        <a:pt x="1773446" y="122840"/>
                        <a:pt x="1791696" y="97570"/>
                      </a:cubicBezTo>
                      <a:cubicBezTo>
                        <a:pt x="1795206" y="97570"/>
                        <a:pt x="1798716" y="97570"/>
                        <a:pt x="1802226" y="97570"/>
                      </a:cubicBezTo>
                      <a:cubicBezTo>
                        <a:pt x="2027550" y="143899"/>
                        <a:pt x="2248663" y="207776"/>
                        <a:pt x="2462756" y="292711"/>
                      </a:cubicBezTo>
                      <a:cubicBezTo>
                        <a:pt x="2563836" y="332722"/>
                        <a:pt x="2662108" y="378348"/>
                        <a:pt x="2757573" y="430292"/>
                      </a:cubicBezTo>
                      <a:cubicBezTo>
                        <a:pt x="2786352" y="446437"/>
                        <a:pt x="2820748" y="447139"/>
                        <a:pt x="2845316" y="4688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52318694-B387-4635-A8AA-D3FEA0C9C120}"/>
                    </a:ext>
                  </a:extLst>
                </p:cNvPr>
                <p:cNvSpPr/>
                <p:nvPr/>
              </p:nvSpPr>
              <p:spPr>
                <a:xfrm>
                  <a:off x="4989455" y="3161169"/>
                  <a:ext cx="3294" cy="62591"/>
                </a:xfrm>
                <a:custGeom>
                  <a:avLst/>
                  <a:gdLst>
                    <a:gd name="connsiteX0" fmla="*/ 7371 w 7019"/>
                    <a:gd name="connsiteY0" fmla="*/ 0 h 133369"/>
                    <a:gd name="connsiteX1" fmla="*/ 7371 w 7019"/>
                    <a:gd name="connsiteY1" fmla="*/ 139687 h 133369"/>
                    <a:gd name="connsiteX2" fmla="*/ 7371 w 7019"/>
                    <a:gd name="connsiteY2" fmla="*/ 0 h 133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019" h="133369">
                      <a:moveTo>
                        <a:pt x="7371" y="0"/>
                      </a:moveTo>
                      <a:cubicBezTo>
                        <a:pt x="7371" y="46328"/>
                        <a:pt x="7371" y="93359"/>
                        <a:pt x="7371" y="139687"/>
                      </a:cubicBezTo>
                      <a:cubicBezTo>
                        <a:pt x="-2457" y="93359"/>
                        <a:pt x="-2457" y="46328"/>
                        <a:pt x="7371" y="0"/>
                      </a:cubicBezTo>
                      <a:close/>
                    </a:path>
                  </a:pathLst>
                </a:custGeom>
                <a:solidFill>
                  <a:srgbClr val="080808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F4E3AD89-1F85-43E8-BE93-1AD7C76BEABF}"/>
                    </a:ext>
                  </a:extLst>
                </p:cNvPr>
                <p:cNvSpPr/>
                <p:nvPr/>
              </p:nvSpPr>
              <p:spPr>
                <a:xfrm>
                  <a:off x="5078565" y="3013424"/>
                  <a:ext cx="19766" cy="6589"/>
                </a:xfrm>
                <a:custGeom>
                  <a:avLst/>
                  <a:gdLst>
                    <a:gd name="connsiteX0" fmla="*/ 0 w 42116"/>
                    <a:gd name="connsiteY0" fmla="*/ 15787 h 14038"/>
                    <a:gd name="connsiteX1" fmla="*/ 47732 w 42116"/>
                    <a:gd name="connsiteY1" fmla="*/ 3854 h 14038"/>
                    <a:gd name="connsiteX2" fmla="*/ 0 w 42116"/>
                    <a:gd name="connsiteY2" fmla="*/ 15787 h 14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116" h="14038">
                      <a:moveTo>
                        <a:pt x="0" y="15787"/>
                      </a:moveTo>
                      <a:cubicBezTo>
                        <a:pt x="10529" y="-11588"/>
                        <a:pt x="31588" y="5258"/>
                        <a:pt x="47732" y="3854"/>
                      </a:cubicBezTo>
                      <a:cubicBezTo>
                        <a:pt x="34395" y="16489"/>
                        <a:pt x="16846" y="15085"/>
                        <a:pt x="0" y="15787"/>
                      </a:cubicBezTo>
                      <a:close/>
                    </a:path>
                  </a:pathLst>
                </a:custGeom>
                <a:solidFill>
                  <a:srgbClr val="080808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18" name="Graphic 204">
                  <a:extLst>
                    <a:ext uri="{FF2B5EF4-FFF2-40B4-BE49-F238E27FC236}">
                      <a16:creationId xmlns:a16="http://schemas.microsoft.com/office/drawing/2014/main" id="{D2C66478-5DA5-435E-9A5A-BA5A78A3893E}"/>
                    </a:ext>
                  </a:extLst>
                </p:cNvPr>
                <p:cNvGrpSpPr/>
                <p:nvPr/>
              </p:nvGrpSpPr>
              <p:grpSpPr>
                <a:xfrm>
                  <a:off x="3842554" y="2149766"/>
                  <a:ext cx="1919428" cy="1146614"/>
                  <a:chOff x="4965869" y="570"/>
                  <a:chExt cx="4089925" cy="2443209"/>
                </a:xfrm>
                <a:solidFill>
                  <a:srgbClr val="0E0E0E"/>
                </a:solidFill>
              </p:grpSpPr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D7046753-D373-489B-BEE5-889F5EA29B7D}"/>
                      </a:ext>
                    </a:extLst>
                  </p:cNvPr>
                  <p:cNvSpPr/>
                  <p:nvPr/>
                </p:nvSpPr>
                <p:spPr>
                  <a:xfrm>
                    <a:off x="4965869" y="570"/>
                    <a:ext cx="3264043" cy="2126893"/>
                  </a:xfrm>
                  <a:custGeom>
                    <a:avLst/>
                    <a:gdLst>
                      <a:gd name="connsiteX0" fmla="*/ 603673 w 3264043"/>
                      <a:gd name="connsiteY0" fmla="*/ 1954346 h 2126892"/>
                      <a:gd name="connsiteX1" fmla="*/ 1066956 w 3264043"/>
                      <a:gd name="connsiteY1" fmla="*/ 1973299 h 2126892"/>
                      <a:gd name="connsiteX2" fmla="*/ 1503566 w 3264043"/>
                      <a:gd name="connsiteY2" fmla="*/ 2051917 h 2126892"/>
                      <a:gd name="connsiteX3" fmla="*/ 1514095 w 3264043"/>
                      <a:gd name="connsiteY3" fmla="*/ 2051917 h 2126892"/>
                      <a:gd name="connsiteX4" fmla="*/ 1676244 w 3264043"/>
                      <a:gd name="connsiteY4" fmla="*/ 2088418 h 2126892"/>
                      <a:gd name="connsiteX5" fmla="*/ 1684667 w 3264043"/>
                      <a:gd name="connsiteY5" fmla="*/ 2063850 h 2126892"/>
                      <a:gd name="connsiteX6" fmla="*/ 1698005 w 3264043"/>
                      <a:gd name="connsiteY6" fmla="*/ 1895383 h 2126892"/>
                      <a:gd name="connsiteX7" fmla="*/ 1496546 w 3264043"/>
                      <a:gd name="connsiteY7" fmla="*/ 1559853 h 2126892"/>
                      <a:gd name="connsiteX8" fmla="*/ 1066956 w 3264043"/>
                      <a:gd name="connsiteY8" fmla="*/ 1413147 h 2126892"/>
                      <a:gd name="connsiteX9" fmla="*/ 845843 w 3264043"/>
                      <a:gd name="connsiteY9" fmla="*/ 1401214 h 2126892"/>
                      <a:gd name="connsiteX10" fmla="*/ 720897 w 3264043"/>
                      <a:gd name="connsiteY10" fmla="*/ 1377348 h 2126892"/>
                      <a:gd name="connsiteX11" fmla="*/ 624029 w 3264043"/>
                      <a:gd name="connsiteY11" fmla="*/ 1368222 h 2126892"/>
                      <a:gd name="connsiteX12" fmla="*/ 600163 w 3264043"/>
                      <a:gd name="connsiteY12" fmla="*/ 1215198 h 2126892"/>
                      <a:gd name="connsiteX13" fmla="*/ 685098 w 3264043"/>
                      <a:gd name="connsiteY13" fmla="*/ 958989 h 2126892"/>
                      <a:gd name="connsiteX14" fmla="*/ 805833 w 3264043"/>
                      <a:gd name="connsiteY14" fmla="*/ 772271 h 2126892"/>
                      <a:gd name="connsiteX15" fmla="*/ 1066956 w 3264043"/>
                      <a:gd name="connsiteY15" fmla="*/ 667682 h 2126892"/>
                      <a:gd name="connsiteX16" fmla="*/ 1365283 w 3264043"/>
                      <a:gd name="connsiteY16" fmla="*/ 598189 h 2126892"/>
                      <a:gd name="connsiteX17" fmla="*/ 1662205 w 3264043"/>
                      <a:gd name="connsiteY17" fmla="*/ 490791 h 2126892"/>
                      <a:gd name="connsiteX18" fmla="*/ 2091795 w 3264043"/>
                      <a:gd name="connsiteY18" fmla="*/ 386904 h 2126892"/>
                      <a:gd name="connsiteX19" fmla="*/ 2654053 w 3264043"/>
                      <a:gd name="connsiteY19" fmla="*/ 278804 h 2126892"/>
                      <a:gd name="connsiteX20" fmla="*/ 2908157 w 3264043"/>
                      <a:gd name="connsiteY20" fmla="*/ 281612 h 2126892"/>
                      <a:gd name="connsiteX21" fmla="*/ 2943254 w 3264043"/>
                      <a:gd name="connsiteY21" fmla="*/ 264765 h 2126892"/>
                      <a:gd name="connsiteX22" fmla="*/ 2954486 w 3264043"/>
                      <a:gd name="connsiteY22" fmla="*/ 236687 h 2126892"/>
                      <a:gd name="connsiteX23" fmla="*/ 3068903 w 3264043"/>
                      <a:gd name="connsiteY23" fmla="*/ 215629 h 2126892"/>
                      <a:gd name="connsiteX24" fmla="*/ 3269659 w 3264043"/>
                      <a:gd name="connsiteY24" fmla="*/ 280910 h 2126892"/>
                      <a:gd name="connsiteX25" fmla="*/ 3118039 w 3264043"/>
                      <a:gd name="connsiteY25" fmla="*/ 45759 h 2126892"/>
                      <a:gd name="connsiteX26" fmla="*/ 2965717 w 3264043"/>
                      <a:gd name="connsiteY26" fmla="*/ 11363 h 2126892"/>
                      <a:gd name="connsiteX27" fmla="*/ 2905350 w 3264043"/>
                      <a:gd name="connsiteY27" fmla="*/ 40143 h 2126892"/>
                      <a:gd name="connsiteX28" fmla="*/ 2501029 w 3264043"/>
                      <a:gd name="connsiteY28" fmla="*/ 116655 h 2126892"/>
                      <a:gd name="connsiteX29" fmla="*/ 2260964 w 3264043"/>
                      <a:gd name="connsiteY29" fmla="*/ 170705 h 2126892"/>
                      <a:gd name="connsiteX30" fmla="*/ 1744333 w 3264043"/>
                      <a:gd name="connsiteY30" fmla="*/ 294949 h 2126892"/>
                      <a:gd name="connsiteX31" fmla="*/ 1146978 w 3264043"/>
                      <a:gd name="connsiteY31" fmla="*/ 476753 h 2126892"/>
                      <a:gd name="connsiteX32" fmla="*/ 788986 w 3264043"/>
                      <a:gd name="connsiteY32" fmla="*/ 519571 h 2126892"/>
                      <a:gd name="connsiteX33" fmla="*/ 679482 w 3264043"/>
                      <a:gd name="connsiteY33" fmla="*/ 524485 h 2126892"/>
                      <a:gd name="connsiteX34" fmla="*/ 588230 w 3264043"/>
                      <a:gd name="connsiteY34" fmla="*/ 618545 h 2126892"/>
                      <a:gd name="connsiteX35" fmla="*/ 550325 w 3264043"/>
                      <a:gd name="connsiteY35" fmla="*/ 821407 h 2126892"/>
                      <a:gd name="connsiteX36" fmla="*/ 240065 w 3264043"/>
                      <a:gd name="connsiteY36" fmla="*/ 1708666 h 2126892"/>
                      <a:gd name="connsiteX37" fmla="*/ 0 w 3264043"/>
                      <a:gd name="connsiteY37" fmla="*/ 2127727 h 2126892"/>
                      <a:gd name="connsiteX38" fmla="*/ 427484 w 3264043"/>
                      <a:gd name="connsiteY38" fmla="*/ 1955048 h 2126892"/>
                      <a:gd name="connsiteX39" fmla="*/ 603673 w 3264043"/>
                      <a:gd name="connsiteY39" fmla="*/ 1954346 h 2126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3264043" h="2126892">
                        <a:moveTo>
                          <a:pt x="603673" y="1954346"/>
                        </a:moveTo>
                        <a:cubicBezTo>
                          <a:pt x="666146" y="1956452"/>
                          <a:pt x="975001" y="1964875"/>
                          <a:pt x="1066956" y="1973299"/>
                        </a:cubicBezTo>
                        <a:cubicBezTo>
                          <a:pt x="1078889" y="1974703"/>
                          <a:pt x="1485315" y="2077187"/>
                          <a:pt x="1503566" y="2051917"/>
                        </a:cubicBezTo>
                        <a:cubicBezTo>
                          <a:pt x="1507076" y="2051917"/>
                          <a:pt x="1510585" y="2051917"/>
                          <a:pt x="1514095" y="2051917"/>
                        </a:cubicBezTo>
                        <a:cubicBezTo>
                          <a:pt x="1568145" y="2063148"/>
                          <a:pt x="1622194" y="2075081"/>
                          <a:pt x="1676244" y="2088418"/>
                        </a:cubicBezTo>
                        <a:cubicBezTo>
                          <a:pt x="1679052" y="2075081"/>
                          <a:pt x="1681860" y="2065955"/>
                          <a:pt x="1684667" y="2063850"/>
                        </a:cubicBezTo>
                        <a:cubicBezTo>
                          <a:pt x="1693091" y="2008396"/>
                          <a:pt x="1704322" y="1953644"/>
                          <a:pt x="1698005" y="1895383"/>
                        </a:cubicBezTo>
                        <a:cubicBezTo>
                          <a:pt x="1681860" y="1751484"/>
                          <a:pt x="1610262" y="1641981"/>
                          <a:pt x="1496546" y="1559853"/>
                        </a:cubicBezTo>
                        <a:cubicBezTo>
                          <a:pt x="1368792" y="1467899"/>
                          <a:pt x="1219980" y="1434205"/>
                          <a:pt x="1066956" y="1413147"/>
                        </a:cubicBezTo>
                        <a:cubicBezTo>
                          <a:pt x="993252" y="1403320"/>
                          <a:pt x="918846" y="1411041"/>
                          <a:pt x="845843" y="1401214"/>
                        </a:cubicBezTo>
                        <a:cubicBezTo>
                          <a:pt x="803727" y="1395598"/>
                          <a:pt x="763014" y="1382261"/>
                          <a:pt x="720897" y="1377348"/>
                        </a:cubicBezTo>
                        <a:cubicBezTo>
                          <a:pt x="661934" y="1369626"/>
                          <a:pt x="650001" y="1414551"/>
                          <a:pt x="624029" y="1368222"/>
                        </a:cubicBezTo>
                        <a:cubicBezTo>
                          <a:pt x="597355" y="1320490"/>
                          <a:pt x="580508" y="1276970"/>
                          <a:pt x="600163" y="1215198"/>
                        </a:cubicBezTo>
                        <a:cubicBezTo>
                          <a:pt x="627539" y="1129561"/>
                          <a:pt x="655616" y="1043924"/>
                          <a:pt x="685098" y="958989"/>
                        </a:cubicBezTo>
                        <a:cubicBezTo>
                          <a:pt x="710368" y="886688"/>
                          <a:pt x="748975" y="823513"/>
                          <a:pt x="805833" y="772271"/>
                        </a:cubicBezTo>
                        <a:cubicBezTo>
                          <a:pt x="879537" y="704885"/>
                          <a:pt x="973598" y="681720"/>
                          <a:pt x="1066956" y="667682"/>
                        </a:cubicBezTo>
                        <a:cubicBezTo>
                          <a:pt x="1168738" y="652239"/>
                          <a:pt x="1266309" y="622055"/>
                          <a:pt x="1365283" y="598189"/>
                        </a:cubicBezTo>
                        <a:cubicBezTo>
                          <a:pt x="1467065" y="573621"/>
                          <a:pt x="1563933" y="527995"/>
                          <a:pt x="1662205" y="490791"/>
                        </a:cubicBezTo>
                        <a:cubicBezTo>
                          <a:pt x="1801892" y="438146"/>
                          <a:pt x="1946493" y="410770"/>
                          <a:pt x="2091795" y="386904"/>
                        </a:cubicBezTo>
                        <a:cubicBezTo>
                          <a:pt x="2280619" y="356018"/>
                          <a:pt x="2468038" y="322325"/>
                          <a:pt x="2654053" y="278804"/>
                        </a:cubicBezTo>
                        <a:cubicBezTo>
                          <a:pt x="2739690" y="258448"/>
                          <a:pt x="2823924" y="254236"/>
                          <a:pt x="2908157" y="281612"/>
                        </a:cubicBezTo>
                        <a:cubicBezTo>
                          <a:pt x="2927110" y="287929"/>
                          <a:pt x="2936937" y="283016"/>
                          <a:pt x="2943254" y="264765"/>
                        </a:cubicBezTo>
                        <a:cubicBezTo>
                          <a:pt x="2946764" y="254938"/>
                          <a:pt x="2950274" y="245813"/>
                          <a:pt x="2954486" y="236687"/>
                        </a:cubicBezTo>
                        <a:cubicBezTo>
                          <a:pt x="2978352" y="191061"/>
                          <a:pt x="3030296" y="182638"/>
                          <a:pt x="3068903" y="215629"/>
                        </a:cubicBezTo>
                        <a:cubicBezTo>
                          <a:pt x="3129270" y="267573"/>
                          <a:pt x="3249303" y="284420"/>
                          <a:pt x="3269659" y="280910"/>
                        </a:cubicBezTo>
                        <a:cubicBezTo>
                          <a:pt x="3282996" y="278102"/>
                          <a:pt x="3139799" y="85067"/>
                          <a:pt x="3118039" y="45759"/>
                        </a:cubicBezTo>
                        <a:cubicBezTo>
                          <a:pt x="3078730" y="834"/>
                          <a:pt x="3021171" y="-11801"/>
                          <a:pt x="2965717" y="11363"/>
                        </a:cubicBezTo>
                        <a:cubicBezTo>
                          <a:pt x="2948168" y="18383"/>
                          <a:pt x="2924302" y="35229"/>
                          <a:pt x="2905350" y="40143"/>
                        </a:cubicBezTo>
                        <a:cubicBezTo>
                          <a:pt x="2835155" y="58394"/>
                          <a:pt x="2515770" y="113145"/>
                          <a:pt x="2501029" y="116655"/>
                        </a:cubicBezTo>
                        <a:cubicBezTo>
                          <a:pt x="2421710" y="136309"/>
                          <a:pt x="2340986" y="150348"/>
                          <a:pt x="2260964" y="170705"/>
                        </a:cubicBezTo>
                        <a:cubicBezTo>
                          <a:pt x="2088988" y="214225"/>
                          <a:pt x="1915607" y="251428"/>
                          <a:pt x="1744333" y="294949"/>
                        </a:cubicBezTo>
                        <a:cubicBezTo>
                          <a:pt x="1637637" y="321623"/>
                          <a:pt x="1167334" y="472541"/>
                          <a:pt x="1146978" y="476753"/>
                        </a:cubicBezTo>
                        <a:cubicBezTo>
                          <a:pt x="1029051" y="504128"/>
                          <a:pt x="910422" y="521677"/>
                          <a:pt x="788986" y="519571"/>
                        </a:cubicBezTo>
                        <a:cubicBezTo>
                          <a:pt x="752485" y="518869"/>
                          <a:pt x="715984" y="519571"/>
                          <a:pt x="679482" y="524485"/>
                        </a:cubicBezTo>
                        <a:cubicBezTo>
                          <a:pt x="619115" y="532908"/>
                          <a:pt x="592441" y="557476"/>
                          <a:pt x="588230" y="618545"/>
                        </a:cubicBezTo>
                        <a:cubicBezTo>
                          <a:pt x="583316" y="688038"/>
                          <a:pt x="569277" y="754723"/>
                          <a:pt x="550325" y="821407"/>
                        </a:cubicBezTo>
                        <a:cubicBezTo>
                          <a:pt x="511016" y="956883"/>
                          <a:pt x="268143" y="1634259"/>
                          <a:pt x="240065" y="1708666"/>
                        </a:cubicBezTo>
                        <a:cubicBezTo>
                          <a:pt x="233748" y="1724810"/>
                          <a:pt x="12635" y="2115092"/>
                          <a:pt x="0" y="2127727"/>
                        </a:cubicBezTo>
                        <a:cubicBezTo>
                          <a:pt x="19654" y="2116496"/>
                          <a:pt x="404320" y="1953644"/>
                          <a:pt x="427484" y="1955048"/>
                        </a:cubicBezTo>
                        <a:cubicBezTo>
                          <a:pt x="487150" y="1955750"/>
                          <a:pt x="545411" y="1953644"/>
                          <a:pt x="603673" y="195434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701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6309592F-10FF-4D03-AD18-3D17740D28E2}"/>
                      </a:ext>
                    </a:extLst>
                  </p:cNvPr>
                  <p:cNvSpPr/>
                  <p:nvPr/>
                </p:nvSpPr>
                <p:spPr>
                  <a:xfrm>
                    <a:off x="6584948" y="534490"/>
                    <a:ext cx="2470846" cy="1909289"/>
                  </a:xfrm>
                  <a:custGeom>
                    <a:avLst/>
                    <a:gdLst>
                      <a:gd name="connsiteX0" fmla="*/ 2471527 w 2470845"/>
                      <a:gd name="connsiteY0" fmla="*/ 586517 h 1909289"/>
                      <a:gd name="connsiteX1" fmla="*/ 1921203 w 2470845"/>
                      <a:gd name="connsiteY1" fmla="*/ 14432 h 1909289"/>
                      <a:gd name="connsiteX2" fmla="*/ 1893827 w 2470845"/>
                      <a:gd name="connsiteY2" fmla="*/ 2499 h 1909289"/>
                      <a:gd name="connsiteX3" fmla="*/ 1846094 w 2470845"/>
                      <a:gd name="connsiteY3" fmla="*/ 26365 h 1909289"/>
                      <a:gd name="connsiteX4" fmla="*/ 1838373 w 2470845"/>
                      <a:gd name="connsiteY4" fmla="*/ 36193 h 1909289"/>
                      <a:gd name="connsiteX5" fmla="*/ 1845392 w 2470845"/>
                      <a:gd name="connsiteY5" fmla="*/ 106387 h 1909289"/>
                      <a:gd name="connsiteX6" fmla="*/ 1877682 w 2470845"/>
                      <a:gd name="connsiteY6" fmla="*/ 171668 h 1909289"/>
                      <a:gd name="connsiteX7" fmla="*/ 1924712 w 2470845"/>
                      <a:gd name="connsiteY7" fmla="*/ 273450 h 1909289"/>
                      <a:gd name="connsiteX8" fmla="*/ 2206192 w 2470845"/>
                      <a:gd name="connsiteY8" fmla="*/ 590729 h 1909289"/>
                      <a:gd name="connsiteX9" fmla="*/ 2250415 w 2470845"/>
                      <a:gd name="connsiteY9" fmla="*/ 759196 h 1909289"/>
                      <a:gd name="connsiteX10" fmla="*/ 2239184 w 2470845"/>
                      <a:gd name="connsiteY10" fmla="*/ 1339002 h 1909289"/>
                      <a:gd name="connsiteX11" fmla="*/ 2201981 w 2470845"/>
                      <a:gd name="connsiteY11" fmla="*/ 1423235 h 1909289"/>
                      <a:gd name="connsiteX12" fmla="*/ 2025090 w 2470845"/>
                      <a:gd name="connsiteY12" fmla="*/ 1247047 h 1909289"/>
                      <a:gd name="connsiteX13" fmla="*/ 1949280 w 2470845"/>
                      <a:gd name="connsiteY13" fmla="*/ 1039272 h 1909289"/>
                      <a:gd name="connsiteX14" fmla="*/ 1910673 w 2470845"/>
                      <a:gd name="connsiteY14" fmla="*/ 754282 h 1909289"/>
                      <a:gd name="connsiteX15" fmla="*/ 1928222 w 2470845"/>
                      <a:gd name="connsiteY15" fmla="*/ 601258 h 1909289"/>
                      <a:gd name="connsiteX16" fmla="*/ 1779410 w 2470845"/>
                      <a:gd name="connsiteY16" fmla="*/ 519131 h 1909289"/>
                      <a:gd name="connsiteX17" fmla="*/ 1632703 w 2470845"/>
                      <a:gd name="connsiteY17" fmla="*/ 632144 h 1909289"/>
                      <a:gd name="connsiteX18" fmla="*/ 1474765 w 2470845"/>
                      <a:gd name="connsiteY18" fmla="*/ 630038 h 1909289"/>
                      <a:gd name="connsiteX19" fmla="*/ 1376493 w 2470845"/>
                      <a:gd name="connsiteY19" fmla="*/ 359087 h 1909289"/>
                      <a:gd name="connsiteX20" fmla="*/ 1317530 w 2470845"/>
                      <a:gd name="connsiteY20" fmla="*/ 254497 h 1909289"/>
                      <a:gd name="connsiteX21" fmla="*/ 1248739 w 2470845"/>
                      <a:gd name="connsiteY21" fmla="*/ 247478 h 1909289"/>
                      <a:gd name="connsiteX22" fmla="*/ 1192584 w 2470845"/>
                      <a:gd name="connsiteY22" fmla="*/ 324692 h 1909289"/>
                      <a:gd name="connsiteX23" fmla="*/ 1014992 w 2470845"/>
                      <a:gd name="connsiteY23" fmla="*/ 490351 h 1909289"/>
                      <a:gd name="connsiteX24" fmla="*/ 799495 w 2470845"/>
                      <a:gd name="connsiteY24" fmla="*/ 508601 h 1909289"/>
                      <a:gd name="connsiteX25" fmla="*/ 600142 w 2470845"/>
                      <a:gd name="connsiteY25" fmla="*/ 407521 h 1909289"/>
                      <a:gd name="connsiteX26" fmla="*/ 229516 w 2470845"/>
                      <a:gd name="connsiteY26" fmla="*/ 57953 h 1909289"/>
                      <a:gd name="connsiteX27" fmla="*/ 166341 w 2470845"/>
                      <a:gd name="connsiteY27" fmla="*/ 111301 h 1909289"/>
                      <a:gd name="connsiteX28" fmla="*/ 482216 w 2470845"/>
                      <a:gd name="connsiteY28" fmla="*/ 620913 h 1909289"/>
                      <a:gd name="connsiteX29" fmla="*/ 787562 w 2470845"/>
                      <a:gd name="connsiteY29" fmla="*/ 1095427 h 1909289"/>
                      <a:gd name="connsiteX30" fmla="*/ 803004 w 2470845"/>
                      <a:gd name="connsiteY30" fmla="*/ 1172641 h 1909289"/>
                      <a:gd name="connsiteX31" fmla="*/ 725790 w 2470845"/>
                      <a:gd name="connsiteY31" fmla="*/ 1188786 h 1909289"/>
                      <a:gd name="connsiteX32" fmla="*/ 631730 w 2470845"/>
                      <a:gd name="connsiteY32" fmla="*/ 1182468 h 1909289"/>
                      <a:gd name="connsiteX33" fmla="*/ 49116 w 2470845"/>
                      <a:gd name="connsiteY33" fmla="*/ 863785 h 1909289"/>
                      <a:gd name="connsiteX34" fmla="*/ 6999 w 2470845"/>
                      <a:gd name="connsiteY34" fmla="*/ 863785 h 1909289"/>
                      <a:gd name="connsiteX35" fmla="*/ 6999 w 2470845"/>
                      <a:gd name="connsiteY35" fmla="*/ 906604 h 1909289"/>
                      <a:gd name="connsiteX36" fmla="*/ 256189 w 2470845"/>
                      <a:gd name="connsiteY36" fmla="*/ 1244941 h 1909289"/>
                      <a:gd name="connsiteX37" fmla="*/ 225304 w 2470845"/>
                      <a:gd name="connsiteY37" fmla="*/ 1272317 h 1909289"/>
                      <a:gd name="connsiteX38" fmla="*/ 134051 w 2470845"/>
                      <a:gd name="connsiteY38" fmla="*/ 1569942 h 1909289"/>
                      <a:gd name="connsiteX39" fmla="*/ 576276 w 2470845"/>
                      <a:gd name="connsiteY39" fmla="*/ 1713840 h 1909289"/>
                      <a:gd name="connsiteX40" fmla="*/ 871093 w 2470845"/>
                      <a:gd name="connsiteY40" fmla="*/ 1851422 h 1909289"/>
                      <a:gd name="connsiteX41" fmla="*/ 890747 w 2470845"/>
                      <a:gd name="connsiteY41" fmla="*/ 1859845 h 1909289"/>
                      <a:gd name="connsiteX42" fmla="*/ 867583 w 2470845"/>
                      <a:gd name="connsiteY42" fmla="*/ 1762977 h 1909289"/>
                      <a:gd name="connsiteX43" fmla="*/ 875305 w 2470845"/>
                      <a:gd name="connsiteY43" fmla="*/ 1510978 h 1909289"/>
                      <a:gd name="connsiteX44" fmla="*/ 927249 w 2470845"/>
                      <a:gd name="connsiteY44" fmla="*/ 1364272 h 1909289"/>
                      <a:gd name="connsiteX45" fmla="*/ 998847 w 2470845"/>
                      <a:gd name="connsiteY45" fmla="*/ 1324261 h 1909289"/>
                      <a:gd name="connsiteX46" fmla="*/ 1083080 w 2470845"/>
                      <a:gd name="connsiteY46" fmla="*/ 1311626 h 1909289"/>
                      <a:gd name="connsiteX47" fmla="*/ 1083782 w 2470845"/>
                      <a:gd name="connsiteY47" fmla="*/ 1311626 h 1909289"/>
                      <a:gd name="connsiteX48" fmla="*/ 1121687 w 2470845"/>
                      <a:gd name="connsiteY48" fmla="*/ 1231604 h 1909289"/>
                      <a:gd name="connsiteX49" fmla="*/ 1122389 w 2470845"/>
                      <a:gd name="connsiteY49" fmla="*/ 1232306 h 1909289"/>
                      <a:gd name="connsiteX50" fmla="*/ 916018 w 2470845"/>
                      <a:gd name="connsiteY50" fmla="*/ 820967 h 1909289"/>
                      <a:gd name="connsiteX51" fmla="*/ 953221 w 2470845"/>
                      <a:gd name="connsiteY51" fmla="*/ 753580 h 1909289"/>
                      <a:gd name="connsiteX52" fmla="*/ 997443 w 2470845"/>
                      <a:gd name="connsiteY52" fmla="*/ 705848 h 1909289"/>
                      <a:gd name="connsiteX53" fmla="*/ 1065532 w 2470845"/>
                      <a:gd name="connsiteY53" fmla="*/ 684088 h 1909289"/>
                      <a:gd name="connsiteX54" fmla="*/ 1095014 w 2470845"/>
                      <a:gd name="connsiteY54" fmla="*/ 729012 h 1909289"/>
                      <a:gd name="connsiteX55" fmla="*/ 1184161 w 2470845"/>
                      <a:gd name="connsiteY55" fmla="*/ 980308 h 1909289"/>
                      <a:gd name="connsiteX56" fmla="*/ 1266990 w 2470845"/>
                      <a:gd name="connsiteY56" fmla="*/ 1010492 h 1909289"/>
                      <a:gd name="connsiteX57" fmla="*/ 1457919 w 2470845"/>
                      <a:gd name="connsiteY57" fmla="*/ 871507 h 1909289"/>
                      <a:gd name="connsiteX58" fmla="*/ 1556191 w 2470845"/>
                      <a:gd name="connsiteY58" fmla="*/ 842727 h 1909289"/>
                      <a:gd name="connsiteX59" fmla="*/ 1653060 w 2470845"/>
                      <a:gd name="connsiteY59" fmla="*/ 904498 h 1909289"/>
                      <a:gd name="connsiteX60" fmla="*/ 1574442 w 2470845"/>
                      <a:gd name="connsiteY60" fmla="*/ 1016107 h 1909289"/>
                      <a:gd name="connsiteX61" fmla="*/ 1639021 w 2470845"/>
                      <a:gd name="connsiteY61" fmla="*/ 1163516 h 1909289"/>
                      <a:gd name="connsiteX62" fmla="*/ 1753438 w 2470845"/>
                      <a:gd name="connsiteY62" fmla="*/ 1331982 h 1909289"/>
                      <a:gd name="connsiteX63" fmla="*/ 1646742 w 2470845"/>
                      <a:gd name="connsiteY63" fmla="*/ 1489920 h 1909289"/>
                      <a:gd name="connsiteX64" fmla="*/ 1506353 w 2470845"/>
                      <a:gd name="connsiteY64" fmla="*/ 1574153 h 1909289"/>
                      <a:gd name="connsiteX65" fmla="*/ 1270500 w 2470845"/>
                      <a:gd name="connsiteY65" fmla="*/ 1712437 h 1909289"/>
                      <a:gd name="connsiteX66" fmla="*/ 1191882 w 2470845"/>
                      <a:gd name="connsiteY66" fmla="*/ 1795266 h 1909289"/>
                      <a:gd name="connsiteX67" fmla="*/ 1195392 w 2470845"/>
                      <a:gd name="connsiteY67" fmla="*/ 1884413 h 1909289"/>
                      <a:gd name="connsiteX68" fmla="*/ 1271904 w 2470845"/>
                      <a:gd name="connsiteY68" fmla="*/ 1908981 h 1909289"/>
                      <a:gd name="connsiteX69" fmla="*/ 1923308 w 2470845"/>
                      <a:gd name="connsiteY69" fmla="*/ 1826854 h 1909289"/>
                      <a:gd name="connsiteX70" fmla="*/ 2183028 w 2470845"/>
                      <a:gd name="connsiteY70" fmla="*/ 1779823 h 1909289"/>
                      <a:gd name="connsiteX71" fmla="*/ 2319205 w 2470845"/>
                      <a:gd name="connsiteY71" fmla="*/ 1609953 h 1909289"/>
                      <a:gd name="connsiteX72" fmla="*/ 2362726 w 2470845"/>
                      <a:gd name="connsiteY72" fmla="*/ 1241432 h 1909289"/>
                      <a:gd name="connsiteX73" fmla="*/ 2453978 w 2470845"/>
                      <a:gd name="connsiteY73" fmla="*/ 714973 h 1909289"/>
                      <a:gd name="connsiteX74" fmla="*/ 2471527 w 2470845"/>
                      <a:gd name="connsiteY74" fmla="*/ 586517 h 1909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2470845" h="1909289">
                        <a:moveTo>
                          <a:pt x="2471527" y="586517"/>
                        </a:moveTo>
                        <a:cubicBezTo>
                          <a:pt x="2466613" y="575286"/>
                          <a:pt x="1985079" y="76203"/>
                          <a:pt x="1921203" y="14432"/>
                        </a:cubicBezTo>
                        <a:cubicBezTo>
                          <a:pt x="1913481" y="6711"/>
                          <a:pt x="1907865" y="-5222"/>
                          <a:pt x="1893827" y="2499"/>
                        </a:cubicBezTo>
                        <a:cubicBezTo>
                          <a:pt x="1871364" y="-3818"/>
                          <a:pt x="1853816" y="1797"/>
                          <a:pt x="1846094" y="26365"/>
                        </a:cubicBezTo>
                        <a:cubicBezTo>
                          <a:pt x="1844690" y="29875"/>
                          <a:pt x="1841181" y="32683"/>
                          <a:pt x="1838373" y="36193"/>
                        </a:cubicBezTo>
                        <a:cubicBezTo>
                          <a:pt x="1806785" y="72694"/>
                          <a:pt x="1806785" y="72694"/>
                          <a:pt x="1845392" y="106387"/>
                        </a:cubicBezTo>
                        <a:cubicBezTo>
                          <a:pt x="1865047" y="123234"/>
                          <a:pt x="1883999" y="145696"/>
                          <a:pt x="1877682" y="171668"/>
                        </a:cubicBezTo>
                        <a:cubicBezTo>
                          <a:pt x="1865749" y="220804"/>
                          <a:pt x="1892423" y="246074"/>
                          <a:pt x="1924712" y="273450"/>
                        </a:cubicBezTo>
                        <a:cubicBezTo>
                          <a:pt x="2034216" y="364703"/>
                          <a:pt x="2140209" y="460167"/>
                          <a:pt x="2206192" y="590729"/>
                        </a:cubicBezTo>
                        <a:cubicBezTo>
                          <a:pt x="2233568" y="644779"/>
                          <a:pt x="2248309" y="700232"/>
                          <a:pt x="2250415" y="759196"/>
                        </a:cubicBezTo>
                        <a:cubicBezTo>
                          <a:pt x="2255328" y="883440"/>
                          <a:pt x="2241991" y="1270211"/>
                          <a:pt x="2239184" y="1339002"/>
                        </a:cubicBezTo>
                        <a:cubicBezTo>
                          <a:pt x="2235674" y="1423235"/>
                          <a:pt x="2201981" y="1423235"/>
                          <a:pt x="2201981" y="1423235"/>
                        </a:cubicBezTo>
                        <a:cubicBezTo>
                          <a:pt x="2093881" y="1441486"/>
                          <a:pt x="2064399" y="1374801"/>
                          <a:pt x="2025090" y="1247047"/>
                        </a:cubicBezTo>
                        <a:cubicBezTo>
                          <a:pt x="2003330" y="1176853"/>
                          <a:pt x="1991397" y="1102447"/>
                          <a:pt x="1949280" y="1039272"/>
                        </a:cubicBezTo>
                        <a:cubicBezTo>
                          <a:pt x="1890317" y="950125"/>
                          <a:pt x="1883297" y="854660"/>
                          <a:pt x="1910673" y="754282"/>
                        </a:cubicBezTo>
                        <a:cubicBezTo>
                          <a:pt x="1924712" y="703742"/>
                          <a:pt x="1931030" y="653202"/>
                          <a:pt x="1928222" y="601258"/>
                        </a:cubicBezTo>
                        <a:cubicBezTo>
                          <a:pt x="1924010" y="511409"/>
                          <a:pt x="1856624" y="474206"/>
                          <a:pt x="1779410" y="519131"/>
                        </a:cubicBezTo>
                        <a:cubicBezTo>
                          <a:pt x="1725360" y="550718"/>
                          <a:pt x="1681839" y="594239"/>
                          <a:pt x="1632703" y="632144"/>
                        </a:cubicBezTo>
                        <a:cubicBezTo>
                          <a:pt x="1582163" y="671453"/>
                          <a:pt x="1521094" y="672154"/>
                          <a:pt x="1474765" y="630038"/>
                        </a:cubicBezTo>
                        <a:cubicBezTo>
                          <a:pt x="1453707" y="610383"/>
                          <a:pt x="1394744" y="425070"/>
                          <a:pt x="1376493" y="359087"/>
                        </a:cubicBezTo>
                        <a:cubicBezTo>
                          <a:pt x="1365262" y="319076"/>
                          <a:pt x="1347714" y="283979"/>
                          <a:pt x="1317530" y="254497"/>
                        </a:cubicBezTo>
                        <a:cubicBezTo>
                          <a:pt x="1295770" y="234141"/>
                          <a:pt x="1273307" y="232035"/>
                          <a:pt x="1248739" y="247478"/>
                        </a:cubicBezTo>
                        <a:cubicBezTo>
                          <a:pt x="1219258" y="265728"/>
                          <a:pt x="1203815" y="293104"/>
                          <a:pt x="1192584" y="324692"/>
                        </a:cubicBezTo>
                        <a:cubicBezTo>
                          <a:pt x="1161698" y="410329"/>
                          <a:pt x="1099927" y="463677"/>
                          <a:pt x="1014992" y="490351"/>
                        </a:cubicBezTo>
                        <a:cubicBezTo>
                          <a:pt x="944797" y="512813"/>
                          <a:pt x="873199" y="521938"/>
                          <a:pt x="799495" y="508601"/>
                        </a:cubicBezTo>
                        <a:cubicBezTo>
                          <a:pt x="722281" y="494562"/>
                          <a:pt x="654894" y="466485"/>
                          <a:pt x="600142" y="407521"/>
                        </a:cubicBezTo>
                        <a:cubicBezTo>
                          <a:pt x="518015" y="319076"/>
                          <a:pt x="279354" y="73396"/>
                          <a:pt x="229516" y="57953"/>
                        </a:cubicBezTo>
                        <a:cubicBezTo>
                          <a:pt x="188101" y="45318"/>
                          <a:pt x="160725" y="68482"/>
                          <a:pt x="166341" y="111301"/>
                        </a:cubicBezTo>
                        <a:cubicBezTo>
                          <a:pt x="167744" y="121830"/>
                          <a:pt x="431676" y="525448"/>
                          <a:pt x="482216" y="620913"/>
                        </a:cubicBezTo>
                        <a:cubicBezTo>
                          <a:pt x="534159" y="718483"/>
                          <a:pt x="749657" y="1027338"/>
                          <a:pt x="787562" y="1095427"/>
                        </a:cubicBezTo>
                        <a:cubicBezTo>
                          <a:pt x="800898" y="1119293"/>
                          <a:pt x="815640" y="1143159"/>
                          <a:pt x="803004" y="1172641"/>
                        </a:cubicBezTo>
                        <a:cubicBezTo>
                          <a:pt x="767907" y="1216162"/>
                          <a:pt x="751061" y="1182468"/>
                          <a:pt x="725790" y="1188786"/>
                        </a:cubicBezTo>
                        <a:cubicBezTo>
                          <a:pt x="693501" y="1197209"/>
                          <a:pt x="663317" y="1196507"/>
                          <a:pt x="631730" y="1182468"/>
                        </a:cubicBezTo>
                        <a:cubicBezTo>
                          <a:pt x="532755" y="1138246"/>
                          <a:pt x="112291" y="893267"/>
                          <a:pt x="49116" y="863785"/>
                        </a:cubicBezTo>
                        <a:cubicBezTo>
                          <a:pt x="35779" y="857468"/>
                          <a:pt x="19634" y="849746"/>
                          <a:pt x="6999" y="863785"/>
                        </a:cubicBezTo>
                        <a:cubicBezTo>
                          <a:pt x="-4934" y="877122"/>
                          <a:pt x="681" y="893267"/>
                          <a:pt x="6999" y="906604"/>
                        </a:cubicBezTo>
                        <a:cubicBezTo>
                          <a:pt x="18230" y="930470"/>
                          <a:pt x="181783" y="1157900"/>
                          <a:pt x="256189" y="1244941"/>
                        </a:cubicBezTo>
                        <a:cubicBezTo>
                          <a:pt x="236535" y="1243538"/>
                          <a:pt x="227409" y="1250557"/>
                          <a:pt x="225304" y="1272317"/>
                        </a:cubicBezTo>
                        <a:cubicBezTo>
                          <a:pt x="222496" y="1296885"/>
                          <a:pt x="178976" y="1436572"/>
                          <a:pt x="134051" y="1569942"/>
                        </a:cubicBezTo>
                        <a:cubicBezTo>
                          <a:pt x="284267" y="1609251"/>
                          <a:pt x="431676" y="1656983"/>
                          <a:pt x="576276" y="1713840"/>
                        </a:cubicBezTo>
                        <a:cubicBezTo>
                          <a:pt x="677356" y="1753851"/>
                          <a:pt x="775629" y="1799478"/>
                          <a:pt x="871093" y="1851422"/>
                        </a:cubicBezTo>
                        <a:cubicBezTo>
                          <a:pt x="877411" y="1854931"/>
                          <a:pt x="884430" y="1857739"/>
                          <a:pt x="890747" y="1859845"/>
                        </a:cubicBezTo>
                        <a:cubicBezTo>
                          <a:pt x="887940" y="1828959"/>
                          <a:pt x="866881" y="1777015"/>
                          <a:pt x="867583" y="1762977"/>
                        </a:cubicBezTo>
                        <a:cubicBezTo>
                          <a:pt x="865477" y="1718052"/>
                          <a:pt x="868987" y="1550287"/>
                          <a:pt x="875305" y="1510978"/>
                        </a:cubicBezTo>
                        <a:cubicBezTo>
                          <a:pt x="883026" y="1459035"/>
                          <a:pt x="896363" y="1407793"/>
                          <a:pt x="927249" y="1364272"/>
                        </a:cubicBezTo>
                        <a:cubicBezTo>
                          <a:pt x="944797" y="1339704"/>
                          <a:pt x="965855" y="1320050"/>
                          <a:pt x="998847" y="1324261"/>
                        </a:cubicBezTo>
                        <a:cubicBezTo>
                          <a:pt x="1011482" y="1332684"/>
                          <a:pt x="1068340" y="1320751"/>
                          <a:pt x="1083080" y="1311626"/>
                        </a:cubicBezTo>
                        <a:lnTo>
                          <a:pt x="1083782" y="1311626"/>
                        </a:lnTo>
                        <a:cubicBezTo>
                          <a:pt x="1088696" y="1305309"/>
                          <a:pt x="1126601" y="1256874"/>
                          <a:pt x="1121687" y="1231604"/>
                        </a:cubicBezTo>
                        <a:lnTo>
                          <a:pt x="1122389" y="1232306"/>
                        </a:lnTo>
                        <a:cubicBezTo>
                          <a:pt x="1106947" y="1204931"/>
                          <a:pt x="924441" y="846939"/>
                          <a:pt x="916018" y="820967"/>
                        </a:cubicBezTo>
                        <a:cubicBezTo>
                          <a:pt x="903383" y="783764"/>
                          <a:pt x="914614" y="762705"/>
                          <a:pt x="953221" y="753580"/>
                        </a:cubicBezTo>
                        <a:cubicBezTo>
                          <a:pt x="980597" y="747263"/>
                          <a:pt x="993933" y="736031"/>
                          <a:pt x="997443" y="705848"/>
                        </a:cubicBezTo>
                        <a:cubicBezTo>
                          <a:pt x="1000953" y="670751"/>
                          <a:pt x="1039560" y="659519"/>
                          <a:pt x="1065532" y="684088"/>
                        </a:cubicBezTo>
                        <a:cubicBezTo>
                          <a:pt x="1078869" y="696722"/>
                          <a:pt x="1087292" y="712867"/>
                          <a:pt x="1095014" y="729012"/>
                        </a:cubicBezTo>
                        <a:cubicBezTo>
                          <a:pt x="1114668" y="768321"/>
                          <a:pt x="1179949" y="972587"/>
                          <a:pt x="1184161" y="980308"/>
                        </a:cubicBezTo>
                        <a:cubicBezTo>
                          <a:pt x="1204517" y="1016107"/>
                          <a:pt x="1227681" y="1024531"/>
                          <a:pt x="1266990" y="1010492"/>
                        </a:cubicBezTo>
                        <a:cubicBezTo>
                          <a:pt x="1286644" y="1003472"/>
                          <a:pt x="1439668" y="879228"/>
                          <a:pt x="1457919" y="871507"/>
                        </a:cubicBezTo>
                        <a:cubicBezTo>
                          <a:pt x="1489507" y="856766"/>
                          <a:pt x="1521796" y="845535"/>
                          <a:pt x="1556191" y="842727"/>
                        </a:cubicBezTo>
                        <a:cubicBezTo>
                          <a:pt x="1600414" y="839217"/>
                          <a:pt x="1644636" y="867295"/>
                          <a:pt x="1653060" y="904498"/>
                        </a:cubicBezTo>
                        <a:cubicBezTo>
                          <a:pt x="1660781" y="938192"/>
                          <a:pt x="1578653" y="1008386"/>
                          <a:pt x="1574442" y="1016107"/>
                        </a:cubicBezTo>
                        <a:cubicBezTo>
                          <a:pt x="1512671" y="1122101"/>
                          <a:pt x="1620068" y="1161410"/>
                          <a:pt x="1639021" y="1163516"/>
                        </a:cubicBezTo>
                        <a:cubicBezTo>
                          <a:pt x="1732379" y="1176151"/>
                          <a:pt x="1776602" y="1240028"/>
                          <a:pt x="1753438" y="1331982"/>
                        </a:cubicBezTo>
                        <a:cubicBezTo>
                          <a:pt x="1736591" y="1397263"/>
                          <a:pt x="1701494" y="1449909"/>
                          <a:pt x="1646742" y="1489920"/>
                        </a:cubicBezTo>
                        <a:cubicBezTo>
                          <a:pt x="1602520" y="1522210"/>
                          <a:pt x="1554085" y="1548182"/>
                          <a:pt x="1506353" y="1574153"/>
                        </a:cubicBezTo>
                        <a:cubicBezTo>
                          <a:pt x="1426332" y="1617674"/>
                          <a:pt x="1344906" y="1659791"/>
                          <a:pt x="1270500" y="1712437"/>
                        </a:cubicBezTo>
                        <a:cubicBezTo>
                          <a:pt x="1238912" y="1734899"/>
                          <a:pt x="1209430" y="1760169"/>
                          <a:pt x="1191882" y="1795266"/>
                        </a:cubicBezTo>
                        <a:cubicBezTo>
                          <a:pt x="1176439" y="1825450"/>
                          <a:pt x="1175737" y="1856335"/>
                          <a:pt x="1195392" y="1884413"/>
                        </a:cubicBezTo>
                        <a:cubicBezTo>
                          <a:pt x="1214344" y="1910385"/>
                          <a:pt x="1242422" y="1913895"/>
                          <a:pt x="1271904" y="1908981"/>
                        </a:cubicBezTo>
                        <a:cubicBezTo>
                          <a:pt x="1488103" y="1874586"/>
                          <a:pt x="1705705" y="1852826"/>
                          <a:pt x="1923308" y="1826854"/>
                        </a:cubicBezTo>
                        <a:cubicBezTo>
                          <a:pt x="2011051" y="1816324"/>
                          <a:pt x="2098795" y="1809305"/>
                          <a:pt x="2183028" y="1779823"/>
                        </a:cubicBezTo>
                        <a:cubicBezTo>
                          <a:pt x="2264453" y="1751044"/>
                          <a:pt x="2308676" y="1694186"/>
                          <a:pt x="2319205" y="1609953"/>
                        </a:cubicBezTo>
                        <a:cubicBezTo>
                          <a:pt x="2334648" y="1487112"/>
                          <a:pt x="2347283" y="1364272"/>
                          <a:pt x="2362726" y="1241432"/>
                        </a:cubicBezTo>
                        <a:cubicBezTo>
                          <a:pt x="2384486" y="1064542"/>
                          <a:pt x="2400631" y="886248"/>
                          <a:pt x="2453978" y="714973"/>
                        </a:cubicBezTo>
                        <a:cubicBezTo>
                          <a:pt x="2469421" y="673558"/>
                          <a:pt x="2481355" y="631442"/>
                          <a:pt x="2471527" y="58651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701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6A9D2F0C-78B8-45F7-9FF6-A90565F87308}"/>
                    </a:ext>
                  </a:extLst>
                </p:cNvPr>
                <p:cNvSpPr/>
                <p:nvPr/>
              </p:nvSpPr>
              <p:spPr>
                <a:xfrm>
                  <a:off x="3841231" y="2938743"/>
                  <a:ext cx="701680" cy="467787"/>
                </a:xfrm>
                <a:custGeom>
                  <a:avLst/>
                  <a:gdLst>
                    <a:gd name="connsiteX0" fmla="*/ 1486029 w 1495142"/>
                    <a:gd name="connsiteY0" fmla="*/ 181937 h 996761"/>
                    <a:gd name="connsiteX1" fmla="*/ 1304928 w 1495142"/>
                    <a:gd name="connsiteY1" fmla="*/ 62606 h 996761"/>
                    <a:gd name="connsiteX2" fmla="*/ 464700 w 1495142"/>
                    <a:gd name="connsiteY2" fmla="*/ 835 h 996761"/>
                    <a:gd name="connsiteX3" fmla="*/ 160758 w 1495142"/>
                    <a:gd name="connsiteY3" fmla="*/ 66116 h 996761"/>
                    <a:gd name="connsiteX4" fmla="*/ 42129 w 1495142"/>
                    <a:gd name="connsiteY4" fmla="*/ 422002 h 996761"/>
                    <a:gd name="connsiteX5" fmla="*/ 12 w 1495142"/>
                    <a:gd name="connsiteY5" fmla="*/ 883180 h 996761"/>
                    <a:gd name="connsiteX6" fmla="*/ 322205 w 1495142"/>
                    <a:gd name="connsiteY6" fmla="*/ 885987 h 996761"/>
                    <a:gd name="connsiteX7" fmla="*/ 345369 w 1495142"/>
                    <a:gd name="connsiteY7" fmla="*/ 471840 h 996761"/>
                    <a:gd name="connsiteX8" fmla="*/ 428901 w 1495142"/>
                    <a:gd name="connsiteY8" fmla="*/ 207909 h 996761"/>
                    <a:gd name="connsiteX9" fmla="*/ 744074 w 1495142"/>
                    <a:gd name="connsiteY9" fmla="*/ 165792 h 996761"/>
                    <a:gd name="connsiteX10" fmla="*/ 1090835 w 1495142"/>
                    <a:gd name="connsiteY10" fmla="*/ 217034 h 996761"/>
                    <a:gd name="connsiteX11" fmla="*/ 1199636 w 1495142"/>
                    <a:gd name="connsiteY11" fmla="*/ 393222 h 996761"/>
                    <a:gd name="connsiteX12" fmla="*/ 1105575 w 1495142"/>
                    <a:gd name="connsiteY12" fmla="*/ 951970 h 996761"/>
                    <a:gd name="connsiteX13" fmla="*/ 1365295 w 1495142"/>
                    <a:gd name="connsiteY13" fmla="*/ 996895 h 996761"/>
                    <a:gd name="connsiteX14" fmla="*/ 1468481 w 1495142"/>
                    <a:gd name="connsiteY14" fmla="*/ 535015 h 996761"/>
                    <a:gd name="connsiteX15" fmla="*/ 1486029 w 1495142"/>
                    <a:gd name="connsiteY15" fmla="*/ 181937 h 996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142" h="996761">
                      <a:moveTo>
                        <a:pt x="1486029" y="181937"/>
                      </a:moveTo>
                      <a:cubicBezTo>
                        <a:pt x="1460057" y="109637"/>
                        <a:pt x="1379334" y="80857"/>
                        <a:pt x="1304928" y="62606"/>
                      </a:cubicBezTo>
                      <a:cubicBezTo>
                        <a:pt x="1041698" y="-1271"/>
                        <a:pt x="735650" y="-1973"/>
                        <a:pt x="464700" y="835"/>
                      </a:cubicBezTo>
                      <a:cubicBezTo>
                        <a:pt x="305358" y="2239"/>
                        <a:pt x="251308" y="-4780"/>
                        <a:pt x="160758" y="66116"/>
                      </a:cubicBezTo>
                      <a:cubicBezTo>
                        <a:pt x="61783" y="143330"/>
                        <a:pt x="55466" y="306181"/>
                        <a:pt x="42129" y="422002"/>
                      </a:cubicBezTo>
                      <a:cubicBezTo>
                        <a:pt x="28792" y="535015"/>
                        <a:pt x="-690" y="829832"/>
                        <a:pt x="12" y="883180"/>
                      </a:cubicBezTo>
                      <a:cubicBezTo>
                        <a:pt x="64591" y="888795"/>
                        <a:pt x="270261" y="885987"/>
                        <a:pt x="322205" y="885987"/>
                      </a:cubicBezTo>
                      <a:cubicBezTo>
                        <a:pt x="322205" y="838957"/>
                        <a:pt x="330628" y="580642"/>
                        <a:pt x="345369" y="471840"/>
                      </a:cubicBezTo>
                      <a:cubicBezTo>
                        <a:pt x="355196" y="397434"/>
                        <a:pt x="358706" y="255641"/>
                        <a:pt x="428901" y="207909"/>
                      </a:cubicBezTo>
                      <a:cubicBezTo>
                        <a:pt x="508922" y="152455"/>
                        <a:pt x="652119" y="163686"/>
                        <a:pt x="744074" y="165792"/>
                      </a:cubicBezTo>
                      <a:cubicBezTo>
                        <a:pt x="859894" y="168600"/>
                        <a:pt x="979927" y="184043"/>
                        <a:pt x="1090835" y="217034"/>
                      </a:cubicBezTo>
                      <a:cubicBezTo>
                        <a:pt x="1185597" y="245814"/>
                        <a:pt x="1208761" y="297758"/>
                        <a:pt x="1199636" y="393222"/>
                      </a:cubicBezTo>
                      <a:cubicBezTo>
                        <a:pt x="1182087" y="582747"/>
                        <a:pt x="1169452" y="741387"/>
                        <a:pt x="1105575" y="951970"/>
                      </a:cubicBezTo>
                      <a:cubicBezTo>
                        <a:pt x="1215781" y="972327"/>
                        <a:pt x="1293697" y="996895"/>
                        <a:pt x="1365295" y="996895"/>
                      </a:cubicBezTo>
                      <a:cubicBezTo>
                        <a:pt x="1377228" y="957586"/>
                        <a:pt x="1448125" y="655048"/>
                        <a:pt x="1468481" y="535015"/>
                      </a:cubicBezTo>
                      <a:cubicBezTo>
                        <a:pt x="1486029" y="427618"/>
                        <a:pt x="1517617" y="268978"/>
                        <a:pt x="1486029" y="181937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D3111B24-EC74-48C9-A876-33B66ECBAFA9}"/>
                    </a:ext>
                  </a:extLst>
                </p:cNvPr>
                <p:cNvSpPr/>
                <p:nvPr/>
              </p:nvSpPr>
              <p:spPr>
                <a:xfrm>
                  <a:off x="3847490" y="2945988"/>
                  <a:ext cx="688503" cy="457904"/>
                </a:xfrm>
                <a:custGeom>
                  <a:avLst/>
                  <a:gdLst>
                    <a:gd name="connsiteX0" fmla="*/ 1455144 w 1467064"/>
                    <a:gd name="connsiteY0" fmla="*/ 184751 h 975703"/>
                    <a:gd name="connsiteX1" fmla="*/ 1277552 w 1467064"/>
                    <a:gd name="connsiteY1" fmla="*/ 61209 h 975703"/>
                    <a:gd name="connsiteX2" fmla="*/ 455574 w 1467064"/>
                    <a:gd name="connsiteY2" fmla="*/ 842 h 975703"/>
                    <a:gd name="connsiteX3" fmla="*/ 157950 w 1467064"/>
                    <a:gd name="connsiteY3" fmla="*/ 64719 h 975703"/>
                    <a:gd name="connsiteX4" fmla="*/ 41427 w 1467064"/>
                    <a:gd name="connsiteY4" fmla="*/ 419201 h 975703"/>
                    <a:gd name="connsiteX5" fmla="*/ 12 w 1467064"/>
                    <a:gd name="connsiteY5" fmla="*/ 869849 h 975703"/>
                    <a:gd name="connsiteX6" fmla="*/ 301147 w 1467064"/>
                    <a:gd name="connsiteY6" fmla="*/ 872657 h 975703"/>
                    <a:gd name="connsiteX7" fmla="*/ 323609 w 1467064"/>
                    <a:gd name="connsiteY7" fmla="*/ 467635 h 975703"/>
                    <a:gd name="connsiteX8" fmla="*/ 405035 w 1467064"/>
                    <a:gd name="connsiteY8" fmla="*/ 188261 h 975703"/>
                    <a:gd name="connsiteX9" fmla="*/ 727929 w 1467064"/>
                    <a:gd name="connsiteY9" fmla="*/ 140529 h 975703"/>
                    <a:gd name="connsiteX10" fmla="*/ 1067670 w 1467064"/>
                    <a:gd name="connsiteY10" fmla="*/ 190367 h 975703"/>
                    <a:gd name="connsiteX11" fmla="*/ 1195424 w 1467064"/>
                    <a:gd name="connsiteY11" fmla="*/ 355324 h 975703"/>
                    <a:gd name="connsiteX12" fmla="*/ 1096450 w 1467064"/>
                    <a:gd name="connsiteY12" fmla="*/ 936534 h 975703"/>
                    <a:gd name="connsiteX13" fmla="*/ 1336515 w 1467064"/>
                    <a:gd name="connsiteY13" fmla="*/ 980757 h 975703"/>
                    <a:gd name="connsiteX14" fmla="*/ 1437595 w 1467064"/>
                    <a:gd name="connsiteY14" fmla="*/ 529406 h 975703"/>
                    <a:gd name="connsiteX15" fmla="*/ 1455144 w 1467064"/>
                    <a:gd name="connsiteY15" fmla="*/ 184751 h 97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67064" h="975703">
                      <a:moveTo>
                        <a:pt x="1455144" y="184751"/>
                      </a:moveTo>
                      <a:cubicBezTo>
                        <a:pt x="1429172" y="113855"/>
                        <a:pt x="1350554" y="78758"/>
                        <a:pt x="1277552" y="61209"/>
                      </a:cubicBezTo>
                      <a:cubicBezTo>
                        <a:pt x="1019938" y="-1264"/>
                        <a:pt x="720910" y="-1966"/>
                        <a:pt x="455574" y="842"/>
                      </a:cubicBezTo>
                      <a:cubicBezTo>
                        <a:pt x="299743" y="2246"/>
                        <a:pt x="247097" y="-4072"/>
                        <a:pt x="157950" y="64719"/>
                      </a:cubicBezTo>
                      <a:cubicBezTo>
                        <a:pt x="61082" y="139827"/>
                        <a:pt x="54764" y="306188"/>
                        <a:pt x="41427" y="419201"/>
                      </a:cubicBezTo>
                      <a:cubicBezTo>
                        <a:pt x="28792" y="529406"/>
                        <a:pt x="-690" y="817905"/>
                        <a:pt x="12" y="869849"/>
                      </a:cubicBezTo>
                      <a:cubicBezTo>
                        <a:pt x="63187" y="875465"/>
                        <a:pt x="250607" y="872657"/>
                        <a:pt x="301147" y="872657"/>
                      </a:cubicBezTo>
                      <a:cubicBezTo>
                        <a:pt x="301147" y="827031"/>
                        <a:pt x="309570" y="574331"/>
                        <a:pt x="323609" y="467635"/>
                      </a:cubicBezTo>
                      <a:cubicBezTo>
                        <a:pt x="333436" y="395335"/>
                        <a:pt x="336946" y="235291"/>
                        <a:pt x="405035" y="188261"/>
                      </a:cubicBezTo>
                      <a:cubicBezTo>
                        <a:pt x="483652" y="134211"/>
                        <a:pt x="637378" y="137721"/>
                        <a:pt x="727929" y="140529"/>
                      </a:cubicBezTo>
                      <a:cubicBezTo>
                        <a:pt x="841644" y="143337"/>
                        <a:pt x="958167" y="158077"/>
                        <a:pt x="1067670" y="190367"/>
                      </a:cubicBezTo>
                      <a:cubicBezTo>
                        <a:pt x="1161029" y="218445"/>
                        <a:pt x="1203848" y="261965"/>
                        <a:pt x="1195424" y="355324"/>
                      </a:cubicBezTo>
                      <a:cubicBezTo>
                        <a:pt x="1177876" y="539935"/>
                        <a:pt x="1158923" y="730864"/>
                        <a:pt x="1096450" y="936534"/>
                      </a:cubicBezTo>
                      <a:cubicBezTo>
                        <a:pt x="1203848" y="956891"/>
                        <a:pt x="1266321" y="980757"/>
                        <a:pt x="1336515" y="980757"/>
                      </a:cubicBezTo>
                      <a:cubicBezTo>
                        <a:pt x="1347746" y="942150"/>
                        <a:pt x="1417239" y="646631"/>
                        <a:pt x="1437595" y="529406"/>
                      </a:cubicBezTo>
                      <a:cubicBezTo>
                        <a:pt x="1455846" y="424816"/>
                        <a:pt x="1486731" y="270388"/>
                        <a:pt x="1455144" y="18475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59180E69-FA77-44AA-AF19-7D140F354DE8}"/>
                    </a:ext>
                  </a:extLst>
                </p:cNvPr>
                <p:cNvSpPr/>
                <p:nvPr/>
              </p:nvSpPr>
              <p:spPr>
                <a:xfrm rot="21203436">
                  <a:off x="2505376" y="3228194"/>
                  <a:ext cx="3646760" cy="1393477"/>
                </a:xfrm>
                <a:custGeom>
                  <a:avLst/>
                  <a:gdLst>
                    <a:gd name="connsiteX0" fmla="*/ 1394502 w 7770528"/>
                    <a:gd name="connsiteY0" fmla="*/ 2003115 h 2969226"/>
                    <a:gd name="connsiteX1" fmla="*/ 484079 w 7770528"/>
                    <a:gd name="connsiteY1" fmla="*/ 1548254 h 2969226"/>
                    <a:gd name="connsiteX2" fmla="*/ 22200 w 7770528"/>
                    <a:gd name="connsiteY2" fmla="*/ 1073038 h 2969226"/>
                    <a:gd name="connsiteX3" fmla="*/ 23604 w 7770528"/>
                    <a:gd name="connsiteY3" fmla="*/ 981785 h 2969226"/>
                    <a:gd name="connsiteX4" fmla="*/ 882784 w 7770528"/>
                    <a:gd name="connsiteY4" fmla="*/ 467962 h 2969226"/>
                    <a:gd name="connsiteX5" fmla="*/ 976845 w 7770528"/>
                    <a:gd name="connsiteY5" fmla="*/ 458134 h 2969226"/>
                    <a:gd name="connsiteX6" fmla="*/ 1044933 w 7770528"/>
                    <a:gd name="connsiteY6" fmla="*/ 486212 h 2969226"/>
                    <a:gd name="connsiteX7" fmla="*/ 1594556 w 7770528"/>
                    <a:gd name="connsiteY7" fmla="*/ 966342 h 2969226"/>
                    <a:gd name="connsiteX8" fmla="*/ 1649308 w 7770528"/>
                    <a:gd name="connsiteY8" fmla="*/ 967746 h 2969226"/>
                    <a:gd name="connsiteX9" fmla="*/ 1647904 w 7770528"/>
                    <a:gd name="connsiteY9" fmla="*/ 923524 h 2969226"/>
                    <a:gd name="connsiteX10" fmla="*/ 1364318 w 7770528"/>
                    <a:gd name="connsiteY10" fmla="*/ 310726 h 2969226"/>
                    <a:gd name="connsiteX11" fmla="*/ 1351683 w 7770528"/>
                    <a:gd name="connsiteY11" fmla="*/ 277033 h 2969226"/>
                    <a:gd name="connsiteX12" fmla="*/ 1371338 w 7770528"/>
                    <a:gd name="connsiteY12" fmla="*/ 239128 h 2969226"/>
                    <a:gd name="connsiteX13" fmla="*/ 1697040 w 7770528"/>
                    <a:gd name="connsiteY13" fmla="*/ 138749 h 2969226"/>
                    <a:gd name="connsiteX14" fmla="*/ 1755301 w 7770528"/>
                    <a:gd name="connsiteY14" fmla="*/ 176655 h 2969226"/>
                    <a:gd name="connsiteX15" fmla="*/ 1900604 w 7770528"/>
                    <a:gd name="connsiteY15" fmla="*/ 511482 h 2969226"/>
                    <a:gd name="connsiteX16" fmla="*/ 1969395 w 7770528"/>
                    <a:gd name="connsiteY16" fmla="*/ 660294 h 2969226"/>
                    <a:gd name="connsiteX17" fmla="*/ 2040993 w 7770528"/>
                    <a:gd name="connsiteY17" fmla="*/ 682055 h 2969226"/>
                    <a:gd name="connsiteX18" fmla="*/ 2041695 w 7770528"/>
                    <a:gd name="connsiteY18" fmla="*/ 635726 h 2969226"/>
                    <a:gd name="connsiteX19" fmla="*/ 1890777 w 7770528"/>
                    <a:gd name="connsiteY19" fmla="*/ 122605 h 2969226"/>
                    <a:gd name="connsiteX20" fmla="*/ 1932191 w 7770528"/>
                    <a:gd name="connsiteY20" fmla="*/ 60834 h 2969226"/>
                    <a:gd name="connsiteX21" fmla="*/ 3539645 w 7770528"/>
                    <a:gd name="connsiteY21" fmla="*/ 17313 h 2969226"/>
                    <a:gd name="connsiteX22" fmla="*/ 4330035 w 7770528"/>
                    <a:gd name="connsiteY22" fmla="*/ 159808 h 2969226"/>
                    <a:gd name="connsiteX23" fmla="*/ 5996452 w 7770528"/>
                    <a:gd name="connsiteY23" fmla="*/ 948092 h 2969226"/>
                    <a:gd name="connsiteX24" fmla="*/ 5997154 w 7770528"/>
                    <a:gd name="connsiteY24" fmla="*/ 1003545 h 2969226"/>
                    <a:gd name="connsiteX25" fmla="*/ 5627931 w 7770528"/>
                    <a:gd name="connsiteY25" fmla="*/ 1286429 h 2969226"/>
                    <a:gd name="connsiteX26" fmla="*/ 5611084 w 7770528"/>
                    <a:gd name="connsiteY26" fmla="*/ 1310295 h 2969226"/>
                    <a:gd name="connsiteX27" fmla="*/ 5641970 w 7770528"/>
                    <a:gd name="connsiteY27" fmla="*/ 1312401 h 2969226"/>
                    <a:gd name="connsiteX28" fmla="*/ 6260383 w 7770528"/>
                    <a:gd name="connsiteY28" fmla="*/ 1132001 h 2969226"/>
                    <a:gd name="connsiteX29" fmla="*/ 6357252 w 7770528"/>
                    <a:gd name="connsiteY29" fmla="*/ 1134809 h 2969226"/>
                    <a:gd name="connsiteX30" fmla="*/ 6716647 w 7770528"/>
                    <a:gd name="connsiteY30" fmla="*/ 1332055 h 2969226"/>
                    <a:gd name="connsiteX31" fmla="*/ 7765353 w 7770528"/>
                    <a:gd name="connsiteY31" fmla="*/ 2117532 h 2969226"/>
                    <a:gd name="connsiteX32" fmla="*/ 7757631 w 7770528"/>
                    <a:gd name="connsiteY32" fmla="*/ 2147014 h 2969226"/>
                    <a:gd name="connsiteX33" fmla="*/ 7266972 w 7770528"/>
                    <a:gd name="connsiteY33" fmla="*/ 2250901 h 2969226"/>
                    <a:gd name="connsiteX34" fmla="*/ 7238894 w 7770528"/>
                    <a:gd name="connsiteY34" fmla="*/ 2261431 h 2969226"/>
                    <a:gd name="connsiteX35" fmla="*/ 7266972 w 7770528"/>
                    <a:gd name="connsiteY35" fmla="*/ 2280383 h 2969226"/>
                    <a:gd name="connsiteX36" fmla="*/ 7580741 w 7770528"/>
                    <a:gd name="connsiteY36" fmla="*/ 2373039 h 2969226"/>
                    <a:gd name="connsiteX37" fmla="*/ 6940568 w 7770528"/>
                    <a:gd name="connsiteY37" fmla="*/ 2710675 h 2969226"/>
                    <a:gd name="connsiteX38" fmla="*/ 6213353 w 7770528"/>
                    <a:gd name="connsiteY38" fmla="*/ 2905816 h 2969226"/>
                    <a:gd name="connsiteX39" fmla="*/ 1394502 w 7770528"/>
                    <a:gd name="connsiteY39" fmla="*/ 2003115 h 2969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770528" h="2969226">
                      <a:moveTo>
                        <a:pt x="1394502" y="2003115"/>
                      </a:moveTo>
                      <a:cubicBezTo>
                        <a:pt x="1073713" y="1886592"/>
                        <a:pt x="760646" y="1753222"/>
                        <a:pt x="484079" y="1548254"/>
                      </a:cubicBezTo>
                      <a:cubicBezTo>
                        <a:pt x="303680" y="1414885"/>
                        <a:pt x="149954" y="1256947"/>
                        <a:pt x="22200" y="1073038"/>
                      </a:cubicBezTo>
                      <a:cubicBezTo>
                        <a:pt x="-7282" y="1030921"/>
                        <a:pt x="-7984" y="1022498"/>
                        <a:pt x="23604" y="981785"/>
                      </a:cubicBezTo>
                      <a:cubicBezTo>
                        <a:pt x="241908" y="696795"/>
                        <a:pt x="526196" y="522011"/>
                        <a:pt x="882784" y="467962"/>
                      </a:cubicBezTo>
                      <a:cubicBezTo>
                        <a:pt x="913670" y="463048"/>
                        <a:pt x="945257" y="460942"/>
                        <a:pt x="976845" y="458134"/>
                      </a:cubicBezTo>
                      <a:cubicBezTo>
                        <a:pt x="1004221" y="456028"/>
                        <a:pt x="1025279" y="469365"/>
                        <a:pt x="1044933" y="486212"/>
                      </a:cubicBezTo>
                      <a:cubicBezTo>
                        <a:pt x="1195851" y="618880"/>
                        <a:pt x="1590344" y="963534"/>
                        <a:pt x="1594556" y="966342"/>
                      </a:cubicBezTo>
                      <a:cubicBezTo>
                        <a:pt x="1612807" y="978275"/>
                        <a:pt x="1633163" y="978977"/>
                        <a:pt x="1649308" y="967746"/>
                      </a:cubicBezTo>
                      <a:cubicBezTo>
                        <a:pt x="1666154" y="955813"/>
                        <a:pt x="1654221" y="937563"/>
                        <a:pt x="1647904" y="923524"/>
                      </a:cubicBezTo>
                      <a:cubicBezTo>
                        <a:pt x="1597364" y="811915"/>
                        <a:pt x="1407137" y="404085"/>
                        <a:pt x="1364318" y="310726"/>
                      </a:cubicBezTo>
                      <a:cubicBezTo>
                        <a:pt x="1359405" y="299495"/>
                        <a:pt x="1355193" y="288264"/>
                        <a:pt x="1351683" y="277033"/>
                      </a:cubicBezTo>
                      <a:cubicBezTo>
                        <a:pt x="1346068" y="258080"/>
                        <a:pt x="1352385" y="245445"/>
                        <a:pt x="1371338" y="239128"/>
                      </a:cubicBezTo>
                      <a:cubicBezTo>
                        <a:pt x="1480139" y="205434"/>
                        <a:pt x="1588239" y="172443"/>
                        <a:pt x="1697040" y="138749"/>
                      </a:cubicBezTo>
                      <a:cubicBezTo>
                        <a:pt x="1731435" y="128220"/>
                        <a:pt x="1744070" y="150683"/>
                        <a:pt x="1755301" y="176655"/>
                      </a:cubicBezTo>
                      <a:cubicBezTo>
                        <a:pt x="1803736" y="288264"/>
                        <a:pt x="1851468" y="399873"/>
                        <a:pt x="1900604" y="511482"/>
                      </a:cubicBezTo>
                      <a:cubicBezTo>
                        <a:pt x="1922364" y="561320"/>
                        <a:pt x="1946230" y="611158"/>
                        <a:pt x="1969395" y="660294"/>
                      </a:cubicBezTo>
                      <a:cubicBezTo>
                        <a:pt x="1982732" y="688372"/>
                        <a:pt x="2014319" y="696795"/>
                        <a:pt x="2040993" y="682055"/>
                      </a:cubicBezTo>
                      <a:cubicBezTo>
                        <a:pt x="2050118" y="677141"/>
                        <a:pt x="2045205" y="644150"/>
                        <a:pt x="2041695" y="635726"/>
                      </a:cubicBezTo>
                      <a:cubicBezTo>
                        <a:pt x="1977818" y="471471"/>
                        <a:pt x="1891479" y="125412"/>
                        <a:pt x="1890777" y="122605"/>
                      </a:cubicBezTo>
                      <a:cubicBezTo>
                        <a:pt x="1880248" y="74873"/>
                        <a:pt x="1883055" y="68555"/>
                        <a:pt x="1932191" y="60834"/>
                      </a:cubicBezTo>
                      <a:cubicBezTo>
                        <a:pt x="2029060" y="45391"/>
                        <a:pt x="3306599" y="-34631"/>
                        <a:pt x="3539645" y="17313"/>
                      </a:cubicBezTo>
                      <a:cubicBezTo>
                        <a:pt x="3793749" y="60132"/>
                        <a:pt x="4226849" y="128922"/>
                        <a:pt x="4330035" y="159808"/>
                      </a:cubicBezTo>
                      <a:cubicBezTo>
                        <a:pt x="4697152" y="267205"/>
                        <a:pt x="5424367" y="489722"/>
                        <a:pt x="5996452" y="948092"/>
                      </a:cubicBezTo>
                      <a:cubicBezTo>
                        <a:pt x="6032251" y="976170"/>
                        <a:pt x="6031549" y="976872"/>
                        <a:pt x="5997154" y="1003545"/>
                      </a:cubicBezTo>
                      <a:cubicBezTo>
                        <a:pt x="5874314" y="1097606"/>
                        <a:pt x="5750771" y="1191667"/>
                        <a:pt x="5627931" y="1286429"/>
                      </a:cubicBezTo>
                      <a:cubicBezTo>
                        <a:pt x="5620210" y="1292747"/>
                        <a:pt x="5603363" y="1296958"/>
                        <a:pt x="5611084" y="1310295"/>
                      </a:cubicBezTo>
                      <a:cubicBezTo>
                        <a:pt x="5617402" y="1320825"/>
                        <a:pt x="5631441" y="1315209"/>
                        <a:pt x="5641970" y="1312401"/>
                      </a:cubicBezTo>
                      <a:cubicBezTo>
                        <a:pt x="5847639" y="1250630"/>
                        <a:pt x="6057521" y="1204301"/>
                        <a:pt x="6260383" y="1132001"/>
                      </a:cubicBezTo>
                      <a:cubicBezTo>
                        <a:pt x="6294778" y="1120068"/>
                        <a:pt x="6324962" y="1121472"/>
                        <a:pt x="6357252" y="1134809"/>
                      </a:cubicBezTo>
                      <a:cubicBezTo>
                        <a:pt x="6484303" y="1186753"/>
                        <a:pt x="6601528" y="1257650"/>
                        <a:pt x="6716647" y="1332055"/>
                      </a:cubicBezTo>
                      <a:cubicBezTo>
                        <a:pt x="7061302" y="1554572"/>
                        <a:pt x="7744295" y="2099983"/>
                        <a:pt x="7765353" y="2117532"/>
                      </a:cubicBezTo>
                      <a:cubicBezTo>
                        <a:pt x="7783603" y="2132975"/>
                        <a:pt x="7777988" y="2142100"/>
                        <a:pt x="7757631" y="2147014"/>
                      </a:cubicBezTo>
                      <a:cubicBezTo>
                        <a:pt x="7711303" y="2157543"/>
                        <a:pt x="7384197" y="2227035"/>
                        <a:pt x="7266972" y="2250901"/>
                      </a:cubicBezTo>
                      <a:cubicBezTo>
                        <a:pt x="7257145" y="2253007"/>
                        <a:pt x="7247317" y="2254411"/>
                        <a:pt x="7238894" y="2261431"/>
                      </a:cubicBezTo>
                      <a:cubicBezTo>
                        <a:pt x="7242404" y="2277575"/>
                        <a:pt x="7256443" y="2277575"/>
                        <a:pt x="7266972" y="2280383"/>
                      </a:cubicBezTo>
                      <a:cubicBezTo>
                        <a:pt x="7358927" y="2304951"/>
                        <a:pt x="7577933" y="2354087"/>
                        <a:pt x="7580741" y="2373039"/>
                      </a:cubicBezTo>
                      <a:cubicBezTo>
                        <a:pt x="7582847" y="2389185"/>
                        <a:pt x="7156065" y="2629249"/>
                        <a:pt x="6940568" y="2710675"/>
                      </a:cubicBezTo>
                      <a:cubicBezTo>
                        <a:pt x="6704714" y="2799822"/>
                        <a:pt x="6461841" y="2862997"/>
                        <a:pt x="6213353" y="2905816"/>
                      </a:cubicBezTo>
                      <a:cubicBezTo>
                        <a:pt x="4559571" y="3113591"/>
                        <a:pt x="3261675" y="2833515"/>
                        <a:pt x="1394502" y="200311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207" name="Group 206">
                <a:extLst>
                  <a:ext uri="{FF2B5EF4-FFF2-40B4-BE49-F238E27FC236}">
                    <a16:creationId xmlns:a16="http://schemas.microsoft.com/office/drawing/2014/main" id="{5EE0B95E-7D7E-47C2-B57B-E2ECF4FC480E}"/>
                  </a:ext>
                </a:extLst>
              </p:cNvPr>
              <p:cNvGrpSpPr/>
              <p:nvPr/>
            </p:nvGrpSpPr>
            <p:grpSpPr>
              <a:xfrm>
                <a:off x="6314221" y="926585"/>
                <a:ext cx="2940426" cy="654024"/>
                <a:chOff x="6149039" y="2558374"/>
                <a:chExt cx="5509521" cy="1418409"/>
              </a:xfrm>
            </p:grpSpPr>
            <p:grpSp>
              <p:nvGrpSpPr>
                <p:cNvPr id="208" name="Group 207">
                  <a:extLst>
                    <a:ext uri="{FF2B5EF4-FFF2-40B4-BE49-F238E27FC236}">
                      <a16:creationId xmlns:a16="http://schemas.microsoft.com/office/drawing/2014/main" id="{F04C2662-E368-442F-A8ED-FC4CA8E7E39E}"/>
                    </a:ext>
                  </a:extLst>
                </p:cNvPr>
                <p:cNvGrpSpPr/>
                <p:nvPr/>
              </p:nvGrpSpPr>
              <p:grpSpPr>
                <a:xfrm>
                  <a:off x="6149039" y="2892474"/>
                  <a:ext cx="5509521" cy="1084309"/>
                  <a:chOff x="3686398" y="4267905"/>
                  <a:chExt cx="4760612" cy="679086"/>
                </a:xfrm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B65E9A32-FF58-4E35-A8D1-347FFED04D5B}"/>
                      </a:ext>
                    </a:extLst>
                  </p:cNvPr>
                  <p:cNvSpPr/>
                  <p:nvPr/>
                </p:nvSpPr>
                <p:spPr>
                  <a:xfrm>
                    <a:off x="7255458" y="4273456"/>
                    <a:ext cx="1191552" cy="672919"/>
                  </a:xfrm>
                  <a:custGeom>
                    <a:avLst/>
                    <a:gdLst>
                      <a:gd name="connsiteX0" fmla="*/ 2252186 w 2257425"/>
                      <a:gd name="connsiteY0" fmla="*/ 1188244 h 1190625"/>
                      <a:gd name="connsiteX1" fmla="*/ 7144 w 2257425"/>
                      <a:gd name="connsiteY1" fmla="*/ 1188244 h 1190625"/>
                      <a:gd name="connsiteX2" fmla="*/ 7144 w 2257425"/>
                      <a:gd name="connsiteY2" fmla="*/ 7144 h 1190625"/>
                      <a:gd name="connsiteX3" fmla="*/ 2252186 w 2257425"/>
                      <a:gd name="connsiteY3" fmla="*/ 7144 h 1190625"/>
                      <a:gd name="connsiteX4" fmla="*/ 1729264 w 2257425"/>
                      <a:gd name="connsiteY4" fmla="*/ 597694 h 1190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425" h="1190625">
                        <a:moveTo>
                          <a:pt x="2252186" y="1188244"/>
                        </a:moveTo>
                        <a:lnTo>
                          <a:pt x="7144" y="1188244"/>
                        </a:lnTo>
                        <a:lnTo>
                          <a:pt x="7144" y="7144"/>
                        </a:lnTo>
                        <a:lnTo>
                          <a:pt x="2252186" y="7144"/>
                        </a:lnTo>
                        <a:lnTo>
                          <a:pt x="1729264" y="59769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36DE9FB6-AE4D-4564-84B9-D4458E807602}"/>
                      </a:ext>
                    </a:extLst>
                  </p:cNvPr>
                  <p:cNvSpPr/>
                  <p:nvPr/>
                </p:nvSpPr>
                <p:spPr>
                  <a:xfrm>
                    <a:off x="7255458" y="4737134"/>
                    <a:ext cx="659904" cy="209857"/>
                  </a:xfrm>
                  <a:custGeom>
                    <a:avLst/>
                    <a:gdLst>
                      <a:gd name="connsiteX0" fmla="*/ 7144 w 1019175"/>
                      <a:gd name="connsiteY0" fmla="*/ 7144 h 609600"/>
                      <a:gd name="connsiteX1" fmla="*/ 1012984 w 1019175"/>
                      <a:gd name="connsiteY1" fmla="*/ 15716 h 609600"/>
                      <a:gd name="connsiteX2" fmla="*/ 7144 w 1019175"/>
                      <a:gd name="connsiteY2" fmla="*/ 606266 h 609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5" h="609600">
                        <a:moveTo>
                          <a:pt x="7144" y="7144"/>
                        </a:moveTo>
                        <a:lnTo>
                          <a:pt x="1012984" y="15716"/>
                        </a:lnTo>
                        <a:lnTo>
                          <a:pt x="7144" y="606266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B6CC3B0A-66AC-41C3-8E77-68432942EAAB}"/>
                      </a:ext>
                    </a:extLst>
                  </p:cNvPr>
                  <p:cNvSpPr/>
                  <p:nvPr/>
                </p:nvSpPr>
                <p:spPr>
                  <a:xfrm>
                    <a:off x="3686398" y="4267905"/>
                    <a:ext cx="1191553" cy="672919"/>
                  </a:xfrm>
                  <a:custGeom>
                    <a:avLst/>
                    <a:gdLst>
                      <a:gd name="connsiteX0" fmla="*/ 7144 w 2257425"/>
                      <a:gd name="connsiteY0" fmla="*/ 1188244 h 1190625"/>
                      <a:gd name="connsiteX1" fmla="*/ 2252186 w 2257425"/>
                      <a:gd name="connsiteY1" fmla="*/ 1188244 h 1190625"/>
                      <a:gd name="connsiteX2" fmla="*/ 2252186 w 2257425"/>
                      <a:gd name="connsiteY2" fmla="*/ 7144 h 1190625"/>
                      <a:gd name="connsiteX3" fmla="*/ 7144 w 2257425"/>
                      <a:gd name="connsiteY3" fmla="*/ 7144 h 1190625"/>
                      <a:gd name="connsiteX4" fmla="*/ 531019 w 2257425"/>
                      <a:gd name="connsiteY4" fmla="*/ 597694 h 1190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425" h="1190625">
                        <a:moveTo>
                          <a:pt x="7144" y="1188244"/>
                        </a:moveTo>
                        <a:lnTo>
                          <a:pt x="2252186" y="1188244"/>
                        </a:lnTo>
                        <a:lnTo>
                          <a:pt x="2252186" y="7144"/>
                        </a:lnTo>
                        <a:lnTo>
                          <a:pt x="7144" y="7144"/>
                        </a:lnTo>
                        <a:lnTo>
                          <a:pt x="531019" y="59769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58A6FB0C-E6B8-4DE4-986B-8763FA1EEC0F}"/>
                      </a:ext>
                    </a:extLst>
                  </p:cNvPr>
                  <p:cNvSpPr/>
                  <p:nvPr/>
                </p:nvSpPr>
                <p:spPr>
                  <a:xfrm>
                    <a:off x="4276637" y="4731583"/>
                    <a:ext cx="598231" cy="209857"/>
                  </a:xfrm>
                  <a:custGeom>
                    <a:avLst/>
                    <a:gdLst>
                      <a:gd name="connsiteX0" fmla="*/ 923449 w 923925"/>
                      <a:gd name="connsiteY0" fmla="*/ 7144 h 609600"/>
                      <a:gd name="connsiteX1" fmla="*/ 7144 w 923925"/>
                      <a:gd name="connsiteY1" fmla="*/ 15716 h 609600"/>
                      <a:gd name="connsiteX2" fmla="*/ 923449 w 923925"/>
                      <a:gd name="connsiteY2" fmla="*/ 606266 h 609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3925" h="609600">
                        <a:moveTo>
                          <a:pt x="923449" y="7144"/>
                        </a:moveTo>
                        <a:lnTo>
                          <a:pt x="7144" y="15716"/>
                        </a:lnTo>
                        <a:lnTo>
                          <a:pt x="923449" y="606266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0075C1A1-EFFC-457E-8D48-5E9C4DC9C890}"/>
                    </a:ext>
                  </a:extLst>
                </p:cNvPr>
                <p:cNvSpPr/>
                <p:nvPr/>
              </p:nvSpPr>
              <p:spPr>
                <a:xfrm>
                  <a:off x="6846971" y="2558374"/>
                  <a:ext cx="4205155" cy="1074463"/>
                </a:xfrm>
                <a:custGeom>
                  <a:avLst/>
                  <a:gdLst>
                    <a:gd name="connsiteX0" fmla="*/ 7144 w 5619750"/>
                    <a:gd name="connsiteY0" fmla="*/ 7144 h 1190625"/>
                    <a:gd name="connsiteX1" fmla="*/ 5613559 w 5619750"/>
                    <a:gd name="connsiteY1" fmla="*/ 7144 h 1190625"/>
                    <a:gd name="connsiteX2" fmla="*/ 5613559 w 5619750"/>
                    <a:gd name="connsiteY2" fmla="*/ 1188244 h 1190625"/>
                    <a:gd name="connsiteX3" fmla="*/ 7143 w 5619750"/>
                    <a:gd name="connsiteY3" fmla="*/ 118824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50" h="1190625">
                      <a:moveTo>
                        <a:pt x="7144" y="7144"/>
                      </a:moveTo>
                      <a:lnTo>
                        <a:pt x="5613559" y="7144"/>
                      </a:lnTo>
                      <a:lnTo>
                        <a:pt x="5613559" y="1188244"/>
                      </a:lnTo>
                      <a:lnTo>
                        <a:pt x="7143" y="11882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D8445DE4-8701-44FE-BE4A-D1033E6228E8}"/>
                </a:ext>
              </a:extLst>
            </p:cNvPr>
            <p:cNvGrpSpPr/>
            <p:nvPr/>
          </p:nvGrpSpPr>
          <p:grpSpPr>
            <a:xfrm>
              <a:off x="4399821" y="2976082"/>
              <a:ext cx="3558884" cy="615385"/>
              <a:chOff x="3814682" y="2927896"/>
              <a:chExt cx="3985615" cy="689173"/>
            </a:xfrm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ECA7D2ED-9434-4980-A2B1-A08001080CAA}"/>
                  </a:ext>
                </a:extLst>
              </p:cNvPr>
              <p:cNvSpPr/>
              <p:nvPr/>
            </p:nvSpPr>
            <p:spPr>
              <a:xfrm>
                <a:off x="6105526" y="2927979"/>
                <a:ext cx="265568" cy="685614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3EB354A7-F5A7-4B46-86C2-9F560730BACC}"/>
                  </a:ext>
                </a:extLst>
              </p:cNvPr>
              <p:cNvSpPr/>
              <p:nvPr/>
            </p:nvSpPr>
            <p:spPr>
              <a:xfrm>
                <a:off x="5020546" y="2939207"/>
                <a:ext cx="405665" cy="54257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A793EB0-1A93-4D61-BB59-2ABCE1DBBF09}"/>
                  </a:ext>
                </a:extLst>
              </p:cNvPr>
              <p:cNvSpPr/>
              <p:nvPr/>
            </p:nvSpPr>
            <p:spPr>
              <a:xfrm>
                <a:off x="5402015" y="2927896"/>
                <a:ext cx="282134" cy="662308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6954CAB8-5B23-4296-B1D8-ECC37FF7F085}"/>
                  </a:ext>
                </a:extLst>
              </p:cNvPr>
              <p:cNvSpPr/>
              <p:nvPr/>
            </p:nvSpPr>
            <p:spPr>
              <a:xfrm>
                <a:off x="7503195" y="3174280"/>
                <a:ext cx="297102" cy="442789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9DAB682-6A90-4C9F-9EB3-17FD870269A9}"/>
                  </a:ext>
                </a:extLst>
              </p:cNvPr>
              <p:cNvSpPr/>
              <p:nvPr/>
            </p:nvSpPr>
            <p:spPr>
              <a:xfrm>
                <a:off x="6500926" y="3174369"/>
                <a:ext cx="297025" cy="442063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4C7778C-4F46-4B1B-9266-67FEC30C0CE6}"/>
                  </a:ext>
                </a:extLst>
              </p:cNvPr>
              <p:cNvSpPr/>
              <p:nvPr/>
            </p:nvSpPr>
            <p:spPr>
              <a:xfrm>
                <a:off x="5610426" y="3178329"/>
                <a:ext cx="270533" cy="239363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8E53463-2A3C-442A-A22E-E6C035CE5274}"/>
                  </a:ext>
                </a:extLst>
              </p:cNvPr>
              <p:cNvSpPr/>
              <p:nvPr/>
            </p:nvSpPr>
            <p:spPr>
              <a:xfrm>
                <a:off x="7291286" y="3178917"/>
                <a:ext cx="218048" cy="348478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20B9A724-917C-42E5-8D08-74F7E0A207C9}"/>
                  </a:ext>
                </a:extLst>
              </p:cNvPr>
              <p:cNvSpPr/>
              <p:nvPr/>
            </p:nvSpPr>
            <p:spPr>
              <a:xfrm>
                <a:off x="5867740" y="3179811"/>
                <a:ext cx="218738" cy="348232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09140B21-8273-408A-A619-D33EBB96FFE1}"/>
                  </a:ext>
                </a:extLst>
              </p:cNvPr>
              <p:cNvSpPr/>
              <p:nvPr/>
            </p:nvSpPr>
            <p:spPr>
              <a:xfrm>
                <a:off x="6306777" y="3181772"/>
                <a:ext cx="177088" cy="279165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0D5AFADC-6E2A-4DF3-BE39-90ABCFAA63E1}"/>
                  </a:ext>
                </a:extLst>
              </p:cNvPr>
              <p:cNvSpPr/>
              <p:nvPr/>
            </p:nvSpPr>
            <p:spPr>
              <a:xfrm>
                <a:off x="6920142" y="3066705"/>
                <a:ext cx="256563" cy="34164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35" name="Group 234">
                <a:extLst>
                  <a:ext uri="{FF2B5EF4-FFF2-40B4-BE49-F238E27FC236}">
                    <a16:creationId xmlns:a16="http://schemas.microsoft.com/office/drawing/2014/main" id="{44B02AB9-DBF0-4B1C-BAB6-AAEED880547E}"/>
                  </a:ext>
                </a:extLst>
              </p:cNvPr>
              <p:cNvGrpSpPr/>
              <p:nvPr/>
            </p:nvGrpSpPr>
            <p:grpSpPr>
              <a:xfrm>
                <a:off x="3814682" y="2961373"/>
                <a:ext cx="1110069" cy="618825"/>
                <a:chOff x="5127776" y="2525369"/>
                <a:chExt cx="937479" cy="522612"/>
              </a:xfrm>
            </p:grpSpPr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53584662-A823-485E-BAC5-CE5246B3D562}"/>
                    </a:ext>
                  </a:extLst>
                </p:cNvPr>
                <p:cNvSpPr/>
                <p:nvPr/>
              </p:nvSpPr>
              <p:spPr>
                <a:xfrm>
                  <a:off x="5127776" y="2525369"/>
                  <a:ext cx="270419" cy="389459"/>
                </a:xfrm>
                <a:custGeom>
                  <a:avLst/>
                  <a:gdLst>
                    <a:gd name="connsiteX0" fmla="*/ 72682 w 414388"/>
                    <a:gd name="connsiteY0" fmla="*/ 197513 h 596805"/>
                    <a:gd name="connsiteX1" fmla="*/ 130774 w 414388"/>
                    <a:gd name="connsiteY1" fmla="*/ 141643 h 596805"/>
                    <a:gd name="connsiteX2" fmla="*/ 131726 w 414388"/>
                    <a:gd name="connsiteY2" fmla="*/ 134342 h 596805"/>
                    <a:gd name="connsiteX3" fmla="*/ 99347 w 414388"/>
                    <a:gd name="connsiteY3" fmla="*/ 122279 h 596805"/>
                    <a:gd name="connsiteX4" fmla="*/ 89824 w 414388"/>
                    <a:gd name="connsiteY4" fmla="*/ 134659 h 596805"/>
                    <a:gd name="connsiteX5" fmla="*/ 81253 w 414388"/>
                    <a:gd name="connsiteY5" fmla="*/ 147992 h 596805"/>
                    <a:gd name="connsiteX6" fmla="*/ 52683 w 414388"/>
                    <a:gd name="connsiteY6" fmla="*/ 156563 h 596805"/>
                    <a:gd name="connsiteX7" fmla="*/ 41573 w 414388"/>
                    <a:gd name="connsiteY7" fmla="*/ 134024 h 596805"/>
                    <a:gd name="connsiteX8" fmla="*/ 94585 w 414388"/>
                    <a:gd name="connsiteY8" fmla="*/ 55299 h 596805"/>
                    <a:gd name="connsiteX9" fmla="*/ 142519 w 414388"/>
                    <a:gd name="connsiteY9" fmla="*/ 74345 h 596805"/>
                    <a:gd name="connsiteX10" fmla="*/ 148868 w 414388"/>
                    <a:gd name="connsiteY10" fmla="*/ 92122 h 596805"/>
                    <a:gd name="connsiteX11" fmla="*/ 146963 w 414388"/>
                    <a:gd name="connsiteY11" fmla="*/ 293697 h 596805"/>
                    <a:gd name="connsiteX12" fmla="*/ 138710 w 414388"/>
                    <a:gd name="connsiteY12" fmla="*/ 301316 h 596805"/>
                    <a:gd name="connsiteX13" fmla="*/ 126647 w 414388"/>
                    <a:gd name="connsiteY13" fmla="*/ 318775 h 596805"/>
                    <a:gd name="connsiteX14" fmla="*/ 118711 w 414388"/>
                    <a:gd name="connsiteY14" fmla="*/ 408294 h 596805"/>
                    <a:gd name="connsiteX15" fmla="*/ 90776 w 414388"/>
                    <a:gd name="connsiteY15" fmla="*/ 507336 h 596805"/>
                    <a:gd name="connsiteX16" fmla="*/ 102839 w 414388"/>
                    <a:gd name="connsiteY16" fmla="*/ 526700 h 596805"/>
                    <a:gd name="connsiteX17" fmla="*/ 110458 w 414388"/>
                    <a:gd name="connsiteY17" fmla="*/ 528604 h 596805"/>
                    <a:gd name="connsiteX18" fmla="*/ 132361 w 414388"/>
                    <a:gd name="connsiteY18" fmla="*/ 514954 h 596805"/>
                    <a:gd name="connsiteX19" fmla="*/ 173946 w 414388"/>
                    <a:gd name="connsiteY19" fmla="*/ 352107 h 596805"/>
                    <a:gd name="connsiteX20" fmla="*/ 188231 w 414388"/>
                    <a:gd name="connsiteY20" fmla="*/ 338457 h 596805"/>
                    <a:gd name="connsiteX21" fmla="*/ 259338 w 414388"/>
                    <a:gd name="connsiteY21" fmla="*/ 331473 h 596805"/>
                    <a:gd name="connsiteX22" fmla="*/ 274575 w 414388"/>
                    <a:gd name="connsiteY22" fmla="*/ 343218 h 596805"/>
                    <a:gd name="connsiteX23" fmla="*/ 367585 w 414388"/>
                    <a:gd name="connsiteY23" fmla="*/ 577490 h 596805"/>
                    <a:gd name="connsiteX24" fmla="*/ 406630 w 414388"/>
                    <a:gd name="connsiteY24" fmla="*/ 586061 h 596805"/>
                    <a:gd name="connsiteX25" fmla="*/ 410122 w 414388"/>
                    <a:gd name="connsiteY25" fmla="*/ 566380 h 596805"/>
                    <a:gd name="connsiteX26" fmla="*/ 317112 w 414388"/>
                    <a:gd name="connsiteY26" fmla="*/ 345758 h 596805"/>
                    <a:gd name="connsiteX27" fmla="*/ 334571 w 414388"/>
                    <a:gd name="connsiteY27" fmla="*/ 316871 h 596805"/>
                    <a:gd name="connsiteX28" fmla="*/ 353618 w 414388"/>
                    <a:gd name="connsiteY28" fmla="*/ 286079 h 596805"/>
                    <a:gd name="connsiteX29" fmla="*/ 335206 w 414388"/>
                    <a:gd name="connsiteY29" fmla="*/ 275603 h 596805"/>
                    <a:gd name="connsiteX30" fmla="*/ 318382 w 414388"/>
                    <a:gd name="connsiteY30" fmla="*/ 280365 h 596805"/>
                    <a:gd name="connsiteX31" fmla="*/ 304732 w 414388"/>
                    <a:gd name="connsiteY31" fmla="*/ 270524 h 596805"/>
                    <a:gd name="connsiteX32" fmla="*/ 333936 w 414388"/>
                    <a:gd name="connsiteY32" fmla="*/ 68314 h 596805"/>
                    <a:gd name="connsiteX33" fmla="*/ 342825 w 414388"/>
                    <a:gd name="connsiteY33" fmla="*/ 49902 h 596805"/>
                    <a:gd name="connsiteX34" fmla="*/ 354253 w 414388"/>
                    <a:gd name="connsiteY34" fmla="*/ 42919 h 596805"/>
                    <a:gd name="connsiteX35" fmla="*/ 359967 w 414388"/>
                    <a:gd name="connsiteY35" fmla="*/ 54346 h 596805"/>
                    <a:gd name="connsiteX36" fmla="*/ 352348 w 414388"/>
                    <a:gd name="connsiteY36" fmla="*/ 89582 h 596805"/>
                    <a:gd name="connsiteX37" fmla="*/ 361871 w 414388"/>
                    <a:gd name="connsiteY37" fmla="*/ 127041 h 596805"/>
                    <a:gd name="connsiteX38" fmla="*/ 365681 w 414388"/>
                    <a:gd name="connsiteY38" fmla="*/ 129898 h 596805"/>
                    <a:gd name="connsiteX39" fmla="*/ 376156 w 414388"/>
                    <a:gd name="connsiteY39" fmla="*/ 128628 h 596805"/>
                    <a:gd name="connsiteX40" fmla="*/ 390441 w 414388"/>
                    <a:gd name="connsiteY40" fmla="*/ 21333 h 596805"/>
                    <a:gd name="connsiteX41" fmla="*/ 348221 w 414388"/>
                    <a:gd name="connsiteY41" fmla="*/ 699 h 596805"/>
                    <a:gd name="connsiteX42" fmla="*/ 313303 w 414388"/>
                    <a:gd name="connsiteY42" fmla="*/ 17841 h 596805"/>
                    <a:gd name="connsiteX43" fmla="*/ 279654 w 414388"/>
                    <a:gd name="connsiteY43" fmla="*/ 78155 h 596805"/>
                    <a:gd name="connsiteX44" fmla="*/ 264417 w 414388"/>
                    <a:gd name="connsiteY44" fmla="*/ 219416 h 596805"/>
                    <a:gd name="connsiteX45" fmla="*/ 264734 w 414388"/>
                    <a:gd name="connsiteY45" fmla="*/ 276556 h 596805"/>
                    <a:gd name="connsiteX46" fmla="*/ 253624 w 414388"/>
                    <a:gd name="connsiteY46" fmla="*/ 291158 h 596805"/>
                    <a:gd name="connsiteX47" fmla="*/ 199976 w 414388"/>
                    <a:gd name="connsiteY47" fmla="*/ 296872 h 596805"/>
                    <a:gd name="connsiteX48" fmla="*/ 188548 w 414388"/>
                    <a:gd name="connsiteY48" fmla="*/ 284492 h 596805"/>
                    <a:gd name="connsiteX49" fmla="*/ 197437 w 414388"/>
                    <a:gd name="connsiteY49" fmla="*/ 129898 h 596805"/>
                    <a:gd name="connsiteX50" fmla="*/ 171089 w 414388"/>
                    <a:gd name="connsiteY50" fmla="*/ 38157 h 596805"/>
                    <a:gd name="connsiteX51" fmla="*/ 113315 w 414388"/>
                    <a:gd name="connsiteY51" fmla="*/ 9270 h 596805"/>
                    <a:gd name="connsiteX52" fmla="*/ 1258 w 414388"/>
                    <a:gd name="connsiteY52" fmla="*/ 152118 h 596805"/>
                    <a:gd name="connsiteX53" fmla="*/ 72682 w 414388"/>
                    <a:gd name="connsiteY53" fmla="*/ 197513 h 59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414388" h="596805">
                      <a:moveTo>
                        <a:pt x="72682" y="197513"/>
                      </a:moveTo>
                      <a:cubicBezTo>
                        <a:pt x="100617" y="187989"/>
                        <a:pt x="117124" y="166086"/>
                        <a:pt x="130774" y="141643"/>
                      </a:cubicBezTo>
                      <a:cubicBezTo>
                        <a:pt x="132044" y="139421"/>
                        <a:pt x="133948" y="135612"/>
                        <a:pt x="131726" y="134342"/>
                      </a:cubicBezTo>
                      <a:cubicBezTo>
                        <a:pt x="121251" y="129580"/>
                        <a:pt x="110458" y="124501"/>
                        <a:pt x="99347" y="122279"/>
                      </a:cubicBezTo>
                      <a:cubicBezTo>
                        <a:pt x="92046" y="120692"/>
                        <a:pt x="92998" y="130532"/>
                        <a:pt x="89824" y="134659"/>
                      </a:cubicBezTo>
                      <a:cubicBezTo>
                        <a:pt x="86649" y="138786"/>
                        <a:pt x="84427" y="143865"/>
                        <a:pt x="81253" y="147992"/>
                      </a:cubicBezTo>
                      <a:cubicBezTo>
                        <a:pt x="73952" y="157198"/>
                        <a:pt x="63794" y="160372"/>
                        <a:pt x="52683" y="156563"/>
                      </a:cubicBezTo>
                      <a:cubicBezTo>
                        <a:pt x="42525" y="153071"/>
                        <a:pt x="41890" y="143230"/>
                        <a:pt x="41573" y="134024"/>
                      </a:cubicBezTo>
                      <a:cubicBezTo>
                        <a:pt x="41255" y="103550"/>
                        <a:pt x="66651" y="66092"/>
                        <a:pt x="94585" y="55299"/>
                      </a:cubicBezTo>
                      <a:cubicBezTo>
                        <a:pt x="117441" y="46410"/>
                        <a:pt x="132361" y="52442"/>
                        <a:pt x="142519" y="74345"/>
                      </a:cubicBezTo>
                      <a:cubicBezTo>
                        <a:pt x="145059" y="80059"/>
                        <a:pt x="147598" y="86091"/>
                        <a:pt x="148868" y="92122"/>
                      </a:cubicBezTo>
                      <a:cubicBezTo>
                        <a:pt x="163153" y="159420"/>
                        <a:pt x="158391" y="226717"/>
                        <a:pt x="146963" y="293697"/>
                      </a:cubicBezTo>
                      <a:cubicBezTo>
                        <a:pt x="146011" y="298777"/>
                        <a:pt x="143789" y="301633"/>
                        <a:pt x="138710" y="301316"/>
                      </a:cubicBezTo>
                      <a:cubicBezTo>
                        <a:pt x="125377" y="300999"/>
                        <a:pt x="123790" y="309252"/>
                        <a:pt x="126647" y="318775"/>
                      </a:cubicBezTo>
                      <a:cubicBezTo>
                        <a:pt x="136488" y="349885"/>
                        <a:pt x="127282" y="379089"/>
                        <a:pt x="118711" y="408294"/>
                      </a:cubicBezTo>
                      <a:cubicBezTo>
                        <a:pt x="109188" y="441308"/>
                        <a:pt x="100934" y="474639"/>
                        <a:pt x="90776" y="507336"/>
                      </a:cubicBezTo>
                      <a:cubicBezTo>
                        <a:pt x="86649" y="520351"/>
                        <a:pt x="89506" y="525747"/>
                        <a:pt x="102839" y="526700"/>
                      </a:cubicBezTo>
                      <a:cubicBezTo>
                        <a:pt x="105379" y="526700"/>
                        <a:pt x="108235" y="527652"/>
                        <a:pt x="110458" y="528604"/>
                      </a:cubicBezTo>
                      <a:cubicBezTo>
                        <a:pt x="124425" y="534318"/>
                        <a:pt x="129187" y="528604"/>
                        <a:pt x="132361" y="514954"/>
                      </a:cubicBezTo>
                      <a:cubicBezTo>
                        <a:pt x="145694" y="460672"/>
                        <a:pt x="160296" y="406389"/>
                        <a:pt x="173946" y="352107"/>
                      </a:cubicBezTo>
                      <a:cubicBezTo>
                        <a:pt x="175851" y="343853"/>
                        <a:pt x="178707" y="339092"/>
                        <a:pt x="188231" y="338457"/>
                      </a:cubicBezTo>
                      <a:cubicBezTo>
                        <a:pt x="212039" y="336870"/>
                        <a:pt x="235530" y="334647"/>
                        <a:pt x="259338" y="331473"/>
                      </a:cubicBezTo>
                      <a:cubicBezTo>
                        <a:pt x="269178" y="330203"/>
                        <a:pt x="272670" y="332743"/>
                        <a:pt x="274575" y="343218"/>
                      </a:cubicBezTo>
                      <a:cubicBezTo>
                        <a:pt x="289812" y="427340"/>
                        <a:pt x="322191" y="505114"/>
                        <a:pt x="367585" y="577490"/>
                      </a:cubicBezTo>
                      <a:cubicBezTo>
                        <a:pt x="382822" y="601933"/>
                        <a:pt x="382822" y="601298"/>
                        <a:pt x="406630" y="586061"/>
                      </a:cubicBezTo>
                      <a:cubicBezTo>
                        <a:pt x="416471" y="580030"/>
                        <a:pt x="416154" y="575268"/>
                        <a:pt x="410122" y="566380"/>
                      </a:cubicBezTo>
                      <a:cubicBezTo>
                        <a:pt x="364728" y="498765"/>
                        <a:pt x="333302" y="425436"/>
                        <a:pt x="317112" y="345758"/>
                      </a:cubicBezTo>
                      <a:cubicBezTo>
                        <a:pt x="312350" y="322267"/>
                        <a:pt x="312033" y="322267"/>
                        <a:pt x="334571" y="316871"/>
                      </a:cubicBezTo>
                      <a:cubicBezTo>
                        <a:pt x="360284" y="310839"/>
                        <a:pt x="359332" y="310839"/>
                        <a:pt x="353618" y="286079"/>
                      </a:cubicBezTo>
                      <a:cubicBezTo>
                        <a:pt x="350761" y="274016"/>
                        <a:pt x="345999" y="271477"/>
                        <a:pt x="335206" y="275603"/>
                      </a:cubicBezTo>
                      <a:cubicBezTo>
                        <a:pt x="329810" y="277825"/>
                        <a:pt x="323778" y="278460"/>
                        <a:pt x="318382" y="280365"/>
                      </a:cubicBezTo>
                      <a:cubicBezTo>
                        <a:pt x="308858" y="283539"/>
                        <a:pt x="306002" y="281000"/>
                        <a:pt x="304732" y="270524"/>
                      </a:cubicBezTo>
                      <a:cubicBezTo>
                        <a:pt x="298066" y="200687"/>
                        <a:pt x="309176" y="133707"/>
                        <a:pt x="333936" y="68314"/>
                      </a:cubicBezTo>
                      <a:cubicBezTo>
                        <a:pt x="336476" y="61965"/>
                        <a:pt x="339650" y="55616"/>
                        <a:pt x="342825" y="49902"/>
                      </a:cubicBezTo>
                      <a:cubicBezTo>
                        <a:pt x="345047" y="45458"/>
                        <a:pt x="348539" y="41966"/>
                        <a:pt x="354253" y="42919"/>
                      </a:cubicBezTo>
                      <a:cubicBezTo>
                        <a:pt x="360919" y="44188"/>
                        <a:pt x="359649" y="49585"/>
                        <a:pt x="359967" y="54346"/>
                      </a:cubicBezTo>
                      <a:cubicBezTo>
                        <a:pt x="360919" y="66727"/>
                        <a:pt x="358379" y="78472"/>
                        <a:pt x="352348" y="89582"/>
                      </a:cubicBezTo>
                      <a:cubicBezTo>
                        <a:pt x="340285" y="112121"/>
                        <a:pt x="340285" y="112121"/>
                        <a:pt x="361871" y="127041"/>
                      </a:cubicBezTo>
                      <a:cubicBezTo>
                        <a:pt x="363141" y="127993"/>
                        <a:pt x="364411" y="128628"/>
                        <a:pt x="365681" y="129898"/>
                      </a:cubicBezTo>
                      <a:cubicBezTo>
                        <a:pt x="369807" y="133389"/>
                        <a:pt x="372664" y="132755"/>
                        <a:pt x="376156" y="128628"/>
                      </a:cubicBezTo>
                      <a:cubicBezTo>
                        <a:pt x="399647" y="104185"/>
                        <a:pt x="406948" y="50537"/>
                        <a:pt x="390441" y="21333"/>
                      </a:cubicBezTo>
                      <a:cubicBezTo>
                        <a:pt x="380283" y="3556"/>
                        <a:pt x="368537" y="-2158"/>
                        <a:pt x="348221" y="699"/>
                      </a:cubicBezTo>
                      <a:cubicBezTo>
                        <a:pt x="334571" y="2603"/>
                        <a:pt x="323143" y="8317"/>
                        <a:pt x="313303" y="17841"/>
                      </a:cubicBezTo>
                      <a:cubicBezTo>
                        <a:pt x="296161" y="34665"/>
                        <a:pt x="286320" y="55616"/>
                        <a:pt x="279654" y="78155"/>
                      </a:cubicBezTo>
                      <a:cubicBezTo>
                        <a:pt x="266321" y="124184"/>
                        <a:pt x="262195" y="171482"/>
                        <a:pt x="264417" y="219416"/>
                      </a:cubicBezTo>
                      <a:cubicBezTo>
                        <a:pt x="264417" y="238463"/>
                        <a:pt x="264099" y="257509"/>
                        <a:pt x="264734" y="276556"/>
                      </a:cubicBezTo>
                      <a:cubicBezTo>
                        <a:pt x="265052" y="285127"/>
                        <a:pt x="263782" y="290523"/>
                        <a:pt x="253624" y="291158"/>
                      </a:cubicBezTo>
                      <a:cubicBezTo>
                        <a:pt x="235847" y="292428"/>
                        <a:pt x="217753" y="294967"/>
                        <a:pt x="199976" y="296872"/>
                      </a:cubicBezTo>
                      <a:cubicBezTo>
                        <a:pt x="190135" y="298142"/>
                        <a:pt x="186644" y="294332"/>
                        <a:pt x="188548" y="284492"/>
                      </a:cubicBezTo>
                      <a:cubicBezTo>
                        <a:pt x="198706" y="233384"/>
                        <a:pt x="201246" y="181958"/>
                        <a:pt x="197437" y="129898"/>
                      </a:cubicBezTo>
                      <a:cubicBezTo>
                        <a:pt x="194897" y="97519"/>
                        <a:pt x="189501" y="65774"/>
                        <a:pt x="171089" y="38157"/>
                      </a:cubicBezTo>
                      <a:cubicBezTo>
                        <a:pt x="157439" y="17206"/>
                        <a:pt x="138075" y="7365"/>
                        <a:pt x="113315" y="9270"/>
                      </a:cubicBezTo>
                      <a:cubicBezTo>
                        <a:pt x="47287" y="14349"/>
                        <a:pt x="-9218" y="86091"/>
                        <a:pt x="1258" y="152118"/>
                      </a:cubicBezTo>
                      <a:cubicBezTo>
                        <a:pt x="7607" y="191164"/>
                        <a:pt x="36494" y="209893"/>
                        <a:pt x="72682" y="1975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40983BAF-4A66-49F2-8087-6066739BA3A7}"/>
                    </a:ext>
                  </a:extLst>
                </p:cNvPr>
                <p:cNvSpPr/>
                <p:nvPr/>
              </p:nvSpPr>
              <p:spPr>
                <a:xfrm>
                  <a:off x="5914302" y="2711782"/>
                  <a:ext cx="150953" cy="333794"/>
                </a:xfrm>
                <a:custGeom>
                  <a:avLst/>
                  <a:gdLst>
                    <a:gd name="connsiteX0" fmla="*/ 36234 w 231319"/>
                    <a:gd name="connsiteY0" fmla="*/ 93431 h 511503"/>
                    <a:gd name="connsiteX1" fmla="*/ 42900 w 231319"/>
                    <a:gd name="connsiteY1" fmla="*/ 79146 h 511503"/>
                    <a:gd name="connsiteX2" fmla="*/ 47027 w 231319"/>
                    <a:gd name="connsiteY2" fmla="*/ 48672 h 511503"/>
                    <a:gd name="connsiteX3" fmla="*/ 60042 w 231319"/>
                    <a:gd name="connsiteY3" fmla="*/ 41688 h 511503"/>
                    <a:gd name="connsiteX4" fmla="*/ 71470 w 231319"/>
                    <a:gd name="connsiteY4" fmla="*/ 51529 h 511503"/>
                    <a:gd name="connsiteX5" fmla="*/ 74645 w 231319"/>
                    <a:gd name="connsiteY5" fmla="*/ 70258 h 511503"/>
                    <a:gd name="connsiteX6" fmla="*/ 66074 w 231319"/>
                    <a:gd name="connsiteY6" fmla="*/ 126445 h 511503"/>
                    <a:gd name="connsiteX7" fmla="*/ 55915 w 231319"/>
                    <a:gd name="connsiteY7" fmla="*/ 220408 h 511503"/>
                    <a:gd name="connsiteX8" fmla="*/ 158449 w 231319"/>
                    <a:gd name="connsiteY8" fmla="*/ 287705 h 511503"/>
                    <a:gd name="connsiteX9" fmla="*/ 172734 w 231319"/>
                    <a:gd name="connsiteY9" fmla="*/ 295006 h 511503"/>
                    <a:gd name="connsiteX10" fmla="*/ 179083 w 231319"/>
                    <a:gd name="connsiteY10" fmla="*/ 433411 h 511503"/>
                    <a:gd name="connsiteX11" fmla="*/ 149243 w 231319"/>
                    <a:gd name="connsiteY11" fmla="*/ 464838 h 511503"/>
                    <a:gd name="connsiteX12" fmla="*/ 99722 w 231319"/>
                    <a:gd name="connsiteY12" fmla="*/ 460076 h 511503"/>
                    <a:gd name="connsiteX13" fmla="*/ 87025 w 231319"/>
                    <a:gd name="connsiteY13" fmla="*/ 415317 h 511503"/>
                    <a:gd name="connsiteX14" fmla="*/ 107658 w 231319"/>
                    <a:gd name="connsiteY14" fmla="*/ 408968 h 511503"/>
                    <a:gd name="connsiteX15" fmla="*/ 136863 w 231319"/>
                    <a:gd name="connsiteY15" fmla="*/ 404841 h 511503"/>
                    <a:gd name="connsiteX16" fmla="*/ 139403 w 231319"/>
                    <a:gd name="connsiteY16" fmla="*/ 388969 h 511503"/>
                    <a:gd name="connsiteX17" fmla="*/ 65439 w 231319"/>
                    <a:gd name="connsiteY17" fmla="*/ 375002 h 511503"/>
                    <a:gd name="connsiteX18" fmla="*/ 44488 w 231319"/>
                    <a:gd name="connsiteY18" fmla="*/ 418174 h 511503"/>
                    <a:gd name="connsiteX19" fmla="*/ 123848 w 231319"/>
                    <a:gd name="connsiteY19" fmla="*/ 511501 h 511503"/>
                    <a:gd name="connsiteX20" fmla="*/ 224477 w 231319"/>
                    <a:gd name="connsiteY20" fmla="*/ 427379 h 511503"/>
                    <a:gd name="connsiteX21" fmla="*/ 207335 w 231319"/>
                    <a:gd name="connsiteY21" fmla="*/ 260088 h 511503"/>
                    <a:gd name="connsiteX22" fmla="*/ 203843 w 231319"/>
                    <a:gd name="connsiteY22" fmla="*/ 238819 h 511503"/>
                    <a:gd name="connsiteX23" fmla="*/ 219398 w 231319"/>
                    <a:gd name="connsiteY23" fmla="*/ 106446 h 511503"/>
                    <a:gd name="connsiteX24" fmla="*/ 215588 w 231319"/>
                    <a:gd name="connsiteY24" fmla="*/ 40736 h 511503"/>
                    <a:gd name="connsiteX25" fmla="*/ 189558 w 231319"/>
                    <a:gd name="connsiteY25" fmla="*/ 20737 h 511503"/>
                    <a:gd name="connsiteX26" fmla="*/ 174321 w 231319"/>
                    <a:gd name="connsiteY26" fmla="*/ 41371 h 511503"/>
                    <a:gd name="connsiteX27" fmla="*/ 178765 w 231319"/>
                    <a:gd name="connsiteY27" fmla="*/ 155332 h 511503"/>
                    <a:gd name="connsiteX28" fmla="*/ 159719 w 231319"/>
                    <a:gd name="connsiteY28" fmla="*/ 234692 h 511503"/>
                    <a:gd name="connsiteX29" fmla="*/ 130514 w 231319"/>
                    <a:gd name="connsiteY29" fmla="*/ 252787 h 511503"/>
                    <a:gd name="connsiteX30" fmla="*/ 102897 w 231319"/>
                    <a:gd name="connsiteY30" fmla="*/ 231518 h 511503"/>
                    <a:gd name="connsiteX31" fmla="*/ 94643 w 231319"/>
                    <a:gd name="connsiteY31" fmla="*/ 193108 h 511503"/>
                    <a:gd name="connsiteX32" fmla="*/ 105436 w 231319"/>
                    <a:gd name="connsiteY32" fmla="*/ 132476 h 511503"/>
                    <a:gd name="connsiteX33" fmla="*/ 112738 w 231319"/>
                    <a:gd name="connsiteY33" fmla="*/ 48354 h 511503"/>
                    <a:gd name="connsiteX34" fmla="*/ 71787 w 231319"/>
                    <a:gd name="connsiteY34" fmla="*/ 2008 h 511503"/>
                    <a:gd name="connsiteX35" fmla="*/ 14648 w 231319"/>
                    <a:gd name="connsiteY35" fmla="*/ 20737 h 511503"/>
                    <a:gd name="connsiteX36" fmla="*/ 681 w 231319"/>
                    <a:gd name="connsiteY36" fmla="*/ 72480 h 511503"/>
                    <a:gd name="connsiteX37" fmla="*/ 36234 w 231319"/>
                    <a:gd name="connsiteY37" fmla="*/ 93431 h 511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31319" h="511503">
                      <a:moveTo>
                        <a:pt x="36234" y="93431"/>
                      </a:moveTo>
                      <a:cubicBezTo>
                        <a:pt x="44170" y="90256"/>
                        <a:pt x="45123" y="86130"/>
                        <a:pt x="42900" y="79146"/>
                      </a:cubicBezTo>
                      <a:cubicBezTo>
                        <a:pt x="39726" y="68353"/>
                        <a:pt x="41313" y="58195"/>
                        <a:pt x="47027" y="48672"/>
                      </a:cubicBezTo>
                      <a:cubicBezTo>
                        <a:pt x="49884" y="43910"/>
                        <a:pt x="54011" y="40736"/>
                        <a:pt x="60042" y="41688"/>
                      </a:cubicBezTo>
                      <a:cubicBezTo>
                        <a:pt x="65756" y="42640"/>
                        <a:pt x="69883" y="45815"/>
                        <a:pt x="71470" y="51529"/>
                      </a:cubicBezTo>
                      <a:cubicBezTo>
                        <a:pt x="73057" y="57560"/>
                        <a:pt x="74327" y="63909"/>
                        <a:pt x="74645" y="70258"/>
                      </a:cubicBezTo>
                      <a:cubicBezTo>
                        <a:pt x="75597" y="89622"/>
                        <a:pt x="71787" y="108033"/>
                        <a:pt x="66074" y="126445"/>
                      </a:cubicBezTo>
                      <a:cubicBezTo>
                        <a:pt x="56550" y="157237"/>
                        <a:pt x="53059" y="188346"/>
                        <a:pt x="55915" y="220408"/>
                      </a:cubicBezTo>
                      <a:cubicBezTo>
                        <a:pt x="61629" y="280721"/>
                        <a:pt x="101944" y="307704"/>
                        <a:pt x="158449" y="287705"/>
                      </a:cubicBezTo>
                      <a:cubicBezTo>
                        <a:pt x="167655" y="284531"/>
                        <a:pt x="170195" y="289610"/>
                        <a:pt x="172734" y="295006"/>
                      </a:cubicBezTo>
                      <a:cubicBezTo>
                        <a:pt x="193368" y="340400"/>
                        <a:pt x="196859" y="386430"/>
                        <a:pt x="179083" y="433411"/>
                      </a:cubicBezTo>
                      <a:cubicBezTo>
                        <a:pt x="173686" y="447696"/>
                        <a:pt x="163528" y="458489"/>
                        <a:pt x="149243" y="464838"/>
                      </a:cubicBezTo>
                      <a:cubicBezTo>
                        <a:pt x="132101" y="472456"/>
                        <a:pt x="114960" y="471821"/>
                        <a:pt x="99722" y="460076"/>
                      </a:cubicBezTo>
                      <a:cubicBezTo>
                        <a:pt x="85120" y="448648"/>
                        <a:pt x="83533" y="432459"/>
                        <a:pt x="87025" y="415317"/>
                      </a:cubicBezTo>
                      <a:cubicBezTo>
                        <a:pt x="89882" y="401349"/>
                        <a:pt x="97500" y="398810"/>
                        <a:pt x="107658" y="408968"/>
                      </a:cubicBezTo>
                      <a:cubicBezTo>
                        <a:pt x="119404" y="421031"/>
                        <a:pt x="127340" y="407063"/>
                        <a:pt x="136863" y="404841"/>
                      </a:cubicBezTo>
                      <a:cubicBezTo>
                        <a:pt x="145751" y="402936"/>
                        <a:pt x="141625" y="394683"/>
                        <a:pt x="139403" y="388969"/>
                      </a:cubicBezTo>
                      <a:cubicBezTo>
                        <a:pt x="129562" y="362304"/>
                        <a:pt x="88929" y="354685"/>
                        <a:pt x="65439" y="375002"/>
                      </a:cubicBezTo>
                      <a:cubicBezTo>
                        <a:pt x="52106" y="386430"/>
                        <a:pt x="46710" y="401349"/>
                        <a:pt x="44488" y="418174"/>
                      </a:cubicBezTo>
                      <a:cubicBezTo>
                        <a:pt x="36869" y="471504"/>
                        <a:pt x="70518" y="511184"/>
                        <a:pt x="123848" y="511501"/>
                      </a:cubicBezTo>
                      <a:cubicBezTo>
                        <a:pt x="173369" y="511819"/>
                        <a:pt x="211462" y="481027"/>
                        <a:pt x="224477" y="427379"/>
                      </a:cubicBezTo>
                      <a:cubicBezTo>
                        <a:pt x="238444" y="369923"/>
                        <a:pt x="230191" y="314053"/>
                        <a:pt x="207335" y="260088"/>
                      </a:cubicBezTo>
                      <a:cubicBezTo>
                        <a:pt x="204478" y="253422"/>
                        <a:pt x="201304" y="247073"/>
                        <a:pt x="203843" y="238819"/>
                      </a:cubicBezTo>
                      <a:cubicBezTo>
                        <a:pt x="216541" y="196917"/>
                        <a:pt x="219398" y="153745"/>
                        <a:pt x="219398" y="106446"/>
                      </a:cubicBezTo>
                      <a:cubicBezTo>
                        <a:pt x="218446" y="87082"/>
                        <a:pt x="219080" y="63909"/>
                        <a:pt x="215588" y="40736"/>
                      </a:cubicBezTo>
                      <a:cubicBezTo>
                        <a:pt x="212414" y="18832"/>
                        <a:pt x="212731" y="20102"/>
                        <a:pt x="189558" y="20737"/>
                      </a:cubicBezTo>
                      <a:cubicBezTo>
                        <a:pt x="173051" y="21054"/>
                        <a:pt x="172099" y="28355"/>
                        <a:pt x="174321" y="41371"/>
                      </a:cubicBezTo>
                      <a:cubicBezTo>
                        <a:pt x="180670" y="79146"/>
                        <a:pt x="181622" y="117239"/>
                        <a:pt x="178765" y="155332"/>
                      </a:cubicBezTo>
                      <a:cubicBezTo>
                        <a:pt x="176861" y="182632"/>
                        <a:pt x="174004" y="210249"/>
                        <a:pt x="159719" y="234692"/>
                      </a:cubicBezTo>
                      <a:cubicBezTo>
                        <a:pt x="153370" y="245803"/>
                        <a:pt x="144482" y="254056"/>
                        <a:pt x="130514" y="252787"/>
                      </a:cubicBezTo>
                      <a:cubicBezTo>
                        <a:pt x="116864" y="251834"/>
                        <a:pt x="108611" y="243581"/>
                        <a:pt x="102897" y="231518"/>
                      </a:cubicBezTo>
                      <a:cubicBezTo>
                        <a:pt x="97183" y="219455"/>
                        <a:pt x="94643" y="206440"/>
                        <a:pt x="94643" y="193108"/>
                      </a:cubicBezTo>
                      <a:cubicBezTo>
                        <a:pt x="94326" y="172156"/>
                        <a:pt x="99088" y="152158"/>
                        <a:pt x="105436" y="132476"/>
                      </a:cubicBezTo>
                      <a:cubicBezTo>
                        <a:pt x="114642" y="105176"/>
                        <a:pt x="119721" y="76924"/>
                        <a:pt x="112738" y="48354"/>
                      </a:cubicBezTo>
                      <a:cubicBezTo>
                        <a:pt x="107341" y="26133"/>
                        <a:pt x="95596" y="8357"/>
                        <a:pt x="71787" y="2008"/>
                      </a:cubicBezTo>
                      <a:cubicBezTo>
                        <a:pt x="48932" y="-4024"/>
                        <a:pt x="30203" y="3912"/>
                        <a:pt x="14648" y="20737"/>
                      </a:cubicBezTo>
                      <a:cubicBezTo>
                        <a:pt x="1315" y="35657"/>
                        <a:pt x="-1541" y="53116"/>
                        <a:pt x="681" y="72480"/>
                      </a:cubicBezTo>
                      <a:cubicBezTo>
                        <a:pt x="5125" y="107081"/>
                        <a:pt x="4490" y="106446"/>
                        <a:pt x="36234" y="9343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343738C4-C6AA-4578-87EF-564D84BF8341}"/>
                    </a:ext>
                  </a:extLst>
                </p:cNvPr>
                <p:cNvSpPr/>
                <p:nvPr/>
              </p:nvSpPr>
              <p:spPr>
                <a:xfrm>
                  <a:off x="5764134" y="2712756"/>
                  <a:ext cx="139142" cy="335187"/>
                </a:xfrm>
                <a:custGeom>
                  <a:avLst/>
                  <a:gdLst>
                    <a:gd name="connsiteX0" fmla="*/ 21603 w 213220"/>
                    <a:gd name="connsiteY0" fmla="*/ 297957 h 513639"/>
                    <a:gd name="connsiteX1" fmla="*/ 21920 w 213220"/>
                    <a:gd name="connsiteY1" fmla="*/ 495406 h 513639"/>
                    <a:gd name="connsiteX2" fmla="*/ 23825 w 213220"/>
                    <a:gd name="connsiteY2" fmla="*/ 504929 h 513639"/>
                    <a:gd name="connsiteX3" fmla="*/ 66997 w 213220"/>
                    <a:gd name="connsiteY3" fmla="*/ 489692 h 513639"/>
                    <a:gd name="connsiteX4" fmla="*/ 62553 w 213220"/>
                    <a:gd name="connsiteY4" fmla="*/ 308750 h 513639"/>
                    <a:gd name="connsiteX5" fmla="*/ 41601 w 213220"/>
                    <a:gd name="connsiteY5" fmla="*/ 196376 h 513639"/>
                    <a:gd name="connsiteX6" fmla="*/ 68584 w 213220"/>
                    <a:gd name="connsiteY6" fmla="*/ 66542 h 513639"/>
                    <a:gd name="connsiteX7" fmla="*/ 157785 w 213220"/>
                    <a:gd name="connsiteY7" fmla="*/ 69717 h 513639"/>
                    <a:gd name="connsiteX8" fmla="*/ 170483 w 213220"/>
                    <a:gd name="connsiteY8" fmla="*/ 110349 h 513639"/>
                    <a:gd name="connsiteX9" fmla="*/ 154611 w 213220"/>
                    <a:gd name="connsiteY9" fmla="*/ 220184 h 513639"/>
                    <a:gd name="connsiteX10" fmla="*/ 129215 w 213220"/>
                    <a:gd name="connsiteY10" fmla="*/ 235739 h 513639"/>
                    <a:gd name="connsiteX11" fmla="*/ 109851 w 213220"/>
                    <a:gd name="connsiteY11" fmla="*/ 215105 h 513639"/>
                    <a:gd name="connsiteX12" fmla="*/ 126041 w 213220"/>
                    <a:gd name="connsiteY12" fmla="*/ 144633 h 513639"/>
                    <a:gd name="connsiteX13" fmla="*/ 123184 w 213220"/>
                    <a:gd name="connsiteY13" fmla="*/ 119238 h 513639"/>
                    <a:gd name="connsiteX14" fmla="*/ 115883 w 213220"/>
                    <a:gd name="connsiteY14" fmla="*/ 113206 h 513639"/>
                    <a:gd name="connsiteX15" fmla="*/ 95566 w 213220"/>
                    <a:gd name="connsiteY15" fmla="*/ 114476 h 513639"/>
                    <a:gd name="connsiteX16" fmla="*/ 70806 w 213220"/>
                    <a:gd name="connsiteY16" fmla="*/ 228120 h 513639"/>
                    <a:gd name="connsiteX17" fmla="*/ 151119 w 213220"/>
                    <a:gd name="connsiteY17" fmla="*/ 270340 h 513639"/>
                    <a:gd name="connsiteX18" fmla="*/ 198418 w 213220"/>
                    <a:gd name="connsiteY18" fmla="*/ 220501 h 513639"/>
                    <a:gd name="connsiteX19" fmla="*/ 203814 w 213220"/>
                    <a:gd name="connsiteY19" fmla="*/ 72574 h 513639"/>
                    <a:gd name="connsiteX20" fmla="*/ 127311 w 213220"/>
                    <a:gd name="connsiteY20" fmla="*/ 1149 h 513639"/>
                    <a:gd name="connsiteX21" fmla="*/ 23825 w 213220"/>
                    <a:gd name="connsiteY21" fmla="*/ 52892 h 513639"/>
                    <a:gd name="connsiteX22" fmla="*/ 334 w 213220"/>
                    <a:gd name="connsiteY22" fmla="*/ 161457 h 513639"/>
                    <a:gd name="connsiteX23" fmla="*/ 21603 w 213220"/>
                    <a:gd name="connsiteY23" fmla="*/ 297957 h 5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13220" h="513639">
                      <a:moveTo>
                        <a:pt x="21603" y="297957"/>
                      </a:moveTo>
                      <a:cubicBezTo>
                        <a:pt x="32713" y="363668"/>
                        <a:pt x="44141" y="429695"/>
                        <a:pt x="21920" y="495406"/>
                      </a:cubicBezTo>
                      <a:cubicBezTo>
                        <a:pt x="20650" y="499215"/>
                        <a:pt x="20015" y="502072"/>
                        <a:pt x="23825" y="504929"/>
                      </a:cubicBezTo>
                      <a:cubicBezTo>
                        <a:pt x="45411" y="520484"/>
                        <a:pt x="61283" y="515087"/>
                        <a:pt x="66997" y="489692"/>
                      </a:cubicBezTo>
                      <a:cubicBezTo>
                        <a:pt x="80647" y="429060"/>
                        <a:pt x="73980" y="369064"/>
                        <a:pt x="62553" y="308750"/>
                      </a:cubicBezTo>
                      <a:cubicBezTo>
                        <a:pt x="54299" y="264626"/>
                        <a:pt x="41919" y="221136"/>
                        <a:pt x="41601" y="196376"/>
                      </a:cubicBezTo>
                      <a:cubicBezTo>
                        <a:pt x="41601" y="130665"/>
                        <a:pt x="51125" y="90985"/>
                        <a:pt x="68584" y="66542"/>
                      </a:cubicBezTo>
                      <a:cubicBezTo>
                        <a:pt x="92392" y="33211"/>
                        <a:pt x="136199" y="34798"/>
                        <a:pt x="157785" y="69717"/>
                      </a:cubicBezTo>
                      <a:cubicBezTo>
                        <a:pt x="165404" y="82097"/>
                        <a:pt x="169213" y="96064"/>
                        <a:pt x="170483" y="110349"/>
                      </a:cubicBezTo>
                      <a:cubicBezTo>
                        <a:pt x="174292" y="148125"/>
                        <a:pt x="172705" y="185583"/>
                        <a:pt x="154611" y="220184"/>
                      </a:cubicBezTo>
                      <a:cubicBezTo>
                        <a:pt x="149532" y="230025"/>
                        <a:pt x="141596" y="237326"/>
                        <a:pt x="129215" y="235739"/>
                      </a:cubicBezTo>
                      <a:cubicBezTo>
                        <a:pt x="117470" y="234151"/>
                        <a:pt x="113026" y="224628"/>
                        <a:pt x="109851" y="215105"/>
                      </a:cubicBezTo>
                      <a:cubicBezTo>
                        <a:pt x="100646" y="188440"/>
                        <a:pt x="107312" y="164314"/>
                        <a:pt x="126041" y="144633"/>
                      </a:cubicBezTo>
                      <a:cubicBezTo>
                        <a:pt x="137151" y="132888"/>
                        <a:pt x="133977" y="126539"/>
                        <a:pt x="123184" y="119238"/>
                      </a:cubicBezTo>
                      <a:cubicBezTo>
                        <a:pt x="120644" y="117333"/>
                        <a:pt x="117787" y="115746"/>
                        <a:pt x="115883" y="113206"/>
                      </a:cubicBezTo>
                      <a:cubicBezTo>
                        <a:pt x="108264" y="103683"/>
                        <a:pt x="102233" y="106540"/>
                        <a:pt x="95566" y="114476"/>
                      </a:cubicBezTo>
                      <a:cubicBezTo>
                        <a:pt x="66679" y="147807"/>
                        <a:pt x="57791" y="185900"/>
                        <a:pt x="70806" y="228120"/>
                      </a:cubicBezTo>
                      <a:cubicBezTo>
                        <a:pt x="81917" y="264308"/>
                        <a:pt x="114613" y="281133"/>
                        <a:pt x="151119" y="270340"/>
                      </a:cubicBezTo>
                      <a:cubicBezTo>
                        <a:pt x="176197" y="262721"/>
                        <a:pt x="190482" y="243675"/>
                        <a:pt x="198418" y="220501"/>
                      </a:cubicBezTo>
                      <a:cubicBezTo>
                        <a:pt x="215559" y="171933"/>
                        <a:pt x="218416" y="122094"/>
                        <a:pt x="203814" y="72574"/>
                      </a:cubicBezTo>
                      <a:cubicBezTo>
                        <a:pt x="192386" y="34481"/>
                        <a:pt x="169213" y="6863"/>
                        <a:pt x="127311" y="1149"/>
                      </a:cubicBezTo>
                      <a:cubicBezTo>
                        <a:pt x="81599" y="-4882"/>
                        <a:pt x="46681" y="12895"/>
                        <a:pt x="23825" y="52892"/>
                      </a:cubicBezTo>
                      <a:cubicBezTo>
                        <a:pt x="4461" y="86541"/>
                        <a:pt x="-1571" y="123364"/>
                        <a:pt x="334" y="161457"/>
                      </a:cubicBezTo>
                      <a:cubicBezTo>
                        <a:pt x="2556" y="207804"/>
                        <a:pt x="13984" y="252563"/>
                        <a:pt x="21603" y="2979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82AC5D08-B153-4C80-94A0-3F89D4EF4889}"/>
                    </a:ext>
                  </a:extLst>
                </p:cNvPr>
                <p:cNvSpPr/>
                <p:nvPr/>
              </p:nvSpPr>
              <p:spPr>
                <a:xfrm>
                  <a:off x="5614444" y="2713171"/>
                  <a:ext cx="139672" cy="334810"/>
                </a:xfrm>
                <a:custGeom>
                  <a:avLst/>
                  <a:gdLst>
                    <a:gd name="connsiteX0" fmla="*/ 28143 w 214032"/>
                    <a:gd name="connsiteY0" fmla="*/ 331288 h 513060"/>
                    <a:gd name="connsiteX1" fmla="*/ 27826 w 214032"/>
                    <a:gd name="connsiteY1" fmla="*/ 477629 h 513060"/>
                    <a:gd name="connsiteX2" fmla="*/ 45920 w 214032"/>
                    <a:gd name="connsiteY2" fmla="*/ 511278 h 513060"/>
                    <a:gd name="connsiteX3" fmla="*/ 64967 w 214032"/>
                    <a:gd name="connsiteY3" fmla="*/ 501754 h 513060"/>
                    <a:gd name="connsiteX4" fmla="*/ 72268 w 214032"/>
                    <a:gd name="connsiteY4" fmla="*/ 361763 h 513060"/>
                    <a:gd name="connsiteX5" fmla="*/ 44968 w 214032"/>
                    <a:gd name="connsiteY5" fmla="*/ 204312 h 513060"/>
                    <a:gd name="connsiteX6" fmla="*/ 67188 w 214032"/>
                    <a:gd name="connsiteY6" fmla="*/ 70669 h 513060"/>
                    <a:gd name="connsiteX7" fmla="*/ 114805 w 214032"/>
                    <a:gd name="connsiteY7" fmla="*/ 42416 h 513060"/>
                    <a:gd name="connsiteX8" fmla="*/ 162738 w 214032"/>
                    <a:gd name="connsiteY8" fmla="*/ 76383 h 513060"/>
                    <a:gd name="connsiteX9" fmla="*/ 173214 w 214032"/>
                    <a:gd name="connsiteY9" fmla="*/ 136697 h 513060"/>
                    <a:gd name="connsiteX10" fmla="*/ 154802 w 214032"/>
                    <a:gd name="connsiteY10" fmla="*/ 222406 h 513060"/>
                    <a:gd name="connsiteX11" fmla="*/ 131629 w 214032"/>
                    <a:gd name="connsiteY11" fmla="*/ 235738 h 513060"/>
                    <a:gd name="connsiteX12" fmla="*/ 112900 w 214032"/>
                    <a:gd name="connsiteY12" fmla="*/ 218279 h 513060"/>
                    <a:gd name="connsiteX13" fmla="*/ 128137 w 214032"/>
                    <a:gd name="connsiteY13" fmla="*/ 143363 h 513060"/>
                    <a:gd name="connsiteX14" fmla="*/ 125915 w 214032"/>
                    <a:gd name="connsiteY14" fmla="*/ 120190 h 513060"/>
                    <a:gd name="connsiteX15" fmla="*/ 119884 w 214032"/>
                    <a:gd name="connsiteY15" fmla="*/ 115111 h 513060"/>
                    <a:gd name="connsiteX16" fmla="*/ 93536 w 214032"/>
                    <a:gd name="connsiteY16" fmla="*/ 117333 h 513060"/>
                    <a:gd name="connsiteX17" fmla="*/ 72585 w 214032"/>
                    <a:gd name="connsiteY17" fmla="*/ 230659 h 513060"/>
                    <a:gd name="connsiteX18" fmla="*/ 148454 w 214032"/>
                    <a:gd name="connsiteY18" fmla="*/ 270657 h 513060"/>
                    <a:gd name="connsiteX19" fmla="*/ 198927 w 214032"/>
                    <a:gd name="connsiteY19" fmla="*/ 220501 h 513060"/>
                    <a:gd name="connsiteX20" fmla="*/ 203371 w 214032"/>
                    <a:gd name="connsiteY20" fmla="*/ 69716 h 513060"/>
                    <a:gd name="connsiteX21" fmla="*/ 128137 w 214032"/>
                    <a:gd name="connsiteY21" fmla="*/ 1149 h 513060"/>
                    <a:gd name="connsiteX22" fmla="*/ 26874 w 214032"/>
                    <a:gd name="connsiteY22" fmla="*/ 48765 h 513060"/>
                    <a:gd name="connsiteX23" fmla="*/ 2430 w 214032"/>
                    <a:gd name="connsiteY23" fmla="*/ 181773 h 513060"/>
                    <a:gd name="connsiteX24" fmla="*/ 28143 w 214032"/>
                    <a:gd name="connsiteY24" fmla="*/ 331288 h 51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14032" h="513060">
                      <a:moveTo>
                        <a:pt x="28143" y="331288"/>
                      </a:moveTo>
                      <a:cubicBezTo>
                        <a:pt x="36079" y="379857"/>
                        <a:pt x="40841" y="428743"/>
                        <a:pt x="27826" y="477629"/>
                      </a:cubicBezTo>
                      <a:cubicBezTo>
                        <a:pt x="20842" y="503342"/>
                        <a:pt x="21477" y="502707"/>
                        <a:pt x="45920" y="511278"/>
                      </a:cubicBezTo>
                      <a:cubicBezTo>
                        <a:pt x="57030" y="515087"/>
                        <a:pt x="61792" y="513182"/>
                        <a:pt x="64967" y="501754"/>
                      </a:cubicBezTo>
                      <a:cubicBezTo>
                        <a:pt x="78616" y="455725"/>
                        <a:pt x="78934" y="408744"/>
                        <a:pt x="72268" y="361763"/>
                      </a:cubicBezTo>
                      <a:cubicBezTo>
                        <a:pt x="64967" y="309067"/>
                        <a:pt x="52269" y="257007"/>
                        <a:pt x="44968" y="204312"/>
                      </a:cubicBezTo>
                      <a:cubicBezTo>
                        <a:pt x="38301" y="157965"/>
                        <a:pt x="43380" y="112254"/>
                        <a:pt x="67188" y="70669"/>
                      </a:cubicBezTo>
                      <a:cubicBezTo>
                        <a:pt x="77664" y="52575"/>
                        <a:pt x="92584" y="40829"/>
                        <a:pt x="114805" y="42416"/>
                      </a:cubicBezTo>
                      <a:cubicBezTo>
                        <a:pt x="137661" y="44004"/>
                        <a:pt x="152898" y="56384"/>
                        <a:pt x="162738" y="76383"/>
                      </a:cubicBezTo>
                      <a:cubicBezTo>
                        <a:pt x="171944" y="95429"/>
                        <a:pt x="173849" y="115745"/>
                        <a:pt x="173214" y="136697"/>
                      </a:cubicBezTo>
                      <a:cubicBezTo>
                        <a:pt x="172897" y="166536"/>
                        <a:pt x="170675" y="196058"/>
                        <a:pt x="154802" y="222406"/>
                      </a:cubicBezTo>
                      <a:cubicBezTo>
                        <a:pt x="149723" y="230977"/>
                        <a:pt x="142740" y="237326"/>
                        <a:pt x="131629" y="235738"/>
                      </a:cubicBezTo>
                      <a:cubicBezTo>
                        <a:pt x="121154" y="234469"/>
                        <a:pt x="116392" y="226850"/>
                        <a:pt x="112900" y="218279"/>
                      </a:cubicBezTo>
                      <a:cubicBezTo>
                        <a:pt x="101472" y="190027"/>
                        <a:pt x="109091" y="164949"/>
                        <a:pt x="128137" y="143363"/>
                      </a:cubicBezTo>
                      <a:cubicBezTo>
                        <a:pt x="137343" y="133205"/>
                        <a:pt x="137026" y="127173"/>
                        <a:pt x="125915" y="120190"/>
                      </a:cubicBezTo>
                      <a:cubicBezTo>
                        <a:pt x="123693" y="118920"/>
                        <a:pt x="121471" y="117015"/>
                        <a:pt x="119884" y="115111"/>
                      </a:cubicBezTo>
                      <a:cubicBezTo>
                        <a:pt x="110043" y="102413"/>
                        <a:pt x="101790" y="106857"/>
                        <a:pt x="93536" y="117333"/>
                      </a:cubicBezTo>
                      <a:cubicBezTo>
                        <a:pt x="66871" y="151616"/>
                        <a:pt x="58935" y="189709"/>
                        <a:pt x="72585" y="230659"/>
                      </a:cubicBezTo>
                      <a:cubicBezTo>
                        <a:pt x="83695" y="264308"/>
                        <a:pt x="113852" y="278910"/>
                        <a:pt x="148454" y="270657"/>
                      </a:cubicBezTo>
                      <a:cubicBezTo>
                        <a:pt x="175436" y="264308"/>
                        <a:pt x="190356" y="244627"/>
                        <a:pt x="198927" y="220501"/>
                      </a:cubicBezTo>
                      <a:cubicBezTo>
                        <a:pt x="216704" y="170980"/>
                        <a:pt x="219560" y="120190"/>
                        <a:pt x="203371" y="69716"/>
                      </a:cubicBezTo>
                      <a:cubicBezTo>
                        <a:pt x="191626" y="33211"/>
                        <a:pt x="168452" y="6546"/>
                        <a:pt x="128137" y="1149"/>
                      </a:cubicBezTo>
                      <a:cubicBezTo>
                        <a:pt x="84648" y="-4565"/>
                        <a:pt x="50047" y="10990"/>
                        <a:pt x="26874" y="48765"/>
                      </a:cubicBezTo>
                      <a:cubicBezTo>
                        <a:pt x="1478" y="89715"/>
                        <a:pt x="-3918" y="135109"/>
                        <a:pt x="2430" y="181773"/>
                      </a:cubicBezTo>
                      <a:cubicBezTo>
                        <a:pt x="10367" y="231294"/>
                        <a:pt x="20207" y="281133"/>
                        <a:pt x="28143" y="331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AEA8CCA4-030C-4289-8189-4BF7DD297A46}"/>
                    </a:ext>
                  </a:extLst>
                </p:cNvPr>
                <p:cNvSpPr/>
                <p:nvPr/>
              </p:nvSpPr>
              <p:spPr>
                <a:xfrm>
                  <a:off x="5399524" y="2714627"/>
                  <a:ext cx="204395" cy="180505"/>
                </a:xfrm>
                <a:custGeom>
                  <a:avLst/>
                  <a:gdLst>
                    <a:gd name="connsiteX0" fmla="*/ 162893 w 313213"/>
                    <a:gd name="connsiteY0" fmla="*/ 238586 h 276605"/>
                    <a:gd name="connsiteX1" fmla="*/ 179400 w 313213"/>
                    <a:gd name="connsiteY1" fmla="*/ 211921 h 276605"/>
                    <a:gd name="connsiteX2" fmla="*/ 193367 w 313213"/>
                    <a:gd name="connsiteY2" fmla="*/ 238269 h 276605"/>
                    <a:gd name="connsiteX3" fmla="*/ 286695 w 313213"/>
                    <a:gd name="connsiteY3" fmla="*/ 249062 h 276605"/>
                    <a:gd name="connsiteX4" fmla="*/ 304155 w 313213"/>
                    <a:gd name="connsiteY4" fmla="*/ 139862 h 276605"/>
                    <a:gd name="connsiteX5" fmla="*/ 225112 w 313213"/>
                    <a:gd name="connsiteY5" fmla="*/ 133830 h 276605"/>
                    <a:gd name="connsiteX6" fmla="*/ 221302 w 313213"/>
                    <a:gd name="connsiteY6" fmla="*/ 156051 h 276605"/>
                    <a:gd name="connsiteX7" fmla="*/ 255903 w 313213"/>
                    <a:gd name="connsiteY7" fmla="*/ 159543 h 276605"/>
                    <a:gd name="connsiteX8" fmla="*/ 270506 w 313213"/>
                    <a:gd name="connsiteY8" fmla="*/ 162717 h 276605"/>
                    <a:gd name="connsiteX9" fmla="*/ 260983 w 313213"/>
                    <a:gd name="connsiteY9" fmla="*/ 215095 h 276605"/>
                    <a:gd name="connsiteX10" fmla="*/ 225429 w 313213"/>
                    <a:gd name="connsiteY10" fmla="*/ 214460 h 276605"/>
                    <a:gd name="connsiteX11" fmla="*/ 213366 w 313213"/>
                    <a:gd name="connsiteY11" fmla="*/ 188748 h 276605"/>
                    <a:gd name="connsiteX12" fmla="*/ 203526 w 313213"/>
                    <a:gd name="connsiteY12" fmla="*/ 107165 h 276605"/>
                    <a:gd name="connsiteX13" fmla="*/ 203526 w 313213"/>
                    <a:gd name="connsiteY13" fmla="*/ 8123 h 276605"/>
                    <a:gd name="connsiteX14" fmla="*/ 172099 w 313213"/>
                    <a:gd name="connsiteY14" fmla="*/ 13837 h 276605"/>
                    <a:gd name="connsiteX15" fmla="*/ 57502 w 313213"/>
                    <a:gd name="connsiteY15" fmla="*/ 21773 h 276605"/>
                    <a:gd name="connsiteX16" fmla="*/ 23219 w 313213"/>
                    <a:gd name="connsiteY16" fmla="*/ 236999 h 276605"/>
                    <a:gd name="connsiteX17" fmla="*/ 162893 w 313213"/>
                    <a:gd name="connsiteY17" fmla="*/ 238586 h 276605"/>
                    <a:gd name="connsiteX18" fmla="*/ 75279 w 313213"/>
                    <a:gd name="connsiteY18" fmla="*/ 61454 h 276605"/>
                    <a:gd name="connsiteX19" fmla="*/ 152100 w 313213"/>
                    <a:gd name="connsiteY19" fmla="*/ 46534 h 276605"/>
                    <a:gd name="connsiteX20" fmla="*/ 162576 w 313213"/>
                    <a:gd name="connsiteY20" fmla="*/ 60501 h 276605"/>
                    <a:gd name="connsiteX21" fmla="*/ 165750 w 313213"/>
                    <a:gd name="connsiteY21" fmla="*/ 97959 h 276605"/>
                    <a:gd name="connsiteX22" fmla="*/ 134641 w 313213"/>
                    <a:gd name="connsiteY22" fmla="*/ 207477 h 276605"/>
                    <a:gd name="connsiteX23" fmla="*/ 90516 w 313213"/>
                    <a:gd name="connsiteY23" fmla="*/ 232872 h 276605"/>
                    <a:gd name="connsiteX24" fmla="*/ 49884 w 313213"/>
                    <a:gd name="connsiteY24" fmla="*/ 194462 h 276605"/>
                    <a:gd name="connsiteX25" fmla="*/ 75279 w 313213"/>
                    <a:gd name="connsiteY25" fmla="*/ 61454 h 27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13213" h="276605">
                      <a:moveTo>
                        <a:pt x="162893" y="238586"/>
                      </a:moveTo>
                      <a:cubicBezTo>
                        <a:pt x="168607" y="230015"/>
                        <a:pt x="173686" y="221127"/>
                        <a:pt x="179400" y="211921"/>
                      </a:cubicBezTo>
                      <a:cubicBezTo>
                        <a:pt x="184479" y="221444"/>
                        <a:pt x="187971" y="230332"/>
                        <a:pt x="193367" y="238269"/>
                      </a:cubicBezTo>
                      <a:cubicBezTo>
                        <a:pt x="215906" y="271917"/>
                        <a:pt x="258126" y="276362"/>
                        <a:pt x="286695" y="249062"/>
                      </a:cubicBezTo>
                      <a:cubicBezTo>
                        <a:pt x="313360" y="223349"/>
                        <a:pt x="321296" y="172558"/>
                        <a:pt x="304155" y="139862"/>
                      </a:cubicBezTo>
                      <a:cubicBezTo>
                        <a:pt x="287965" y="109070"/>
                        <a:pt x="245428" y="105895"/>
                        <a:pt x="225112" y="133830"/>
                      </a:cubicBezTo>
                      <a:cubicBezTo>
                        <a:pt x="220667" y="139862"/>
                        <a:pt x="212731" y="147480"/>
                        <a:pt x="221302" y="156051"/>
                      </a:cubicBezTo>
                      <a:cubicBezTo>
                        <a:pt x="231143" y="165257"/>
                        <a:pt x="248920" y="166844"/>
                        <a:pt x="255903" y="159543"/>
                      </a:cubicBezTo>
                      <a:cubicBezTo>
                        <a:pt x="263205" y="151924"/>
                        <a:pt x="267966" y="153829"/>
                        <a:pt x="270506" y="162717"/>
                      </a:cubicBezTo>
                      <a:cubicBezTo>
                        <a:pt x="276220" y="181764"/>
                        <a:pt x="273363" y="199541"/>
                        <a:pt x="260983" y="215095"/>
                      </a:cubicBezTo>
                      <a:cubicBezTo>
                        <a:pt x="251142" y="227476"/>
                        <a:pt x="235905" y="226841"/>
                        <a:pt x="225429" y="214460"/>
                      </a:cubicBezTo>
                      <a:cubicBezTo>
                        <a:pt x="219080" y="206842"/>
                        <a:pt x="215906" y="197953"/>
                        <a:pt x="213366" y="188748"/>
                      </a:cubicBezTo>
                      <a:cubicBezTo>
                        <a:pt x="206065" y="162083"/>
                        <a:pt x="203843" y="134783"/>
                        <a:pt x="203526" y="107165"/>
                      </a:cubicBezTo>
                      <a:cubicBezTo>
                        <a:pt x="203208" y="74469"/>
                        <a:pt x="203526" y="41772"/>
                        <a:pt x="203526" y="8123"/>
                      </a:cubicBezTo>
                      <a:cubicBezTo>
                        <a:pt x="191780" y="7806"/>
                        <a:pt x="186066" y="23043"/>
                        <a:pt x="172099" y="13837"/>
                      </a:cubicBezTo>
                      <a:cubicBezTo>
                        <a:pt x="138768" y="-7749"/>
                        <a:pt x="89564" y="-3305"/>
                        <a:pt x="57502" y="21773"/>
                      </a:cubicBezTo>
                      <a:cubicBezTo>
                        <a:pt x="-1859" y="68437"/>
                        <a:pt x="-18684" y="174463"/>
                        <a:pt x="23219" y="236999"/>
                      </a:cubicBezTo>
                      <a:cubicBezTo>
                        <a:pt x="58455" y="289059"/>
                        <a:pt x="127340" y="290012"/>
                        <a:pt x="162893" y="238586"/>
                      </a:cubicBezTo>
                      <a:close/>
                      <a:moveTo>
                        <a:pt x="75279" y="61454"/>
                      </a:moveTo>
                      <a:cubicBezTo>
                        <a:pt x="97818" y="39868"/>
                        <a:pt x="124165" y="38598"/>
                        <a:pt x="152100" y="46534"/>
                      </a:cubicBezTo>
                      <a:cubicBezTo>
                        <a:pt x="159084" y="48438"/>
                        <a:pt x="162258" y="53200"/>
                        <a:pt x="162576" y="60501"/>
                      </a:cubicBezTo>
                      <a:cubicBezTo>
                        <a:pt x="163210" y="74786"/>
                        <a:pt x="164798" y="89071"/>
                        <a:pt x="165750" y="97959"/>
                      </a:cubicBezTo>
                      <a:cubicBezTo>
                        <a:pt x="165115" y="141131"/>
                        <a:pt x="159719" y="177320"/>
                        <a:pt x="134641" y="207477"/>
                      </a:cubicBezTo>
                      <a:cubicBezTo>
                        <a:pt x="123530" y="221127"/>
                        <a:pt x="112102" y="236999"/>
                        <a:pt x="90516" y="232872"/>
                      </a:cubicBezTo>
                      <a:cubicBezTo>
                        <a:pt x="68930" y="229063"/>
                        <a:pt x="57502" y="213508"/>
                        <a:pt x="49884" y="194462"/>
                      </a:cubicBezTo>
                      <a:cubicBezTo>
                        <a:pt x="32742" y="151290"/>
                        <a:pt x="44487" y="90976"/>
                        <a:pt x="75279" y="614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8724C1E-DBB4-4D44-981A-DAEB2BCFB551}"/>
                  </a:ext>
                </a:extLst>
              </p:cNvPr>
              <p:cNvSpPr/>
              <p:nvPr/>
            </p:nvSpPr>
            <p:spPr>
              <a:xfrm>
                <a:off x="7187913" y="3032104"/>
                <a:ext cx="110421" cy="115806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D6DFA40-AA5D-43C6-96D5-1D4CE336B984}"/>
                  </a:ext>
                </a:extLst>
              </p:cNvPr>
              <p:cNvSpPr/>
              <p:nvPr/>
            </p:nvSpPr>
            <p:spPr>
              <a:xfrm>
                <a:off x="6789556" y="3031664"/>
                <a:ext cx="110314" cy="115837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339BF35-9D28-4DEB-A966-B522112082C8}"/>
                  </a:ext>
                </a:extLst>
              </p:cNvPr>
              <p:cNvSpPr/>
              <p:nvPr/>
            </p:nvSpPr>
            <p:spPr>
              <a:xfrm>
                <a:off x="6804607" y="3177870"/>
                <a:ext cx="65947" cy="263671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F517CB7-CB61-47E6-8915-8DE246ACB14F}"/>
                  </a:ext>
                </a:extLst>
              </p:cNvPr>
              <p:cNvSpPr/>
              <p:nvPr/>
            </p:nvSpPr>
            <p:spPr>
              <a:xfrm>
                <a:off x="7204026" y="3178104"/>
                <a:ext cx="65926" cy="26362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6" name="Graphic 1">
            <a:extLst>
              <a:ext uri="{FF2B5EF4-FFF2-40B4-BE49-F238E27FC236}">
                <a16:creationId xmlns:a16="http://schemas.microsoft.com/office/drawing/2014/main" id="{A3FA55BA-E041-4334-97F9-1604C867F7EE}"/>
              </a:ext>
            </a:extLst>
          </p:cNvPr>
          <p:cNvGrpSpPr/>
          <p:nvPr/>
        </p:nvGrpSpPr>
        <p:grpSpPr>
          <a:xfrm>
            <a:off x="6875497" y="1118975"/>
            <a:ext cx="2111923" cy="1610564"/>
            <a:chOff x="-70155" y="142124"/>
            <a:chExt cx="4348873" cy="3316475"/>
          </a:xfrm>
        </p:grpSpPr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6C1BD3B2-3FEF-4EF8-949B-D6C451D6E784}"/>
                </a:ext>
              </a:extLst>
            </p:cNvPr>
            <p:cNvSpPr/>
            <p:nvPr/>
          </p:nvSpPr>
          <p:spPr>
            <a:xfrm>
              <a:off x="1959473" y="158202"/>
              <a:ext cx="901338" cy="2988210"/>
            </a:xfrm>
            <a:custGeom>
              <a:avLst/>
              <a:gdLst>
                <a:gd name="connsiteX0" fmla="*/ 66408 w 901338"/>
                <a:gd name="connsiteY0" fmla="*/ 2970154 h 2988210"/>
                <a:gd name="connsiteX1" fmla="*/ 0 w 901338"/>
                <a:gd name="connsiteY1" fmla="*/ 2977931 h 2988210"/>
                <a:gd name="connsiteX2" fmla="*/ 54443 w 901338"/>
                <a:gd name="connsiteY2" fmla="*/ 2742811 h 2988210"/>
                <a:gd name="connsiteX3" fmla="*/ 181276 w 901338"/>
                <a:gd name="connsiteY3" fmla="*/ 295292 h 2988210"/>
                <a:gd name="connsiteX4" fmla="*/ 606047 w 901338"/>
                <a:gd name="connsiteY4" fmla="*/ 6327 h 2988210"/>
                <a:gd name="connsiteX5" fmla="*/ 606047 w 901338"/>
                <a:gd name="connsiteY5" fmla="*/ 6327 h 2988210"/>
                <a:gd name="connsiteX6" fmla="*/ 895011 w 901338"/>
                <a:gd name="connsiteY6" fmla="*/ 431099 h 2988210"/>
                <a:gd name="connsiteX7" fmla="*/ 215975 w 901338"/>
                <a:gd name="connsiteY7" fmla="*/ 2806228 h 2988210"/>
                <a:gd name="connsiteX8" fmla="*/ 66408 w 901338"/>
                <a:gd name="connsiteY8" fmla="*/ 2970154 h 298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338" h="2988210">
                  <a:moveTo>
                    <a:pt x="66408" y="2970154"/>
                  </a:moveTo>
                  <a:lnTo>
                    <a:pt x="0" y="2977931"/>
                  </a:lnTo>
                  <a:cubicBezTo>
                    <a:pt x="11965" y="2862465"/>
                    <a:pt x="17350" y="2939642"/>
                    <a:pt x="54443" y="2742811"/>
                  </a:cubicBezTo>
                  <a:lnTo>
                    <a:pt x="181276" y="295292"/>
                  </a:lnTo>
                  <a:cubicBezTo>
                    <a:pt x="218368" y="99059"/>
                    <a:pt x="409814" y="-30765"/>
                    <a:pt x="606047" y="6327"/>
                  </a:cubicBezTo>
                  <a:lnTo>
                    <a:pt x="606047" y="6327"/>
                  </a:lnTo>
                  <a:cubicBezTo>
                    <a:pt x="802279" y="43420"/>
                    <a:pt x="932103" y="234866"/>
                    <a:pt x="895011" y="431099"/>
                  </a:cubicBezTo>
                  <a:lnTo>
                    <a:pt x="215975" y="2806228"/>
                  </a:lnTo>
                  <a:cubicBezTo>
                    <a:pt x="178284" y="3002460"/>
                    <a:pt x="262640" y="3007246"/>
                    <a:pt x="66408" y="2970154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931F5A2-62B0-4EB9-BE9B-7BEE3EF01450}"/>
                </a:ext>
              </a:extLst>
            </p:cNvPr>
            <p:cNvSpPr/>
            <p:nvPr/>
          </p:nvSpPr>
          <p:spPr>
            <a:xfrm>
              <a:off x="1405804" y="142124"/>
              <a:ext cx="751952" cy="3025119"/>
            </a:xfrm>
            <a:custGeom>
              <a:avLst/>
              <a:gdLst>
                <a:gd name="connsiteX0" fmla="*/ 621273 w 751952"/>
                <a:gd name="connsiteY0" fmla="*/ 2999394 h 3025119"/>
                <a:gd name="connsiteX1" fmla="*/ 559651 w 751952"/>
                <a:gd name="connsiteY1" fmla="*/ 3025119 h 3025119"/>
                <a:gd name="connsiteX2" fmla="*/ 547686 w 751952"/>
                <a:gd name="connsiteY2" fmla="*/ 2784615 h 3025119"/>
                <a:gd name="connsiteX3" fmla="*/ 1466 w 751952"/>
                <a:gd name="connsiteY3" fmla="*/ 395726 h 3025119"/>
                <a:gd name="connsiteX4" fmla="*/ 331112 w 751952"/>
                <a:gd name="connsiteY4" fmla="*/ 1466 h 3025119"/>
                <a:gd name="connsiteX5" fmla="*/ 331112 w 751952"/>
                <a:gd name="connsiteY5" fmla="*/ 1466 h 3025119"/>
                <a:gd name="connsiteX6" fmla="*/ 725372 w 751952"/>
                <a:gd name="connsiteY6" fmla="*/ 331113 h 3025119"/>
                <a:gd name="connsiteX7" fmla="*/ 719987 w 751952"/>
                <a:gd name="connsiteY7" fmla="*/ 2800768 h 3025119"/>
                <a:gd name="connsiteX8" fmla="*/ 621273 w 751952"/>
                <a:gd name="connsiteY8" fmla="*/ 2999394 h 302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952" h="3025119">
                  <a:moveTo>
                    <a:pt x="621273" y="2999394"/>
                  </a:moveTo>
                  <a:lnTo>
                    <a:pt x="559651" y="3025119"/>
                  </a:lnTo>
                  <a:cubicBezTo>
                    <a:pt x="539909" y="2910850"/>
                    <a:pt x="565634" y="2983241"/>
                    <a:pt x="547686" y="2784615"/>
                  </a:cubicBezTo>
                  <a:lnTo>
                    <a:pt x="1466" y="395726"/>
                  </a:lnTo>
                  <a:cubicBezTo>
                    <a:pt x="-16482" y="196502"/>
                    <a:pt x="132487" y="19414"/>
                    <a:pt x="331112" y="1466"/>
                  </a:cubicBezTo>
                  <a:lnTo>
                    <a:pt x="331112" y="1466"/>
                  </a:lnTo>
                  <a:cubicBezTo>
                    <a:pt x="530336" y="-16482"/>
                    <a:pt x="707424" y="132487"/>
                    <a:pt x="725372" y="331113"/>
                  </a:cubicBezTo>
                  <a:lnTo>
                    <a:pt x="719987" y="2800768"/>
                  </a:lnTo>
                  <a:cubicBezTo>
                    <a:pt x="737337" y="2999992"/>
                    <a:pt x="820497" y="2982044"/>
                    <a:pt x="621273" y="299939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2C70903-62D4-4251-9889-E80D8FEEE3A8}"/>
                </a:ext>
              </a:extLst>
            </p:cNvPr>
            <p:cNvSpPr/>
            <p:nvPr/>
          </p:nvSpPr>
          <p:spPr>
            <a:xfrm>
              <a:off x="1974430" y="967384"/>
              <a:ext cx="681450" cy="2251256"/>
            </a:xfrm>
            <a:custGeom>
              <a:avLst/>
              <a:gdLst>
                <a:gd name="connsiteX0" fmla="*/ 50255 w 681450"/>
                <a:gd name="connsiteY0" fmla="*/ 2237550 h 2251256"/>
                <a:gd name="connsiteX1" fmla="*/ 0 w 681450"/>
                <a:gd name="connsiteY1" fmla="*/ 2243533 h 2251256"/>
                <a:gd name="connsiteX2" fmla="*/ 41281 w 681450"/>
                <a:gd name="connsiteY2" fmla="*/ 2066445 h 2251256"/>
                <a:gd name="connsiteX3" fmla="*/ 137004 w 681450"/>
                <a:gd name="connsiteY3" fmla="*/ 222579 h 2251256"/>
                <a:gd name="connsiteX4" fmla="*/ 458274 w 681450"/>
                <a:gd name="connsiteY4" fmla="*/ 4809 h 2251256"/>
                <a:gd name="connsiteX5" fmla="*/ 458274 w 681450"/>
                <a:gd name="connsiteY5" fmla="*/ 4809 h 2251256"/>
                <a:gd name="connsiteX6" fmla="*/ 676643 w 681450"/>
                <a:gd name="connsiteY6" fmla="*/ 324883 h 2251256"/>
                <a:gd name="connsiteX7" fmla="*/ 163327 w 681450"/>
                <a:gd name="connsiteY7" fmla="*/ 2113709 h 2251256"/>
                <a:gd name="connsiteX8" fmla="*/ 50255 w 681450"/>
                <a:gd name="connsiteY8" fmla="*/ 2237550 h 225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1450" h="2251256">
                  <a:moveTo>
                    <a:pt x="50255" y="2237550"/>
                  </a:moveTo>
                  <a:lnTo>
                    <a:pt x="0" y="2243533"/>
                  </a:lnTo>
                  <a:cubicBezTo>
                    <a:pt x="8974" y="2156784"/>
                    <a:pt x="13162" y="2214218"/>
                    <a:pt x="41281" y="2066445"/>
                  </a:cubicBezTo>
                  <a:lnTo>
                    <a:pt x="137004" y="222579"/>
                  </a:lnTo>
                  <a:cubicBezTo>
                    <a:pt x="165122" y="74807"/>
                    <a:pt x="309903" y="-23310"/>
                    <a:pt x="458274" y="4809"/>
                  </a:cubicBezTo>
                  <a:lnTo>
                    <a:pt x="458274" y="4809"/>
                  </a:lnTo>
                  <a:cubicBezTo>
                    <a:pt x="606645" y="32928"/>
                    <a:pt x="704761" y="177111"/>
                    <a:pt x="676643" y="324883"/>
                  </a:cubicBezTo>
                  <a:lnTo>
                    <a:pt x="163327" y="2113709"/>
                  </a:lnTo>
                  <a:cubicBezTo>
                    <a:pt x="134611" y="2262079"/>
                    <a:pt x="198625" y="2265669"/>
                    <a:pt x="50255" y="223755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73A90F0-3D51-448A-BB3E-C3773C77CCB2}"/>
                </a:ext>
              </a:extLst>
            </p:cNvPr>
            <p:cNvSpPr/>
            <p:nvPr/>
          </p:nvSpPr>
          <p:spPr>
            <a:xfrm>
              <a:off x="1557581" y="950201"/>
              <a:ext cx="567846" cy="2279261"/>
            </a:xfrm>
            <a:custGeom>
              <a:avLst/>
              <a:gdLst>
                <a:gd name="connsiteX0" fmla="*/ 468899 w 567846"/>
                <a:gd name="connsiteY0" fmla="*/ 2259519 h 2279261"/>
                <a:gd name="connsiteX1" fmla="*/ 422832 w 567846"/>
                <a:gd name="connsiteY1" fmla="*/ 2279262 h 2279261"/>
                <a:gd name="connsiteX2" fmla="*/ 413858 w 567846"/>
                <a:gd name="connsiteY2" fmla="*/ 2097986 h 2279261"/>
                <a:gd name="connsiteX3" fmla="*/ 1052 w 567846"/>
                <a:gd name="connsiteY3" fmla="*/ 297794 h 2279261"/>
                <a:gd name="connsiteX4" fmla="*/ 249932 w 567846"/>
                <a:gd name="connsiteY4" fmla="*/ 1052 h 2279261"/>
                <a:gd name="connsiteX5" fmla="*/ 249932 w 567846"/>
                <a:gd name="connsiteY5" fmla="*/ 1052 h 2279261"/>
                <a:gd name="connsiteX6" fmla="*/ 547870 w 567846"/>
                <a:gd name="connsiteY6" fmla="*/ 249334 h 2279261"/>
                <a:gd name="connsiteX7" fmla="*/ 543682 w 567846"/>
                <a:gd name="connsiteY7" fmla="*/ 2109952 h 2279261"/>
                <a:gd name="connsiteX8" fmla="*/ 468899 w 567846"/>
                <a:gd name="connsiteY8" fmla="*/ 2259519 h 227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846" h="2279261">
                  <a:moveTo>
                    <a:pt x="468899" y="2259519"/>
                  </a:moveTo>
                  <a:lnTo>
                    <a:pt x="422832" y="2279262"/>
                  </a:lnTo>
                  <a:cubicBezTo>
                    <a:pt x="407875" y="2193111"/>
                    <a:pt x="427020" y="2247554"/>
                    <a:pt x="413858" y="2097986"/>
                  </a:cubicBezTo>
                  <a:lnTo>
                    <a:pt x="1052" y="297794"/>
                  </a:lnTo>
                  <a:cubicBezTo>
                    <a:pt x="-12110" y="147628"/>
                    <a:pt x="99767" y="14214"/>
                    <a:pt x="249932" y="1052"/>
                  </a:cubicBezTo>
                  <a:lnTo>
                    <a:pt x="249932" y="1052"/>
                  </a:lnTo>
                  <a:cubicBezTo>
                    <a:pt x="400098" y="-12110"/>
                    <a:pt x="534110" y="99767"/>
                    <a:pt x="547870" y="249334"/>
                  </a:cubicBezTo>
                  <a:lnTo>
                    <a:pt x="543682" y="2109952"/>
                  </a:lnTo>
                  <a:cubicBezTo>
                    <a:pt x="556844" y="2260117"/>
                    <a:pt x="619662" y="2246357"/>
                    <a:pt x="468899" y="2259519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F929466-EB7B-4B1E-A50F-B0B25BF1162C}"/>
                </a:ext>
              </a:extLst>
            </p:cNvPr>
            <p:cNvSpPr/>
            <p:nvPr/>
          </p:nvSpPr>
          <p:spPr>
            <a:xfrm>
              <a:off x="668250" y="464116"/>
              <a:ext cx="1700779" cy="2774919"/>
            </a:xfrm>
            <a:custGeom>
              <a:avLst/>
              <a:gdLst>
                <a:gd name="connsiteX0" fmla="*/ 1582580 w 1700779"/>
                <a:gd name="connsiteY0" fmla="*/ 2727058 h 2774919"/>
                <a:gd name="connsiteX1" fmla="*/ 1531727 w 1700779"/>
                <a:gd name="connsiteY1" fmla="*/ 2774920 h 2774919"/>
                <a:gd name="connsiteX2" fmla="*/ 1433611 w 1700779"/>
                <a:gd name="connsiteY2" fmla="*/ 2554757 h 2774919"/>
                <a:gd name="connsiteX3" fmla="*/ 36054 w 1700779"/>
                <a:gd name="connsiteY3" fmla="*/ 538589 h 2774919"/>
                <a:gd name="connsiteX4" fmla="*/ 217928 w 1700779"/>
                <a:gd name="connsiteY4" fmla="*/ 42025 h 2774919"/>
                <a:gd name="connsiteX5" fmla="*/ 217928 w 1700779"/>
                <a:gd name="connsiteY5" fmla="*/ 42025 h 2774919"/>
                <a:gd name="connsiteX6" fmla="*/ 723466 w 1700779"/>
                <a:gd name="connsiteY6" fmla="*/ 195781 h 2774919"/>
                <a:gd name="connsiteX7" fmla="*/ 1608306 w 1700779"/>
                <a:gd name="connsiteY7" fmla="*/ 2502707 h 2774919"/>
                <a:gd name="connsiteX8" fmla="*/ 1582580 w 1700779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779" h="2774919">
                  <a:moveTo>
                    <a:pt x="1582580" y="2727058"/>
                  </a:moveTo>
                  <a:lnTo>
                    <a:pt x="1531727" y="2774920"/>
                  </a:lnTo>
                  <a:cubicBezTo>
                    <a:pt x="1471302" y="2676205"/>
                    <a:pt x="1522753" y="2733639"/>
                    <a:pt x="1433611" y="2554757"/>
                  </a:cubicBezTo>
                  <a:lnTo>
                    <a:pt x="36054" y="538589"/>
                  </a:lnTo>
                  <a:cubicBezTo>
                    <a:pt x="-53088" y="359706"/>
                    <a:pt x="28875" y="136552"/>
                    <a:pt x="217928" y="42025"/>
                  </a:cubicBezTo>
                  <a:lnTo>
                    <a:pt x="217928" y="42025"/>
                  </a:lnTo>
                  <a:cubicBezTo>
                    <a:pt x="406981" y="-51903"/>
                    <a:pt x="634323" y="16898"/>
                    <a:pt x="723466" y="195781"/>
                  </a:cubicBezTo>
                  <a:lnTo>
                    <a:pt x="1608306" y="2502707"/>
                  </a:lnTo>
                  <a:cubicBezTo>
                    <a:pt x="1697448" y="2682188"/>
                    <a:pt x="1772231" y="2633130"/>
                    <a:pt x="1582580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BFC66CE-881E-4654-977E-EDCECB326979}"/>
                </a:ext>
              </a:extLst>
            </p:cNvPr>
            <p:cNvSpPr/>
            <p:nvPr/>
          </p:nvSpPr>
          <p:spPr>
            <a:xfrm>
              <a:off x="220516" y="1115617"/>
              <a:ext cx="2493218" cy="2138375"/>
            </a:xfrm>
            <a:custGeom>
              <a:avLst/>
              <a:gdLst>
                <a:gd name="connsiteX0" fmla="*/ 2411411 w 2493218"/>
                <a:gd name="connsiteY0" fmla="*/ 2073164 h 2138375"/>
                <a:gd name="connsiteX1" fmla="*/ 2382695 w 2493218"/>
                <a:gd name="connsiteY1" fmla="*/ 2138376 h 2138375"/>
                <a:gd name="connsiteX2" fmla="*/ 2205607 w 2493218"/>
                <a:gd name="connsiteY2" fmla="*/ 1974450 h 2138375"/>
                <a:gd name="connsiteX3" fmla="*/ 121835 w 2493218"/>
                <a:gd name="connsiteY3" fmla="*/ 678000 h 2138375"/>
                <a:gd name="connsiteX4" fmla="*/ 97904 w 2493218"/>
                <a:gd name="connsiteY4" fmla="*/ 144344 h 2138375"/>
                <a:gd name="connsiteX5" fmla="*/ 97904 w 2493218"/>
                <a:gd name="connsiteY5" fmla="*/ 144344 h 2138375"/>
                <a:gd name="connsiteX6" fmla="*/ 627971 w 2493218"/>
                <a:gd name="connsiteY6" fmla="*/ 80927 h 2138375"/>
                <a:gd name="connsiteX7" fmla="*/ 2347397 w 2493218"/>
                <a:gd name="connsiteY7" fmla="*/ 1855993 h 2138375"/>
                <a:gd name="connsiteX8" fmla="*/ 2411411 w 2493218"/>
                <a:gd name="connsiteY8" fmla="*/ 2073164 h 21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18" h="2138375">
                  <a:moveTo>
                    <a:pt x="2411411" y="2073164"/>
                  </a:moveTo>
                  <a:lnTo>
                    <a:pt x="2382695" y="2138376"/>
                  </a:lnTo>
                  <a:cubicBezTo>
                    <a:pt x="2288168" y="2071968"/>
                    <a:pt x="2358165" y="2103676"/>
                    <a:pt x="2205607" y="1974450"/>
                  </a:cubicBezTo>
                  <a:lnTo>
                    <a:pt x="121835" y="678000"/>
                  </a:lnTo>
                  <a:cubicBezTo>
                    <a:pt x="-30724" y="548774"/>
                    <a:pt x="-41492" y="308868"/>
                    <a:pt x="97904" y="144344"/>
                  </a:cubicBezTo>
                  <a:lnTo>
                    <a:pt x="97904" y="144344"/>
                  </a:lnTo>
                  <a:cubicBezTo>
                    <a:pt x="237301" y="-19582"/>
                    <a:pt x="476010" y="-48299"/>
                    <a:pt x="627971" y="80927"/>
                  </a:cubicBezTo>
                  <a:lnTo>
                    <a:pt x="2347397" y="1855993"/>
                  </a:lnTo>
                  <a:cubicBezTo>
                    <a:pt x="2500553" y="1985219"/>
                    <a:pt x="2550808" y="1909238"/>
                    <a:pt x="2411411" y="207316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FA3D7805-67B3-4071-A6D2-F9B2790402F0}"/>
                </a:ext>
              </a:extLst>
            </p:cNvPr>
            <p:cNvSpPr/>
            <p:nvPr/>
          </p:nvSpPr>
          <p:spPr>
            <a:xfrm>
              <a:off x="1104610" y="1117351"/>
              <a:ext cx="1375371" cy="2026559"/>
            </a:xfrm>
            <a:custGeom>
              <a:avLst/>
              <a:gdLst>
                <a:gd name="connsiteX0" fmla="*/ 1295189 w 1375371"/>
                <a:gd name="connsiteY0" fmla="*/ 1988869 h 2026559"/>
                <a:gd name="connsiteX1" fmla="*/ 1261686 w 1375371"/>
                <a:gd name="connsiteY1" fmla="*/ 2026560 h 2026559"/>
                <a:gd name="connsiteX2" fmla="*/ 1176731 w 1375371"/>
                <a:gd name="connsiteY2" fmla="*/ 1866224 h 2026559"/>
                <a:gd name="connsiteX3" fmla="*/ 37029 w 1375371"/>
                <a:gd name="connsiteY3" fmla="*/ 412429 h 2026559"/>
                <a:gd name="connsiteX4" fmla="*/ 135743 w 1375371"/>
                <a:gd name="connsiteY4" fmla="*/ 37314 h 2026559"/>
                <a:gd name="connsiteX5" fmla="*/ 135743 w 1375371"/>
                <a:gd name="connsiteY5" fmla="*/ 37314 h 2026559"/>
                <a:gd name="connsiteX6" fmla="*/ 510858 w 1375371"/>
                <a:gd name="connsiteY6" fmla="*/ 135431 h 2026559"/>
                <a:gd name="connsiteX7" fmla="*/ 1298779 w 1375371"/>
                <a:gd name="connsiteY7" fmla="*/ 1821354 h 2026559"/>
                <a:gd name="connsiteX8" fmla="*/ 1295189 w 1375371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371" h="2026559">
                  <a:moveTo>
                    <a:pt x="1295189" y="1988869"/>
                  </a:moveTo>
                  <a:lnTo>
                    <a:pt x="1261686" y="2026560"/>
                  </a:lnTo>
                  <a:cubicBezTo>
                    <a:pt x="1211431" y="1955366"/>
                    <a:pt x="1252113" y="1996048"/>
                    <a:pt x="1176731" y="1866224"/>
                  </a:cubicBezTo>
                  <a:lnTo>
                    <a:pt x="37029" y="412429"/>
                  </a:lnTo>
                  <a:cubicBezTo>
                    <a:pt x="-38952" y="282605"/>
                    <a:pt x="5919" y="113295"/>
                    <a:pt x="135743" y="37314"/>
                  </a:cubicBezTo>
                  <a:lnTo>
                    <a:pt x="135743" y="37314"/>
                  </a:lnTo>
                  <a:cubicBezTo>
                    <a:pt x="266166" y="-38666"/>
                    <a:pt x="434878" y="5008"/>
                    <a:pt x="510858" y="135431"/>
                  </a:cubicBezTo>
                  <a:lnTo>
                    <a:pt x="1298779" y="1821354"/>
                  </a:lnTo>
                  <a:cubicBezTo>
                    <a:pt x="1374759" y="1951776"/>
                    <a:pt x="1425611" y="1912889"/>
                    <a:pt x="1295189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990C8B8-07DF-4973-9DF9-8F74A8A1CC7F}"/>
                </a:ext>
              </a:extLst>
            </p:cNvPr>
            <p:cNvSpPr/>
            <p:nvPr/>
          </p:nvSpPr>
          <p:spPr>
            <a:xfrm>
              <a:off x="741861" y="1556392"/>
              <a:ext cx="1926053" cy="1575552"/>
            </a:xfrm>
            <a:custGeom>
              <a:avLst/>
              <a:gdLst>
                <a:gd name="connsiteX0" fmla="*/ 1863145 w 1926053"/>
                <a:gd name="connsiteY0" fmla="*/ 1523504 h 1575552"/>
                <a:gd name="connsiteX1" fmla="*/ 1841009 w 1926053"/>
                <a:gd name="connsiteY1" fmla="*/ 1575553 h 1575552"/>
                <a:gd name="connsiteX2" fmla="*/ 1704005 w 1926053"/>
                <a:gd name="connsiteY2" fmla="*/ 1455899 h 1575552"/>
                <a:gd name="connsiteX3" fmla="*/ 94661 w 1926053"/>
                <a:gd name="connsiteY3" fmla="*/ 540547 h 1575552"/>
                <a:gd name="connsiteX4" fmla="*/ 74320 w 1926053"/>
                <a:gd name="connsiteY4" fmla="*/ 126545 h 1575552"/>
                <a:gd name="connsiteX5" fmla="*/ 74320 w 1926053"/>
                <a:gd name="connsiteY5" fmla="*/ 126545 h 1575552"/>
                <a:gd name="connsiteX6" fmla="*/ 482938 w 1926053"/>
                <a:gd name="connsiteY6" fmla="*/ 53556 h 1575552"/>
                <a:gd name="connsiteX7" fmla="*/ 1813489 w 1926053"/>
                <a:gd name="connsiteY7" fmla="*/ 1357783 h 1575552"/>
                <a:gd name="connsiteX8" fmla="*/ 1863145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1863145" y="1523504"/>
                  </a:moveTo>
                  <a:lnTo>
                    <a:pt x="1841009" y="1575553"/>
                  </a:lnTo>
                  <a:cubicBezTo>
                    <a:pt x="1768020" y="1527691"/>
                    <a:pt x="1821864" y="1549827"/>
                    <a:pt x="1704005" y="1455899"/>
                  </a:cubicBezTo>
                  <a:lnTo>
                    <a:pt x="94661" y="540547"/>
                  </a:lnTo>
                  <a:cubicBezTo>
                    <a:pt x="-23198" y="446619"/>
                    <a:pt x="-32172" y="260557"/>
                    <a:pt x="74320" y="126545"/>
                  </a:cubicBezTo>
                  <a:lnTo>
                    <a:pt x="74320" y="126545"/>
                  </a:lnTo>
                  <a:cubicBezTo>
                    <a:pt x="180812" y="-7468"/>
                    <a:pt x="365079" y="-40373"/>
                    <a:pt x="482938" y="53556"/>
                  </a:cubicBezTo>
                  <a:lnTo>
                    <a:pt x="1813489" y="1357783"/>
                  </a:lnTo>
                  <a:cubicBezTo>
                    <a:pt x="1931946" y="1451113"/>
                    <a:pt x="1970235" y="1389491"/>
                    <a:pt x="1863145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C98C4E2-C09C-4597-8C01-0010756B07AB}"/>
                </a:ext>
              </a:extLst>
            </p:cNvPr>
            <p:cNvSpPr/>
            <p:nvPr/>
          </p:nvSpPr>
          <p:spPr>
            <a:xfrm>
              <a:off x="-70155" y="1849514"/>
              <a:ext cx="2876570" cy="1452287"/>
            </a:xfrm>
            <a:custGeom>
              <a:avLst/>
              <a:gdLst>
                <a:gd name="connsiteX0" fmla="*/ 2830372 w 2876570"/>
                <a:gd name="connsiteY0" fmla="*/ 1378701 h 1452287"/>
                <a:gd name="connsiteX1" fmla="*/ 2821997 w 2876570"/>
                <a:gd name="connsiteY1" fmla="*/ 1452288 h 1452287"/>
                <a:gd name="connsiteX2" fmla="*/ 2603030 w 2876570"/>
                <a:gd name="connsiteY2" fmla="*/ 1351180 h 1452287"/>
                <a:gd name="connsiteX3" fmla="*/ 215936 w 2876570"/>
                <a:gd name="connsiteY3" fmla="*/ 774449 h 1452287"/>
                <a:gd name="connsiteX4" fmla="*/ 33464 w 2876570"/>
                <a:gd name="connsiteY4" fmla="*/ 261732 h 1452287"/>
                <a:gd name="connsiteX5" fmla="*/ 33464 w 2876570"/>
                <a:gd name="connsiteY5" fmla="*/ 261732 h 1452287"/>
                <a:gd name="connsiteX6" fmla="*/ 523446 w 2876570"/>
                <a:gd name="connsiteY6" fmla="*/ 24219 h 1452287"/>
                <a:gd name="connsiteX7" fmla="*/ 2704736 w 2876570"/>
                <a:gd name="connsiteY7" fmla="*/ 1187255 h 1452287"/>
                <a:gd name="connsiteX8" fmla="*/ 2830372 w 2876570"/>
                <a:gd name="connsiteY8" fmla="*/ 1378701 h 145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70" h="1452287">
                  <a:moveTo>
                    <a:pt x="2830372" y="1378701"/>
                  </a:moveTo>
                  <a:lnTo>
                    <a:pt x="2821997" y="1452288"/>
                  </a:lnTo>
                  <a:cubicBezTo>
                    <a:pt x="2711317" y="1418785"/>
                    <a:pt x="2787895" y="1426562"/>
                    <a:pt x="2603030" y="1351180"/>
                  </a:cubicBezTo>
                  <a:lnTo>
                    <a:pt x="215936" y="774449"/>
                  </a:lnTo>
                  <a:cubicBezTo>
                    <a:pt x="31071" y="699067"/>
                    <a:pt x="-51491" y="468135"/>
                    <a:pt x="33464" y="261732"/>
                  </a:cubicBezTo>
                  <a:lnTo>
                    <a:pt x="33464" y="261732"/>
                  </a:lnTo>
                  <a:cubicBezTo>
                    <a:pt x="117820" y="55329"/>
                    <a:pt x="338581" y="-51163"/>
                    <a:pt x="523446" y="24219"/>
                  </a:cubicBezTo>
                  <a:lnTo>
                    <a:pt x="2704736" y="1187255"/>
                  </a:lnTo>
                  <a:cubicBezTo>
                    <a:pt x="2889601" y="1263235"/>
                    <a:pt x="2914728" y="1172298"/>
                    <a:pt x="2830372" y="1378701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20F070B8-3378-46FC-BA9F-B8A5CEFD23E9}"/>
                </a:ext>
              </a:extLst>
            </p:cNvPr>
            <p:cNvSpPr/>
            <p:nvPr/>
          </p:nvSpPr>
          <p:spPr>
            <a:xfrm>
              <a:off x="397673" y="2066393"/>
              <a:ext cx="2455973" cy="1242398"/>
            </a:xfrm>
            <a:custGeom>
              <a:avLst/>
              <a:gdLst>
                <a:gd name="connsiteX0" fmla="*/ 2416262 w 2455973"/>
                <a:gd name="connsiteY0" fmla="*/ 1179580 h 1242398"/>
                <a:gd name="connsiteX1" fmla="*/ 2409083 w 2455973"/>
                <a:gd name="connsiteY1" fmla="*/ 1242398 h 1242398"/>
                <a:gd name="connsiteX2" fmla="*/ 2222423 w 2455973"/>
                <a:gd name="connsiteY2" fmla="*/ 1155649 h 1242398"/>
                <a:gd name="connsiteX3" fmla="*/ 184119 w 2455973"/>
                <a:gd name="connsiteY3" fmla="*/ 663273 h 1242398"/>
                <a:gd name="connsiteX4" fmla="*/ 28569 w 2455973"/>
                <a:gd name="connsiteY4" fmla="*/ 224144 h 1242398"/>
                <a:gd name="connsiteX5" fmla="*/ 28569 w 2455973"/>
                <a:gd name="connsiteY5" fmla="*/ 224144 h 1242398"/>
                <a:gd name="connsiteX6" fmla="*/ 447358 w 2455973"/>
                <a:gd name="connsiteY6" fmla="*/ 20732 h 1242398"/>
                <a:gd name="connsiteX7" fmla="*/ 2309770 w 2455973"/>
                <a:gd name="connsiteY7" fmla="*/ 1015654 h 1242398"/>
                <a:gd name="connsiteX8" fmla="*/ 2416262 w 2455973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5973" h="1242398">
                  <a:moveTo>
                    <a:pt x="2416262" y="1179580"/>
                  </a:moveTo>
                  <a:lnTo>
                    <a:pt x="2409083" y="1242398"/>
                  </a:lnTo>
                  <a:cubicBezTo>
                    <a:pt x="2314556" y="1213681"/>
                    <a:pt x="2380366" y="1220860"/>
                    <a:pt x="2222423" y="1155649"/>
                  </a:cubicBezTo>
                  <a:lnTo>
                    <a:pt x="184119" y="663273"/>
                  </a:lnTo>
                  <a:cubicBezTo>
                    <a:pt x="26176" y="598660"/>
                    <a:pt x="-43821" y="401232"/>
                    <a:pt x="28569" y="224144"/>
                  </a:cubicBezTo>
                  <a:lnTo>
                    <a:pt x="28569" y="224144"/>
                  </a:lnTo>
                  <a:cubicBezTo>
                    <a:pt x="100960" y="47654"/>
                    <a:pt x="289415" y="-43881"/>
                    <a:pt x="447358" y="20732"/>
                  </a:cubicBezTo>
                  <a:lnTo>
                    <a:pt x="2309770" y="1015654"/>
                  </a:lnTo>
                  <a:cubicBezTo>
                    <a:pt x="2467115" y="1080866"/>
                    <a:pt x="2488652" y="1003090"/>
                    <a:pt x="2416262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205A57B5-7D0E-400C-93E4-063C22FC3027}"/>
                </a:ext>
              </a:extLst>
            </p:cNvPr>
            <p:cNvSpPr/>
            <p:nvPr/>
          </p:nvSpPr>
          <p:spPr>
            <a:xfrm>
              <a:off x="1883057" y="440185"/>
              <a:ext cx="1700276" cy="2774919"/>
            </a:xfrm>
            <a:custGeom>
              <a:avLst/>
              <a:gdLst>
                <a:gd name="connsiteX0" fmla="*/ 117697 w 1700276"/>
                <a:gd name="connsiteY0" fmla="*/ 2727058 h 2774919"/>
                <a:gd name="connsiteX1" fmla="*/ 168550 w 1700276"/>
                <a:gd name="connsiteY1" fmla="*/ 2774920 h 2774919"/>
                <a:gd name="connsiteX2" fmla="*/ 266666 w 1700276"/>
                <a:gd name="connsiteY2" fmla="*/ 2554757 h 2774919"/>
                <a:gd name="connsiteX3" fmla="*/ 1664223 w 1700276"/>
                <a:gd name="connsiteY3" fmla="*/ 538589 h 2774919"/>
                <a:gd name="connsiteX4" fmla="*/ 1482349 w 1700276"/>
                <a:gd name="connsiteY4" fmla="*/ 42025 h 2774919"/>
                <a:gd name="connsiteX5" fmla="*/ 1482349 w 1700276"/>
                <a:gd name="connsiteY5" fmla="*/ 42025 h 2774919"/>
                <a:gd name="connsiteX6" fmla="*/ 976812 w 1700276"/>
                <a:gd name="connsiteY6" fmla="*/ 195781 h 2774919"/>
                <a:gd name="connsiteX7" fmla="*/ 92570 w 1700276"/>
                <a:gd name="connsiteY7" fmla="*/ 2503306 h 2774919"/>
                <a:gd name="connsiteX8" fmla="*/ 117697 w 1700276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276" h="2774919">
                  <a:moveTo>
                    <a:pt x="117697" y="2727058"/>
                  </a:moveTo>
                  <a:lnTo>
                    <a:pt x="168550" y="2774920"/>
                  </a:lnTo>
                  <a:cubicBezTo>
                    <a:pt x="228975" y="2676205"/>
                    <a:pt x="177524" y="2733639"/>
                    <a:pt x="266666" y="2554757"/>
                  </a:cubicBezTo>
                  <a:lnTo>
                    <a:pt x="1664223" y="538589"/>
                  </a:lnTo>
                  <a:cubicBezTo>
                    <a:pt x="1753365" y="359706"/>
                    <a:pt x="1671402" y="136552"/>
                    <a:pt x="1482349" y="42025"/>
                  </a:cubicBezTo>
                  <a:lnTo>
                    <a:pt x="1482349" y="42025"/>
                  </a:lnTo>
                  <a:cubicBezTo>
                    <a:pt x="1293296" y="-51903"/>
                    <a:pt x="1065954" y="16898"/>
                    <a:pt x="976812" y="195781"/>
                  </a:cubicBezTo>
                  <a:lnTo>
                    <a:pt x="92570" y="2503306"/>
                  </a:lnTo>
                  <a:cubicBezTo>
                    <a:pt x="3427" y="2682188"/>
                    <a:pt x="-71356" y="2633130"/>
                    <a:pt x="117697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6766C230-6484-4767-BB4D-A7DE7E43D637}"/>
                </a:ext>
              </a:extLst>
            </p:cNvPr>
            <p:cNvSpPr/>
            <p:nvPr/>
          </p:nvSpPr>
          <p:spPr>
            <a:xfrm>
              <a:off x="1538408" y="1091686"/>
              <a:ext cx="2493258" cy="2138973"/>
            </a:xfrm>
            <a:custGeom>
              <a:avLst/>
              <a:gdLst>
                <a:gd name="connsiteX0" fmla="*/ 81847 w 2493258"/>
                <a:gd name="connsiteY0" fmla="*/ 2073763 h 2138973"/>
                <a:gd name="connsiteX1" fmla="*/ 110564 w 2493258"/>
                <a:gd name="connsiteY1" fmla="*/ 2138974 h 2138973"/>
                <a:gd name="connsiteX2" fmla="*/ 287652 w 2493258"/>
                <a:gd name="connsiteY2" fmla="*/ 1975048 h 2138973"/>
                <a:gd name="connsiteX3" fmla="*/ 2371423 w 2493258"/>
                <a:gd name="connsiteY3" fmla="*/ 678000 h 2138973"/>
                <a:gd name="connsiteX4" fmla="*/ 2395354 w 2493258"/>
                <a:gd name="connsiteY4" fmla="*/ 144344 h 2138973"/>
                <a:gd name="connsiteX5" fmla="*/ 2395354 w 2493258"/>
                <a:gd name="connsiteY5" fmla="*/ 144344 h 2138973"/>
                <a:gd name="connsiteX6" fmla="*/ 1865288 w 2493258"/>
                <a:gd name="connsiteY6" fmla="*/ 80927 h 2138973"/>
                <a:gd name="connsiteX7" fmla="*/ 145263 w 2493258"/>
                <a:gd name="connsiteY7" fmla="*/ 1855993 h 2138973"/>
                <a:gd name="connsiteX8" fmla="*/ 81847 w 2493258"/>
                <a:gd name="connsiteY8" fmla="*/ 2073763 h 213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58" h="2138973">
                  <a:moveTo>
                    <a:pt x="81847" y="2073763"/>
                  </a:moveTo>
                  <a:lnTo>
                    <a:pt x="110564" y="2138974"/>
                  </a:lnTo>
                  <a:cubicBezTo>
                    <a:pt x="205090" y="2072566"/>
                    <a:pt x="135093" y="2104274"/>
                    <a:pt x="287652" y="1975048"/>
                  </a:cubicBezTo>
                  <a:lnTo>
                    <a:pt x="2371423" y="678000"/>
                  </a:lnTo>
                  <a:cubicBezTo>
                    <a:pt x="2523982" y="548774"/>
                    <a:pt x="2534751" y="308868"/>
                    <a:pt x="2395354" y="144344"/>
                  </a:cubicBezTo>
                  <a:lnTo>
                    <a:pt x="2395354" y="144344"/>
                  </a:lnTo>
                  <a:cubicBezTo>
                    <a:pt x="2255957" y="-19582"/>
                    <a:pt x="2017248" y="-48299"/>
                    <a:pt x="1865288" y="80927"/>
                  </a:cubicBezTo>
                  <a:lnTo>
                    <a:pt x="145263" y="1855993"/>
                  </a:lnTo>
                  <a:cubicBezTo>
                    <a:pt x="-7295" y="1985219"/>
                    <a:pt x="-57550" y="1909238"/>
                    <a:pt x="81847" y="2073763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9BC55C4-9A15-4599-BA59-DD1D218C0FD1}"/>
                </a:ext>
              </a:extLst>
            </p:cNvPr>
            <p:cNvSpPr/>
            <p:nvPr/>
          </p:nvSpPr>
          <p:spPr>
            <a:xfrm>
              <a:off x="1771949" y="1094018"/>
              <a:ext cx="1375622" cy="2026559"/>
            </a:xfrm>
            <a:custGeom>
              <a:avLst/>
              <a:gdLst>
                <a:gd name="connsiteX0" fmla="*/ 80434 w 1375622"/>
                <a:gd name="connsiteY0" fmla="*/ 1988869 h 2026559"/>
                <a:gd name="connsiteX1" fmla="*/ 113937 w 1375622"/>
                <a:gd name="connsiteY1" fmla="*/ 2026560 h 2026559"/>
                <a:gd name="connsiteX2" fmla="*/ 198891 w 1375622"/>
                <a:gd name="connsiteY2" fmla="*/ 1866224 h 2026559"/>
                <a:gd name="connsiteX3" fmla="*/ 1338594 w 1375622"/>
                <a:gd name="connsiteY3" fmla="*/ 412429 h 2026559"/>
                <a:gd name="connsiteX4" fmla="*/ 1239879 w 1375622"/>
                <a:gd name="connsiteY4" fmla="*/ 37314 h 2026559"/>
                <a:gd name="connsiteX5" fmla="*/ 1239879 w 1375622"/>
                <a:gd name="connsiteY5" fmla="*/ 37314 h 2026559"/>
                <a:gd name="connsiteX6" fmla="*/ 864765 w 1375622"/>
                <a:gd name="connsiteY6" fmla="*/ 135431 h 2026559"/>
                <a:gd name="connsiteX7" fmla="*/ 76246 w 1375622"/>
                <a:gd name="connsiteY7" fmla="*/ 1821354 h 2026559"/>
                <a:gd name="connsiteX8" fmla="*/ 80434 w 1375622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622" h="2026559">
                  <a:moveTo>
                    <a:pt x="80434" y="1988869"/>
                  </a:moveTo>
                  <a:lnTo>
                    <a:pt x="113937" y="2026560"/>
                  </a:lnTo>
                  <a:cubicBezTo>
                    <a:pt x="164191" y="1955366"/>
                    <a:pt x="123509" y="1996048"/>
                    <a:pt x="198891" y="1866224"/>
                  </a:cubicBezTo>
                  <a:lnTo>
                    <a:pt x="1338594" y="412429"/>
                  </a:lnTo>
                  <a:cubicBezTo>
                    <a:pt x="1414574" y="282605"/>
                    <a:pt x="1369704" y="113295"/>
                    <a:pt x="1239879" y="37314"/>
                  </a:cubicBezTo>
                  <a:lnTo>
                    <a:pt x="1239879" y="37314"/>
                  </a:lnTo>
                  <a:cubicBezTo>
                    <a:pt x="1109457" y="-38666"/>
                    <a:pt x="940745" y="5008"/>
                    <a:pt x="864765" y="135431"/>
                  </a:cubicBezTo>
                  <a:lnTo>
                    <a:pt x="76246" y="1821354"/>
                  </a:lnTo>
                  <a:cubicBezTo>
                    <a:pt x="266" y="1951776"/>
                    <a:pt x="-49989" y="1912291"/>
                    <a:pt x="80434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DAF71F1B-8F52-4F6E-BB00-C1993DBF4E74}"/>
                </a:ext>
              </a:extLst>
            </p:cNvPr>
            <p:cNvSpPr/>
            <p:nvPr/>
          </p:nvSpPr>
          <p:spPr>
            <a:xfrm>
              <a:off x="1584268" y="1533060"/>
              <a:ext cx="1926053" cy="1575552"/>
            </a:xfrm>
            <a:custGeom>
              <a:avLst/>
              <a:gdLst>
                <a:gd name="connsiteX0" fmla="*/ 62909 w 1926053"/>
                <a:gd name="connsiteY0" fmla="*/ 1523504 h 1575552"/>
                <a:gd name="connsiteX1" fmla="*/ 85045 w 1926053"/>
                <a:gd name="connsiteY1" fmla="*/ 1575553 h 1575552"/>
                <a:gd name="connsiteX2" fmla="*/ 222049 w 1926053"/>
                <a:gd name="connsiteY2" fmla="*/ 1455899 h 1575552"/>
                <a:gd name="connsiteX3" fmla="*/ 1831393 w 1926053"/>
                <a:gd name="connsiteY3" fmla="*/ 540547 h 1575552"/>
                <a:gd name="connsiteX4" fmla="*/ 1851734 w 1926053"/>
                <a:gd name="connsiteY4" fmla="*/ 126545 h 1575552"/>
                <a:gd name="connsiteX5" fmla="*/ 1851734 w 1926053"/>
                <a:gd name="connsiteY5" fmla="*/ 126545 h 1575552"/>
                <a:gd name="connsiteX6" fmla="*/ 1443116 w 1926053"/>
                <a:gd name="connsiteY6" fmla="*/ 53556 h 1575552"/>
                <a:gd name="connsiteX7" fmla="*/ 112565 w 1926053"/>
                <a:gd name="connsiteY7" fmla="*/ 1357783 h 1575552"/>
                <a:gd name="connsiteX8" fmla="*/ 62909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62909" y="1523504"/>
                  </a:moveTo>
                  <a:lnTo>
                    <a:pt x="85045" y="1575553"/>
                  </a:lnTo>
                  <a:cubicBezTo>
                    <a:pt x="158034" y="1527691"/>
                    <a:pt x="104190" y="1549827"/>
                    <a:pt x="222049" y="1455899"/>
                  </a:cubicBezTo>
                  <a:lnTo>
                    <a:pt x="1831393" y="540547"/>
                  </a:lnTo>
                  <a:cubicBezTo>
                    <a:pt x="1949252" y="446619"/>
                    <a:pt x="1958226" y="260557"/>
                    <a:pt x="1851734" y="126545"/>
                  </a:cubicBezTo>
                  <a:lnTo>
                    <a:pt x="1851734" y="126545"/>
                  </a:lnTo>
                  <a:cubicBezTo>
                    <a:pt x="1745242" y="-7468"/>
                    <a:pt x="1560975" y="-40373"/>
                    <a:pt x="1443116" y="53556"/>
                  </a:cubicBezTo>
                  <a:lnTo>
                    <a:pt x="112565" y="1357783"/>
                  </a:lnTo>
                  <a:cubicBezTo>
                    <a:pt x="-5892" y="1450515"/>
                    <a:pt x="-44181" y="1389491"/>
                    <a:pt x="62909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0B137D9-1078-4282-99A8-9035B74BEEA1}"/>
                </a:ext>
              </a:extLst>
            </p:cNvPr>
            <p:cNvSpPr/>
            <p:nvPr/>
          </p:nvSpPr>
          <p:spPr>
            <a:xfrm>
              <a:off x="1401807" y="1817389"/>
              <a:ext cx="2876911" cy="1451689"/>
            </a:xfrm>
            <a:custGeom>
              <a:avLst/>
              <a:gdLst>
                <a:gd name="connsiteX0" fmla="*/ 46198 w 2876911"/>
                <a:gd name="connsiteY0" fmla="*/ 1378102 h 1451689"/>
                <a:gd name="connsiteX1" fmla="*/ 54574 w 2876911"/>
                <a:gd name="connsiteY1" fmla="*/ 1451690 h 1451689"/>
                <a:gd name="connsiteX2" fmla="*/ 273541 w 2876911"/>
                <a:gd name="connsiteY2" fmla="*/ 1350582 h 1451689"/>
                <a:gd name="connsiteX3" fmla="*/ 2661233 w 2876911"/>
                <a:gd name="connsiteY3" fmla="*/ 774449 h 1451689"/>
                <a:gd name="connsiteX4" fmla="*/ 2843705 w 2876911"/>
                <a:gd name="connsiteY4" fmla="*/ 261732 h 1451689"/>
                <a:gd name="connsiteX5" fmla="*/ 2843705 w 2876911"/>
                <a:gd name="connsiteY5" fmla="*/ 261732 h 1451689"/>
                <a:gd name="connsiteX6" fmla="*/ 2353723 w 2876911"/>
                <a:gd name="connsiteY6" fmla="*/ 24219 h 1451689"/>
                <a:gd name="connsiteX7" fmla="*/ 171835 w 2876911"/>
                <a:gd name="connsiteY7" fmla="*/ 1187254 h 1451689"/>
                <a:gd name="connsiteX8" fmla="*/ 46198 w 2876911"/>
                <a:gd name="connsiteY8" fmla="*/ 1378102 h 14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911" h="1451689">
                  <a:moveTo>
                    <a:pt x="46198" y="1378102"/>
                  </a:moveTo>
                  <a:lnTo>
                    <a:pt x="54574" y="1451690"/>
                  </a:lnTo>
                  <a:cubicBezTo>
                    <a:pt x="165254" y="1418187"/>
                    <a:pt x="88675" y="1425964"/>
                    <a:pt x="273541" y="1350582"/>
                  </a:cubicBezTo>
                  <a:lnTo>
                    <a:pt x="2661233" y="774449"/>
                  </a:lnTo>
                  <a:cubicBezTo>
                    <a:pt x="2846098" y="698468"/>
                    <a:pt x="2928061" y="468135"/>
                    <a:pt x="2843705" y="261732"/>
                  </a:cubicBezTo>
                  <a:lnTo>
                    <a:pt x="2843705" y="261732"/>
                  </a:lnTo>
                  <a:cubicBezTo>
                    <a:pt x="2759349" y="55329"/>
                    <a:pt x="2538588" y="-51163"/>
                    <a:pt x="2353723" y="24219"/>
                  </a:cubicBezTo>
                  <a:lnTo>
                    <a:pt x="171835" y="1187254"/>
                  </a:lnTo>
                  <a:cubicBezTo>
                    <a:pt x="-13030" y="1262636"/>
                    <a:pt x="-38158" y="1171700"/>
                    <a:pt x="46198" y="1378102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FABEAC00-79AD-41AC-A4DA-8B5688116137}"/>
                </a:ext>
              </a:extLst>
            </p:cNvPr>
            <p:cNvSpPr/>
            <p:nvPr/>
          </p:nvSpPr>
          <p:spPr>
            <a:xfrm>
              <a:off x="1372265" y="2006938"/>
              <a:ext cx="2456105" cy="1242398"/>
            </a:xfrm>
            <a:custGeom>
              <a:avLst/>
              <a:gdLst>
                <a:gd name="connsiteX0" fmla="*/ 39246 w 2456105"/>
                <a:gd name="connsiteY0" fmla="*/ 1179580 h 1242398"/>
                <a:gd name="connsiteX1" fmla="*/ 46425 w 2456105"/>
                <a:gd name="connsiteY1" fmla="*/ 1242398 h 1242398"/>
                <a:gd name="connsiteX2" fmla="*/ 233085 w 2456105"/>
                <a:gd name="connsiteY2" fmla="*/ 1155649 h 1242398"/>
                <a:gd name="connsiteX3" fmla="*/ 2271987 w 2456105"/>
                <a:gd name="connsiteY3" fmla="*/ 663273 h 1242398"/>
                <a:gd name="connsiteX4" fmla="*/ 2427537 w 2456105"/>
                <a:gd name="connsiteY4" fmla="*/ 224144 h 1242398"/>
                <a:gd name="connsiteX5" fmla="*/ 2427537 w 2456105"/>
                <a:gd name="connsiteY5" fmla="*/ 224144 h 1242398"/>
                <a:gd name="connsiteX6" fmla="*/ 2008748 w 2456105"/>
                <a:gd name="connsiteY6" fmla="*/ 20732 h 1242398"/>
                <a:gd name="connsiteX7" fmla="*/ 146934 w 2456105"/>
                <a:gd name="connsiteY7" fmla="*/ 1016252 h 1242398"/>
                <a:gd name="connsiteX8" fmla="*/ 39246 w 2456105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6105" h="1242398">
                  <a:moveTo>
                    <a:pt x="39246" y="1179580"/>
                  </a:moveTo>
                  <a:lnTo>
                    <a:pt x="46425" y="1242398"/>
                  </a:lnTo>
                  <a:cubicBezTo>
                    <a:pt x="140952" y="1213681"/>
                    <a:pt x="75142" y="1220860"/>
                    <a:pt x="233085" y="1155649"/>
                  </a:cubicBezTo>
                  <a:lnTo>
                    <a:pt x="2271987" y="663273"/>
                  </a:lnTo>
                  <a:cubicBezTo>
                    <a:pt x="2429930" y="598660"/>
                    <a:pt x="2499927" y="401232"/>
                    <a:pt x="2427537" y="224144"/>
                  </a:cubicBezTo>
                  <a:lnTo>
                    <a:pt x="2427537" y="224144"/>
                  </a:lnTo>
                  <a:cubicBezTo>
                    <a:pt x="2355146" y="47654"/>
                    <a:pt x="2166691" y="-43881"/>
                    <a:pt x="2008748" y="20732"/>
                  </a:cubicBezTo>
                  <a:lnTo>
                    <a:pt x="146934" y="1016252"/>
                  </a:lnTo>
                  <a:cubicBezTo>
                    <a:pt x="-11009" y="1080866"/>
                    <a:pt x="-32546" y="1003090"/>
                    <a:pt x="39246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EBF4E4D-2E6E-404A-9C16-BA82130B02E3}"/>
                </a:ext>
              </a:extLst>
            </p:cNvPr>
            <p:cNvSpPr/>
            <p:nvPr/>
          </p:nvSpPr>
          <p:spPr>
            <a:xfrm>
              <a:off x="1085402" y="2037112"/>
              <a:ext cx="2080780" cy="1421487"/>
            </a:xfrm>
            <a:custGeom>
              <a:avLst/>
              <a:gdLst>
                <a:gd name="connsiteX0" fmla="*/ 2080780 w 2080780"/>
                <a:gd name="connsiteY0" fmla="*/ 710744 h 1421487"/>
                <a:gd name="connsiteX1" fmla="*/ 1040390 w 2080780"/>
                <a:gd name="connsiteY1" fmla="*/ 1421488 h 1421487"/>
                <a:gd name="connsiteX2" fmla="*/ 0 w 2080780"/>
                <a:gd name="connsiteY2" fmla="*/ 710744 h 1421487"/>
                <a:gd name="connsiteX3" fmla="*/ 1040390 w 2080780"/>
                <a:gd name="connsiteY3" fmla="*/ 0 h 1421487"/>
                <a:gd name="connsiteX4" fmla="*/ 2080780 w 2080780"/>
                <a:gd name="connsiteY4" fmla="*/ 710744 h 142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780" h="1421487">
                  <a:moveTo>
                    <a:pt x="2080780" y="710744"/>
                  </a:moveTo>
                  <a:cubicBezTo>
                    <a:pt x="2080780" y="1103277"/>
                    <a:pt x="1614982" y="1421488"/>
                    <a:pt x="1040390" y="1421488"/>
                  </a:cubicBezTo>
                  <a:cubicBezTo>
                    <a:pt x="465799" y="1421488"/>
                    <a:pt x="0" y="1103277"/>
                    <a:pt x="0" y="710744"/>
                  </a:cubicBezTo>
                  <a:cubicBezTo>
                    <a:pt x="0" y="318211"/>
                    <a:pt x="465799" y="0"/>
                    <a:pt x="1040390" y="0"/>
                  </a:cubicBezTo>
                  <a:cubicBezTo>
                    <a:pt x="1614982" y="0"/>
                    <a:pt x="2080780" y="318211"/>
                    <a:pt x="2080780" y="710744"/>
                  </a:cubicBezTo>
                  <a:close/>
                </a:path>
              </a:pathLst>
            </a:custGeom>
            <a:solidFill>
              <a:srgbClr val="8A6D3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CA02F67-DD7D-48E3-8D71-CED495735395}"/>
                </a:ext>
              </a:extLst>
            </p:cNvPr>
            <p:cNvSpPr/>
            <p:nvPr/>
          </p:nvSpPr>
          <p:spPr>
            <a:xfrm>
              <a:off x="1482653" y="2124460"/>
              <a:ext cx="1226451" cy="825611"/>
            </a:xfrm>
            <a:custGeom>
              <a:avLst/>
              <a:gdLst>
                <a:gd name="connsiteX0" fmla="*/ 1226452 w 1226451"/>
                <a:gd name="connsiteY0" fmla="*/ 412806 h 825611"/>
                <a:gd name="connsiteX1" fmla="*/ 613226 w 1226451"/>
                <a:gd name="connsiteY1" fmla="*/ 825612 h 825611"/>
                <a:gd name="connsiteX2" fmla="*/ 0 w 1226451"/>
                <a:gd name="connsiteY2" fmla="*/ 412806 h 825611"/>
                <a:gd name="connsiteX3" fmla="*/ 613226 w 1226451"/>
                <a:gd name="connsiteY3" fmla="*/ 0 h 825611"/>
                <a:gd name="connsiteX4" fmla="*/ 1226452 w 1226451"/>
                <a:gd name="connsiteY4" fmla="*/ 412806 h 82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451" h="825611">
                  <a:moveTo>
                    <a:pt x="1226452" y="412806"/>
                  </a:moveTo>
                  <a:cubicBezTo>
                    <a:pt x="1226452" y="640792"/>
                    <a:pt x="951901" y="825612"/>
                    <a:pt x="613226" y="825612"/>
                  </a:cubicBezTo>
                  <a:cubicBezTo>
                    <a:pt x="274551" y="825612"/>
                    <a:pt x="0" y="640792"/>
                    <a:pt x="0" y="412806"/>
                  </a:cubicBezTo>
                  <a:cubicBezTo>
                    <a:pt x="0" y="184819"/>
                    <a:pt x="274551" y="0"/>
                    <a:pt x="613226" y="0"/>
                  </a:cubicBezTo>
                  <a:cubicBezTo>
                    <a:pt x="951901" y="0"/>
                    <a:pt x="1226452" y="184819"/>
                    <a:pt x="1226452" y="412806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8A686700-2606-4D83-B9CD-5D10BC68A979}"/>
                </a:ext>
              </a:extLst>
            </p:cNvPr>
            <p:cNvSpPr/>
            <p:nvPr/>
          </p:nvSpPr>
          <p:spPr>
            <a:xfrm>
              <a:off x="1905031" y="1445424"/>
              <a:ext cx="337423" cy="1107396"/>
            </a:xfrm>
            <a:custGeom>
              <a:avLst/>
              <a:gdLst>
                <a:gd name="connsiteX0" fmla="*/ 168712 w 337423"/>
                <a:gd name="connsiteY0" fmla="*/ 1107397 h 1107396"/>
                <a:gd name="connsiteX1" fmla="*/ 168712 w 337423"/>
                <a:gd name="connsiteY1" fmla="*/ 1107397 h 1107396"/>
                <a:gd name="connsiteX2" fmla="*/ 0 w 337423"/>
                <a:gd name="connsiteY2" fmla="*/ 938685 h 1107396"/>
                <a:gd name="connsiteX3" fmla="*/ 0 w 337423"/>
                <a:gd name="connsiteY3" fmla="*/ 168712 h 1107396"/>
                <a:gd name="connsiteX4" fmla="*/ 168712 w 337423"/>
                <a:gd name="connsiteY4" fmla="*/ 0 h 1107396"/>
                <a:gd name="connsiteX5" fmla="*/ 168712 w 337423"/>
                <a:gd name="connsiteY5" fmla="*/ 0 h 1107396"/>
                <a:gd name="connsiteX6" fmla="*/ 337424 w 337423"/>
                <a:gd name="connsiteY6" fmla="*/ 168712 h 1107396"/>
                <a:gd name="connsiteX7" fmla="*/ 337424 w 337423"/>
                <a:gd name="connsiteY7" fmla="*/ 938086 h 1107396"/>
                <a:gd name="connsiteX8" fmla="*/ 168712 w 337423"/>
                <a:gd name="connsiteY8" fmla="*/ 1107397 h 1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23" h="1107396">
                  <a:moveTo>
                    <a:pt x="168712" y="1107397"/>
                  </a:moveTo>
                  <a:lnTo>
                    <a:pt x="168712" y="1107397"/>
                  </a:lnTo>
                  <a:cubicBezTo>
                    <a:pt x="75382" y="1107397"/>
                    <a:pt x="0" y="1032015"/>
                    <a:pt x="0" y="938685"/>
                  </a:cubicBezTo>
                  <a:lnTo>
                    <a:pt x="0" y="168712"/>
                  </a:lnTo>
                  <a:cubicBezTo>
                    <a:pt x="0" y="75382"/>
                    <a:pt x="75382" y="0"/>
                    <a:pt x="168712" y="0"/>
                  </a:cubicBezTo>
                  <a:lnTo>
                    <a:pt x="168712" y="0"/>
                  </a:lnTo>
                  <a:cubicBezTo>
                    <a:pt x="262042" y="0"/>
                    <a:pt x="337424" y="75382"/>
                    <a:pt x="337424" y="168712"/>
                  </a:cubicBezTo>
                  <a:lnTo>
                    <a:pt x="337424" y="938086"/>
                  </a:lnTo>
                  <a:cubicBezTo>
                    <a:pt x="336826" y="1031416"/>
                    <a:pt x="261444" y="1107397"/>
                    <a:pt x="168712" y="1107397"/>
                  </a:cubicBezTo>
                  <a:close/>
                </a:path>
              </a:pathLst>
            </a:custGeom>
            <a:solidFill>
              <a:srgbClr val="A18348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E91F5FB-E534-48A7-9B46-457E1169DFE9}"/>
                </a:ext>
              </a:extLst>
            </p:cNvPr>
            <p:cNvSpPr/>
            <p:nvPr/>
          </p:nvSpPr>
          <p:spPr>
            <a:xfrm>
              <a:off x="1417441" y="864505"/>
              <a:ext cx="1300637" cy="903386"/>
            </a:xfrm>
            <a:custGeom>
              <a:avLst/>
              <a:gdLst>
                <a:gd name="connsiteX0" fmla="*/ 1300637 w 1300637"/>
                <a:gd name="connsiteY0" fmla="*/ 451693 h 903386"/>
                <a:gd name="connsiteX1" fmla="*/ 650319 w 1300637"/>
                <a:gd name="connsiteY1" fmla="*/ 903387 h 903386"/>
                <a:gd name="connsiteX2" fmla="*/ 0 w 1300637"/>
                <a:gd name="connsiteY2" fmla="*/ 451693 h 903386"/>
                <a:gd name="connsiteX3" fmla="*/ 650319 w 1300637"/>
                <a:gd name="connsiteY3" fmla="*/ 0 h 903386"/>
                <a:gd name="connsiteX4" fmla="*/ 1300637 w 1300637"/>
                <a:gd name="connsiteY4" fmla="*/ 451693 h 90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637" h="903386">
                  <a:moveTo>
                    <a:pt x="1300637" y="451693"/>
                  </a:moveTo>
                  <a:cubicBezTo>
                    <a:pt x="1300637" y="701157"/>
                    <a:pt x="1009480" y="903387"/>
                    <a:pt x="650319" y="903387"/>
                  </a:cubicBezTo>
                  <a:cubicBezTo>
                    <a:pt x="291157" y="903387"/>
                    <a:pt x="0" y="701157"/>
                    <a:pt x="0" y="451693"/>
                  </a:cubicBezTo>
                  <a:cubicBezTo>
                    <a:pt x="0" y="202230"/>
                    <a:pt x="291157" y="0"/>
                    <a:pt x="650319" y="0"/>
                  </a:cubicBezTo>
                  <a:cubicBezTo>
                    <a:pt x="1009480" y="0"/>
                    <a:pt x="1300637" y="202230"/>
                    <a:pt x="1300637" y="451693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4D0F67A-9079-43F7-B851-CDEDC91AB335}"/>
                </a:ext>
              </a:extLst>
            </p:cNvPr>
            <p:cNvSpPr/>
            <p:nvPr/>
          </p:nvSpPr>
          <p:spPr>
            <a:xfrm>
              <a:off x="1909291" y="1485494"/>
              <a:ext cx="328426" cy="359155"/>
            </a:xfrm>
            <a:custGeom>
              <a:avLst/>
              <a:gdLst>
                <a:gd name="connsiteX0" fmla="*/ 286498 w 328426"/>
                <a:gd name="connsiteY0" fmla="*/ 153769 h 359155"/>
                <a:gd name="connsiteX1" fmla="*/ 203937 w 328426"/>
                <a:gd name="connsiteY1" fmla="*/ 316498 h 359155"/>
                <a:gd name="connsiteX2" fmla="*/ 187186 w 328426"/>
                <a:gd name="connsiteY2" fmla="*/ 344617 h 359155"/>
                <a:gd name="connsiteX3" fmla="*/ 128555 w 328426"/>
                <a:gd name="connsiteY3" fmla="*/ 337438 h 359155"/>
                <a:gd name="connsiteX4" fmla="*/ 4115 w 328426"/>
                <a:gd name="connsiteY4" fmla="*/ 89156 h 359155"/>
                <a:gd name="connsiteX5" fmla="*/ 7107 w 328426"/>
                <a:gd name="connsiteY5" fmla="*/ 58644 h 359155"/>
                <a:gd name="connsiteX6" fmla="*/ 187784 w 328426"/>
                <a:gd name="connsiteY6" fmla="*/ 4202 h 359155"/>
                <a:gd name="connsiteX7" fmla="*/ 222484 w 328426"/>
                <a:gd name="connsiteY7" fmla="*/ 3005 h 359155"/>
                <a:gd name="connsiteX8" fmla="*/ 309233 w 328426"/>
                <a:gd name="connsiteY8" fmla="*/ 46679 h 359155"/>
                <a:gd name="connsiteX9" fmla="*/ 322395 w 328426"/>
                <a:gd name="connsiteY9" fmla="*/ 97532 h 359155"/>
                <a:gd name="connsiteX10" fmla="*/ 286498 w 328426"/>
                <a:gd name="connsiteY10" fmla="*/ 153769 h 35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426" h="359155">
                  <a:moveTo>
                    <a:pt x="286498" y="153769"/>
                  </a:moveTo>
                  <a:cubicBezTo>
                    <a:pt x="258978" y="208212"/>
                    <a:pt x="232056" y="262056"/>
                    <a:pt x="203937" y="316498"/>
                  </a:cubicBezTo>
                  <a:cubicBezTo>
                    <a:pt x="199151" y="326071"/>
                    <a:pt x="193767" y="336241"/>
                    <a:pt x="187186" y="344617"/>
                  </a:cubicBezTo>
                  <a:cubicBezTo>
                    <a:pt x="169238" y="366155"/>
                    <a:pt x="142316" y="363762"/>
                    <a:pt x="128555" y="337438"/>
                  </a:cubicBezTo>
                  <a:cubicBezTo>
                    <a:pt x="86078" y="254877"/>
                    <a:pt x="45396" y="171717"/>
                    <a:pt x="4115" y="89156"/>
                  </a:cubicBezTo>
                  <a:cubicBezTo>
                    <a:pt x="-671" y="78986"/>
                    <a:pt x="-3064" y="65225"/>
                    <a:pt x="7107" y="58644"/>
                  </a:cubicBezTo>
                  <a:cubicBezTo>
                    <a:pt x="62147" y="23347"/>
                    <a:pt x="117786" y="-9558"/>
                    <a:pt x="187784" y="4202"/>
                  </a:cubicBezTo>
                  <a:cubicBezTo>
                    <a:pt x="199151" y="-1182"/>
                    <a:pt x="210518" y="-1182"/>
                    <a:pt x="222484" y="3005"/>
                  </a:cubicBezTo>
                  <a:cubicBezTo>
                    <a:pt x="252995" y="13774"/>
                    <a:pt x="282310" y="28133"/>
                    <a:pt x="309233" y="46679"/>
                  </a:cubicBezTo>
                  <a:cubicBezTo>
                    <a:pt x="327779" y="59841"/>
                    <a:pt x="334360" y="77191"/>
                    <a:pt x="322395" y="97532"/>
                  </a:cubicBezTo>
                  <a:cubicBezTo>
                    <a:pt x="311028" y="116677"/>
                    <a:pt x="308036" y="141206"/>
                    <a:pt x="286498" y="153769"/>
                  </a:cubicBezTo>
                  <a:close/>
                </a:path>
              </a:pathLst>
            </a:custGeom>
            <a:solidFill>
              <a:srgbClr val="E6980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B9806E5-EA65-4AEF-A8D1-68B71095FB52}"/>
                </a:ext>
              </a:extLst>
            </p:cNvPr>
            <p:cNvSpPr/>
            <p:nvPr/>
          </p:nvSpPr>
          <p:spPr>
            <a:xfrm>
              <a:off x="2096477" y="1467768"/>
              <a:ext cx="200361" cy="325077"/>
            </a:xfrm>
            <a:custGeom>
              <a:avLst/>
              <a:gdLst>
                <a:gd name="connsiteX0" fmla="*/ 171105 w 200361"/>
                <a:gd name="connsiteY0" fmla="*/ 62611 h 325077"/>
                <a:gd name="connsiteX1" fmla="*/ 137004 w 200361"/>
                <a:gd name="connsiteY1" fmla="*/ 29108 h 325077"/>
                <a:gd name="connsiteX2" fmla="*/ 0 w 200361"/>
                <a:gd name="connsiteY2" fmla="*/ 17142 h 325077"/>
                <a:gd name="connsiteX3" fmla="*/ 122645 w 200361"/>
                <a:gd name="connsiteY3" fmla="*/ 68593 h 325077"/>
                <a:gd name="connsiteX4" fmla="*/ 129824 w 200361"/>
                <a:gd name="connsiteY4" fmla="*/ 102695 h 325077"/>
                <a:gd name="connsiteX5" fmla="*/ 98714 w 200361"/>
                <a:gd name="connsiteY5" fmla="*/ 167308 h 325077"/>
                <a:gd name="connsiteX6" fmla="*/ 130423 w 200361"/>
                <a:gd name="connsiteY6" fmla="*/ 246279 h 325077"/>
                <a:gd name="connsiteX7" fmla="*/ 130423 w 200361"/>
                <a:gd name="connsiteY7" fmla="*/ 246279 h 325077"/>
                <a:gd name="connsiteX8" fmla="*/ 105295 w 200361"/>
                <a:gd name="connsiteY8" fmla="*/ 291150 h 325077"/>
                <a:gd name="connsiteX9" fmla="*/ 90937 w 200361"/>
                <a:gd name="connsiteY9" fmla="*/ 318670 h 325077"/>
                <a:gd name="connsiteX10" fmla="*/ 122645 w 200361"/>
                <a:gd name="connsiteY10" fmla="*/ 315679 h 325077"/>
                <a:gd name="connsiteX11" fmla="*/ 130423 w 200361"/>
                <a:gd name="connsiteY11" fmla="*/ 310893 h 325077"/>
                <a:gd name="connsiteX12" fmla="*/ 137602 w 200361"/>
                <a:gd name="connsiteY12" fmla="*/ 306106 h 325077"/>
                <a:gd name="connsiteX13" fmla="*/ 189651 w 200361"/>
                <a:gd name="connsiteY13" fmla="*/ 241493 h 325077"/>
                <a:gd name="connsiteX14" fmla="*/ 171105 w 200361"/>
                <a:gd name="connsiteY14" fmla="*/ 62611 h 32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361" h="325077">
                  <a:moveTo>
                    <a:pt x="171105" y="62611"/>
                  </a:moveTo>
                  <a:cubicBezTo>
                    <a:pt x="159738" y="51244"/>
                    <a:pt x="148969" y="39876"/>
                    <a:pt x="137004" y="29108"/>
                  </a:cubicBezTo>
                  <a:cubicBezTo>
                    <a:pt x="98116" y="-4395"/>
                    <a:pt x="34700" y="-9780"/>
                    <a:pt x="0" y="17142"/>
                  </a:cubicBezTo>
                  <a:cubicBezTo>
                    <a:pt x="46067" y="21330"/>
                    <a:pt x="83758" y="45859"/>
                    <a:pt x="122645" y="68593"/>
                  </a:cubicBezTo>
                  <a:cubicBezTo>
                    <a:pt x="135209" y="75773"/>
                    <a:pt x="137004" y="88935"/>
                    <a:pt x="129824" y="102695"/>
                  </a:cubicBezTo>
                  <a:cubicBezTo>
                    <a:pt x="119056" y="124232"/>
                    <a:pt x="108885" y="145770"/>
                    <a:pt x="98714" y="167308"/>
                  </a:cubicBezTo>
                  <a:cubicBezTo>
                    <a:pt x="123842" y="187649"/>
                    <a:pt x="144183" y="210383"/>
                    <a:pt x="130423" y="246279"/>
                  </a:cubicBezTo>
                  <a:lnTo>
                    <a:pt x="130423" y="246279"/>
                  </a:lnTo>
                  <a:cubicBezTo>
                    <a:pt x="131021" y="266022"/>
                    <a:pt x="120252" y="280381"/>
                    <a:pt x="105295" y="291150"/>
                  </a:cubicBezTo>
                  <a:cubicBezTo>
                    <a:pt x="95125" y="298329"/>
                    <a:pt x="81963" y="304910"/>
                    <a:pt x="90937" y="318670"/>
                  </a:cubicBezTo>
                  <a:cubicBezTo>
                    <a:pt x="99911" y="332430"/>
                    <a:pt x="112475" y="320465"/>
                    <a:pt x="122645" y="315679"/>
                  </a:cubicBezTo>
                  <a:cubicBezTo>
                    <a:pt x="125637" y="314482"/>
                    <a:pt x="127431" y="312687"/>
                    <a:pt x="130423" y="310893"/>
                  </a:cubicBezTo>
                  <a:cubicBezTo>
                    <a:pt x="134012" y="310893"/>
                    <a:pt x="135209" y="307901"/>
                    <a:pt x="137602" y="306106"/>
                  </a:cubicBezTo>
                  <a:cubicBezTo>
                    <a:pt x="161533" y="289953"/>
                    <a:pt x="173498" y="264228"/>
                    <a:pt x="189651" y="241493"/>
                  </a:cubicBezTo>
                  <a:cubicBezTo>
                    <a:pt x="207599" y="179872"/>
                    <a:pt x="204010" y="119446"/>
                    <a:pt x="171105" y="62611"/>
                  </a:cubicBezTo>
                  <a:close/>
                </a:path>
              </a:pathLst>
            </a:custGeom>
            <a:solidFill>
              <a:srgbClr val="C3060D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90DF965-5BF9-4530-97B4-DE7A16F88CBA}"/>
                </a:ext>
              </a:extLst>
            </p:cNvPr>
            <p:cNvSpPr/>
            <p:nvPr/>
          </p:nvSpPr>
          <p:spPr>
            <a:xfrm>
              <a:off x="2171260" y="1091249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98DA5723-3ACC-474E-8651-0F53A0E94B66}"/>
                </a:ext>
              </a:extLst>
            </p:cNvPr>
            <p:cNvSpPr/>
            <p:nvPr/>
          </p:nvSpPr>
          <p:spPr>
            <a:xfrm>
              <a:off x="2227498" y="1262354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39BBCD9-3AC5-4580-B6C2-E81D6BB46323}"/>
                </a:ext>
              </a:extLst>
            </p:cNvPr>
            <p:cNvSpPr/>
            <p:nvPr/>
          </p:nvSpPr>
          <p:spPr>
            <a:xfrm>
              <a:off x="2261599" y="1339530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34FD38C-28D0-4439-A61B-62C39D786F14}"/>
                </a:ext>
              </a:extLst>
            </p:cNvPr>
            <p:cNvSpPr/>
            <p:nvPr/>
          </p:nvSpPr>
          <p:spPr>
            <a:xfrm>
              <a:off x="1779394" y="1100223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B94DEEEC-9650-466B-9832-0B23C0D8794A}"/>
                </a:ext>
              </a:extLst>
            </p:cNvPr>
            <p:cNvSpPr/>
            <p:nvPr/>
          </p:nvSpPr>
          <p:spPr>
            <a:xfrm>
              <a:off x="1835631" y="1271328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C8378EB-2A7F-4865-8414-D33D2DE6C041}"/>
                </a:ext>
              </a:extLst>
            </p:cNvPr>
            <p:cNvSpPr/>
            <p:nvPr/>
          </p:nvSpPr>
          <p:spPr>
            <a:xfrm>
              <a:off x="1869733" y="1348504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498C6F6B-4134-406D-855E-29C514653319}"/>
                </a:ext>
              </a:extLst>
            </p:cNvPr>
            <p:cNvSpPr/>
            <p:nvPr/>
          </p:nvSpPr>
          <p:spPr>
            <a:xfrm>
              <a:off x="1927651" y="506458"/>
              <a:ext cx="337278" cy="377789"/>
            </a:xfrm>
            <a:custGeom>
              <a:avLst/>
              <a:gdLst>
                <a:gd name="connsiteX0" fmla="*/ 329760 w 337278"/>
                <a:gd name="connsiteY0" fmla="*/ 85236 h 377789"/>
                <a:gd name="connsiteX1" fmla="*/ 335743 w 337278"/>
                <a:gd name="connsiteY1" fmla="*/ 71475 h 377789"/>
                <a:gd name="connsiteX2" fmla="*/ 282497 w 337278"/>
                <a:gd name="connsiteY2" fmla="*/ 21819 h 377789"/>
                <a:gd name="connsiteX3" fmla="*/ 153271 w 337278"/>
                <a:gd name="connsiteY3" fmla="*/ 4469 h 377789"/>
                <a:gd name="connsiteX4" fmla="*/ 59941 w 337278"/>
                <a:gd name="connsiteY4" fmla="*/ 69681 h 377789"/>
                <a:gd name="connsiteX5" fmla="*/ 114 w 337278"/>
                <a:gd name="connsiteY5" fmla="*/ 214462 h 377789"/>
                <a:gd name="connsiteX6" fmla="*/ 17464 w 337278"/>
                <a:gd name="connsiteY6" fmla="*/ 313176 h 377789"/>
                <a:gd name="connsiteX7" fmla="*/ 48574 w 337278"/>
                <a:gd name="connsiteY7" fmla="*/ 374200 h 377789"/>
                <a:gd name="connsiteX8" fmla="*/ 113785 w 337278"/>
                <a:gd name="connsiteY8" fmla="*/ 377789 h 377789"/>
                <a:gd name="connsiteX9" fmla="*/ 226858 w 337278"/>
                <a:gd name="connsiteY9" fmla="*/ 374200 h 377789"/>
                <a:gd name="connsiteX10" fmla="*/ 215491 w 337278"/>
                <a:gd name="connsiteY10" fmla="*/ 343090 h 377789"/>
                <a:gd name="connsiteX11" fmla="*/ 288480 w 337278"/>
                <a:gd name="connsiteY11" fmla="*/ 313775 h 377789"/>
                <a:gd name="connsiteX12" fmla="*/ 220875 w 337278"/>
                <a:gd name="connsiteY12" fmla="*/ 295826 h 377789"/>
                <a:gd name="connsiteX13" fmla="*/ 186774 w 337278"/>
                <a:gd name="connsiteY13" fmla="*/ 255144 h 377789"/>
                <a:gd name="connsiteX14" fmla="*/ 235234 w 337278"/>
                <a:gd name="connsiteY14" fmla="*/ 115149 h 377789"/>
                <a:gd name="connsiteX15" fmla="*/ 329760 w 337278"/>
                <a:gd name="connsiteY15" fmla="*/ 85236 h 37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278" h="377789">
                  <a:moveTo>
                    <a:pt x="329760" y="85236"/>
                  </a:moveTo>
                  <a:cubicBezTo>
                    <a:pt x="336341" y="84637"/>
                    <a:pt x="339333" y="76860"/>
                    <a:pt x="335743" y="71475"/>
                  </a:cubicBezTo>
                  <a:cubicBezTo>
                    <a:pt x="326769" y="57715"/>
                    <a:pt x="308223" y="36178"/>
                    <a:pt x="282497" y="21819"/>
                  </a:cubicBezTo>
                  <a:cubicBezTo>
                    <a:pt x="246601" y="2076"/>
                    <a:pt x="187372" y="-5701"/>
                    <a:pt x="153271" y="4469"/>
                  </a:cubicBezTo>
                  <a:cubicBezTo>
                    <a:pt x="126947" y="12845"/>
                    <a:pt x="83872" y="38571"/>
                    <a:pt x="59941" y="69681"/>
                  </a:cubicBezTo>
                  <a:cubicBezTo>
                    <a:pt x="36010" y="100791"/>
                    <a:pt x="1311" y="150447"/>
                    <a:pt x="114" y="214462"/>
                  </a:cubicBezTo>
                  <a:cubicBezTo>
                    <a:pt x="-1082" y="255742"/>
                    <a:pt x="7293" y="286254"/>
                    <a:pt x="17464" y="313176"/>
                  </a:cubicBezTo>
                  <a:cubicBezTo>
                    <a:pt x="27634" y="340697"/>
                    <a:pt x="44984" y="364627"/>
                    <a:pt x="48574" y="374200"/>
                  </a:cubicBezTo>
                  <a:cubicBezTo>
                    <a:pt x="65325" y="377789"/>
                    <a:pt x="71308" y="377789"/>
                    <a:pt x="113785" y="377789"/>
                  </a:cubicBezTo>
                  <a:cubicBezTo>
                    <a:pt x="156262" y="377789"/>
                    <a:pt x="240020" y="374798"/>
                    <a:pt x="226858" y="374200"/>
                  </a:cubicBezTo>
                  <a:cubicBezTo>
                    <a:pt x="213696" y="373601"/>
                    <a:pt x="207115" y="365824"/>
                    <a:pt x="215491" y="343090"/>
                  </a:cubicBezTo>
                  <a:cubicBezTo>
                    <a:pt x="228055" y="309587"/>
                    <a:pt x="288480" y="313775"/>
                    <a:pt x="288480" y="313775"/>
                  </a:cubicBezTo>
                  <a:cubicBezTo>
                    <a:pt x="288480" y="313775"/>
                    <a:pt x="262754" y="273690"/>
                    <a:pt x="220875" y="295826"/>
                  </a:cubicBezTo>
                  <a:cubicBezTo>
                    <a:pt x="176604" y="319757"/>
                    <a:pt x="186774" y="255144"/>
                    <a:pt x="186774" y="255144"/>
                  </a:cubicBezTo>
                  <a:cubicBezTo>
                    <a:pt x="186774" y="255144"/>
                    <a:pt x="188569" y="154037"/>
                    <a:pt x="235234" y="115149"/>
                  </a:cubicBezTo>
                  <a:cubicBezTo>
                    <a:pt x="277113" y="81048"/>
                    <a:pt x="308223" y="87629"/>
                    <a:pt x="329760" y="85236"/>
                  </a:cubicBezTo>
                  <a:close/>
                </a:path>
              </a:pathLst>
            </a:custGeom>
            <a:solidFill>
              <a:srgbClr val="A688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8D2011D7-A16B-483F-8B36-83FC0EAA65CD}"/>
              </a:ext>
            </a:extLst>
          </p:cNvPr>
          <p:cNvGrpSpPr/>
          <p:nvPr/>
        </p:nvGrpSpPr>
        <p:grpSpPr>
          <a:xfrm>
            <a:off x="11048568" y="3022579"/>
            <a:ext cx="959396" cy="597222"/>
            <a:chOff x="5696739" y="1259694"/>
            <a:chExt cx="1476375" cy="919040"/>
          </a:xfrm>
          <a:solidFill>
            <a:schemeClr val="accent3"/>
          </a:solidFill>
        </p:grpSpPr>
        <p:grpSp>
          <p:nvGrpSpPr>
            <p:cNvPr id="277" name="Graphic 11">
              <a:extLst>
                <a:ext uri="{FF2B5EF4-FFF2-40B4-BE49-F238E27FC236}">
                  <a16:creationId xmlns:a16="http://schemas.microsoft.com/office/drawing/2014/main" id="{236A2F93-B57F-43C4-95BF-8D9D27797E62}"/>
                </a:ext>
              </a:extLst>
            </p:cNvPr>
            <p:cNvGrpSpPr/>
            <p:nvPr/>
          </p:nvGrpSpPr>
          <p:grpSpPr>
            <a:xfrm>
              <a:off x="5696739" y="1283384"/>
              <a:ext cx="1476375" cy="895350"/>
              <a:chOff x="5696739" y="1283384"/>
              <a:chExt cx="1476375" cy="895350"/>
            </a:xfrm>
            <a:grpFill/>
          </p:grpSpPr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C44D4B5-8C35-4019-AF86-D9D6A4E4A7F8}"/>
                  </a:ext>
                </a:extLst>
              </p:cNvPr>
              <p:cNvSpPr/>
              <p:nvPr/>
            </p:nvSpPr>
            <p:spPr>
              <a:xfrm>
                <a:off x="5696464" y="1284251"/>
                <a:ext cx="1475697" cy="894407"/>
              </a:xfrm>
              <a:custGeom>
                <a:avLst/>
                <a:gdLst>
                  <a:gd name="connsiteX0" fmla="*/ 730842 w 1475697"/>
                  <a:gd name="connsiteY0" fmla="*/ 369655 h 894407"/>
                  <a:gd name="connsiteX1" fmla="*/ 883242 w 1475697"/>
                  <a:gd name="connsiteY1" fmla="*/ 432520 h 894407"/>
                  <a:gd name="connsiteX2" fmla="*/ 866097 w 1475697"/>
                  <a:gd name="connsiteY2" fmla="*/ 324888 h 894407"/>
                  <a:gd name="connsiteX3" fmla="*/ 848952 w 1475697"/>
                  <a:gd name="connsiteY3" fmla="*/ 223923 h 894407"/>
                  <a:gd name="connsiteX4" fmla="*/ 885147 w 1475697"/>
                  <a:gd name="connsiteY4" fmla="*/ 57235 h 894407"/>
                  <a:gd name="connsiteX5" fmla="*/ 908960 w 1475697"/>
                  <a:gd name="connsiteY5" fmla="*/ 17230 h 894407"/>
                  <a:gd name="connsiteX6" fmla="*/ 928962 w 1475697"/>
                  <a:gd name="connsiteY6" fmla="*/ 57235 h 894407"/>
                  <a:gd name="connsiteX7" fmla="*/ 928010 w 1475697"/>
                  <a:gd name="connsiteY7" fmla="*/ 325840 h 894407"/>
                  <a:gd name="connsiteX8" fmla="*/ 922295 w 1475697"/>
                  <a:gd name="connsiteY8" fmla="*/ 403945 h 894407"/>
                  <a:gd name="connsiteX9" fmla="*/ 928010 w 1475697"/>
                  <a:gd name="connsiteY9" fmla="*/ 415375 h 894407"/>
                  <a:gd name="connsiteX10" fmla="*/ 1012782 w 1475697"/>
                  <a:gd name="connsiteY10" fmla="*/ 388705 h 894407"/>
                  <a:gd name="connsiteX11" fmla="*/ 1014687 w 1475697"/>
                  <a:gd name="connsiteY11" fmla="*/ 326793 h 894407"/>
                  <a:gd name="connsiteX12" fmla="*/ 992780 w 1475697"/>
                  <a:gd name="connsiteY12" fmla="*/ 131530 h 894407"/>
                  <a:gd name="connsiteX13" fmla="*/ 1015640 w 1475697"/>
                  <a:gd name="connsiteY13" fmla="*/ 39138 h 894407"/>
                  <a:gd name="connsiteX14" fmla="*/ 1040405 w 1475697"/>
                  <a:gd name="connsiteY14" fmla="*/ 85 h 894407"/>
                  <a:gd name="connsiteX15" fmla="*/ 1060407 w 1475697"/>
                  <a:gd name="connsiteY15" fmla="*/ 35328 h 894407"/>
                  <a:gd name="connsiteX16" fmla="*/ 1062312 w 1475697"/>
                  <a:gd name="connsiteY16" fmla="*/ 321078 h 894407"/>
                  <a:gd name="connsiteX17" fmla="*/ 1060407 w 1475697"/>
                  <a:gd name="connsiteY17" fmla="*/ 372513 h 894407"/>
                  <a:gd name="connsiteX18" fmla="*/ 1128035 w 1475697"/>
                  <a:gd name="connsiteY18" fmla="*/ 361083 h 894407"/>
                  <a:gd name="connsiteX19" fmla="*/ 1131845 w 1475697"/>
                  <a:gd name="connsiteY19" fmla="*/ 320125 h 894407"/>
                  <a:gd name="connsiteX20" fmla="*/ 1135655 w 1475697"/>
                  <a:gd name="connsiteY20" fmla="*/ 115338 h 894407"/>
                  <a:gd name="connsiteX21" fmla="*/ 1164230 w 1475697"/>
                  <a:gd name="connsiteY21" fmla="*/ 117243 h 894407"/>
                  <a:gd name="connsiteX22" fmla="*/ 1170897 w 1475697"/>
                  <a:gd name="connsiteY22" fmla="*/ 310600 h 894407"/>
                  <a:gd name="connsiteX23" fmla="*/ 1162325 w 1475697"/>
                  <a:gd name="connsiteY23" fmla="*/ 345843 h 894407"/>
                  <a:gd name="connsiteX24" fmla="*/ 1196615 w 1475697"/>
                  <a:gd name="connsiteY24" fmla="*/ 347748 h 894407"/>
                  <a:gd name="connsiteX25" fmla="*/ 1432835 w 1475697"/>
                  <a:gd name="connsiteY25" fmla="*/ 322983 h 894407"/>
                  <a:gd name="connsiteX26" fmla="*/ 1475697 w 1475697"/>
                  <a:gd name="connsiteY26" fmla="*/ 352510 h 894407"/>
                  <a:gd name="connsiteX27" fmla="*/ 1436645 w 1475697"/>
                  <a:gd name="connsiteY27" fmla="*/ 393468 h 894407"/>
                  <a:gd name="connsiteX28" fmla="*/ 1009925 w 1475697"/>
                  <a:gd name="connsiteY28" fmla="*/ 478240 h 894407"/>
                  <a:gd name="connsiteX29" fmla="*/ 578442 w 1475697"/>
                  <a:gd name="connsiteY29" fmla="*/ 871623 h 894407"/>
                  <a:gd name="connsiteX30" fmla="*/ 536532 w 1475697"/>
                  <a:gd name="connsiteY30" fmla="*/ 881148 h 894407"/>
                  <a:gd name="connsiteX31" fmla="*/ 484145 w 1475697"/>
                  <a:gd name="connsiteY31" fmla="*/ 833523 h 894407"/>
                  <a:gd name="connsiteX32" fmla="*/ 482240 w 1475697"/>
                  <a:gd name="connsiteY32" fmla="*/ 694458 h 894407"/>
                  <a:gd name="connsiteX33" fmla="*/ 718460 w 1475697"/>
                  <a:gd name="connsiteY33" fmla="*/ 511578 h 894407"/>
                  <a:gd name="connsiteX34" fmla="*/ 535580 w 1475697"/>
                  <a:gd name="connsiteY34" fmla="*/ 421090 h 894407"/>
                  <a:gd name="connsiteX35" fmla="*/ 39327 w 1475697"/>
                  <a:gd name="connsiteY35" fmla="*/ 361083 h 894407"/>
                  <a:gd name="connsiteX36" fmla="*/ 2180 w 1475697"/>
                  <a:gd name="connsiteY36" fmla="*/ 316315 h 894407"/>
                  <a:gd name="connsiteX37" fmla="*/ 32660 w 1475697"/>
                  <a:gd name="connsiteY37" fmla="*/ 288693 h 894407"/>
                  <a:gd name="connsiteX38" fmla="*/ 730842 w 1475697"/>
                  <a:gd name="connsiteY38" fmla="*/ 369655 h 89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75697" h="894407">
                    <a:moveTo>
                      <a:pt x="730842" y="369655"/>
                    </a:moveTo>
                    <a:cubicBezTo>
                      <a:pt x="781325" y="387753"/>
                      <a:pt x="832760" y="408708"/>
                      <a:pt x="883242" y="432520"/>
                    </a:cubicBezTo>
                    <a:cubicBezTo>
                      <a:pt x="887052" y="391563"/>
                      <a:pt x="893720" y="358225"/>
                      <a:pt x="866097" y="324888"/>
                    </a:cubicBezTo>
                    <a:cubicBezTo>
                      <a:pt x="843237" y="297265"/>
                      <a:pt x="842285" y="259165"/>
                      <a:pt x="848952" y="223923"/>
                    </a:cubicBezTo>
                    <a:cubicBezTo>
                      <a:pt x="858477" y="167725"/>
                      <a:pt x="872765" y="112480"/>
                      <a:pt x="885147" y="57235"/>
                    </a:cubicBezTo>
                    <a:cubicBezTo>
                      <a:pt x="887052" y="47710"/>
                      <a:pt x="895625" y="16278"/>
                      <a:pt x="908960" y="17230"/>
                    </a:cubicBezTo>
                    <a:cubicBezTo>
                      <a:pt x="920390" y="18183"/>
                      <a:pt x="926105" y="44853"/>
                      <a:pt x="928962" y="57235"/>
                    </a:cubicBezTo>
                    <a:cubicBezTo>
                      <a:pt x="945155" y="152485"/>
                      <a:pt x="984207" y="267738"/>
                      <a:pt x="928010" y="325840"/>
                    </a:cubicBezTo>
                    <a:cubicBezTo>
                      <a:pt x="911817" y="342985"/>
                      <a:pt x="922295" y="383943"/>
                      <a:pt x="922295" y="403945"/>
                    </a:cubicBezTo>
                    <a:cubicBezTo>
                      <a:pt x="922295" y="407755"/>
                      <a:pt x="927057" y="415375"/>
                      <a:pt x="928010" y="415375"/>
                    </a:cubicBezTo>
                    <a:cubicBezTo>
                      <a:pt x="956585" y="407755"/>
                      <a:pt x="989922" y="404898"/>
                      <a:pt x="1012782" y="388705"/>
                    </a:cubicBezTo>
                    <a:cubicBezTo>
                      <a:pt x="1028975" y="377275"/>
                      <a:pt x="1028022" y="342985"/>
                      <a:pt x="1014687" y="326793"/>
                    </a:cubicBezTo>
                    <a:cubicBezTo>
                      <a:pt x="963252" y="265833"/>
                      <a:pt x="979445" y="199158"/>
                      <a:pt x="992780" y="131530"/>
                    </a:cubicBezTo>
                    <a:cubicBezTo>
                      <a:pt x="999447" y="100098"/>
                      <a:pt x="1008020" y="70570"/>
                      <a:pt x="1015640" y="39138"/>
                    </a:cubicBezTo>
                    <a:cubicBezTo>
                      <a:pt x="1018497" y="28660"/>
                      <a:pt x="1024212" y="-1820"/>
                      <a:pt x="1040405" y="85"/>
                    </a:cubicBezTo>
                    <a:cubicBezTo>
                      <a:pt x="1051835" y="1038"/>
                      <a:pt x="1057550" y="21993"/>
                      <a:pt x="1060407" y="35328"/>
                    </a:cubicBezTo>
                    <a:cubicBezTo>
                      <a:pt x="1081362" y="130578"/>
                      <a:pt x="1114700" y="225828"/>
                      <a:pt x="1062312" y="321078"/>
                    </a:cubicBezTo>
                    <a:cubicBezTo>
                      <a:pt x="1051835" y="339175"/>
                      <a:pt x="1048025" y="365845"/>
                      <a:pt x="1060407" y="372513"/>
                    </a:cubicBezTo>
                    <a:cubicBezTo>
                      <a:pt x="1080410" y="382990"/>
                      <a:pt x="1106127" y="369655"/>
                      <a:pt x="1128035" y="361083"/>
                    </a:cubicBezTo>
                    <a:cubicBezTo>
                      <a:pt x="1148990" y="352510"/>
                      <a:pt x="1141370" y="332508"/>
                      <a:pt x="1131845" y="320125"/>
                    </a:cubicBezTo>
                    <a:cubicBezTo>
                      <a:pt x="1079457" y="250593"/>
                      <a:pt x="1117557" y="181060"/>
                      <a:pt x="1135655" y="115338"/>
                    </a:cubicBezTo>
                    <a:cubicBezTo>
                      <a:pt x="1143275" y="85810"/>
                      <a:pt x="1154705" y="87715"/>
                      <a:pt x="1164230" y="117243"/>
                    </a:cubicBezTo>
                    <a:cubicBezTo>
                      <a:pt x="1185185" y="180108"/>
                      <a:pt x="1208997" y="248688"/>
                      <a:pt x="1170897" y="310600"/>
                    </a:cubicBezTo>
                    <a:cubicBezTo>
                      <a:pt x="1164230" y="321078"/>
                      <a:pt x="1154705" y="333460"/>
                      <a:pt x="1162325" y="345843"/>
                    </a:cubicBezTo>
                    <a:cubicBezTo>
                      <a:pt x="1170897" y="360130"/>
                      <a:pt x="1185185" y="348700"/>
                      <a:pt x="1196615" y="347748"/>
                    </a:cubicBezTo>
                    <a:cubicBezTo>
                      <a:pt x="1275672" y="339175"/>
                      <a:pt x="1353777" y="325840"/>
                      <a:pt x="1432835" y="322983"/>
                    </a:cubicBezTo>
                    <a:cubicBezTo>
                      <a:pt x="1454742" y="322030"/>
                      <a:pt x="1475697" y="314410"/>
                      <a:pt x="1475697" y="352510"/>
                    </a:cubicBezTo>
                    <a:cubicBezTo>
                      <a:pt x="1475697" y="382990"/>
                      <a:pt x="1468077" y="391563"/>
                      <a:pt x="1436645" y="393468"/>
                    </a:cubicBezTo>
                    <a:cubicBezTo>
                      <a:pt x="1289960" y="401088"/>
                      <a:pt x="1147085" y="424900"/>
                      <a:pt x="1009925" y="478240"/>
                    </a:cubicBezTo>
                    <a:cubicBezTo>
                      <a:pt x="816567" y="554440"/>
                      <a:pt x="667977" y="681123"/>
                      <a:pt x="578442" y="871623"/>
                    </a:cubicBezTo>
                    <a:cubicBezTo>
                      <a:pt x="567012" y="896388"/>
                      <a:pt x="557487" y="903055"/>
                      <a:pt x="536532" y="881148"/>
                    </a:cubicBezTo>
                    <a:cubicBezTo>
                      <a:pt x="520340" y="864003"/>
                      <a:pt x="501290" y="848763"/>
                      <a:pt x="484145" y="833523"/>
                    </a:cubicBezTo>
                    <a:cubicBezTo>
                      <a:pt x="410802" y="766848"/>
                      <a:pt x="410802" y="766848"/>
                      <a:pt x="482240" y="694458"/>
                    </a:cubicBezTo>
                    <a:cubicBezTo>
                      <a:pt x="551772" y="623973"/>
                      <a:pt x="629877" y="564918"/>
                      <a:pt x="718460" y="511578"/>
                    </a:cubicBezTo>
                    <a:cubicBezTo>
                      <a:pt x="662262" y="466810"/>
                      <a:pt x="599397" y="442045"/>
                      <a:pt x="535580" y="421090"/>
                    </a:cubicBezTo>
                    <a:cubicBezTo>
                      <a:pt x="374607" y="369655"/>
                      <a:pt x="209825" y="335365"/>
                      <a:pt x="39327" y="361083"/>
                    </a:cubicBezTo>
                    <a:cubicBezTo>
                      <a:pt x="-2583" y="367750"/>
                      <a:pt x="8847" y="335365"/>
                      <a:pt x="2180" y="316315"/>
                    </a:cubicBezTo>
                    <a:cubicBezTo>
                      <a:pt x="-7345" y="287740"/>
                      <a:pt x="16467" y="290598"/>
                      <a:pt x="32660" y="288693"/>
                    </a:cubicBezTo>
                    <a:cubicBezTo>
                      <a:pt x="280310" y="257260"/>
                      <a:pt x="505100" y="287740"/>
                      <a:pt x="730842" y="3696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91346AF1-9B96-4716-83AD-A00E7E968894}"/>
                  </a:ext>
                </a:extLst>
              </p:cNvPr>
              <p:cNvSpPr/>
              <p:nvPr/>
            </p:nvSpPr>
            <p:spPr>
              <a:xfrm>
                <a:off x="5819611" y="1774433"/>
                <a:ext cx="370309" cy="154937"/>
              </a:xfrm>
              <a:custGeom>
                <a:avLst/>
                <a:gdLst>
                  <a:gd name="connsiteX0" fmla="*/ 40958 w 370309"/>
                  <a:gd name="connsiteY0" fmla="*/ 4251 h 154937"/>
                  <a:gd name="connsiteX1" fmla="*/ 345758 w 370309"/>
                  <a:gd name="connsiteY1" fmla="*/ 98548 h 154937"/>
                  <a:gd name="connsiteX2" fmla="*/ 364808 w 370309"/>
                  <a:gd name="connsiteY2" fmla="*/ 125218 h 154937"/>
                  <a:gd name="connsiteX3" fmla="*/ 317183 w 370309"/>
                  <a:gd name="connsiteY3" fmla="*/ 150936 h 154937"/>
                  <a:gd name="connsiteX4" fmla="*/ 233363 w 370309"/>
                  <a:gd name="connsiteY4" fmla="*/ 105216 h 154937"/>
                  <a:gd name="connsiteX5" fmla="*/ 0 w 370309"/>
                  <a:gd name="connsiteY5" fmla="*/ 13776 h 154937"/>
                  <a:gd name="connsiteX6" fmla="*/ 40958 w 370309"/>
                  <a:gd name="connsiteY6" fmla="*/ 4251 h 15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309" h="154937">
                    <a:moveTo>
                      <a:pt x="40958" y="4251"/>
                    </a:moveTo>
                    <a:cubicBezTo>
                      <a:pt x="151448" y="8061"/>
                      <a:pt x="252413" y="42351"/>
                      <a:pt x="345758" y="98548"/>
                    </a:cubicBezTo>
                    <a:cubicBezTo>
                      <a:pt x="354330" y="103311"/>
                      <a:pt x="381953" y="105216"/>
                      <a:pt x="364808" y="125218"/>
                    </a:cubicBezTo>
                    <a:cubicBezTo>
                      <a:pt x="353378" y="137601"/>
                      <a:pt x="344805" y="165223"/>
                      <a:pt x="317183" y="150936"/>
                    </a:cubicBezTo>
                    <a:cubicBezTo>
                      <a:pt x="289560" y="135696"/>
                      <a:pt x="260985" y="121408"/>
                      <a:pt x="233363" y="105216"/>
                    </a:cubicBezTo>
                    <a:cubicBezTo>
                      <a:pt x="160020" y="63306"/>
                      <a:pt x="82868" y="31873"/>
                      <a:pt x="0" y="13776"/>
                    </a:cubicBezTo>
                    <a:cubicBezTo>
                      <a:pt x="8573" y="-10037"/>
                      <a:pt x="26670" y="4251"/>
                      <a:pt x="40958" y="42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B27CE8A-A252-43C4-80D4-E0B6A32FD5B2}"/>
                  </a:ext>
                </a:extLst>
              </p:cNvPr>
              <p:cNvSpPr/>
              <p:nvPr/>
            </p:nvSpPr>
            <p:spPr>
              <a:xfrm>
                <a:off x="5838008" y="1680890"/>
                <a:ext cx="463568" cy="168562"/>
              </a:xfrm>
              <a:custGeom>
                <a:avLst/>
                <a:gdLst>
                  <a:gd name="connsiteX0" fmla="*/ 11131 w 463568"/>
                  <a:gd name="connsiteY0" fmla="*/ 2543 h 168562"/>
                  <a:gd name="connsiteX1" fmla="*/ 463568 w 463568"/>
                  <a:gd name="connsiteY1" fmla="*/ 139703 h 168562"/>
                  <a:gd name="connsiteX2" fmla="*/ 374033 w 463568"/>
                  <a:gd name="connsiteY2" fmla="*/ 147323 h 168562"/>
                  <a:gd name="connsiteX3" fmla="*/ 653 w 463568"/>
                  <a:gd name="connsiteY3" fmla="*/ 13021 h 168562"/>
                  <a:gd name="connsiteX4" fmla="*/ 11131 w 463568"/>
                  <a:gd name="connsiteY4" fmla="*/ 2543 h 16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568" h="168562">
                    <a:moveTo>
                      <a:pt x="11131" y="2543"/>
                    </a:moveTo>
                    <a:cubicBezTo>
                      <a:pt x="143528" y="-15554"/>
                      <a:pt x="361651" y="66361"/>
                      <a:pt x="463568" y="139703"/>
                    </a:cubicBezTo>
                    <a:cubicBezTo>
                      <a:pt x="434993" y="177803"/>
                      <a:pt x="407371" y="175898"/>
                      <a:pt x="374033" y="147323"/>
                    </a:cubicBezTo>
                    <a:cubicBezTo>
                      <a:pt x="340696" y="118748"/>
                      <a:pt x="166388" y="41596"/>
                      <a:pt x="653" y="13021"/>
                    </a:cubicBezTo>
                    <a:cubicBezTo>
                      <a:pt x="-1252" y="4448"/>
                      <a:pt x="653" y="-1267"/>
                      <a:pt x="11131" y="25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04F463DA-D3E8-4913-8045-F9CA12D247E1}"/>
                  </a:ext>
                </a:extLst>
              </p:cNvPr>
              <p:cNvSpPr/>
              <p:nvPr/>
            </p:nvSpPr>
            <p:spPr>
              <a:xfrm>
                <a:off x="5760556" y="1771635"/>
                <a:ext cx="100012" cy="16573"/>
              </a:xfrm>
              <a:custGeom>
                <a:avLst/>
                <a:gdLst>
                  <a:gd name="connsiteX0" fmla="*/ 100013 w 100012"/>
                  <a:gd name="connsiteY0" fmla="*/ 7049 h 16573"/>
                  <a:gd name="connsiteX1" fmla="*/ 59055 w 100012"/>
                  <a:gd name="connsiteY1" fmla="*/ 16574 h 16573"/>
                  <a:gd name="connsiteX2" fmla="*/ 0 w 100012"/>
                  <a:gd name="connsiteY2" fmla="*/ 8954 h 16573"/>
                  <a:gd name="connsiteX3" fmla="*/ 100013 w 100012"/>
                  <a:gd name="connsiteY3" fmla="*/ 7049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12" h="16573">
                    <a:moveTo>
                      <a:pt x="100013" y="7049"/>
                    </a:moveTo>
                    <a:cubicBezTo>
                      <a:pt x="86678" y="12764"/>
                      <a:pt x="70485" y="4191"/>
                      <a:pt x="59055" y="16574"/>
                    </a:cubicBezTo>
                    <a:cubicBezTo>
                      <a:pt x="39053" y="13716"/>
                      <a:pt x="20003" y="11811"/>
                      <a:pt x="0" y="8954"/>
                    </a:cubicBezTo>
                    <a:cubicBezTo>
                      <a:pt x="33338" y="-571"/>
                      <a:pt x="66675" y="-4381"/>
                      <a:pt x="100013" y="70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877B8BCE-DC83-4388-A8F9-9090536EED6A}"/>
                  </a:ext>
                </a:extLst>
              </p:cNvPr>
              <p:cNvSpPr/>
              <p:nvPr/>
            </p:nvSpPr>
            <p:spPr>
              <a:xfrm>
                <a:off x="6371109" y="1734269"/>
                <a:ext cx="785812" cy="415889"/>
              </a:xfrm>
              <a:custGeom>
                <a:avLst/>
                <a:gdLst>
                  <a:gd name="connsiteX0" fmla="*/ 785813 w 785812"/>
                  <a:gd name="connsiteY0" fmla="*/ 2505 h 415889"/>
                  <a:gd name="connsiteX1" fmla="*/ 0 w 785812"/>
                  <a:gd name="connsiteY1" fmla="*/ 415890 h 415889"/>
                  <a:gd name="connsiteX2" fmla="*/ 785813 w 785812"/>
                  <a:gd name="connsiteY2" fmla="*/ 2505 h 41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812" h="415889">
                    <a:moveTo>
                      <a:pt x="785813" y="2505"/>
                    </a:moveTo>
                    <a:cubicBezTo>
                      <a:pt x="496253" y="82515"/>
                      <a:pt x="239077" y="221580"/>
                      <a:pt x="0" y="415890"/>
                    </a:cubicBezTo>
                    <a:cubicBezTo>
                      <a:pt x="123825" y="165382"/>
                      <a:pt x="488632" y="-24165"/>
                      <a:pt x="785813" y="25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8902467-3219-4DA0-9F95-E73504F00B71}"/>
                  </a:ext>
                </a:extLst>
              </p:cNvPr>
              <p:cNvSpPr/>
              <p:nvPr/>
            </p:nvSpPr>
            <p:spPr>
              <a:xfrm>
                <a:off x="6521603" y="1885136"/>
                <a:ext cx="564832" cy="290739"/>
              </a:xfrm>
              <a:custGeom>
                <a:avLst/>
                <a:gdLst>
                  <a:gd name="connsiteX0" fmla="*/ 564832 w 564832"/>
                  <a:gd name="connsiteY0" fmla="*/ 2132 h 290739"/>
                  <a:gd name="connsiteX1" fmla="*/ 0 w 564832"/>
                  <a:gd name="connsiteY1" fmla="*/ 290740 h 290739"/>
                  <a:gd name="connsiteX2" fmla="*/ 564832 w 564832"/>
                  <a:gd name="connsiteY2" fmla="*/ 2132 h 29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4832" h="290739">
                    <a:moveTo>
                      <a:pt x="564832" y="2132"/>
                    </a:moveTo>
                    <a:cubicBezTo>
                      <a:pt x="353378" y="59282"/>
                      <a:pt x="172402" y="157390"/>
                      <a:pt x="0" y="290740"/>
                    </a:cubicBezTo>
                    <a:cubicBezTo>
                      <a:pt x="78105" y="117385"/>
                      <a:pt x="347663" y="-18823"/>
                      <a:pt x="564832" y="21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8" name="Graphic 5">
              <a:extLst>
                <a:ext uri="{FF2B5EF4-FFF2-40B4-BE49-F238E27FC236}">
                  <a16:creationId xmlns:a16="http://schemas.microsoft.com/office/drawing/2014/main" id="{5BC9D39C-E3FC-498E-A899-8332FD14E6A1}"/>
                </a:ext>
              </a:extLst>
            </p:cNvPr>
            <p:cNvGrpSpPr/>
            <p:nvPr/>
          </p:nvGrpSpPr>
          <p:grpSpPr>
            <a:xfrm rot="387512">
              <a:off x="6035984" y="1259694"/>
              <a:ext cx="449334" cy="374811"/>
              <a:chOff x="2241798" y="188588"/>
              <a:chExt cx="1063955" cy="887496"/>
            </a:xfrm>
            <a:grpFill/>
          </p:grpSpPr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3B644877-395C-430D-BAF2-391D96A96499}"/>
                  </a:ext>
                </a:extLst>
              </p:cNvPr>
              <p:cNvSpPr/>
              <p:nvPr/>
            </p:nvSpPr>
            <p:spPr>
              <a:xfrm>
                <a:off x="2244199" y="188588"/>
                <a:ext cx="913086" cy="675391"/>
              </a:xfrm>
              <a:custGeom>
                <a:avLst/>
                <a:gdLst>
                  <a:gd name="connsiteX0" fmla="*/ 499575 w 913086"/>
                  <a:gd name="connsiteY0" fmla="*/ 369332 h 675391"/>
                  <a:gd name="connsiteX1" fmla="*/ 572918 w 913086"/>
                  <a:gd name="connsiteY1" fmla="*/ 304562 h 675391"/>
                  <a:gd name="connsiteX2" fmla="*/ 564345 w 913086"/>
                  <a:gd name="connsiteY2" fmla="*/ 289322 h 675391"/>
                  <a:gd name="connsiteX3" fmla="*/ 499575 w 913086"/>
                  <a:gd name="connsiteY3" fmla="*/ 289322 h 675391"/>
                  <a:gd name="connsiteX4" fmla="*/ 477668 w 913086"/>
                  <a:gd name="connsiteY4" fmla="*/ 263604 h 675391"/>
                  <a:gd name="connsiteX5" fmla="*/ 520530 w 913086"/>
                  <a:gd name="connsiteY5" fmla="*/ 113109 h 675391"/>
                  <a:gd name="connsiteX6" fmla="*/ 566250 w 913086"/>
                  <a:gd name="connsiteY6" fmla="*/ 81677 h 675391"/>
                  <a:gd name="connsiteX7" fmla="*/ 775800 w 913086"/>
                  <a:gd name="connsiteY7" fmla="*/ 81677 h 675391"/>
                  <a:gd name="connsiteX8" fmla="*/ 808185 w 913086"/>
                  <a:gd name="connsiteY8" fmla="*/ 117872 h 675391"/>
                  <a:gd name="connsiteX9" fmla="*/ 808185 w 913086"/>
                  <a:gd name="connsiteY9" fmla="*/ 160734 h 675391"/>
                  <a:gd name="connsiteX10" fmla="*/ 879623 w 913086"/>
                  <a:gd name="connsiteY10" fmla="*/ 254079 h 675391"/>
                  <a:gd name="connsiteX11" fmla="*/ 912960 w 913086"/>
                  <a:gd name="connsiteY11" fmla="*/ 226457 h 675391"/>
                  <a:gd name="connsiteX12" fmla="*/ 911056 w 913086"/>
                  <a:gd name="connsiteY12" fmla="*/ 45482 h 675391"/>
                  <a:gd name="connsiteX13" fmla="*/ 872956 w 913086"/>
                  <a:gd name="connsiteY13" fmla="*/ 8334 h 675391"/>
                  <a:gd name="connsiteX14" fmla="*/ 510053 w 913086"/>
                  <a:gd name="connsiteY14" fmla="*/ 10239 h 675391"/>
                  <a:gd name="connsiteX15" fmla="*/ 456713 w 913086"/>
                  <a:gd name="connsiteY15" fmla="*/ 45482 h 675391"/>
                  <a:gd name="connsiteX16" fmla="*/ 397658 w 913086"/>
                  <a:gd name="connsiteY16" fmla="*/ 250269 h 675391"/>
                  <a:gd name="connsiteX17" fmla="*/ 348128 w 913086"/>
                  <a:gd name="connsiteY17" fmla="*/ 290274 h 675391"/>
                  <a:gd name="connsiteX18" fmla="*/ 254783 w 913086"/>
                  <a:gd name="connsiteY18" fmla="*/ 197882 h 675391"/>
                  <a:gd name="connsiteX19" fmla="*/ 254783 w 913086"/>
                  <a:gd name="connsiteY19" fmla="*/ 169307 h 675391"/>
                  <a:gd name="connsiteX20" fmla="*/ 241448 w 913086"/>
                  <a:gd name="connsiteY20" fmla="*/ 153114 h 675391"/>
                  <a:gd name="connsiteX21" fmla="*/ 199538 w 913086"/>
                  <a:gd name="connsiteY21" fmla="*/ 87392 h 675391"/>
                  <a:gd name="connsiteX22" fmla="*/ 149055 w 913086"/>
                  <a:gd name="connsiteY22" fmla="*/ 4524 h 675391"/>
                  <a:gd name="connsiteX23" fmla="*/ 128100 w 913086"/>
                  <a:gd name="connsiteY23" fmla="*/ 5477 h 675391"/>
                  <a:gd name="connsiteX24" fmla="*/ 125243 w 913086"/>
                  <a:gd name="connsiteY24" fmla="*/ 30242 h 675391"/>
                  <a:gd name="connsiteX25" fmla="*/ 144293 w 913086"/>
                  <a:gd name="connsiteY25" fmla="*/ 51197 h 675391"/>
                  <a:gd name="connsiteX26" fmla="*/ 146198 w 913086"/>
                  <a:gd name="connsiteY26" fmla="*/ 151209 h 675391"/>
                  <a:gd name="connsiteX27" fmla="*/ 112860 w 913086"/>
                  <a:gd name="connsiteY27" fmla="*/ 207407 h 675391"/>
                  <a:gd name="connsiteX28" fmla="*/ 36660 w 913086"/>
                  <a:gd name="connsiteY28" fmla="*/ 288369 h 675391"/>
                  <a:gd name="connsiteX29" fmla="*/ 3323 w 913086"/>
                  <a:gd name="connsiteY29" fmla="*/ 315992 h 675391"/>
                  <a:gd name="connsiteX30" fmla="*/ 7133 w 913086"/>
                  <a:gd name="connsiteY30" fmla="*/ 547449 h 675391"/>
                  <a:gd name="connsiteX31" fmla="*/ 37613 w 913086"/>
                  <a:gd name="connsiteY31" fmla="*/ 532209 h 675391"/>
                  <a:gd name="connsiteX32" fmla="*/ 377655 w 913086"/>
                  <a:gd name="connsiteY32" fmla="*/ 646509 h 675391"/>
                  <a:gd name="connsiteX33" fmla="*/ 417660 w 913086"/>
                  <a:gd name="connsiteY33" fmla="*/ 675084 h 675391"/>
                  <a:gd name="connsiteX34" fmla="*/ 431948 w 913086"/>
                  <a:gd name="connsiteY34" fmla="*/ 635079 h 675391"/>
                  <a:gd name="connsiteX35" fmla="*/ 499575 w 913086"/>
                  <a:gd name="connsiteY35" fmla="*/ 369332 h 67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13086" h="675391">
                    <a:moveTo>
                      <a:pt x="499575" y="369332"/>
                    </a:moveTo>
                    <a:cubicBezTo>
                      <a:pt x="518625" y="343614"/>
                      <a:pt x="548153" y="326469"/>
                      <a:pt x="572918" y="304562"/>
                    </a:cubicBezTo>
                    <a:cubicBezTo>
                      <a:pt x="570060" y="299799"/>
                      <a:pt x="567203" y="294084"/>
                      <a:pt x="564345" y="289322"/>
                    </a:cubicBezTo>
                    <a:cubicBezTo>
                      <a:pt x="542438" y="289322"/>
                      <a:pt x="521483" y="289322"/>
                      <a:pt x="499575" y="289322"/>
                    </a:cubicBezTo>
                    <a:cubicBezTo>
                      <a:pt x="483383" y="289322"/>
                      <a:pt x="472905" y="284559"/>
                      <a:pt x="477668" y="263604"/>
                    </a:cubicBezTo>
                    <a:cubicBezTo>
                      <a:pt x="489098" y="212169"/>
                      <a:pt x="499575" y="161687"/>
                      <a:pt x="520530" y="113109"/>
                    </a:cubicBezTo>
                    <a:cubicBezTo>
                      <a:pt x="530056" y="92154"/>
                      <a:pt x="541485" y="80724"/>
                      <a:pt x="566250" y="81677"/>
                    </a:cubicBezTo>
                    <a:cubicBezTo>
                      <a:pt x="635783" y="83582"/>
                      <a:pt x="706268" y="83582"/>
                      <a:pt x="775800" y="81677"/>
                    </a:cubicBezTo>
                    <a:cubicBezTo>
                      <a:pt x="804375" y="80724"/>
                      <a:pt x="811043" y="92154"/>
                      <a:pt x="808185" y="117872"/>
                    </a:cubicBezTo>
                    <a:cubicBezTo>
                      <a:pt x="806281" y="132159"/>
                      <a:pt x="808185" y="146447"/>
                      <a:pt x="808185" y="160734"/>
                    </a:cubicBezTo>
                    <a:cubicBezTo>
                      <a:pt x="808185" y="235029"/>
                      <a:pt x="809138" y="234077"/>
                      <a:pt x="879623" y="254079"/>
                    </a:cubicBezTo>
                    <a:cubicBezTo>
                      <a:pt x="910103" y="262652"/>
                      <a:pt x="913913" y="253127"/>
                      <a:pt x="912960" y="226457"/>
                    </a:cubicBezTo>
                    <a:cubicBezTo>
                      <a:pt x="911056" y="166449"/>
                      <a:pt x="909150" y="105489"/>
                      <a:pt x="911056" y="45482"/>
                    </a:cubicBezTo>
                    <a:cubicBezTo>
                      <a:pt x="912008" y="15954"/>
                      <a:pt x="901531" y="8334"/>
                      <a:pt x="872956" y="8334"/>
                    </a:cubicBezTo>
                    <a:cubicBezTo>
                      <a:pt x="751035" y="10239"/>
                      <a:pt x="631020" y="11192"/>
                      <a:pt x="510053" y="10239"/>
                    </a:cubicBezTo>
                    <a:cubicBezTo>
                      <a:pt x="481478" y="10239"/>
                      <a:pt x="467190" y="20717"/>
                      <a:pt x="456713" y="45482"/>
                    </a:cubicBezTo>
                    <a:cubicBezTo>
                      <a:pt x="429090" y="111204"/>
                      <a:pt x="409088" y="179784"/>
                      <a:pt x="397658" y="250269"/>
                    </a:cubicBezTo>
                    <a:cubicBezTo>
                      <a:pt x="391943" y="282654"/>
                      <a:pt x="378608" y="290274"/>
                      <a:pt x="348128" y="290274"/>
                    </a:cubicBezTo>
                    <a:cubicBezTo>
                      <a:pt x="255735" y="289322"/>
                      <a:pt x="255735" y="290274"/>
                      <a:pt x="254783" y="197882"/>
                    </a:cubicBezTo>
                    <a:cubicBezTo>
                      <a:pt x="254783" y="188357"/>
                      <a:pt x="254783" y="178832"/>
                      <a:pt x="254783" y="169307"/>
                    </a:cubicBezTo>
                    <a:cubicBezTo>
                      <a:pt x="254783" y="160734"/>
                      <a:pt x="250973" y="152162"/>
                      <a:pt x="241448" y="153114"/>
                    </a:cubicBezTo>
                    <a:cubicBezTo>
                      <a:pt x="183345" y="158829"/>
                      <a:pt x="195728" y="115967"/>
                      <a:pt x="199538" y="87392"/>
                    </a:cubicBezTo>
                    <a:cubicBezTo>
                      <a:pt x="205253" y="43577"/>
                      <a:pt x="175725" y="25479"/>
                      <a:pt x="149055" y="4524"/>
                    </a:cubicBezTo>
                    <a:cubicBezTo>
                      <a:pt x="142388" y="-1191"/>
                      <a:pt x="134768" y="-2143"/>
                      <a:pt x="128100" y="5477"/>
                    </a:cubicBezTo>
                    <a:cubicBezTo>
                      <a:pt x="121433" y="13097"/>
                      <a:pt x="115718" y="20717"/>
                      <a:pt x="125243" y="30242"/>
                    </a:cubicBezTo>
                    <a:cubicBezTo>
                      <a:pt x="131910" y="36909"/>
                      <a:pt x="139530" y="43577"/>
                      <a:pt x="144293" y="51197"/>
                    </a:cubicBezTo>
                    <a:cubicBezTo>
                      <a:pt x="163343" y="81677"/>
                      <a:pt x="165248" y="149304"/>
                      <a:pt x="146198" y="151209"/>
                    </a:cubicBezTo>
                    <a:cubicBezTo>
                      <a:pt x="105240" y="155972"/>
                      <a:pt x="110955" y="180737"/>
                      <a:pt x="112860" y="207407"/>
                    </a:cubicBezTo>
                    <a:cubicBezTo>
                      <a:pt x="116670" y="284559"/>
                      <a:pt x="116670" y="285512"/>
                      <a:pt x="36660" y="288369"/>
                    </a:cubicBezTo>
                    <a:cubicBezTo>
                      <a:pt x="16658" y="289322"/>
                      <a:pt x="5228" y="291227"/>
                      <a:pt x="3323" y="315992"/>
                    </a:cubicBezTo>
                    <a:cubicBezTo>
                      <a:pt x="-2392" y="393144"/>
                      <a:pt x="-487" y="470297"/>
                      <a:pt x="7133" y="547449"/>
                    </a:cubicBezTo>
                    <a:cubicBezTo>
                      <a:pt x="22373" y="548402"/>
                      <a:pt x="29993" y="538877"/>
                      <a:pt x="37613" y="532209"/>
                    </a:cubicBezTo>
                    <a:cubicBezTo>
                      <a:pt x="156675" y="427434"/>
                      <a:pt x="337650" y="488394"/>
                      <a:pt x="377655" y="646509"/>
                    </a:cubicBezTo>
                    <a:cubicBezTo>
                      <a:pt x="383370" y="670322"/>
                      <a:pt x="394800" y="676989"/>
                      <a:pt x="417660" y="675084"/>
                    </a:cubicBezTo>
                    <a:cubicBezTo>
                      <a:pt x="450045" y="671274"/>
                      <a:pt x="432900" y="648414"/>
                      <a:pt x="431948" y="635079"/>
                    </a:cubicBezTo>
                    <a:cubicBezTo>
                      <a:pt x="426233" y="538877"/>
                      <a:pt x="441473" y="447437"/>
                      <a:pt x="499575" y="3693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3C1BE349-8A3B-49DF-BFA5-69D4A73A6DBB}"/>
                  </a:ext>
                </a:extLst>
              </p:cNvPr>
              <p:cNvSpPr/>
              <p:nvPr/>
            </p:nvSpPr>
            <p:spPr>
              <a:xfrm>
                <a:off x="2719962" y="473142"/>
                <a:ext cx="585792" cy="602942"/>
              </a:xfrm>
              <a:custGeom>
                <a:avLst/>
                <a:gdLst>
                  <a:gd name="connsiteX0" fmla="*/ 294322 w 585792"/>
                  <a:gd name="connsiteY0" fmla="*/ 5 h 602942"/>
                  <a:gd name="connsiteX1" fmla="*/ 0 w 585792"/>
                  <a:gd name="connsiteY1" fmla="*/ 297185 h 602942"/>
                  <a:gd name="connsiteX2" fmla="*/ 288608 w 585792"/>
                  <a:gd name="connsiteY2" fmla="*/ 602938 h 602942"/>
                  <a:gd name="connsiteX3" fmla="*/ 585787 w 585792"/>
                  <a:gd name="connsiteY3" fmla="*/ 299090 h 602942"/>
                  <a:gd name="connsiteX4" fmla="*/ 294322 w 585792"/>
                  <a:gd name="connsiteY4" fmla="*/ 5 h 602942"/>
                  <a:gd name="connsiteX5" fmla="*/ 285750 w 585792"/>
                  <a:gd name="connsiteY5" fmla="*/ 516260 h 602942"/>
                  <a:gd name="connsiteX6" fmla="*/ 82868 w 585792"/>
                  <a:gd name="connsiteY6" fmla="*/ 293375 h 602942"/>
                  <a:gd name="connsiteX7" fmla="*/ 293370 w 585792"/>
                  <a:gd name="connsiteY7" fmla="*/ 83825 h 602942"/>
                  <a:gd name="connsiteX8" fmla="*/ 504825 w 585792"/>
                  <a:gd name="connsiteY8" fmla="*/ 306710 h 602942"/>
                  <a:gd name="connsiteX9" fmla="*/ 285750 w 585792"/>
                  <a:gd name="connsiteY9" fmla="*/ 516260 h 60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92" h="602942">
                    <a:moveTo>
                      <a:pt x="294322" y="5"/>
                    </a:moveTo>
                    <a:cubicBezTo>
                      <a:pt x="128588" y="5"/>
                      <a:pt x="0" y="129545"/>
                      <a:pt x="0" y="297185"/>
                    </a:cubicBezTo>
                    <a:cubicBezTo>
                      <a:pt x="0" y="462920"/>
                      <a:pt x="133350" y="603890"/>
                      <a:pt x="288608" y="602938"/>
                    </a:cubicBezTo>
                    <a:cubicBezTo>
                      <a:pt x="451485" y="601985"/>
                      <a:pt x="586740" y="463873"/>
                      <a:pt x="585787" y="299090"/>
                    </a:cubicBezTo>
                    <a:cubicBezTo>
                      <a:pt x="585787" y="129545"/>
                      <a:pt x="458153" y="-947"/>
                      <a:pt x="294322" y="5"/>
                    </a:cubicBezTo>
                    <a:close/>
                    <a:moveTo>
                      <a:pt x="285750" y="516260"/>
                    </a:moveTo>
                    <a:cubicBezTo>
                      <a:pt x="168593" y="515308"/>
                      <a:pt x="80963" y="420058"/>
                      <a:pt x="82868" y="293375"/>
                    </a:cubicBezTo>
                    <a:cubicBezTo>
                      <a:pt x="83820" y="171455"/>
                      <a:pt x="173355" y="82873"/>
                      <a:pt x="293370" y="83825"/>
                    </a:cubicBezTo>
                    <a:cubicBezTo>
                      <a:pt x="410528" y="84778"/>
                      <a:pt x="505778" y="185743"/>
                      <a:pt x="504825" y="306710"/>
                    </a:cubicBezTo>
                    <a:cubicBezTo>
                      <a:pt x="502920" y="425773"/>
                      <a:pt x="407670" y="517213"/>
                      <a:pt x="285750" y="516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5FDE7B79-AB87-47C3-9C5A-F43C3D0EB235}"/>
                  </a:ext>
                </a:extLst>
              </p:cNvPr>
              <p:cNvSpPr/>
              <p:nvPr/>
            </p:nvSpPr>
            <p:spPr>
              <a:xfrm>
                <a:off x="2241798" y="711272"/>
                <a:ext cx="352441" cy="363855"/>
              </a:xfrm>
              <a:custGeom>
                <a:avLst/>
                <a:gdLst>
                  <a:gd name="connsiteX0" fmla="*/ 177173 w 352441"/>
                  <a:gd name="connsiteY0" fmla="*/ 0 h 363855"/>
                  <a:gd name="connsiteX1" fmla="*/ 8 w 352441"/>
                  <a:gd name="connsiteY1" fmla="*/ 178118 h 363855"/>
                  <a:gd name="connsiteX2" fmla="*/ 177173 w 352441"/>
                  <a:gd name="connsiteY2" fmla="*/ 363855 h 363855"/>
                  <a:gd name="connsiteX3" fmla="*/ 352433 w 352441"/>
                  <a:gd name="connsiteY3" fmla="*/ 182880 h 363855"/>
                  <a:gd name="connsiteX4" fmla="*/ 177173 w 352441"/>
                  <a:gd name="connsiteY4" fmla="*/ 0 h 363855"/>
                  <a:gd name="connsiteX5" fmla="*/ 173363 w 352441"/>
                  <a:gd name="connsiteY5" fmla="*/ 278130 h 363855"/>
                  <a:gd name="connsiteX6" fmla="*/ 78113 w 352441"/>
                  <a:gd name="connsiteY6" fmla="*/ 180022 h 363855"/>
                  <a:gd name="connsiteX7" fmla="*/ 180983 w 352441"/>
                  <a:gd name="connsiteY7" fmla="*/ 85725 h 363855"/>
                  <a:gd name="connsiteX8" fmla="*/ 265756 w 352441"/>
                  <a:gd name="connsiteY8" fmla="*/ 173355 h 363855"/>
                  <a:gd name="connsiteX9" fmla="*/ 173363 w 352441"/>
                  <a:gd name="connsiteY9" fmla="*/ 278130 h 363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2441" h="363855">
                    <a:moveTo>
                      <a:pt x="177173" y="0"/>
                    </a:moveTo>
                    <a:cubicBezTo>
                      <a:pt x="75256" y="0"/>
                      <a:pt x="961" y="74295"/>
                      <a:pt x="8" y="178118"/>
                    </a:cubicBezTo>
                    <a:cubicBezTo>
                      <a:pt x="-944" y="277178"/>
                      <a:pt x="81923" y="363855"/>
                      <a:pt x="177173" y="363855"/>
                    </a:cubicBezTo>
                    <a:cubicBezTo>
                      <a:pt x="273376" y="363855"/>
                      <a:pt x="351481" y="282893"/>
                      <a:pt x="352433" y="182880"/>
                    </a:cubicBezTo>
                    <a:cubicBezTo>
                      <a:pt x="353386" y="84773"/>
                      <a:pt x="271471" y="953"/>
                      <a:pt x="177173" y="0"/>
                    </a:cubicBezTo>
                    <a:close/>
                    <a:moveTo>
                      <a:pt x="173363" y="278130"/>
                    </a:moveTo>
                    <a:cubicBezTo>
                      <a:pt x="121928" y="278130"/>
                      <a:pt x="79066" y="234315"/>
                      <a:pt x="78113" y="180022"/>
                    </a:cubicBezTo>
                    <a:cubicBezTo>
                      <a:pt x="78113" y="125730"/>
                      <a:pt x="120976" y="85725"/>
                      <a:pt x="180983" y="85725"/>
                    </a:cubicBezTo>
                    <a:cubicBezTo>
                      <a:pt x="231466" y="85725"/>
                      <a:pt x="264803" y="120968"/>
                      <a:pt x="265756" y="173355"/>
                    </a:cubicBezTo>
                    <a:cubicBezTo>
                      <a:pt x="265756" y="233363"/>
                      <a:pt x="226703" y="278130"/>
                      <a:pt x="173363" y="2781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9F65EA1-7490-4CB5-81F2-438B8B49602F}"/>
                  </a:ext>
                </a:extLst>
              </p:cNvPr>
              <p:cNvSpPr/>
              <p:nvPr/>
            </p:nvSpPr>
            <p:spPr>
              <a:xfrm>
                <a:off x="2898063" y="655018"/>
                <a:ext cx="230520" cy="229625"/>
              </a:xfrm>
              <a:custGeom>
                <a:avLst/>
                <a:gdLst>
                  <a:gd name="connsiteX0" fmla="*/ 120031 w 230520"/>
                  <a:gd name="connsiteY0" fmla="*/ 57 h 229625"/>
                  <a:gd name="connsiteX1" fmla="*/ 16 w 230520"/>
                  <a:gd name="connsiteY1" fmla="*/ 111500 h 229625"/>
                  <a:gd name="connsiteX2" fmla="*/ 113363 w 230520"/>
                  <a:gd name="connsiteY2" fmla="*/ 229610 h 229625"/>
                  <a:gd name="connsiteX3" fmla="*/ 230521 w 230520"/>
                  <a:gd name="connsiteY3" fmla="*/ 121025 h 229625"/>
                  <a:gd name="connsiteX4" fmla="*/ 120031 w 230520"/>
                  <a:gd name="connsiteY4" fmla="*/ 57 h 22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20" h="229625">
                    <a:moveTo>
                      <a:pt x="120031" y="57"/>
                    </a:moveTo>
                    <a:cubicBezTo>
                      <a:pt x="49546" y="-1848"/>
                      <a:pt x="968" y="43872"/>
                      <a:pt x="16" y="111500"/>
                    </a:cubicBezTo>
                    <a:cubicBezTo>
                      <a:pt x="-937" y="183890"/>
                      <a:pt x="41926" y="227705"/>
                      <a:pt x="113363" y="229610"/>
                    </a:cubicBezTo>
                    <a:cubicBezTo>
                      <a:pt x="181943" y="230562"/>
                      <a:pt x="229568" y="187700"/>
                      <a:pt x="230521" y="121025"/>
                    </a:cubicBezTo>
                    <a:cubicBezTo>
                      <a:pt x="230521" y="58160"/>
                      <a:pt x="180038" y="1962"/>
                      <a:pt x="120031" y="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CC32001F-C710-4C16-819D-6981EB90AA52}"/>
              </a:ext>
            </a:extLst>
          </p:cNvPr>
          <p:cNvSpPr/>
          <p:nvPr/>
        </p:nvSpPr>
        <p:spPr>
          <a:xfrm>
            <a:off x="9225207" y="3152142"/>
            <a:ext cx="565630" cy="401679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03B0F0C2-0E3D-4F0B-9EAE-95F21E91D77B}"/>
              </a:ext>
            </a:extLst>
          </p:cNvPr>
          <p:cNvGrpSpPr/>
          <p:nvPr/>
        </p:nvGrpSpPr>
        <p:grpSpPr>
          <a:xfrm>
            <a:off x="10389071" y="3000264"/>
            <a:ext cx="575146" cy="644813"/>
            <a:chOff x="6979749" y="3546466"/>
            <a:chExt cx="1039018" cy="1164875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003EC17C-319E-49E3-9BB1-3B20D284827C}"/>
                </a:ext>
              </a:extLst>
            </p:cNvPr>
            <p:cNvGrpSpPr/>
            <p:nvPr/>
          </p:nvGrpSpPr>
          <p:grpSpPr>
            <a:xfrm>
              <a:off x="6979749" y="3546466"/>
              <a:ext cx="1039018" cy="1159527"/>
              <a:chOff x="6988028" y="2993902"/>
              <a:chExt cx="1543191" cy="1722175"/>
            </a:xfrm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409EF394-6C29-457A-859A-30DE51B8F8B9}"/>
                  </a:ext>
                </a:extLst>
              </p:cNvPr>
              <p:cNvSpPr/>
              <p:nvPr/>
            </p:nvSpPr>
            <p:spPr>
              <a:xfrm>
                <a:off x="6988028" y="2993902"/>
                <a:ext cx="365617" cy="1722175"/>
              </a:xfrm>
              <a:custGeom>
                <a:avLst/>
                <a:gdLst>
                  <a:gd name="connsiteX0" fmla="*/ 236706 w 365617"/>
                  <a:gd name="connsiteY0" fmla="*/ 1511487 h 1722175"/>
                  <a:gd name="connsiteX1" fmla="*/ 236706 w 365617"/>
                  <a:gd name="connsiteY1" fmla="*/ 1602933 h 1722175"/>
                  <a:gd name="connsiteX2" fmla="*/ 288114 w 365617"/>
                  <a:gd name="connsiteY2" fmla="*/ 1602933 h 1722175"/>
                  <a:gd name="connsiteX3" fmla="*/ 288114 w 365617"/>
                  <a:gd name="connsiteY3" fmla="*/ 1511487 h 1722175"/>
                  <a:gd name="connsiteX4" fmla="*/ 157104 w 365617"/>
                  <a:gd name="connsiteY4" fmla="*/ 1511487 h 1722175"/>
                  <a:gd name="connsiteX5" fmla="*/ 157104 w 365617"/>
                  <a:gd name="connsiteY5" fmla="*/ 1602933 h 1722175"/>
                  <a:gd name="connsiteX6" fmla="*/ 208513 w 365617"/>
                  <a:gd name="connsiteY6" fmla="*/ 1602933 h 1722175"/>
                  <a:gd name="connsiteX7" fmla="*/ 208513 w 365617"/>
                  <a:gd name="connsiteY7" fmla="*/ 1511487 h 1722175"/>
                  <a:gd name="connsiteX8" fmla="*/ 77503 w 365617"/>
                  <a:gd name="connsiteY8" fmla="*/ 1511487 h 1722175"/>
                  <a:gd name="connsiteX9" fmla="*/ 77503 w 365617"/>
                  <a:gd name="connsiteY9" fmla="*/ 1602933 h 1722175"/>
                  <a:gd name="connsiteX10" fmla="*/ 128912 w 365617"/>
                  <a:gd name="connsiteY10" fmla="*/ 1602933 h 1722175"/>
                  <a:gd name="connsiteX11" fmla="*/ 128912 w 365617"/>
                  <a:gd name="connsiteY11" fmla="*/ 1511487 h 1722175"/>
                  <a:gd name="connsiteX12" fmla="*/ 236706 w 365617"/>
                  <a:gd name="connsiteY12" fmla="*/ 1366393 h 1722175"/>
                  <a:gd name="connsiteX13" fmla="*/ 236706 w 365617"/>
                  <a:gd name="connsiteY13" fmla="*/ 1457840 h 1722175"/>
                  <a:gd name="connsiteX14" fmla="*/ 288114 w 365617"/>
                  <a:gd name="connsiteY14" fmla="*/ 1457840 h 1722175"/>
                  <a:gd name="connsiteX15" fmla="*/ 288114 w 365617"/>
                  <a:gd name="connsiteY15" fmla="*/ 1366393 h 1722175"/>
                  <a:gd name="connsiteX16" fmla="*/ 157104 w 365617"/>
                  <a:gd name="connsiteY16" fmla="*/ 1366393 h 1722175"/>
                  <a:gd name="connsiteX17" fmla="*/ 157104 w 365617"/>
                  <a:gd name="connsiteY17" fmla="*/ 1457840 h 1722175"/>
                  <a:gd name="connsiteX18" fmla="*/ 208513 w 365617"/>
                  <a:gd name="connsiteY18" fmla="*/ 1457840 h 1722175"/>
                  <a:gd name="connsiteX19" fmla="*/ 208513 w 365617"/>
                  <a:gd name="connsiteY19" fmla="*/ 1366393 h 1722175"/>
                  <a:gd name="connsiteX20" fmla="*/ 77503 w 365617"/>
                  <a:gd name="connsiteY20" fmla="*/ 1366393 h 1722175"/>
                  <a:gd name="connsiteX21" fmla="*/ 77503 w 365617"/>
                  <a:gd name="connsiteY21" fmla="*/ 1457840 h 1722175"/>
                  <a:gd name="connsiteX22" fmla="*/ 128912 w 365617"/>
                  <a:gd name="connsiteY22" fmla="*/ 1457840 h 1722175"/>
                  <a:gd name="connsiteX23" fmla="*/ 128912 w 365617"/>
                  <a:gd name="connsiteY23" fmla="*/ 1366393 h 1722175"/>
                  <a:gd name="connsiteX24" fmla="*/ 236706 w 365617"/>
                  <a:gd name="connsiteY24" fmla="*/ 1221299 h 1722175"/>
                  <a:gd name="connsiteX25" fmla="*/ 236706 w 365617"/>
                  <a:gd name="connsiteY25" fmla="*/ 1312746 h 1722175"/>
                  <a:gd name="connsiteX26" fmla="*/ 288114 w 365617"/>
                  <a:gd name="connsiteY26" fmla="*/ 1312746 h 1722175"/>
                  <a:gd name="connsiteX27" fmla="*/ 288114 w 365617"/>
                  <a:gd name="connsiteY27" fmla="*/ 1221299 h 1722175"/>
                  <a:gd name="connsiteX28" fmla="*/ 157104 w 365617"/>
                  <a:gd name="connsiteY28" fmla="*/ 1221299 h 1722175"/>
                  <a:gd name="connsiteX29" fmla="*/ 157104 w 365617"/>
                  <a:gd name="connsiteY29" fmla="*/ 1312746 h 1722175"/>
                  <a:gd name="connsiteX30" fmla="*/ 208513 w 365617"/>
                  <a:gd name="connsiteY30" fmla="*/ 1312746 h 1722175"/>
                  <a:gd name="connsiteX31" fmla="*/ 208513 w 365617"/>
                  <a:gd name="connsiteY31" fmla="*/ 1221299 h 1722175"/>
                  <a:gd name="connsiteX32" fmla="*/ 77503 w 365617"/>
                  <a:gd name="connsiteY32" fmla="*/ 1221299 h 1722175"/>
                  <a:gd name="connsiteX33" fmla="*/ 77503 w 365617"/>
                  <a:gd name="connsiteY33" fmla="*/ 1312746 h 1722175"/>
                  <a:gd name="connsiteX34" fmla="*/ 128912 w 365617"/>
                  <a:gd name="connsiteY34" fmla="*/ 1312746 h 1722175"/>
                  <a:gd name="connsiteX35" fmla="*/ 128912 w 365617"/>
                  <a:gd name="connsiteY35" fmla="*/ 1221299 h 1722175"/>
                  <a:gd name="connsiteX36" fmla="*/ 236706 w 365617"/>
                  <a:gd name="connsiteY36" fmla="*/ 1076205 h 1722175"/>
                  <a:gd name="connsiteX37" fmla="*/ 236706 w 365617"/>
                  <a:gd name="connsiteY37" fmla="*/ 1167652 h 1722175"/>
                  <a:gd name="connsiteX38" fmla="*/ 288114 w 365617"/>
                  <a:gd name="connsiteY38" fmla="*/ 1167652 h 1722175"/>
                  <a:gd name="connsiteX39" fmla="*/ 288114 w 365617"/>
                  <a:gd name="connsiteY39" fmla="*/ 1076205 h 1722175"/>
                  <a:gd name="connsiteX40" fmla="*/ 157104 w 365617"/>
                  <a:gd name="connsiteY40" fmla="*/ 1076205 h 1722175"/>
                  <a:gd name="connsiteX41" fmla="*/ 157104 w 365617"/>
                  <a:gd name="connsiteY41" fmla="*/ 1167652 h 1722175"/>
                  <a:gd name="connsiteX42" fmla="*/ 208513 w 365617"/>
                  <a:gd name="connsiteY42" fmla="*/ 1167652 h 1722175"/>
                  <a:gd name="connsiteX43" fmla="*/ 208513 w 365617"/>
                  <a:gd name="connsiteY43" fmla="*/ 1076205 h 1722175"/>
                  <a:gd name="connsiteX44" fmla="*/ 77503 w 365617"/>
                  <a:gd name="connsiteY44" fmla="*/ 1076205 h 1722175"/>
                  <a:gd name="connsiteX45" fmla="*/ 77503 w 365617"/>
                  <a:gd name="connsiteY45" fmla="*/ 1167652 h 1722175"/>
                  <a:gd name="connsiteX46" fmla="*/ 128912 w 365617"/>
                  <a:gd name="connsiteY46" fmla="*/ 1167652 h 1722175"/>
                  <a:gd name="connsiteX47" fmla="*/ 128912 w 365617"/>
                  <a:gd name="connsiteY47" fmla="*/ 1076205 h 1722175"/>
                  <a:gd name="connsiteX48" fmla="*/ 236706 w 365617"/>
                  <a:gd name="connsiteY48" fmla="*/ 931111 h 1722175"/>
                  <a:gd name="connsiteX49" fmla="*/ 236706 w 365617"/>
                  <a:gd name="connsiteY49" fmla="*/ 1022558 h 1722175"/>
                  <a:gd name="connsiteX50" fmla="*/ 288114 w 365617"/>
                  <a:gd name="connsiteY50" fmla="*/ 1022558 h 1722175"/>
                  <a:gd name="connsiteX51" fmla="*/ 288114 w 365617"/>
                  <a:gd name="connsiteY51" fmla="*/ 931111 h 1722175"/>
                  <a:gd name="connsiteX52" fmla="*/ 157104 w 365617"/>
                  <a:gd name="connsiteY52" fmla="*/ 931111 h 1722175"/>
                  <a:gd name="connsiteX53" fmla="*/ 157104 w 365617"/>
                  <a:gd name="connsiteY53" fmla="*/ 1022558 h 1722175"/>
                  <a:gd name="connsiteX54" fmla="*/ 208513 w 365617"/>
                  <a:gd name="connsiteY54" fmla="*/ 1022558 h 1722175"/>
                  <a:gd name="connsiteX55" fmla="*/ 208513 w 365617"/>
                  <a:gd name="connsiteY55" fmla="*/ 931111 h 1722175"/>
                  <a:gd name="connsiteX56" fmla="*/ 77503 w 365617"/>
                  <a:gd name="connsiteY56" fmla="*/ 931111 h 1722175"/>
                  <a:gd name="connsiteX57" fmla="*/ 77503 w 365617"/>
                  <a:gd name="connsiteY57" fmla="*/ 1022558 h 1722175"/>
                  <a:gd name="connsiteX58" fmla="*/ 128912 w 365617"/>
                  <a:gd name="connsiteY58" fmla="*/ 1022558 h 1722175"/>
                  <a:gd name="connsiteX59" fmla="*/ 128912 w 365617"/>
                  <a:gd name="connsiteY59" fmla="*/ 931111 h 1722175"/>
                  <a:gd name="connsiteX60" fmla="*/ 236706 w 365617"/>
                  <a:gd name="connsiteY60" fmla="*/ 786018 h 1722175"/>
                  <a:gd name="connsiteX61" fmla="*/ 236706 w 365617"/>
                  <a:gd name="connsiteY61" fmla="*/ 877464 h 1722175"/>
                  <a:gd name="connsiteX62" fmla="*/ 288114 w 365617"/>
                  <a:gd name="connsiteY62" fmla="*/ 877464 h 1722175"/>
                  <a:gd name="connsiteX63" fmla="*/ 288114 w 365617"/>
                  <a:gd name="connsiteY63" fmla="*/ 786018 h 1722175"/>
                  <a:gd name="connsiteX64" fmla="*/ 157104 w 365617"/>
                  <a:gd name="connsiteY64" fmla="*/ 786018 h 1722175"/>
                  <a:gd name="connsiteX65" fmla="*/ 157104 w 365617"/>
                  <a:gd name="connsiteY65" fmla="*/ 877464 h 1722175"/>
                  <a:gd name="connsiteX66" fmla="*/ 208513 w 365617"/>
                  <a:gd name="connsiteY66" fmla="*/ 877464 h 1722175"/>
                  <a:gd name="connsiteX67" fmla="*/ 208513 w 365617"/>
                  <a:gd name="connsiteY67" fmla="*/ 786018 h 1722175"/>
                  <a:gd name="connsiteX68" fmla="*/ 77503 w 365617"/>
                  <a:gd name="connsiteY68" fmla="*/ 786018 h 1722175"/>
                  <a:gd name="connsiteX69" fmla="*/ 77503 w 365617"/>
                  <a:gd name="connsiteY69" fmla="*/ 877464 h 1722175"/>
                  <a:gd name="connsiteX70" fmla="*/ 128912 w 365617"/>
                  <a:gd name="connsiteY70" fmla="*/ 877464 h 1722175"/>
                  <a:gd name="connsiteX71" fmla="*/ 128912 w 365617"/>
                  <a:gd name="connsiteY71" fmla="*/ 786018 h 1722175"/>
                  <a:gd name="connsiteX72" fmla="*/ 236706 w 365617"/>
                  <a:gd name="connsiteY72" fmla="*/ 640924 h 1722175"/>
                  <a:gd name="connsiteX73" fmla="*/ 236706 w 365617"/>
                  <a:gd name="connsiteY73" fmla="*/ 732371 h 1722175"/>
                  <a:gd name="connsiteX74" fmla="*/ 288114 w 365617"/>
                  <a:gd name="connsiteY74" fmla="*/ 732371 h 1722175"/>
                  <a:gd name="connsiteX75" fmla="*/ 288114 w 365617"/>
                  <a:gd name="connsiteY75" fmla="*/ 640924 h 1722175"/>
                  <a:gd name="connsiteX76" fmla="*/ 157104 w 365617"/>
                  <a:gd name="connsiteY76" fmla="*/ 640924 h 1722175"/>
                  <a:gd name="connsiteX77" fmla="*/ 157104 w 365617"/>
                  <a:gd name="connsiteY77" fmla="*/ 732371 h 1722175"/>
                  <a:gd name="connsiteX78" fmla="*/ 208513 w 365617"/>
                  <a:gd name="connsiteY78" fmla="*/ 732371 h 1722175"/>
                  <a:gd name="connsiteX79" fmla="*/ 208513 w 365617"/>
                  <a:gd name="connsiteY79" fmla="*/ 640924 h 1722175"/>
                  <a:gd name="connsiteX80" fmla="*/ 77503 w 365617"/>
                  <a:gd name="connsiteY80" fmla="*/ 640924 h 1722175"/>
                  <a:gd name="connsiteX81" fmla="*/ 77503 w 365617"/>
                  <a:gd name="connsiteY81" fmla="*/ 732371 h 1722175"/>
                  <a:gd name="connsiteX82" fmla="*/ 128912 w 365617"/>
                  <a:gd name="connsiteY82" fmla="*/ 732371 h 1722175"/>
                  <a:gd name="connsiteX83" fmla="*/ 128912 w 365617"/>
                  <a:gd name="connsiteY83" fmla="*/ 640924 h 1722175"/>
                  <a:gd name="connsiteX84" fmla="*/ 236706 w 365617"/>
                  <a:gd name="connsiteY84" fmla="*/ 495830 h 1722175"/>
                  <a:gd name="connsiteX85" fmla="*/ 236706 w 365617"/>
                  <a:gd name="connsiteY85" fmla="*/ 587277 h 1722175"/>
                  <a:gd name="connsiteX86" fmla="*/ 288114 w 365617"/>
                  <a:gd name="connsiteY86" fmla="*/ 587277 h 1722175"/>
                  <a:gd name="connsiteX87" fmla="*/ 288114 w 365617"/>
                  <a:gd name="connsiteY87" fmla="*/ 495830 h 1722175"/>
                  <a:gd name="connsiteX88" fmla="*/ 157104 w 365617"/>
                  <a:gd name="connsiteY88" fmla="*/ 495830 h 1722175"/>
                  <a:gd name="connsiteX89" fmla="*/ 157104 w 365617"/>
                  <a:gd name="connsiteY89" fmla="*/ 587277 h 1722175"/>
                  <a:gd name="connsiteX90" fmla="*/ 208513 w 365617"/>
                  <a:gd name="connsiteY90" fmla="*/ 587277 h 1722175"/>
                  <a:gd name="connsiteX91" fmla="*/ 208513 w 365617"/>
                  <a:gd name="connsiteY91" fmla="*/ 495830 h 1722175"/>
                  <a:gd name="connsiteX92" fmla="*/ 77503 w 365617"/>
                  <a:gd name="connsiteY92" fmla="*/ 495830 h 1722175"/>
                  <a:gd name="connsiteX93" fmla="*/ 77503 w 365617"/>
                  <a:gd name="connsiteY93" fmla="*/ 587277 h 1722175"/>
                  <a:gd name="connsiteX94" fmla="*/ 128912 w 365617"/>
                  <a:gd name="connsiteY94" fmla="*/ 587277 h 1722175"/>
                  <a:gd name="connsiteX95" fmla="*/ 128912 w 365617"/>
                  <a:gd name="connsiteY95" fmla="*/ 495830 h 1722175"/>
                  <a:gd name="connsiteX96" fmla="*/ 236706 w 365617"/>
                  <a:gd name="connsiteY96" fmla="*/ 350737 h 1722175"/>
                  <a:gd name="connsiteX97" fmla="*/ 236706 w 365617"/>
                  <a:gd name="connsiteY97" fmla="*/ 442183 h 1722175"/>
                  <a:gd name="connsiteX98" fmla="*/ 288114 w 365617"/>
                  <a:gd name="connsiteY98" fmla="*/ 442183 h 1722175"/>
                  <a:gd name="connsiteX99" fmla="*/ 288114 w 365617"/>
                  <a:gd name="connsiteY99" fmla="*/ 350737 h 1722175"/>
                  <a:gd name="connsiteX100" fmla="*/ 157104 w 365617"/>
                  <a:gd name="connsiteY100" fmla="*/ 350737 h 1722175"/>
                  <a:gd name="connsiteX101" fmla="*/ 157104 w 365617"/>
                  <a:gd name="connsiteY101" fmla="*/ 442183 h 1722175"/>
                  <a:gd name="connsiteX102" fmla="*/ 208513 w 365617"/>
                  <a:gd name="connsiteY102" fmla="*/ 442183 h 1722175"/>
                  <a:gd name="connsiteX103" fmla="*/ 208513 w 365617"/>
                  <a:gd name="connsiteY103" fmla="*/ 350737 h 1722175"/>
                  <a:gd name="connsiteX104" fmla="*/ 77503 w 365617"/>
                  <a:gd name="connsiteY104" fmla="*/ 350737 h 1722175"/>
                  <a:gd name="connsiteX105" fmla="*/ 77503 w 365617"/>
                  <a:gd name="connsiteY105" fmla="*/ 442183 h 1722175"/>
                  <a:gd name="connsiteX106" fmla="*/ 128912 w 365617"/>
                  <a:gd name="connsiteY106" fmla="*/ 442183 h 1722175"/>
                  <a:gd name="connsiteX107" fmla="*/ 128912 w 365617"/>
                  <a:gd name="connsiteY107" fmla="*/ 350737 h 1722175"/>
                  <a:gd name="connsiteX108" fmla="*/ 238003 w 365617"/>
                  <a:gd name="connsiteY108" fmla="*/ 166324 h 1722175"/>
                  <a:gd name="connsiteX109" fmla="*/ 238003 w 365617"/>
                  <a:gd name="connsiteY109" fmla="*/ 257771 h 1722175"/>
                  <a:gd name="connsiteX110" fmla="*/ 289411 w 365617"/>
                  <a:gd name="connsiteY110" fmla="*/ 257771 h 1722175"/>
                  <a:gd name="connsiteX111" fmla="*/ 289411 w 365617"/>
                  <a:gd name="connsiteY111" fmla="*/ 166324 h 1722175"/>
                  <a:gd name="connsiteX112" fmla="*/ 158401 w 365617"/>
                  <a:gd name="connsiteY112" fmla="*/ 166324 h 1722175"/>
                  <a:gd name="connsiteX113" fmla="*/ 158401 w 365617"/>
                  <a:gd name="connsiteY113" fmla="*/ 257771 h 1722175"/>
                  <a:gd name="connsiteX114" fmla="*/ 209810 w 365617"/>
                  <a:gd name="connsiteY114" fmla="*/ 257771 h 1722175"/>
                  <a:gd name="connsiteX115" fmla="*/ 209810 w 365617"/>
                  <a:gd name="connsiteY115" fmla="*/ 166324 h 1722175"/>
                  <a:gd name="connsiteX116" fmla="*/ 78800 w 365617"/>
                  <a:gd name="connsiteY116" fmla="*/ 166324 h 1722175"/>
                  <a:gd name="connsiteX117" fmla="*/ 78800 w 365617"/>
                  <a:gd name="connsiteY117" fmla="*/ 257771 h 1722175"/>
                  <a:gd name="connsiteX118" fmla="*/ 130209 w 365617"/>
                  <a:gd name="connsiteY118" fmla="*/ 257771 h 1722175"/>
                  <a:gd name="connsiteX119" fmla="*/ 130209 w 365617"/>
                  <a:gd name="connsiteY119" fmla="*/ 166324 h 1722175"/>
                  <a:gd name="connsiteX120" fmla="*/ 164646 w 365617"/>
                  <a:gd name="connsiteY120" fmla="*/ 0 h 1722175"/>
                  <a:gd name="connsiteX121" fmla="*/ 200971 w 365617"/>
                  <a:gd name="connsiteY121" fmla="*/ 0 h 1722175"/>
                  <a:gd name="connsiteX122" fmla="*/ 200971 w 365617"/>
                  <a:gd name="connsiteY122" fmla="*/ 121844 h 1722175"/>
                  <a:gd name="connsiteX123" fmla="*/ 321528 w 365617"/>
                  <a:gd name="connsiteY123" fmla="*/ 121844 h 1722175"/>
                  <a:gd name="connsiteX124" fmla="*/ 321528 w 365617"/>
                  <a:gd name="connsiteY124" fmla="*/ 288040 h 1722175"/>
                  <a:gd name="connsiteX125" fmla="*/ 365617 w 365617"/>
                  <a:gd name="connsiteY125" fmla="*/ 288040 h 1722175"/>
                  <a:gd name="connsiteX126" fmla="*/ 365617 w 365617"/>
                  <a:gd name="connsiteY126" fmla="*/ 1722175 h 1722175"/>
                  <a:gd name="connsiteX127" fmla="*/ 0 w 365617"/>
                  <a:gd name="connsiteY127" fmla="*/ 1722175 h 1722175"/>
                  <a:gd name="connsiteX128" fmla="*/ 0 w 365617"/>
                  <a:gd name="connsiteY128" fmla="*/ 288040 h 1722175"/>
                  <a:gd name="connsiteX129" fmla="*/ 44089 w 365617"/>
                  <a:gd name="connsiteY129" fmla="*/ 288040 h 1722175"/>
                  <a:gd name="connsiteX130" fmla="*/ 44089 w 365617"/>
                  <a:gd name="connsiteY130" fmla="*/ 121844 h 1722175"/>
                  <a:gd name="connsiteX131" fmla="*/ 164646 w 365617"/>
                  <a:gd name="connsiteY131" fmla="*/ 121844 h 172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365617" h="1722175">
                    <a:moveTo>
                      <a:pt x="236706" y="1511487"/>
                    </a:moveTo>
                    <a:lnTo>
                      <a:pt x="236706" y="1602933"/>
                    </a:lnTo>
                    <a:lnTo>
                      <a:pt x="288114" y="1602933"/>
                    </a:lnTo>
                    <a:lnTo>
                      <a:pt x="288114" y="1511487"/>
                    </a:lnTo>
                    <a:close/>
                    <a:moveTo>
                      <a:pt x="157104" y="1511487"/>
                    </a:moveTo>
                    <a:lnTo>
                      <a:pt x="157104" y="1602933"/>
                    </a:lnTo>
                    <a:lnTo>
                      <a:pt x="208513" y="1602933"/>
                    </a:lnTo>
                    <a:lnTo>
                      <a:pt x="208513" y="1511487"/>
                    </a:lnTo>
                    <a:close/>
                    <a:moveTo>
                      <a:pt x="77503" y="1511487"/>
                    </a:moveTo>
                    <a:lnTo>
                      <a:pt x="77503" y="1602933"/>
                    </a:lnTo>
                    <a:lnTo>
                      <a:pt x="128912" y="1602933"/>
                    </a:lnTo>
                    <a:lnTo>
                      <a:pt x="128912" y="1511487"/>
                    </a:lnTo>
                    <a:close/>
                    <a:moveTo>
                      <a:pt x="236706" y="1366393"/>
                    </a:moveTo>
                    <a:lnTo>
                      <a:pt x="236706" y="1457840"/>
                    </a:lnTo>
                    <a:lnTo>
                      <a:pt x="288114" y="1457840"/>
                    </a:lnTo>
                    <a:lnTo>
                      <a:pt x="288114" y="1366393"/>
                    </a:lnTo>
                    <a:close/>
                    <a:moveTo>
                      <a:pt x="157104" y="1366393"/>
                    </a:moveTo>
                    <a:lnTo>
                      <a:pt x="157104" y="1457840"/>
                    </a:lnTo>
                    <a:lnTo>
                      <a:pt x="208513" y="1457840"/>
                    </a:lnTo>
                    <a:lnTo>
                      <a:pt x="208513" y="1366393"/>
                    </a:lnTo>
                    <a:close/>
                    <a:moveTo>
                      <a:pt x="77503" y="1366393"/>
                    </a:moveTo>
                    <a:lnTo>
                      <a:pt x="77503" y="1457840"/>
                    </a:lnTo>
                    <a:lnTo>
                      <a:pt x="128912" y="1457840"/>
                    </a:lnTo>
                    <a:lnTo>
                      <a:pt x="128912" y="1366393"/>
                    </a:lnTo>
                    <a:close/>
                    <a:moveTo>
                      <a:pt x="236706" y="1221299"/>
                    </a:moveTo>
                    <a:lnTo>
                      <a:pt x="236706" y="1312746"/>
                    </a:lnTo>
                    <a:lnTo>
                      <a:pt x="288114" y="1312746"/>
                    </a:lnTo>
                    <a:lnTo>
                      <a:pt x="288114" y="1221299"/>
                    </a:lnTo>
                    <a:close/>
                    <a:moveTo>
                      <a:pt x="157104" y="1221299"/>
                    </a:moveTo>
                    <a:lnTo>
                      <a:pt x="157104" y="1312746"/>
                    </a:lnTo>
                    <a:lnTo>
                      <a:pt x="208513" y="1312746"/>
                    </a:lnTo>
                    <a:lnTo>
                      <a:pt x="208513" y="1221299"/>
                    </a:lnTo>
                    <a:close/>
                    <a:moveTo>
                      <a:pt x="77503" y="1221299"/>
                    </a:moveTo>
                    <a:lnTo>
                      <a:pt x="77503" y="1312746"/>
                    </a:lnTo>
                    <a:lnTo>
                      <a:pt x="128912" y="1312746"/>
                    </a:lnTo>
                    <a:lnTo>
                      <a:pt x="128912" y="1221299"/>
                    </a:lnTo>
                    <a:close/>
                    <a:moveTo>
                      <a:pt x="236706" y="1076205"/>
                    </a:moveTo>
                    <a:lnTo>
                      <a:pt x="236706" y="1167652"/>
                    </a:lnTo>
                    <a:lnTo>
                      <a:pt x="288114" y="1167652"/>
                    </a:lnTo>
                    <a:lnTo>
                      <a:pt x="288114" y="1076205"/>
                    </a:lnTo>
                    <a:close/>
                    <a:moveTo>
                      <a:pt x="157104" y="1076205"/>
                    </a:moveTo>
                    <a:lnTo>
                      <a:pt x="157104" y="1167652"/>
                    </a:lnTo>
                    <a:lnTo>
                      <a:pt x="208513" y="1167652"/>
                    </a:lnTo>
                    <a:lnTo>
                      <a:pt x="208513" y="1076205"/>
                    </a:lnTo>
                    <a:close/>
                    <a:moveTo>
                      <a:pt x="77503" y="1076205"/>
                    </a:moveTo>
                    <a:lnTo>
                      <a:pt x="77503" y="1167652"/>
                    </a:lnTo>
                    <a:lnTo>
                      <a:pt x="128912" y="1167652"/>
                    </a:lnTo>
                    <a:lnTo>
                      <a:pt x="128912" y="1076205"/>
                    </a:lnTo>
                    <a:close/>
                    <a:moveTo>
                      <a:pt x="236706" y="931111"/>
                    </a:moveTo>
                    <a:lnTo>
                      <a:pt x="236706" y="1022558"/>
                    </a:lnTo>
                    <a:lnTo>
                      <a:pt x="288114" y="1022558"/>
                    </a:lnTo>
                    <a:lnTo>
                      <a:pt x="288114" y="931111"/>
                    </a:lnTo>
                    <a:close/>
                    <a:moveTo>
                      <a:pt x="157104" y="931111"/>
                    </a:moveTo>
                    <a:lnTo>
                      <a:pt x="157104" y="1022558"/>
                    </a:lnTo>
                    <a:lnTo>
                      <a:pt x="208513" y="1022558"/>
                    </a:lnTo>
                    <a:lnTo>
                      <a:pt x="208513" y="931111"/>
                    </a:lnTo>
                    <a:close/>
                    <a:moveTo>
                      <a:pt x="77503" y="931111"/>
                    </a:moveTo>
                    <a:lnTo>
                      <a:pt x="77503" y="1022558"/>
                    </a:lnTo>
                    <a:lnTo>
                      <a:pt x="128912" y="1022558"/>
                    </a:lnTo>
                    <a:lnTo>
                      <a:pt x="128912" y="931111"/>
                    </a:lnTo>
                    <a:close/>
                    <a:moveTo>
                      <a:pt x="236706" y="786018"/>
                    </a:moveTo>
                    <a:lnTo>
                      <a:pt x="236706" y="877464"/>
                    </a:lnTo>
                    <a:lnTo>
                      <a:pt x="288114" y="877464"/>
                    </a:lnTo>
                    <a:lnTo>
                      <a:pt x="288114" y="786018"/>
                    </a:lnTo>
                    <a:close/>
                    <a:moveTo>
                      <a:pt x="157104" y="786018"/>
                    </a:moveTo>
                    <a:lnTo>
                      <a:pt x="157104" y="877464"/>
                    </a:lnTo>
                    <a:lnTo>
                      <a:pt x="208513" y="877464"/>
                    </a:lnTo>
                    <a:lnTo>
                      <a:pt x="208513" y="786018"/>
                    </a:lnTo>
                    <a:close/>
                    <a:moveTo>
                      <a:pt x="77503" y="786018"/>
                    </a:moveTo>
                    <a:lnTo>
                      <a:pt x="77503" y="877464"/>
                    </a:lnTo>
                    <a:lnTo>
                      <a:pt x="128912" y="877464"/>
                    </a:lnTo>
                    <a:lnTo>
                      <a:pt x="128912" y="786018"/>
                    </a:lnTo>
                    <a:close/>
                    <a:moveTo>
                      <a:pt x="236706" y="640924"/>
                    </a:moveTo>
                    <a:lnTo>
                      <a:pt x="236706" y="732371"/>
                    </a:lnTo>
                    <a:lnTo>
                      <a:pt x="288114" y="732371"/>
                    </a:lnTo>
                    <a:lnTo>
                      <a:pt x="288114" y="640924"/>
                    </a:lnTo>
                    <a:close/>
                    <a:moveTo>
                      <a:pt x="157104" y="640924"/>
                    </a:moveTo>
                    <a:lnTo>
                      <a:pt x="157104" y="732371"/>
                    </a:lnTo>
                    <a:lnTo>
                      <a:pt x="208513" y="732371"/>
                    </a:lnTo>
                    <a:lnTo>
                      <a:pt x="208513" y="640924"/>
                    </a:lnTo>
                    <a:close/>
                    <a:moveTo>
                      <a:pt x="77503" y="640924"/>
                    </a:moveTo>
                    <a:lnTo>
                      <a:pt x="77503" y="732371"/>
                    </a:lnTo>
                    <a:lnTo>
                      <a:pt x="128912" y="732371"/>
                    </a:lnTo>
                    <a:lnTo>
                      <a:pt x="128912" y="640924"/>
                    </a:lnTo>
                    <a:close/>
                    <a:moveTo>
                      <a:pt x="236706" y="495830"/>
                    </a:moveTo>
                    <a:lnTo>
                      <a:pt x="236706" y="587277"/>
                    </a:lnTo>
                    <a:lnTo>
                      <a:pt x="288114" y="587277"/>
                    </a:lnTo>
                    <a:lnTo>
                      <a:pt x="288114" y="495830"/>
                    </a:lnTo>
                    <a:close/>
                    <a:moveTo>
                      <a:pt x="157104" y="495830"/>
                    </a:moveTo>
                    <a:lnTo>
                      <a:pt x="157104" y="587277"/>
                    </a:lnTo>
                    <a:lnTo>
                      <a:pt x="208513" y="587277"/>
                    </a:lnTo>
                    <a:lnTo>
                      <a:pt x="208513" y="495830"/>
                    </a:lnTo>
                    <a:close/>
                    <a:moveTo>
                      <a:pt x="77503" y="495830"/>
                    </a:moveTo>
                    <a:lnTo>
                      <a:pt x="77503" y="587277"/>
                    </a:lnTo>
                    <a:lnTo>
                      <a:pt x="128912" y="587277"/>
                    </a:lnTo>
                    <a:lnTo>
                      <a:pt x="128912" y="495830"/>
                    </a:lnTo>
                    <a:close/>
                    <a:moveTo>
                      <a:pt x="236706" y="350737"/>
                    </a:moveTo>
                    <a:lnTo>
                      <a:pt x="236706" y="442183"/>
                    </a:lnTo>
                    <a:lnTo>
                      <a:pt x="288114" y="442183"/>
                    </a:lnTo>
                    <a:lnTo>
                      <a:pt x="288114" y="350737"/>
                    </a:lnTo>
                    <a:close/>
                    <a:moveTo>
                      <a:pt x="157104" y="350737"/>
                    </a:moveTo>
                    <a:lnTo>
                      <a:pt x="157104" y="442183"/>
                    </a:lnTo>
                    <a:lnTo>
                      <a:pt x="208513" y="442183"/>
                    </a:lnTo>
                    <a:lnTo>
                      <a:pt x="208513" y="350737"/>
                    </a:lnTo>
                    <a:close/>
                    <a:moveTo>
                      <a:pt x="77503" y="350737"/>
                    </a:moveTo>
                    <a:lnTo>
                      <a:pt x="77503" y="442183"/>
                    </a:lnTo>
                    <a:lnTo>
                      <a:pt x="128912" y="442183"/>
                    </a:lnTo>
                    <a:lnTo>
                      <a:pt x="128912" y="350737"/>
                    </a:lnTo>
                    <a:close/>
                    <a:moveTo>
                      <a:pt x="238003" y="166324"/>
                    </a:moveTo>
                    <a:lnTo>
                      <a:pt x="238003" y="257771"/>
                    </a:lnTo>
                    <a:lnTo>
                      <a:pt x="289411" y="257771"/>
                    </a:lnTo>
                    <a:lnTo>
                      <a:pt x="289411" y="166324"/>
                    </a:lnTo>
                    <a:close/>
                    <a:moveTo>
                      <a:pt x="158401" y="166324"/>
                    </a:moveTo>
                    <a:lnTo>
                      <a:pt x="158401" y="257771"/>
                    </a:lnTo>
                    <a:lnTo>
                      <a:pt x="209810" y="257771"/>
                    </a:lnTo>
                    <a:lnTo>
                      <a:pt x="209810" y="166324"/>
                    </a:lnTo>
                    <a:close/>
                    <a:moveTo>
                      <a:pt x="78800" y="166324"/>
                    </a:moveTo>
                    <a:lnTo>
                      <a:pt x="78800" y="257771"/>
                    </a:lnTo>
                    <a:lnTo>
                      <a:pt x="130209" y="257771"/>
                    </a:lnTo>
                    <a:lnTo>
                      <a:pt x="130209" y="166324"/>
                    </a:lnTo>
                    <a:close/>
                    <a:moveTo>
                      <a:pt x="164646" y="0"/>
                    </a:moveTo>
                    <a:lnTo>
                      <a:pt x="200971" y="0"/>
                    </a:lnTo>
                    <a:lnTo>
                      <a:pt x="200971" y="121844"/>
                    </a:lnTo>
                    <a:lnTo>
                      <a:pt x="321528" y="121844"/>
                    </a:lnTo>
                    <a:lnTo>
                      <a:pt x="321528" y="288040"/>
                    </a:lnTo>
                    <a:lnTo>
                      <a:pt x="365617" y="288040"/>
                    </a:lnTo>
                    <a:lnTo>
                      <a:pt x="365617" y="1722175"/>
                    </a:lnTo>
                    <a:lnTo>
                      <a:pt x="0" y="1722175"/>
                    </a:lnTo>
                    <a:lnTo>
                      <a:pt x="0" y="288040"/>
                    </a:lnTo>
                    <a:lnTo>
                      <a:pt x="44089" y="288040"/>
                    </a:lnTo>
                    <a:lnTo>
                      <a:pt x="44089" y="121844"/>
                    </a:lnTo>
                    <a:lnTo>
                      <a:pt x="164646" y="1218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30823DF-1278-4314-A63E-017920FA424D}"/>
                  </a:ext>
                </a:extLst>
              </p:cNvPr>
              <p:cNvSpPr/>
              <p:nvPr/>
            </p:nvSpPr>
            <p:spPr>
              <a:xfrm>
                <a:off x="8087480" y="3521526"/>
                <a:ext cx="443739" cy="1176760"/>
              </a:xfrm>
              <a:custGeom>
                <a:avLst/>
                <a:gdLst>
                  <a:gd name="connsiteX0" fmla="*/ 46527 w 544812"/>
                  <a:gd name="connsiteY0" fmla="*/ 1160562 h 1444797"/>
                  <a:gd name="connsiteX1" fmla="*/ 46527 w 544812"/>
                  <a:gd name="connsiteY1" fmla="*/ 1237667 h 1444797"/>
                  <a:gd name="connsiteX2" fmla="*/ 498284 w 544812"/>
                  <a:gd name="connsiteY2" fmla="*/ 1237667 h 1444797"/>
                  <a:gd name="connsiteX3" fmla="*/ 498284 w 544812"/>
                  <a:gd name="connsiteY3" fmla="*/ 1160562 h 1444797"/>
                  <a:gd name="connsiteX4" fmla="*/ 46527 w 544812"/>
                  <a:gd name="connsiteY4" fmla="*/ 1038223 h 1444797"/>
                  <a:gd name="connsiteX5" fmla="*/ 46527 w 544812"/>
                  <a:gd name="connsiteY5" fmla="*/ 1115328 h 1444797"/>
                  <a:gd name="connsiteX6" fmla="*/ 498284 w 544812"/>
                  <a:gd name="connsiteY6" fmla="*/ 1115328 h 1444797"/>
                  <a:gd name="connsiteX7" fmla="*/ 498284 w 544812"/>
                  <a:gd name="connsiteY7" fmla="*/ 1038223 h 1444797"/>
                  <a:gd name="connsiteX8" fmla="*/ 46527 w 544812"/>
                  <a:gd name="connsiteY8" fmla="*/ 919882 h 1444797"/>
                  <a:gd name="connsiteX9" fmla="*/ 46527 w 544812"/>
                  <a:gd name="connsiteY9" fmla="*/ 996987 h 1444797"/>
                  <a:gd name="connsiteX10" fmla="*/ 498284 w 544812"/>
                  <a:gd name="connsiteY10" fmla="*/ 996987 h 1444797"/>
                  <a:gd name="connsiteX11" fmla="*/ 498284 w 544812"/>
                  <a:gd name="connsiteY11" fmla="*/ 919882 h 1444797"/>
                  <a:gd name="connsiteX12" fmla="*/ 46527 w 544812"/>
                  <a:gd name="connsiteY12" fmla="*/ 797544 h 1444797"/>
                  <a:gd name="connsiteX13" fmla="*/ 46527 w 544812"/>
                  <a:gd name="connsiteY13" fmla="*/ 874649 h 1444797"/>
                  <a:gd name="connsiteX14" fmla="*/ 498284 w 544812"/>
                  <a:gd name="connsiteY14" fmla="*/ 874649 h 1444797"/>
                  <a:gd name="connsiteX15" fmla="*/ 498284 w 544812"/>
                  <a:gd name="connsiteY15" fmla="*/ 797544 h 1444797"/>
                  <a:gd name="connsiteX16" fmla="*/ 46527 w 544812"/>
                  <a:gd name="connsiteY16" fmla="*/ 675206 h 1444797"/>
                  <a:gd name="connsiteX17" fmla="*/ 46527 w 544812"/>
                  <a:gd name="connsiteY17" fmla="*/ 752311 h 1444797"/>
                  <a:gd name="connsiteX18" fmla="*/ 498284 w 544812"/>
                  <a:gd name="connsiteY18" fmla="*/ 752311 h 1444797"/>
                  <a:gd name="connsiteX19" fmla="*/ 498284 w 544812"/>
                  <a:gd name="connsiteY19" fmla="*/ 675206 h 1444797"/>
                  <a:gd name="connsiteX20" fmla="*/ 46527 w 544812"/>
                  <a:gd name="connsiteY20" fmla="*/ 552867 h 1444797"/>
                  <a:gd name="connsiteX21" fmla="*/ 46527 w 544812"/>
                  <a:gd name="connsiteY21" fmla="*/ 629972 h 1444797"/>
                  <a:gd name="connsiteX22" fmla="*/ 498284 w 544812"/>
                  <a:gd name="connsiteY22" fmla="*/ 629972 h 1444797"/>
                  <a:gd name="connsiteX23" fmla="*/ 498284 w 544812"/>
                  <a:gd name="connsiteY23" fmla="*/ 552867 h 1444797"/>
                  <a:gd name="connsiteX24" fmla="*/ 46527 w 544812"/>
                  <a:gd name="connsiteY24" fmla="*/ 430529 h 1444797"/>
                  <a:gd name="connsiteX25" fmla="*/ 46527 w 544812"/>
                  <a:gd name="connsiteY25" fmla="*/ 507634 h 1444797"/>
                  <a:gd name="connsiteX26" fmla="*/ 498284 w 544812"/>
                  <a:gd name="connsiteY26" fmla="*/ 507634 h 1444797"/>
                  <a:gd name="connsiteX27" fmla="*/ 498284 w 544812"/>
                  <a:gd name="connsiteY27" fmla="*/ 430529 h 1444797"/>
                  <a:gd name="connsiteX28" fmla="*/ 46527 w 544812"/>
                  <a:gd name="connsiteY28" fmla="*/ 308190 h 1444797"/>
                  <a:gd name="connsiteX29" fmla="*/ 46527 w 544812"/>
                  <a:gd name="connsiteY29" fmla="*/ 385295 h 1444797"/>
                  <a:gd name="connsiteX30" fmla="*/ 498284 w 544812"/>
                  <a:gd name="connsiteY30" fmla="*/ 385295 h 1444797"/>
                  <a:gd name="connsiteX31" fmla="*/ 498284 w 544812"/>
                  <a:gd name="connsiteY31" fmla="*/ 308190 h 1444797"/>
                  <a:gd name="connsiteX32" fmla="*/ 46527 w 544812"/>
                  <a:gd name="connsiteY32" fmla="*/ 185852 h 1444797"/>
                  <a:gd name="connsiteX33" fmla="*/ 46527 w 544812"/>
                  <a:gd name="connsiteY33" fmla="*/ 262957 h 1444797"/>
                  <a:gd name="connsiteX34" fmla="*/ 498284 w 544812"/>
                  <a:gd name="connsiteY34" fmla="*/ 262957 h 1444797"/>
                  <a:gd name="connsiteX35" fmla="*/ 498284 w 544812"/>
                  <a:gd name="connsiteY35" fmla="*/ 185852 h 1444797"/>
                  <a:gd name="connsiteX36" fmla="*/ 48758 w 544812"/>
                  <a:gd name="connsiteY36" fmla="*/ 0 h 1444797"/>
                  <a:gd name="connsiteX37" fmla="*/ 95284 w 544812"/>
                  <a:gd name="connsiteY37" fmla="*/ 0 h 1444797"/>
                  <a:gd name="connsiteX38" fmla="*/ 95284 w 544812"/>
                  <a:gd name="connsiteY38" fmla="*/ 82647 h 1444797"/>
                  <a:gd name="connsiteX39" fmla="*/ 544812 w 544812"/>
                  <a:gd name="connsiteY39" fmla="*/ 82647 h 1444797"/>
                  <a:gd name="connsiteX40" fmla="*/ 544812 w 544812"/>
                  <a:gd name="connsiteY40" fmla="*/ 1444797 h 1444797"/>
                  <a:gd name="connsiteX41" fmla="*/ 0 w 544812"/>
                  <a:gd name="connsiteY41" fmla="*/ 1444797 h 1444797"/>
                  <a:gd name="connsiteX42" fmla="*/ 0 w 544812"/>
                  <a:gd name="connsiteY42" fmla="*/ 82647 h 1444797"/>
                  <a:gd name="connsiteX43" fmla="*/ 48758 w 544812"/>
                  <a:gd name="connsiteY43" fmla="*/ 82647 h 144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4812" h="1444797">
                    <a:moveTo>
                      <a:pt x="46527" y="1160562"/>
                    </a:moveTo>
                    <a:lnTo>
                      <a:pt x="46527" y="1237667"/>
                    </a:lnTo>
                    <a:lnTo>
                      <a:pt x="498284" y="1237667"/>
                    </a:lnTo>
                    <a:lnTo>
                      <a:pt x="498284" y="1160562"/>
                    </a:lnTo>
                    <a:close/>
                    <a:moveTo>
                      <a:pt x="46527" y="1038223"/>
                    </a:moveTo>
                    <a:lnTo>
                      <a:pt x="46527" y="1115328"/>
                    </a:lnTo>
                    <a:lnTo>
                      <a:pt x="498284" y="1115328"/>
                    </a:lnTo>
                    <a:lnTo>
                      <a:pt x="498284" y="1038223"/>
                    </a:lnTo>
                    <a:close/>
                    <a:moveTo>
                      <a:pt x="46527" y="919882"/>
                    </a:moveTo>
                    <a:lnTo>
                      <a:pt x="46527" y="996987"/>
                    </a:lnTo>
                    <a:lnTo>
                      <a:pt x="498284" y="996987"/>
                    </a:lnTo>
                    <a:lnTo>
                      <a:pt x="498284" y="919882"/>
                    </a:lnTo>
                    <a:close/>
                    <a:moveTo>
                      <a:pt x="46527" y="797544"/>
                    </a:moveTo>
                    <a:lnTo>
                      <a:pt x="46527" y="874649"/>
                    </a:lnTo>
                    <a:lnTo>
                      <a:pt x="498284" y="874649"/>
                    </a:lnTo>
                    <a:lnTo>
                      <a:pt x="498284" y="797544"/>
                    </a:lnTo>
                    <a:close/>
                    <a:moveTo>
                      <a:pt x="46527" y="675206"/>
                    </a:moveTo>
                    <a:lnTo>
                      <a:pt x="46527" y="752311"/>
                    </a:lnTo>
                    <a:lnTo>
                      <a:pt x="498284" y="752311"/>
                    </a:lnTo>
                    <a:lnTo>
                      <a:pt x="498284" y="675206"/>
                    </a:lnTo>
                    <a:close/>
                    <a:moveTo>
                      <a:pt x="46527" y="552867"/>
                    </a:moveTo>
                    <a:lnTo>
                      <a:pt x="46527" y="629972"/>
                    </a:lnTo>
                    <a:lnTo>
                      <a:pt x="498284" y="629972"/>
                    </a:lnTo>
                    <a:lnTo>
                      <a:pt x="498284" y="552867"/>
                    </a:lnTo>
                    <a:close/>
                    <a:moveTo>
                      <a:pt x="46527" y="430529"/>
                    </a:moveTo>
                    <a:lnTo>
                      <a:pt x="46527" y="507634"/>
                    </a:lnTo>
                    <a:lnTo>
                      <a:pt x="498284" y="507634"/>
                    </a:lnTo>
                    <a:lnTo>
                      <a:pt x="498284" y="430529"/>
                    </a:lnTo>
                    <a:close/>
                    <a:moveTo>
                      <a:pt x="46527" y="308190"/>
                    </a:moveTo>
                    <a:lnTo>
                      <a:pt x="46527" y="385295"/>
                    </a:lnTo>
                    <a:lnTo>
                      <a:pt x="498284" y="385295"/>
                    </a:lnTo>
                    <a:lnTo>
                      <a:pt x="498284" y="308190"/>
                    </a:lnTo>
                    <a:close/>
                    <a:moveTo>
                      <a:pt x="46527" y="185852"/>
                    </a:moveTo>
                    <a:lnTo>
                      <a:pt x="46527" y="262957"/>
                    </a:lnTo>
                    <a:lnTo>
                      <a:pt x="498284" y="262957"/>
                    </a:lnTo>
                    <a:lnTo>
                      <a:pt x="498284" y="185852"/>
                    </a:lnTo>
                    <a:close/>
                    <a:moveTo>
                      <a:pt x="48758" y="0"/>
                    </a:moveTo>
                    <a:lnTo>
                      <a:pt x="95284" y="0"/>
                    </a:lnTo>
                    <a:lnTo>
                      <a:pt x="95284" y="82647"/>
                    </a:lnTo>
                    <a:lnTo>
                      <a:pt x="544812" y="82647"/>
                    </a:lnTo>
                    <a:lnTo>
                      <a:pt x="544812" y="1444797"/>
                    </a:lnTo>
                    <a:lnTo>
                      <a:pt x="0" y="1444797"/>
                    </a:lnTo>
                    <a:lnTo>
                      <a:pt x="0" y="82647"/>
                    </a:lnTo>
                    <a:lnTo>
                      <a:pt x="48758" y="8264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5CB0A4CF-0614-445F-953C-3392D0536519}"/>
                </a:ext>
              </a:extLst>
            </p:cNvPr>
            <p:cNvSpPr/>
            <p:nvPr/>
          </p:nvSpPr>
          <p:spPr>
            <a:xfrm>
              <a:off x="7279626" y="3860279"/>
              <a:ext cx="388079" cy="851062"/>
            </a:xfrm>
            <a:custGeom>
              <a:avLst/>
              <a:gdLst>
                <a:gd name="connsiteX0" fmla="*/ 591548 w 746721"/>
                <a:gd name="connsiteY0" fmla="*/ 1221686 h 1637568"/>
                <a:gd name="connsiteX1" fmla="*/ 591548 w 746721"/>
                <a:gd name="connsiteY1" fmla="*/ 1305708 h 1637568"/>
                <a:gd name="connsiteX2" fmla="*/ 675570 w 746721"/>
                <a:gd name="connsiteY2" fmla="*/ 1305708 h 1637568"/>
                <a:gd name="connsiteX3" fmla="*/ 675570 w 746721"/>
                <a:gd name="connsiteY3" fmla="*/ 1221686 h 1637568"/>
                <a:gd name="connsiteX4" fmla="*/ 461449 w 746721"/>
                <a:gd name="connsiteY4" fmla="*/ 1221686 h 1637568"/>
                <a:gd name="connsiteX5" fmla="*/ 461449 w 746721"/>
                <a:gd name="connsiteY5" fmla="*/ 1305708 h 1637568"/>
                <a:gd name="connsiteX6" fmla="*/ 545471 w 746721"/>
                <a:gd name="connsiteY6" fmla="*/ 1305708 h 1637568"/>
                <a:gd name="connsiteX7" fmla="*/ 545471 w 746721"/>
                <a:gd name="connsiteY7" fmla="*/ 1221686 h 1637568"/>
                <a:gd name="connsiteX8" fmla="*/ 331349 w 746721"/>
                <a:gd name="connsiteY8" fmla="*/ 1221686 h 1637568"/>
                <a:gd name="connsiteX9" fmla="*/ 331349 w 746721"/>
                <a:gd name="connsiteY9" fmla="*/ 1305708 h 1637568"/>
                <a:gd name="connsiteX10" fmla="*/ 415371 w 746721"/>
                <a:gd name="connsiteY10" fmla="*/ 1305708 h 1637568"/>
                <a:gd name="connsiteX11" fmla="*/ 415371 w 746721"/>
                <a:gd name="connsiteY11" fmla="*/ 1221686 h 1637568"/>
                <a:gd name="connsiteX12" fmla="*/ 201250 w 746721"/>
                <a:gd name="connsiteY12" fmla="*/ 1221686 h 1637568"/>
                <a:gd name="connsiteX13" fmla="*/ 201250 w 746721"/>
                <a:gd name="connsiteY13" fmla="*/ 1305708 h 1637568"/>
                <a:gd name="connsiteX14" fmla="*/ 285272 w 746721"/>
                <a:gd name="connsiteY14" fmla="*/ 1305708 h 1637568"/>
                <a:gd name="connsiteX15" fmla="*/ 285272 w 746721"/>
                <a:gd name="connsiteY15" fmla="*/ 1221686 h 1637568"/>
                <a:gd name="connsiteX16" fmla="*/ 71150 w 746721"/>
                <a:gd name="connsiteY16" fmla="*/ 1221686 h 1637568"/>
                <a:gd name="connsiteX17" fmla="*/ 71150 w 746721"/>
                <a:gd name="connsiteY17" fmla="*/ 1305708 h 1637568"/>
                <a:gd name="connsiteX18" fmla="*/ 155172 w 746721"/>
                <a:gd name="connsiteY18" fmla="*/ 1305708 h 1637568"/>
                <a:gd name="connsiteX19" fmla="*/ 155172 w 746721"/>
                <a:gd name="connsiteY19" fmla="*/ 1221686 h 1637568"/>
                <a:gd name="connsiteX20" fmla="*/ 591548 w 746721"/>
                <a:gd name="connsiteY20" fmla="*/ 1088373 h 1637568"/>
                <a:gd name="connsiteX21" fmla="*/ 591548 w 746721"/>
                <a:gd name="connsiteY21" fmla="*/ 1172395 h 1637568"/>
                <a:gd name="connsiteX22" fmla="*/ 675570 w 746721"/>
                <a:gd name="connsiteY22" fmla="*/ 1172395 h 1637568"/>
                <a:gd name="connsiteX23" fmla="*/ 675570 w 746721"/>
                <a:gd name="connsiteY23" fmla="*/ 1088373 h 1637568"/>
                <a:gd name="connsiteX24" fmla="*/ 331349 w 746721"/>
                <a:gd name="connsiteY24" fmla="*/ 1088373 h 1637568"/>
                <a:gd name="connsiteX25" fmla="*/ 331349 w 746721"/>
                <a:gd name="connsiteY25" fmla="*/ 1172395 h 1637568"/>
                <a:gd name="connsiteX26" fmla="*/ 415371 w 746721"/>
                <a:gd name="connsiteY26" fmla="*/ 1172395 h 1637568"/>
                <a:gd name="connsiteX27" fmla="*/ 415371 w 746721"/>
                <a:gd name="connsiteY27" fmla="*/ 1088373 h 1637568"/>
                <a:gd name="connsiteX28" fmla="*/ 201250 w 746721"/>
                <a:gd name="connsiteY28" fmla="*/ 1088373 h 1637568"/>
                <a:gd name="connsiteX29" fmla="*/ 201250 w 746721"/>
                <a:gd name="connsiteY29" fmla="*/ 1172395 h 1637568"/>
                <a:gd name="connsiteX30" fmla="*/ 285272 w 746721"/>
                <a:gd name="connsiteY30" fmla="*/ 1172395 h 1637568"/>
                <a:gd name="connsiteX31" fmla="*/ 285272 w 746721"/>
                <a:gd name="connsiteY31" fmla="*/ 1088373 h 1637568"/>
                <a:gd name="connsiteX32" fmla="*/ 71150 w 746721"/>
                <a:gd name="connsiteY32" fmla="*/ 1088373 h 1637568"/>
                <a:gd name="connsiteX33" fmla="*/ 71150 w 746721"/>
                <a:gd name="connsiteY33" fmla="*/ 1172395 h 1637568"/>
                <a:gd name="connsiteX34" fmla="*/ 155172 w 746721"/>
                <a:gd name="connsiteY34" fmla="*/ 1172395 h 1637568"/>
                <a:gd name="connsiteX35" fmla="*/ 155172 w 746721"/>
                <a:gd name="connsiteY35" fmla="*/ 1088373 h 1637568"/>
                <a:gd name="connsiteX36" fmla="*/ 591548 w 746721"/>
                <a:gd name="connsiteY36" fmla="*/ 955060 h 1637568"/>
                <a:gd name="connsiteX37" fmla="*/ 591548 w 746721"/>
                <a:gd name="connsiteY37" fmla="*/ 1039082 h 1637568"/>
                <a:gd name="connsiteX38" fmla="*/ 675570 w 746721"/>
                <a:gd name="connsiteY38" fmla="*/ 1039082 h 1637568"/>
                <a:gd name="connsiteX39" fmla="*/ 675570 w 746721"/>
                <a:gd name="connsiteY39" fmla="*/ 955060 h 1637568"/>
                <a:gd name="connsiteX40" fmla="*/ 461449 w 746721"/>
                <a:gd name="connsiteY40" fmla="*/ 955060 h 1637568"/>
                <a:gd name="connsiteX41" fmla="*/ 461449 w 746721"/>
                <a:gd name="connsiteY41" fmla="*/ 1039082 h 1637568"/>
                <a:gd name="connsiteX42" fmla="*/ 545471 w 746721"/>
                <a:gd name="connsiteY42" fmla="*/ 1039082 h 1637568"/>
                <a:gd name="connsiteX43" fmla="*/ 545471 w 746721"/>
                <a:gd name="connsiteY43" fmla="*/ 955060 h 1637568"/>
                <a:gd name="connsiteX44" fmla="*/ 331349 w 746721"/>
                <a:gd name="connsiteY44" fmla="*/ 955060 h 1637568"/>
                <a:gd name="connsiteX45" fmla="*/ 331349 w 746721"/>
                <a:gd name="connsiteY45" fmla="*/ 1039082 h 1637568"/>
                <a:gd name="connsiteX46" fmla="*/ 415371 w 746721"/>
                <a:gd name="connsiteY46" fmla="*/ 1039082 h 1637568"/>
                <a:gd name="connsiteX47" fmla="*/ 415371 w 746721"/>
                <a:gd name="connsiteY47" fmla="*/ 955060 h 1637568"/>
                <a:gd name="connsiteX48" fmla="*/ 201250 w 746721"/>
                <a:gd name="connsiteY48" fmla="*/ 955060 h 1637568"/>
                <a:gd name="connsiteX49" fmla="*/ 201250 w 746721"/>
                <a:gd name="connsiteY49" fmla="*/ 1039082 h 1637568"/>
                <a:gd name="connsiteX50" fmla="*/ 285272 w 746721"/>
                <a:gd name="connsiteY50" fmla="*/ 1039082 h 1637568"/>
                <a:gd name="connsiteX51" fmla="*/ 285272 w 746721"/>
                <a:gd name="connsiteY51" fmla="*/ 955060 h 1637568"/>
                <a:gd name="connsiteX52" fmla="*/ 591548 w 746721"/>
                <a:gd name="connsiteY52" fmla="*/ 821746 h 1637568"/>
                <a:gd name="connsiteX53" fmla="*/ 591548 w 746721"/>
                <a:gd name="connsiteY53" fmla="*/ 905768 h 1637568"/>
                <a:gd name="connsiteX54" fmla="*/ 675570 w 746721"/>
                <a:gd name="connsiteY54" fmla="*/ 905768 h 1637568"/>
                <a:gd name="connsiteX55" fmla="*/ 675570 w 746721"/>
                <a:gd name="connsiteY55" fmla="*/ 821746 h 1637568"/>
                <a:gd name="connsiteX56" fmla="*/ 461449 w 746721"/>
                <a:gd name="connsiteY56" fmla="*/ 821746 h 1637568"/>
                <a:gd name="connsiteX57" fmla="*/ 461449 w 746721"/>
                <a:gd name="connsiteY57" fmla="*/ 905768 h 1637568"/>
                <a:gd name="connsiteX58" fmla="*/ 545471 w 746721"/>
                <a:gd name="connsiteY58" fmla="*/ 905768 h 1637568"/>
                <a:gd name="connsiteX59" fmla="*/ 545471 w 746721"/>
                <a:gd name="connsiteY59" fmla="*/ 821746 h 1637568"/>
                <a:gd name="connsiteX60" fmla="*/ 201250 w 746721"/>
                <a:gd name="connsiteY60" fmla="*/ 821746 h 1637568"/>
                <a:gd name="connsiteX61" fmla="*/ 201250 w 746721"/>
                <a:gd name="connsiteY61" fmla="*/ 905768 h 1637568"/>
                <a:gd name="connsiteX62" fmla="*/ 285272 w 746721"/>
                <a:gd name="connsiteY62" fmla="*/ 905768 h 1637568"/>
                <a:gd name="connsiteX63" fmla="*/ 285272 w 746721"/>
                <a:gd name="connsiteY63" fmla="*/ 821746 h 1637568"/>
                <a:gd name="connsiteX64" fmla="*/ 71150 w 746721"/>
                <a:gd name="connsiteY64" fmla="*/ 821746 h 1637568"/>
                <a:gd name="connsiteX65" fmla="*/ 71150 w 746721"/>
                <a:gd name="connsiteY65" fmla="*/ 905768 h 1637568"/>
                <a:gd name="connsiteX66" fmla="*/ 155172 w 746721"/>
                <a:gd name="connsiteY66" fmla="*/ 905768 h 1637568"/>
                <a:gd name="connsiteX67" fmla="*/ 155172 w 746721"/>
                <a:gd name="connsiteY67" fmla="*/ 821746 h 1637568"/>
                <a:gd name="connsiteX68" fmla="*/ 591548 w 746721"/>
                <a:gd name="connsiteY68" fmla="*/ 688433 h 1637568"/>
                <a:gd name="connsiteX69" fmla="*/ 591548 w 746721"/>
                <a:gd name="connsiteY69" fmla="*/ 772455 h 1637568"/>
                <a:gd name="connsiteX70" fmla="*/ 675570 w 746721"/>
                <a:gd name="connsiteY70" fmla="*/ 772455 h 1637568"/>
                <a:gd name="connsiteX71" fmla="*/ 675570 w 746721"/>
                <a:gd name="connsiteY71" fmla="*/ 688433 h 1637568"/>
                <a:gd name="connsiteX72" fmla="*/ 461449 w 746721"/>
                <a:gd name="connsiteY72" fmla="*/ 688433 h 1637568"/>
                <a:gd name="connsiteX73" fmla="*/ 461449 w 746721"/>
                <a:gd name="connsiteY73" fmla="*/ 772455 h 1637568"/>
                <a:gd name="connsiteX74" fmla="*/ 545471 w 746721"/>
                <a:gd name="connsiteY74" fmla="*/ 772455 h 1637568"/>
                <a:gd name="connsiteX75" fmla="*/ 545471 w 746721"/>
                <a:gd name="connsiteY75" fmla="*/ 688433 h 1637568"/>
                <a:gd name="connsiteX76" fmla="*/ 331349 w 746721"/>
                <a:gd name="connsiteY76" fmla="*/ 688433 h 1637568"/>
                <a:gd name="connsiteX77" fmla="*/ 331349 w 746721"/>
                <a:gd name="connsiteY77" fmla="*/ 772455 h 1637568"/>
                <a:gd name="connsiteX78" fmla="*/ 415371 w 746721"/>
                <a:gd name="connsiteY78" fmla="*/ 772455 h 1637568"/>
                <a:gd name="connsiteX79" fmla="*/ 415371 w 746721"/>
                <a:gd name="connsiteY79" fmla="*/ 688433 h 1637568"/>
                <a:gd name="connsiteX80" fmla="*/ 201250 w 746721"/>
                <a:gd name="connsiteY80" fmla="*/ 688433 h 1637568"/>
                <a:gd name="connsiteX81" fmla="*/ 201250 w 746721"/>
                <a:gd name="connsiteY81" fmla="*/ 772455 h 1637568"/>
                <a:gd name="connsiteX82" fmla="*/ 285272 w 746721"/>
                <a:gd name="connsiteY82" fmla="*/ 772455 h 1637568"/>
                <a:gd name="connsiteX83" fmla="*/ 285272 w 746721"/>
                <a:gd name="connsiteY83" fmla="*/ 688433 h 1637568"/>
                <a:gd name="connsiteX84" fmla="*/ 71150 w 746721"/>
                <a:gd name="connsiteY84" fmla="*/ 688433 h 1637568"/>
                <a:gd name="connsiteX85" fmla="*/ 71150 w 746721"/>
                <a:gd name="connsiteY85" fmla="*/ 772455 h 1637568"/>
                <a:gd name="connsiteX86" fmla="*/ 155172 w 746721"/>
                <a:gd name="connsiteY86" fmla="*/ 772455 h 1637568"/>
                <a:gd name="connsiteX87" fmla="*/ 155172 w 746721"/>
                <a:gd name="connsiteY87" fmla="*/ 688433 h 1637568"/>
                <a:gd name="connsiteX88" fmla="*/ 591548 w 746721"/>
                <a:gd name="connsiteY88" fmla="*/ 555120 h 1637568"/>
                <a:gd name="connsiteX89" fmla="*/ 591548 w 746721"/>
                <a:gd name="connsiteY89" fmla="*/ 639142 h 1637568"/>
                <a:gd name="connsiteX90" fmla="*/ 675570 w 746721"/>
                <a:gd name="connsiteY90" fmla="*/ 639142 h 1637568"/>
                <a:gd name="connsiteX91" fmla="*/ 675570 w 746721"/>
                <a:gd name="connsiteY91" fmla="*/ 555120 h 1637568"/>
                <a:gd name="connsiteX92" fmla="*/ 331349 w 746721"/>
                <a:gd name="connsiteY92" fmla="*/ 555120 h 1637568"/>
                <a:gd name="connsiteX93" fmla="*/ 331349 w 746721"/>
                <a:gd name="connsiteY93" fmla="*/ 639142 h 1637568"/>
                <a:gd name="connsiteX94" fmla="*/ 415371 w 746721"/>
                <a:gd name="connsiteY94" fmla="*/ 639142 h 1637568"/>
                <a:gd name="connsiteX95" fmla="*/ 415371 w 746721"/>
                <a:gd name="connsiteY95" fmla="*/ 555120 h 1637568"/>
                <a:gd name="connsiteX96" fmla="*/ 201250 w 746721"/>
                <a:gd name="connsiteY96" fmla="*/ 555120 h 1637568"/>
                <a:gd name="connsiteX97" fmla="*/ 201250 w 746721"/>
                <a:gd name="connsiteY97" fmla="*/ 639142 h 1637568"/>
                <a:gd name="connsiteX98" fmla="*/ 285272 w 746721"/>
                <a:gd name="connsiteY98" fmla="*/ 639142 h 1637568"/>
                <a:gd name="connsiteX99" fmla="*/ 285272 w 746721"/>
                <a:gd name="connsiteY99" fmla="*/ 555120 h 1637568"/>
                <a:gd name="connsiteX100" fmla="*/ 71150 w 746721"/>
                <a:gd name="connsiteY100" fmla="*/ 555120 h 1637568"/>
                <a:gd name="connsiteX101" fmla="*/ 71150 w 746721"/>
                <a:gd name="connsiteY101" fmla="*/ 639142 h 1637568"/>
                <a:gd name="connsiteX102" fmla="*/ 155172 w 746721"/>
                <a:gd name="connsiteY102" fmla="*/ 639142 h 1637568"/>
                <a:gd name="connsiteX103" fmla="*/ 155172 w 746721"/>
                <a:gd name="connsiteY103" fmla="*/ 555120 h 1637568"/>
                <a:gd name="connsiteX104" fmla="*/ 461449 w 746721"/>
                <a:gd name="connsiteY104" fmla="*/ 421807 h 1637568"/>
                <a:gd name="connsiteX105" fmla="*/ 461449 w 746721"/>
                <a:gd name="connsiteY105" fmla="*/ 505829 h 1637568"/>
                <a:gd name="connsiteX106" fmla="*/ 545471 w 746721"/>
                <a:gd name="connsiteY106" fmla="*/ 505829 h 1637568"/>
                <a:gd name="connsiteX107" fmla="*/ 545471 w 746721"/>
                <a:gd name="connsiteY107" fmla="*/ 421807 h 1637568"/>
                <a:gd name="connsiteX108" fmla="*/ 331349 w 746721"/>
                <a:gd name="connsiteY108" fmla="*/ 421807 h 1637568"/>
                <a:gd name="connsiteX109" fmla="*/ 331349 w 746721"/>
                <a:gd name="connsiteY109" fmla="*/ 505829 h 1637568"/>
                <a:gd name="connsiteX110" fmla="*/ 415371 w 746721"/>
                <a:gd name="connsiteY110" fmla="*/ 505829 h 1637568"/>
                <a:gd name="connsiteX111" fmla="*/ 415371 w 746721"/>
                <a:gd name="connsiteY111" fmla="*/ 421807 h 1637568"/>
                <a:gd name="connsiteX112" fmla="*/ 71150 w 746721"/>
                <a:gd name="connsiteY112" fmla="*/ 421807 h 1637568"/>
                <a:gd name="connsiteX113" fmla="*/ 71150 w 746721"/>
                <a:gd name="connsiteY113" fmla="*/ 505829 h 1637568"/>
                <a:gd name="connsiteX114" fmla="*/ 155172 w 746721"/>
                <a:gd name="connsiteY114" fmla="*/ 505829 h 1637568"/>
                <a:gd name="connsiteX115" fmla="*/ 155172 w 746721"/>
                <a:gd name="connsiteY115" fmla="*/ 421807 h 1637568"/>
                <a:gd name="connsiteX116" fmla="*/ 591548 w 746721"/>
                <a:gd name="connsiteY116" fmla="*/ 288493 h 1637568"/>
                <a:gd name="connsiteX117" fmla="*/ 591548 w 746721"/>
                <a:gd name="connsiteY117" fmla="*/ 372515 h 1637568"/>
                <a:gd name="connsiteX118" fmla="*/ 675570 w 746721"/>
                <a:gd name="connsiteY118" fmla="*/ 372515 h 1637568"/>
                <a:gd name="connsiteX119" fmla="*/ 675570 w 746721"/>
                <a:gd name="connsiteY119" fmla="*/ 288493 h 1637568"/>
                <a:gd name="connsiteX120" fmla="*/ 461449 w 746721"/>
                <a:gd name="connsiteY120" fmla="*/ 288493 h 1637568"/>
                <a:gd name="connsiteX121" fmla="*/ 461449 w 746721"/>
                <a:gd name="connsiteY121" fmla="*/ 372515 h 1637568"/>
                <a:gd name="connsiteX122" fmla="*/ 545471 w 746721"/>
                <a:gd name="connsiteY122" fmla="*/ 372515 h 1637568"/>
                <a:gd name="connsiteX123" fmla="*/ 545471 w 746721"/>
                <a:gd name="connsiteY123" fmla="*/ 288493 h 1637568"/>
                <a:gd name="connsiteX124" fmla="*/ 331349 w 746721"/>
                <a:gd name="connsiteY124" fmla="*/ 288493 h 1637568"/>
                <a:gd name="connsiteX125" fmla="*/ 331349 w 746721"/>
                <a:gd name="connsiteY125" fmla="*/ 372515 h 1637568"/>
                <a:gd name="connsiteX126" fmla="*/ 415371 w 746721"/>
                <a:gd name="connsiteY126" fmla="*/ 372515 h 1637568"/>
                <a:gd name="connsiteX127" fmla="*/ 415371 w 746721"/>
                <a:gd name="connsiteY127" fmla="*/ 288493 h 1637568"/>
                <a:gd name="connsiteX128" fmla="*/ 201250 w 746721"/>
                <a:gd name="connsiteY128" fmla="*/ 288493 h 1637568"/>
                <a:gd name="connsiteX129" fmla="*/ 201250 w 746721"/>
                <a:gd name="connsiteY129" fmla="*/ 372515 h 1637568"/>
                <a:gd name="connsiteX130" fmla="*/ 285272 w 746721"/>
                <a:gd name="connsiteY130" fmla="*/ 372515 h 1637568"/>
                <a:gd name="connsiteX131" fmla="*/ 285272 w 746721"/>
                <a:gd name="connsiteY131" fmla="*/ 288493 h 1637568"/>
                <a:gd name="connsiteX132" fmla="*/ 71150 w 746721"/>
                <a:gd name="connsiteY132" fmla="*/ 288493 h 1637568"/>
                <a:gd name="connsiteX133" fmla="*/ 71150 w 746721"/>
                <a:gd name="connsiteY133" fmla="*/ 372515 h 1637568"/>
                <a:gd name="connsiteX134" fmla="*/ 155172 w 746721"/>
                <a:gd name="connsiteY134" fmla="*/ 372515 h 1637568"/>
                <a:gd name="connsiteX135" fmla="*/ 155172 w 746721"/>
                <a:gd name="connsiteY135" fmla="*/ 288493 h 1637568"/>
                <a:gd name="connsiteX136" fmla="*/ 591548 w 746721"/>
                <a:gd name="connsiteY136" fmla="*/ 155180 h 1637568"/>
                <a:gd name="connsiteX137" fmla="*/ 591548 w 746721"/>
                <a:gd name="connsiteY137" fmla="*/ 239202 h 1637568"/>
                <a:gd name="connsiteX138" fmla="*/ 675570 w 746721"/>
                <a:gd name="connsiteY138" fmla="*/ 239202 h 1637568"/>
                <a:gd name="connsiteX139" fmla="*/ 675570 w 746721"/>
                <a:gd name="connsiteY139" fmla="*/ 155180 h 1637568"/>
                <a:gd name="connsiteX140" fmla="*/ 461449 w 746721"/>
                <a:gd name="connsiteY140" fmla="*/ 155180 h 1637568"/>
                <a:gd name="connsiteX141" fmla="*/ 461449 w 746721"/>
                <a:gd name="connsiteY141" fmla="*/ 239202 h 1637568"/>
                <a:gd name="connsiteX142" fmla="*/ 545471 w 746721"/>
                <a:gd name="connsiteY142" fmla="*/ 239202 h 1637568"/>
                <a:gd name="connsiteX143" fmla="*/ 545471 w 746721"/>
                <a:gd name="connsiteY143" fmla="*/ 155180 h 1637568"/>
                <a:gd name="connsiteX144" fmla="*/ 201250 w 746721"/>
                <a:gd name="connsiteY144" fmla="*/ 155180 h 1637568"/>
                <a:gd name="connsiteX145" fmla="*/ 201250 w 746721"/>
                <a:gd name="connsiteY145" fmla="*/ 239202 h 1637568"/>
                <a:gd name="connsiteX146" fmla="*/ 285272 w 746721"/>
                <a:gd name="connsiteY146" fmla="*/ 239202 h 1637568"/>
                <a:gd name="connsiteX147" fmla="*/ 285272 w 746721"/>
                <a:gd name="connsiteY147" fmla="*/ 155180 h 1637568"/>
                <a:gd name="connsiteX148" fmla="*/ 71150 w 746721"/>
                <a:gd name="connsiteY148" fmla="*/ 155180 h 1637568"/>
                <a:gd name="connsiteX149" fmla="*/ 71150 w 746721"/>
                <a:gd name="connsiteY149" fmla="*/ 239202 h 1637568"/>
                <a:gd name="connsiteX150" fmla="*/ 155172 w 746721"/>
                <a:gd name="connsiteY150" fmla="*/ 239202 h 1637568"/>
                <a:gd name="connsiteX151" fmla="*/ 155172 w 746721"/>
                <a:gd name="connsiteY151" fmla="*/ 155180 h 1637568"/>
                <a:gd name="connsiteX152" fmla="*/ 0 w 746721"/>
                <a:gd name="connsiteY152" fmla="*/ 0 h 1637568"/>
                <a:gd name="connsiteX153" fmla="*/ 746721 w 746721"/>
                <a:gd name="connsiteY153" fmla="*/ 0 h 1637568"/>
                <a:gd name="connsiteX154" fmla="*/ 746721 w 746721"/>
                <a:gd name="connsiteY154" fmla="*/ 1637568 h 1637568"/>
                <a:gd name="connsiteX155" fmla="*/ 0 w 746721"/>
                <a:gd name="connsiteY155" fmla="*/ 1637568 h 163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746721" h="1637568">
                  <a:moveTo>
                    <a:pt x="591548" y="1221686"/>
                  </a:moveTo>
                  <a:lnTo>
                    <a:pt x="591548" y="1305708"/>
                  </a:lnTo>
                  <a:lnTo>
                    <a:pt x="675570" y="1305708"/>
                  </a:lnTo>
                  <a:lnTo>
                    <a:pt x="675570" y="1221686"/>
                  </a:lnTo>
                  <a:close/>
                  <a:moveTo>
                    <a:pt x="461449" y="1221686"/>
                  </a:moveTo>
                  <a:lnTo>
                    <a:pt x="461449" y="1305708"/>
                  </a:lnTo>
                  <a:lnTo>
                    <a:pt x="545471" y="1305708"/>
                  </a:lnTo>
                  <a:lnTo>
                    <a:pt x="545471" y="1221686"/>
                  </a:lnTo>
                  <a:close/>
                  <a:moveTo>
                    <a:pt x="331349" y="1221686"/>
                  </a:moveTo>
                  <a:lnTo>
                    <a:pt x="331349" y="1305708"/>
                  </a:lnTo>
                  <a:lnTo>
                    <a:pt x="415371" y="1305708"/>
                  </a:lnTo>
                  <a:lnTo>
                    <a:pt x="415371" y="1221686"/>
                  </a:lnTo>
                  <a:close/>
                  <a:moveTo>
                    <a:pt x="201250" y="1221686"/>
                  </a:moveTo>
                  <a:lnTo>
                    <a:pt x="201250" y="1305708"/>
                  </a:lnTo>
                  <a:lnTo>
                    <a:pt x="285272" y="1305708"/>
                  </a:lnTo>
                  <a:lnTo>
                    <a:pt x="285272" y="1221686"/>
                  </a:lnTo>
                  <a:close/>
                  <a:moveTo>
                    <a:pt x="71150" y="1221686"/>
                  </a:moveTo>
                  <a:lnTo>
                    <a:pt x="71150" y="1305708"/>
                  </a:lnTo>
                  <a:lnTo>
                    <a:pt x="155172" y="1305708"/>
                  </a:lnTo>
                  <a:lnTo>
                    <a:pt x="155172" y="1221686"/>
                  </a:lnTo>
                  <a:close/>
                  <a:moveTo>
                    <a:pt x="591548" y="1088373"/>
                  </a:moveTo>
                  <a:lnTo>
                    <a:pt x="591548" y="1172395"/>
                  </a:lnTo>
                  <a:lnTo>
                    <a:pt x="675570" y="1172395"/>
                  </a:lnTo>
                  <a:lnTo>
                    <a:pt x="675570" y="1088373"/>
                  </a:lnTo>
                  <a:close/>
                  <a:moveTo>
                    <a:pt x="331349" y="1088373"/>
                  </a:moveTo>
                  <a:lnTo>
                    <a:pt x="331349" y="1172395"/>
                  </a:lnTo>
                  <a:lnTo>
                    <a:pt x="415371" y="1172395"/>
                  </a:lnTo>
                  <a:lnTo>
                    <a:pt x="415371" y="1088373"/>
                  </a:lnTo>
                  <a:close/>
                  <a:moveTo>
                    <a:pt x="201250" y="1088373"/>
                  </a:moveTo>
                  <a:lnTo>
                    <a:pt x="201250" y="1172395"/>
                  </a:lnTo>
                  <a:lnTo>
                    <a:pt x="285272" y="1172395"/>
                  </a:lnTo>
                  <a:lnTo>
                    <a:pt x="285272" y="1088373"/>
                  </a:lnTo>
                  <a:close/>
                  <a:moveTo>
                    <a:pt x="71150" y="1088373"/>
                  </a:moveTo>
                  <a:lnTo>
                    <a:pt x="71150" y="1172395"/>
                  </a:lnTo>
                  <a:lnTo>
                    <a:pt x="155172" y="1172395"/>
                  </a:lnTo>
                  <a:lnTo>
                    <a:pt x="155172" y="1088373"/>
                  </a:lnTo>
                  <a:close/>
                  <a:moveTo>
                    <a:pt x="591548" y="955060"/>
                  </a:moveTo>
                  <a:lnTo>
                    <a:pt x="591548" y="1039082"/>
                  </a:lnTo>
                  <a:lnTo>
                    <a:pt x="675570" y="1039082"/>
                  </a:lnTo>
                  <a:lnTo>
                    <a:pt x="675570" y="955060"/>
                  </a:lnTo>
                  <a:close/>
                  <a:moveTo>
                    <a:pt x="461449" y="955060"/>
                  </a:moveTo>
                  <a:lnTo>
                    <a:pt x="461449" y="1039082"/>
                  </a:lnTo>
                  <a:lnTo>
                    <a:pt x="545471" y="1039082"/>
                  </a:lnTo>
                  <a:lnTo>
                    <a:pt x="545471" y="955060"/>
                  </a:lnTo>
                  <a:close/>
                  <a:moveTo>
                    <a:pt x="331349" y="955060"/>
                  </a:moveTo>
                  <a:lnTo>
                    <a:pt x="331349" y="1039082"/>
                  </a:lnTo>
                  <a:lnTo>
                    <a:pt x="415371" y="1039082"/>
                  </a:lnTo>
                  <a:lnTo>
                    <a:pt x="415371" y="955060"/>
                  </a:lnTo>
                  <a:close/>
                  <a:moveTo>
                    <a:pt x="201250" y="955060"/>
                  </a:moveTo>
                  <a:lnTo>
                    <a:pt x="201250" y="1039082"/>
                  </a:lnTo>
                  <a:lnTo>
                    <a:pt x="285272" y="1039082"/>
                  </a:lnTo>
                  <a:lnTo>
                    <a:pt x="285272" y="955060"/>
                  </a:lnTo>
                  <a:close/>
                  <a:moveTo>
                    <a:pt x="591548" y="821746"/>
                  </a:moveTo>
                  <a:lnTo>
                    <a:pt x="591548" y="905768"/>
                  </a:lnTo>
                  <a:lnTo>
                    <a:pt x="675570" y="905768"/>
                  </a:lnTo>
                  <a:lnTo>
                    <a:pt x="675570" y="821746"/>
                  </a:lnTo>
                  <a:close/>
                  <a:moveTo>
                    <a:pt x="461449" y="821746"/>
                  </a:moveTo>
                  <a:lnTo>
                    <a:pt x="461449" y="905768"/>
                  </a:lnTo>
                  <a:lnTo>
                    <a:pt x="545471" y="905768"/>
                  </a:lnTo>
                  <a:lnTo>
                    <a:pt x="545471" y="821746"/>
                  </a:lnTo>
                  <a:close/>
                  <a:moveTo>
                    <a:pt x="201250" y="821746"/>
                  </a:moveTo>
                  <a:lnTo>
                    <a:pt x="201250" y="905768"/>
                  </a:lnTo>
                  <a:lnTo>
                    <a:pt x="285272" y="905768"/>
                  </a:lnTo>
                  <a:lnTo>
                    <a:pt x="285272" y="821746"/>
                  </a:lnTo>
                  <a:close/>
                  <a:moveTo>
                    <a:pt x="71150" y="821746"/>
                  </a:moveTo>
                  <a:lnTo>
                    <a:pt x="71150" y="905768"/>
                  </a:lnTo>
                  <a:lnTo>
                    <a:pt x="155172" y="905768"/>
                  </a:lnTo>
                  <a:lnTo>
                    <a:pt x="155172" y="821746"/>
                  </a:lnTo>
                  <a:close/>
                  <a:moveTo>
                    <a:pt x="591548" y="688433"/>
                  </a:moveTo>
                  <a:lnTo>
                    <a:pt x="591548" y="772455"/>
                  </a:lnTo>
                  <a:lnTo>
                    <a:pt x="675570" y="772455"/>
                  </a:lnTo>
                  <a:lnTo>
                    <a:pt x="675570" y="688433"/>
                  </a:lnTo>
                  <a:close/>
                  <a:moveTo>
                    <a:pt x="461449" y="688433"/>
                  </a:moveTo>
                  <a:lnTo>
                    <a:pt x="461449" y="772455"/>
                  </a:lnTo>
                  <a:lnTo>
                    <a:pt x="545471" y="772455"/>
                  </a:lnTo>
                  <a:lnTo>
                    <a:pt x="545471" y="688433"/>
                  </a:lnTo>
                  <a:close/>
                  <a:moveTo>
                    <a:pt x="331349" y="688433"/>
                  </a:moveTo>
                  <a:lnTo>
                    <a:pt x="331349" y="772455"/>
                  </a:lnTo>
                  <a:lnTo>
                    <a:pt x="415371" y="772455"/>
                  </a:lnTo>
                  <a:lnTo>
                    <a:pt x="415371" y="688433"/>
                  </a:lnTo>
                  <a:close/>
                  <a:moveTo>
                    <a:pt x="201250" y="688433"/>
                  </a:moveTo>
                  <a:lnTo>
                    <a:pt x="201250" y="772455"/>
                  </a:lnTo>
                  <a:lnTo>
                    <a:pt x="285272" y="772455"/>
                  </a:lnTo>
                  <a:lnTo>
                    <a:pt x="285272" y="688433"/>
                  </a:lnTo>
                  <a:close/>
                  <a:moveTo>
                    <a:pt x="71150" y="688433"/>
                  </a:moveTo>
                  <a:lnTo>
                    <a:pt x="71150" y="772455"/>
                  </a:lnTo>
                  <a:lnTo>
                    <a:pt x="155172" y="772455"/>
                  </a:lnTo>
                  <a:lnTo>
                    <a:pt x="155172" y="688433"/>
                  </a:lnTo>
                  <a:close/>
                  <a:moveTo>
                    <a:pt x="591548" y="555120"/>
                  </a:moveTo>
                  <a:lnTo>
                    <a:pt x="591548" y="639142"/>
                  </a:lnTo>
                  <a:lnTo>
                    <a:pt x="675570" y="639142"/>
                  </a:lnTo>
                  <a:lnTo>
                    <a:pt x="675570" y="555120"/>
                  </a:lnTo>
                  <a:close/>
                  <a:moveTo>
                    <a:pt x="331349" y="555120"/>
                  </a:moveTo>
                  <a:lnTo>
                    <a:pt x="331349" y="639142"/>
                  </a:lnTo>
                  <a:lnTo>
                    <a:pt x="415371" y="639142"/>
                  </a:lnTo>
                  <a:lnTo>
                    <a:pt x="415371" y="555120"/>
                  </a:lnTo>
                  <a:close/>
                  <a:moveTo>
                    <a:pt x="201250" y="555120"/>
                  </a:moveTo>
                  <a:lnTo>
                    <a:pt x="201250" y="639142"/>
                  </a:lnTo>
                  <a:lnTo>
                    <a:pt x="285272" y="639142"/>
                  </a:lnTo>
                  <a:lnTo>
                    <a:pt x="285272" y="555120"/>
                  </a:lnTo>
                  <a:close/>
                  <a:moveTo>
                    <a:pt x="71150" y="555120"/>
                  </a:moveTo>
                  <a:lnTo>
                    <a:pt x="71150" y="639142"/>
                  </a:lnTo>
                  <a:lnTo>
                    <a:pt x="155172" y="639142"/>
                  </a:lnTo>
                  <a:lnTo>
                    <a:pt x="155172" y="555120"/>
                  </a:lnTo>
                  <a:close/>
                  <a:moveTo>
                    <a:pt x="461449" y="421807"/>
                  </a:moveTo>
                  <a:lnTo>
                    <a:pt x="461449" y="505829"/>
                  </a:lnTo>
                  <a:lnTo>
                    <a:pt x="545471" y="505829"/>
                  </a:lnTo>
                  <a:lnTo>
                    <a:pt x="545471" y="421807"/>
                  </a:lnTo>
                  <a:close/>
                  <a:moveTo>
                    <a:pt x="331349" y="421807"/>
                  </a:moveTo>
                  <a:lnTo>
                    <a:pt x="331349" y="505829"/>
                  </a:lnTo>
                  <a:lnTo>
                    <a:pt x="415371" y="505829"/>
                  </a:lnTo>
                  <a:lnTo>
                    <a:pt x="415371" y="421807"/>
                  </a:lnTo>
                  <a:close/>
                  <a:moveTo>
                    <a:pt x="71150" y="421807"/>
                  </a:moveTo>
                  <a:lnTo>
                    <a:pt x="71150" y="505829"/>
                  </a:lnTo>
                  <a:lnTo>
                    <a:pt x="155172" y="505829"/>
                  </a:lnTo>
                  <a:lnTo>
                    <a:pt x="155172" y="421807"/>
                  </a:lnTo>
                  <a:close/>
                  <a:moveTo>
                    <a:pt x="591548" y="288493"/>
                  </a:moveTo>
                  <a:lnTo>
                    <a:pt x="591548" y="372515"/>
                  </a:lnTo>
                  <a:lnTo>
                    <a:pt x="675570" y="372515"/>
                  </a:lnTo>
                  <a:lnTo>
                    <a:pt x="675570" y="288493"/>
                  </a:lnTo>
                  <a:close/>
                  <a:moveTo>
                    <a:pt x="461449" y="288493"/>
                  </a:moveTo>
                  <a:lnTo>
                    <a:pt x="461449" y="372515"/>
                  </a:lnTo>
                  <a:lnTo>
                    <a:pt x="545471" y="372515"/>
                  </a:lnTo>
                  <a:lnTo>
                    <a:pt x="545471" y="288493"/>
                  </a:lnTo>
                  <a:close/>
                  <a:moveTo>
                    <a:pt x="331349" y="288493"/>
                  </a:moveTo>
                  <a:lnTo>
                    <a:pt x="331349" y="372515"/>
                  </a:lnTo>
                  <a:lnTo>
                    <a:pt x="415371" y="372515"/>
                  </a:lnTo>
                  <a:lnTo>
                    <a:pt x="415371" y="288493"/>
                  </a:lnTo>
                  <a:close/>
                  <a:moveTo>
                    <a:pt x="201250" y="288493"/>
                  </a:moveTo>
                  <a:lnTo>
                    <a:pt x="201250" y="372515"/>
                  </a:lnTo>
                  <a:lnTo>
                    <a:pt x="285272" y="372515"/>
                  </a:lnTo>
                  <a:lnTo>
                    <a:pt x="285272" y="288493"/>
                  </a:lnTo>
                  <a:close/>
                  <a:moveTo>
                    <a:pt x="71150" y="288493"/>
                  </a:moveTo>
                  <a:lnTo>
                    <a:pt x="71150" y="372515"/>
                  </a:lnTo>
                  <a:lnTo>
                    <a:pt x="155172" y="372515"/>
                  </a:lnTo>
                  <a:lnTo>
                    <a:pt x="155172" y="288493"/>
                  </a:lnTo>
                  <a:close/>
                  <a:moveTo>
                    <a:pt x="591548" y="155180"/>
                  </a:moveTo>
                  <a:lnTo>
                    <a:pt x="591548" y="239202"/>
                  </a:lnTo>
                  <a:lnTo>
                    <a:pt x="675570" y="239202"/>
                  </a:lnTo>
                  <a:lnTo>
                    <a:pt x="675570" y="155180"/>
                  </a:lnTo>
                  <a:close/>
                  <a:moveTo>
                    <a:pt x="461449" y="155180"/>
                  </a:moveTo>
                  <a:lnTo>
                    <a:pt x="461449" y="239202"/>
                  </a:lnTo>
                  <a:lnTo>
                    <a:pt x="545471" y="239202"/>
                  </a:lnTo>
                  <a:lnTo>
                    <a:pt x="545471" y="155180"/>
                  </a:lnTo>
                  <a:close/>
                  <a:moveTo>
                    <a:pt x="201250" y="155180"/>
                  </a:moveTo>
                  <a:lnTo>
                    <a:pt x="201250" y="239202"/>
                  </a:lnTo>
                  <a:lnTo>
                    <a:pt x="285272" y="239202"/>
                  </a:lnTo>
                  <a:lnTo>
                    <a:pt x="285272" y="155180"/>
                  </a:lnTo>
                  <a:close/>
                  <a:moveTo>
                    <a:pt x="71150" y="155180"/>
                  </a:moveTo>
                  <a:lnTo>
                    <a:pt x="71150" y="239202"/>
                  </a:lnTo>
                  <a:lnTo>
                    <a:pt x="155172" y="239202"/>
                  </a:lnTo>
                  <a:lnTo>
                    <a:pt x="155172" y="155180"/>
                  </a:lnTo>
                  <a:close/>
                  <a:moveTo>
                    <a:pt x="0" y="0"/>
                  </a:moveTo>
                  <a:lnTo>
                    <a:pt x="746721" y="0"/>
                  </a:lnTo>
                  <a:lnTo>
                    <a:pt x="746721" y="1637568"/>
                  </a:lnTo>
                  <a:lnTo>
                    <a:pt x="0" y="163756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82BF25F7-3F0F-4CE5-AD5F-CB6D2AACFDDD}"/>
              </a:ext>
            </a:extLst>
          </p:cNvPr>
          <p:cNvGrpSpPr/>
          <p:nvPr/>
        </p:nvGrpSpPr>
        <p:grpSpPr>
          <a:xfrm>
            <a:off x="7058596" y="2777585"/>
            <a:ext cx="2087223" cy="2116659"/>
            <a:chOff x="7743585" y="-21145"/>
            <a:chExt cx="4010025" cy="4066577"/>
          </a:xfrm>
        </p:grpSpPr>
        <p:grpSp>
          <p:nvGrpSpPr>
            <p:cNvPr id="296" name="Graphic 175">
              <a:extLst>
                <a:ext uri="{FF2B5EF4-FFF2-40B4-BE49-F238E27FC236}">
                  <a16:creationId xmlns:a16="http://schemas.microsoft.com/office/drawing/2014/main" id="{2B7FA319-6021-40F5-8553-35EAD5072EF7}"/>
                </a:ext>
              </a:extLst>
            </p:cNvPr>
            <p:cNvGrpSpPr/>
            <p:nvPr/>
          </p:nvGrpSpPr>
          <p:grpSpPr>
            <a:xfrm>
              <a:off x="7743585" y="292582"/>
              <a:ext cx="4010025" cy="3752850"/>
              <a:chOff x="7743585" y="292582"/>
              <a:chExt cx="4010025" cy="3752850"/>
            </a:xfrm>
          </p:grpSpPr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2882F2F9-A5DA-44AB-8BF9-B9EC5045AD02}"/>
                  </a:ext>
                </a:extLst>
              </p:cNvPr>
              <p:cNvSpPr/>
              <p:nvPr/>
            </p:nvSpPr>
            <p:spPr>
              <a:xfrm>
                <a:off x="9155388" y="3462501"/>
                <a:ext cx="493210" cy="578167"/>
              </a:xfrm>
              <a:custGeom>
                <a:avLst/>
                <a:gdLst>
                  <a:gd name="connsiteX0" fmla="*/ 478909 w 493210"/>
                  <a:gd name="connsiteY0" fmla="*/ 406718 h 578167"/>
                  <a:gd name="connsiteX1" fmla="*/ 301744 w 493210"/>
                  <a:gd name="connsiteY1" fmla="*/ 260985 h 578167"/>
                  <a:gd name="connsiteX2" fmla="*/ 289362 w 493210"/>
                  <a:gd name="connsiteY2" fmla="*/ 254318 h 578167"/>
                  <a:gd name="connsiteX3" fmla="*/ 289362 w 493210"/>
                  <a:gd name="connsiteY3" fmla="*/ 40958 h 578167"/>
                  <a:gd name="connsiteX4" fmla="*/ 248404 w 493210"/>
                  <a:gd name="connsiteY4" fmla="*/ 0 h 578167"/>
                  <a:gd name="connsiteX5" fmla="*/ 207447 w 493210"/>
                  <a:gd name="connsiteY5" fmla="*/ 40958 h 578167"/>
                  <a:gd name="connsiteX6" fmla="*/ 207447 w 493210"/>
                  <a:gd name="connsiteY6" fmla="*/ 255270 h 578167"/>
                  <a:gd name="connsiteX7" fmla="*/ 194112 w 493210"/>
                  <a:gd name="connsiteY7" fmla="*/ 261938 h 578167"/>
                  <a:gd name="connsiteX8" fmla="*/ 15042 w 493210"/>
                  <a:gd name="connsiteY8" fmla="*/ 404813 h 578167"/>
                  <a:gd name="connsiteX9" fmla="*/ 8374 w 493210"/>
                  <a:gd name="connsiteY9" fmla="*/ 461963 h 578167"/>
                  <a:gd name="connsiteX10" fmla="*/ 8374 w 493210"/>
                  <a:gd name="connsiteY10" fmla="*/ 461963 h 578167"/>
                  <a:gd name="connsiteX11" fmla="*/ 65524 w 493210"/>
                  <a:gd name="connsiteY11" fmla="*/ 468630 h 578167"/>
                  <a:gd name="connsiteX12" fmla="*/ 207447 w 493210"/>
                  <a:gd name="connsiteY12" fmla="*/ 355283 h 578167"/>
                  <a:gd name="connsiteX13" fmla="*/ 207447 w 493210"/>
                  <a:gd name="connsiteY13" fmla="*/ 537210 h 578167"/>
                  <a:gd name="connsiteX14" fmla="*/ 248404 w 493210"/>
                  <a:gd name="connsiteY14" fmla="*/ 578168 h 578167"/>
                  <a:gd name="connsiteX15" fmla="*/ 289362 w 493210"/>
                  <a:gd name="connsiteY15" fmla="*/ 537210 h 578167"/>
                  <a:gd name="connsiteX16" fmla="*/ 289362 w 493210"/>
                  <a:gd name="connsiteY16" fmla="*/ 356235 h 578167"/>
                  <a:gd name="connsiteX17" fmla="*/ 426522 w 493210"/>
                  <a:gd name="connsiteY17" fmla="*/ 469583 h 578167"/>
                  <a:gd name="connsiteX18" fmla="*/ 483672 w 493210"/>
                  <a:gd name="connsiteY18" fmla="*/ 463868 h 578167"/>
                  <a:gd name="connsiteX19" fmla="*/ 478909 w 493210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210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7959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3F7FBC28-9373-419D-9350-7B61ED2DF4ED}"/>
                  </a:ext>
                </a:extLst>
              </p:cNvPr>
              <p:cNvSpPr/>
              <p:nvPr/>
            </p:nvSpPr>
            <p:spPr>
              <a:xfrm>
                <a:off x="9765940" y="3462501"/>
                <a:ext cx="493602" cy="578167"/>
              </a:xfrm>
              <a:custGeom>
                <a:avLst/>
                <a:gdLst>
                  <a:gd name="connsiteX0" fmla="*/ 478909 w 493602"/>
                  <a:gd name="connsiteY0" fmla="*/ 406718 h 578167"/>
                  <a:gd name="connsiteX1" fmla="*/ 301744 w 493602"/>
                  <a:gd name="connsiteY1" fmla="*/ 260985 h 578167"/>
                  <a:gd name="connsiteX2" fmla="*/ 289362 w 493602"/>
                  <a:gd name="connsiteY2" fmla="*/ 254318 h 578167"/>
                  <a:gd name="connsiteX3" fmla="*/ 289362 w 493602"/>
                  <a:gd name="connsiteY3" fmla="*/ 40958 h 578167"/>
                  <a:gd name="connsiteX4" fmla="*/ 248404 w 493602"/>
                  <a:gd name="connsiteY4" fmla="*/ 0 h 578167"/>
                  <a:gd name="connsiteX5" fmla="*/ 207447 w 493602"/>
                  <a:gd name="connsiteY5" fmla="*/ 40958 h 578167"/>
                  <a:gd name="connsiteX6" fmla="*/ 207447 w 493602"/>
                  <a:gd name="connsiteY6" fmla="*/ 255270 h 578167"/>
                  <a:gd name="connsiteX7" fmla="*/ 194112 w 493602"/>
                  <a:gd name="connsiteY7" fmla="*/ 261938 h 578167"/>
                  <a:gd name="connsiteX8" fmla="*/ 15042 w 493602"/>
                  <a:gd name="connsiteY8" fmla="*/ 404813 h 578167"/>
                  <a:gd name="connsiteX9" fmla="*/ 8374 w 493602"/>
                  <a:gd name="connsiteY9" fmla="*/ 461963 h 578167"/>
                  <a:gd name="connsiteX10" fmla="*/ 8374 w 493602"/>
                  <a:gd name="connsiteY10" fmla="*/ 461963 h 578167"/>
                  <a:gd name="connsiteX11" fmla="*/ 65524 w 493602"/>
                  <a:gd name="connsiteY11" fmla="*/ 468630 h 578167"/>
                  <a:gd name="connsiteX12" fmla="*/ 207447 w 493602"/>
                  <a:gd name="connsiteY12" fmla="*/ 355283 h 578167"/>
                  <a:gd name="connsiteX13" fmla="*/ 207447 w 493602"/>
                  <a:gd name="connsiteY13" fmla="*/ 537210 h 578167"/>
                  <a:gd name="connsiteX14" fmla="*/ 248404 w 493602"/>
                  <a:gd name="connsiteY14" fmla="*/ 578168 h 578167"/>
                  <a:gd name="connsiteX15" fmla="*/ 289362 w 493602"/>
                  <a:gd name="connsiteY15" fmla="*/ 537210 h 578167"/>
                  <a:gd name="connsiteX16" fmla="*/ 289362 w 493602"/>
                  <a:gd name="connsiteY16" fmla="*/ 356235 h 578167"/>
                  <a:gd name="connsiteX17" fmla="*/ 426522 w 493602"/>
                  <a:gd name="connsiteY17" fmla="*/ 469583 h 578167"/>
                  <a:gd name="connsiteX18" fmla="*/ 483672 w 493602"/>
                  <a:gd name="connsiteY18" fmla="*/ 463868 h 578167"/>
                  <a:gd name="connsiteX19" fmla="*/ 478909 w 493602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602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8912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B52FD4F-7E13-46EF-9A99-16402CE6DB23}"/>
                  </a:ext>
                </a:extLst>
              </p:cNvPr>
              <p:cNvSpPr/>
              <p:nvPr/>
            </p:nvSpPr>
            <p:spPr>
              <a:xfrm>
                <a:off x="8721837" y="905723"/>
                <a:ext cx="917521" cy="1325627"/>
              </a:xfrm>
              <a:custGeom>
                <a:avLst/>
                <a:gdLst>
                  <a:gd name="connsiteX0" fmla="*/ 833403 w 917521"/>
                  <a:gd name="connsiteY0" fmla="*/ 1229946 h 1325627"/>
                  <a:gd name="connsiteX1" fmla="*/ 634330 w 917521"/>
                  <a:gd name="connsiteY1" fmla="*/ 1314718 h 1325627"/>
                  <a:gd name="connsiteX2" fmla="*/ 452403 w 917521"/>
                  <a:gd name="connsiteY2" fmla="*/ 1241376 h 1325627"/>
                  <a:gd name="connsiteX3" fmla="*/ 15205 w 917521"/>
                  <a:gd name="connsiteY3" fmla="*/ 367933 h 1325627"/>
                  <a:gd name="connsiteX4" fmla="*/ 67593 w 917521"/>
                  <a:gd name="connsiteY4" fmla="*/ 132666 h 1325627"/>
                  <a:gd name="connsiteX5" fmla="*/ 373345 w 917521"/>
                  <a:gd name="connsiteY5" fmla="*/ 5983 h 1325627"/>
                  <a:gd name="connsiteX6" fmla="*/ 576228 w 917521"/>
                  <a:gd name="connsiteY6" fmla="*/ 132666 h 1325627"/>
                  <a:gd name="connsiteX7" fmla="*/ 906745 w 917521"/>
                  <a:gd name="connsiteY7" fmla="*/ 1047066 h 1325627"/>
                  <a:gd name="connsiteX8" fmla="*/ 833403 w 917521"/>
                  <a:gd name="connsiteY8" fmla="*/ 1229946 h 132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521" h="1325627">
                    <a:moveTo>
                      <a:pt x="833403" y="1229946"/>
                    </a:moveTo>
                    <a:lnTo>
                      <a:pt x="634330" y="1314718"/>
                    </a:lnTo>
                    <a:cubicBezTo>
                      <a:pt x="563845" y="1344246"/>
                      <a:pt x="481930" y="1311861"/>
                      <a:pt x="452403" y="1241376"/>
                    </a:cubicBezTo>
                    <a:lnTo>
                      <a:pt x="15205" y="367933"/>
                    </a:lnTo>
                    <a:cubicBezTo>
                      <a:pt x="-14322" y="297448"/>
                      <a:pt x="-2892" y="162193"/>
                      <a:pt x="67593" y="132666"/>
                    </a:cubicBezTo>
                    <a:lnTo>
                      <a:pt x="373345" y="5983"/>
                    </a:lnTo>
                    <a:cubicBezTo>
                      <a:pt x="443830" y="-23544"/>
                      <a:pt x="546701" y="62181"/>
                      <a:pt x="576228" y="132666"/>
                    </a:cubicBezTo>
                    <a:lnTo>
                      <a:pt x="906745" y="1047066"/>
                    </a:lnTo>
                    <a:cubicBezTo>
                      <a:pt x="936273" y="1117551"/>
                      <a:pt x="902935" y="1199466"/>
                      <a:pt x="833403" y="122994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3B344678-1CD5-4B96-B579-6311BA36EE2B}"/>
                  </a:ext>
                </a:extLst>
              </p:cNvPr>
              <p:cNvSpPr/>
              <p:nvPr/>
            </p:nvSpPr>
            <p:spPr>
              <a:xfrm>
                <a:off x="8881822" y="1372717"/>
                <a:ext cx="754811" cy="860019"/>
              </a:xfrm>
              <a:custGeom>
                <a:avLst/>
                <a:gdLst>
                  <a:gd name="connsiteX0" fmla="*/ 471488 w 754811"/>
                  <a:gd name="connsiteY0" fmla="*/ 848678 h 860019"/>
                  <a:gd name="connsiteX1" fmla="*/ 670560 w 754811"/>
                  <a:gd name="connsiteY1" fmla="*/ 763905 h 860019"/>
                  <a:gd name="connsiteX2" fmla="*/ 743903 w 754811"/>
                  <a:gd name="connsiteY2" fmla="*/ 581978 h 860019"/>
                  <a:gd name="connsiteX3" fmla="*/ 533400 w 754811"/>
                  <a:gd name="connsiteY3" fmla="*/ 0 h 860019"/>
                  <a:gd name="connsiteX4" fmla="*/ 239078 w 754811"/>
                  <a:gd name="connsiteY4" fmla="*/ 60007 h 860019"/>
                  <a:gd name="connsiteX5" fmla="*/ 0 w 754811"/>
                  <a:gd name="connsiteY5" fmla="*/ 198120 h 860019"/>
                  <a:gd name="connsiteX6" fmla="*/ 289560 w 754811"/>
                  <a:gd name="connsiteY6" fmla="*/ 777240 h 860019"/>
                  <a:gd name="connsiteX7" fmla="*/ 471488 w 754811"/>
                  <a:gd name="connsiteY7" fmla="*/ 848678 h 8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811" h="860019">
                    <a:moveTo>
                      <a:pt x="471488" y="848678"/>
                    </a:moveTo>
                    <a:lnTo>
                      <a:pt x="670560" y="763905"/>
                    </a:lnTo>
                    <a:cubicBezTo>
                      <a:pt x="741045" y="734378"/>
                      <a:pt x="773430" y="651510"/>
                      <a:pt x="743903" y="581978"/>
                    </a:cubicBezTo>
                    <a:lnTo>
                      <a:pt x="533400" y="0"/>
                    </a:lnTo>
                    <a:cubicBezTo>
                      <a:pt x="435292" y="3810"/>
                      <a:pt x="335280" y="22860"/>
                      <a:pt x="239078" y="60007"/>
                    </a:cubicBezTo>
                    <a:cubicBezTo>
                      <a:pt x="150495" y="94298"/>
                      <a:pt x="70485" y="140970"/>
                      <a:pt x="0" y="198120"/>
                    </a:cubicBezTo>
                    <a:lnTo>
                      <a:pt x="289560" y="777240"/>
                    </a:lnTo>
                    <a:cubicBezTo>
                      <a:pt x="319088" y="845820"/>
                      <a:pt x="401003" y="879157"/>
                      <a:pt x="471488" y="848678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66AE916F-F294-4A41-818C-9AC2CD8B9E22}"/>
                  </a:ext>
                </a:extLst>
              </p:cNvPr>
              <p:cNvSpPr/>
              <p:nvPr/>
            </p:nvSpPr>
            <p:spPr>
              <a:xfrm>
                <a:off x="10215956" y="1370458"/>
                <a:ext cx="1292440" cy="1021081"/>
              </a:xfrm>
              <a:custGeom>
                <a:avLst/>
                <a:gdLst>
                  <a:gd name="connsiteX0" fmla="*/ 129859 w 1292440"/>
                  <a:gd name="connsiteY0" fmla="*/ 952854 h 1021081"/>
                  <a:gd name="connsiteX1" fmla="*/ 19369 w 1292440"/>
                  <a:gd name="connsiteY1" fmla="*/ 766164 h 1021081"/>
                  <a:gd name="connsiteX2" fmla="*/ 67946 w 1292440"/>
                  <a:gd name="connsiteY2" fmla="*/ 575664 h 1021081"/>
                  <a:gd name="connsiteX3" fmla="*/ 876619 w 1292440"/>
                  <a:gd name="connsiteY3" fmla="*/ 28929 h 1021081"/>
                  <a:gd name="connsiteX4" fmla="*/ 1116649 w 1292440"/>
                  <a:gd name="connsiteY4" fmla="*/ 50836 h 1021081"/>
                  <a:gd name="connsiteX5" fmla="*/ 1281431 w 1292440"/>
                  <a:gd name="connsiteY5" fmla="*/ 337539 h 1021081"/>
                  <a:gd name="connsiteX6" fmla="*/ 1182372 w 1292440"/>
                  <a:gd name="connsiteY6" fmla="*/ 555661 h 1021081"/>
                  <a:gd name="connsiteX7" fmla="*/ 318454 w 1292440"/>
                  <a:gd name="connsiteY7" fmla="*/ 1002384 h 1021081"/>
                  <a:gd name="connsiteX8" fmla="*/ 129859 w 1292440"/>
                  <a:gd name="connsiteY8" fmla="*/ 952854 h 102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2440" h="1021081">
                    <a:moveTo>
                      <a:pt x="129859" y="952854"/>
                    </a:moveTo>
                    <a:lnTo>
                      <a:pt x="19369" y="766164"/>
                    </a:lnTo>
                    <a:cubicBezTo>
                      <a:pt x="-19684" y="700441"/>
                      <a:pt x="2224" y="614716"/>
                      <a:pt x="67946" y="575664"/>
                    </a:cubicBezTo>
                    <a:lnTo>
                      <a:pt x="876619" y="28929"/>
                    </a:lnTo>
                    <a:cubicBezTo>
                      <a:pt x="942341" y="-10124"/>
                      <a:pt x="1078549" y="-15839"/>
                      <a:pt x="1116649" y="50836"/>
                    </a:cubicBezTo>
                    <a:lnTo>
                      <a:pt x="1281431" y="337539"/>
                    </a:lnTo>
                    <a:cubicBezTo>
                      <a:pt x="1320484" y="403261"/>
                      <a:pt x="1248094" y="516609"/>
                      <a:pt x="1182372" y="555661"/>
                    </a:cubicBezTo>
                    <a:lnTo>
                      <a:pt x="318454" y="1002384"/>
                    </a:lnTo>
                    <a:cubicBezTo>
                      <a:pt x="253684" y="1040484"/>
                      <a:pt x="167959" y="1018576"/>
                      <a:pt x="129859" y="9528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E83783F9-64AF-46B7-B4ED-7CC7669D56F4}"/>
                  </a:ext>
                </a:extLst>
              </p:cNvPr>
              <p:cNvSpPr/>
              <p:nvPr/>
            </p:nvSpPr>
            <p:spPr>
              <a:xfrm>
                <a:off x="10214967" y="1582266"/>
                <a:ext cx="869035" cy="807086"/>
              </a:xfrm>
              <a:custGeom>
                <a:avLst/>
                <a:gdLst>
                  <a:gd name="connsiteX0" fmla="*/ 19405 w 869035"/>
                  <a:gd name="connsiteY0" fmla="*/ 552450 h 807086"/>
                  <a:gd name="connsiteX1" fmla="*/ 128943 w 869035"/>
                  <a:gd name="connsiteY1" fmla="*/ 739140 h 807086"/>
                  <a:gd name="connsiteX2" fmla="*/ 319443 w 869035"/>
                  <a:gd name="connsiteY2" fmla="*/ 787718 h 807086"/>
                  <a:gd name="connsiteX3" fmla="*/ 869035 w 869035"/>
                  <a:gd name="connsiteY3" fmla="*/ 502920 h 807086"/>
                  <a:gd name="connsiteX4" fmla="*/ 770928 w 869035"/>
                  <a:gd name="connsiteY4" fmla="*/ 219075 h 807086"/>
                  <a:gd name="connsiteX5" fmla="*/ 603288 w 869035"/>
                  <a:gd name="connsiteY5" fmla="*/ 0 h 807086"/>
                  <a:gd name="connsiteX6" fmla="*/ 67030 w 869035"/>
                  <a:gd name="connsiteY6" fmla="*/ 362903 h 807086"/>
                  <a:gd name="connsiteX7" fmla="*/ 19405 w 869035"/>
                  <a:gd name="connsiteY7" fmla="*/ 552450 h 80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9035" h="807086">
                    <a:moveTo>
                      <a:pt x="19405" y="552450"/>
                    </a:moveTo>
                    <a:lnTo>
                      <a:pt x="128943" y="739140"/>
                    </a:lnTo>
                    <a:cubicBezTo>
                      <a:pt x="167995" y="804863"/>
                      <a:pt x="253720" y="826770"/>
                      <a:pt x="319443" y="787718"/>
                    </a:cubicBezTo>
                    <a:lnTo>
                      <a:pt x="869035" y="502920"/>
                    </a:lnTo>
                    <a:cubicBezTo>
                      <a:pt x="852843" y="405765"/>
                      <a:pt x="820458" y="309563"/>
                      <a:pt x="770928" y="219075"/>
                    </a:cubicBezTo>
                    <a:cubicBezTo>
                      <a:pt x="725208" y="135255"/>
                      <a:pt x="668058" y="61913"/>
                      <a:pt x="603288" y="0"/>
                    </a:cubicBezTo>
                    <a:lnTo>
                      <a:pt x="67030" y="362903"/>
                    </a:lnTo>
                    <a:cubicBezTo>
                      <a:pt x="2260" y="401003"/>
                      <a:pt x="-19647" y="486728"/>
                      <a:pt x="19405" y="55245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DAA827BB-5E88-4CF8-862F-C4FA8F669886}"/>
                  </a:ext>
                </a:extLst>
              </p:cNvPr>
              <p:cNvSpPr/>
              <p:nvPr/>
            </p:nvSpPr>
            <p:spPr>
              <a:xfrm>
                <a:off x="10413138" y="2304954"/>
                <a:ext cx="1343111" cy="750959"/>
              </a:xfrm>
              <a:custGeom>
                <a:avLst/>
                <a:gdLst>
                  <a:gd name="connsiteX0" fmla="*/ 3162 w 1343111"/>
                  <a:gd name="connsiteY0" fmla="*/ 321252 h 750959"/>
                  <a:gd name="connsiteX1" fmla="*/ 48882 w 1343111"/>
                  <a:gd name="connsiteY1" fmla="*/ 109797 h 750959"/>
                  <a:gd name="connsiteX2" fmla="*/ 214617 w 1343111"/>
                  <a:gd name="connsiteY2" fmla="*/ 3117 h 750959"/>
                  <a:gd name="connsiteX3" fmla="*/ 1179499 w 1343111"/>
                  <a:gd name="connsiteY3" fmla="*/ 152660 h 750959"/>
                  <a:gd name="connsiteX4" fmla="*/ 1341424 w 1343111"/>
                  <a:gd name="connsiteY4" fmla="*/ 331730 h 750959"/>
                  <a:gd name="connsiteX5" fmla="*/ 1267129 w 1343111"/>
                  <a:gd name="connsiteY5" fmla="*/ 654627 h 750959"/>
                  <a:gd name="connsiteX6" fmla="*/ 1046149 w 1343111"/>
                  <a:gd name="connsiteY6" fmla="*/ 747020 h 750959"/>
                  <a:gd name="connsiteX7" fmla="*/ 108889 w 1343111"/>
                  <a:gd name="connsiteY7" fmla="*/ 486987 h 750959"/>
                  <a:gd name="connsiteX8" fmla="*/ 3162 w 1343111"/>
                  <a:gd name="connsiteY8" fmla="*/ 321252 h 75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111" h="750959">
                    <a:moveTo>
                      <a:pt x="3162" y="321252"/>
                    </a:moveTo>
                    <a:lnTo>
                      <a:pt x="48882" y="109797"/>
                    </a:lnTo>
                    <a:cubicBezTo>
                      <a:pt x="65074" y="35502"/>
                      <a:pt x="139369" y="-13076"/>
                      <a:pt x="214617" y="3117"/>
                    </a:cubicBezTo>
                    <a:lnTo>
                      <a:pt x="1179499" y="152660"/>
                    </a:lnTo>
                    <a:cubicBezTo>
                      <a:pt x="1253794" y="168852"/>
                      <a:pt x="1357617" y="257435"/>
                      <a:pt x="1341424" y="331730"/>
                    </a:cubicBezTo>
                    <a:lnTo>
                      <a:pt x="1267129" y="654627"/>
                    </a:lnTo>
                    <a:cubicBezTo>
                      <a:pt x="1250937" y="728922"/>
                      <a:pt x="1121397" y="763212"/>
                      <a:pt x="1046149" y="747020"/>
                    </a:cubicBezTo>
                    <a:lnTo>
                      <a:pt x="108889" y="486987"/>
                    </a:lnTo>
                    <a:cubicBezTo>
                      <a:pt x="34594" y="469842"/>
                      <a:pt x="-13031" y="395547"/>
                      <a:pt x="3162" y="32125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05786B3-C47C-42A8-841A-EE81197C3C5A}"/>
                  </a:ext>
                </a:extLst>
              </p:cNvPr>
              <p:cNvSpPr/>
              <p:nvPr/>
            </p:nvSpPr>
            <p:spPr>
              <a:xfrm>
                <a:off x="10414092" y="2302054"/>
                <a:ext cx="856042" cy="652764"/>
              </a:xfrm>
              <a:custGeom>
                <a:avLst/>
                <a:gdLst>
                  <a:gd name="connsiteX0" fmla="*/ 48880 w 856042"/>
                  <a:gd name="connsiteY0" fmla="*/ 109840 h 652764"/>
                  <a:gd name="connsiteX1" fmla="*/ 3160 w 856042"/>
                  <a:gd name="connsiteY1" fmla="*/ 321295 h 652764"/>
                  <a:gd name="connsiteX2" fmla="*/ 109839 w 856042"/>
                  <a:gd name="connsiteY2" fmla="*/ 487030 h 652764"/>
                  <a:gd name="connsiteX3" fmla="*/ 707057 w 856042"/>
                  <a:gd name="connsiteY3" fmla="*/ 652765 h 652764"/>
                  <a:gd name="connsiteX4" fmla="*/ 828024 w 856042"/>
                  <a:gd name="connsiteY4" fmla="*/ 377492 h 652764"/>
                  <a:gd name="connsiteX5" fmla="*/ 854695 w 856042"/>
                  <a:gd name="connsiteY5" fmla="*/ 102220 h 652764"/>
                  <a:gd name="connsiteX6" fmla="*/ 215567 w 856042"/>
                  <a:gd name="connsiteY6" fmla="*/ 3160 h 652764"/>
                  <a:gd name="connsiteX7" fmla="*/ 48880 w 856042"/>
                  <a:gd name="connsiteY7" fmla="*/ 109840 h 65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6042" h="652764">
                    <a:moveTo>
                      <a:pt x="48880" y="109840"/>
                    </a:moveTo>
                    <a:lnTo>
                      <a:pt x="3160" y="321295"/>
                    </a:lnTo>
                    <a:cubicBezTo>
                      <a:pt x="-13033" y="395590"/>
                      <a:pt x="34592" y="469884"/>
                      <a:pt x="109839" y="487030"/>
                    </a:cubicBezTo>
                    <a:lnTo>
                      <a:pt x="707057" y="652765"/>
                    </a:lnTo>
                    <a:cubicBezTo>
                      <a:pt x="761349" y="570850"/>
                      <a:pt x="803260" y="478457"/>
                      <a:pt x="828024" y="377492"/>
                    </a:cubicBezTo>
                    <a:cubicBezTo>
                      <a:pt x="851837" y="285100"/>
                      <a:pt x="859457" y="192707"/>
                      <a:pt x="854695" y="102220"/>
                    </a:cubicBezTo>
                    <a:lnTo>
                      <a:pt x="215567" y="3160"/>
                    </a:lnTo>
                    <a:cubicBezTo>
                      <a:pt x="139367" y="-13033"/>
                      <a:pt x="65072" y="34592"/>
                      <a:pt x="48880" y="10984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E9A96540-A062-482A-9328-B511C45BECDA}"/>
                  </a:ext>
                </a:extLst>
              </p:cNvPr>
              <p:cNvSpPr/>
              <p:nvPr/>
            </p:nvSpPr>
            <p:spPr>
              <a:xfrm>
                <a:off x="9767492" y="851209"/>
                <a:ext cx="995764" cy="1304844"/>
              </a:xfrm>
              <a:custGeom>
                <a:avLst/>
                <a:gdLst>
                  <a:gd name="connsiteX0" fmla="*/ 261140 w 995764"/>
                  <a:gd name="connsiteY0" fmla="*/ 1287317 h 1304844"/>
                  <a:gd name="connsiteX1" fmla="*/ 71593 w 995764"/>
                  <a:gd name="connsiteY1" fmla="*/ 1182542 h 1304844"/>
                  <a:gd name="connsiteX2" fmla="*/ 17300 w 995764"/>
                  <a:gd name="connsiteY2" fmla="*/ 993947 h 1304844"/>
                  <a:gd name="connsiteX3" fmla="*/ 438305 w 995764"/>
                  <a:gd name="connsiteY3" fmla="*/ 112885 h 1304844"/>
                  <a:gd name="connsiteX4" fmla="*/ 656427 w 995764"/>
                  <a:gd name="connsiteY4" fmla="*/ 10015 h 1304844"/>
                  <a:gd name="connsiteX5" fmla="*/ 944083 w 995764"/>
                  <a:gd name="connsiteY5" fmla="*/ 173845 h 1304844"/>
                  <a:gd name="connsiteX6" fmla="*/ 968848 w 995764"/>
                  <a:gd name="connsiteY6" fmla="*/ 411970 h 1304844"/>
                  <a:gd name="connsiteX7" fmla="*/ 449735 w 995764"/>
                  <a:gd name="connsiteY7" fmla="*/ 1233977 h 1304844"/>
                  <a:gd name="connsiteX8" fmla="*/ 261140 w 995764"/>
                  <a:gd name="connsiteY8" fmla="*/ 1287317 h 130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764" h="1304844">
                    <a:moveTo>
                      <a:pt x="261140" y="1287317"/>
                    </a:moveTo>
                    <a:lnTo>
                      <a:pt x="71593" y="1182542"/>
                    </a:lnTo>
                    <a:cubicBezTo>
                      <a:pt x="4918" y="1145395"/>
                      <a:pt x="-19848" y="1060622"/>
                      <a:pt x="17300" y="993947"/>
                    </a:cubicBezTo>
                    <a:lnTo>
                      <a:pt x="438305" y="112885"/>
                    </a:lnTo>
                    <a:cubicBezTo>
                      <a:pt x="475452" y="46210"/>
                      <a:pt x="589752" y="-27133"/>
                      <a:pt x="656427" y="10015"/>
                    </a:cubicBezTo>
                    <a:lnTo>
                      <a:pt x="944083" y="173845"/>
                    </a:lnTo>
                    <a:cubicBezTo>
                      <a:pt x="1010758" y="210992"/>
                      <a:pt x="1005995" y="345295"/>
                      <a:pt x="968848" y="411970"/>
                    </a:cubicBezTo>
                    <a:lnTo>
                      <a:pt x="449735" y="1233977"/>
                    </a:lnTo>
                    <a:cubicBezTo>
                      <a:pt x="413540" y="1300652"/>
                      <a:pt x="328768" y="1324465"/>
                      <a:pt x="261140" y="1287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B15A8210-C061-4A1A-B129-52FDB80C88AC}"/>
                  </a:ext>
                </a:extLst>
              </p:cNvPr>
              <p:cNvSpPr/>
              <p:nvPr/>
            </p:nvSpPr>
            <p:spPr>
              <a:xfrm>
                <a:off x="9766009" y="1259369"/>
                <a:ext cx="779830" cy="895505"/>
              </a:xfrm>
              <a:custGeom>
                <a:avLst/>
                <a:gdLst>
                  <a:gd name="connsiteX0" fmla="*/ 71170 w 779830"/>
                  <a:gd name="connsiteY0" fmla="*/ 773430 h 895505"/>
                  <a:gd name="connsiteX1" fmla="*/ 260717 w 779830"/>
                  <a:gd name="connsiteY1" fmla="*/ 878205 h 895505"/>
                  <a:gd name="connsiteX2" fmla="*/ 449313 w 779830"/>
                  <a:gd name="connsiteY2" fmla="*/ 823913 h 895505"/>
                  <a:gd name="connsiteX3" fmla="*/ 779830 w 779830"/>
                  <a:gd name="connsiteY3" fmla="*/ 300038 h 895505"/>
                  <a:gd name="connsiteX4" fmla="*/ 551230 w 779830"/>
                  <a:gd name="connsiteY4" fmla="*/ 104775 h 895505"/>
                  <a:gd name="connsiteX5" fmla="*/ 295960 w 779830"/>
                  <a:gd name="connsiteY5" fmla="*/ 0 h 895505"/>
                  <a:gd name="connsiteX6" fmla="*/ 16878 w 779830"/>
                  <a:gd name="connsiteY6" fmla="*/ 583883 h 895505"/>
                  <a:gd name="connsiteX7" fmla="*/ 71170 w 779830"/>
                  <a:gd name="connsiteY7" fmla="*/ 773430 h 89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830" h="895505">
                    <a:moveTo>
                      <a:pt x="71170" y="773430"/>
                    </a:moveTo>
                    <a:lnTo>
                      <a:pt x="260717" y="878205"/>
                    </a:lnTo>
                    <a:cubicBezTo>
                      <a:pt x="327392" y="915353"/>
                      <a:pt x="412165" y="890588"/>
                      <a:pt x="449313" y="823913"/>
                    </a:cubicBezTo>
                    <a:lnTo>
                      <a:pt x="779830" y="300038"/>
                    </a:lnTo>
                    <a:cubicBezTo>
                      <a:pt x="716965" y="224790"/>
                      <a:pt x="640765" y="158115"/>
                      <a:pt x="551230" y="104775"/>
                    </a:cubicBezTo>
                    <a:cubicBezTo>
                      <a:pt x="469315" y="56198"/>
                      <a:pt x="383590" y="20955"/>
                      <a:pt x="295960" y="0"/>
                    </a:cubicBezTo>
                    <a:lnTo>
                      <a:pt x="16878" y="583883"/>
                    </a:lnTo>
                    <a:cubicBezTo>
                      <a:pt x="-19317" y="651510"/>
                      <a:pt x="4495" y="736283"/>
                      <a:pt x="71170" y="77343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720FAD3C-FBD5-4301-89BE-9AA0DCFCD249}"/>
                  </a:ext>
                </a:extLst>
              </p:cNvPr>
              <p:cNvSpPr/>
              <p:nvPr/>
            </p:nvSpPr>
            <p:spPr>
              <a:xfrm>
                <a:off x="7904422" y="1572608"/>
                <a:ext cx="1326773" cy="926577"/>
              </a:xfrm>
              <a:custGeom>
                <a:avLst/>
                <a:gdLst>
                  <a:gd name="connsiteX0" fmla="*/ 1314585 w 1326773"/>
                  <a:gd name="connsiteY0" fmla="*/ 645928 h 926577"/>
                  <a:gd name="connsiteX1" fmla="*/ 1226955 w 1326773"/>
                  <a:gd name="connsiteY1" fmla="*/ 844048 h 926577"/>
                  <a:gd name="connsiteX2" fmla="*/ 1043123 w 1326773"/>
                  <a:gd name="connsiteY2" fmla="*/ 914533 h 926577"/>
                  <a:gd name="connsiteX3" fmla="*/ 128723 w 1326773"/>
                  <a:gd name="connsiteY3" fmla="*/ 572586 h 926577"/>
                  <a:gd name="connsiteX4" fmla="*/ 6803 w 1326773"/>
                  <a:gd name="connsiteY4" fmla="*/ 363988 h 926577"/>
                  <a:gd name="connsiteX5" fmla="*/ 144915 w 1326773"/>
                  <a:gd name="connsiteY5" fmla="*/ 62998 h 926577"/>
                  <a:gd name="connsiteX6" fmla="*/ 379230 w 1326773"/>
                  <a:gd name="connsiteY6" fmla="*/ 17278 h 926577"/>
                  <a:gd name="connsiteX7" fmla="*/ 1244100 w 1326773"/>
                  <a:gd name="connsiteY7" fmla="*/ 461143 h 926577"/>
                  <a:gd name="connsiteX8" fmla="*/ 1314585 w 1326773"/>
                  <a:gd name="connsiteY8" fmla="*/ 645928 h 92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6773" h="926577">
                    <a:moveTo>
                      <a:pt x="1314585" y="645928"/>
                    </a:moveTo>
                    <a:lnTo>
                      <a:pt x="1226955" y="844048"/>
                    </a:lnTo>
                    <a:cubicBezTo>
                      <a:pt x="1195523" y="913581"/>
                      <a:pt x="1113608" y="945966"/>
                      <a:pt x="1043123" y="914533"/>
                    </a:cubicBezTo>
                    <a:lnTo>
                      <a:pt x="128723" y="572586"/>
                    </a:lnTo>
                    <a:cubicBezTo>
                      <a:pt x="59190" y="541153"/>
                      <a:pt x="-24630" y="434473"/>
                      <a:pt x="6803" y="363988"/>
                    </a:cubicBezTo>
                    <a:lnTo>
                      <a:pt x="144915" y="62998"/>
                    </a:lnTo>
                    <a:cubicBezTo>
                      <a:pt x="176348" y="-6534"/>
                      <a:pt x="309698" y="-13202"/>
                      <a:pt x="379230" y="17278"/>
                    </a:cubicBezTo>
                    <a:lnTo>
                      <a:pt x="1244100" y="461143"/>
                    </a:lnTo>
                    <a:cubicBezTo>
                      <a:pt x="1314585" y="493528"/>
                      <a:pt x="1346018" y="575443"/>
                      <a:pt x="1314585" y="645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BBA55381-9FF9-4492-9D1C-CDF7CF767BCE}"/>
                  </a:ext>
                </a:extLst>
              </p:cNvPr>
              <p:cNvSpPr/>
              <p:nvPr/>
            </p:nvSpPr>
            <p:spPr>
              <a:xfrm>
                <a:off x="8340802" y="1753716"/>
                <a:ext cx="889296" cy="747374"/>
              </a:xfrm>
              <a:custGeom>
                <a:avLst/>
                <a:gdLst>
                  <a:gd name="connsiteX0" fmla="*/ 789623 w 889296"/>
                  <a:gd name="connsiteY0" fmla="*/ 664845 h 747374"/>
                  <a:gd name="connsiteX1" fmla="*/ 877253 w 889296"/>
                  <a:gd name="connsiteY1" fmla="*/ 466725 h 747374"/>
                  <a:gd name="connsiteX2" fmla="*/ 806767 w 889296"/>
                  <a:gd name="connsiteY2" fmla="*/ 282893 h 747374"/>
                  <a:gd name="connsiteX3" fmla="*/ 256222 w 889296"/>
                  <a:gd name="connsiteY3" fmla="*/ 0 h 747374"/>
                  <a:gd name="connsiteX4" fmla="*/ 81915 w 889296"/>
                  <a:gd name="connsiteY4" fmla="*/ 244793 h 747374"/>
                  <a:gd name="connsiteX5" fmla="*/ 0 w 889296"/>
                  <a:gd name="connsiteY5" fmla="*/ 508635 h 747374"/>
                  <a:gd name="connsiteX6" fmla="*/ 605790 w 889296"/>
                  <a:gd name="connsiteY6" fmla="*/ 735330 h 747374"/>
                  <a:gd name="connsiteX7" fmla="*/ 789623 w 889296"/>
                  <a:gd name="connsiteY7" fmla="*/ 664845 h 74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296" h="747374">
                    <a:moveTo>
                      <a:pt x="789623" y="664845"/>
                    </a:moveTo>
                    <a:lnTo>
                      <a:pt x="877253" y="466725"/>
                    </a:lnTo>
                    <a:cubicBezTo>
                      <a:pt x="908685" y="397193"/>
                      <a:pt x="876300" y="314325"/>
                      <a:pt x="806767" y="282893"/>
                    </a:cubicBezTo>
                    <a:lnTo>
                      <a:pt x="256222" y="0"/>
                    </a:lnTo>
                    <a:cubicBezTo>
                      <a:pt x="186690" y="69533"/>
                      <a:pt x="126682" y="151448"/>
                      <a:pt x="81915" y="244793"/>
                    </a:cubicBezTo>
                    <a:cubicBezTo>
                      <a:pt x="40005" y="330518"/>
                      <a:pt x="13335" y="419100"/>
                      <a:pt x="0" y="508635"/>
                    </a:cubicBezTo>
                    <a:lnTo>
                      <a:pt x="605790" y="735330"/>
                    </a:lnTo>
                    <a:cubicBezTo>
                      <a:pt x="676275" y="766763"/>
                      <a:pt x="758190" y="734378"/>
                      <a:pt x="789623" y="664845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49A5E3FB-EB40-469B-80A9-B5E2F6260C8A}"/>
                  </a:ext>
                </a:extLst>
              </p:cNvPr>
              <p:cNvSpPr/>
              <p:nvPr/>
            </p:nvSpPr>
            <p:spPr>
              <a:xfrm>
                <a:off x="7743703" y="2430084"/>
                <a:ext cx="1334947" cy="698881"/>
              </a:xfrm>
              <a:custGeom>
                <a:avLst/>
                <a:gdLst>
                  <a:gd name="connsiteX0" fmla="*/ 1300044 w 1334947"/>
                  <a:gd name="connsiteY0" fmla="*/ 118018 h 698881"/>
                  <a:gd name="connsiteX1" fmla="*/ 1333381 w 1334947"/>
                  <a:gd name="connsiteY1" fmla="*/ 332330 h 698881"/>
                  <a:gd name="connsiteX2" fmla="*/ 1217176 w 1334947"/>
                  <a:gd name="connsiteY2" fmla="*/ 490445 h 698881"/>
                  <a:gd name="connsiteX3" fmla="*/ 262771 w 1334947"/>
                  <a:gd name="connsiteY3" fmla="*/ 697138 h 698881"/>
                  <a:gd name="connsiteX4" fmla="*/ 47506 w 1334947"/>
                  <a:gd name="connsiteY4" fmla="*/ 587600 h 698881"/>
                  <a:gd name="connsiteX5" fmla="*/ 834 w 1334947"/>
                  <a:gd name="connsiteY5" fmla="*/ 259940 h 698881"/>
                  <a:gd name="connsiteX6" fmla="*/ 174189 w 1334947"/>
                  <a:gd name="connsiteY6" fmla="*/ 95158 h 698881"/>
                  <a:gd name="connsiteX7" fmla="*/ 1141929 w 1334947"/>
                  <a:gd name="connsiteY7" fmla="*/ 1813 h 698881"/>
                  <a:gd name="connsiteX8" fmla="*/ 1300044 w 1334947"/>
                  <a:gd name="connsiteY8" fmla="*/ 118018 h 698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4947" h="698881">
                    <a:moveTo>
                      <a:pt x="1300044" y="118018"/>
                    </a:moveTo>
                    <a:lnTo>
                      <a:pt x="1333381" y="332330"/>
                    </a:lnTo>
                    <a:cubicBezTo>
                      <a:pt x="1344811" y="407578"/>
                      <a:pt x="1292424" y="479016"/>
                      <a:pt x="1217176" y="490445"/>
                    </a:cubicBezTo>
                    <a:lnTo>
                      <a:pt x="262771" y="697138"/>
                    </a:lnTo>
                    <a:cubicBezTo>
                      <a:pt x="187524" y="708568"/>
                      <a:pt x="58936" y="662848"/>
                      <a:pt x="47506" y="587600"/>
                    </a:cubicBezTo>
                    <a:lnTo>
                      <a:pt x="834" y="259940"/>
                    </a:lnTo>
                    <a:cubicBezTo>
                      <a:pt x="-10596" y="184693"/>
                      <a:pt x="97989" y="106588"/>
                      <a:pt x="174189" y="95158"/>
                    </a:cubicBezTo>
                    <a:lnTo>
                      <a:pt x="1141929" y="1813"/>
                    </a:lnTo>
                    <a:cubicBezTo>
                      <a:pt x="1217176" y="-10570"/>
                      <a:pt x="1288614" y="41818"/>
                      <a:pt x="1300044" y="118018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09495FC-FC17-4A9F-B3CB-7A7E33E282DA}"/>
                  </a:ext>
                </a:extLst>
              </p:cNvPr>
              <p:cNvSpPr/>
              <p:nvPr/>
            </p:nvSpPr>
            <p:spPr>
              <a:xfrm>
                <a:off x="8247651" y="2432235"/>
                <a:ext cx="830999" cy="626406"/>
              </a:xfrm>
              <a:custGeom>
                <a:avLst/>
                <a:gdLst>
                  <a:gd name="connsiteX0" fmla="*/ 829434 w 830999"/>
                  <a:gd name="connsiteY0" fmla="*/ 332084 h 626406"/>
                  <a:gd name="connsiteX1" fmla="*/ 796096 w 830999"/>
                  <a:gd name="connsiteY1" fmla="*/ 117771 h 626406"/>
                  <a:gd name="connsiteX2" fmla="*/ 637981 w 830999"/>
                  <a:gd name="connsiteY2" fmla="*/ 1566 h 626406"/>
                  <a:gd name="connsiteX3" fmla="*/ 20761 w 830999"/>
                  <a:gd name="connsiteY3" fmla="*/ 60621 h 626406"/>
                  <a:gd name="connsiteX4" fmla="*/ 6473 w 830999"/>
                  <a:gd name="connsiteY4" fmla="*/ 360659 h 626406"/>
                  <a:gd name="connsiteX5" fmla="*/ 80769 w 830999"/>
                  <a:gd name="connsiteY5" fmla="*/ 626406 h 626406"/>
                  <a:gd name="connsiteX6" fmla="*/ 713229 w 830999"/>
                  <a:gd name="connsiteY6" fmla="*/ 489246 h 626406"/>
                  <a:gd name="connsiteX7" fmla="*/ 829434 w 830999"/>
                  <a:gd name="connsiteY7" fmla="*/ 332084 h 62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0999" h="626406">
                    <a:moveTo>
                      <a:pt x="829434" y="332084"/>
                    </a:moveTo>
                    <a:lnTo>
                      <a:pt x="796096" y="117771"/>
                    </a:lnTo>
                    <a:cubicBezTo>
                      <a:pt x="784666" y="42524"/>
                      <a:pt x="713229" y="-9864"/>
                      <a:pt x="637981" y="1566"/>
                    </a:cubicBezTo>
                    <a:lnTo>
                      <a:pt x="20761" y="60621"/>
                    </a:lnTo>
                    <a:cubicBezTo>
                      <a:pt x="-194" y="156824"/>
                      <a:pt x="-5909" y="257789"/>
                      <a:pt x="6473" y="360659"/>
                    </a:cubicBezTo>
                    <a:cubicBezTo>
                      <a:pt x="17903" y="454956"/>
                      <a:pt x="43621" y="544491"/>
                      <a:pt x="80769" y="626406"/>
                    </a:cubicBezTo>
                    <a:lnTo>
                      <a:pt x="713229" y="489246"/>
                    </a:lnTo>
                    <a:cubicBezTo>
                      <a:pt x="788476" y="478769"/>
                      <a:pt x="840863" y="407331"/>
                      <a:pt x="829434" y="332084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762D5D66-3BF7-440C-A720-1089C4523C89}"/>
                  </a:ext>
                </a:extLst>
              </p:cNvPr>
              <p:cNvSpPr/>
              <p:nvPr/>
            </p:nvSpPr>
            <p:spPr>
              <a:xfrm>
                <a:off x="8482725" y="1793722"/>
                <a:ext cx="2501265" cy="1704975"/>
              </a:xfrm>
              <a:custGeom>
                <a:avLst/>
                <a:gdLst>
                  <a:gd name="connsiteX0" fmla="*/ 2501265 w 2501265"/>
                  <a:gd name="connsiteY0" fmla="*/ 852488 h 1704975"/>
                  <a:gd name="connsiteX1" fmla="*/ 1250633 w 2501265"/>
                  <a:gd name="connsiteY1" fmla="*/ 1704975 h 1704975"/>
                  <a:gd name="connsiteX2" fmla="*/ 0 w 2501265"/>
                  <a:gd name="connsiteY2" fmla="*/ 852488 h 1704975"/>
                  <a:gd name="connsiteX3" fmla="*/ 1250633 w 2501265"/>
                  <a:gd name="connsiteY3" fmla="*/ 0 h 1704975"/>
                  <a:gd name="connsiteX4" fmla="*/ 2501265 w 2501265"/>
                  <a:gd name="connsiteY4" fmla="*/ 852488 h 170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1265" h="1704975">
                    <a:moveTo>
                      <a:pt x="2501265" y="852488"/>
                    </a:moveTo>
                    <a:cubicBezTo>
                      <a:pt x="2501265" y="1323303"/>
                      <a:pt x="1941338" y="1704975"/>
                      <a:pt x="1250633" y="1704975"/>
                    </a:cubicBezTo>
                    <a:cubicBezTo>
                      <a:pt x="559927" y="1704975"/>
                      <a:pt x="0" y="1323303"/>
                      <a:pt x="0" y="852488"/>
                    </a:cubicBezTo>
                    <a:cubicBezTo>
                      <a:pt x="0" y="381672"/>
                      <a:pt x="559927" y="0"/>
                      <a:pt x="1250633" y="0"/>
                    </a:cubicBezTo>
                    <a:cubicBezTo>
                      <a:pt x="1941338" y="0"/>
                      <a:pt x="2501265" y="381672"/>
                      <a:pt x="2501265" y="852488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9E066BD1-7F7D-4652-B12B-78ED22A77AF4}"/>
                  </a:ext>
                </a:extLst>
              </p:cNvPr>
              <p:cNvSpPr/>
              <p:nvPr/>
            </p:nvSpPr>
            <p:spPr>
              <a:xfrm>
                <a:off x="8474152" y="2448089"/>
                <a:ext cx="2510789" cy="1083945"/>
              </a:xfrm>
              <a:custGeom>
                <a:avLst/>
                <a:gdLst>
                  <a:gd name="connsiteX0" fmla="*/ 1254443 w 2510789"/>
                  <a:gd name="connsiteY0" fmla="*/ 416242 h 1083945"/>
                  <a:gd name="connsiteX1" fmla="*/ 46673 w 2510789"/>
                  <a:gd name="connsiteY1" fmla="*/ 0 h 1083945"/>
                  <a:gd name="connsiteX2" fmla="*/ 0 w 2510789"/>
                  <a:gd name="connsiteY2" fmla="*/ 231458 h 1083945"/>
                  <a:gd name="connsiteX3" fmla="*/ 1255395 w 2510789"/>
                  <a:gd name="connsiteY3" fmla="*/ 1083945 h 1083945"/>
                  <a:gd name="connsiteX4" fmla="*/ 2510790 w 2510789"/>
                  <a:gd name="connsiteY4" fmla="*/ 231458 h 1083945"/>
                  <a:gd name="connsiteX5" fmla="*/ 2464118 w 2510789"/>
                  <a:gd name="connsiteY5" fmla="*/ 0 h 1083945"/>
                  <a:gd name="connsiteX6" fmla="*/ 1254443 w 2510789"/>
                  <a:gd name="connsiteY6" fmla="*/ 416242 h 108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789" h="1083945">
                    <a:moveTo>
                      <a:pt x="1254443" y="416242"/>
                    </a:moveTo>
                    <a:cubicBezTo>
                      <a:pt x="696278" y="416242"/>
                      <a:pt x="220980" y="241935"/>
                      <a:pt x="46673" y="0"/>
                    </a:cubicBezTo>
                    <a:cubicBezTo>
                      <a:pt x="16193" y="73342"/>
                      <a:pt x="0" y="151447"/>
                      <a:pt x="0" y="231458"/>
                    </a:cubicBezTo>
                    <a:cubicBezTo>
                      <a:pt x="0" y="701993"/>
                      <a:pt x="561975" y="1083945"/>
                      <a:pt x="1255395" y="1083945"/>
                    </a:cubicBezTo>
                    <a:cubicBezTo>
                      <a:pt x="1948815" y="1083945"/>
                      <a:pt x="2510790" y="702945"/>
                      <a:pt x="2510790" y="231458"/>
                    </a:cubicBezTo>
                    <a:cubicBezTo>
                      <a:pt x="2510790" y="151447"/>
                      <a:pt x="2494598" y="73342"/>
                      <a:pt x="2464118" y="0"/>
                    </a:cubicBezTo>
                    <a:cubicBezTo>
                      <a:pt x="2286953" y="242888"/>
                      <a:pt x="1812608" y="416242"/>
                      <a:pt x="1254443" y="416242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26CF3760-9094-4DC2-B0CA-CA53972C7F10}"/>
                  </a:ext>
                </a:extLst>
              </p:cNvPr>
              <p:cNvSpPr/>
              <p:nvPr/>
            </p:nvSpPr>
            <p:spPr>
              <a:xfrm>
                <a:off x="9592315" y="291693"/>
                <a:ext cx="343726" cy="381888"/>
              </a:xfrm>
              <a:custGeom>
                <a:avLst/>
                <a:gdLst>
                  <a:gd name="connsiteX0" fmla="*/ 336305 w 343726"/>
                  <a:gd name="connsiteY0" fmla="*/ 86614 h 381888"/>
                  <a:gd name="connsiteX1" fmla="*/ 342020 w 343726"/>
                  <a:gd name="connsiteY1" fmla="*/ 72326 h 381888"/>
                  <a:gd name="connsiteX2" fmla="*/ 287727 w 343726"/>
                  <a:gd name="connsiteY2" fmla="*/ 21844 h 381888"/>
                  <a:gd name="connsiteX3" fmla="*/ 156282 w 343726"/>
                  <a:gd name="connsiteY3" fmla="*/ 4699 h 381888"/>
                  <a:gd name="connsiteX4" fmla="*/ 61032 w 343726"/>
                  <a:gd name="connsiteY4" fmla="*/ 70421 h 381888"/>
                  <a:gd name="connsiteX5" fmla="*/ 72 w 343726"/>
                  <a:gd name="connsiteY5" fmla="*/ 216154 h 381888"/>
                  <a:gd name="connsiteX6" fmla="*/ 18170 w 343726"/>
                  <a:gd name="connsiteY6" fmla="*/ 316166 h 381888"/>
                  <a:gd name="connsiteX7" fmla="*/ 49602 w 343726"/>
                  <a:gd name="connsiteY7" fmla="*/ 378079 h 381888"/>
                  <a:gd name="connsiteX8" fmla="*/ 116277 w 343726"/>
                  <a:gd name="connsiteY8" fmla="*/ 381889 h 381888"/>
                  <a:gd name="connsiteX9" fmla="*/ 231530 w 343726"/>
                  <a:gd name="connsiteY9" fmla="*/ 378079 h 381888"/>
                  <a:gd name="connsiteX10" fmla="*/ 220100 w 343726"/>
                  <a:gd name="connsiteY10" fmla="*/ 346646 h 381888"/>
                  <a:gd name="connsiteX11" fmla="*/ 294395 w 343726"/>
                  <a:gd name="connsiteY11" fmla="*/ 317119 h 381888"/>
                  <a:gd name="connsiteX12" fmla="*/ 225815 w 343726"/>
                  <a:gd name="connsiteY12" fmla="*/ 299021 h 381888"/>
                  <a:gd name="connsiteX13" fmla="*/ 191525 w 343726"/>
                  <a:gd name="connsiteY13" fmla="*/ 258064 h 381888"/>
                  <a:gd name="connsiteX14" fmla="*/ 241055 w 343726"/>
                  <a:gd name="connsiteY14" fmla="*/ 117094 h 381888"/>
                  <a:gd name="connsiteX15" fmla="*/ 336305 w 343726"/>
                  <a:gd name="connsiteY15" fmla="*/ 86614 h 381888"/>
                  <a:gd name="connsiteX16" fmla="*/ 336305 w 343726"/>
                  <a:gd name="connsiteY16" fmla="*/ 86614 h 38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3726" h="381888">
                    <a:moveTo>
                      <a:pt x="336305" y="86614"/>
                    </a:moveTo>
                    <a:cubicBezTo>
                      <a:pt x="342972" y="85661"/>
                      <a:pt x="345830" y="78041"/>
                      <a:pt x="342020" y="72326"/>
                    </a:cubicBezTo>
                    <a:cubicBezTo>
                      <a:pt x="332495" y="58039"/>
                      <a:pt x="314397" y="37084"/>
                      <a:pt x="287727" y="21844"/>
                    </a:cubicBezTo>
                    <a:cubicBezTo>
                      <a:pt x="251532" y="1841"/>
                      <a:pt x="190572" y="-5779"/>
                      <a:pt x="156282" y="4699"/>
                    </a:cubicBezTo>
                    <a:cubicBezTo>
                      <a:pt x="129612" y="13271"/>
                      <a:pt x="85797" y="38989"/>
                      <a:pt x="61032" y="70421"/>
                    </a:cubicBezTo>
                    <a:cubicBezTo>
                      <a:pt x="36267" y="101854"/>
                      <a:pt x="1025" y="152336"/>
                      <a:pt x="72" y="216154"/>
                    </a:cubicBezTo>
                    <a:cubicBezTo>
                      <a:pt x="-880" y="258064"/>
                      <a:pt x="7692" y="288544"/>
                      <a:pt x="18170" y="316166"/>
                    </a:cubicBezTo>
                    <a:cubicBezTo>
                      <a:pt x="28647" y="343789"/>
                      <a:pt x="45792" y="367601"/>
                      <a:pt x="49602" y="378079"/>
                    </a:cubicBezTo>
                    <a:cubicBezTo>
                      <a:pt x="66747" y="381889"/>
                      <a:pt x="72462" y="381889"/>
                      <a:pt x="116277" y="381889"/>
                    </a:cubicBezTo>
                    <a:cubicBezTo>
                      <a:pt x="159140" y="381889"/>
                      <a:pt x="244865" y="379031"/>
                      <a:pt x="231530" y="378079"/>
                    </a:cubicBezTo>
                    <a:cubicBezTo>
                      <a:pt x="218195" y="377126"/>
                      <a:pt x="211527" y="369506"/>
                      <a:pt x="220100" y="346646"/>
                    </a:cubicBezTo>
                    <a:cubicBezTo>
                      <a:pt x="232482" y="313309"/>
                      <a:pt x="294395" y="317119"/>
                      <a:pt x="294395" y="317119"/>
                    </a:cubicBezTo>
                    <a:cubicBezTo>
                      <a:pt x="294395" y="317119"/>
                      <a:pt x="268677" y="277114"/>
                      <a:pt x="225815" y="299021"/>
                    </a:cubicBezTo>
                    <a:cubicBezTo>
                      <a:pt x="181047" y="322834"/>
                      <a:pt x="191525" y="258064"/>
                      <a:pt x="191525" y="258064"/>
                    </a:cubicBezTo>
                    <a:cubicBezTo>
                      <a:pt x="191525" y="258064"/>
                      <a:pt x="193430" y="156146"/>
                      <a:pt x="241055" y="117094"/>
                    </a:cubicBezTo>
                    <a:cubicBezTo>
                      <a:pt x="282012" y="82804"/>
                      <a:pt x="314397" y="89471"/>
                      <a:pt x="336305" y="86614"/>
                    </a:cubicBezTo>
                    <a:lnTo>
                      <a:pt x="336305" y="86614"/>
                    </a:lnTo>
                    <a:close/>
                  </a:path>
                </a:pathLst>
              </a:custGeom>
              <a:solidFill>
                <a:srgbClr val="A688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40D5A740-9310-42ED-BB83-E70F9735FCB9}"/>
                  </a:ext>
                </a:extLst>
              </p:cNvPr>
              <p:cNvSpPr/>
              <p:nvPr/>
            </p:nvSpPr>
            <p:spPr>
              <a:xfrm>
                <a:off x="9208186" y="647864"/>
                <a:ext cx="1049669" cy="1342072"/>
              </a:xfrm>
              <a:custGeom>
                <a:avLst/>
                <a:gdLst>
                  <a:gd name="connsiteX0" fmla="*/ 523266 w 1049669"/>
                  <a:gd name="connsiteY0" fmla="*/ 0 h 1342072"/>
                  <a:gd name="connsiteX1" fmla="*/ 523266 w 1049669"/>
                  <a:gd name="connsiteY1" fmla="*/ 0 h 1342072"/>
                  <a:gd name="connsiteX2" fmla="*/ 2249 w 1049669"/>
                  <a:gd name="connsiteY2" fmla="*/ 520065 h 1342072"/>
                  <a:gd name="connsiteX3" fmla="*/ 183224 w 1049669"/>
                  <a:gd name="connsiteY3" fmla="*/ 1245870 h 1342072"/>
                  <a:gd name="connsiteX4" fmla="*/ 185129 w 1049669"/>
                  <a:gd name="connsiteY4" fmla="*/ 1342073 h 1342072"/>
                  <a:gd name="connsiteX5" fmla="*/ 186081 w 1049669"/>
                  <a:gd name="connsiteY5" fmla="*/ 1342073 h 1342072"/>
                  <a:gd name="connsiteX6" fmla="*/ 832829 w 1049669"/>
                  <a:gd name="connsiteY6" fmla="*/ 1342073 h 1342072"/>
                  <a:gd name="connsiteX7" fmla="*/ 833781 w 1049669"/>
                  <a:gd name="connsiteY7" fmla="*/ 1246823 h 1342072"/>
                  <a:gd name="connsiteX8" fmla="*/ 1043331 w 1049669"/>
                  <a:gd name="connsiteY8" fmla="*/ 521018 h 1342072"/>
                  <a:gd name="connsiteX9" fmla="*/ 523266 w 1049669"/>
                  <a:gd name="connsiteY9" fmla="*/ 0 h 13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9669" h="1342072">
                    <a:moveTo>
                      <a:pt x="523266" y="0"/>
                    </a:moveTo>
                    <a:lnTo>
                      <a:pt x="523266" y="0"/>
                    </a:lnTo>
                    <a:cubicBezTo>
                      <a:pt x="221324" y="0"/>
                      <a:pt x="-26326" y="160020"/>
                      <a:pt x="2249" y="520065"/>
                    </a:cubicBezTo>
                    <a:lnTo>
                      <a:pt x="183224" y="1245870"/>
                    </a:lnTo>
                    <a:cubicBezTo>
                      <a:pt x="183224" y="1278255"/>
                      <a:pt x="184176" y="1310640"/>
                      <a:pt x="185129" y="1342073"/>
                    </a:cubicBezTo>
                    <a:cubicBezTo>
                      <a:pt x="185129" y="1342073"/>
                      <a:pt x="186081" y="1342073"/>
                      <a:pt x="186081" y="1342073"/>
                    </a:cubicBezTo>
                    <a:lnTo>
                      <a:pt x="832829" y="1342073"/>
                    </a:lnTo>
                    <a:cubicBezTo>
                      <a:pt x="833781" y="1310640"/>
                      <a:pt x="833781" y="1279208"/>
                      <a:pt x="833781" y="1246823"/>
                    </a:cubicBezTo>
                    <a:lnTo>
                      <a:pt x="1043331" y="521018"/>
                    </a:lnTo>
                    <a:cubicBezTo>
                      <a:pt x="1094766" y="207645"/>
                      <a:pt x="825209" y="0"/>
                      <a:pt x="523266" y="0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66AFBD80-DCB6-47DD-A306-7732D86752A6}"/>
                  </a:ext>
                </a:extLst>
              </p:cNvPr>
              <p:cNvSpPr/>
              <p:nvPr/>
            </p:nvSpPr>
            <p:spPr>
              <a:xfrm>
                <a:off x="9383789" y="1806578"/>
                <a:ext cx="672465" cy="413544"/>
              </a:xfrm>
              <a:custGeom>
                <a:avLst/>
                <a:gdLst>
                  <a:gd name="connsiteX0" fmla="*/ 663893 w 672465"/>
                  <a:gd name="connsiteY0" fmla="*/ 47151 h 413544"/>
                  <a:gd name="connsiteX1" fmla="*/ 672465 w 672465"/>
                  <a:gd name="connsiteY1" fmla="*/ 64296 h 413544"/>
                  <a:gd name="connsiteX2" fmla="*/ 629603 w 672465"/>
                  <a:gd name="connsiteY2" fmla="*/ 370049 h 413544"/>
                  <a:gd name="connsiteX3" fmla="*/ 609600 w 672465"/>
                  <a:gd name="connsiteY3" fmla="*/ 408149 h 413544"/>
                  <a:gd name="connsiteX4" fmla="*/ 581978 w 672465"/>
                  <a:gd name="connsiteY4" fmla="*/ 383384 h 413544"/>
                  <a:gd name="connsiteX5" fmla="*/ 530543 w 672465"/>
                  <a:gd name="connsiteY5" fmla="*/ 298611 h 413544"/>
                  <a:gd name="connsiteX6" fmla="*/ 497205 w 672465"/>
                  <a:gd name="connsiteY6" fmla="*/ 298611 h 413544"/>
                  <a:gd name="connsiteX7" fmla="*/ 447675 w 672465"/>
                  <a:gd name="connsiteY7" fmla="*/ 379574 h 413544"/>
                  <a:gd name="connsiteX8" fmla="*/ 395288 w 672465"/>
                  <a:gd name="connsiteY8" fmla="*/ 377669 h 413544"/>
                  <a:gd name="connsiteX9" fmla="*/ 346710 w 672465"/>
                  <a:gd name="connsiteY9" fmla="*/ 295754 h 413544"/>
                  <a:gd name="connsiteX10" fmla="*/ 318135 w 672465"/>
                  <a:gd name="connsiteY10" fmla="*/ 295754 h 413544"/>
                  <a:gd name="connsiteX11" fmla="*/ 263842 w 672465"/>
                  <a:gd name="connsiteY11" fmla="*/ 383384 h 413544"/>
                  <a:gd name="connsiteX12" fmla="*/ 218123 w 672465"/>
                  <a:gd name="connsiteY12" fmla="*/ 383384 h 413544"/>
                  <a:gd name="connsiteX13" fmla="*/ 164783 w 672465"/>
                  <a:gd name="connsiteY13" fmla="*/ 295754 h 413544"/>
                  <a:gd name="connsiteX14" fmla="*/ 136208 w 672465"/>
                  <a:gd name="connsiteY14" fmla="*/ 295754 h 413544"/>
                  <a:gd name="connsiteX15" fmla="*/ 75248 w 672465"/>
                  <a:gd name="connsiteY15" fmla="*/ 393861 h 413544"/>
                  <a:gd name="connsiteX16" fmla="*/ 51435 w 672465"/>
                  <a:gd name="connsiteY16" fmla="*/ 412911 h 413544"/>
                  <a:gd name="connsiteX17" fmla="*/ 34290 w 672465"/>
                  <a:gd name="connsiteY17" fmla="*/ 382432 h 413544"/>
                  <a:gd name="connsiteX18" fmla="*/ 0 w 672465"/>
                  <a:gd name="connsiteY18" fmla="*/ 79536 h 413544"/>
                  <a:gd name="connsiteX19" fmla="*/ 16192 w 672465"/>
                  <a:gd name="connsiteY19" fmla="*/ 63344 h 413544"/>
                  <a:gd name="connsiteX20" fmla="*/ 60008 w 672465"/>
                  <a:gd name="connsiteY20" fmla="*/ 120494 h 413544"/>
                  <a:gd name="connsiteX21" fmla="*/ 119063 w 672465"/>
                  <a:gd name="connsiteY21" fmla="*/ 32864 h 413544"/>
                  <a:gd name="connsiteX22" fmla="*/ 187642 w 672465"/>
                  <a:gd name="connsiteY22" fmla="*/ 33816 h 413544"/>
                  <a:gd name="connsiteX23" fmla="*/ 237173 w 672465"/>
                  <a:gd name="connsiteY23" fmla="*/ 114779 h 413544"/>
                  <a:gd name="connsiteX24" fmla="*/ 242888 w 672465"/>
                  <a:gd name="connsiteY24" fmla="*/ 118589 h 413544"/>
                  <a:gd name="connsiteX25" fmla="*/ 304800 w 672465"/>
                  <a:gd name="connsiteY25" fmla="*/ 24291 h 413544"/>
                  <a:gd name="connsiteX26" fmla="*/ 362903 w 672465"/>
                  <a:gd name="connsiteY26" fmla="*/ 25244 h 413544"/>
                  <a:gd name="connsiteX27" fmla="*/ 424815 w 672465"/>
                  <a:gd name="connsiteY27" fmla="*/ 123351 h 413544"/>
                  <a:gd name="connsiteX28" fmla="*/ 472440 w 672465"/>
                  <a:gd name="connsiteY28" fmla="*/ 46199 h 413544"/>
                  <a:gd name="connsiteX29" fmla="*/ 560070 w 672465"/>
                  <a:gd name="connsiteY29" fmla="*/ 48104 h 413544"/>
                  <a:gd name="connsiteX30" fmla="*/ 589598 w 672465"/>
                  <a:gd name="connsiteY30" fmla="*/ 97634 h 413544"/>
                  <a:gd name="connsiteX31" fmla="*/ 621983 w 672465"/>
                  <a:gd name="connsiteY31" fmla="*/ 97634 h 413544"/>
                  <a:gd name="connsiteX32" fmla="*/ 663893 w 672465"/>
                  <a:gd name="connsiteY32" fmla="*/ 47151 h 4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72465" h="413544">
                    <a:moveTo>
                      <a:pt x="663893" y="47151"/>
                    </a:moveTo>
                    <a:cubicBezTo>
                      <a:pt x="670560" y="50961"/>
                      <a:pt x="671513" y="57629"/>
                      <a:pt x="672465" y="64296"/>
                    </a:cubicBezTo>
                    <a:cubicBezTo>
                      <a:pt x="655320" y="166214"/>
                      <a:pt x="632460" y="266226"/>
                      <a:pt x="629603" y="370049"/>
                    </a:cubicBezTo>
                    <a:cubicBezTo>
                      <a:pt x="628650" y="385289"/>
                      <a:pt x="624840" y="403386"/>
                      <a:pt x="609600" y="408149"/>
                    </a:cubicBezTo>
                    <a:cubicBezTo>
                      <a:pt x="591503" y="413864"/>
                      <a:pt x="588645" y="393861"/>
                      <a:pt x="581978" y="383384"/>
                    </a:cubicBezTo>
                    <a:cubicBezTo>
                      <a:pt x="563880" y="355761"/>
                      <a:pt x="546735" y="327186"/>
                      <a:pt x="530543" y="298611"/>
                    </a:cubicBezTo>
                    <a:cubicBezTo>
                      <a:pt x="519113" y="278609"/>
                      <a:pt x="509588" y="275751"/>
                      <a:pt x="497205" y="298611"/>
                    </a:cubicBezTo>
                    <a:cubicBezTo>
                      <a:pt x="481965" y="326234"/>
                      <a:pt x="464820" y="352904"/>
                      <a:pt x="447675" y="379574"/>
                    </a:cubicBezTo>
                    <a:cubicBezTo>
                      <a:pt x="421958" y="419579"/>
                      <a:pt x="421005" y="419579"/>
                      <a:pt x="395288" y="377669"/>
                    </a:cubicBezTo>
                    <a:cubicBezTo>
                      <a:pt x="379095" y="350999"/>
                      <a:pt x="361950" y="323376"/>
                      <a:pt x="346710" y="295754"/>
                    </a:cubicBezTo>
                    <a:cubicBezTo>
                      <a:pt x="336233" y="278609"/>
                      <a:pt x="328613" y="278609"/>
                      <a:pt x="318135" y="295754"/>
                    </a:cubicBezTo>
                    <a:cubicBezTo>
                      <a:pt x="300038" y="325282"/>
                      <a:pt x="280988" y="353857"/>
                      <a:pt x="263842" y="383384"/>
                    </a:cubicBezTo>
                    <a:cubicBezTo>
                      <a:pt x="248603" y="410054"/>
                      <a:pt x="236220" y="419579"/>
                      <a:pt x="218123" y="383384"/>
                    </a:cubicBezTo>
                    <a:cubicBezTo>
                      <a:pt x="202883" y="352904"/>
                      <a:pt x="181928" y="325282"/>
                      <a:pt x="164783" y="295754"/>
                    </a:cubicBezTo>
                    <a:cubicBezTo>
                      <a:pt x="154305" y="278609"/>
                      <a:pt x="146685" y="278609"/>
                      <a:pt x="136208" y="295754"/>
                    </a:cubicBezTo>
                    <a:cubicBezTo>
                      <a:pt x="116205" y="329091"/>
                      <a:pt x="96203" y="361476"/>
                      <a:pt x="75248" y="393861"/>
                    </a:cubicBezTo>
                    <a:cubicBezTo>
                      <a:pt x="69533" y="402434"/>
                      <a:pt x="65723" y="416721"/>
                      <a:pt x="51435" y="412911"/>
                    </a:cubicBezTo>
                    <a:cubicBezTo>
                      <a:pt x="38100" y="409101"/>
                      <a:pt x="34290" y="396719"/>
                      <a:pt x="34290" y="382432"/>
                    </a:cubicBezTo>
                    <a:cubicBezTo>
                      <a:pt x="34290" y="280514"/>
                      <a:pt x="14288" y="180501"/>
                      <a:pt x="0" y="79536"/>
                    </a:cubicBezTo>
                    <a:cubicBezTo>
                      <a:pt x="2858" y="70964"/>
                      <a:pt x="-5715" y="51914"/>
                      <a:pt x="16192" y="63344"/>
                    </a:cubicBezTo>
                    <a:cubicBezTo>
                      <a:pt x="39053" y="74774"/>
                      <a:pt x="42863" y="100491"/>
                      <a:pt x="60008" y="120494"/>
                    </a:cubicBezTo>
                    <a:cubicBezTo>
                      <a:pt x="84773" y="93824"/>
                      <a:pt x="99060" y="61439"/>
                      <a:pt x="119063" y="32864"/>
                    </a:cubicBezTo>
                    <a:cubicBezTo>
                      <a:pt x="146685" y="-7141"/>
                      <a:pt x="161925" y="-7141"/>
                      <a:pt x="187642" y="33816"/>
                    </a:cubicBezTo>
                    <a:cubicBezTo>
                      <a:pt x="204788" y="60486"/>
                      <a:pt x="219075" y="89061"/>
                      <a:pt x="237173" y="114779"/>
                    </a:cubicBezTo>
                    <a:cubicBezTo>
                      <a:pt x="238125" y="115731"/>
                      <a:pt x="239078" y="116684"/>
                      <a:pt x="242888" y="118589"/>
                    </a:cubicBezTo>
                    <a:cubicBezTo>
                      <a:pt x="268605" y="90966"/>
                      <a:pt x="282892" y="54771"/>
                      <a:pt x="304800" y="24291"/>
                    </a:cubicBezTo>
                    <a:cubicBezTo>
                      <a:pt x="326708" y="-7141"/>
                      <a:pt x="340995" y="-7141"/>
                      <a:pt x="362903" y="25244"/>
                    </a:cubicBezTo>
                    <a:cubicBezTo>
                      <a:pt x="383858" y="55724"/>
                      <a:pt x="400050" y="89061"/>
                      <a:pt x="424815" y="123351"/>
                    </a:cubicBezTo>
                    <a:cubicBezTo>
                      <a:pt x="441008" y="93824"/>
                      <a:pt x="457200" y="70011"/>
                      <a:pt x="472440" y="46199"/>
                    </a:cubicBezTo>
                    <a:cubicBezTo>
                      <a:pt x="510540" y="-15714"/>
                      <a:pt x="521017" y="-15714"/>
                      <a:pt x="560070" y="48104"/>
                    </a:cubicBezTo>
                    <a:cubicBezTo>
                      <a:pt x="570548" y="64296"/>
                      <a:pt x="580073" y="81441"/>
                      <a:pt x="589598" y="97634"/>
                    </a:cubicBezTo>
                    <a:cubicBezTo>
                      <a:pt x="601028" y="117636"/>
                      <a:pt x="610553" y="113826"/>
                      <a:pt x="621983" y="97634"/>
                    </a:cubicBezTo>
                    <a:cubicBezTo>
                      <a:pt x="636270" y="80489"/>
                      <a:pt x="641033" y="56676"/>
                      <a:pt x="663893" y="47151"/>
                    </a:cubicBezTo>
                    <a:close/>
                  </a:path>
                </a:pathLst>
              </a:custGeom>
              <a:solidFill>
                <a:srgbClr val="5944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9C70D3E6-7372-4BAD-A6E2-9CC35E62503B}"/>
                  </a:ext>
                </a:extLst>
              </p:cNvPr>
              <p:cNvSpPr/>
              <p:nvPr/>
            </p:nvSpPr>
            <p:spPr>
              <a:xfrm>
                <a:off x="10750627" y="2446184"/>
                <a:ext cx="667702" cy="800100"/>
              </a:xfrm>
              <a:custGeom>
                <a:avLst/>
                <a:gdLst>
                  <a:gd name="connsiteX0" fmla="*/ 667702 w 667702"/>
                  <a:gd name="connsiteY0" fmla="*/ 800100 h 800100"/>
                  <a:gd name="connsiteX1" fmla="*/ 190500 w 667702"/>
                  <a:gd name="connsiteY1" fmla="*/ 0 h 800100"/>
                  <a:gd name="connsiteX2" fmla="*/ 0 w 667702"/>
                  <a:gd name="connsiteY2" fmla="*/ 317182 h 800100"/>
                  <a:gd name="connsiteX3" fmla="*/ 667702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667702" y="800100"/>
                    </a:moveTo>
                    <a:cubicBezTo>
                      <a:pt x="667702" y="800100"/>
                      <a:pt x="460057" y="155257"/>
                      <a:pt x="190500" y="0"/>
                    </a:cubicBezTo>
                    <a:cubicBezTo>
                      <a:pt x="152400" y="140017"/>
                      <a:pt x="80963" y="256222"/>
                      <a:pt x="0" y="317182"/>
                    </a:cubicBezTo>
                    <a:cubicBezTo>
                      <a:pt x="214313" y="439103"/>
                      <a:pt x="667702" y="800100"/>
                      <a:pt x="667702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18CF5FB0-EFA3-405E-B0DD-730D9E43F1C3}"/>
                  </a:ext>
                </a:extLst>
              </p:cNvPr>
              <p:cNvSpPr/>
              <p:nvPr/>
            </p:nvSpPr>
            <p:spPr>
              <a:xfrm>
                <a:off x="8053147" y="2446184"/>
                <a:ext cx="667702" cy="800100"/>
              </a:xfrm>
              <a:custGeom>
                <a:avLst/>
                <a:gdLst>
                  <a:gd name="connsiteX0" fmla="*/ 0 w 667702"/>
                  <a:gd name="connsiteY0" fmla="*/ 800100 h 800100"/>
                  <a:gd name="connsiteX1" fmla="*/ 477203 w 667702"/>
                  <a:gd name="connsiteY1" fmla="*/ 0 h 800100"/>
                  <a:gd name="connsiteX2" fmla="*/ 667703 w 667702"/>
                  <a:gd name="connsiteY2" fmla="*/ 317182 h 800100"/>
                  <a:gd name="connsiteX3" fmla="*/ 0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0" y="800100"/>
                    </a:moveTo>
                    <a:cubicBezTo>
                      <a:pt x="0" y="800100"/>
                      <a:pt x="207645" y="155257"/>
                      <a:pt x="477203" y="0"/>
                    </a:cubicBezTo>
                    <a:cubicBezTo>
                      <a:pt x="515303" y="140017"/>
                      <a:pt x="586740" y="256222"/>
                      <a:pt x="667703" y="317182"/>
                    </a:cubicBezTo>
                    <a:cubicBezTo>
                      <a:pt x="453390" y="439103"/>
                      <a:pt x="0" y="800100"/>
                      <a:pt x="0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88AE3FAB-21AA-405C-95E2-F3490A3BFC17}"/>
                </a:ext>
              </a:extLst>
            </p:cNvPr>
            <p:cNvGrpSpPr/>
            <p:nvPr/>
          </p:nvGrpSpPr>
          <p:grpSpPr>
            <a:xfrm>
              <a:off x="9447810" y="1168108"/>
              <a:ext cx="588590" cy="580929"/>
              <a:chOff x="9447672" y="1014491"/>
              <a:chExt cx="588590" cy="753400"/>
            </a:xfrm>
          </p:grpSpPr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27DF8B-91C0-421D-8718-E6B37663D4E5}"/>
                  </a:ext>
                </a:extLst>
              </p:cNvPr>
              <p:cNvSpPr/>
              <p:nvPr/>
            </p:nvSpPr>
            <p:spPr>
              <a:xfrm>
                <a:off x="9447672" y="1014878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23276F13-AEF4-4304-9448-C14EA29BA088}"/>
                  </a:ext>
                </a:extLst>
              </p:cNvPr>
              <p:cNvSpPr/>
              <p:nvPr/>
            </p:nvSpPr>
            <p:spPr>
              <a:xfrm>
                <a:off x="9503910" y="1185983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99B76A1B-8F1E-4044-AD4A-EE23309652DA}"/>
                  </a:ext>
                </a:extLst>
              </p:cNvPr>
              <p:cNvSpPr/>
              <p:nvPr/>
            </p:nvSpPr>
            <p:spPr>
              <a:xfrm>
                <a:off x="9538011" y="1263159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9C951882-2602-4A79-A061-E2E064B86BF0}"/>
                  </a:ext>
                </a:extLst>
              </p:cNvPr>
              <p:cNvSpPr/>
              <p:nvPr/>
            </p:nvSpPr>
            <p:spPr>
              <a:xfrm>
                <a:off x="9561310" y="1408736"/>
                <a:ext cx="328426" cy="359155"/>
              </a:xfrm>
              <a:custGeom>
                <a:avLst/>
                <a:gdLst>
                  <a:gd name="connsiteX0" fmla="*/ 286498 w 328426"/>
                  <a:gd name="connsiteY0" fmla="*/ 153769 h 359155"/>
                  <a:gd name="connsiteX1" fmla="*/ 203937 w 328426"/>
                  <a:gd name="connsiteY1" fmla="*/ 316498 h 359155"/>
                  <a:gd name="connsiteX2" fmla="*/ 187186 w 328426"/>
                  <a:gd name="connsiteY2" fmla="*/ 344617 h 359155"/>
                  <a:gd name="connsiteX3" fmla="*/ 128555 w 328426"/>
                  <a:gd name="connsiteY3" fmla="*/ 337438 h 359155"/>
                  <a:gd name="connsiteX4" fmla="*/ 4115 w 328426"/>
                  <a:gd name="connsiteY4" fmla="*/ 89156 h 359155"/>
                  <a:gd name="connsiteX5" fmla="*/ 7107 w 328426"/>
                  <a:gd name="connsiteY5" fmla="*/ 58644 h 359155"/>
                  <a:gd name="connsiteX6" fmla="*/ 187784 w 328426"/>
                  <a:gd name="connsiteY6" fmla="*/ 4202 h 359155"/>
                  <a:gd name="connsiteX7" fmla="*/ 222484 w 328426"/>
                  <a:gd name="connsiteY7" fmla="*/ 3005 h 359155"/>
                  <a:gd name="connsiteX8" fmla="*/ 309233 w 328426"/>
                  <a:gd name="connsiteY8" fmla="*/ 46679 h 359155"/>
                  <a:gd name="connsiteX9" fmla="*/ 322395 w 328426"/>
                  <a:gd name="connsiteY9" fmla="*/ 97532 h 359155"/>
                  <a:gd name="connsiteX10" fmla="*/ 286498 w 328426"/>
                  <a:gd name="connsiteY10" fmla="*/ 153769 h 35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426" h="359155">
                    <a:moveTo>
                      <a:pt x="286498" y="153769"/>
                    </a:moveTo>
                    <a:cubicBezTo>
                      <a:pt x="258978" y="208212"/>
                      <a:pt x="232056" y="262056"/>
                      <a:pt x="203937" y="316498"/>
                    </a:cubicBezTo>
                    <a:cubicBezTo>
                      <a:pt x="199151" y="326071"/>
                      <a:pt x="193767" y="336241"/>
                      <a:pt x="187186" y="344617"/>
                    </a:cubicBezTo>
                    <a:cubicBezTo>
                      <a:pt x="169238" y="366155"/>
                      <a:pt x="142316" y="363762"/>
                      <a:pt x="128555" y="337438"/>
                    </a:cubicBezTo>
                    <a:cubicBezTo>
                      <a:pt x="86078" y="254877"/>
                      <a:pt x="45396" y="171717"/>
                      <a:pt x="4115" y="89156"/>
                    </a:cubicBezTo>
                    <a:cubicBezTo>
                      <a:pt x="-671" y="78986"/>
                      <a:pt x="-3064" y="65225"/>
                      <a:pt x="7107" y="58644"/>
                    </a:cubicBezTo>
                    <a:cubicBezTo>
                      <a:pt x="62147" y="23347"/>
                      <a:pt x="117786" y="-9558"/>
                      <a:pt x="187784" y="4202"/>
                    </a:cubicBezTo>
                    <a:cubicBezTo>
                      <a:pt x="199151" y="-1182"/>
                      <a:pt x="210518" y="-1182"/>
                      <a:pt x="222484" y="3005"/>
                    </a:cubicBezTo>
                    <a:cubicBezTo>
                      <a:pt x="252995" y="13774"/>
                      <a:pt x="282310" y="28133"/>
                      <a:pt x="309233" y="46679"/>
                    </a:cubicBezTo>
                    <a:cubicBezTo>
                      <a:pt x="327779" y="59841"/>
                      <a:pt x="334360" y="77191"/>
                      <a:pt x="322395" y="97532"/>
                    </a:cubicBezTo>
                    <a:cubicBezTo>
                      <a:pt x="311028" y="116677"/>
                      <a:pt x="308036" y="141206"/>
                      <a:pt x="286498" y="153769"/>
                    </a:cubicBezTo>
                    <a:close/>
                  </a:path>
                </a:pathLst>
              </a:custGeom>
              <a:solidFill>
                <a:srgbClr val="E6980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9FF864DE-60F6-406D-BAE3-9017C663836F}"/>
                  </a:ext>
                </a:extLst>
              </p:cNvPr>
              <p:cNvSpPr/>
              <p:nvPr/>
            </p:nvSpPr>
            <p:spPr>
              <a:xfrm>
                <a:off x="9748496" y="1391010"/>
                <a:ext cx="200361" cy="325077"/>
              </a:xfrm>
              <a:custGeom>
                <a:avLst/>
                <a:gdLst>
                  <a:gd name="connsiteX0" fmla="*/ 171105 w 200361"/>
                  <a:gd name="connsiteY0" fmla="*/ 62611 h 325077"/>
                  <a:gd name="connsiteX1" fmla="*/ 137004 w 200361"/>
                  <a:gd name="connsiteY1" fmla="*/ 29108 h 325077"/>
                  <a:gd name="connsiteX2" fmla="*/ 0 w 200361"/>
                  <a:gd name="connsiteY2" fmla="*/ 17142 h 325077"/>
                  <a:gd name="connsiteX3" fmla="*/ 122645 w 200361"/>
                  <a:gd name="connsiteY3" fmla="*/ 68593 h 325077"/>
                  <a:gd name="connsiteX4" fmla="*/ 129824 w 200361"/>
                  <a:gd name="connsiteY4" fmla="*/ 102695 h 325077"/>
                  <a:gd name="connsiteX5" fmla="*/ 98714 w 200361"/>
                  <a:gd name="connsiteY5" fmla="*/ 167308 h 325077"/>
                  <a:gd name="connsiteX6" fmla="*/ 130423 w 200361"/>
                  <a:gd name="connsiteY6" fmla="*/ 246279 h 325077"/>
                  <a:gd name="connsiteX7" fmla="*/ 130423 w 200361"/>
                  <a:gd name="connsiteY7" fmla="*/ 246279 h 325077"/>
                  <a:gd name="connsiteX8" fmla="*/ 105295 w 200361"/>
                  <a:gd name="connsiteY8" fmla="*/ 291150 h 325077"/>
                  <a:gd name="connsiteX9" fmla="*/ 90937 w 200361"/>
                  <a:gd name="connsiteY9" fmla="*/ 318670 h 325077"/>
                  <a:gd name="connsiteX10" fmla="*/ 122645 w 200361"/>
                  <a:gd name="connsiteY10" fmla="*/ 315679 h 325077"/>
                  <a:gd name="connsiteX11" fmla="*/ 130423 w 200361"/>
                  <a:gd name="connsiteY11" fmla="*/ 310893 h 325077"/>
                  <a:gd name="connsiteX12" fmla="*/ 137602 w 200361"/>
                  <a:gd name="connsiteY12" fmla="*/ 306106 h 325077"/>
                  <a:gd name="connsiteX13" fmla="*/ 189651 w 200361"/>
                  <a:gd name="connsiteY13" fmla="*/ 241493 h 325077"/>
                  <a:gd name="connsiteX14" fmla="*/ 171105 w 200361"/>
                  <a:gd name="connsiteY14" fmla="*/ 62611 h 325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61" h="325077">
                    <a:moveTo>
                      <a:pt x="171105" y="62611"/>
                    </a:moveTo>
                    <a:cubicBezTo>
                      <a:pt x="159738" y="51244"/>
                      <a:pt x="148969" y="39876"/>
                      <a:pt x="137004" y="29108"/>
                    </a:cubicBezTo>
                    <a:cubicBezTo>
                      <a:pt x="98116" y="-4395"/>
                      <a:pt x="34700" y="-9780"/>
                      <a:pt x="0" y="17142"/>
                    </a:cubicBezTo>
                    <a:cubicBezTo>
                      <a:pt x="46067" y="21330"/>
                      <a:pt x="83758" y="45859"/>
                      <a:pt x="122645" y="68593"/>
                    </a:cubicBezTo>
                    <a:cubicBezTo>
                      <a:pt x="135209" y="75773"/>
                      <a:pt x="137004" y="88935"/>
                      <a:pt x="129824" y="102695"/>
                    </a:cubicBezTo>
                    <a:cubicBezTo>
                      <a:pt x="119056" y="124232"/>
                      <a:pt x="108885" y="145770"/>
                      <a:pt x="98714" y="167308"/>
                    </a:cubicBezTo>
                    <a:cubicBezTo>
                      <a:pt x="123842" y="187649"/>
                      <a:pt x="144183" y="210383"/>
                      <a:pt x="130423" y="246279"/>
                    </a:cubicBezTo>
                    <a:lnTo>
                      <a:pt x="130423" y="246279"/>
                    </a:lnTo>
                    <a:cubicBezTo>
                      <a:pt x="131021" y="266022"/>
                      <a:pt x="120252" y="280381"/>
                      <a:pt x="105295" y="291150"/>
                    </a:cubicBezTo>
                    <a:cubicBezTo>
                      <a:pt x="95125" y="298329"/>
                      <a:pt x="81963" y="304910"/>
                      <a:pt x="90937" y="318670"/>
                    </a:cubicBezTo>
                    <a:cubicBezTo>
                      <a:pt x="99911" y="332430"/>
                      <a:pt x="112475" y="320465"/>
                      <a:pt x="122645" y="315679"/>
                    </a:cubicBezTo>
                    <a:cubicBezTo>
                      <a:pt x="125637" y="314482"/>
                      <a:pt x="127431" y="312687"/>
                      <a:pt x="130423" y="310893"/>
                    </a:cubicBezTo>
                    <a:cubicBezTo>
                      <a:pt x="134012" y="310893"/>
                      <a:pt x="135209" y="307901"/>
                      <a:pt x="137602" y="306106"/>
                    </a:cubicBezTo>
                    <a:cubicBezTo>
                      <a:pt x="161533" y="289953"/>
                      <a:pt x="173498" y="264228"/>
                      <a:pt x="189651" y="241493"/>
                    </a:cubicBezTo>
                    <a:cubicBezTo>
                      <a:pt x="207599" y="179872"/>
                      <a:pt x="204010" y="119446"/>
                      <a:pt x="171105" y="62611"/>
                    </a:cubicBezTo>
                    <a:close/>
                  </a:path>
                </a:pathLst>
              </a:custGeom>
              <a:solidFill>
                <a:srgbClr val="C3060D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209ED3A1-C0CC-44D7-B607-F952758CF513}"/>
                  </a:ext>
                </a:extLst>
              </p:cNvPr>
              <p:cNvSpPr/>
              <p:nvPr/>
            </p:nvSpPr>
            <p:spPr>
              <a:xfrm>
                <a:off x="9823279" y="1014491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29D081AB-8F4F-4AE5-8A0E-4413C076535E}"/>
                  </a:ext>
                </a:extLst>
              </p:cNvPr>
              <p:cNvSpPr/>
              <p:nvPr/>
            </p:nvSpPr>
            <p:spPr>
              <a:xfrm>
                <a:off x="9879517" y="1185596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B0111085-0D13-4D7F-9AC9-030ADF0A8577}"/>
                  </a:ext>
                </a:extLst>
              </p:cNvPr>
              <p:cNvSpPr/>
              <p:nvPr/>
            </p:nvSpPr>
            <p:spPr>
              <a:xfrm>
                <a:off x="9913618" y="1262772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8" name="Graphic 177">
              <a:extLst>
                <a:ext uri="{FF2B5EF4-FFF2-40B4-BE49-F238E27FC236}">
                  <a16:creationId xmlns:a16="http://schemas.microsoft.com/office/drawing/2014/main" id="{5E11CEC4-7E50-47F2-89B4-231AB568F8E4}"/>
                </a:ext>
              </a:extLst>
            </p:cNvPr>
            <p:cNvGrpSpPr/>
            <p:nvPr/>
          </p:nvGrpSpPr>
          <p:grpSpPr>
            <a:xfrm>
              <a:off x="8978101" y="-21145"/>
              <a:ext cx="1466850" cy="1181100"/>
              <a:chOff x="8978101" y="-21145"/>
              <a:chExt cx="1466850" cy="1181100"/>
            </a:xfrm>
          </p:grpSpPr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E8A806D0-61DD-46DF-A2AC-91D8A2D9CD04}"/>
                  </a:ext>
                </a:extLst>
              </p:cNvPr>
              <p:cNvSpPr/>
              <p:nvPr/>
            </p:nvSpPr>
            <p:spPr>
              <a:xfrm>
                <a:off x="8978562" y="-11414"/>
                <a:ext cx="1470215" cy="1166130"/>
              </a:xfrm>
              <a:custGeom>
                <a:avLst/>
                <a:gdLst>
                  <a:gd name="connsiteX0" fmla="*/ 1403524 w 1470215"/>
                  <a:gd name="connsiteY0" fmla="*/ 952294 h 1166130"/>
                  <a:gd name="connsiteX1" fmla="*/ 1393046 w 1470215"/>
                  <a:gd name="connsiteY1" fmla="*/ 948484 h 1166130"/>
                  <a:gd name="connsiteX2" fmla="*/ 1254934 w 1470215"/>
                  <a:gd name="connsiteY2" fmla="*/ 909432 h 1166130"/>
                  <a:gd name="connsiteX3" fmla="*/ 1183496 w 1470215"/>
                  <a:gd name="connsiteY3" fmla="*/ 350314 h 1166130"/>
                  <a:gd name="connsiteX4" fmla="*/ 1161589 w 1470215"/>
                  <a:gd name="connsiteY4" fmla="*/ 167434 h 1166130"/>
                  <a:gd name="connsiteX5" fmla="*/ 1154921 w 1470215"/>
                  <a:gd name="connsiteY5" fmla="*/ 88377 h 1166130"/>
                  <a:gd name="connsiteX6" fmla="*/ 1115869 w 1470215"/>
                  <a:gd name="connsiteY6" fmla="*/ 43609 h 1166130"/>
                  <a:gd name="connsiteX7" fmla="*/ 451024 w 1470215"/>
                  <a:gd name="connsiteY7" fmla="*/ 29322 h 1166130"/>
                  <a:gd name="connsiteX8" fmla="*/ 326246 w 1470215"/>
                  <a:gd name="connsiteY8" fmla="*/ 167434 h 1166130"/>
                  <a:gd name="connsiteX9" fmla="*/ 290051 w 1470215"/>
                  <a:gd name="connsiteY9" fmla="*/ 411274 h 1166130"/>
                  <a:gd name="connsiteX10" fmla="*/ 219566 w 1470215"/>
                  <a:gd name="connsiteY10" fmla="*/ 909432 h 1166130"/>
                  <a:gd name="connsiteX11" fmla="*/ 162416 w 1470215"/>
                  <a:gd name="connsiteY11" fmla="*/ 925624 h 1166130"/>
                  <a:gd name="connsiteX12" fmla="*/ 35734 w 1470215"/>
                  <a:gd name="connsiteY12" fmla="*/ 971344 h 1166130"/>
                  <a:gd name="connsiteX13" fmla="*/ 32876 w 1470215"/>
                  <a:gd name="connsiteY13" fmla="*/ 1058974 h 1166130"/>
                  <a:gd name="connsiteX14" fmla="*/ 277669 w 1470215"/>
                  <a:gd name="connsiteY14" fmla="*/ 1139937 h 1166130"/>
                  <a:gd name="connsiteX15" fmla="*/ 551989 w 1470215"/>
                  <a:gd name="connsiteY15" fmla="*/ 1163749 h 1166130"/>
                  <a:gd name="connsiteX16" fmla="*/ 835834 w 1470215"/>
                  <a:gd name="connsiteY16" fmla="*/ 1165654 h 1166130"/>
                  <a:gd name="connsiteX17" fmla="*/ 1204451 w 1470215"/>
                  <a:gd name="connsiteY17" fmla="*/ 1136127 h 1166130"/>
                  <a:gd name="connsiteX18" fmla="*/ 1402571 w 1470215"/>
                  <a:gd name="connsiteY18" fmla="*/ 1074214 h 1166130"/>
                  <a:gd name="connsiteX19" fmla="*/ 1470199 w 1470215"/>
                  <a:gd name="connsiteY19" fmla="*/ 1012302 h 1166130"/>
                  <a:gd name="connsiteX20" fmla="*/ 1403524 w 1470215"/>
                  <a:gd name="connsiteY20" fmla="*/ 952294 h 116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0215" h="1166130">
                    <a:moveTo>
                      <a:pt x="1403524" y="952294"/>
                    </a:moveTo>
                    <a:cubicBezTo>
                      <a:pt x="1399714" y="950389"/>
                      <a:pt x="1396856" y="949437"/>
                      <a:pt x="1393046" y="948484"/>
                    </a:cubicBezTo>
                    <a:cubicBezTo>
                      <a:pt x="1347326" y="935149"/>
                      <a:pt x="1300654" y="922767"/>
                      <a:pt x="1254934" y="909432"/>
                    </a:cubicBezTo>
                    <a:cubicBezTo>
                      <a:pt x="1252076" y="893239"/>
                      <a:pt x="1190164" y="413179"/>
                      <a:pt x="1183496" y="350314"/>
                    </a:cubicBezTo>
                    <a:cubicBezTo>
                      <a:pt x="1176829" y="289354"/>
                      <a:pt x="1169209" y="228394"/>
                      <a:pt x="1161589" y="167434"/>
                    </a:cubicBezTo>
                    <a:cubicBezTo>
                      <a:pt x="1161589" y="167434"/>
                      <a:pt x="1154921" y="115047"/>
                      <a:pt x="1154921" y="88377"/>
                    </a:cubicBezTo>
                    <a:cubicBezTo>
                      <a:pt x="1154921" y="59802"/>
                      <a:pt x="1142539" y="50277"/>
                      <a:pt x="1115869" y="43609"/>
                    </a:cubicBezTo>
                    <a:cubicBezTo>
                      <a:pt x="895841" y="-8778"/>
                      <a:pt x="673909" y="-14493"/>
                      <a:pt x="451024" y="29322"/>
                    </a:cubicBezTo>
                    <a:cubicBezTo>
                      <a:pt x="335771" y="52182"/>
                      <a:pt x="335771" y="52182"/>
                      <a:pt x="326246" y="167434"/>
                    </a:cubicBezTo>
                    <a:cubicBezTo>
                      <a:pt x="326246" y="170292"/>
                      <a:pt x="300529" y="332217"/>
                      <a:pt x="290051" y="411274"/>
                    </a:cubicBezTo>
                    <a:cubicBezTo>
                      <a:pt x="268144" y="577962"/>
                      <a:pt x="243379" y="743697"/>
                      <a:pt x="219566" y="909432"/>
                    </a:cubicBezTo>
                    <a:cubicBezTo>
                      <a:pt x="202421" y="919909"/>
                      <a:pt x="181466" y="920862"/>
                      <a:pt x="162416" y="925624"/>
                    </a:cubicBezTo>
                    <a:cubicBezTo>
                      <a:pt x="118601" y="937054"/>
                      <a:pt x="74786" y="947532"/>
                      <a:pt x="35734" y="971344"/>
                    </a:cubicBezTo>
                    <a:cubicBezTo>
                      <a:pt x="-10939" y="998967"/>
                      <a:pt x="-11891" y="1029447"/>
                      <a:pt x="32876" y="1058974"/>
                    </a:cubicBezTo>
                    <a:cubicBezTo>
                      <a:pt x="45259" y="1066594"/>
                      <a:pt x="202421" y="1129459"/>
                      <a:pt x="277669" y="1139937"/>
                    </a:cubicBezTo>
                    <a:cubicBezTo>
                      <a:pt x="369109" y="1152319"/>
                      <a:pt x="460549" y="1159939"/>
                      <a:pt x="551989" y="1163749"/>
                    </a:cubicBezTo>
                    <a:cubicBezTo>
                      <a:pt x="646286" y="1167559"/>
                      <a:pt x="741536" y="1165654"/>
                      <a:pt x="835834" y="1165654"/>
                    </a:cubicBezTo>
                    <a:cubicBezTo>
                      <a:pt x="959659" y="1164702"/>
                      <a:pt x="1082531" y="1155177"/>
                      <a:pt x="1204451" y="1136127"/>
                    </a:cubicBezTo>
                    <a:cubicBezTo>
                      <a:pt x="1221596" y="1133269"/>
                      <a:pt x="1360661" y="1096122"/>
                      <a:pt x="1402571" y="1074214"/>
                    </a:cubicBezTo>
                    <a:cubicBezTo>
                      <a:pt x="1432099" y="1060879"/>
                      <a:pt x="1471151" y="1051354"/>
                      <a:pt x="1470199" y="1012302"/>
                    </a:cubicBezTo>
                    <a:cubicBezTo>
                      <a:pt x="1470199" y="975154"/>
                      <a:pt x="1431146" y="966582"/>
                      <a:pt x="1403524" y="952294"/>
                    </a:cubicBezTo>
                    <a:close/>
                  </a:path>
                </a:pathLst>
              </a:custGeom>
              <a:solidFill>
                <a:srgbClr val="38361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43220C0C-CCF6-40F9-AF69-BD31129733B9}"/>
                  </a:ext>
                </a:extLst>
              </p:cNvPr>
              <p:cNvSpPr/>
              <p:nvPr/>
            </p:nvSpPr>
            <p:spPr>
              <a:xfrm>
                <a:off x="9185848" y="891350"/>
                <a:ext cx="1055199" cy="158114"/>
              </a:xfrm>
              <a:custGeom>
                <a:avLst/>
                <a:gdLst>
                  <a:gd name="connsiteX0" fmla="*/ 1054316 w 1055199"/>
                  <a:gd name="connsiteY0" fmla="*/ 97155 h 158114"/>
                  <a:gd name="connsiteX1" fmla="*/ 1043838 w 1055199"/>
                  <a:gd name="connsiteY1" fmla="*/ 0 h 158114"/>
                  <a:gd name="connsiteX2" fmla="*/ 931443 w 1055199"/>
                  <a:gd name="connsiteY2" fmla="*/ 14288 h 158114"/>
                  <a:gd name="connsiteX3" fmla="*/ 899058 w 1055199"/>
                  <a:gd name="connsiteY3" fmla="*/ 21907 h 158114"/>
                  <a:gd name="connsiteX4" fmla="*/ 689508 w 1055199"/>
                  <a:gd name="connsiteY4" fmla="*/ 43815 h 158114"/>
                  <a:gd name="connsiteX5" fmla="*/ 369468 w 1055199"/>
                  <a:gd name="connsiteY5" fmla="*/ 43815 h 158114"/>
                  <a:gd name="connsiteX6" fmla="*/ 15138 w 1055199"/>
                  <a:gd name="connsiteY6" fmla="*/ 0 h 158114"/>
                  <a:gd name="connsiteX7" fmla="*/ 1803 w 1055199"/>
                  <a:gd name="connsiteY7" fmla="*/ 89535 h 158114"/>
                  <a:gd name="connsiteX8" fmla="*/ 23710 w 1055199"/>
                  <a:gd name="connsiteY8" fmla="*/ 120967 h 158114"/>
                  <a:gd name="connsiteX9" fmla="*/ 368515 w 1055199"/>
                  <a:gd name="connsiteY9" fmla="*/ 158115 h 158114"/>
                  <a:gd name="connsiteX10" fmla="*/ 688555 w 1055199"/>
                  <a:gd name="connsiteY10" fmla="*/ 158115 h 158114"/>
                  <a:gd name="connsiteX11" fmla="*/ 1039075 w 1055199"/>
                  <a:gd name="connsiteY11" fmla="*/ 120015 h 158114"/>
                  <a:gd name="connsiteX12" fmla="*/ 1054316 w 1055199"/>
                  <a:gd name="connsiteY12" fmla="*/ 97155 h 15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5199" h="158114">
                    <a:moveTo>
                      <a:pt x="1054316" y="97155"/>
                    </a:moveTo>
                    <a:cubicBezTo>
                      <a:pt x="1049553" y="64770"/>
                      <a:pt x="1047648" y="32385"/>
                      <a:pt x="1043838" y="0"/>
                    </a:cubicBezTo>
                    <a:cubicBezTo>
                      <a:pt x="1005738" y="2857"/>
                      <a:pt x="969543" y="16192"/>
                      <a:pt x="931443" y="14288"/>
                    </a:cubicBezTo>
                    <a:cubicBezTo>
                      <a:pt x="920965" y="20002"/>
                      <a:pt x="910488" y="20955"/>
                      <a:pt x="899058" y="21907"/>
                    </a:cubicBezTo>
                    <a:cubicBezTo>
                      <a:pt x="829526" y="28575"/>
                      <a:pt x="759040" y="36195"/>
                      <a:pt x="689508" y="43815"/>
                    </a:cubicBezTo>
                    <a:cubicBezTo>
                      <a:pt x="622833" y="50482"/>
                      <a:pt x="466623" y="50482"/>
                      <a:pt x="369468" y="43815"/>
                    </a:cubicBezTo>
                    <a:cubicBezTo>
                      <a:pt x="251358" y="33338"/>
                      <a:pt x="132295" y="23813"/>
                      <a:pt x="15138" y="0"/>
                    </a:cubicBezTo>
                    <a:cubicBezTo>
                      <a:pt x="11328" y="29527"/>
                      <a:pt x="8470" y="60007"/>
                      <a:pt x="1803" y="89535"/>
                    </a:cubicBezTo>
                    <a:cubicBezTo>
                      <a:pt x="-2960" y="110490"/>
                      <a:pt x="850" y="118110"/>
                      <a:pt x="23710" y="120967"/>
                    </a:cubicBezTo>
                    <a:cubicBezTo>
                      <a:pt x="138010" y="139065"/>
                      <a:pt x="252310" y="155257"/>
                      <a:pt x="368515" y="158115"/>
                    </a:cubicBezTo>
                    <a:cubicBezTo>
                      <a:pt x="439953" y="158115"/>
                      <a:pt x="599973" y="158115"/>
                      <a:pt x="688555" y="158115"/>
                    </a:cubicBezTo>
                    <a:cubicBezTo>
                      <a:pt x="806665" y="156210"/>
                      <a:pt x="922870" y="136207"/>
                      <a:pt x="1039075" y="120015"/>
                    </a:cubicBezTo>
                    <a:cubicBezTo>
                      <a:pt x="1053363" y="118110"/>
                      <a:pt x="1057173" y="111442"/>
                      <a:pt x="1054316" y="97155"/>
                    </a:cubicBezTo>
                    <a:close/>
                  </a:path>
                </a:pathLst>
              </a:custGeom>
              <a:solidFill>
                <a:srgbClr val="6B1A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D3FDC464-7B25-49DD-9F5F-55C7E723A8D2}"/>
                  </a:ext>
                </a:extLst>
              </p:cNvPr>
              <p:cNvSpPr/>
              <p:nvPr/>
            </p:nvSpPr>
            <p:spPr>
              <a:xfrm>
                <a:off x="9554363" y="908533"/>
                <a:ext cx="321706" cy="161886"/>
              </a:xfrm>
              <a:custGeom>
                <a:avLst/>
                <a:gdLst>
                  <a:gd name="connsiteX0" fmla="*/ 320992 w 321706"/>
                  <a:gd name="connsiteY0" fmla="*/ 4724 h 161886"/>
                  <a:gd name="connsiteX1" fmla="*/ 121920 w 321706"/>
                  <a:gd name="connsiteY1" fmla="*/ 1866 h 161886"/>
                  <a:gd name="connsiteX2" fmla="*/ 1905 w 321706"/>
                  <a:gd name="connsiteY2" fmla="*/ 5676 h 161886"/>
                  <a:gd name="connsiteX3" fmla="*/ 952 w 321706"/>
                  <a:gd name="connsiteY3" fmla="*/ 27584 h 161886"/>
                  <a:gd name="connsiteX4" fmla="*/ 0 w 321706"/>
                  <a:gd name="connsiteY4" fmla="*/ 140931 h 161886"/>
                  <a:gd name="connsiteX5" fmla="*/ 22860 w 321706"/>
                  <a:gd name="connsiteY5" fmla="*/ 161886 h 161886"/>
                  <a:gd name="connsiteX6" fmla="*/ 287655 w 321706"/>
                  <a:gd name="connsiteY6" fmla="*/ 161886 h 161886"/>
                  <a:gd name="connsiteX7" fmla="*/ 320040 w 321706"/>
                  <a:gd name="connsiteY7" fmla="*/ 140931 h 161886"/>
                  <a:gd name="connsiteX8" fmla="*/ 320992 w 321706"/>
                  <a:gd name="connsiteY8" fmla="*/ 27584 h 161886"/>
                  <a:gd name="connsiteX9" fmla="*/ 320992 w 321706"/>
                  <a:gd name="connsiteY9" fmla="*/ 4724 h 161886"/>
                  <a:gd name="connsiteX10" fmla="*/ 236220 w 321706"/>
                  <a:gd name="connsiteY10" fmla="*/ 119024 h 161886"/>
                  <a:gd name="connsiteX11" fmla="*/ 160973 w 321706"/>
                  <a:gd name="connsiteY11" fmla="*/ 119024 h 161886"/>
                  <a:gd name="connsiteX12" fmla="*/ 104775 w 321706"/>
                  <a:gd name="connsiteY12" fmla="*/ 119024 h 161886"/>
                  <a:gd name="connsiteX13" fmla="*/ 62865 w 321706"/>
                  <a:gd name="connsiteY13" fmla="*/ 78066 h 161886"/>
                  <a:gd name="connsiteX14" fmla="*/ 96202 w 321706"/>
                  <a:gd name="connsiteY14" fmla="*/ 42824 h 161886"/>
                  <a:gd name="connsiteX15" fmla="*/ 235267 w 321706"/>
                  <a:gd name="connsiteY15" fmla="*/ 42824 h 161886"/>
                  <a:gd name="connsiteX16" fmla="*/ 259080 w 321706"/>
                  <a:gd name="connsiteY16" fmla="*/ 74256 h 161886"/>
                  <a:gd name="connsiteX17" fmla="*/ 236220 w 321706"/>
                  <a:gd name="connsiteY17" fmla="*/ 119024 h 161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1706" h="161886">
                    <a:moveTo>
                      <a:pt x="320992" y="4724"/>
                    </a:moveTo>
                    <a:cubicBezTo>
                      <a:pt x="255270" y="-3849"/>
                      <a:pt x="188595" y="1866"/>
                      <a:pt x="121920" y="1866"/>
                    </a:cubicBezTo>
                    <a:cubicBezTo>
                      <a:pt x="81915" y="1866"/>
                      <a:pt x="41910" y="-2896"/>
                      <a:pt x="1905" y="5676"/>
                    </a:cubicBezTo>
                    <a:cubicBezTo>
                      <a:pt x="1905" y="13296"/>
                      <a:pt x="952" y="20916"/>
                      <a:pt x="952" y="27584"/>
                    </a:cubicBezTo>
                    <a:cubicBezTo>
                      <a:pt x="3810" y="65684"/>
                      <a:pt x="3810" y="103784"/>
                      <a:pt x="0" y="140931"/>
                    </a:cubicBezTo>
                    <a:cubicBezTo>
                      <a:pt x="0" y="156171"/>
                      <a:pt x="6668" y="161886"/>
                      <a:pt x="22860" y="161886"/>
                    </a:cubicBezTo>
                    <a:cubicBezTo>
                      <a:pt x="114300" y="160934"/>
                      <a:pt x="196215" y="160934"/>
                      <a:pt x="287655" y="161886"/>
                    </a:cubicBezTo>
                    <a:cubicBezTo>
                      <a:pt x="303848" y="161886"/>
                      <a:pt x="320040" y="155219"/>
                      <a:pt x="320040" y="140931"/>
                    </a:cubicBezTo>
                    <a:cubicBezTo>
                      <a:pt x="320040" y="102831"/>
                      <a:pt x="320992" y="64731"/>
                      <a:pt x="320992" y="27584"/>
                    </a:cubicBezTo>
                    <a:cubicBezTo>
                      <a:pt x="321945" y="19964"/>
                      <a:pt x="321945" y="12344"/>
                      <a:pt x="320992" y="4724"/>
                    </a:cubicBezTo>
                    <a:close/>
                    <a:moveTo>
                      <a:pt x="236220" y="119024"/>
                    </a:moveTo>
                    <a:cubicBezTo>
                      <a:pt x="211455" y="119024"/>
                      <a:pt x="185738" y="119024"/>
                      <a:pt x="160973" y="119024"/>
                    </a:cubicBezTo>
                    <a:cubicBezTo>
                      <a:pt x="141923" y="119024"/>
                      <a:pt x="122873" y="117119"/>
                      <a:pt x="104775" y="119024"/>
                    </a:cubicBezTo>
                    <a:cubicBezTo>
                      <a:pt x="71438" y="122834"/>
                      <a:pt x="60008" y="112356"/>
                      <a:pt x="62865" y="78066"/>
                    </a:cubicBezTo>
                    <a:cubicBezTo>
                      <a:pt x="64770" y="53301"/>
                      <a:pt x="68580" y="41871"/>
                      <a:pt x="96202" y="42824"/>
                    </a:cubicBezTo>
                    <a:cubicBezTo>
                      <a:pt x="142875" y="44729"/>
                      <a:pt x="189548" y="44729"/>
                      <a:pt x="235267" y="42824"/>
                    </a:cubicBezTo>
                    <a:cubicBezTo>
                      <a:pt x="260985" y="41871"/>
                      <a:pt x="261938" y="57111"/>
                      <a:pt x="259080" y="74256"/>
                    </a:cubicBezTo>
                    <a:cubicBezTo>
                      <a:pt x="255270" y="91401"/>
                      <a:pt x="272415" y="119024"/>
                      <a:pt x="236220" y="119024"/>
                    </a:cubicBezTo>
                    <a:close/>
                  </a:path>
                </a:pathLst>
              </a:custGeom>
              <a:solidFill>
                <a:srgbClr val="EEA5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EC93398D-B0D8-4F90-BF7F-64DE02AB49A7}"/>
                  </a:ext>
                </a:extLst>
              </p:cNvPr>
              <p:cNvSpPr/>
              <p:nvPr/>
            </p:nvSpPr>
            <p:spPr>
              <a:xfrm>
                <a:off x="9298140" y="-20939"/>
                <a:ext cx="836829" cy="928481"/>
              </a:xfrm>
              <a:custGeom>
                <a:avLst/>
                <a:gdLst>
                  <a:gd name="connsiteX0" fmla="*/ 953 w 836829"/>
                  <a:gd name="connsiteY0" fmla="*/ 175054 h 928481"/>
                  <a:gd name="connsiteX1" fmla="*/ 0 w 836829"/>
                  <a:gd name="connsiteY1" fmla="*/ 167434 h 928481"/>
                  <a:gd name="connsiteX2" fmla="*/ 124778 w 836829"/>
                  <a:gd name="connsiteY2" fmla="*/ 29322 h 928481"/>
                  <a:gd name="connsiteX3" fmla="*/ 790575 w 836829"/>
                  <a:gd name="connsiteY3" fmla="*/ 43609 h 928481"/>
                  <a:gd name="connsiteX4" fmla="*/ 829628 w 836829"/>
                  <a:gd name="connsiteY4" fmla="*/ 88377 h 928481"/>
                  <a:gd name="connsiteX5" fmla="*/ 836295 w 836829"/>
                  <a:gd name="connsiteY5" fmla="*/ 167434 h 928481"/>
                  <a:gd name="connsiteX6" fmla="*/ 791528 w 836829"/>
                  <a:gd name="connsiteY6" fmla="*/ 210297 h 928481"/>
                  <a:gd name="connsiteX7" fmla="*/ 702945 w 836829"/>
                  <a:gd name="connsiteY7" fmla="*/ 502714 h 928481"/>
                  <a:gd name="connsiteX8" fmla="*/ 659130 w 836829"/>
                  <a:gd name="connsiteY8" fmla="*/ 737029 h 928481"/>
                  <a:gd name="connsiteX9" fmla="*/ 574358 w 836829"/>
                  <a:gd name="connsiteY9" fmla="*/ 871332 h 928481"/>
                  <a:gd name="connsiteX10" fmla="*/ 557213 w 836829"/>
                  <a:gd name="connsiteY10" fmla="*/ 894192 h 928481"/>
                  <a:gd name="connsiteX11" fmla="*/ 517208 w 836829"/>
                  <a:gd name="connsiteY11" fmla="*/ 928482 h 928481"/>
                  <a:gd name="connsiteX12" fmla="*/ 297180 w 836829"/>
                  <a:gd name="connsiteY12" fmla="*/ 928482 h 928481"/>
                  <a:gd name="connsiteX13" fmla="*/ 257175 w 836829"/>
                  <a:gd name="connsiteY13" fmla="*/ 891334 h 928481"/>
                  <a:gd name="connsiteX14" fmla="*/ 242888 w 836829"/>
                  <a:gd name="connsiteY14" fmla="*/ 866569 h 928481"/>
                  <a:gd name="connsiteX15" fmla="*/ 159068 w 836829"/>
                  <a:gd name="connsiteY15" fmla="*/ 698929 h 928481"/>
                  <a:gd name="connsiteX16" fmla="*/ 98108 w 836829"/>
                  <a:gd name="connsiteY16" fmla="*/ 359839 h 928481"/>
                  <a:gd name="connsiteX17" fmla="*/ 36195 w 836829"/>
                  <a:gd name="connsiteY17" fmla="*/ 196962 h 928481"/>
                  <a:gd name="connsiteX18" fmla="*/ 953 w 836829"/>
                  <a:gd name="connsiteY18" fmla="*/ 175054 h 92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6829" h="928481">
                    <a:moveTo>
                      <a:pt x="953" y="175054"/>
                    </a:moveTo>
                    <a:cubicBezTo>
                      <a:pt x="953" y="172197"/>
                      <a:pt x="0" y="170292"/>
                      <a:pt x="0" y="167434"/>
                    </a:cubicBezTo>
                    <a:cubicBezTo>
                      <a:pt x="9525" y="52182"/>
                      <a:pt x="9525" y="52182"/>
                      <a:pt x="124778" y="29322"/>
                    </a:cubicBezTo>
                    <a:cubicBezTo>
                      <a:pt x="347663" y="-14493"/>
                      <a:pt x="569595" y="-8778"/>
                      <a:pt x="790575" y="43609"/>
                    </a:cubicBezTo>
                    <a:cubicBezTo>
                      <a:pt x="817245" y="50277"/>
                      <a:pt x="829628" y="59802"/>
                      <a:pt x="829628" y="88377"/>
                    </a:cubicBezTo>
                    <a:cubicBezTo>
                      <a:pt x="829628" y="115047"/>
                      <a:pt x="839153" y="140764"/>
                      <a:pt x="836295" y="167434"/>
                    </a:cubicBezTo>
                    <a:cubicBezTo>
                      <a:pt x="814388" y="175054"/>
                      <a:pt x="801053" y="190294"/>
                      <a:pt x="791528" y="210297"/>
                    </a:cubicBezTo>
                    <a:cubicBezTo>
                      <a:pt x="745808" y="302689"/>
                      <a:pt x="720090" y="401749"/>
                      <a:pt x="702945" y="502714"/>
                    </a:cubicBezTo>
                    <a:cubicBezTo>
                      <a:pt x="689610" y="580819"/>
                      <a:pt x="675323" y="658924"/>
                      <a:pt x="659130" y="737029"/>
                    </a:cubicBezTo>
                    <a:cubicBezTo>
                      <a:pt x="647700" y="793227"/>
                      <a:pt x="617220" y="836089"/>
                      <a:pt x="574358" y="871332"/>
                    </a:cubicBezTo>
                    <a:cubicBezTo>
                      <a:pt x="566738" y="877999"/>
                      <a:pt x="555308" y="883714"/>
                      <a:pt x="557213" y="894192"/>
                    </a:cubicBezTo>
                    <a:cubicBezTo>
                      <a:pt x="561975" y="927529"/>
                      <a:pt x="540068" y="927529"/>
                      <a:pt x="517208" y="928482"/>
                    </a:cubicBezTo>
                    <a:cubicBezTo>
                      <a:pt x="443865" y="928482"/>
                      <a:pt x="370523" y="928482"/>
                      <a:pt x="297180" y="928482"/>
                    </a:cubicBezTo>
                    <a:cubicBezTo>
                      <a:pt x="272415" y="928482"/>
                      <a:pt x="250508" y="925624"/>
                      <a:pt x="257175" y="891334"/>
                    </a:cubicBezTo>
                    <a:cubicBezTo>
                      <a:pt x="259080" y="879904"/>
                      <a:pt x="250508" y="872284"/>
                      <a:pt x="242888" y="866569"/>
                    </a:cubicBezTo>
                    <a:cubicBezTo>
                      <a:pt x="188595" y="823707"/>
                      <a:pt x="167640" y="765604"/>
                      <a:pt x="159068" y="698929"/>
                    </a:cubicBezTo>
                    <a:cubicBezTo>
                      <a:pt x="143828" y="584629"/>
                      <a:pt x="128588" y="471282"/>
                      <a:pt x="98108" y="359839"/>
                    </a:cubicBezTo>
                    <a:cubicBezTo>
                      <a:pt x="82868" y="303642"/>
                      <a:pt x="62865" y="249349"/>
                      <a:pt x="36195" y="196962"/>
                    </a:cubicBezTo>
                    <a:cubicBezTo>
                      <a:pt x="26670" y="183627"/>
                      <a:pt x="20003" y="170292"/>
                      <a:pt x="953" y="175054"/>
                    </a:cubicBezTo>
                    <a:close/>
                  </a:path>
                </a:pathLst>
              </a:custGeom>
              <a:solidFill>
                <a:srgbClr val="4F4D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32" name="Graphic 2">
            <a:extLst>
              <a:ext uri="{FF2B5EF4-FFF2-40B4-BE49-F238E27FC236}">
                <a16:creationId xmlns:a16="http://schemas.microsoft.com/office/drawing/2014/main" id="{D92E65A2-D2C1-4F45-9D3E-2425518BE750}"/>
              </a:ext>
            </a:extLst>
          </p:cNvPr>
          <p:cNvGrpSpPr/>
          <p:nvPr/>
        </p:nvGrpSpPr>
        <p:grpSpPr>
          <a:xfrm rot="1378226">
            <a:off x="10167906" y="-23101"/>
            <a:ext cx="533441" cy="1357528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473B0C-DDE6-428F-A5C0-D2650163CC63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3D43C88-F183-471B-B044-CE580281434D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D1378D5-B738-464B-A8D4-9DBA5D7BC8FB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8DE5F4DD-2685-4320-BAEB-4B02B8DC3CBF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D44D5C0-E21D-4831-8A58-05E7C2023F46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400A00B5-72EC-4EB0-BB3A-F6C4665402B4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66E9004-F6B9-4B51-830C-7896F32A5774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C37311D8-0F0C-4563-9C1E-67626231E3ED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2746B585-5DC3-4649-A916-244677C50BB0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C7A11DFD-5193-4FAD-A81A-0C09F1D399B3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71737E5-9DF1-477F-83CF-A0BE143E4431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CF17353F-5E84-4164-ADFA-D717BDC5FC1C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8CDE63D4-BD41-43C3-BC6C-EC55D1C2F31B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4AC9B389-D9EE-49AA-B056-3F83B2C0AA9E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7BC7DC48-E778-4949-9C4C-93581931558B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9CF98D4-17E7-4C0E-AF1C-B4EE4E4799E2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75B98BE-C626-4E84-AEC4-5BCD962F0EEE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AD2E832-5E60-4ACA-9FDE-DA0778D88F11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7B8D13C-0787-4035-9F9C-A770D357EAC3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9172F117-2460-4C4D-9DF4-1C275D802C69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98E69BD-E8F4-42AB-B4D1-7CD1BD5860F0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7B400961-3E0E-4C8A-98F8-DC0604EE2C3B}"/>
              </a:ext>
            </a:extLst>
          </p:cNvPr>
          <p:cNvGrpSpPr/>
          <p:nvPr/>
        </p:nvGrpSpPr>
        <p:grpSpPr>
          <a:xfrm>
            <a:off x="9268432" y="4126026"/>
            <a:ext cx="1195069" cy="836502"/>
            <a:chOff x="5201476" y="2323394"/>
            <a:chExt cx="1693908" cy="1185670"/>
          </a:xfrm>
        </p:grpSpPr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CDCC2220-6631-4599-9D31-1919FCF83BA4}"/>
                </a:ext>
              </a:extLst>
            </p:cNvPr>
            <p:cNvSpPr/>
            <p:nvPr/>
          </p:nvSpPr>
          <p:spPr>
            <a:xfrm>
              <a:off x="5201476" y="2596455"/>
              <a:ext cx="4890" cy="2444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5F78B53-3A8B-45B7-B931-EFED21F34B9A}"/>
                </a:ext>
              </a:extLst>
            </p:cNvPr>
            <p:cNvSpPr/>
            <p:nvPr/>
          </p:nvSpPr>
          <p:spPr>
            <a:xfrm>
              <a:off x="5274561" y="2323394"/>
              <a:ext cx="1620823" cy="1185670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60580C55-2ABC-43F3-B98C-5656FC326F03}"/>
                </a:ext>
              </a:extLst>
            </p:cNvPr>
            <p:cNvSpPr/>
            <p:nvPr/>
          </p:nvSpPr>
          <p:spPr>
            <a:xfrm>
              <a:off x="5321958" y="2342805"/>
              <a:ext cx="1545110" cy="1133257"/>
            </a:xfrm>
            <a:custGeom>
              <a:avLst/>
              <a:gdLst>
                <a:gd name="connsiteX0" fmla="*/ 1204092 w 1545110"/>
                <a:gd name="connsiteY0" fmla="*/ 90187 h 1133257"/>
                <a:gd name="connsiteX1" fmla="*/ 1378596 w 1545110"/>
                <a:gd name="connsiteY1" fmla="*/ 176408 h 1133257"/>
                <a:gd name="connsiteX2" fmla="*/ 1499608 w 1545110"/>
                <a:gd name="connsiteY2" fmla="*/ 362938 h 1133257"/>
                <a:gd name="connsiteX3" fmla="*/ 1475161 w 1545110"/>
                <a:gd name="connsiteY3" fmla="*/ 895145 h 1133257"/>
                <a:gd name="connsiteX4" fmla="*/ 1335814 w 1545110"/>
                <a:gd name="connsiteY4" fmla="*/ 1018846 h 1133257"/>
                <a:gd name="connsiteX5" fmla="*/ 1376641 w 1545110"/>
                <a:gd name="connsiteY5" fmla="*/ 902968 h 1133257"/>
                <a:gd name="connsiteX6" fmla="*/ 1298655 w 1545110"/>
                <a:gd name="connsiteY6" fmla="*/ 226769 h 1133257"/>
                <a:gd name="connsiteX7" fmla="*/ 1117993 w 1545110"/>
                <a:gd name="connsiteY7" fmla="*/ 95489 h 1133257"/>
                <a:gd name="connsiteX8" fmla="*/ 1204092 w 1545110"/>
                <a:gd name="connsiteY8" fmla="*/ 90187 h 1133257"/>
                <a:gd name="connsiteX9" fmla="*/ 577550 w 1545110"/>
                <a:gd name="connsiteY9" fmla="*/ 15239 h 1133257"/>
                <a:gd name="connsiteX10" fmla="*/ 624656 w 1545110"/>
                <a:gd name="connsiteY10" fmla="*/ 18971 h 1133257"/>
                <a:gd name="connsiteX11" fmla="*/ 597520 w 1545110"/>
                <a:gd name="connsiteY11" fmla="*/ 158563 h 1133257"/>
                <a:gd name="connsiteX12" fmla="*/ 559139 w 1545110"/>
                <a:gd name="connsiteY12" fmla="*/ 313555 h 1133257"/>
                <a:gd name="connsiteX13" fmla="*/ 517090 w 1545110"/>
                <a:gd name="connsiteY13" fmla="*/ 767288 h 1133257"/>
                <a:gd name="connsiteX14" fmla="*/ 615611 w 1545110"/>
                <a:gd name="connsiteY14" fmla="*/ 1073362 h 1133257"/>
                <a:gd name="connsiteX15" fmla="*/ 580408 w 1545110"/>
                <a:gd name="connsiteY15" fmla="*/ 1110277 h 1133257"/>
                <a:gd name="connsiteX16" fmla="*/ 281668 w 1545110"/>
                <a:gd name="connsiteY16" fmla="*/ 981686 h 1133257"/>
                <a:gd name="connsiteX17" fmla="*/ 166279 w 1545110"/>
                <a:gd name="connsiteY17" fmla="*/ 557779 h 1133257"/>
                <a:gd name="connsiteX18" fmla="*/ 260399 w 1545110"/>
                <a:gd name="connsiteY18" fmla="*/ 272240 h 1133257"/>
                <a:gd name="connsiteX19" fmla="*/ 439349 w 1545110"/>
                <a:gd name="connsiteY19" fmla="*/ 68354 h 1133257"/>
                <a:gd name="connsiteX20" fmla="*/ 577550 w 1545110"/>
                <a:gd name="connsiteY20" fmla="*/ 15239 h 1133257"/>
                <a:gd name="connsiteX21" fmla="*/ 867506 w 1545110"/>
                <a:gd name="connsiteY21" fmla="*/ 14050 h 1133257"/>
                <a:gd name="connsiteX22" fmla="*/ 920219 w 1545110"/>
                <a:gd name="connsiteY22" fmla="*/ 26549 h 1133257"/>
                <a:gd name="connsiteX23" fmla="*/ 1234850 w 1545110"/>
                <a:gd name="connsiteY23" fmla="*/ 200854 h 1133257"/>
                <a:gd name="connsiteX24" fmla="*/ 1376641 w 1545110"/>
                <a:gd name="connsiteY24" fmla="*/ 422587 h 1133257"/>
                <a:gd name="connsiteX25" fmla="*/ 1298656 w 1545110"/>
                <a:gd name="connsiteY25" fmla="*/ 995865 h 1133257"/>
                <a:gd name="connsiteX26" fmla="*/ 1015073 w 1545110"/>
                <a:gd name="connsiteY26" fmla="*/ 1072628 h 1133257"/>
                <a:gd name="connsiteX27" fmla="*/ 1100393 w 1545110"/>
                <a:gd name="connsiteY27" fmla="*/ 739418 h 1133257"/>
                <a:gd name="connsiteX28" fmla="*/ 1086213 w 1545110"/>
                <a:gd name="connsiteY28" fmla="*/ 454368 h 1133257"/>
                <a:gd name="connsiteX29" fmla="*/ 890150 w 1545110"/>
                <a:gd name="connsiteY29" fmla="*/ 54174 h 1133257"/>
                <a:gd name="connsiteX30" fmla="*/ 867506 w 1545110"/>
                <a:gd name="connsiteY30" fmla="*/ 14050 h 1133257"/>
                <a:gd name="connsiteX31" fmla="*/ 437530 w 1545110"/>
                <a:gd name="connsiteY31" fmla="*/ 10991 h 1133257"/>
                <a:gd name="connsiteX32" fmla="*/ 475287 w 1545110"/>
                <a:gd name="connsiteY32" fmla="*/ 18970 h 1133257"/>
                <a:gd name="connsiteX33" fmla="*/ 182414 w 1545110"/>
                <a:gd name="connsiteY33" fmla="*/ 366604 h 1133257"/>
                <a:gd name="connsiteX34" fmla="*/ 148188 w 1545110"/>
                <a:gd name="connsiteY34" fmla="*/ 772176 h 1133257"/>
                <a:gd name="connsiteX35" fmla="*/ 343030 w 1545110"/>
                <a:gd name="connsiteY35" fmla="*/ 1102208 h 1133257"/>
                <a:gd name="connsiteX36" fmla="*/ 68736 w 1545110"/>
                <a:gd name="connsiteY36" fmla="*/ 857251 h 1133257"/>
                <a:gd name="connsiteX37" fmla="*/ 72403 w 1545110"/>
                <a:gd name="connsiteY37" fmla="*/ 256349 h 1133257"/>
                <a:gd name="connsiteX38" fmla="*/ 437530 w 1545110"/>
                <a:gd name="connsiteY38" fmla="*/ 10991 h 1133257"/>
                <a:gd name="connsiteX39" fmla="*/ 763667 w 1545110"/>
                <a:gd name="connsiteY39" fmla="*/ 239 h 1133257"/>
                <a:gd name="connsiteX40" fmla="*/ 838811 w 1545110"/>
                <a:gd name="connsiteY40" fmla="*/ 18972 h 1133257"/>
                <a:gd name="connsiteX41" fmla="*/ 1025585 w 1545110"/>
                <a:gd name="connsiteY41" fmla="*/ 348514 h 1133257"/>
                <a:gd name="connsiteX42" fmla="*/ 1026074 w 1545110"/>
                <a:gd name="connsiteY42" fmla="*/ 348514 h 1133257"/>
                <a:gd name="connsiteX43" fmla="*/ 1077412 w 1545110"/>
                <a:gd name="connsiteY43" fmla="*/ 550690 h 1133257"/>
                <a:gd name="connsiteX44" fmla="*/ 1025096 w 1545110"/>
                <a:gd name="connsiteY44" fmla="*/ 1002467 h 1133257"/>
                <a:gd name="connsiteX45" fmla="*/ 830254 w 1545110"/>
                <a:gd name="connsiteY45" fmla="*/ 1133257 h 1133257"/>
                <a:gd name="connsiteX46" fmla="*/ 830010 w 1545110"/>
                <a:gd name="connsiteY46" fmla="*/ 1133257 h 1133257"/>
                <a:gd name="connsiteX47" fmla="*/ 829766 w 1545110"/>
                <a:gd name="connsiteY47" fmla="*/ 1133257 h 1133257"/>
                <a:gd name="connsiteX48" fmla="*/ 752514 w 1545110"/>
                <a:gd name="connsiteY48" fmla="*/ 1125190 h 1133257"/>
                <a:gd name="connsiteX49" fmla="*/ 669639 w 1545110"/>
                <a:gd name="connsiteY49" fmla="*/ 1063095 h 1133257"/>
                <a:gd name="connsiteX50" fmla="*/ 564200 w 1545110"/>
                <a:gd name="connsiteY50" fmla="*/ 828736 h 1133257"/>
                <a:gd name="connsiteX51" fmla="*/ 589942 w 1545110"/>
                <a:gd name="connsiteY51" fmla="*/ 393497 h 1133257"/>
                <a:gd name="connsiteX52" fmla="*/ 715110 w 1545110"/>
                <a:gd name="connsiteY52" fmla="*/ 15794 h 1133257"/>
                <a:gd name="connsiteX53" fmla="*/ 763667 w 1545110"/>
                <a:gd name="connsiteY53" fmla="*/ 239 h 113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5110" h="1133257">
                  <a:moveTo>
                    <a:pt x="1204092" y="90187"/>
                  </a:moveTo>
                  <a:cubicBezTo>
                    <a:pt x="1277661" y="92388"/>
                    <a:pt x="1319190" y="118103"/>
                    <a:pt x="1378596" y="176408"/>
                  </a:cubicBezTo>
                  <a:cubicBezTo>
                    <a:pt x="1436780" y="233369"/>
                    <a:pt x="1467093" y="280796"/>
                    <a:pt x="1499608" y="362938"/>
                  </a:cubicBezTo>
                  <a:cubicBezTo>
                    <a:pt x="1569037" y="537733"/>
                    <a:pt x="1557547" y="728418"/>
                    <a:pt x="1475161" y="895145"/>
                  </a:cubicBezTo>
                  <a:cubicBezTo>
                    <a:pt x="1466605" y="912013"/>
                    <a:pt x="1407443" y="995622"/>
                    <a:pt x="1335814" y="1018846"/>
                  </a:cubicBezTo>
                  <a:cubicBezTo>
                    <a:pt x="1306478" y="1028380"/>
                    <a:pt x="1349260" y="979242"/>
                    <a:pt x="1376641" y="902968"/>
                  </a:cubicBezTo>
                  <a:cubicBezTo>
                    <a:pt x="1433846" y="743330"/>
                    <a:pt x="1475894" y="464636"/>
                    <a:pt x="1298655" y="226769"/>
                  </a:cubicBezTo>
                  <a:cubicBezTo>
                    <a:pt x="1250739" y="162229"/>
                    <a:pt x="1203068" y="120914"/>
                    <a:pt x="1117993" y="95489"/>
                  </a:cubicBezTo>
                  <a:cubicBezTo>
                    <a:pt x="1151485" y="91333"/>
                    <a:pt x="1179569" y="89454"/>
                    <a:pt x="1204092" y="90187"/>
                  </a:cubicBezTo>
                  <a:close/>
                  <a:moveTo>
                    <a:pt x="577550" y="15239"/>
                  </a:moveTo>
                  <a:cubicBezTo>
                    <a:pt x="595015" y="13394"/>
                    <a:pt x="611333" y="14204"/>
                    <a:pt x="624656" y="18971"/>
                  </a:cubicBezTo>
                  <a:cubicBezTo>
                    <a:pt x="658882" y="31194"/>
                    <a:pt x="615611" y="117736"/>
                    <a:pt x="597520" y="158563"/>
                  </a:cubicBezTo>
                  <a:cubicBezTo>
                    <a:pt x="585786" y="185209"/>
                    <a:pt x="565495" y="289842"/>
                    <a:pt x="559139" y="313555"/>
                  </a:cubicBezTo>
                  <a:cubicBezTo>
                    <a:pt x="489466" y="573425"/>
                    <a:pt x="510734" y="685880"/>
                    <a:pt x="517090" y="767288"/>
                  </a:cubicBezTo>
                  <a:cubicBezTo>
                    <a:pt x="528580" y="917391"/>
                    <a:pt x="617078" y="1050137"/>
                    <a:pt x="615611" y="1073362"/>
                  </a:cubicBezTo>
                  <a:cubicBezTo>
                    <a:pt x="614389" y="1093408"/>
                    <a:pt x="595076" y="1103920"/>
                    <a:pt x="580408" y="1110277"/>
                  </a:cubicBezTo>
                  <a:cubicBezTo>
                    <a:pt x="463796" y="1159659"/>
                    <a:pt x="358919" y="1081674"/>
                    <a:pt x="281668" y="981686"/>
                  </a:cubicBezTo>
                  <a:cubicBezTo>
                    <a:pt x="181924" y="852852"/>
                    <a:pt x="151366" y="713016"/>
                    <a:pt x="166279" y="557779"/>
                  </a:cubicBezTo>
                  <a:cubicBezTo>
                    <a:pt x="181680" y="445079"/>
                    <a:pt x="199526" y="360982"/>
                    <a:pt x="260399" y="272240"/>
                  </a:cubicBezTo>
                  <a:cubicBezTo>
                    <a:pt x="334717" y="163941"/>
                    <a:pt x="371876" y="121648"/>
                    <a:pt x="439349" y="68354"/>
                  </a:cubicBezTo>
                  <a:cubicBezTo>
                    <a:pt x="462452" y="50202"/>
                    <a:pt x="525158" y="20774"/>
                    <a:pt x="577550" y="15239"/>
                  </a:cubicBezTo>
                  <a:close/>
                  <a:moveTo>
                    <a:pt x="867506" y="14050"/>
                  </a:moveTo>
                  <a:cubicBezTo>
                    <a:pt x="880127" y="12430"/>
                    <a:pt x="905307" y="19581"/>
                    <a:pt x="920219" y="26549"/>
                  </a:cubicBezTo>
                  <a:cubicBezTo>
                    <a:pt x="1032675" y="78620"/>
                    <a:pt x="1179356" y="136070"/>
                    <a:pt x="1234850" y="200854"/>
                  </a:cubicBezTo>
                  <a:cubicBezTo>
                    <a:pt x="1291811" y="267594"/>
                    <a:pt x="1349750" y="335801"/>
                    <a:pt x="1376641" y="422587"/>
                  </a:cubicBezTo>
                  <a:cubicBezTo>
                    <a:pt x="1426757" y="652876"/>
                    <a:pt x="1425535" y="822537"/>
                    <a:pt x="1298656" y="995865"/>
                  </a:cubicBezTo>
                  <a:cubicBezTo>
                    <a:pt x="1247806" y="1065294"/>
                    <a:pt x="1102348" y="1076784"/>
                    <a:pt x="1015073" y="1072628"/>
                  </a:cubicBezTo>
                  <a:cubicBezTo>
                    <a:pt x="1065434" y="1045247"/>
                    <a:pt x="1097214" y="791001"/>
                    <a:pt x="1100393" y="739418"/>
                  </a:cubicBezTo>
                  <a:cubicBezTo>
                    <a:pt x="1107971" y="613517"/>
                    <a:pt x="1105771" y="522575"/>
                    <a:pt x="1086213" y="454368"/>
                  </a:cubicBezTo>
                  <a:cubicBezTo>
                    <a:pt x="1074479" y="413053"/>
                    <a:pt x="955667" y="106490"/>
                    <a:pt x="890150" y="54174"/>
                  </a:cubicBezTo>
                  <a:cubicBezTo>
                    <a:pt x="854824" y="26060"/>
                    <a:pt x="854885" y="15670"/>
                    <a:pt x="867506" y="14050"/>
                  </a:cubicBezTo>
                  <a:close/>
                  <a:moveTo>
                    <a:pt x="437530" y="10991"/>
                  </a:moveTo>
                  <a:cubicBezTo>
                    <a:pt x="451577" y="11529"/>
                    <a:pt x="464286" y="14142"/>
                    <a:pt x="475287" y="18970"/>
                  </a:cubicBezTo>
                  <a:cubicBezTo>
                    <a:pt x="382389" y="50996"/>
                    <a:pt x="246465" y="238502"/>
                    <a:pt x="182414" y="366604"/>
                  </a:cubicBezTo>
                  <a:cubicBezTo>
                    <a:pt x="134498" y="498372"/>
                    <a:pt x="119585" y="633318"/>
                    <a:pt x="148188" y="772176"/>
                  </a:cubicBezTo>
                  <a:cubicBezTo>
                    <a:pt x="161879" y="837938"/>
                    <a:pt x="215906" y="976796"/>
                    <a:pt x="343030" y="1102208"/>
                  </a:cubicBezTo>
                  <a:cubicBezTo>
                    <a:pt x="237419" y="1093163"/>
                    <a:pt x="100028" y="915923"/>
                    <a:pt x="68736" y="857251"/>
                  </a:cubicBezTo>
                  <a:cubicBezTo>
                    <a:pt x="-27584" y="677078"/>
                    <a:pt x="-19272" y="373449"/>
                    <a:pt x="72403" y="256349"/>
                  </a:cubicBezTo>
                  <a:cubicBezTo>
                    <a:pt x="175294" y="105115"/>
                    <a:pt x="339202" y="7224"/>
                    <a:pt x="437530" y="10991"/>
                  </a:cubicBezTo>
                  <a:close/>
                  <a:moveTo>
                    <a:pt x="763667" y="239"/>
                  </a:moveTo>
                  <a:cubicBezTo>
                    <a:pt x="783561" y="-1136"/>
                    <a:pt x="807886" y="3203"/>
                    <a:pt x="838811" y="18972"/>
                  </a:cubicBezTo>
                  <a:cubicBezTo>
                    <a:pt x="890150" y="54175"/>
                    <a:pt x="1004805" y="287397"/>
                    <a:pt x="1025585" y="348514"/>
                  </a:cubicBezTo>
                  <a:cubicBezTo>
                    <a:pt x="1025585" y="348759"/>
                    <a:pt x="1025830" y="348514"/>
                    <a:pt x="1026074" y="348514"/>
                  </a:cubicBezTo>
                  <a:cubicBezTo>
                    <a:pt x="1050766" y="406209"/>
                    <a:pt x="1069345" y="474905"/>
                    <a:pt x="1077412" y="550690"/>
                  </a:cubicBezTo>
                  <a:cubicBezTo>
                    <a:pt x="1088169" y="656789"/>
                    <a:pt x="1044409" y="952351"/>
                    <a:pt x="1025096" y="1002467"/>
                  </a:cubicBezTo>
                  <a:cubicBezTo>
                    <a:pt x="978647" y="1099765"/>
                    <a:pt x="911174" y="1133013"/>
                    <a:pt x="830254" y="1133257"/>
                  </a:cubicBezTo>
                  <a:lnTo>
                    <a:pt x="830010" y="1133257"/>
                  </a:lnTo>
                  <a:lnTo>
                    <a:pt x="829766" y="1133257"/>
                  </a:lnTo>
                  <a:cubicBezTo>
                    <a:pt x="805074" y="1133257"/>
                    <a:pt x="779405" y="1130324"/>
                    <a:pt x="752514" y="1125190"/>
                  </a:cubicBezTo>
                  <a:cubicBezTo>
                    <a:pt x="716332" y="1118589"/>
                    <a:pt x="688707" y="1094631"/>
                    <a:pt x="669639" y="1063095"/>
                  </a:cubicBezTo>
                  <a:cubicBezTo>
                    <a:pt x="658149" y="1044515"/>
                    <a:pt x="577890" y="888386"/>
                    <a:pt x="564200" y="828736"/>
                  </a:cubicBezTo>
                  <a:cubicBezTo>
                    <a:pt x="531930" y="610181"/>
                    <a:pt x="587009" y="440190"/>
                    <a:pt x="589942" y="393497"/>
                  </a:cubicBezTo>
                  <a:cubicBezTo>
                    <a:pt x="593365" y="337514"/>
                    <a:pt x="635169" y="58820"/>
                    <a:pt x="715110" y="15794"/>
                  </a:cubicBezTo>
                  <a:cubicBezTo>
                    <a:pt x="728311" y="8704"/>
                    <a:pt x="743774" y="1614"/>
                    <a:pt x="763667" y="23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557D12D-A6AD-4BFC-B7DD-8E0A910E6863}"/>
                </a:ext>
              </a:extLst>
            </p:cNvPr>
            <p:cNvSpPr/>
            <p:nvPr/>
          </p:nvSpPr>
          <p:spPr>
            <a:xfrm>
              <a:off x="5582412" y="2602549"/>
              <a:ext cx="383815" cy="281138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BAFDE7E-46B9-4863-80E8-2D25517EE760}"/>
                </a:ext>
              </a:extLst>
            </p:cNvPr>
            <p:cNvSpPr/>
            <p:nvPr/>
          </p:nvSpPr>
          <p:spPr>
            <a:xfrm>
              <a:off x="5591414" y="2614955"/>
              <a:ext cx="366702" cy="2615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AF1CC6BE-8CA5-47FA-A184-99DC3576027C}"/>
                </a:ext>
              </a:extLst>
            </p:cNvPr>
            <p:cNvSpPr/>
            <p:nvPr/>
          </p:nvSpPr>
          <p:spPr>
            <a:xfrm>
              <a:off x="5635156" y="2680612"/>
              <a:ext cx="300696" cy="185796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7" name="Graphic 204">
              <a:extLst>
                <a:ext uri="{FF2B5EF4-FFF2-40B4-BE49-F238E27FC236}">
                  <a16:creationId xmlns:a16="http://schemas.microsoft.com/office/drawing/2014/main" id="{F32E9B87-0548-4928-BCF9-5728E2FE29AC}"/>
                </a:ext>
              </a:extLst>
            </p:cNvPr>
            <p:cNvGrpSpPr/>
            <p:nvPr/>
          </p:nvGrpSpPr>
          <p:grpSpPr>
            <a:xfrm>
              <a:off x="5434516" y="2607683"/>
              <a:ext cx="1244342" cy="735849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9DBE4916-D35E-416B-A67C-910EF62686EE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23CB981E-5A2A-45D7-A0C8-2C16BFE8B694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23277BA-DC4C-4CF4-B7A4-53AE6933A028}"/>
                </a:ext>
              </a:extLst>
            </p:cNvPr>
            <p:cNvSpPr/>
            <p:nvPr/>
          </p:nvSpPr>
          <p:spPr>
            <a:xfrm>
              <a:off x="6130919" y="2619845"/>
              <a:ext cx="366702" cy="2615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E6B9D59D-0D31-4C2A-AAF9-72DA31CD8B66}"/>
                </a:ext>
              </a:extLst>
            </p:cNvPr>
            <p:cNvSpPr/>
            <p:nvPr/>
          </p:nvSpPr>
          <p:spPr>
            <a:xfrm>
              <a:off x="5442883" y="2844143"/>
              <a:ext cx="1229674" cy="493825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27DCB0A5-DCCA-4483-898C-CB2483703CD4}"/>
                </a:ext>
              </a:extLst>
            </p:cNvPr>
            <p:cNvSpPr/>
            <p:nvPr/>
          </p:nvSpPr>
          <p:spPr>
            <a:xfrm>
              <a:off x="5453278" y="2866113"/>
              <a:ext cx="2444" cy="26891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207DB1D2-4614-45EB-9B5C-EC8674BC3941}"/>
                </a:ext>
              </a:extLst>
            </p:cNvPr>
            <p:cNvSpPr/>
            <p:nvPr/>
          </p:nvSpPr>
          <p:spPr>
            <a:xfrm>
              <a:off x="5453501" y="2868792"/>
              <a:ext cx="1166112" cy="437598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7C1A7F7-53B2-4211-ABFB-62F4D4303441}"/>
                </a:ext>
              </a:extLst>
            </p:cNvPr>
            <p:cNvSpPr/>
            <p:nvPr/>
          </p:nvSpPr>
          <p:spPr>
            <a:xfrm>
              <a:off x="6151479" y="2685502"/>
              <a:ext cx="300696" cy="185796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11A844B5-C05A-4911-AB4B-459D86FDE935}"/>
              </a:ext>
            </a:extLst>
          </p:cNvPr>
          <p:cNvGrpSpPr/>
          <p:nvPr/>
        </p:nvGrpSpPr>
        <p:grpSpPr>
          <a:xfrm rot="21309799" flipH="1">
            <a:off x="11234067" y="2088066"/>
            <a:ext cx="519223" cy="737084"/>
            <a:chOff x="3805328" y="4061908"/>
            <a:chExt cx="310118" cy="440241"/>
          </a:xfrm>
        </p:grpSpPr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1D3A51C1-DC8E-4BB0-B4EF-2D188E0B73D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CEAE657-E220-4864-B438-936E2A4005F8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69AF878-E2FE-4285-B6B9-C1BA32A77B46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9" name="Graphic 867">
            <a:extLst>
              <a:ext uri="{FF2B5EF4-FFF2-40B4-BE49-F238E27FC236}">
                <a16:creationId xmlns:a16="http://schemas.microsoft.com/office/drawing/2014/main" id="{BEC72A0D-283E-4DC4-A00D-5CE62AC678AA}"/>
              </a:ext>
            </a:extLst>
          </p:cNvPr>
          <p:cNvSpPr/>
          <p:nvPr/>
        </p:nvSpPr>
        <p:spPr>
          <a:xfrm rot="7200000">
            <a:off x="11180424" y="210193"/>
            <a:ext cx="753364" cy="953412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14D467ED-2B73-4E25-95DF-34E0DCDF9727}"/>
              </a:ext>
            </a:extLst>
          </p:cNvPr>
          <p:cNvGrpSpPr/>
          <p:nvPr/>
        </p:nvGrpSpPr>
        <p:grpSpPr>
          <a:xfrm>
            <a:off x="-133249" y="3883611"/>
            <a:ext cx="3376529" cy="2754242"/>
            <a:chOff x="52471" y="1190064"/>
            <a:chExt cx="6277664" cy="5120704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B555DC59-67F6-4A3B-83AF-93BA496E90A2}"/>
                </a:ext>
              </a:extLst>
            </p:cNvPr>
            <p:cNvGrpSpPr/>
            <p:nvPr/>
          </p:nvGrpSpPr>
          <p:grpSpPr>
            <a:xfrm>
              <a:off x="1401569" y="3613036"/>
              <a:ext cx="4928566" cy="2697732"/>
              <a:chOff x="8045683" y="3213336"/>
              <a:chExt cx="2230923" cy="1221132"/>
            </a:xfrm>
          </p:grpSpPr>
          <p:sp>
            <p:nvSpPr>
              <p:cNvPr id="499" name="Oval 498">
                <a:extLst>
                  <a:ext uri="{FF2B5EF4-FFF2-40B4-BE49-F238E27FC236}">
                    <a16:creationId xmlns:a16="http://schemas.microsoft.com/office/drawing/2014/main" id="{C24BBA67-9B31-43A4-AB6B-523D197F75D6}"/>
                  </a:ext>
                </a:extLst>
              </p:cNvPr>
              <p:cNvSpPr/>
              <p:nvPr/>
            </p:nvSpPr>
            <p:spPr>
              <a:xfrm>
                <a:off x="8045683" y="3566425"/>
                <a:ext cx="2230923" cy="868043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" name="Oval 499">
                <a:extLst>
                  <a:ext uri="{FF2B5EF4-FFF2-40B4-BE49-F238E27FC236}">
                    <a16:creationId xmlns:a16="http://schemas.microsoft.com/office/drawing/2014/main" id="{45AD1A0A-B08F-4EFC-A93E-359D366ECA61}"/>
                  </a:ext>
                </a:extLst>
              </p:cNvPr>
              <p:cNvSpPr/>
              <p:nvPr/>
            </p:nvSpPr>
            <p:spPr>
              <a:xfrm>
                <a:off x="8164171" y="3579121"/>
                <a:ext cx="2011237" cy="782564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467F93B4-B5B7-4727-84C7-8F1A428315AD}"/>
                  </a:ext>
                </a:extLst>
              </p:cNvPr>
              <p:cNvSpPr/>
              <p:nvPr/>
            </p:nvSpPr>
            <p:spPr>
              <a:xfrm>
                <a:off x="9404815" y="3589991"/>
                <a:ext cx="689965" cy="413720"/>
              </a:xfrm>
              <a:custGeom>
                <a:avLst/>
                <a:gdLst>
                  <a:gd name="connsiteX0" fmla="*/ 909995 w 977556"/>
                  <a:gd name="connsiteY0" fmla="*/ 315657 h 586167"/>
                  <a:gd name="connsiteX1" fmla="*/ 868085 w 977556"/>
                  <a:gd name="connsiteY1" fmla="*/ 287082 h 586167"/>
                  <a:gd name="connsiteX2" fmla="*/ 815697 w 977556"/>
                  <a:gd name="connsiteY2" fmla="*/ 205167 h 586167"/>
                  <a:gd name="connsiteX3" fmla="*/ 794742 w 977556"/>
                  <a:gd name="connsiteY3" fmla="*/ 166115 h 586167"/>
                  <a:gd name="connsiteX4" fmla="*/ 766167 w 977556"/>
                  <a:gd name="connsiteY4" fmla="*/ 144207 h 586167"/>
                  <a:gd name="connsiteX5" fmla="*/ 714732 w 977556"/>
                  <a:gd name="connsiteY5" fmla="*/ 108012 h 586167"/>
                  <a:gd name="connsiteX6" fmla="*/ 588050 w 977556"/>
                  <a:gd name="connsiteY6" fmla="*/ 60387 h 586167"/>
                  <a:gd name="connsiteX7" fmla="*/ 503277 w 977556"/>
                  <a:gd name="connsiteY7" fmla="*/ 35622 h 586167"/>
                  <a:gd name="connsiteX8" fmla="*/ 478512 w 977556"/>
                  <a:gd name="connsiteY8" fmla="*/ 19430 h 586167"/>
                  <a:gd name="connsiteX9" fmla="*/ 420410 w 977556"/>
                  <a:gd name="connsiteY9" fmla="*/ 1332 h 586167"/>
                  <a:gd name="connsiteX10" fmla="*/ 321350 w 977556"/>
                  <a:gd name="connsiteY10" fmla="*/ 380 h 586167"/>
                  <a:gd name="connsiteX11" fmla="*/ 192762 w 977556"/>
                  <a:gd name="connsiteY11" fmla="*/ 38480 h 586167"/>
                  <a:gd name="connsiteX12" fmla="*/ 142280 w 977556"/>
                  <a:gd name="connsiteY12" fmla="*/ 70865 h 586167"/>
                  <a:gd name="connsiteX13" fmla="*/ 104180 w 977556"/>
                  <a:gd name="connsiteY13" fmla="*/ 76580 h 586167"/>
                  <a:gd name="connsiteX14" fmla="*/ 3215 w 977556"/>
                  <a:gd name="connsiteY14" fmla="*/ 117537 h 586167"/>
                  <a:gd name="connsiteX15" fmla="*/ 357 w 977556"/>
                  <a:gd name="connsiteY15" fmla="*/ 129920 h 586167"/>
                  <a:gd name="connsiteX16" fmla="*/ 69890 w 977556"/>
                  <a:gd name="connsiteY16" fmla="*/ 213740 h 586167"/>
                  <a:gd name="connsiteX17" fmla="*/ 110847 w 977556"/>
                  <a:gd name="connsiteY17" fmla="*/ 231837 h 586167"/>
                  <a:gd name="connsiteX18" fmla="*/ 134660 w 977556"/>
                  <a:gd name="connsiteY18" fmla="*/ 282320 h 586167"/>
                  <a:gd name="connsiteX19" fmla="*/ 132755 w 977556"/>
                  <a:gd name="connsiteY19" fmla="*/ 338517 h 586167"/>
                  <a:gd name="connsiteX20" fmla="*/ 182285 w 977556"/>
                  <a:gd name="connsiteY20" fmla="*/ 357567 h 586167"/>
                  <a:gd name="connsiteX21" fmla="*/ 219432 w 977556"/>
                  <a:gd name="connsiteY21" fmla="*/ 315657 h 586167"/>
                  <a:gd name="connsiteX22" fmla="*/ 258485 w 977556"/>
                  <a:gd name="connsiteY22" fmla="*/ 274700 h 586167"/>
                  <a:gd name="connsiteX23" fmla="*/ 319445 w 977556"/>
                  <a:gd name="connsiteY23" fmla="*/ 276605 h 586167"/>
                  <a:gd name="connsiteX24" fmla="*/ 366117 w 977556"/>
                  <a:gd name="connsiteY24" fmla="*/ 320420 h 586167"/>
                  <a:gd name="connsiteX25" fmla="*/ 396597 w 977556"/>
                  <a:gd name="connsiteY25" fmla="*/ 334707 h 586167"/>
                  <a:gd name="connsiteX26" fmla="*/ 461367 w 977556"/>
                  <a:gd name="connsiteY26" fmla="*/ 342327 h 586167"/>
                  <a:gd name="connsiteX27" fmla="*/ 509945 w 977556"/>
                  <a:gd name="connsiteY27" fmla="*/ 397572 h 586167"/>
                  <a:gd name="connsiteX28" fmla="*/ 554712 w 977556"/>
                  <a:gd name="connsiteY28" fmla="*/ 457580 h 586167"/>
                  <a:gd name="connsiteX29" fmla="*/ 606147 w 977556"/>
                  <a:gd name="connsiteY29" fmla="*/ 468057 h 586167"/>
                  <a:gd name="connsiteX30" fmla="*/ 671870 w 977556"/>
                  <a:gd name="connsiteY30" fmla="*/ 470915 h 586167"/>
                  <a:gd name="connsiteX31" fmla="*/ 691872 w 977556"/>
                  <a:gd name="connsiteY31" fmla="*/ 502347 h 586167"/>
                  <a:gd name="connsiteX32" fmla="*/ 674727 w 977556"/>
                  <a:gd name="connsiteY32" fmla="*/ 533780 h 586167"/>
                  <a:gd name="connsiteX33" fmla="*/ 665202 w 977556"/>
                  <a:gd name="connsiteY33" fmla="*/ 571880 h 586167"/>
                  <a:gd name="connsiteX34" fmla="*/ 705207 w 977556"/>
                  <a:gd name="connsiteY34" fmla="*/ 586167 h 586167"/>
                  <a:gd name="connsiteX35" fmla="*/ 706160 w 977556"/>
                  <a:gd name="connsiteY35" fmla="*/ 586167 h 586167"/>
                  <a:gd name="connsiteX36" fmla="*/ 813792 w 977556"/>
                  <a:gd name="connsiteY36" fmla="*/ 546162 h 586167"/>
                  <a:gd name="connsiteX37" fmla="*/ 904280 w 977556"/>
                  <a:gd name="connsiteY37" fmla="*/ 527112 h 586167"/>
                  <a:gd name="connsiteX38" fmla="*/ 963335 w 977556"/>
                  <a:gd name="connsiteY38" fmla="*/ 550925 h 586167"/>
                  <a:gd name="connsiteX39" fmla="*/ 975717 w 977556"/>
                  <a:gd name="connsiteY39" fmla="*/ 545210 h 586167"/>
                  <a:gd name="connsiteX40" fmla="*/ 963335 w 977556"/>
                  <a:gd name="connsiteY40" fmla="*/ 485202 h 586167"/>
                  <a:gd name="connsiteX41" fmla="*/ 940475 w 977556"/>
                  <a:gd name="connsiteY41" fmla="*/ 392810 h 586167"/>
                  <a:gd name="connsiteX42" fmla="*/ 909995 w 977556"/>
                  <a:gd name="connsiteY42" fmla="*/ 315657 h 58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77556" h="586167">
                    <a:moveTo>
                      <a:pt x="909995" y="315657"/>
                    </a:moveTo>
                    <a:cubicBezTo>
                      <a:pt x="896660" y="305180"/>
                      <a:pt x="881420" y="297560"/>
                      <a:pt x="868085" y="287082"/>
                    </a:cubicBezTo>
                    <a:cubicBezTo>
                      <a:pt x="841415" y="266127"/>
                      <a:pt x="818555" y="242315"/>
                      <a:pt x="815697" y="205167"/>
                    </a:cubicBezTo>
                    <a:cubicBezTo>
                      <a:pt x="814745" y="188975"/>
                      <a:pt x="806172" y="176592"/>
                      <a:pt x="794742" y="166115"/>
                    </a:cubicBezTo>
                    <a:cubicBezTo>
                      <a:pt x="785217" y="158495"/>
                      <a:pt x="775692" y="150875"/>
                      <a:pt x="766167" y="144207"/>
                    </a:cubicBezTo>
                    <a:cubicBezTo>
                      <a:pt x="749022" y="131825"/>
                      <a:pt x="729972" y="122300"/>
                      <a:pt x="714732" y="108012"/>
                    </a:cubicBezTo>
                    <a:cubicBezTo>
                      <a:pt x="678537" y="75627"/>
                      <a:pt x="638532" y="57530"/>
                      <a:pt x="588050" y="60387"/>
                    </a:cubicBezTo>
                    <a:cubicBezTo>
                      <a:pt x="557570" y="62292"/>
                      <a:pt x="528995" y="53720"/>
                      <a:pt x="503277" y="35622"/>
                    </a:cubicBezTo>
                    <a:cubicBezTo>
                      <a:pt x="495657" y="29907"/>
                      <a:pt x="487085" y="25145"/>
                      <a:pt x="478512" y="19430"/>
                    </a:cubicBezTo>
                    <a:cubicBezTo>
                      <a:pt x="461367" y="8000"/>
                      <a:pt x="441365" y="2285"/>
                      <a:pt x="420410" y="1332"/>
                    </a:cubicBezTo>
                    <a:cubicBezTo>
                      <a:pt x="387072" y="380"/>
                      <a:pt x="353735" y="2285"/>
                      <a:pt x="321350" y="380"/>
                    </a:cubicBezTo>
                    <a:cubicBezTo>
                      <a:pt x="273725" y="-2478"/>
                      <a:pt x="231815" y="10857"/>
                      <a:pt x="192762" y="38480"/>
                    </a:cubicBezTo>
                    <a:cubicBezTo>
                      <a:pt x="176570" y="49910"/>
                      <a:pt x="158472" y="59435"/>
                      <a:pt x="142280" y="70865"/>
                    </a:cubicBezTo>
                    <a:cubicBezTo>
                      <a:pt x="129897" y="78485"/>
                      <a:pt x="117515" y="80390"/>
                      <a:pt x="104180" y="76580"/>
                    </a:cubicBezTo>
                    <a:cubicBezTo>
                      <a:pt x="60365" y="66102"/>
                      <a:pt x="28932" y="84200"/>
                      <a:pt x="3215" y="117537"/>
                    </a:cubicBezTo>
                    <a:cubicBezTo>
                      <a:pt x="357" y="121347"/>
                      <a:pt x="-595" y="125157"/>
                      <a:pt x="357" y="129920"/>
                    </a:cubicBezTo>
                    <a:cubicBezTo>
                      <a:pt x="8930" y="169925"/>
                      <a:pt x="30837" y="198500"/>
                      <a:pt x="69890" y="213740"/>
                    </a:cubicBezTo>
                    <a:cubicBezTo>
                      <a:pt x="84177" y="219455"/>
                      <a:pt x="98465" y="224217"/>
                      <a:pt x="110847" y="231837"/>
                    </a:cubicBezTo>
                    <a:cubicBezTo>
                      <a:pt x="129897" y="244220"/>
                      <a:pt x="138470" y="260412"/>
                      <a:pt x="134660" y="282320"/>
                    </a:cubicBezTo>
                    <a:cubicBezTo>
                      <a:pt x="131802" y="300417"/>
                      <a:pt x="128945" y="319467"/>
                      <a:pt x="132755" y="338517"/>
                    </a:cubicBezTo>
                    <a:cubicBezTo>
                      <a:pt x="139422" y="368997"/>
                      <a:pt x="156567" y="375665"/>
                      <a:pt x="182285" y="357567"/>
                    </a:cubicBezTo>
                    <a:cubicBezTo>
                      <a:pt x="197525" y="346137"/>
                      <a:pt x="208002" y="330897"/>
                      <a:pt x="219432" y="315657"/>
                    </a:cubicBezTo>
                    <a:cubicBezTo>
                      <a:pt x="230862" y="301370"/>
                      <a:pt x="243245" y="286130"/>
                      <a:pt x="258485" y="274700"/>
                    </a:cubicBezTo>
                    <a:cubicBezTo>
                      <a:pt x="281345" y="257555"/>
                      <a:pt x="298490" y="258507"/>
                      <a:pt x="319445" y="276605"/>
                    </a:cubicBezTo>
                    <a:cubicBezTo>
                      <a:pt x="335637" y="290892"/>
                      <a:pt x="350877" y="305180"/>
                      <a:pt x="366117" y="320420"/>
                    </a:cubicBezTo>
                    <a:cubicBezTo>
                      <a:pt x="374690" y="328992"/>
                      <a:pt x="385167" y="333755"/>
                      <a:pt x="396597" y="334707"/>
                    </a:cubicBezTo>
                    <a:cubicBezTo>
                      <a:pt x="418505" y="337565"/>
                      <a:pt x="440412" y="337565"/>
                      <a:pt x="461367" y="342327"/>
                    </a:cubicBezTo>
                    <a:cubicBezTo>
                      <a:pt x="493752" y="349947"/>
                      <a:pt x="507087" y="365187"/>
                      <a:pt x="509945" y="397572"/>
                    </a:cubicBezTo>
                    <a:cubicBezTo>
                      <a:pt x="512802" y="427100"/>
                      <a:pt x="528042" y="446150"/>
                      <a:pt x="554712" y="457580"/>
                    </a:cubicBezTo>
                    <a:cubicBezTo>
                      <a:pt x="570905" y="465200"/>
                      <a:pt x="588050" y="467105"/>
                      <a:pt x="606147" y="468057"/>
                    </a:cubicBezTo>
                    <a:cubicBezTo>
                      <a:pt x="628055" y="469010"/>
                      <a:pt x="649962" y="469010"/>
                      <a:pt x="671870" y="470915"/>
                    </a:cubicBezTo>
                    <a:cubicBezTo>
                      <a:pt x="691872" y="472820"/>
                      <a:pt x="697587" y="483297"/>
                      <a:pt x="691872" y="502347"/>
                    </a:cubicBezTo>
                    <a:cubicBezTo>
                      <a:pt x="688062" y="513777"/>
                      <a:pt x="681395" y="524255"/>
                      <a:pt x="674727" y="533780"/>
                    </a:cubicBezTo>
                    <a:cubicBezTo>
                      <a:pt x="668060" y="545210"/>
                      <a:pt x="656630" y="557592"/>
                      <a:pt x="665202" y="571880"/>
                    </a:cubicBezTo>
                    <a:cubicBezTo>
                      <a:pt x="673775" y="586167"/>
                      <a:pt x="689967" y="586167"/>
                      <a:pt x="705207" y="586167"/>
                    </a:cubicBezTo>
                    <a:cubicBezTo>
                      <a:pt x="706160" y="586167"/>
                      <a:pt x="706160" y="586167"/>
                      <a:pt x="706160" y="586167"/>
                    </a:cubicBezTo>
                    <a:cubicBezTo>
                      <a:pt x="746165" y="584262"/>
                      <a:pt x="781407" y="568070"/>
                      <a:pt x="813792" y="546162"/>
                    </a:cubicBezTo>
                    <a:cubicBezTo>
                      <a:pt x="841415" y="527112"/>
                      <a:pt x="870942" y="520445"/>
                      <a:pt x="904280" y="527112"/>
                    </a:cubicBezTo>
                    <a:cubicBezTo>
                      <a:pt x="926187" y="530922"/>
                      <a:pt x="945237" y="539495"/>
                      <a:pt x="963335" y="550925"/>
                    </a:cubicBezTo>
                    <a:cubicBezTo>
                      <a:pt x="970955" y="555687"/>
                      <a:pt x="973812" y="553782"/>
                      <a:pt x="975717" y="545210"/>
                    </a:cubicBezTo>
                    <a:cubicBezTo>
                      <a:pt x="981432" y="523302"/>
                      <a:pt x="972860" y="503300"/>
                      <a:pt x="963335" y="485202"/>
                    </a:cubicBezTo>
                    <a:cubicBezTo>
                      <a:pt x="947142" y="453770"/>
                      <a:pt x="930950" y="422337"/>
                      <a:pt x="940475" y="392810"/>
                    </a:cubicBezTo>
                    <a:cubicBezTo>
                      <a:pt x="942380" y="359472"/>
                      <a:pt x="933807" y="332802"/>
                      <a:pt x="909995" y="315657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7A8A5F48-4AE8-4320-B3BB-1091389193CA}"/>
                  </a:ext>
                </a:extLst>
              </p:cNvPr>
              <p:cNvSpPr/>
              <p:nvPr/>
            </p:nvSpPr>
            <p:spPr>
              <a:xfrm>
                <a:off x="9510310" y="3791200"/>
                <a:ext cx="354472" cy="462147"/>
              </a:xfrm>
              <a:custGeom>
                <a:avLst/>
                <a:gdLst>
                  <a:gd name="connsiteX0" fmla="*/ 479140 w 502223"/>
                  <a:gd name="connsiteY0" fmla="*/ 208236 h 654779"/>
                  <a:gd name="connsiteX1" fmla="*/ 502000 w 502223"/>
                  <a:gd name="connsiteY1" fmla="*/ 126321 h 654779"/>
                  <a:gd name="connsiteX2" fmla="*/ 495332 w 502223"/>
                  <a:gd name="connsiteY2" fmla="*/ 51074 h 654779"/>
                  <a:gd name="connsiteX3" fmla="*/ 491523 w 502223"/>
                  <a:gd name="connsiteY3" fmla="*/ 42501 h 654779"/>
                  <a:gd name="connsiteX4" fmla="*/ 420085 w 502223"/>
                  <a:gd name="connsiteY4" fmla="*/ 1544 h 654779"/>
                  <a:gd name="connsiteX5" fmla="*/ 337217 w 502223"/>
                  <a:gd name="connsiteY5" fmla="*/ 26309 h 654779"/>
                  <a:gd name="connsiteX6" fmla="*/ 212440 w 502223"/>
                  <a:gd name="connsiteY6" fmla="*/ 64409 h 654779"/>
                  <a:gd name="connsiteX7" fmla="*/ 200057 w 502223"/>
                  <a:gd name="connsiteY7" fmla="*/ 77744 h 654779"/>
                  <a:gd name="connsiteX8" fmla="*/ 209582 w 502223"/>
                  <a:gd name="connsiteY8" fmla="*/ 176804 h 654779"/>
                  <a:gd name="connsiteX9" fmla="*/ 176245 w 502223"/>
                  <a:gd name="connsiteY9" fmla="*/ 236811 h 654779"/>
                  <a:gd name="connsiteX10" fmla="*/ 130525 w 502223"/>
                  <a:gd name="connsiteY10" fmla="*/ 260624 h 654779"/>
                  <a:gd name="connsiteX11" fmla="*/ 79090 w 502223"/>
                  <a:gd name="connsiteY11" fmla="*/ 284436 h 654779"/>
                  <a:gd name="connsiteX12" fmla="*/ 46705 w 502223"/>
                  <a:gd name="connsiteY12" fmla="*/ 360636 h 654779"/>
                  <a:gd name="connsiteX13" fmla="*/ 54325 w 502223"/>
                  <a:gd name="connsiteY13" fmla="*/ 428264 h 654779"/>
                  <a:gd name="connsiteX14" fmla="*/ 14320 w 502223"/>
                  <a:gd name="connsiteY14" fmla="*/ 522561 h 654779"/>
                  <a:gd name="connsiteX15" fmla="*/ 17177 w 502223"/>
                  <a:gd name="connsiteY15" fmla="*/ 598761 h 654779"/>
                  <a:gd name="connsiteX16" fmla="*/ 91472 w 502223"/>
                  <a:gd name="connsiteY16" fmla="*/ 653054 h 654779"/>
                  <a:gd name="connsiteX17" fmla="*/ 103855 w 502223"/>
                  <a:gd name="connsiteY17" fmla="*/ 652101 h 654779"/>
                  <a:gd name="connsiteX18" fmla="*/ 125762 w 502223"/>
                  <a:gd name="connsiteY18" fmla="*/ 635909 h 654779"/>
                  <a:gd name="connsiteX19" fmla="*/ 230537 w 502223"/>
                  <a:gd name="connsiteY19" fmla="*/ 564471 h 654779"/>
                  <a:gd name="connsiteX20" fmla="*/ 389605 w 502223"/>
                  <a:gd name="connsiteY20" fmla="*/ 418739 h 654779"/>
                  <a:gd name="connsiteX21" fmla="*/ 411512 w 502223"/>
                  <a:gd name="connsiteY21" fmla="*/ 394926 h 654779"/>
                  <a:gd name="connsiteX22" fmla="*/ 457232 w 502223"/>
                  <a:gd name="connsiteY22" fmla="*/ 309201 h 654779"/>
                  <a:gd name="connsiteX23" fmla="*/ 458185 w 502223"/>
                  <a:gd name="connsiteY23" fmla="*/ 285389 h 654779"/>
                  <a:gd name="connsiteX24" fmla="*/ 479140 w 502223"/>
                  <a:gd name="connsiteY24" fmla="*/ 208236 h 65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2223" h="654779">
                    <a:moveTo>
                      <a:pt x="479140" y="208236"/>
                    </a:moveTo>
                    <a:cubicBezTo>
                      <a:pt x="493428" y="183471"/>
                      <a:pt x="503905" y="155849"/>
                      <a:pt x="502000" y="126321"/>
                    </a:cubicBezTo>
                    <a:cubicBezTo>
                      <a:pt x="502953" y="100604"/>
                      <a:pt x="494380" y="76791"/>
                      <a:pt x="495332" y="51074"/>
                    </a:cubicBezTo>
                    <a:cubicBezTo>
                      <a:pt x="495332" y="48216"/>
                      <a:pt x="494380" y="45359"/>
                      <a:pt x="491523" y="42501"/>
                    </a:cubicBezTo>
                    <a:cubicBezTo>
                      <a:pt x="471520" y="22499"/>
                      <a:pt x="446755" y="6306"/>
                      <a:pt x="420085" y="1544"/>
                    </a:cubicBezTo>
                    <a:cubicBezTo>
                      <a:pt x="393415" y="-3219"/>
                      <a:pt x="364840" y="2496"/>
                      <a:pt x="337217" y="26309"/>
                    </a:cubicBezTo>
                    <a:cubicBezTo>
                      <a:pt x="301975" y="56789"/>
                      <a:pt x="258160" y="67266"/>
                      <a:pt x="212440" y="64409"/>
                    </a:cubicBezTo>
                    <a:cubicBezTo>
                      <a:pt x="197200" y="63456"/>
                      <a:pt x="198152" y="63456"/>
                      <a:pt x="200057" y="77744"/>
                    </a:cubicBezTo>
                    <a:cubicBezTo>
                      <a:pt x="204820" y="111081"/>
                      <a:pt x="211487" y="143466"/>
                      <a:pt x="209582" y="176804"/>
                    </a:cubicBezTo>
                    <a:cubicBezTo>
                      <a:pt x="207677" y="202521"/>
                      <a:pt x="197200" y="222524"/>
                      <a:pt x="176245" y="236811"/>
                    </a:cubicBezTo>
                    <a:cubicBezTo>
                      <a:pt x="161957" y="247289"/>
                      <a:pt x="145765" y="254909"/>
                      <a:pt x="130525" y="260624"/>
                    </a:cubicBezTo>
                    <a:cubicBezTo>
                      <a:pt x="113380" y="267291"/>
                      <a:pt x="95282" y="274911"/>
                      <a:pt x="79090" y="284436"/>
                    </a:cubicBezTo>
                    <a:cubicBezTo>
                      <a:pt x="43847" y="304439"/>
                      <a:pt x="37180" y="321584"/>
                      <a:pt x="46705" y="360636"/>
                    </a:cubicBezTo>
                    <a:cubicBezTo>
                      <a:pt x="52420" y="382544"/>
                      <a:pt x="58135" y="404451"/>
                      <a:pt x="54325" y="428264"/>
                    </a:cubicBezTo>
                    <a:cubicBezTo>
                      <a:pt x="49562" y="463506"/>
                      <a:pt x="34322" y="493986"/>
                      <a:pt x="14320" y="522561"/>
                    </a:cubicBezTo>
                    <a:cubicBezTo>
                      <a:pt x="-5683" y="551136"/>
                      <a:pt x="-4730" y="572091"/>
                      <a:pt x="17177" y="598761"/>
                    </a:cubicBezTo>
                    <a:cubicBezTo>
                      <a:pt x="37180" y="623526"/>
                      <a:pt x="63850" y="638766"/>
                      <a:pt x="91472" y="653054"/>
                    </a:cubicBezTo>
                    <a:cubicBezTo>
                      <a:pt x="96235" y="655911"/>
                      <a:pt x="100045" y="654959"/>
                      <a:pt x="103855" y="652101"/>
                    </a:cubicBezTo>
                    <a:cubicBezTo>
                      <a:pt x="111475" y="647339"/>
                      <a:pt x="119095" y="642576"/>
                      <a:pt x="125762" y="635909"/>
                    </a:cubicBezTo>
                    <a:cubicBezTo>
                      <a:pt x="157195" y="607334"/>
                      <a:pt x="192437" y="582569"/>
                      <a:pt x="230537" y="564471"/>
                    </a:cubicBezTo>
                    <a:cubicBezTo>
                      <a:pt x="299117" y="532086"/>
                      <a:pt x="349600" y="481604"/>
                      <a:pt x="389605" y="418739"/>
                    </a:cubicBezTo>
                    <a:cubicBezTo>
                      <a:pt x="395320" y="409214"/>
                      <a:pt x="402940" y="401594"/>
                      <a:pt x="411512" y="394926"/>
                    </a:cubicBezTo>
                    <a:cubicBezTo>
                      <a:pt x="440087" y="373971"/>
                      <a:pt x="459137" y="347301"/>
                      <a:pt x="457232" y="309201"/>
                    </a:cubicBezTo>
                    <a:cubicBezTo>
                      <a:pt x="456280" y="301581"/>
                      <a:pt x="458185" y="293009"/>
                      <a:pt x="458185" y="285389"/>
                    </a:cubicBezTo>
                    <a:cubicBezTo>
                      <a:pt x="459137" y="258719"/>
                      <a:pt x="464853" y="233001"/>
                      <a:pt x="479140" y="208236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063D3D51-527A-4875-8204-1BDAB208A354}"/>
                  </a:ext>
                </a:extLst>
              </p:cNvPr>
              <p:cNvSpPr/>
              <p:nvPr/>
            </p:nvSpPr>
            <p:spPr>
              <a:xfrm>
                <a:off x="8730495" y="3843184"/>
                <a:ext cx="398168" cy="464302"/>
              </a:xfrm>
              <a:custGeom>
                <a:avLst/>
                <a:gdLst>
                  <a:gd name="connsiteX0" fmla="*/ 261436 w 564133"/>
                  <a:gd name="connsiteY0" fmla="*/ 56197 h 657832"/>
                  <a:gd name="connsiteX1" fmla="*/ 250006 w 564133"/>
                  <a:gd name="connsiteY1" fmla="*/ 0 h 657832"/>
                  <a:gd name="connsiteX2" fmla="*/ 162376 w 564133"/>
                  <a:gd name="connsiteY2" fmla="*/ 66675 h 657832"/>
                  <a:gd name="connsiteX3" fmla="*/ 89033 w 564133"/>
                  <a:gd name="connsiteY3" fmla="*/ 161925 h 657832"/>
                  <a:gd name="connsiteX4" fmla="*/ 57601 w 564133"/>
                  <a:gd name="connsiteY4" fmla="*/ 196215 h 657832"/>
                  <a:gd name="connsiteX5" fmla="*/ 36646 w 564133"/>
                  <a:gd name="connsiteY5" fmla="*/ 233363 h 657832"/>
                  <a:gd name="connsiteX6" fmla="*/ 1403 w 564133"/>
                  <a:gd name="connsiteY6" fmla="*/ 389573 h 657832"/>
                  <a:gd name="connsiteX7" fmla="*/ 5213 w 564133"/>
                  <a:gd name="connsiteY7" fmla="*/ 453390 h 657832"/>
                  <a:gd name="connsiteX8" fmla="*/ 17596 w 564133"/>
                  <a:gd name="connsiteY8" fmla="*/ 464820 h 657832"/>
                  <a:gd name="connsiteX9" fmla="*/ 127133 w 564133"/>
                  <a:gd name="connsiteY9" fmla="*/ 486728 h 657832"/>
                  <a:gd name="connsiteX10" fmla="*/ 220478 w 564133"/>
                  <a:gd name="connsiteY10" fmla="*/ 579120 h 657832"/>
                  <a:gd name="connsiteX11" fmla="*/ 231908 w 564133"/>
                  <a:gd name="connsiteY11" fmla="*/ 605790 h 657832"/>
                  <a:gd name="connsiteX12" fmla="*/ 265246 w 564133"/>
                  <a:gd name="connsiteY12" fmla="*/ 650557 h 657832"/>
                  <a:gd name="connsiteX13" fmla="*/ 306203 w 564133"/>
                  <a:gd name="connsiteY13" fmla="*/ 643890 h 657832"/>
                  <a:gd name="connsiteX14" fmla="*/ 315728 w 564133"/>
                  <a:gd name="connsiteY14" fmla="*/ 625793 h 657832"/>
                  <a:gd name="connsiteX15" fmla="*/ 344303 w 564133"/>
                  <a:gd name="connsiteY15" fmla="*/ 546735 h 657832"/>
                  <a:gd name="connsiteX16" fmla="*/ 412883 w 564133"/>
                  <a:gd name="connsiteY16" fmla="*/ 511492 h 657832"/>
                  <a:gd name="connsiteX17" fmla="*/ 434791 w 564133"/>
                  <a:gd name="connsiteY17" fmla="*/ 517207 h 657832"/>
                  <a:gd name="connsiteX18" fmla="*/ 563378 w 564133"/>
                  <a:gd name="connsiteY18" fmla="*/ 373380 h 657832"/>
                  <a:gd name="connsiteX19" fmla="*/ 504323 w 564133"/>
                  <a:gd name="connsiteY19" fmla="*/ 250507 h 657832"/>
                  <a:gd name="connsiteX20" fmla="*/ 490036 w 564133"/>
                  <a:gd name="connsiteY20" fmla="*/ 249555 h 657832"/>
                  <a:gd name="connsiteX21" fmla="*/ 385261 w 564133"/>
                  <a:gd name="connsiteY21" fmla="*/ 239077 h 657832"/>
                  <a:gd name="connsiteX22" fmla="*/ 369068 w 564133"/>
                  <a:gd name="connsiteY22" fmla="*/ 198120 h 657832"/>
                  <a:gd name="connsiteX23" fmla="*/ 367163 w 564133"/>
                  <a:gd name="connsiteY23" fmla="*/ 177165 h 657832"/>
                  <a:gd name="connsiteX24" fmla="*/ 321443 w 564133"/>
                  <a:gd name="connsiteY24" fmla="*/ 102870 h 657832"/>
                  <a:gd name="connsiteX25" fmla="*/ 261436 w 564133"/>
                  <a:gd name="connsiteY25" fmla="*/ 56197 h 657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64133" h="657832">
                    <a:moveTo>
                      <a:pt x="261436" y="56197"/>
                    </a:moveTo>
                    <a:cubicBezTo>
                      <a:pt x="253816" y="38100"/>
                      <a:pt x="251911" y="19050"/>
                      <a:pt x="250006" y="0"/>
                    </a:cubicBezTo>
                    <a:cubicBezTo>
                      <a:pt x="212858" y="12382"/>
                      <a:pt x="179521" y="30480"/>
                      <a:pt x="162376" y="66675"/>
                    </a:cubicBezTo>
                    <a:cubicBezTo>
                      <a:pt x="144278" y="103822"/>
                      <a:pt x="119513" y="134302"/>
                      <a:pt x="89033" y="161925"/>
                    </a:cubicBezTo>
                    <a:cubicBezTo>
                      <a:pt x="77603" y="172402"/>
                      <a:pt x="68078" y="184785"/>
                      <a:pt x="57601" y="196215"/>
                    </a:cubicBezTo>
                    <a:cubicBezTo>
                      <a:pt x="48076" y="206692"/>
                      <a:pt x="41408" y="219075"/>
                      <a:pt x="36646" y="233363"/>
                    </a:cubicBezTo>
                    <a:cubicBezTo>
                      <a:pt x="19501" y="283845"/>
                      <a:pt x="7118" y="336232"/>
                      <a:pt x="1403" y="389573"/>
                    </a:cubicBezTo>
                    <a:cubicBezTo>
                      <a:pt x="-502" y="410528"/>
                      <a:pt x="-1454" y="432435"/>
                      <a:pt x="5213" y="453390"/>
                    </a:cubicBezTo>
                    <a:cubicBezTo>
                      <a:pt x="7118" y="460057"/>
                      <a:pt x="9976" y="463867"/>
                      <a:pt x="17596" y="464820"/>
                    </a:cubicBezTo>
                    <a:cubicBezTo>
                      <a:pt x="54743" y="466725"/>
                      <a:pt x="91891" y="473392"/>
                      <a:pt x="127133" y="486728"/>
                    </a:cubicBezTo>
                    <a:cubicBezTo>
                      <a:pt x="171901" y="502920"/>
                      <a:pt x="209048" y="527685"/>
                      <a:pt x="220478" y="579120"/>
                    </a:cubicBezTo>
                    <a:cubicBezTo>
                      <a:pt x="222383" y="588645"/>
                      <a:pt x="226193" y="598170"/>
                      <a:pt x="231908" y="605790"/>
                    </a:cubicBezTo>
                    <a:cubicBezTo>
                      <a:pt x="241433" y="621030"/>
                      <a:pt x="250006" y="639128"/>
                      <a:pt x="265246" y="650557"/>
                    </a:cubicBezTo>
                    <a:cubicBezTo>
                      <a:pt x="281438" y="661988"/>
                      <a:pt x="295726" y="660082"/>
                      <a:pt x="306203" y="643890"/>
                    </a:cubicBezTo>
                    <a:cubicBezTo>
                      <a:pt x="310013" y="638175"/>
                      <a:pt x="312871" y="632460"/>
                      <a:pt x="315728" y="625793"/>
                    </a:cubicBezTo>
                    <a:cubicBezTo>
                      <a:pt x="328111" y="601028"/>
                      <a:pt x="335731" y="573405"/>
                      <a:pt x="344303" y="546735"/>
                    </a:cubicBezTo>
                    <a:cubicBezTo>
                      <a:pt x="356686" y="507682"/>
                      <a:pt x="374783" y="498157"/>
                      <a:pt x="412883" y="511492"/>
                    </a:cubicBezTo>
                    <a:cubicBezTo>
                      <a:pt x="420503" y="514350"/>
                      <a:pt x="427171" y="517207"/>
                      <a:pt x="434791" y="517207"/>
                    </a:cubicBezTo>
                    <a:cubicBezTo>
                      <a:pt x="506228" y="521970"/>
                      <a:pt x="571951" y="452438"/>
                      <a:pt x="563378" y="373380"/>
                    </a:cubicBezTo>
                    <a:cubicBezTo>
                      <a:pt x="557663" y="325755"/>
                      <a:pt x="532898" y="287655"/>
                      <a:pt x="504323" y="250507"/>
                    </a:cubicBezTo>
                    <a:cubicBezTo>
                      <a:pt x="498608" y="243840"/>
                      <a:pt x="496703" y="242888"/>
                      <a:pt x="490036" y="249555"/>
                    </a:cubicBezTo>
                    <a:cubicBezTo>
                      <a:pt x="455746" y="283845"/>
                      <a:pt x="412883" y="279082"/>
                      <a:pt x="385261" y="239077"/>
                    </a:cubicBezTo>
                    <a:cubicBezTo>
                      <a:pt x="376688" y="226695"/>
                      <a:pt x="371926" y="213360"/>
                      <a:pt x="369068" y="198120"/>
                    </a:cubicBezTo>
                    <a:cubicBezTo>
                      <a:pt x="368116" y="191452"/>
                      <a:pt x="364306" y="184785"/>
                      <a:pt x="367163" y="177165"/>
                    </a:cubicBezTo>
                    <a:cubicBezTo>
                      <a:pt x="378593" y="139065"/>
                      <a:pt x="360496" y="110490"/>
                      <a:pt x="321443" y="102870"/>
                    </a:cubicBezTo>
                    <a:cubicBezTo>
                      <a:pt x="292868" y="99060"/>
                      <a:pt x="272866" y="82867"/>
                      <a:pt x="261436" y="56197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209596B8-AFA4-4177-AA2D-155AD9340126}"/>
                  </a:ext>
                </a:extLst>
              </p:cNvPr>
              <p:cNvSpPr/>
              <p:nvPr/>
            </p:nvSpPr>
            <p:spPr>
              <a:xfrm>
                <a:off x="9262192" y="3930846"/>
                <a:ext cx="325894" cy="330194"/>
              </a:xfrm>
              <a:custGeom>
                <a:avLst/>
                <a:gdLst>
                  <a:gd name="connsiteX0" fmla="*/ 338788 w 418090"/>
                  <a:gd name="connsiteY0" fmla="*/ 461010 h 467825"/>
                  <a:gd name="connsiteX1" fmla="*/ 348313 w 418090"/>
                  <a:gd name="connsiteY1" fmla="*/ 467678 h 467825"/>
                  <a:gd name="connsiteX2" fmla="*/ 416893 w 418090"/>
                  <a:gd name="connsiteY2" fmla="*/ 373380 h 467825"/>
                  <a:gd name="connsiteX3" fmla="*/ 405463 w 418090"/>
                  <a:gd name="connsiteY3" fmla="*/ 308610 h 467825"/>
                  <a:gd name="connsiteX4" fmla="*/ 393081 w 418090"/>
                  <a:gd name="connsiteY4" fmla="*/ 291465 h 467825"/>
                  <a:gd name="connsiteX5" fmla="*/ 377841 w 418090"/>
                  <a:gd name="connsiteY5" fmla="*/ 243840 h 467825"/>
                  <a:gd name="connsiteX6" fmla="*/ 396891 w 418090"/>
                  <a:gd name="connsiteY6" fmla="*/ 214313 h 467825"/>
                  <a:gd name="connsiteX7" fmla="*/ 390223 w 418090"/>
                  <a:gd name="connsiteY7" fmla="*/ 189548 h 467825"/>
                  <a:gd name="connsiteX8" fmla="*/ 352123 w 418090"/>
                  <a:gd name="connsiteY8" fmla="*/ 182880 h 467825"/>
                  <a:gd name="connsiteX9" fmla="*/ 257826 w 418090"/>
                  <a:gd name="connsiteY9" fmla="*/ 159067 h 467825"/>
                  <a:gd name="connsiteX10" fmla="*/ 220678 w 418090"/>
                  <a:gd name="connsiteY10" fmla="*/ 101917 h 467825"/>
                  <a:gd name="connsiteX11" fmla="*/ 195913 w 418090"/>
                  <a:gd name="connsiteY11" fmla="*/ 70485 h 467825"/>
                  <a:gd name="connsiteX12" fmla="*/ 174958 w 418090"/>
                  <a:gd name="connsiteY12" fmla="*/ 65723 h 467825"/>
                  <a:gd name="connsiteX13" fmla="*/ 66373 w 418090"/>
                  <a:gd name="connsiteY13" fmla="*/ 9525 h 467825"/>
                  <a:gd name="connsiteX14" fmla="*/ 45418 w 418090"/>
                  <a:gd name="connsiteY14" fmla="*/ 0 h 467825"/>
                  <a:gd name="connsiteX15" fmla="*/ 39703 w 418090"/>
                  <a:gd name="connsiteY15" fmla="*/ 1905 h 467825"/>
                  <a:gd name="connsiteX16" fmla="*/ 1603 w 418090"/>
                  <a:gd name="connsiteY16" fmla="*/ 34290 h 467825"/>
                  <a:gd name="connsiteX17" fmla="*/ 4461 w 418090"/>
                  <a:gd name="connsiteY17" fmla="*/ 43815 h 467825"/>
                  <a:gd name="connsiteX18" fmla="*/ 90186 w 418090"/>
                  <a:gd name="connsiteY18" fmla="*/ 239077 h 467825"/>
                  <a:gd name="connsiteX19" fmla="*/ 144478 w 418090"/>
                  <a:gd name="connsiteY19" fmla="*/ 297180 h 467825"/>
                  <a:gd name="connsiteX20" fmla="*/ 213058 w 418090"/>
                  <a:gd name="connsiteY20" fmla="*/ 313373 h 467825"/>
                  <a:gd name="connsiteX21" fmla="*/ 305451 w 418090"/>
                  <a:gd name="connsiteY21" fmla="*/ 393382 h 467825"/>
                  <a:gd name="connsiteX22" fmla="*/ 338788 w 418090"/>
                  <a:gd name="connsiteY22" fmla="*/ 461010 h 46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8090" h="467825">
                    <a:moveTo>
                      <a:pt x="338788" y="461010"/>
                    </a:moveTo>
                    <a:cubicBezTo>
                      <a:pt x="340693" y="464820"/>
                      <a:pt x="341646" y="468630"/>
                      <a:pt x="348313" y="467678"/>
                    </a:cubicBezTo>
                    <a:cubicBezTo>
                      <a:pt x="402606" y="457200"/>
                      <a:pt x="423561" y="427673"/>
                      <a:pt x="416893" y="373380"/>
                    </a:cubicBezTo>
                    <a:cubicBezTo>
                      <a:pt x="414036" y="351473"/>
                      <a:pt x="408321" y="330517"/>
                      <a:pt x="405463" y="308610"/>
                    </a:cubicBezTo>
                    <a:cubicBezTo>
                      <a:pt x="404511" y="300990"/>
                      <a:pt x="400701" y="295275"/>
                      <a:pt x="393081" y="291465"/>
                    </a:cubicBezTo>
                    <a:cubicBezTo>
                      <a:pt x="373078" y="280035"/>
                      <a:pt x="368316" y="264795"/>
                      <a:pt x="377841" y="243840"/>
                    </a:cubicBezTo>
                    <a:cubicBezTo>
                      <a:pt x="382603" y="233363"/>
                      <a:pt x="387366" y="222885"/>
                      <a:pt x="396891" y="214313"/>
                    </a:cubicBezTo>
                    <a:cubicBezTo>
                      <a:pt x="410226" y="202882"/>
                      <a:pt x="408321" y="194310"/>
                      <a:pt x="390223" y="189548"/>
                    </a:cubicBezTo>
                    <a:cubicBezTo>
                      <a:pt x="377841" y="186690"/>
                      <a:pt x="365458" y="184785"/>
                      <a:pt x="352123" y="182880"/>
                    </a:cubicBezTo>
                    <a:cubicBezTo>
                      <a:pt x="319738" y="178117"/>
                      <a:pt x="287353" y="174307"/>
                      <a:pt x="257826" y="159067"/>
                    </a:cubicBezTo>
                    <a:cubicBezTo>
                      <a:pt x="234013" y="146685"/>
                      <a:pt x="221631" y="128588"/>
                      <a:pt x="220678" y="101917"/>
                    </a:cubicBezTo>
                    <a:cubicBezTo>
                      <a:pt x="219726" y="82867"/>
                      <a:pt x="214011" y="75248"/>
                      <a:pt x="195913" y="70485"/>
                    </a:cubicBezTo>
                    <a:cubicBezTo>
                      <a:pt x="189246" y="68580"/>
                      <a:pt x="181626" y="66675"/>
                      <a:pt x="174958" y="65723"/>
                    </a:cubicBezTo>
                    <a:cubicBezTo>
                      <a:pt x="133048" y="58102"/>
                      <a:pt x="95901" y="40957"/>
                      <a:pt x="66373" y="9525"/>
                    </a:cubicBezTo>
                    <a:cubicBezTo>
                      <a:pt x="60658" y="3810"/>
                      <a:pt x="54943" y="0"/>
                      <a:pt x="45418" y="0"/>
                    </a:cubicBezTo>
                    <a:cubicBezTo>
                      <a:pt x="43513" y="952"/>
                      <a:pt x="40656" y="952"/>
                      <a:pt x="39703" y="1905"/>
                    </a:cubicBezTo>
                    <a:cubicBezTo>
                      <a:pt x="22558" y="7620"/>
                      <a:pt x="13033" y="21907"/>
                      <a:pt x="1603" y="34290"/>
                    </a:cubicBezTo>
                    <a:cubicBezTo>
                      <a:pt x="-2207" y="38100"/>
                      <a:pt x="1603" y="40957"/>
                      <a:pt x="4461" y="43815"/>
                    </a:cubicBezTo>
                    <a:cubicBezTo>
                      <a:pt x="52086" y="100013"/>
                      <a:pt x="74946" y="168592"/>
                      <a:pt x="90186" y="239077"/>
                    </a:cubicBezTo>
                    <a:cubicBezTo>
                      <a:pt x="96853" y="271463"/>
                      <a:pt x="114951" y="289560"/>
                      <a:pt x="144478" y="297180"/>
                    </a:cubicBezTo>
                    <a:cubicBezTo>
                      <a:pt x="167338" y="302895"/>
                      <a:pt x="190198" y="307657"/>
                      <a:pt x="213058" y="313373"/>
                    </a:cubicBezTo>
                    <a:cubicBezTo>
                      <a:pt x="257826" y="323850"/>
                      <a:pt x="290211" y="348615"/>
                      <a:pt x="305451" y="393382"/>
                    </a:cubicBezTo>
                    <a:cubicBezTo>
                      <a:pt x="314976" y="416242"/>
                      <a:pt x="326406" y="439103"/>
                      <a:pt x="338788" y="461010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7A7A4DF3-E21A-4C05-8A03-A30615EA2732}"/>
                  </a:ext>
                </a:extLst>
              </p:cNvPr>
              <p:cNvSpPr/>
              <p:nvPr/>
            </p:nvSpPr>
            <p:spPr>
              <a:xfrm>
                <a:off x="8187328" y="3826118"/>
                <a:ext cx="564629" cy="428539"/>
              </a:xfrm>
              <a:custGeom>
                <a:avLst/>
                <a:gdLst>
                  <a:gd name="connsiteX0" fmla="*/ 51313 w 799978"/>
                  <a:gd name="connsiteY0" fmla="*/ 255958 h 607162"/>
                  <a:gd name="connsiteX1" fmla="*/ 101796 w 799978"/>
                  <a:gd name="connsiteY1" fmla="*/ 312155 h 607162"/>
                  <a:gd name="connsiteX2" fmla="*/ 161803 w 799978"/>
                  <a:gd name="connsiteY2" fmla="*/ 394070 h 607162"/>
                  <a:gd name="connsiteX3" fmla="*/ 213238 w 799978"/>
                  <a:gd name="connsiteY3" fmla="*/ 453125 h 607162"/>
                  <a:gd name="connsiteX4" fmla="*/ 259911 w 799978"/>
                  <a:gd name="connsiteY4" fmla="*/ 472175 h 607162"/>
                  <a:gd name="connsiteX5" fmla="*/ 286581 w 799978"/>
                  <a:gd name="connsiteY5" fmla="*/ 492178 h 607162"/>
                  <a:gd name="connsiteX6" fmla="*/ 329443 w 799978"/>
                  <a:gd name="connsiteY6" fmla="*/ 543613 h 607162"/>
                  <a:gd name="connsiteX7" fmla="*/ 392308 w 799978"/>
                  <a:gd name="connsiteY7" fmla="*/ 565520 h 607162"/>
                  <a:gd name="connsiteX8" fmla="*/ 486606 w 799978"/>
                  <a:gd name="connsiteY8" fmla="*/ 581713 h 607162"/>
                  <a:gd name="connsiteX9" fmla="*/ 560901 w 799978"/>
                  <a:gd name="connsiteY9" fmla="*/ 589333 h 607162"/>
                  <a:gd name="connsiteX10" fmla="*/ 713301 w 799978"/>
                  <a:gd name="connsiteY10" fmla="*/ 602668 h 607162"/>
                  <a:gd name="connsiteX11" fmla="*/ 799978 w 799978"/>
                  <a:gd name="connsiteY11" fmla="*/ 586475 h 607162"/>
                  <a:gd name="connsiteX12" fmla="*/ 714253 w 799978"/>
                  <a:gd name="connsiteY12" fmla="*/ 475985 h 607162"/>
                  <a:gd name="connsiteX13" fmla="*/ 675201 w 799978"/>
                  <a:gd name="connsiteY13" fmla="*/ 348350 h 607162"/>
                  <a:gd name="connsiteX14" fmla="*/ 649483 w 799978"/>
                  <a:gd name="connsiteY14" fmla="*/ 257863 h 607162"/>
                  <a:gd name="connsiteX15" fmla="*/ 603763 w 799978"/>
                  <a:gd name="connsiteY15" fmla="*/ 239765 h 607162"/>
                  <a:gd name="connsiteX16" fmla="*/ 534231 w 799978"/>
                  <a:gd name="connsiteY16" fmla="*/ 242623 h 607162"/>
                  <a:gd name="connsiteX17" fmla="*/ 480891 w 799978"/>
                  <a:gd name="connsiteY17" fmla="*/ 210238 h 607162"/>
                  <a:gd name="connsiteX18" fmla="*/ 431361 w 799978"/>
                  <a:gd name="connsiteY18" fmla="*/ 174043 h 607162"/>
                  <a:gd name="connsiteX19" fmla="*/ 376116 w 799978"/>
                  <a:gd name="connsiteY19" fmla="*/ 165470 h 607162"/>
                  <a:gd name="connsiteX20" fmla="*/ 301821 w 799978"/>
                  <a:gd name="connsiteY20" fmla="*/ 194045 h 607162"/>
                  <a:gd name="connsiteX21" fmla="*/ 234193 w 799978"/>
                  <a:gd name="connsiteY21" fmla="*/ 188330 h 607162"/>
                  <a:gd name="connsiteX22" fmla="*/ 191331 w 799978"/>
                  <a:gd name="connsiteY22" fmla="*/ 135943 h 607162"/>
                  <a:gd name="connsiteX23" fmla="*/ 164661 w 799978"/>
                  <a:gd name="connsiteY23" fmla="*/ 83555 h 607162"/>
                  <a:gd name="connsiteX24" fmla="*/ 69411 w 799978"/>
                  <a:gd name="connsiteY24" fmla="*/ 9260 h 607162"/>
                  <a:gd name="connsiteX25" fmla="*/ 17023 w 799978"/>
                  <a:gd name="connsiteY25" fmla="*/ 688 h 607162"/>
                  <a:gd name="connsiteX26" fmla="*/ 8451 w 799978"/>
                  <a:gd name="connsiteY26" fmla="*/ 4498 h 607162"/>
                  <a:gd name="connsiteX27" fmla="*/ 831 w 799978"/>
                  <a:gd name="connsiteY27" fmla="*/ 73078 h 607162"/>
                  <a:gd name="connsiteX28" fmla="*/ 51313 w 799978"/>
                  <a:gd name="connsiteY28" fmla="*/ 255958 h 60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9978" h="607162">
                    <a:moveTo>
                      <a:pt x="51313" y="255958"/>
                    </a:moveTo>
                    <a:cubicBezTo>
                      <a:pt x="62743" y="278818"/>
                      <a:pt x="78936" y="297868"/>
                      <a:pt x="101796" y="312155"/>
                    </a:cubicBezTo>
                    <a:cubicBezTo>
                      <a:pt x="133228" y="330253"/>
                      <a:pt x="155136" y="357875"/>
                      <a:pt x="161803" y="394070"/>
                    </a:cubicBezTo>
                    <a:cubicBezTo>
                      <a:pt x="167518" y="425503"/>
                      <a:pt x="184663" y="442648"/>
                      <a:pt x="213238" y="453125"/>
                    </a:cubicBezTo>
                    <a:cubicBezTo>
                      <a:pt x="229431" y="458840"/>
                      <a:pt x="245623" y="463603"/>
                      <a:pt x="259911" y="472175"/>
                    </a:cubicBezTo>
                    <a:cubicBezTo>
                      <a:pt x="269436" y="477890"/>
                      <a:pt x="282771" y="478843"/>
                      <a:pt x="286581" y="492178"/>
                    </a:cubicBezTo>
                    <a:cubicBezTo>
                      <a:pt x="293248" y="515038"/>
                      <a:pt x="307536" y="532183"/>
                      <a:pt x="329443" y="543613"/>
                    </a:cubicBezTo>
                    <a:cubicBezTo>
                      <a:pt x="349446" y="554090"/>
                      <a:pt x="370401" y="560758"/>
                      <a:pt x="392308" y="565520"/>
                    </a:cubicBezTo>
                    <a:cubicBezTo>
                      <a:pt x="423741" y="573140"/>
                      <a:pt x="455173" y="575998"/>
                      <a:pt x="486606" y="581713"/>
                    </a:cubicBezTo>
                    <a:cubicBezTo>
                      <a:pt x="511371" y="586475"/>
                      <a:pt x="536136" y="591238"/>
                      <a:pt x="560901" y="589333"/>
                    </a:cubicBezTo>
                    <a:cubicBezTo>
                      <a:pt x="612336" y="585523"/>
                      <a:pt x="662818" y="587428"/>
                      <a:pt x="713301" y="602668"/>
                    </a:cubicBezTo>
                    <a:cubicBezTo>
                      <a:pt x="742828" y="612193"/>
                      <a:pt x="772356" y="606478"/>
                      <a:pt x="799978" y="586475"/>
                    </a:cubicBezTo>
                    <a:cubicBezTo>
                      <a:pt x="759021" y="557900"/>
                      <a:pt x="733303" y="518848"/>
                      <a:pt x="714253" y="475985"/>
                    </a:cubicBezTo>
                    <a:cubicBezTo>
                      <a:pt x="696156" y="435028"/>
                      <a:pt x="685678" y="391213"/>
                      <a:pt x="675201" y="348350"/>
                    </a:cubicBezTo>
                    <a:cubicBezTo>
                      <a:pt x="667581" y="317870"/>
                      <a:pt x="662818" y="286438"/>
                      <a:pt x="649483" y="257863"/>
                    </a:cubicBezTo>
                    <a:cubicBezTo>
                      <a:pt x="638053" y="235003"/>
                      <a:pt x="627576" y="231193"/>
                      <a:pt x="603763" y="239765"/>
                    </a:cubicBezTo>
                    <a:cubicBezTo>
                      <a:pt x="580903" y="248338"/>
                      <a:pt x="558043" y="250243"/>
                      <a:pt x="534231" y="242623"/>
                    </a:cubicBezTo>
                    <a:cubicBezTo>
                      <a:pt x="514228" y="235955"/>
                      <a:pt x="497083" y="223573"/>
                      <a:pt x="480891" y="210238"/>
                    </a:cubicBezTo>
                    <a:cubicBezTo>
                      <a:pt x="464698" y="197855"/>
                      <a:pt x="449458" y="183568"/>
                      <a:pt x="431361" y="174043"/>
                    </a:cubicBezTo>
                    <a:cubicBezTo>
                      <a:pt x="414216" y="164518"/>
                      <a:pt x="395166" y="158803"/>
                      <a:pt x="376116" y="165470"/>
                    </a:cubicBezTo>
                    <a:cubicBezTo>
                      <a:pt x="351351" y="174043"/>
                      <a:pt x="325633" y="182615"/>
                      <a:pt x="301821" y="194045"/>
                    </a:cubicBezTo>
                    <a:cubicBezTo>
                      <a:pt x="277056" y="205475"/>
                      <a:pt x="255148" y="203570"/>
                      <a:pt x="234193" y="188330"/>
                    </a:cubicBezTo>
                    <a:cubicBezTo>
                      <a:pt x="215143" y="174995"/>
                      <a:pt x="201808" y="155945"/>
                      <a:pt x="191331" y="135943"/>
                    </a:cubicBezTo>
                    <a:cubicBezTo>
                      <a:pt x="181806" y="118798"/>
                      <a:pt x="174186" y="100700"/>
                      <a:pt x="164661" y="83555"/>
                    </a:cubicBezTo>
                    <a:cubicBezTo>
                      <a:pt x="143706" y="45455"/>
                      <a:pt x="110368" y="22595"/>
                      <a:pt x="69411" y="9260"/>
                    </a:cubicBezTo>
                    <a:cubicBezTo>
                      <a:pt x="53218" y="4498"/>
                      <a:pt x="36073" y="-2170"/>
                      <a:pt x="17023" y="688"/>
                    </a:cubicBezTo>
                    <a:cubicBezTo>
                      <a:pt x="14166" y="1640"/>
                      <a:pt x="8451" y="-1217"/>
                      <a:pt x="8451" y="4498"/>
                    </a:cubicBezTo>
                    <a:cubicBezTo>
                      <a:pt x="7498" y="27358"/>
                      <a:pt x="-2979" y="50218"/>
                      <a:pt x="831" y="73078"/>
                    </a:cubicBezTo>
                    <a:cubicBezTo>
                      <a:pt x="8451" y="134990"/>
                      <a:pt x="21786" y="197855"/>
                      <a:pt x="51313" y="255958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FDE4D92F-F0D8-4B51-ADD8-D28297B55897}"/>
                  </a:ext>
                </a:extLst>
              </p:cNvPr>
              <p:cNvSpPr/>
              <p:nvPr/>
            </p:nvSpPr>
            <p:spPr>
              <a:xfrm rot="10553612">
                <a:off x="8883522" y="3864372"/>
                <a:ext cx="689965" cy="413720"/>
              </a:xfrm>
              <a:custGeom>
                <a:avLst/>
                <a:gdLst>
                  <a:gd name="connsiteX0" fmla="*/ 909995 w 977556"/>
                  <a:gd name="connsiteY0" fmla="*/ 315657 h 586167"/>
                  <a:gd name="connsiteX1" fmla="*/ 868085 w 977556"/>
                  <a:gd name="connsiteY1" fmla="*/ 287082 h 586167"/>
                  <a:gd name="connsiteX2" fmla="*/ 815697 w 977556"/>
                  <a:gd name="connsiteY2" fmla="*/ 205167 h 586167"/>
                  <a:gd name="connsiteX3" fmla="*/ 794742 w 977556"/>
                  <a:gd name="connsiteY3" fmla="*/ 166115 h 586167"/>
                  <a:gd name="connsiteX4" fmla="*/ 766167 w 977556"/>
                  <a:gd name="connsiteY4" fmla="*/ 144207 h 586167"/>
                  <a:gd name="connsiteX5" fmla="*/ 714732 w 977556"/>
                  <a:gd name="connsiteY5" fmla="*/ 108012 h 586167"/>
                  <a:gd name="connsiteX6" fmla="*/ 588050 w 977556"/>
                  <a:gd name="connsiteY6" fmla="*/ 60387 h 586167"/>
                  <a:gd name="connsiteX7" fmla="*/ 503277 w 977556"/>
                  <a:gd name="connsiteY7" fmla="*/ 35622 h 586167"/>
                  <a:gd name="connsiteX8" fmla="*/ 478512 w 977556"/>
                  <a:gd name="connsiteY8" fmla="*/ 19430 h 586167"/>
                  <a:gd name="connsiteX9" fmla="*/ 420410 w 977556"/>
                  <a:gd name="connsiteY9" fmla="*/ 1332 h 586167"/>
                  <a:gd name="connsiteX10" fmla="*/ 321350 w 977556"/>
                  <a:gd name="connsiteY10" fmla="*/ 380 h 586167"/>
                  <a:gd name="connsiteX11" fmla="*/ 192762 w 977556"/>
                  <a:gd name="connsiteY11" fmla="*/ 38480 h 586167"/>
                  <a:gd name="connsiteX12" fmla="*/ 142280 w 977556"/>
                  <a:gd name="connsiteY12" fmla="*/ 70865 h 586167"/>
                  <a:gd name="connsiteX13" fmla="*/ 104180 w 977556"/>
                  <a:gd name="connsiteY13" fmla="*/ 76580 h 586167"/>
                  <a:gd name="connsiteX14" fmla="*/ 3215 w 977556"/>
                  <a:gd name="connsiteY14" fmla="*/ 117537 h 586167"/>
                  <a:gd name="connsiteX15" fmla="*/ 357 w 977556"/>
                  <a:gd name="connsiteY15" fmla="*/ 129920 h 586167"/>
                  <a:gd name="connsiteX16" fmla="*/ 69890 w 977556"/>
                  <a:gd name="connsiteY16" fmla="*/ 213740 h 586167"/>
                  <a:gd name="connsiteX17" fmla="*/ 110847 w 977556"/>
                  <a:gd name="connsiteY17" fmla="*/ 231837 h 586167"/>
                  <a:gd name="connsiteX18" fmla="*/ 134660 w 977556"/>
                  <a:gd name="connsiteY18" fmla="*/ 282320 h 586167"/>
                  <a:gd name="connsiteX19" fmla="*/ 132755 w 977556"/>
                  <a:gd name="connsiteY19" fmla="*/ 338517 h 586167"/>
                  <a:gd name="connsiteX20" fmla="*/ 182285 w 977556"/>
                  <a:gd name="connsiteY20" fmla="*/ 357567 h 586167"/>
                  <a:gd name="connsiteX21" fmla="*/ 219432 w 977556"/>
                  <a:gd name="connsiteY21" fmla="*/ 315657 h 586167"/>
                  <a:gd name="connsiteX22" fmla="*/ 258485 w 977556"/>
                  <a:gd name="connsiteY22" fmla="*/ 274700 h 586167"/>
                  <a:gd name="connsiteX23" fmla="*/ 319445 w 977556"/>
                  <a:gd name="connsiteY23" fmla="*/ 276605 h 586167"/>
                  <a:gd name="connsiteX24" fmla="*/ 366117 w 977556"/>
                  <a:gd name="connsiteY24" fmla="*/ 320420 h 586167"/>
                  <a:gd name="connsiteX25" fmla="*/ 396597 w 977556"/>
                  <a:gd name="connsiteY25" fmla="*/ 334707 h 586167"/>
                  <a:gd name="connsiteX26" fmla="*/ 461367 w 977556"/>
                  <a:gd name="connsiteY26" fmla="*/ 342327 h 586167"/>
                  <a:gd name="connsiteX27" fmla="*/ 509945 w 977556"/>
                  <a:gd name="connsiteY27" fmla="*/ 397572 h 586167"/>
                  <a:gd name="connsiteX28" fmla="*/ 554712 w 977556"/>
                  <a:gd name="connsiteY28" fmla="*/ 457580 h 586167"/>
                  <a:gd name="connsiteX29" fmla="*/ 606147 w 977556"/>
                  <a:gd name="connsiteY29" fmla="*/ 468057 h 586167"/>
                  <a:gd name="connsiteX30" fmla="*/ 671870 w 977556"/>
                  <a:gd name="connsiteY30" fmla="*/ 470915 h 586167"/>
                  <a:gd name="connsiteX31" fmla="*/ 691872 w 977556"/>
                  <a:gd name="connsiteY31" fmla="*/ 502347 h 586167"/>
                  <a:gd name="connsiteX32" fmla="*/ 674727 w 977556"/>
                  <a:gd name="connsiteY32" fmla="*/ 533780 h 586167"/>
                  <a:gd name="connsiteX33" fmla="*/ 665202 w 977556"/>
                  <a:gd name="connsiteY33" fmla="*/ 571880 h 586167"/>
                  <a:gd name="connsiteX34" fmla="*/ 705207 w 977556"/>
                  <a:gd name="connsiteY34" fmla="*/ 586167 h 586167"/>
                  <a:gd name="connsiteX35" fmla="*/ 706160 w 977556"/>
                  <a:gd name="connsiteY35" fmla="*/ 586167 h 586167"/>
                  <a:gd name="connsiteX36" fmla="*/ 813792 w 977556"/>
                  <a:gd name="connsiteY36" fmla="*/ 546162 h 586167"/>
                  <a:gd name="connsiteX37" fmla="*/ 904280 w 977556"/>
                  <a:gd name="connsiteY37" fmla="*/ 527112 h 586167"/>
                  <a:gd name="connsiteX38" fmla="*/ 963335 w 977556"/>
                  <a:gd name="connsiteY38" fmla="*/ 550925 h 586167"/>
                  <a:gd name="connsiteX39" fmla="*/ 975717 w 977556"/>
                  <a:gd name="connsiteY39" fmla="*/ 545210 h 586167"/>
                  <a:gd name="connsiteX40" fmla="*/ 963335 w 977556"/>
                  <a:gd name="connsiteY40" fmla="*/ 485202 h 586167"/>
                  <a:gd name="connsiteX41" fmla="*/ 940475 w 977556"/>
                  <a:gd name="connsiteY41" fmla="*/ 392810 h 586167"/>
                  <a:gd name="connsiteX42" fmla="*/ 909995 w 977556"/>
                  <a:gd name="connsiteY42" fmla="*/ 315657 h 58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77556" h="586167">
                    <a:moveTo>
                      <a:pt x="909995" y="315657"/>
                    </a:moveTo>
                    <a:cubicBezTo>
                      <a:pt x="896660" y="305180"/>
                      <a:pt x="881420" y="297560"/>
                      <a:pt x="868085" y="287082"/>
                    </a:cubicBezTo>
                    <a:cubicBezTo>
                      <a:pt x="841415" y="266127"/>
                      <a:pt x="818555" y="242315"/>
                      <a:pt x="815697" y="205167"/>
                    </a:cubicBezTo>
                    <a:cubicBezTo>
                      <a:pt x="814745" y="188975"/>
                      <a:pt x="806172" y="176592"/>
                      <a:pt x="794742" y="166115"/>
                    </a:cubicBezTo>
                    <a:cubicBezTo>
                      <a:pt x="785217" y="158495"/>
                      <a:pt x="775692" y="150875"/>
                      <a:pt x="766167" y="144207"/>
                    </a:cubicBezTo>
                    <a:cubicBezTo>
                      <a:pt x="749022" y="131825"/>
                      <a:pt x="729972" y="122300"/>
                      <a:pt x="714732" y="108012"/>
                    </a:cubicBezTo>
                    <a:cubicBezTo>
                      <a:pt x="678537" y="75627"/>
                      <a:pt x="638532" y="57530"/>
                      <a:pt x="588050" y="60387"/>
                    </a:cubicBezTo>
                    <a:cubicBezTo>
                      <a:pt x="557570" y="62292"/>
                      <a:pt x="528995" y="53720"/>
                      <a:pt x="503277" y="35622"/>
                    </a:cubicBezTo>
                    <a:cubicBezTo>
                      <a:pt x="495657" y="29907"/>
                      <a:pt x="487085" y="25145"/>
                      <a:pt x="478512" y="19430"/>
                    </a:cubicBezTo>
                    <a:cubicBezTo>
                      <a:pt x="461367" y="8000"/>
                      <a:pt x="441365" y="2285"/>
                      <a:pt x="420410" y="1332"/>
                    </a:cubicBezTo>
                    <a:cubicBezTo>
                      <a:pt x="387072" y="380"/>
                      <a:pt x="353735" y="2285"/>
                      <a:pt x="321350" y="380"/>
                    </a:cubicBezTo>
                    <a:cubicBezTo>
                      <a:pt x="273725" y="-2478"/>
                      <a:pt x="231815" y="10857"/>
                      <a:pt x="192762" y="38480"/>
                    </a:cubicBezTo>
                    <a:cubicBezTo>
                      <a:pt x="176570" y="49910"/>
                      <a:pt x="158472" y="59435"/>
                      <a:pt x="142280" y="70865"/>
                    </a:cubicBezTo>
                    <a:cubicBezTo>
                      <a:pt x="129897" y="78485"/>
                      <a:pt x="117515" y="80390"/>
                      <a:pt x="104180" y="76580"/>
                    </a:cubicBezTo>
                    <a:cubicBezTo>
                      <a:pt x="60365" y="66102"/>
                      <a:pt x="28932" y="84200"/>
                      <a:pt x="3215" y="117537"/>
                    </a:cubicBezTo>
                    <a:cubicBezTo>
                      <a:pt x="357" y="121347"/>
                      <a:pt x="-595" y="125157"/>
                      <a:pt x="357" y="129920"/>
                    </a:cubicBezTo>
                    <a:cubicBezTo>
                      <a:pt x="8930" y="169925"/>
                      <a:pt x="30837" y="198500"/>
                      <a:pt x="69890" y="213740"/>
                    </a:cubicBezTo>
                    <a:cubicBezTo>
                      <a:pt x="84177" y="219455"/>
                      <a:pt x="98465" y="224217"/>
                      <a:pt x="110847" y="231837"/>
                    </a:cubicBezTo>
                    <a:cubicBezTo>
                      <a:pt x="129897" y="244220"/>
                      <a:pt x="138470" y="260412"/>
                      <a:pt x="134660" y="282320"/>
                    </a:cubicBezTo>
                    <a:cubicBezTo>
                      <a:pt x="131802" y="300417"/>
                      <a:pt x="128945" y="319467"/>
                      <a:pt x="132755" y="338517"/>
                    </a:cubicBezTo>
                    <a:cubicBezTo>
                      <a:pt x="139422" y="368997"/>
                      <a:pt x="156567" y="375665"/>
                      <a:pt x="182285" y="357567"/>
                    </a:cubicBezTo>
                    <a:cubicBezTo>
                      <a:pt x="197525" y="346137"/>
                      <a:pt x="208002" y="330897"/>
                      <a:pt x="219432" y="315657"/>
                    </a:cubicBezTo>
                    <a:cubicBezTo>
                      <a:pt x="230862" y="301370"/>
                      <a:pt x="243245" y="286130"/>
                      <a:pt x="258485" y="274700"/>
                    </a:cubicBezTo>
                    <a:cubicBezTo>
                      <a:pt x="281345" y="257555"/>
                      <a:pt x="298490" y="258507"/>
                      <a:pt x="319445" y="276605"/>
                    </a:cubicBezTo>
                    <a:cubicBezTo>
                      <a:pt x="335637" y="290892"/>
                      <a:pt x="350877" y="305180"/>
                      <a:pt x="366117" y="320420"/>
                    </a:cubicBezTo>
                    <a:cubicBezTo>
                      <a:pt x="374690" y="328992"/>
                      <a:pt x="385167" y="333755"/>
                      <a:pt x="396597" y="334707"/>
                    </a:cubicBezTo>
                    <a:cubicBezTo>
                      <a:pt x="418505" y="337565"/>
                      <a:pt x="440412" y="337565"/>
                      <a:pt x="461367" y="342327"/>
                    </a:cubicBezTo>
                    <a:cubicBezTo>
                      <a:pt x="493752" y="349947"/>
                      <a:pt x="507087" y="365187"/>
                      <a:pt x="509945" y="397572"/>
                    </a:cubicBezTo>
                    <a:cubicBezTo>
                      <a:pt x="512802" y="427100"/>
                      <a:pt x="528042" y="446150"/>
                      <a:pt x="554712" y="457580"/>
                    </a:cubicBezTo>
                    <a:cubicBezTo>
                      <a:pt x="570905" y="465200"/>
                      <a:pt x="588050" y="467105"/>
                      <a:pt x="606147" y="468057"/>
                    </a:cubicBezTo>
                    <a:cubicBezTo>
                      <a:pt x="628055" y="469010"/>
                      <a:pt x="649962" y="469010"/>
                      <a:pt x="671870" y="470915"/>
                    </a:cubicBezTo>
                    <a:cubicBezTo>
                      <a:pt x="691872" y="472820"/>
                      <a:pt x="697587" y="483297"/>
                      <a:pt x="691872" y="502347"/>
                    </a:cubicBezTo>
                    <a:cubicBezTo>
                      <a:pt x="688062" y="513777"/>
                      <a:pt x="681395" y="524255"/>
                      <a:pt x="674727" y="533780"/>
                    </a:cubicBezTo>
                    <a:cubicBezTo>
                      <a:pt x="668060" y="545210"/>
                      <a:pt x="656630" y="557592"/>
                      <a:pt x="665202" y="571880"/>
                    </a:cubicBezTo>
                    <a:cubicBezTo>
                      <a:pt x="673775" y="586167"/>
                      <a:pt x="689967" y="586167"/>
                      <a:pt x="705207" y="586167"/>
                    </a:cubicBezTo>
                    <a:cubicBezTo>
                      <a:pt x="706160" y="586167"/>
                      <a:pt x="706160" y="586167"/>
                      <a:pt x="706160" y="586167"/>
                    </a:cubicBezTo>
                    <a:cubicBezTo>
                      <a:pt x="746165" y="584262"/>
                      <a:pt x="781407" y="568070"/>
                      <a:pt x="813792" y="546162"/>
                    </a:cubicBezTo>
                    <a:cubicBezTo>
                      <a:pt x="841415" y="527112"/>
                      <a:pt x="870942" y="520445"/>
                      <a:pt x="904280" y="527112"/>
                    </a:cubicBezTo>
                    <a:cubicBezTo>
                      <a:pt x="926187" y="530922"/>
                      <a:pt x="945237" y="539495"/>
                      <a:pt x="963335" y="550925"/>
                    </a:cubicBezTo>
                    <a:cubicBezTo>
                      <a:pt x="970955" y="555687"/>
                      <a:pt x="973812" y="553782"/>
                      <a:pt x="975717" y="545210"/>
                    </a:cubicBezTo>
                    <a:cubicBezTo>
                      <a:pt x="981432" y="523302"/>
                      <a:pt x="972860" y="503300"/>
                      <a:pt x="963335" y="485202"/>
                    </a:cubicBezTo>
                    <a:cubicBezTo>
                      <a:pt x="947142" y="453770"/>
                      <a:pt x="930950" y="422337"/>
                      <a:pt x="940475" y="392810"/>
                    </a:cubicBezTo>
                    <a:cubicBezTo>
                      <a:pt x="942380" y="359472"/>
                      <a:pt x="933807" y="332802"/>
                      <a:pt x="909995" y="31565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FBAE7704-F0D5-4542-8263-AA9F81AA11A9}"/>
                  </a:ext>
                </a:extLst>
              </p:cNvPr>
              <p:cNvSpPr/>
              <p:nvPr/>
            </p:nvSpPr>
            <p:spPr>
              <a:xfrm>
                <a:off x="8194157" y="3717983"/>
                <a:ext cx="332281" cy="313954"/>
              </a:xfrm>
              <a:custGeom>
                <a:avLst/>
                <a:gdLst>
                  <a:gd name="connsiteX0" fmla="*/ 440055 w 470783"/>
                  <a:gd name="connsiteY0" fmla="*/ 224790 h 444817"/>
                  <a:gd name="connsiteX1" fmla="*/ 470535 w 470783"/>
                  <a:gd name="connsiteY1" fmla="*/ 201930 h 444817"/>
                  <a:gd name="connsiteX2" fmla="*/ 458153 w 470783"/>
                  <a:gd name="connsiteY2" fmla="*/ 162877 h 444817"/>
                  <a:gd name="connsiteX3" fmla="*/ 410528 w 470783"/>
                  <a:gd name="connsiteY3" fmla="*/ 90488 h 444817"/>
                  <a:gd name="connsiteX4" fmla="*/ 328613 w 470783"/>
                  <a:gd name="connsiteY4" fmla="*/ 64770 h 444817"/>
                  <a:gd name="connsiteX5" fmla="*/ 255270 w 470783"/>
                  <a:gd name="connsiteY5" fmla="*/ 30480 h 444817"/>
                  <a:gd name="connsiteX6" fmla="*/ 236220 w 470783"/>
                  <a:gd name="connsiteY6" fmla="*/ 0 h 444817"/>
                  <a:gd name="connsiteX7" fmla="*/ 153353 w 470783"/>
                  <a:gd name="connsiteY7" fmla="*/ 84773 h 444817"/>
                  <a:gd name="connsiteX8" fmla="*/ 71438 w 470783"/>
                  <a:gd name="connsiteY8" fmla="*/ 94298 h 444817"/>
                  <a:gd name="connsiteX9" fmla="*/ 34290 w 470783"/>
                  <a:gd name="connsiteY9" fmla="*/ 107632 h 444817"/>
                  <a:gd name="connsiteX10" fmla="*/ 0 w 470783"/>
                  <a:gd name="connsiteY10" fmla="*/ 187642 h 444817"/>
                  <a:gd name="connsiteX11" fmla="*/ 13335 w 470783"/>
                  <a:gd name="connsiteY11" fmla="*/ 182880 h 444817"/>
                  <a:gd name="connsiteX12" fmla="*/ 140018 w 470783"/>
                  <a:gd name="connsiteY12" fmla="*/ 205740 h 444817"/>
                  <a:gd name="connsiteX13" fmla="*/ 170498 w 470783"/>
                  <a:gd name="connsiteY13" fmla="*/ 230505 h 444817"/>
                  <a:gd name="connsiteX14" fmla="*/ 260033 w 470783"/>
                  <a:gd name="connsiteY14" fmla="*/ 240030 h 444817"/>
                  <a:gd name="connsiteX15" fmla="*/ 277178 w 470783"/>
                  <a:gd name="connsiteY15" fmla="*/ 232410 h 444817"/>
                  <a:gd name="connsiteX16" fmla="*/ 344805 w 470783"/>
                  <a:gd name="connsiteY16" fmla="*/ 262890 h 444817"/>
                  <a:gd name="connsiteX17" fmla="*/ 371475 w 470783"/>
                  <a:gd name="connsiteY17" fmla="*/ 377190 h 444817"/>
                  <a:gd name="connsiteX18" fmla="*/ 391478 w 470783"/>
                  <a:gd name="connsiteY18" fmla="*/ 444818 h 444817"/>
                  <a:gd name="connsiteX19" fmla="*/ 417195 w 470783"/>
                  <a:gd name="connsiteY19" fmla="*/ 322898 h 444817"/>
                  <a:gd name="connsiteX20" fmla="*/ 410528 w 470783"/>
                  <a:gd name="connsiteY20" fmla="*/ 280988 h 444817"/>
                  <a:gd name="connsiteX21" fmla="*/ 440055 w 470783"/>
                  <a:gd name="connsiteY21" fmla="*/ 224790 h 44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0783" h="444817">
                    <a:moveTo>
                      <a:pt x="440055" y="224790"/>
                    </a:moveTo>
                    <a:cubicBezTo>
                      <a:pt x="450533" y="217170"/>
                      <a:pt x="468630" y="215265"/>
                      <a:pt x="470535" y="201930"/>
                    </a:cubicBezTo>
                    <a:cubicBezTo>
                      <a:pt x="472440" y="189548"/>
                      <a:pt x="462915" y="176213"/>
                      <a:pt x="458153" y="162877"/>
                    </a:cubicBezTo>
                    <a:cubicBezTo>
                      <a:pt x="448628" y="134302"/>
                      <a:pt x="434340" y="109538"/>
                      <a:pt x="410528" y="90488"/>
                    </a:cubicBezTo>
                    <a:cubicBezTo>
                      <a:pt x="386715" y="71438"/>
                      <a:pt x="358140" y="68580"/>
                      <a:pt x="328613" y="64770"/>
                    </a:cubicBezTo>
                    <a:cubicBezTo>
                      <a:pt x="300038" y="60960"/>
                      <a:pt x="272415" y="56198"/>
                      <a:pt x="255270" y="30480"/>
                    </a:cubicBezTo>
                    <a:cubicBezTo>
                      <a:pt x="248603" y="20955"/>
                      <a:pt x="242888" y="10477"/>
                      <a:pt x="236220" y="0"/>
                    </a:cubicBezTo>
                    <a:cubicBezTo>
                      <a:pt x="217170" y="38100"/>
                      <a:pt x="190500" y="67627"/>
                      <a:pt x="153353" y="84773"/>
                    </a:cubicBezTo>
                    <a:cubicBezTo>
                      <a:pt x="127635" y="97155"/>
                      <a:pt x="100965" y="108585"/>
                      <a:pt x="71438" y="94298"/>
                    </a:cubicBezTo>
                    <a:cubicBezTo>
                      <a:pt x="53340" y="85725"/>
                      <a:pt x="43815" y="89535"/>
                      <a:pt x="34290" y="107632"/>
                    </a:cubicBezTo>
                    <a:cubicBezTo>
                      <a:pt x="20003" y="132398"/>
                      <a:pt x="13335" y="160020"/>
                      <a:pt x="0" y="187642"/>
                    </a:cubicBezTo>
                    <a:cubicBezTo>
                      <a:pt x="6668" y="185738"/>
                      <a:pt x="9525" y="184785"/>
                      <a:pt x="13335" y="182880"/>
                    </a:cubicBezTo>
                    <a:cubicBezTo>
                      <a:pt x="60008" y="166688"/>
                      <a:pt x="102870" y="170498"/>
                      <a:pt x="140018" y="205740"/>
                    </a:cubicBezTo>
                    <a:cubicBezTo>
                      <a:pt x="149543" y="214313"/>
                      <a:pt x="160020" y="222885"/>
                      <a:pt x="170498" y="230505"/>
                    </a:cubicBezTo>
                    <a:cubicBezTo>
                      <a:pt x="198120" y="252413"/>
                      <a:pt x="228600" y="254317"/>
                      <a:pt x="260033" y="240030"/>
                    </a:cubicBezTo>
                    <a:cubicBezTo>
                      <a:pt x="265748" y="237173"/>
                      <a:pt x="271463" y="234315"/>
                      <a:pt x="277178" y="232410"/>
                    </a:cubicBezTo>
                    <a:cubicBezTo>
                      <a:pt x="317183" y="213360"/>
                      <a:pt x="333375" y="220980"/>
                      <a:pt x="344805" y="262890"/>
                    </a:cubicBezTo>
                    <a:cubicBezTo>
                      <a:pt x="354330" y="300990"/>
                      <a:pt x="362903" y="339090"/>
                      <a:pt x="371475" y="377190"/>
                    </a:cubicBezTo>
                    <a:cubicBezTo>
                      <a:pt x="377190" y="400050"/>
                      <a:pt x="382905" y="422910"/>
                      <a:pt x="391478" y="444818"/>
                    </a:cubicBezTo>
                    <a:cubicBezTo>
                      <a:pt x="432435" y="409575"/>
                      <a:pt x="431483" y="365760"/>
                      <a:pt x="417195" y="322898"/>
                    </a:cubicBezTo>
                    <a:cubicBezTo>
                      <a:pt x="412433" y="308610"/>
                      <a:pt x="409575" y="294323"/>
                      <a:pt x="410528" y="280988"/>
                    </a:cubicBezTo>
                    <a:cubicBezTo>
                      <a:pt x="409575" y="258127"/>
                      <a:pt x="421958" y="239077"/>
                      <a:pt x="440055" y="224790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90D79651-AC31-4A6D-AA18-A1642F8A65AF}"/>
                  </a:ext>
                </a:extLst>
              </p:cNvPr>
              <p:cNvSpPr/>
              <p:nvPr/>
            </p:nvSpPr>
            <p:spPr>
              <a:xfrm rot="4735433">
                <a:off x="8456309" y="3864070"/>
                <a:ext cx="354472" cy="462147"/>
              </a:xfrm>
              <a:custGeom>
                <a:avLst/>
                <a:gdLst>
                  <a:gd name="connsiteX0" fmla="*/ 479140 w 502223"/>
                  <a:gd name="connsiteY0" fmla="*/ 208236 h 654779"/>
                  <a:gd name="connsiteX1" fmla="*/ 502000 w 502223"/>
                  <a:gd name="connsiteY1" fmla="*/ 126321 h 654779"/>
                  <a:gd name="connsiteX2" fmla="*/ 495332 w 502223"/>
                  <a:gd name="connsiteY2" fmla="*/ 51074 h 654779"/>
                  <a:gd name="connsiteX3" fmla="*/ 491523 w 502223"/>
                  <a:gd name="connsiteY3" fmla="*/ 42501 h 654779"/>
                  <a:gd name="connsiteX4" fmla="*/ 420085 w 502223"/>
                  <a:gd name="connsiteY4" fmla="*/ 1544 h 654779"/>
                  <a:gd name="connsiteX5" fmla="*/ 337217 w 502223"/>
                  <a:gd name="connsiteY5" fmla="*/ 26309 h 654779"/>
                  <a:gd name="connsiteX6" fmla="*/ 212440 w 502223"/>
                  <a:gd name="connsiteY6" fmla="*/ 64409 h 654779"/>
                  <a:gd name="connsiteX7" fmla="*/ 200057 w 502223"/>
                  <a:gd name="connsiteY7" fmla="*/ 77744 h 654779"/>
                  <a:gd name="connsiteX8" fmla="*/ 209582 w 502223"/>
                  <a:gd name="connsiteY8" fmla="*/ 176804 h 654779"/>
                  <a:gd name="connsiteX9" fmla="*/ 176245 w 502223"/>
                  <a:gd name="connsiteY9" fmla="*/ 236811 h 654779"/>
                  <a:gd name="connsiteX10" fmla="*/ 130525 w 502223"/>
                  <a:gd name="connsiteY10" fmla="*/ 260624 h 654779"/>
                  <a:gd name="connsiteX11" fmla="*/ 79090 w 502223"/>
                  <a:gd name="connsiteY11" fmla="*/ 284436 h 654779"/>
                  <a:gd name="connsiteX12" fmla="*/ 46705 w 502223"/>
                  <a:gd name="connsiteY12" fmla="*/ 360636 h 654779"/>
                  <a:gd name="connsiteX13" fmla="*/ 54325 w 502223"/>
                  <a:gd name="connsiteY13" fmla="*/ 428264 h 654779"/>
                  <a:gd name="connsiteX14" fmla="*/ 14320 w 502223"/>
                  <a:gd name="connsiteY14" fmla="*/ 522561 h 654779"/>
                  <a:gd name="connsiteX15" fmla="*/ 17177 w 502223"/>
                  <a:gd name="connsiteY15" fmla="*/ 598761 h 654779"/>
                  <a:gd name="connsiteX16" fmla="*/ 91472 w 502223"/>
                  <a:gd name="connsiteY16" fmla="*/ 653054 h 654779"/>
                  <a:gd name="connsiteX17" fmla="*/ 103855 w 502223"/>
                  <a:gd name="connsiteY17" fmla="*/ 652101 h 654779"/>
                  <a:gd name="connsiteX18" fmla="*/ 125762 w 502223"/>
                  <a:gd name="connsiteY18" fmla="*/ 635909 h 654779"/>
                  <a:gd name="connsiteX19" fmla="*/ 230537 w 502223"/>
                  <a:gd name="connsiteY19" fmla="*/ 564471 h 654779"/>
                  <a:gd name="connsiteX20" fmla="*/ 389605 w 502223"/>
                  <a:gd name="connsiteY20" fmla="*/ 418739 h 654779"/>
                  <a:gd name="connsiteX21" fmla="*/ 411512 w 502223"/>
                  <a:gd name="connsiteY21" fmla="*/ 394926 h 654779"/>
                  <a:gd name="connsiteX22" fmla="*/ 457232 w 502223"/>
                  <a:gd name="connsiteY22" fmla="*/ 309201 h 654779"/>
                  <a:gd name="connsiteX23" fmla="*/ 458185 w 502223"/>
                  <a:gd name="connsiteY23" fmla="*/ 285389 h 654779"/>
                  <a:gd name="connsiteX24" fmla="*/ 479140 w 502223"/>
                  <a:gd name="connsiteY24" fmla="*/ 208236 h 65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2223" h="654779">
                    <a:moveTo>
                      <a:pt x="479140" y="208236"/>
                    </a:moveTo>
                    <a:cubicBezTo>
                      <a:pt x="493428" y="183471"/>
                      <a:pt x="503905" y="155849"/>
                      <a:pt x="502000" y="126321"/>
                    </a:cubicBezTo>
                    <a:cubicBezTo>
                      <a:pt x="502953" y="100604"/>
                      <a:pt x="494380" y="76791"/>
                      <a:pt x="495332" y="51074"/>
                    </a:cubicBezTo>
                    <a:cubicBezTo>
                      <a:pt x="495332" y="48216"/>
                      <a:pt x="494380" y="45359"/>
                      <a:pt x="491523" y="42501"/>
                    </a:cubicBezTo>
                    <a:cubicBezTo>
                      <a:pt x="471520" y="22499"/>
                      <a:pt x="446755" y="6306"/>
                      <a:pt x="420085" y="1544"/>
                    </a:cubicBezTo>
                    <a:cubicBezTo>
                      <a:pt x="393415" y="-3219"/>
                      <a:pt x="364840" y="2496"/>
                      <a:pt x="337217" y="26309"/>
                    </a:cubicBezTo>
                    <a:cubicBezTo>
                      <a:pt x="301975" y="56789"/>
                      <a:pt x="258160" y="67266"/>
                      <a:pt x="212440" y="64409"/>
                    </a:cubicBezTo>
                    <a:cubicBezTo>
                      <a:pt x="197200" y="63456"/>
                      <a:pt x="198152" y="63456"/>
                      <a:pt x="200057" y="77744"/>
                    </a:cubicBezTo>
                    <a:cubicBezTo>
                      <a:pt x="204820" y="111081"/>
                      <a:pt x="211487" y="143466"/>
                      <a:pt x="209582" y="176804"/>
                    </a:cubicBezTo>
                    <a:cubicBezTo>
                      <a:pt x="207677" y="202521"/>
                      <a:pt x="197200" y="222524"/>
                      <a:pt x="176245" y="236811"/>
                    </a:cubicBezTo>
                    <a:cubicBezTo>
                      <a:pt x="161957" y="247289"/>
                      <a:pt x="145765" y="254909"/>
                      <a:pt x="130525" y="260624"/>
                    </a:cubicBezTo>
                    <a:cubicBezTo>
                      <a:pt x="113380" y="267291"/>
                      <a:pt x="95282" y="274911"/>
                      <a:pt x="79090" y="284436"/>
                    </a:cubicBezTo>
                    <a:cubicBezTo>
                      <a:pt x="43847" y="304439"/>
                      <a:pt x="37180" y="321584"/>
                      <a:pt x="46705" y="360636"/>
                    </a:cubicBezTo>
                    <a:cubicBezTo>
                      <a:pt x="52420" y="382544"/>
                      <a:pt x="58135" y="404451"/>
                      <a:pt x="54325" y="428264"/>
                    </a:cubicBezTo>
                    <a:cubicBezTo>
                      <a:pt x="49562" y="463506"/>
                      <a:pt x="34322" y="493986"/>
                      <a:pt x="14320" y="522561"/>
                    </a:cubicBezTo>
                    <a:cubicBezTo>
                      <a:pt x="-5683" y="551136"/>
                      <a:pt x="-4730" y="572091"/>
                      <a:pt x="17177" y="598761"/>
                    </a:cubicBezTo>
                    <a:cubicBezTo>
                      <a:pt x="37180" y="623526"/>
                      <a:pt x="63850" y="638766"/>
                      <a:pt x="91472" y="653054"/>
                    </a:cubicBezTo>
                    <a:cubicBezTo>
                      <a:pt x="96235" y="655911"/>
                      <a:pt x="100045" y="654959"/>
                      <a:pt x="103855" y="652101"/>
                    </a:cubicBezTo>
                    <a:cubicBezTo>
                      <a:pt x="111475" y="647339"/>
                      <a:pt x="119095" y="642576"/>
                      <a:pt x="125762" y="635909"/>
                    </a:cubicBezTo>
                    <a:cubicBezTo>
                      <a:pt x="157195" y="607334"/>
                      <a:pt x="192437" y="582569"/>
                      <a:pt x="230537" y="564471"/>
                    </a:cubicBezTo>
                    <a:cubicBezTo>
                      <a:pt x="299117" y="532086"/>
                      <a:pt x="349600" y="481604"/>
                      <a:pt x="389605" y="418739"/>
                    </a:cubicBezTo>
                    <a:cubicBezTo>
                      <a:pt x="395320" y="409214"/>
                      <a:pt x="402940" y="401594"/>
                      <a:pt x="411512" y="394926"/>
                    </a:cubicBezTo>
                    <a:cubicBezTo>
                      <a:pt x="440087" y="373971"/>
                      <a:pt x="459137" y="347301"/>
                      <a:pt x="457232" y="309201"/>
                    </a:cubicBezTo>
                    <a:cubicBezTo>
                      <a:pt x="456280" y="301581"/>
                      <a:pt x="458185" y="293009"/>
                      <a:pt x="458185" y="285389"/>
                    </a:cubicBezTo>
                    <a:cubicBezTo>
                      <a:pt x="459137" y="258719"/>
                      <a:pt x="464853" y="233001"/>
                      <a:pt x="479140" y="208236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77D0132E-C2A3-4513-98E6-786D89F3B82D}"/>
                  </a:ext>
                </a:extLst>
              </p:cNvPr>
              <p:cNvSpPr/>
              <p:nvPr/>
            </p:nvSpPr>
            <p:spPr>
              <a:xfrm rot="17768057">
                <a:off x="9689499" y="3875507"/>
                <a:ext cx="295090" cy="330194"/>
              </a:xfrm>
              <a:custGeom>
                <a:avLst/>
                <a:gdLst>
                  <a:gd name="connsiteX0" fmla="*/ 338788 w 418090"/>
                  <a:gd name="connsiteY0" fmla="*/ 461010 h 467825"/>
                  <a:gd name="connsiteX1" fmla="*/ 348313 w 418090"/>
                  <a:gd name="connsiteY1" fmla="*/ 467678 h 467825"/>
                  <a:gd name="connsiteX2" fmla="*/ 416893 w 418090"/>
                  <a:gd name="connsiteY2" fmla="*/ 373380 h 467825"/>
                  <a:gd name="connsiteX3" fmla="*/ 405463 w 418090"/>
                  <a:gd name="connsiteY3" fmla="*/ 308610 h 467825"/>
                  <a:gd name="connsiteX4" fmla="*/ 393081 w 418090"/>
                  <a:gd name="connsiteY4" fmla="*/ 291465 h 467825"/>
                  <a:gd name="connsiteX5" fmla="*/ 377841 w 418090"/>
                  <a:gd name="connsiteY5" fmla="*/ 243840 h 467825"/>
                  <a:gd name="connsiteX6" fmla="*/ 396891 w 418090"/>
                  <a:gd name="connsiteY6" fmla="*/ 214313 h 467825"/>
                  <a:gd name="connsiteX7" fmla="*/ 390223 w 418090"/>
                  <a:gd name="connsiteY7" fmla="*/ 189548 h 467825"/>
                  <a:gd name="connsiteX8" fmla="*/ 352123 w 418090"/>
                  <a:gd name="connsiteY8" fmla="*/ 182880 h 467825"/>
                  <a:gd name="connsiteX9" fmla="*/ 257826 w 418090"/>
                  <a:gd name="connsiteY9" fmla="*/ 159067 h 467825"/>
                  <a:gd name="connsiteX10" fmla="*/ 220678 w 418090"/>
                  <a:gd name="connsiteY10" fmla="*/ 101917 h 467825"/>
                  <a:gd name="connsiteX11" fmla="*/ 195913 w 418090"/>
                  <a:gd name="connsiteY11" fmla="*/ 70485 h 467825"/>
                  <a:gd name="connsiteX12" fmla="*/ 174958 w 418090"/>
                  <a:gd name="connsiteY12" fmla="*/ 65723 h 467825"/>
                  <a:gd name="connsiteX13" fmla="*/ 66373 w 418090"/>
                  <a:gd name="connsiteY13" fmla="*/ 9525 h 467825"/>
                  <a:gd name="connsiteX14" fmla="*/ 45418 w 418090"/>
                  <a:gd name="connsiteY14" fmla="*/ 0 h 467825"/>
                  <a:gd name="connsiteX15" fmla="*/ 39703 w 418090"/>
                  <a:gd name="connsiteY15" fmla="*/ 1905 h 467825"/>
                  <a:gd name="connsiteX16" fmla="*/ 1603 w 418090"/>
                  <a:gd name="connsiteY16" fmla="*/ 34290 h 467825"/>
                  <a:gd name="connsiteX17" fmla="*/ 4461 w 418090"/>
                  <a:gd name="connsiteY17" fmla="*/ 43815 h 467825"/>
                  <a:gd name="connsiteX18" fmla="*/ 90186 w 418090"/>
                  <a:gd name="connsiteY18" fmla="*/ 239077 h 467825"/>
                  <a:gd name="connsiteX19" fmla="*/ 144478 w 418090"/>
                  <a:gd name="connsiteY19" fmla="*/ 297180 h 467825"/>
                  <a:gd name="connsiteX20" fmla="*/ 213058 w 418090"/>
                  <a:gd name="connsiteY20" fmla="*/ 313373 h 467825"/>
                  <a:gd name="connsiteX21" fmla="*/ 305451 w 418090"/>
                  <a:gd name="connsiteY21" fmla="*/ 393382 h 467825"/>
                  <a:gd name="connsiteX22" fmla="*/ 338788 w 418090"/>
                  <a:gd name="connsiteY22" fmla="*/ 461010 h 46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8090" h="467825">
                    <a:moveTo>
                      <a:pt x="338788" y="461010"/>
                    </a:moveTo>
                    <a:cubicBezTo>
                      <a:pt x="340693" y="464820"/>
                      <a:pt x="341646" y="468630"/>
                      <a:pt x="348313" y="467678"/>
                    </a:cubicBezTo>
                    <a:cubicBezTo>
                      <a:pt x="402606" y="457200"/>
                      <a:pt x="423561" y="427673"/>
                      <a:pt x="416893" y="373380"/>
                    </a:cubicBezTo>
                    <a:cubicBezTo>
                      <a:pt x="414036" y="351473"/>
                      <a:pt x="408321" y="330517"/>
                      <a:pt x="405463" y="308610"/>
                    </a:cubicBezTo>
                    <a:cubicBezTo>
                      <a:pt x="404511" y="300990"/>
                      <a:pt x="400701" y="295275"/>
                      <a:pt x="393081" y="291465"/>
                    </a:cubicBezTo>
                    <a:cubicBezTo>
                      <a:pt x="373078" y="280035"/>
                      <a:pt x="368316" y="264795"/>
                      <a:pt x="377841" y="243840"/>
                    </a:cubicBezTo>
                    <a:cubicBezTo>
                      <a:pt x="382603" y="233363"/>
                      <a:pt x="387366" y="222885"/>
                      <a:pt x="396891" y="214313"/>
                    </a:cubicBezTo>
                    <a:cubicBezTo>
                      <a:pt x="410226" y="202882"/>
                      <a:pt x="408321" y="194310"/>
                      <a:pt x="390223" y="189548"/>
                    </a:cubicBezTo>
                    <a:cubicBezTo>
                      <a:pt x="377841" y="186690"/>
                      <a:pt x="365458" y="184785"/>
                      <a:pt x="352123" y="182880"/>
                    </a:cubicBezTo>
                    <a:cubicBezTo>
                      <a:pt x="319738" y="178117"/>
                      <a:pt x="287353" y="174307"/>
                      <a:pt x="257826" y="159067"/>
                    </a:cubicBezTo>
                    <a:cubicBezTo>
                      <a:pt x="234013" y="146685"/>
                      <a:pt x="221631" y="128588"/>
                      <a:pt x="220678" y="101917"/>
                    </a:cubicBezTo>
                    <a:cubicBezTo>
                      <a:pt x="219726" y="82867"/>
                      <a:pt x="214011" y="75248"/>
                      <a:pt x="195913" y="70485"/>
                    </a:cubicBezTo>
                    <a:cubicBezTo>
                      <a:pt x="189246" y="68580"/>
                      <a:pt x="181626" y="66675"/>
                      <a:pt x="174958" y="65723"/>
                    </a:cubicBezTo>
                    <a:cubicBezTo>
                      <a:pt x="133048" y="58102"/>
                      <a:pt x="95901" y="40957"/>
                      <a:pt x="66373" y="9525"/>
                    </a:cubicBezTo>
                    <a:cubicBezTo>
                      <a:pt x="60658" y="3810"/>
                      <a:pt x="54943" y="0"/>
                      <a:pt x="45418" y="0"/>
                    </a:cubicBezTo>
                    <a:cubicBezTo>
                      <a:pt x="43513" y="952"/>
                      <a:pt x="40656" y="952"/>
                      <a:pt x="39703" y="1905"/>
                    </a:cubicBezTo>
                    <a:cubicBezTo>
                      <a:pt x="22558" y="7620"/>
                      <a:pt x="13033" y="21907"/>
                      <a:pt x="1603" y="34290"/>
                    </a:cubicBezTo>
                    <a:cubicBezTo>
                      <a:pt x="-2207" y="38100"/>
                      <a:pt x="1603" y="40957"/>
                      <a:pt x="4461" y="43815"/>
                    </a:cubicBezTo>
                    <a:cubicBezTo>
                      <a:pt x="52086" y="100013"/>
                      <a:pt x="74946" y="168592"/>
                      <a:pt x="90186" y="239077"/>
                    </a:cubicBezTo>
                    <a:cubicBezTo>
                      <a:pt x="96853" y="271463"/>
                      <a:pt x="114951" y="289560"/>
                      <a:pt x="144478" y="297180"/>
                    </a:cubicBezTo>
                    <a:cubicBezTo>
                      <a:pt x="167338" y="302895"/>
                      <a:pt x="190198" y="307657"/>
                      <a:pt x="213058" y="313373"/>
                    </a:cubicBezTo>
                    <a:cubicBezTo>
                      <a:pt x="257826" y="323850"/>
                      <a:pt x="290211" y="348615"/>
                      <a:pt x="305451" y="393382"/>
                    </a:cubicBezTo>
                    <a:cubicBezTo>
                      <a:pt x="314976" y="416242"/>
                      <a:pt x="326406" y="439103"/>
                      <a:pt x="338788" y="461010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B893A59C-B1D9-44F0-93BD-54FD6EA37D4A}"/>
                  </a:ext>
                </a:extLst>
              </p:cNvPr>
              <p:cNvSpPr/>
              <p:nvPr/>
            </p:nvSpPr>
            <p:spPr>
              <a:xfrm>
                <a:off x="8294668" y="3542336"/>
                <a:ext cx="620514" cy="407233"/>
              </a:xfrm>
              <a:custGeom>
                <a:avLst/>
                <a:gdLst>
                  <a:gd name="connsiteX0" fmla="*/ 7620 w 879157"/>
                  <a:gd name="connsiteY0" fmla="*/ 531495 h 576976"/>
                  <a:gd name="connsiteX1" fmla="*/ 127635 w 879157"/>
                  <a:gd name="connsiteY1" fmla="*/ 575310 h 576976"/>
                  <a:gd name="connsiteX2" fmla="*/ 140017 w 879157"/>
                  <a:gd name="connsiteY2" fmla="*/ 574358 h 576976"/>
                  <a:gd name="connsiteX3" fmla="*/ 215265 w 879157"/>
                  <a:gd name="connsiteY3" fmla="*/ 481965 h 576976"/>
                  <a:gd name="connsiteX4" fmla="*/ 213360 w 879157"/>
                  <a:gd name="connsiteY4" fmla="*/ 473393 h 576976"/>
                  <a:gd name="connsiteX5" fmla="*/ 80963 w 879157"/>
                  <a:gd name="connsiteY5" fmla="*/ 407670 h 576976"/>
                  <a:gd name="connsiteX6" fmla="*/ 82867 w 879157"/>
                  <a:gd name="connsiteY6" fmla="*/ 404813 h 576976"/>
                  <a:gd name="connsiteX7" fmla="*/ 77153 w 879157"/>
                  <a:gd name="connsiteY7" fmla="*/ 403860 h 576976"/>
                  <a:gd name="connsiteX8" fmla="*/ 77153 w 879157"/>
                  <a:gd name="connsiteY8" fmla="*/ 403860 h 576976"/>
                  <a:gd name="connsiteX9" fmla="*/ 82867 w 879157"/>
                  <a:gd name="connsiteY9" fmla="*/ 404813 h 576976"/>
                  <a:gd name="connsiteX10" fmla="*/ 237173 w 879157"/>
                  <a:gd name="connsiteY10" fmla="*/ 430530 h 576976"/>
                  <a:gd name="connsiteX11" fmla="*/ 335280 w 879157"/>
                  <a:gd name="connsiteY11" fmla="*/ 393383 h 576976"/>
                  <a:gd name="connsiteX12" fmla="*/ 431483 w 879157"/>
                  <a:gd name="connsiteY12" fmla="*/ 289560 h 576976"/>
                  <a:gd name="connsiteX13" fmla="*/ 435293 w 879157"/>
                  <a:gd name="connsiteY13" fmla="*/ 271463 h 576976"/>
                  <a:gd name="connsiteX14" fmla="*/ 424815 w 879157"/>
                  <a:gd name="connsiteY14" fmla="*/ 213360 h 576976"/>
                  <a:gd name="connsiteX15" fmla="*/ 445770 w 879157"/>
                  <a:gd name="connsiteY15" fmla="*/ 70485 h 576976"/>
                  <a:gd name="connsiteX16" fmla="*/ 470535 w 879157"/>
                  <a:gd name="connsiteY16" fmla="*/ 236220 h 576976"/>
                  <a:gd name="connsiteX17" fmla="*/ 535305 w 879157"/>
                  <a:gd name="connsiteY17" fmla="*/ 101918 h 576976"/>
                  <a:gd name="connsiteX18" fmla="*/ 451485 w 879157"/>
                  <a:gd name="connsiteY18" fmla="*/ 327660 h 576976"/>
                  <a:gd name="connsiteX19" fmla="*/ 472440 w 879157"/>
                  <a:gd name="connsiteY19" fmla="*/ 330518 h 576976"/>
                  <a:gd name="connsiteX20" fmla="*/ 535305 w 879157"/>
                  <a:gd name="connsiteY20" fmla="*/ 305753 h 576976"/>
                  <a:gd name="connsiteX21" fmla="*/ 601980 w 879157"/>
                  <a:gd name="connsiteY21" fmla="*/ 266700 h 576976"/>
                  <a:gd name="connsiteX22" fmla="*/ 610552 w 879157"/>
                  <a:gd name="connsiteY22" fmla="*/ 259080 h 576976"/>
                  <a:gd name="connsiteX23" fmla="*/ 665798 w 879157"/>
                  <a:gd name="connsiteY23" fmla="*/ 208598 h 576976"/>
                  <a:gd name="connsiteX24" fmla="*/ 879158 w 879157"/>
                  <a:gd name="connsiteY24" fmla="*/ 81915 h 576976"/>
                  <a:gd name="connsiteX25" fmla="*/ 817245 w 879157"/>
                  <a:gd name="connsiteY25" fmla="*/ 46673 h 576976"/>
                  <a:gd name="connsiteX26" fmla="*/ 741998 w 879157"/>
                  <a:gd name="connsiteY26" fmla="*/ 63818 h 576976"/>
                  <a:gd name="connsiteX27" fmla="*/ 650558 w 879157"/>
                  <a:gd name="connsiteY27" fmla="*/ 71438 h 576976"/>
                  <a:gd name="connsiteX28" fmla="*/ 545783 w 879157"/>
                  <a:gd name="connsiteY28" fmla="*/ 30480 h 576976"/>
                  <a:gd name="connsiteX29" fmla="*/ 483870 w 879157"/>
                  <a:gd name="connsiteY29" fmla="*/ 6668 h 576976"/>
                  <a:gd name="connsiteX30" fmla="*/ 441008 w 879157"/>
                  <a:gd name="connsiteY30" fmla="*/ 0 h 576976"/>
                  <a:gd name="connsiteX31" fmla="*/ 362903 w 879157"/>
                  <a:gd name="connsiteY31" fmla="*/ 67628 h 576976"/>
                  <a:gd name="connsiteX32" fmla="*/ 331470 w 879157"/>
                  <a:gd name="connsiteY32" fmla="*/ 134303 h 576976"/>
                  <a:gd name="connsiteX33" fmla="*/ 260985 w 879157"/>
                  <a:gd name="connsiteY33" fmla="*/ 170498 h 576976"/>
                  <a:gd name="connsiteX34" fmla="*/ 200025 w 879157"/>
                  <a:gd name="connsiteY34" fmla="*/ 163830 h 576976"/>
                  <a:gd name="connsiteX35" fmla="*/ 89535 w 879157"/>
                  <a:gd name="connsiteY35" fmla="*/ 188595 h 576976"/>
                  <a:gd name="connsiteX36" fmla="*/ 32385 w 879157"/>
                  <a:gd name="connsiteY36" fmla="*/ 287655 h 576976"/>
                  <a:gd name="connsiteX37" fmla="*/ 13335 w 879157"/>
                  <a:gd name="connsiteY37" fmla="*/ 422910 h 576976"/>
                  <a:gd name="connsiteX38" fmla="*/ 0 w 879157"/>
                  <a:gd name="connsiteY38" fmla="*/ 518160 h 576976"/>
                  <a:gd name="connsiteX39" fmla="*/ 7620 w 879157"/>
                  <a:gd name="connsiteY39" fmla="*/ 531495 h 57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79157" h="576976">
                    <a:moveTo>
                      <a:pt x="7620" y="531495"/>
                    </a:moveTo>
                    <a:cubicBezTo>
                      <a:pt x="48578" y="543878"/>
                      <a:pt x="87630" y="560070"/>
                      <a:pt x="127635" y="575310"/>
                    </a:cubicBezTo>
                    <a:cubicBezTo>
                      <a:pt x="132398" y="577215"/>
                      <a:pt x="135255" y="578168"/>
                      <a:pt x="140017" y="574358"/>
                    </a:cubicBezTo>
                    <a:cubicBezTo>
                      <a:pt x="168592" y="546735"/>
                      <a:pt x="195262" y="516255"/>
                      <a:pt x="215265" y="481965"/>
                    </a:cubicBezTo>
                    <a:cubicBezTo>
                      <a:pt x="217170" y="479108"/>
                      <a:pt x="220980" y="475298"/>
                      <a:pt x="213360" y="473393"/>
                    </a:cubicBezTo>
                    <a:cubicBezTo>
                      <a:pt x="163830" y="461963"/>
                      <a:pt x="122873" y="434340"/>
                      <a:pt x="80963" y="407670"/>
                    </a:cubicBezTo>
                    <a:cubicBezTo>
                      <a:pt x="81915" y="406718"/>
                      <a:pt x="82867" y="405765"/>
                      <a:pt x="82867" y="404813"/>
                    </a:cubicBezTo>
                    <a:lnTo>
                      <a:pt x="77153" y="403860"/>
                    </a:lnTo>
                    <a:lnTo>
                      <a:pt x="77153" y="403860"/>
                    </a:lnTo>
                    <a:cubicBezTo>
                      <a:pt x="79057" y="401955"/>
                      <a:pt x="80963" y="402908"/>
                      <a:pt x="82867" y="404813"/>
                    </a:cubicBezTo>
                    <a:cubicBezTo>
                      <a:pt x="133350" y="420053"/>
                      <a:pt x="183833" y="427673"/>
                      <a:pt x="237173" y="430530"/>
                    </a:cubicBezTo>
                    <a:cubicBezTo>
                      <a:pt x="276225" y="432435"/>
                      <a:pt x="307658" y="418148"/>
                      <a:pt x="335280" y="393383"/>
                    </a:cubicBezTo>
                    <a:cubicBezTo>
                      <a:pt x="370523" y="361950"/>
                      <a:pt x="402908" y="327660"/>
                      <a:pt x="431483" y="289560"/>
                    </a:cubicBezTo>
                    <a:cubicBezTo>
                      <a:pt x="436245" y="283845"/>
                      <a:pt x="437198" y="278130"/>
                      <a:pt x="435293" y="271463"/>
                    </a:cubicBezTo>
                    <a:cubicBezTo>
                      <a:pt x="430530" y="252413"/>
                      <a:pt x="425768" y="233363"/>
                      <a:pt x="424815" y="213360"/>
                    </a:cubicBezTo>
                    <a:cubicBezTo>
                      <a:pt x="421958" y="163830"/>
                      <a:pt x="430530" y="117158"/>
                      <a:pt x="445770" y="70485"/>
                    </a:cubicBezTo>
                    <a:cubicBezTo>
                      <a:pt x="444818" y="126683"/>
                      <a:pt x="453390" y="181928"/>
                      <a:pt x="470535" y="236220"/>
                    </a:cubicBezTo>
                    <a:cubicBezTo>
                      <a:pt x="501015" y="194310"/>
                      <a:pt x="523875" y="150495"/>
                      <a:pt x="535305" y="101918"/>
                    </a:cubicBezTo>
                    <a:cubicBezTo>
                      <a:pt x="548640" y="192405"/>
                      <a:pt x="501968" y="260033"/>
                      <a:pt x="451485" y="327660"/>
                    </a:cubicBezTo>
                    <a:cubicBezTo>
                      <a:pt x="459105" y="328613"/>
                      <a:pt x="465773" y="329565"/>
                      <a:pt x="472440" y="330518"/>
                    </a:cubicBezTo>
                    <a:cubicBezTo>
                      <a:pt x="497205" y="331470"/>
                      <a:pt x="516255" y="320040"/>
                      <a:pt x="535305" y="305753"/>
                    </a:cubicBezTo>
                    <a:cubicBezTo>
                      <a:pt x="556260" y="290513"/>
                      <a:pt x="576263" y="273368"/>
                      <a:pt x="601980" y="266700"/>
                    </a:cubicBezTo>
                    <a:cubicBezTo>
                      <a:pt x="606743" y="265748"/>
                      <a:pt x="607695" y="261938"/>
                      <a:pt x="610552" y="259080"/>
                    </a:cubicBezTo>
                    <a:cubicBezTo>
                      <a:pt x="627698" y="240983"/>
                      <a:pt x="645795" y="223838"/>
                      <a:pt x="665798" y="208598"/>
                    </a:cubicBezTo>
                    <a:cubicBezTo>
                      <a:pt x="731520" y="158115"/>
                      <a:pt x="804863" y="119063"/>
                      <a:pt x="879158" y="81915"/>
                    </a:cubicBezTo>
                    <a:cubicBezTo>
                      <a:pt x="865823" y="57150"/>
                      <a:pt x="842963" y="49530"/>
                      <a:pt x="817245" y="46673"/>
                    </a:cubicBezTo>
                    <a:cubicBezTo>
                      <a:pt x="790575" y="43815"/>
                      <a:pt x="766763" y="55245"/>
                      <a:pt x="741998" y="63818"/>
                    </a:cubicBezTo>
                    <a:cubicBezTo>
                      <a:pt x="712470" y="75248"/>
                      <a:pt x="681990" y="82868"/>
                      <a:pt x="650558" y="71438"/>
                    </a:cubicBezTo>
                    <a:cubicBezTo>
                      <a:pt x="615315" y="60008"/>
                      <a:pt x="580073" y="46673"/>
                      <a:pt x="545783" y="30480"/>
                    </a:cubicBezTo>
                    <a:cubicBezTo>
                      <a:pt x="525780" y="20955"/>
                      <a:pt x="504825" y="12383"/>
                      <a:pt x="483870" y="6668"/>
                    </a:cubicBezTo>
                    <a:cubicBezTo>
                      <a:pt x="466725" y="2858"/>
                      <a:pt x="453390" y="0"/>
                      <a:pt x="441008" y="0"/>
                    </a:cubicBezTo>
                    <a:cubicBezTo>
                      <a:pt x="403860" y="0"/>
                      <a:pt x="381000" y="20955"/>
                      <a:pt x="362903" y="67628"/>
                    </a:cubicBezTo>
                    <a:cubicBezTo>
                      <a:pt x="354330" y="90488"/>
                      <a:pt x="346710" y="114300"/>
                      <a:pt x="331470" y="134303"/>
                    </a:cubicBezTo>
                    <a:cubicBezTo>
                      <a:pt x="314325" y="158115"/>
                      <a:pt x="291465" y="171450"/>
                      <a:pt x="260985" y="170498"/>
                    </a:cubicBezTo>
                    <a:cubicBezTo>
                      <a:pt x="240030" y="169545"/>
                      <a:pt x="220028" y="165735"/>
                      <a:pt x="200025" y="163830"/>
                    </a:cubicBezTo>
                    <a:cubicBezTo>
                      <a:pt x="160020" y="159068"/>
                      <a:pt x="121920" y="160973"/>
                      <a:pt x="89535" y="188595"/>
                    </a:cubicBezTo>
                    <a:cubicBezTo>
                      <a:pt x="58103" y="215265"/>
                      <a:pt x="40957" y="248603"/>
                      <a:pt x="32385" y="287655"/>
                    </a:cubicBezTo>
                    <a:cubicBezTo>
                      <a:pt x="22860" y="332423"/>
                      <a:pt x="21907" y="378143"/>
                      <a:pt x="13335" y="422910"/>
                    </a:cubicBezTo>
                    <a:cubicBezTo>
                      <a:pt x="7620" y="454343"/>
                      <a:pt x="2857" y="485775"/>
                      <a:pt x="0" y="518160"/>
                    </a:cubicBezTo>
                    <a:cubicBezTo>
                      <a:pt x="953" y="523875"/>
                      <a:pt x="-953" y="529590"/>
                      <a:pt x="7620" y="531495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11" name="Graphic 782">
                <a:extLst>
                  <a:ext uri="{FF2B5EF4-FFF2-40B4-BE49-F238E27FC236}">
                    <a16:creationId xmlns:a16="http://schemas.microsoft.com/office/drawing/2014/main" id="{EEADAF88-78B1-4DEC-8333-4032B92C4CA3}"/>
                  </a:ext>
                </a:extLst>
              </p:cNvPr>
              <p:cNvGrpSpPr/>
              <p:nvPr/>
            </p:nvGrpSpPr>
            <p:grpSpPr>
              <a:xfrm>
                <a:off x="8341216" y="3213336"/>
                <a:ext cx="1850851" cy="875513"/>
                <a:chOff x="709612" y="881062"/>
                <a:chExt cx="10772775" cy="5095875"/>
              </a:xfrm>
            </p:grpSpPr>
            <p:sp>
              <p:nvSpPr>
                <p:cNvPr id="527" name="Freeform: Shape 526">
                  <a:extLst>
                    <a:ext uri="{FF2B5EF4-FFF2-40B4-BE49-F238E27FC236}">
                      <a16:creationId xmlns:a16="http://schemas.microsoft.com/office/drawing/2014/main" id="{009AC65B-410F-4408-B52E-68C94C8F9742}"/>
                    </a:ext>
                  </a:extLst>
                </p:cNvPr>
                <p:cNvSpPr/>
                <p:nvPr/>
              </p:nvSpPr>
              <p:spPr>
                <a:xfrm>
                  <a:off x="710031" y="880581"/>
                  <a:ext cx="10774398" cy="5097496"/>
                </a:xfrm>
                <a:custGeom>
                  <a:avLst/>
                  <a:gdLst>
                    <a:gd name="connsiteX0" fmla="*/ 10688535 w 10774398"/>
                    <a:gd name="connsiteY0" fmla="*/ 2280766 h 5097496"/>
                    <a:gd name="connsiteX1" fmla="*/ 10658056 w 10774398"/>
                    <a:gd name="connsiteY1" fmla="*/ 2211233 h 5097496"/>
                    <a:gd name="connsiteX2" fmla="*/ 10658056 w 10774398"/>
                    <a:gd name="connsiteY2" fmla="*/ 1826423 h 5097496"/>
                    <a:gd name="connsiteX3" fmla="*/ 10513276 w 10774398"/>
                    <a:gd name="connsiteY3" fmla="*/ 1534006 h 5097496"/>
                    <a:gd name="connsiteX4" fmla="*/ 10402785 w 10774398"/>
                    <a:gd name="connsiteY4" fmla="*/ 1138718 h 5097496"/>
                    <a:gd name="connsiteX5" fmla="*/ 10239908 w 10774398"/>
                    <a:gd name="connsiteY5" fmla="*/ 744383 h 5097496"/>
                    <a:gd name="connsiteX6" fmla="*/ 9949395 w 10774398"/>
                    <a:gd name="connsiteY6" fmla="*/ 688186 h 5097496"/>
                    <a:gd name="connsiteX7" fmla="*/ 9692220 w 10774398"/>
                    <a:gd name="connsiteY7" fmla="*/ 771053 h 5097496"/>
                    <a:gd name="connsiteX8" fmla="*/ 9742703 w 10774398"/>
                    <a:gd name="connsiteY8" fmla="*/ 643418 h 5097496"/>
                    <a:gd name="connsiteX9" fmla="*/ 9689363 w 10774398"/>
                    <a:gd name="connsiteY9" fmla="*/ 330998 h 5097496"/>
                    <a:gd name="connsiteX10" fmla="*/ 9448381 w 10774398"/>
                    <a:gd name="connsiteY10" fmla="*/ 320521 h 5097496"/>
                    <a:gd name="connsiteX11" fmla="*/ 9126436 w 10774398"/>
                    <a:gd name="connsiteY11" fmla="*/ 505306 h 5097496"/>
                    <a:gd name="connsiteX12" fmla="*/ 8502548 w 10774398"/>
                    <a:gd name="connsiteY12" fmla="*/ 899641 h 5097496"/>
                    <a:gd name="connsiteX13" fmla="*/ 7882471 w 10774398"/>
                    <a:gd name="connsiteY13" fmla="*/ 1299691 h 5097496"/>
                    <a:gd name="connsiteX14" fmla="*/ 7698638 w 10774398"/>
                    <a:gd name="connsiteY14" fmla="*/ 1164436 h 5097496"/>
                    <a:gd name="connsiteX15" fmla="*/ 7479563 w 10774398"/>
                    <a:gd name="connsiteY15" fmla="*/ 883448 h 5097496"/>
                    <a:gd name="connsiteX16" fmla="*/ 6760426 w 10774398"/>
                    <a:gd name="connsiteY16" fmla="*/ 258608 h 5097496"/>
                    <a:gd name="connsiteX17" fmla="*/ 5886983 w 10774398"/>
                    <a:gd name="connsiteY17" fmla="*/ 50011 h 5097496"/>
                    <a:gd name="connsiteX18" fmla="*/ 4813516 w 10774398"/>
                    <a:gd name="connsiteY18" fmla="*/ 481 h 5097496"/>
                    <a:gd name="connsiteX19" fmla="*/ 3823868 w 10774398"/>
                    <a:gd name="connsiteY19" fmla="*/ 152881 h 5097496"/>
                    <a:gd name="connsiteX20" fmla="*/ 1815046 w 10774398"/>
                    <a:gd name="connsiteY20" fmla="*/ 1336838 h 5097496"/>
                    <a:gd name="connsiteX21" fmla="*/ 1281646 w 10774398"/>
                    <a:gd name="connsiteY21" fmla="*/ 1926436 h 5097496"/>
                    <a:gd name="connsiteX22" fmla="*/ 1282598 w 10774398"/>
                    <a:gd name="connsiteY22" fmla="*/ 1934056 h 5097496"/>
                    <a:gd name="connsiteX23" fmla="*/ 1134008 w 10774398"/>
                    <a:gd name="connsiteY23" fmla="*/ 2170276 h 5097496"/>
                    <a:gd name="connsiteX24" fmla="*/ 953986 w 10774398"/>
                    <a:gd name="connsiteY24" fmla="*/ 2450311 h 5097496"/>
                    <a:gd name="connsiteX25" fmla="*/ 586321 w 10774398"/>
                    <a:gd name="connsiteY25" fmla="*/ 3554258 h 5097496"/>
                    <a:gd name="connsiteX26" fmla="*/ 566318 w 10774398"/>
                    <a:gd name="connsiteY26" fmla="*/ 3827626 h 5097496"/>
                    <a:gd name="connsiteX27" fmla="*/ 447256 w 10774398"/>
                    <a:gd name="connsiteY27" fmla="*/ 4036223 h 5097496"/>
                    <a:gd name="connsiteX28" fmla="*/ 24346 w 10774398"/>
                    <a:gd name="connsiteY28" fmla="*/ 4509616 h 5097496"/>
                    <a:gd name="connsiteX29" fmla="*/ 148171 w 10774398"/>
                    <a:gd name="connsiteY29" fmla="*/ 4879186 h 5097496"/>
                    <a:gd name="connsiteX30" fmla="*/ 909218 w 10774398"/>
                    <a:gd name="connsiteY30" fmla="*/ 5001106 h 5097496"/>
                    <a:gd name="connsiteX31" fmla="*/ 1658836 w 10774398"/>
                    <a:gd name="connsiteY31" fmla="*/ 4841086 h 5097496"/>
                    <a:gd name="connsiteX32" fmla="*/ 2049361 w 10774398"/>
                    <a:gd name="connsiteY32" fmla="*/ 4997296 h 5097496"/>
                    <a:gd name="connsiteX33" fmla="*/ 2862796 w 10774398"/>
                    <a:gd name="connsiteY33" fmla="*/ 5080163 h 5097496"/>
                    <a:gd name="connsiteX34" fmla="*/ 3389528 w 10774398"/>
                    <a:gd name="connsiteY34" fmla="*/ 4881091 h 5097496"/>
                    <a:gd name="connsiteX35" fmla="*/ 4171531 w 10774398"/>
                    <a:gd name="connsiteY35" fmla="*/ 4682971 h 5097496"/>
                    <a:gd name="connsiteX36" fmla="*/ 4742078 w 10774398"/>
                    <a:gd name="connsiteY36" fmla="*/ 4801081 h 5097496"/>
                    <a:gd name="connsiteX37" fmla="*/ 5238331 w 10774398"/>
                    <a:gd name="connsiteY37" fmla="*/ 4750599 h 5097496"/>
                    <a:gd name="connsiteX38" fmla="*/ 5489791 w 10774398"/>
                    <a:gd name="connsiteY38" fmla="*/ 4823941 h 5097496"/>
                    <a:gd name="connsiteX39" fmla="*/ 5649811 w 10774398"/>
                    <a:gd name="connsiteY39" fmla="*/ 4922049 h 5097496"/>
                    <a:gd name="connsiteX40" fmla="*/ 5885079 w 10774398"/>
                    <a:gd name="connsiteY40" fmla="*/ 4925858 h 5097496"/>
                    <a:gd name="connsiteX41" fmla="*/ 7731976 w 10774398"/>
                    <a:gd name="connsiteY41" fmla="*/ 4925858 h 5097496"/>
                    <a:gd name="connsiteX42" fmla="*/ 8235848 w 10774398"/>
                    <a:gd name="connsiteY42" fmla="*/ 4949671 h 5097496"/>
                    <a:gd name="connsiteX43" fmla="*/ 8714003 w 10774398"/>
                    <a:gd name="connsiteY43" fmla="*/ 4928716 h 5097496"/>
                    <a:gd name="connsiteX44" fmla="*/ 9124531 w 10774398"/>
                    <a:gd name="connsiteY44" fmla="*/ 4414366 h 5097496"/>
                    <a:gd name="connsiteX45" fmla="*/ 8740673 w 10774398"/>
                    <a:gd name="connsiteY45" fmla="*/ 3912398 h 5097496"/>
                    <a:gd name="connsiteX46" fmla="*/ 8389200 w 10774398"/>
                    <a:gd name="connsiteY46" fmla="*/ 3399001 h 5097496"/>
                    <a:gd name="connsiteX47" fmla="*/ 8584463 w 10774398"/>
                    <a:gd name="connsiteY47" fmla="*/ 3058958 h 5097496"/>
                    <a:gd name="connsiteX48" fmla="*/ 8770200 w 10774398"/>
                    <a:gd name="connsiteY48" fmla="*/ 2981806 h 5097496"/>
                    <a:gd name="connsiteX49" fmla="*/ 9053093 w 10774398"/>
                    <a:gd name="connsiteY49" fmla="*/ 2906558 h 5097496"/>
                    <a:gd name="connsiteX50" fmla="*/ 9395993 w 10774398"/>
                    <a:gd name="connsiteY50" fmla="*/ 2822738 h 5097496"/>
                    <a:gd name="connsiteX51" fmla="*/ 9959873 w 10774398"/>
                    <a:gd name="connsiteY51" fmla="*/ 3037051 h 5097496"/>
                    <a:gd name="connsiteX52" fmla="*/ 10251339 w 10774398"/>
                    <a:gd name="connsiteY52" fmla="*/ 3095153 h 5097496"/>
                    <a:gd name="connsiteX53" fmla="*/ 10765689 w 10774398"/>
                    <a:gd name="connsiteY53" fmla="*/ 2601758 h 5097496"/>
                    <a:gd name="connsiteX54" fmla="*/ 10688535 w 10774398"/>
                    <a:gd name="connsiteY54" fmla="*/ 2280766 h 5097496"/>
                    <a:gd name="connsiteX55" fmla="*/ 7149046 w 10774398"/>
                    <a:gd name="connsiteY55" fmla="*/ 595793 h 5097496"/>
                    <a:gd name="connsiteX56" fmla="*/ 7145236 w 10774398"/>
                    <a:gd name="connsiteY56" fmla="*/ 599603 h 5097496"/>
                    <a:gd name="connsiteX57" fmla="*/ 7139521 w 10774398"/>
                    <a:gd name="connsiteY57" fmla="*/ 591031 h 5097496"/>
                    <a:gd name="connsiteX58" fmla="*/ 7149046 w 10774398"/>
                    <a:gd name="connsiteY58" fmla="*/ 595793 h 5097496"/>
                    <a:gd name="connsiteX59" fmla="*/ 6769951 w 10774398"/>
                    <a:gd name="connsiteY59" fmla="*/ 544358 h 5097496"/>
                    <a:gd name="connsiteX60" fmla="*/ 6769951 w 10774398"/>
                    <a:gd name="connsiteY60" fmla="*/ 544358 h 5097496"/>
                    <a:gd name="connsiteX61" fmla="*/ 6769951 w 10774398"/>
                    <a:gd name="connsiteY61" fmla="*/ 544358 h 5097496"/>
                    <a:gd name="connsiteX62" fmla="*/ 6769951 w 10774398"/>
                    <a:gd name="connsiteY62" fmla="*/ 544358 h 5097496"/>
                    <a:gd name="connsiteX63" fmla="*/ 6769951 w 10774398"/>
                    <a:gd name="connsiteY63" fmla="*/ 544358 h 5097496"/>
                    <a:gd name="connsiteX64" fmla="*/ 6769951 w 10774398"/>
                    <a:gd name="connsiteY64" fmla="*/ 544358 h 5097496"/>
                    <a:gd name="connsiteX65" fmla="*/ 6049861 w 10774398"/>
                    <a:gd name="connsiteY65" fmla="*/ 180503 h 5097496"/>
                    <a:gd name="connsiteX66" fmla="*/ 6049861 w 10774398"/>
                    <a:gd name="connsiteY66" fmla="*/ 180503 h 5097496"/>
                    <a:gd name="connsiteX67" fmla="*/ 6049861 w 10774398"/>
                    <a:gd name="connsiteY67" fmla="*/ 180503 h 5097496"/>
                    <a:gd name="connsiteX68" fmla="*/ 6049861 w 10774398"/>
                    <a:gd name="connsiteY68" fmla="*/ 180503 h 5097496"/>
                    <a:gd name="connsiteX69" fmla="*/ 6027001 w 10774398"/>
                    <a:gd name="connsiteY69" fmla="*/ 183361 h 5097496"/>
                    <a:gd name="connsiteX70" fmla="*/ 6027001 w 10774398"/>
                    <a:gd name="connsiteY70" fmla="*/ 183361 h 5097496"/>
                    <a:gd name="connsiteX71" fmla="*/ 6025096 w 10774398"/>
                    <a:gd name="connsiteY71" fmla="*/ 183361 h 5097496"/>
                    <a:gd name="connsiteX72" fmla="*/ 6027001 w 10774398"/>
                    <a:gd name="connsiteY72" fmla="*/ 183361 h 5097496"/>
                    <a:gd name="connsiteX73" fmla="*/ 4803038 w 10774398"/>
                    <a:gd name="connsiteY73" fmla="*/ 58583 h 5097496"/>
                    <a:gd name="connsiteX74" fmla="*/ 4808753 w 10774398"/>
                    <a:gd name="connsiteY74" fmla="*/ 58583 h 5097496"/>
                    <a:gd name="connsiteX75" fmla="*/ 4803038 w 10774398"/>
                    <a:gd name="connsiteY75" fmla="*/ 61441 h 5097496"/>
                    <a:gd name="connsiteX76" fmla="*/ 4803038 w 10774398"/>
                    <a:gd name="connsiteY76" fmla="*/ 58583 h 5097496"/>
                    <a:gd name="connsiteX77" fmla="*/ 3474301 w 10774398"/>
                    <a:gd name="connsiteY77" fmla="*/ 296708 h 5097496"/>
                    <a:gd name="connsiteX78" fmla="*/ 3474301 w 10774398"/>
                    <a:gd name="connsiteY78" fmla="*/ 296708 h 5097496"/>
                    <a:gd name="connsiteX79" fmla="*/ 3474301 w 10774398"/>
                    <a:gd name="connsiteY79" fmla="*/ 296708 h 5097496"/>
                    <a:gd name="connsiteX80" fmla="*/ 3474301 w 10774398"/>
                    <a:gd name="connsiteY80" fmla="*/ 296708 h 5097496"/>
                    <a:gd name="connsiteX81" fmla="*/ 3474301 w 10774398"/>
                    <a:gd name="connsiteY81" fmla="*/ 296708 h 5097496"/>
                    <a:gd name="connsiteX82" fmla="*/ 3104731 w 10774398"/>
                    <a:gd name="connsiteY82" fmla="*/ 456728 h 5097496"/>
                    <a:gd name="connsiteX83" fmla="*/ 3099968 w 10774398"/>
                    <a:gd name="connsiteY83" fmla="*/ 459586 h 5097496"/>
                    <a:gd name="connsiteX84" fmla="*/ 3099016 w 10774398"/>
                    <a:gd name="connsiteY84" fmla="*/ 459586 h 5097496"/>
                    <a:gd name="connsiteX85" fmla="*/ 3104731 w 10774398"/>
                    <a:gd name="connsiteY85" fmla="*/ 456728 h 5097496"/>
                    <a:gd name="connsiteX86" fmla="*/ 2638006 w 10774398"/>
                    <a:gd name="connsiteY86" fmla="*/ 745336 h 5097496"/>
                    <a:gd name="connsiteX87" fmla="*/ 2637053 w 10774398"/>
                    <a:gd name="connsiteY87" fmla="*/ 746288 h 5097496"/>
                    <a:gd name="connsiteX88" fmla="*/ 2637053 w 10774398"/>
                    <a:gd name="connsiteY88" fmla="*/ 745336 h 5097496"/>
                    <a:gd name="connsiteX89" fmla="*/ 2638006 w 10774398"/>
                    <a:gd name="connsiteY89" fmla="*/ 745336 h 5097496"/>
                    <a:gd name="connsiteX90" fmla="*/ 684428 w 10774398"/>
                    <a:gd name="connsiteY90" fmla="*/ 3258983 h 5097496"/>
                    <a:gd name="connsiteX91" fmla="*/ 684428 w 10774398"/>
                    <a:gd name="connsiteY91" fmla="*/ 3258983 h 5097496"/>
                    <a:gd name="connsiteX92" fmla="*/ 684428 w 10774398"/>
                    <a:gd name="connsiteY92" fmla="*/ 3258983 h 5097496"/>
                    <a:gd name="connsiteX93" fmla="*/ 684428 w 10774398"/>
                    <a:gd name="connsiteY93" fmla="*/ 3258983 h 5097496"/>
                    <a:gd name="connsiteX94" fmla="*/ 616801 w 10774398"/>
                    <a:gd name="connsiteY94" fmla="*/ 3449483 h 5097496"/>
                    <a:gd name="connsiteX95" fmla="*/ 616801 w 10774398"/>
                    <a:gd name="connsiteY95" fmla="*/ 3449483 h 5097496"/>
                    <a:gd name="connsiteX96" fmla="*/ 616801 w 10774398"/>
                    <a:gd name="connsiteY96" fmla="*/ 3449483 h 5097496"/>
                    <a:gd name="connsiteX97" fmla="*/ 616801 w 10774398"/>
                    <a:gd name="connsiteY97" fmla="*/ 3449483 h 5097496"/>
                    <a:gd name="connsiteX98" fmla="*/ 605371 w 10774398"/>
                    <a:gd name="connsiteY98" fmla="*/ 3810481 h 5097496"/>
                    <a:gd name="connsiteX99" fmla="*/ 605371 w 10774398"/>
                    <a:gd name="connsiteY99" fmla="*/ 3811433 h 5097496"/>
                    <a:gd name="connsiteX100" fmla="*/ 609181 w 10774398"/>
                    <a:gd name="connsiteY100" fmla="*/ 3810481 h 5097496"/>
                    <a:gd name="connsiteX101" fmla="*/ 608228 w 10774398"/>
                    <a:gd name="connsiteY101" fmla="*/ 3813338 h 5097496"/>
                    <a:gd name="connsiteX102" fmla="*/ 605371 w 10774398"/>
                    <a:gd name="connsiteY102" fmla="*/ 3811433 h 5097496"/>
                    <a:gd name="connsiteX103" fmla="*/ 605371 w 10774398"/>
                    <a:gd name="connsiteY103" fmla="*/ 3810481 h 5097496"/>
                    <a:gd name="connsiteX104" fmla="*/ 605371 w 10774398"/>
                    <a:gd name="connsiteY104" fmla="*/ 3810481 h 5097496"/>
                    <a:gd name="connsiteX105" fmla="*/ 1701698 w 10774398"/>
                    <a:gd name="connsiteY105" fmla="*/ 4805844 h 5097496"/>
                    <a:gd name="connsiteX106" fmla="*/ 1706461 w 10774398"/>
                    <a:gd name="connsiteY106" fmla="*/ 4806796 h 5097496"/>
                    <a:gd name="connsiteX107" fmla="*/ 1715033 w 10774398"/>
                    <a:gd name="connsiteY107" fmla="*/ 4810606 h 5097496"/>
                    <a:gd name="connsiteX108" fmla="*/ 1701698 w 10774398"/>
                    <a:gd name="connsiteY108" fmla="*/ 4805844 h 5097496"/>
                    <a:gd name="connsiteX109" fmla="*/ 4550626 w 10774398"/>
                    <a:gd name="connsiteY109" fmla="*/ 4796319 h 5097496"/>
                    <a:gd name="connsiteX110" fmla="*/ 4548721 w 10774398"/>
                    <a:gd name="connsiteY110" fmla="*/ 4796319 h 5097496"/>
                    <a:gd name="connsiteX111" fmla="*/ 4550626 w 10774398"/>
                    <a:gd name="connsiteY111" fmla="*/ 4796319 h 5097496"/>
                    <a:gd name="connsiteX112" fmla="*/ 4550626 w 10774398"/>
                    <a:gd name="connsiteY112" fmla="*/ 4796319 h 5097496"/>
                    <a:gd name="connsiteX113" fmla="*/ 5526938 w 10774398"/>
                    <a:gd name="connsiteY113" fmla="*/ 4767744 h 5097496"/>
                    <a:gd name="connsiteX114" fmla="*/ 5526938 w 10774398"/>
                    <a:gd name="connsiteY114" fmla="*/ 4766791 h 5097496"/>
                    <a:gd name="connsiteX115" fmla="*/ 5526938 w 10774398"/>
                    <a:gd name="connsiteY115" fmla="*/ 4767744 h 5097496"/>
                    <a:gd name="connsiteX116" fmla="*/ 5526938 w 10774398"/>
                    <a:gd name="connsiteY116" fmla="*/ 4767744 h 5097496"/>
                    <a:gd name="connsiteX117" fmla="*/ 5540273 w 10774398"/>
                    <a:gd name="connsiteY117" fmla="*/ 4661063 h 5097496"/>
                    <a:gd name="connsiteX118" fmla="*/ 5539321 w 10774398"/>
                    <a:gd name="connsiteY118" fmla="*/ 4660111 h 5097496"/>
                    <a:gd name="connsiteX119" fmla="*/ 5540273 w 10774398"/>
                    <a:gd name="connsiteY119" fmla="*/ 4660111 h 5097496"/>
                    <a:gd name="connsiteX120" fmla="*/ 5540273 w 10774398"/>
                    <a:gd name="connsiteY120" fmla="*/ 4661063 h 5097496"/>
                    <a:gd name="connsiteX121" fmla="*/ 5540273 w 10774398"/>
                    <a:gd name="connsiteY121" fmla="*/ 4661063 h 5097496"/>
                    <a:gd name="connsiteX122" fmla="*/ 5540273 w 10774398"/>
                    <a:gd name="connsiteY122" fmla="*/ 4661063 h 5097496"/>
                    <a:gd name="connsiteX123" fmla="*/ 5903176 w 10774398"/>
                    <a:gd name="connsiteY123" fmla="*/ 4887758 h 5097496"/>
                    <a:gd name="connsiteX124" fmla="*/ 5903176 w 10774398"/>
                    <a:gd name="connsiteY124" fmla="*/ 4887758 h 5097496"/>
                    <a:gd name="connsiteX125" fmla="*/ 5904129 w 10774398"/>
                    <a:gd name="connsiteY125" fmla="*/ 4887758 h 5097496"/>
                    <a:gd name="connsiteX126" fmla="*/ 5904129 w 10774398"/>
                    <a:gd name="connsiteY126" fmla="*/ 4888711 h 5097496"/>
                    <a:gd name="connsiteX127" fmla="*/ 5903176 w 10774398"/>
                    <a:gd name="connsiteY127" fmla="*/ 4887758 h 5097496"/>
                    <a:gd name="connsiteX128" fmla="*/ 6241313 w 10774398"/>
                    <a:gd name="connsiteY128" fmla="*/ 4900141 h 5097496"/>
                    <a:gd name="connsiteX129" fmla="*/ 6243218 w 10774398"/>
                    <a:gd name="connsiteY129" fmla="*/ 4900141 h 5097496"/>
                    <a:gd name="connsiteX130" fmla="*/ 6241313 w 10774398"/>
                    <a:gd name="connsiteY130" fmla="*/ 4900141 h 5097496"/>
                    <a:gd name="connsiteX131" fmla="*/ 6440386 w 10774398"/>
                    <a:gd name="connsiteY131" fmla="*/ 4880138 h 5097496"/>
                    <a:gd name="connsiteX132" fmla="*/ 6441338 w 10774398"/>
                    <a:gd name="connsiteY132" fmla="*/ 4880138 h 5097496"/>
                    <a:gd name="connsiteX133" fmla="*/ 6440386 w 10774398"/>
                    <a:gd name="connsiteY133" fmla="*/ 4880138 h 5097496"/>
                    <a:gd name="connsiteX134" fmla="*/ 8655900 w 10774398"/>
                    <a:gd name="connsiteY134" fmla="*/ 4211484 h 5097496"/>
                    <a:gd name="connsiteX135" fmla="*/ 8655900 w 10774398"/>
                    <a:gd name="connsiteY135" fmla="*/ 4211484 h 5097496"/>
                    <a:gd name="connsiteX136" fmla="*/ 8653995 w 10774398"/>
                    <a:gd name="connsiteY136" fmla="*/ 4211484 h 5097496"/>
                    <a:gd name="connsiteX137" fmla="*/ 8655900 w 10774398"/>
                    <a:gd name="connsiteY137" fmla="*/ 4211484 h 5097496"/>
                    <a:gd name="connsiteX138" fmla="*/ 10617098 w 10774398"/>
                    <a:gd name="connsiteY138" fmla="*/ 1927388 h 5097496"/>
                    <a:gd name="connsiteX139" fmla="*/ 10618051 w 10774398"/>
                    <a:gd name="connsiteY139" fmla="*/ 1925483 h 5097496"/>
                    <a:gd name="connsiteX140" fmla="*/ 10619003 w 10774398"/>
                    <a:gd name="connsiteY140" fmla="*/ 1926436 h 5097496"/>
                    <a:gd name="connsiteX141" fmla="*/ 10616145 w 10774398"/>
                    <a:gd name="connsiteY141" fmla="*/ 1930246 h 5097496"/>
                    <a:gd name="connsiteX142" fmla="*/ 10617098 w 10774398"/>
                    <a:gd name="connsiteY142" fmla="*/ 1927388 h 5097496"/>
                    <a:gd name="connsiteX143" fmla="*/ 10617098 w 10774398"/>
                    <a:gd name="connsiteY143" fmla="*/ 1959773 h 5097496"/>
                    <a:gd name="connsiteX144" fmla="*/ 10617098 w 10774398"/>
                    <a:gd name="connsiteY144" fmla="*/ 1955011 h 5097496"/>
                    <a:gd name="connsiteX145" fmla="*/ 10618051 w 10774398"/>
                    <a:gd name="connsiteY145" fmla="*/ 1956916 h 5097496"/>
                    <a:gd name="connsiteX146" fmla="*/ 10617098 w 10774398"/>
                    <a:gd name="connsiteY146" fmla="*/ 1959773 h 509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10774398" h="5097496">
                      <a:moveTo>
                        <a:pt x="10688535" y="2280766"/>
                      </a:moveTo>
                      <a:cubicBezTo>
                        <a:pt x="10678058" y="2259811"/>
                        <a:pt x="10667581" y="2236951"/>
                        <a:pt x="10658056" y="2211233"/>
                      </a:cubicBezTo>
                      <a:cubicBezTo>
                        <a:pt x="10609478" y="2082646"/>
                        <a:pt x="10646626" y="1956916"/>
                        <a:pt x="10658056" y="1826423"/>
                      </a:cubicBezTo>
                      <a:cubicBezTo>
                        <a:pt x="10673295" y="1657831"/>
                        <a:pt x="10639006" y="1632113"/>
                        <a:pt x="10513276" y="1534006"/>
                      </a:cubicBezTo>
                      <a:cubicBezTo>
                        <a:pt x="10396118" y="1442566"/>
                        <a:pt x="10397070" y="1273973"/>
                        <a:pt x="10402785" y="1138718"/>
                      </a:cubicBezTo>
                      <a:cubicBezTo>
                        <a:pt x="10408501" y="986318"/>
                        <a:pt x="10372306" y="835823"/>
                        <a:pt x="10239908" y="744383"/>
                      </a:cubicBezTo>
                      <a:cubicBezTo>
                        <a:pt x="10151326" y="683423"/>
                        <a:pt x="10052266" y="673898"/>
                        <a:pt x="9949395" y="688186"/>
                      </a:cubicBezTo>
                      <a:cubicBezTo>
                        <a:pt x="9909391" y="693901"/>
                        <a:pt x="9698888" y="731048"/>
                        <a:pt x="9692220" y="771053"/>
                      </a:cubicBezTo>
                      <a:cubicBezTo>
                        <a:pt x="9700793" y="721523"/>
                        <a:pt x="9718891" y="681518"/>
                        <a:pt x="9742703" y="643418"/>
                      </a:cubicBezTo>
                      <a:cubicBezTo>
                        <a:pt x="9814141" y="527213"/>
                        <a:pt x="9837001" y="403388"/>
                        <a:pt x="9689363" y="330998"/>
                      </a:cubicBezTo>
                      <a:cubicBezTo>
                        <a:pt x="9615068" y="294803"/>
                        <a:pt x="9527438" y="297661"/>
                        <a:pt x="9448381" y="320521"/>
                      </a:cubicBezTo>
                      <a:cubicBezTo>
                        <a:pt x="9321698" y="357668"/>
                        <a:pt x="9232163" y="433868"/>
                        <a:pt x="9126436" y="505306"/>
                      </a:cubicBezTo>
                      <a:cubicBezTo>
                        <a:pt x="8922600" y="642466"/>
                        <a:pt x="8712098" y="770101"/>
                        <a:pt x="8502548" y="899641"/>
                      </a:cubicBezTo>
                      <a:cubicBezTo>
                        <a:pt x="8304429" y="1021561"/>
                        <a:pt x="8094879" y="1211108"/>
                        <a:pt x="7882471" y="1299691"/>
                      </a:cubicBezTo>
                      <a:cubicBezTo>
                        <a:pt x="7774838" y="1344458"/>
                        <a:pt x="7767218" y="1258733"/>
                        <a:pt x="7698638" y="1164436"/>
                      </a:cubicBezTo>
                      <a:cubicBezTo>
                        <a:pt x="7629106" y="1068233"/>
                        <a:pt x="7555763" y="974888"/>
                        <a:pt x="7479563" y="883448"/>
                      </a:cubicBezTo>
                      <a:cubicBezTo>
                        <a:pt x="7273823" y="639608"/>
                        <a:pt x="7054748" y="392911"/>
                        <a:pt x="6760426" y="258608"/>
                      </a:cubicBezTo>
                      <a:cubicBezTo>
                        <a:pt x="6483248" y="131926"/>
                        <a:pt x="6187973" y="78586"/>
                        <a:pt x="5886983" y="50011"/>
                      </a:cubicBezTo>
                      <a:cubicBezTo>
                        <a:pt x="5529796" y="15721"/>
                        <a:pt x="5172608" y="-3329"/>
                        <a:pt x="4813516" y="481"/>
                      </a:cubicBezTo>
                      <a:cubicBezTo>
                        <a:pt x="4477283" y="4291"/>
                        <a:pt x="4146766" y="50963"/>
                        <a:pt x="3823868" y="152881"/>
                      </a:cubicBezTo>
                      <a:cubicBezTo>
                        <a:pt x="3064726" y="392911"/>
                        <a:pt x="2412263" y="817726"/>
                        <a:pt x="1815046" y="1336838"/>
                      </a:cubicBezTo>
                      <a:cubicBezTo>
                        <a:pt x="1614068" y="1512098"/>
                        <a:pt x="1434998" y="1708313"/>
                        <a:pt x="1281646" y="1926436"/>
                      </a:cubicBezTo>
                      <a:cubicBezTo>
                        <a:pt x="1282598" y="1928341"/>
                        <a:pt x="1283551" y="1931198"/>
                        <a:pt x="1282598" y="1934056"/>
                      </a:cubicBezTo>
                      <a:cubicBezTo>
                        <a:pt x="1207351" y="2044546"/>
                        <a:pt x="1181633" y="2108363"/>
                        <a:pt x="1134008" y="2170276"/>
                      </a:cubicBezTo>
                      <a:cubicBezTo>
                        <a:pt x="1065428" y="2258858"/>
                        <a:pt x="1008278" y="2351251"/>
                        <a:pt x="953986" y="2450311"/>
                      </a:cubicBezTo>
                      <a:cubicBezTo>
                        <a:pt x="768248" y="2791306"/>
                        <a:pt x="638708" y="3167543"/>
                        <a:pt x="586321" y="3554258"/>
                      </a:cubicBezTo>
                      <a:cubicBezTo>
                        <a:pt x="599656" y="3645698"/>
                        <a:pt x="594893" y="3739996"/>
                        <a:pt x="566318" y="3827626"/>
                      </a:cubicBezTo>
                      <a:cubicBezTo>
                        <a:pt x="540601" y="3904778"/>
                        <a:pt x="497738" y="3974311"/>
                        <a:pt x="447256" y="4036223"/>
                      </a:cubicBezTo>
                      <a:cubicBezTo>
                        <a:pt x="314858" y="4198149"/>
                        <a:pt x="111023" y="4312449"/>
                        <a:pt x="24346" y="4509616"/>
                      </a:cubicBezTo>
                      <a:cubicBezTo>
                        <a:pt x="-40424" y="4656301"/>
                        <a:pt x="31966" y="4786794"/>
                        <a:pt x="148171" y="4879186"/>
                      </a:cubicBezTo>
                      <a:cubicBezTo>
                        <a:pt x="372961" y="5058256"/>
                        <a:pt x="640613" y="5062066"/>
                        <a:pt x="909218" y="5001106"/>
                      </a:cubicBezTo>
                      <a:cubicBezTo>
                        <a:pt x="1148296" y="4947766"/>
                        <a:pt x="1406423" y="4795366"/>
                        <a:pt x="1658836" y="4841086"/>
                      </a:cubicBezTo>
                      <a:cubicBezTo>
                        <a:pt x="1790281" y="4864899"/>
                        <a:pt x="1918868" y="4953481"/>
                        <a:pt x="2049361" y="4997296"/>
                      </a:cubicBezTo>
                      <a:cubicBezTo>
                        <a:pt x="2304631" y="5083021"/>
                        <a:pt x="2589428" y="5123026"/>
                        <a:pt x="2862796" y="5080163"/>
                      </a:cubicBezTo>
                      <a:cubicBezTo>
                        <a:pt x="3051391" y="5050636"/>
                        <a:pt x="3222841" y="4970626"/>
                        <a:pt x="3389528" y="4881091"/>
                      </a:cubicBezTo>
                      <a:cubicBezTo>
                        <a:pt x="3587648" y="4774411"/>
                        <a:pt x="3943883" y="4568671"/>
                        <a:pt x="4171531" y="4682971"/>
                      </a:cubicBezTo>
                      <a:cubicBezTo>
                        <a:pt x="4364888" y="4779174"/>
                        <a:pt x="4516336" y="4865851"/>
                        <a:pt x="4742078" y="4801081"/>
                      </a:cubicBezTo>
                      <a:cubicBezTo>
                        <a:pt x="4887811" y="4759171"/>
                        <a:pt x="5082121" y="4736311"/>
                        <a:pt x="5238331" y="4750599"/>
                      </a:cubicBezTo>
                      <a:cubicBezTo>
                        <a:pt x="5325961" y="4758219"/>
                        <a:pt x="5411686" y="4781078"/>
                        <a:pt x="5489791" y="4823941"/>
                      </a:cubicBezTo>
                      <a:cubicBezTo>
                        <a:pt x="5543131" y="4853469"/>
                        <a:pt x="5590756" y="4903951"/>
                        <a:pt x="5649811" y="4922049"/>
                      </a:cubicBezTo>
                      <a:cubicBezTo>
                        <a:pt x="5720296" y="4943004"/>
                        <a:pt x="5811736" y="4926811"/>
                        <a:pt x="5885079" y="4925858"/>
                      </a:cubicBezTo>
                      <a:cubicBezTo>
                        <a:pt x="6500393" y="4921096"/>
                        <a:pt x="7115708" y="4932526"/>
                        <a:pt x="7731976" y="4925858"/>
                      </a:cubicBezTo>
                      <a:cubicBezTo>
                        <a:pt x="7898663" y="4923954"/>
                        <a:pt x="8071066" y="4923001"/>
                        <a:pt x="8235848" y="4949671"/>
                      </a:cubicBezTo>
                      <a:cubicBezTo>
                        <a:pt x="8403488" y="4976341"/>
                        <a:pt x="8550173" y="4997296"/>
                        <a:pt x="8714003" y="4928716"/>
                      </a:cubicBezTo>
                      <a:cubicBezTo>
                        <a:pt x="8914028" y="4843944"/>
                        <a:pt x="9085478" y="4627726"/>
                        <a:pt x="9124531" y="4414366"/>
                      </a:cubicBezTo>
                      <a:cubicBezTo>
                        <a:pt x="9180728" y="4104803"/>
                        <a:pt x="8944508" y="4058131"/>
                        <a:pt x="8740673" y="3912398"/>
                      </a:cubicBezTo>
                      <a:cubicBezTo>
                        <a:pt x="8577795" y="3796193"/>
                        <a:pt x="8382533" y="3618076"/>
                        <a:pt x="8389200" y="3399001"/>
                      </a:cubicBezTo>
                      <a:cubicBezTo>
                        <a:pt x="8393011" y="3262793"/>
                        <a:pt x="8475878" y="3136111"/>
                        <a:pt x="8584463" y="3058958"/>
                      </a:cubicBezTo>
                      <a:cubicBezTo>
                        <a:pt x="8637803" y="3020858"/>
                        <a:pt x="8704478" y="2987521"/>
                        <a:pt x="8770200" y="2981806"/>
                      </a:cubicBezTo>
                      <a:cubicBezTo>
                        <a:pt x="8903550" y="2970376"/>
                        <a:pt x="8932125" y="2968471"/>
                        <a:pt x="9053093" y="2906558"/>
                      </a:cubicBezTo>
                      <a:cubicBezTo>
                        <a:pt x="9158820" y="2852266"/>
                        <a:pt x="9276931" y="2822738"/>
                        <a:pt x="9395993" y="2822738"/>
                      </a:cubicBezTo>
                      <a:cubicBezTo>
                        <a:pt x="9613163" y="2822738"/>
                        <a:pt x="9779851" y="2933228"/>
                        <a:pt x="9959873" y="3037051"/>
                      </a:cubicBezTo>
                      <a:cubicBezTo>
                        <a:pt x="10051314" y="3089438"/>
                        <a:pt x="10149420" y="3111346"/>
                        <a:pt x="10251339" y="3095153"/>
                      </a:cubicBezTo>
                      <a:cubicBezTo>
                        <a:pt x="10502798" y="3055148"/>
                        <a:pt x="10714253" y="2850361"/>
                        <a:pt x="10765689" y="2601758"/>
                      </a:cubicBezTo>
                      <a:cubicBezTo>
                        <a:pt x="10796168" y="2456026"/>
                        <a:pt x="10740923" y="2386493"/>
                        <a:pt x="10688535" y="2280766"/>
                      </a:cubicBezTo>
                      <a:close/>
                      <a:moveTo>
                        <a:pt x="7149046" y="595793"/>
                      </a:moveTo>
                      <a:cubicBezTo>
                        <a:pt x="7148093" y="596746"/>
                        <a:pt x="7146188" y="598651"/>
                        <a:pt x="7145236" y="599603"/>
                      </a:cubicBezTo>
                      <a:cubicBezTo>
                        <a:pt x="7143331" y="596746"/>
                        <a:pt x="7141426" y="593888"/>
                        <a:pt x="7139521" y="591031"/>
                      </a:cubicBezTo>
                      <a:cubicBezTo>
                        <a:pt x="7143331" y="592936"/>
                        <a:pt x="7146188" y="593888"/>
                        <a:pt x="7149046" y="595793"/>
                      </a:cubicBezTo>
                      <a:close/>
                      <a:moveTo>
                        <a:pt x="6769951" y="544358"/>
                      </a:move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lose/>
                      <a:moveTo>
                        <a:pt x="6049861" y="180503"/>
                      </a:moveTo>
                      <a:cubicBezTo>
                        <a:pt x="6049861" y="181456"/>
                        <a:pt x="6050813" y="181456"/>
                        <a:pt x="6049861" y="180503"/>
                      </a:cubicBezTo>
                      <a:cubicBezTo>
                        <a:pt x="6050813" y="181456"/>
                        <a:pt x="6049861" y="181456"/>
                        <a:pt x="6049861" y="180503"/>
                      </a:cubicBezTo>
                      <a:cubicBezTo>
                        <a:pt x="6049861" y="180503"/>
                        <a:pt x="6049861" y="180503"/>
                        <a:pt x="6049861" y="180503"/>
                      </a:cubicBezTo>
                      <a:close/>
                      <a:moveTo>
                        <a:pt x="6027001" y="183361"/>
                      </a:moveTo>
                      <a:cubicBezTo>
                        <a:pt x="6027001" y="183361"/>
                        <a:pt x="6027001" y="183361"/>
                        <a:pt x="6027001" y="183361"/>
                      </a:cubicBezTo>
                      <a:cubicBezTo>
                        <a:pt x="6026048" y="184313"/>
                        <a:pt x="6026048" y="183361"/>
                        <a:pt x="6025096" y="183361"/>
                      </a:cubicBezTo>
                      <a:cubicBezTo>
                        <a:pt x="6026048" y="183361"/>
                        <a:pt x="6027001" y="183361"/>
                        <a:pt x="6027001" y="183361"/>
                      </a:cubicBezTo>
                      <a:close/>
                      <a:moveTo>
                        <a:pt x="4803038" y="58583"/>
                      </a:moveTo>
                      <a:cubicBezTo>
                        <a:pt x="4804943" y="58583"/>
                        <a:pt x="4806848" y="58583"/>
                        <a:pt x="4808753" y="58583"/>
                      </a:cubicBezTo>
                      <a:cubicBezTo>
                        <a:pt x="4806848" y="59536"/>
                        <a:pt x="4804943" y="60488"/>
                        <a:pt x="4803038" y="61441"/>
                      </a:cubicBezTo>
                      <a:cubicBezTo>
                        <a:pt x="4802086" y="60488"/>
                        <a:pt x="4802086" y="59536"/>
                        <a:pt x="4803038" y="58583"/>
                      </a:cubicBezTo>
                      <a:close/>
                      <a:moveTo>
                        <a:pt x="3474301" y="296708"/>
                      </a:moveTo>
                      <a:cubicBezTo>
                        <a:pt x="3475253" y="296708"/>
                        <a:pt x="3475253" y="296708"/>
                        <a:pt x="3474301" y="296708"/>
                      </a:cubicBezTo>
                      <a:cubicBezTo>
                        <a:pt x="3475253" y="296708"/>
                        <a:pt x="3474301" y="296708"/>
                        <a:pt x="3474301" y="296708"/>
                      </a:cubicBezTo>
                      <a:cubicBezTo>
                        <a:pt x="3474301" y="296708"/>
                        <a:pt x="3474301" y="296708"/>
                        <a:pt x="3474301" y="296708"/>
                      </a:cubicBezTo>
                      <a:cubicBezTo>
                        <a:pt x="3474301" y="296708"/>
                        <a:pt x="3474301" y="296708"/>
                        <a:pt x="3474301" y="296708"/>
                      </a:cubicBezTo>
                      <a:close/>
                      <a:moveTo>
                        <a:pt x="3104731" y="456728"/>
                      </a:moveTo>
                      <a:cubicBezTo>
                        <a:pt x="3102826" y="457681"/>
                        <a:pt x="3100921" y="458633"/>
                        <a:pt x="3099968" y="459586"/>
                      </a:cubicBezTo>
                      <a:cubicBezTo>
                        <a:pt x="3099968" y="459586"/>
                        <a:pt x="3099016" y="459586"/>
                        <a:pt x="3099016" y="459586"/>
                      </a:cubicBezTo>
                      <a:cubicBezTo>
                        <a:pt x="3100921" y="458633"/>
                        <a:pt x="3102826" y="457681"/>
                        <a:pt x="3104731" y="456728"/>
                      </a:cubicBezTo>
                      <a:close/>
                      <a:moveTo>
                        <a:pt x="2638006" y="745336"/>
                      </a:moveTo>
                      <a:cubicBezTo>
                        <a:pt x="2638006" y="745336"/>
                        <a:pt x="2637053" y="746288"/>
                        <a:pt x="2637053" y="746288"/>
                      </a:cubicBezTo>
                      <a:cubicBezTo>
                        <a:pt x="2637053" y="746288"/>
                        <a:pt x="2637053" y="746288"/>
                        <a:pt x="2637053" y="745336"/>
                      </a:cubicBezTo>
                      <a:cubicBezTo>
                        <a:pt x="2637053" y="745336"/>
                        <a:pt x="2638006" y="745336"/>
                        <a:pt x="2638006" y="745336"/>
                      </a:cubicBezTo>
                      <a:close/>
                      <a:moveTo>
                        <a:pt x="684428" y="3258983"/>
                      </a:moveTo>
                      <a:cubicBezTo>
                        <a:pt x="684428" y="3259936"/>
                        <a:pt x="684428" y="3259936"/>
                        <a:pt x="684428" y="3258983"/>
                      </a:cubicBezTo>
                      <a:cubicBezTo>
                        <a:pt x="684428" y="3259936"/>
                        <a:pt x="684428" y="3259936"/>
                        <a:pt x="684428" y="3258983"/>
                      </a:cubicBezTo>
                      <a:cubicBezTo>
                        <a:pt x="684428" y="3258983"/>
                        <a:pt x="684428" y="3258983"/>
                        <a:pt x="684428" y="3258983"/>
                      </a:cubicBezTo>
                      <a:close/>
                      <a:moveTo>
                        <a:pt x="616801" y="3449483"/>
                      </a:moveTo>
                      <a:cubicBezTo>
                        <a:pt x="616801" y="3449483"/>
                        <a:pt x="616801" y="3449483"/>
                        <a:pt x="616801" y="3449483"/>
                      </a:cubicBezTo>
                      <a:cubicBezTo>
                        <a:pt x="616801" y="3449483"/>
                        <a:pt x="616801" y="3449483"/>
                        <a:pt x="616801" y="3449483"/>
                      </a:cubicBezTo>
                      <a:cubicBezTo>
                        <a:pt x="616801" y="3449483"/>
                        <a:pt x="616801" y="3449483"/>
                        <a:pt x="616801" y="3449483"/>
                      </a:cubicBezTo>
                      <a:close/>
                      <a:moveTo>
                        <a:pt x="605371" y="3810481"/>
                      </a:moveTo>
                      <a:cubicBezTo>
                        <a:pt x="605371" y="3810481"/>
                        <a:pt x="605371" y="3811433"/>
                        <a:pt x="605371" y="3811433"/>
                      </a:cubicBezTo>
                      <a:lnTo>
                        <a:pt x="609181" y="3810481"/>
                      </a:lnTo>
                      <a:cubicBezTo>
                        <a:pt x="609181" y="3811433"/>
                        <a:pt x="608228" y="3812386"/>
                        <a:pt x="608228" y="3813338"/>
                      </a:cubicBezTo>
                      <a:cubicBezTo>
                        <a:pt x="607276" y="3812386"/>
                        <a:pt x="606323" y="3811433"/>
                        <a:pt x="605371" y="3811433"/>
                      </a:cubicBezTo>
                      <a:cubicBezTo>
                        <a:pt x="605371" y="3811433"/>
                        <a:pt x="605371" y="3811433"/>
                        <a:pt x="605371" y="3810481"/>
                      </a:cubicBezTo>
                      <a:cubicBezTo>
                        <a:pt x="605371" y="3811433"/>
                        <a:pt x="605371" y="3811433"/>
                        <a:pt x="605371" y="3810481"/>
                      </a:cubicBezTo>
                      <a:close/>
                      <a:moveTo>
                        <a:pt x="1701698" y="4805844"/>
                      </a:moveTo>
                      <a:cubicBezTo>
                        <a:pt x="1703603" y="4805844"/>
                        <a:pt x="1705508" y="4805844"/>
                        <a:pt x="1706461" y="4806796"/>
                      </a:cubicBezTo>
                      <a:cubicBezTo>
                        <a:pt x="1709318" y="4807749"/>
                        <a:pt x="1712176" y="4809653"/>
                        <a:pt x="1715033" y="4810606"/>
                      </a:cubicBezTo>
                      <a:cubicBezTo>
                        <a:pt x="1710271" y="4809653"/>
                        <a:pt x="1706461" y="4807749"/>
                        <a:pt x="1701698" y="4805844"/>
                      </a:cubicBezTo>
                      <a:close/>
                      <a:moveTo>
                        <a:pt x="4550626" y="4796319"/>
                      </a:moveTo>
                      <a:cubicBezTo>
                        <a:pt x="4549673" y="4796319"/>
                        <a:pt x="4549673" y="4796319"/>
                        <a:pt x="4548721" y="4796319"/>
                      </a:cubicBezTo>
                      <a:cubicBezTo>
                        <a:pt x="4549673" y="4796319"/>
                        <a:pt x="4550626" y="4796319"/>
                        <a:pt x="4550626" y="4796319"/>
                      </a:cubicBezTo>
                      <a:cubicBezTo>
                        <a:pt x="4550626" y="4796319"/>
                        <a:pt x="4550626" y="4796319"/>
                        <a:pt x="4550626" y="4796319"/>
                      </a:cubicBezTo>
                      <a:close/>
                      <a:moveTo>
                        <a:pt x="5526938" y="4767744"/>
                      </a:moveTo>
                      <a:cubicBezTo>
                        <a:pt x="5526938" y="4767744"/>
                        <a:pt x="5526938" y="4766791"/>
                        <a:pt x="5526938" y="4766791"/>
                      </a:cubicBezTo>
                      <a:cubicBezTo>
                        <a:pt x="5526938" y="4766791"/>
                        <a:pt x="5527891" y="4766791"/>
                        <a:pt x="5526938" y="4767744"/>
                      </a:cubicBezTo>
                      <a:cubicBezTo>
                        <a:pt x="5527891" y="4767744"/>
                        <a:pt x="5526938" y="4767744"/>
                        <a:pt x="5526938" y="4767744"/>
                      </a:cubicBezTo>
                      <a:close/>
                      <a:moveTo>
                        <a:pt x="5540273" y="4661063"/>
                      </a:moveTo>
                      <a:cubicBezTo>
                        <a:pt x="5540273" y="4661063"/>
                        <a:pt x="5539321" y="4660111"/>
                        <a:pt x="5539321" y="4660111"/>
                      </a:cubicBezTo>
                      <a:cubicBezTo>
                        <a:pt x="5539321" y="4660111"/>
                        <a:pt x="5540273" y="4660111"/>
                        <a:pt x="5540273" y="4660111"/>
                      </a:cubicBezTo>
                      <a:cubicBezTo>
                        <a:pt x="5540273" y="4661063"/>
                        <a:pt x="5540273" y="4661063"/>
                        <a:pt x="5540273" y="4661063"/>
                      </a:cubicBezTo>
                      <a:cubicBezTo>
                        <a:pt x="5540273" y="4661063"/>
                        <a:pt x="5540273" y="4661063"/>
                        <a:pt x="5540273" y="4661063"/>
                      </a:cubicBezTo>
                      <a:cubicBezTo>
                        <a:pt x="5540273" y="4661063"/>
                        <a:pt x="5540273" y="4661063"/>
                        <a:pt x="5540273" y="4661063"/>
                      </a:cubicBezTo>
                      <a:close/>
                      <a:moveTo>
                        <a:pt x="5903176" y="4887758"/>
                      </a:moveTo>
                      <a:cubicBezTo>
                        <a:pt x="5903176" y="4887758"/>
                        <a:pt x="5903176" y="4887758"/>
                        <a:pt x="5903176" y="4887758"/>
                      </a:cubicBezTo>
                      <a:cubicBezTo>
                        <a:pt x="5903176" y="4887758"/>
                        <a:pt x="5904129" y="4887758"/>
                        <a:pt x="5904129" y="4887758"/>
                      </a:cubicBezTo>
                      <a:cubicBezTo>
                        <a:pt x="5904129" y="4887758"/>
                        <a:pt x="5904129" y="4888711"/>
                        <a:pt x="5904129" y="4888711"/>
                      </a:cubicBezTo>
                      <a:cubicBezTo>
                        <a:pt x="5904129" y="4888711"/>
                        <a:pt x="5904129" y="4888711"/>
                        <a:pt x="5903176" y="4887758"/>
                      </a:cubicBezTo>
                      <a:close/>
                      <a:moveTo>
                        <a:pt x="6241313" y="4900141"/>
                      </a:moveTo>
                      <a:cubicBezTo>
                        <a:pt x="6241313" y="4898236"/>
                        <a:pt x="6242266" y="4899188"/>
                        <a:pt x="6243218" y="4900141"/>
                      </a:cubicBezTo>
                      <a:cubicBezTo>
                        <a:pt x="6242266" y="4900141"/>
                        <a:pt x="6241313" y="4900141"/>
                        <a:pt x="6241313" y="4900141"/>
                      </a:cubicBezTo>
                      <a:close/>
                      <a:moveTo>
                        <a:pt x="6440386" y="4880138"/>
                      </a:moveTo>
                      <a:cubicBezTo>
                        <a:pt x="6439433" y="4877281"/>
                        <a:pt x="6441338" y="4878233"/>
                        <a:pt x="6441338" y="4880138"/>
                      </a:cubicBezTo>
                      <a:cubicBezTo>
                        <a:pt x="6441338" y="4880138"/>
                        <a:pt x="6441338" y="4880138"/>
                        <a:pt x="6440386" y="4880138"/>
                      </a:cubicBezTo>
                      <a:close/>
                      <a:moveTo>
                        <a:pt x="8655900" y="4211484"/>
                      </a:moveTo>
                      <a:cubicBezTo>
                        <a:pt x="8655900" y="4211484"/>
                        <a:pt x="8654948" y="4212436"/>
                        <a:pt x="8655900" y="4211484"/>
                      </a:cubicBezTo>
                      <a:cubicBezTo>
                        <a:pt x="8654948" y="4211484"/>
                        <a:pt x="8654948" y="4211484"/>
                        <a:pt x="8653995" y="4211484"/>
                      </a:cubicBezTo>
                      <a:cubicBezTo>
                        <a:pt x="8654948" y="4211484"/>
                        <a:pt x="8655900" y="4211484"/>
                        <a:pt x="8655900" y="4211484"/>
                      </a:cubicBezTo>
                      <a:close/>
                      <a:moveTo>
                        <a:pt x="10617098" y="1927388"/>
                      </a:moveTo>
                      <a:cubicBezTo>
                        <a:pt x="10617098" y="1926436"/>
                        <a:pt x="10618051" y="1925483"/>
                        <a:pt x="10618051" y="1925483"/>
                      </a:cubicBezTo>
                      <a:cubicBezTo>
                        <a:pt x="10618051" y="1925483"/>
                        <a:pt x="10619003" y="1926436"/>
                        <a:pt x="10619003" y="1926436"/>
                      </a:cubicBezTo>
                      <a:cubicBezTo>
                        <a:pt x="10618051" y="1927388"/>
                        <a:pt x="10617098" y="1928341"/>
                        <a:pt x="10616145" y="1930246"/>
                      </a:cubicBezTo>
                      <a:cubicBezTo>
                        <a:pt x="10617098" y="1929293"/>
                        <a:pt x="10617098" y="1928341"/>
                        <a:pt x="10617098" y="1927388"/>
                      </a:cubicBezTo>
                      <a:close/>
                      <a:moveTo>
                        <a:pt x="10617098" y="1959773"/>
                      </a:moveTo>
                      <a:cubicBezTo>
                        <a:pt x="10617098" y="1957868"/>
                        <a:pt x="10617098" y="1956916"/>
                        <a:pt x="10617098" y="1955011"/>
                      </a:cubicBezTo>
                      <a:cubicBezTo>
                        <a:pt x="10617098" y="1955963"/>
                        <a:pt x="10618051" y="1955963"/>
                        <a:pt x="10618051" y="1956916"/>
                      </a:cubicBezTo>
                      <a:cubicBezTo>
                        <a:pt x="10618051" y="1956916"/>
                        <a:pt x="10618051" y="1958821"/>
                        <a:pt x="10617098" y="19597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28" name="Graphic 782">
                  <a:extLst>
                    <a:ext uri="{FF2B5EF4-FFF2-40B4-BE49-F238E27FC236}">
                      <a16:creationId xmlns:a16="http://schemas.microsoft.com/office/drawing/2014/main" id="{E14A2BCA-4C01-4C6B-B64E-5DD0E0C9EC0F}"/>
                    </a:ext>
                  </a:extLst>
                </p:cNvPr>
                <p:cNvGrpSpPr/>
                <p:nvPr/>
              </p:nvGrpSpPr>
              <p:grpSpPr>
                <a:xfrm>
                  <a:off x="739405" y="930325"/>
                  <a:ext cx="9067641" cy="5008511"/>
                  <a:chOff x="739405" y="930325"/>
                  <a:chExt cx="9067641" cy="5008511"/>
                </a:xfrm>
                <a:solidFill>
                  <a:srgbClr val="C1823B"/>
                </a:solidFill>
              </p:grpSpPr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A2E394F9-3754-4E1C-8ADD-A7124BDE2B3E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59404"/>
                    <a:ext cx="191452" cy="163470"/>
                  </a:xfrm>
                  <a:custGeom>
                    <a:avLst/>
                    <a:gdLst>
                      <a:gd name="connsiteX0" fmla="*/ 56197 w 191452"/>
                      <a:gd name="connsiteY0" fmla="*/ 154305 h 163470"/>
                      <a:gd name="connsiteX1" fmla="*/ 191452 w 191452"/>
                      <a:gd name="connsiteY1" fmla="*/ 158115 h 163470"/>
                      <a:gd name="connsiteX2" fmla="*/ 0 w 191452"/>
                      <a:gd name="connsiteY2" fmla="*/ 0 h 163470"/>
                      <a:gd name="connsiteX3" fmla="*/ 6667 w 191452"/>
                      <a:gd name="connsiteY3" fmla="*/ 33338 h 163470"/>
                      <a:gd name="connsiteX4" fmla="*/ 56197 w 191452"/>
                      <a:gd name="connsiteY4" fmla="*/ 154305 h 163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452" h="163470">
                        <a:moveTo>
                          <a:pt x="56197" y="154305"/>
                        </a:moveTo>
                        <a:cubicBezTo>
                          <a:pt x="93345" y="172403"/>
                          <a:pt x="145732" y="158115"/>
                          <a:pt x="191452" y="158115"/>
                        </a:cubicBezTo>
                        <a:cubicBezTo>
                          <a:pt x="116205" y="118110"/>
                          <a:pt x="56197" y="61913"/>
                          <a:pt x="0" y="0"/>
                        </a:cubicBezTo>
                        <a:cubicBezTo>
                          <a:pt x="0" y="13335"/>
                          <a:pt x="1905" y="23813"/>
                          <a:pt x="6667" y="33338"/>
                        </a:cubicBezTo>
                        <a:cubicBezTo>
                          <a:pt x="24765" y="74295"/>
                          <a:pt x="17145" y="135255"/>
                          <a:pt x="56197" y="154305"/>
                        </a:cubicBezTo>
                        <a:close/>
                      </a:path>
                    </a:pathLst>
                  </a:custGeom>
                  <a:solidFill>
                    <a:srgbClr val="C182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8099900D-6E9F-458E-B64C-DE2373989865}"/>
                      </a:ext>
                    </a:extLst>
                  </p:cNvPr>
                  <p:cNvSpPr/>
                  <p:nvPr/>
                </p:nvSpPr>
                <p:spPr>
                  <a:xfrm>
                    <a:off x="5782915" y="3010800"/>
                    <a:ext cx="4024131" cy="2806368"/>
                  </a:xfrm>
                  <a:custGeom>
                    <a:avLst/>
                    <a:gdLst>
                      <a:gd name="connsiteX0" fmla="*/ 4004974 w 4024131"/>
                      <a:gd name="connsiteY0" fmla="*/ 2111744 h 2806368"/>
                      <a:gd name="connsiteX1" fmla="*/ 3940204 w 4024131"/>
                      <a:gd name="connsiteY1" fmla="*/ 1979346 h 2806368"/>
                      <a:gd name="connsiteX2" fmla="*/ 3856384 w 4024131"/>
                      <a:gd name="connsiteY2" fmla="*/ 1945056 h 2806368"/>
                      <a:gd name="connsiteX3" fmla="*/ 3747799 w 4024131"/>
                      <a:gd name="connsiteY3" fmla="*/ 1897431 h 2806368"/>
                      <a:gd name="connsiteX4" fmla="*/ 3550632 w 4024131"/>
                      <a:gd name="connsiteY4" fmla="*/ 1765986 h 2806368"/>
                      <a:gd name="connsiteX5" fmla="*/ 3262024 w 4024131"/>
                      <a:gd name="connsiteY5" fmla="*/ 1324027 h 2806368"/>
                      <a:gd name="connsiteX6" fmla="*/ 3262977 w 4024131"/>
                      <a:gd name="connsiteY6" fmla="*/ 1322121 h 2806368"/>
                      <a:gd name="connsiteX7" fmla="*/ 3262977 w 4024131"/>
                      <a:gd name="connsiteY7" fmla="*/ 1261161 h 2806368"/>
                      <a:gd name="connsiteX8" fmla="*/ 3118197 w 4024131"/>
                      <a:gd name="connsiteY8" fmla="*/ 1525956 h 2806368"/>
                      <a:gd name="connsiteX9" fmla="*/ 2901027 w 4024131"/>
                      <a:gd name="connsiteY9" fmla="*/ 1814564 h 2806368"/>
                      <a:gd name="connsiteX10" fmla="*/ 2550507 w 4024131"/>
                      <a:gd name="connsiteY10" fmla="*/ 1994586 h 2806368"/>
                      <a:gd name="connsiteX11" fmla="*/ 2043777 w 4024131"/>
                      <a:gd name="connsiteY11" fmla="*/ 2136509 h 2806368"/>
                      <a:gd name="connsiteX12" fmla="*/ 1589434 w 4024131"/>
                      <a:gd name="connsiteY12" fmla="*/ 2143177 h 2806368"/>
                      <a:gd name="connsiteX13" fmla="*/ 1480849 w 4024131"/>
                      <a:gd name="connsiteY13" fmla="*/ 2147939 h 2806368"/>
                      <a:gd name="connsiteX14" fmla="*/ 1448464 w 4024131"/>
                      <a:gd name="connsiteY14" fmla="*/ 2147939 h 2806368"/>
                      <a:gd name="connsiteX15" fmla="*/ 1557049 w 4024131"/>
                      <a:gd name="connsiteY15" fmla="*/ 2130794 h 2806368"/>
                      <a:gd name="connsiteX16" fmla="*/ 1706591 w 4024131"/>
                      <a:gd name="connsiteY16" fmla="*/ 2126031 h 2806368"/>
                      <a:gd name="connsiteX17" fmla="*/ 2157124 w 4024131"/>
                      <a:gd name="connsiteY17" fmla="*/ 2079359 h 2806368"/>
                      <a:gd name="connsiteX18" fmla="*/ 2591464 w 4024131"/>
                      <a:gd name="connsiteY18" fmla="*/ 1929817 h 2806368"/>
                      <a:gd name="connsiteX19" fmla="*/ 2962939 w 4024131"/>
                      <a:gd name="connsiteY19" fmla="*/ 1645971 h 2806368"/>
                      <a:gd name="connsiteX20" fmla="*/ 3130579 w 4024131"/>
                      <a:gd name="connsiteY20" fmla="*/ 1338314 h 2806368"/>
                      <a:gd name="connsiteX21" fmla="*/ 3292504 w 4024131"/>
                      <a:gd name="connsiteY21" fmla="*/ 1068756 h 2806368"/>
                      <a:gd name="connsiteX22" fmla="*/ 3448714 w 4024131"/>
                      <a:gd name="connsiteY22" fmla="*/ 927786 h 2806368"/>
                      <a:gd name="connsiteX23" fmla="*/ 3585874 w 4024131"/>
                      <a:gd name="connsiteY23" fmla="*/ 823011 h 2806368"/>
                      <a:gd name="connsiteX24" fmla="*/ 3557299 w 4024131"/>
                      <a:gd name="connsiteY24" fmla="*/ 727761 h 2806368"/>
                      <a:gd name="connsiteX25" fmla="*/ 3507769 w 4024131"/>
                      <a:gd name="connsiteY25" fmla="*/ 578219 h 2806368"/>
                      <a:gd name="connsiteX26" fmla="*/ 3470622 w 4024131"/>
                      <a:gd name="connsiteY26" fmla="*/ 161976 h 2806368"/>
                      <a:gd name="connsiteX27" fmla="*/ 3463002 w 4024131"/>
                      <a:gd name="connsiteY27" fmla="*/ 61011 h 2806368"/>
                      <a:gd name="connsiteX28" fmla="*/ 3364894 w 4024131"/>
                      <a:gd name="connsiteY28" fmla="*/ 55296 h 2806368"/>
                      <a:gd name="connsiteX29" fmla="*/ 1925666 w 4024131"/>
                      <a:gd name="connsiteY29" fmla="*/ 1004 h 2806368"/>
                      <a:gd name="connsiteX30" fmla="*/ 1788507 w 4024131"/>
                      <a:gd name="connsiteY30" fmla="*/ 10529 h 2806368"/>
                      <a:gd name="connsiteX31" fmla="*/ 1540857 w 4024131"/>
                      <a:gd name="connsiteY31" fmla="*/ 18149 h 2806368"/>
                      <a:gd name="connsiteX32" fmla="*/ 1281777 w 4024131"/>
                      <a:gd name="connsiteY32" fmla="*/ 53391 h 2806368"/>
                      <a:gd name="connsiteX33" fmla="*/ 705514 w 4024131"/>
                      <a:gd name="connsiteY33" fmla="*/ 215316 h 2806368"/>
                      <a:gd name="connsiteX34" fmla="*/ 433099 w 4024131"/>
                      <a:gd name="connsiteY34" fmla="*/ 341999 h 2806368"/>
                      <a:gd name="connsiteX35" fmla="*/ 172114 w 4024131"/>
                      <a:gd name="connsiteY35" fmla="*/ 533451 h 2806368"/>
                      <a:gd name="connsiteX36" fmla="*/ 23524 w 4024131"/>
                      <a:gd name="connsiteY36" fmla="*/ 864921 h 2806368"/>
                      <a:gd name="connsiteX37" fmla="*/ 5427 w 4024131"/>
                      <a:gd name="connsiteY37" fmla="*/ 1040181 h 2806368"/>
                      <a:gd name="connsiteX38" fmla="*/ 101629 w 4024131"/>
                      <a:gd name="connsiteY38" fmla="*/ 1421181 h 2806368"/>
                      <a:gd name="connsiteX39" fmla="*/ 272127 w 4024131"/>
                      <a:gd name="connsiteY39" fmla="*/ 1783131 h 2806368"/>
                      <a:gd name="connsiteX40" fmla="*/ 435004 w 4024131"/>
                      <a:gd name="connsiteY40" fmla="*/ 2123174 h 2806368"/>
                      <a:gd name="connsiteX41" fmla="*/ 459769 w 4024131"/>
                      <a:gd name="connsiteY41" fmla="*/ 2433689 h 2806368"/>
                      <a:gd name="connsiteX42" fmla="*/ 475961 w 4024131"/>
                      <a:gd name="connsiteY42" fmla="*/ 2587042 h 2806368"/>
                      <a:gd name="connsiteX43" fmla="*/ 614074 w 4024131"/>
                      <a:gd name="connsiteY43" fmla="*/ 2768017 h 2806368"/>
                      <a:gd name="connsiteX44" fmla="*/ 731232 w 4024131"/>
                      <a:gd name="connsiteY44" fmla="*/ 2769922 h 2806368"/>
                      <a:gd name="connsiteX45" fmla="*/ 1096991 w 4024131"/>
                      <a:gd name="connsiteY45" fmla="*/ 2751824 h 2806368"/>
                      <a:gd name="connsiteX46" fmla="*/ 1047461 w 4024131"/>
                      <a:gd name="connsiteY46" fmla="*/ 2748967 h 2806368"/>
                      <a:gd name="connsiteX47" fmla="*/ 1846609 w 4024131"/>
                      <a:gd name="connsiteY47" fmla="*/ 2746109 h 2806368"/>
                      <a:gd name="connsiteX48" fmla="*/ 1846609 w 4024131"/>
                      <a:gd name="connsiteY48" fmla="*/ 2747062 h 2806368"/>
                      <a:gd name="connsiteX49" fmla="*/ 2351434 w 4024131"/>
                      <a:gd name="connsiteY49" fmla="*/ 2747062 h 2806368"/>
                      <a:gd name="connsiteX50" fmla="*/ 2897216 w 4024131"/>
                      <a:gd name="connsiteY50" fmla="*/ 2748014 h 2806368"/>
                      <a:gd name="connsiteX51" fmla="*/ 3124864 w 4024131"/>
                      <a:gd name="connsiteY51" fmla="*/ 2747062 h 2806368"/>
                      <a:gd name="connsiteX52" fmla="*/ 3242974 w 4024131"/>
                      <a:gd name="connsiteY52" fmla="*/ 2788019 h 2806368"/>
                      <a:gd name="connsiteX53" fmla="*/ 3372514 w 4024131"/>
                      <a:gd name="connsiteY53" fmla="*/ 2806117 h 2806368"/>
                      <a:gd name="connsiteX54" fmla="*/ 3827809 w 4024131"/>
                      <a:gd name="connsiteY54" fmla="*/ 2634667 h 2806368"/>
                      <a:gd name="connsiteX55" fmla="*/ 4004974 w 4024131"/>
                      <a:gd name="connsiteY55" fmla="*/ 2111744 h 2806368"/>
                      <a:gd name="connsiteX56" fmla="*/ 45432 w 4024131"/>
                      <a:gd name="connsiteY56" fmla="*/ 903021 h 2806368"/>
                      <a:gd name="connsiteX57" fmla="*/ 43527 w 4024131"/>
                      <a:gd name="connsiteY57" fmla="*/ 902069 h 2806368"/>
                      <a:gd name="connsiteX58" fmla="*/ 43527 w 4024131"/>
                      <a:gd name="connsiteY58" fmla="*/ 902069 h 2806368"/>
                      <a:gd name="connsiteX59" fmla="*/ 44479 w 4024131"/>
                      <a:gd name="connsiteY59" fmla="*/ 903021 h 2806368"/>
                      <a:gd name="connsiteX60" fmla="*/ 45432 w 4024131"/>
                      <a:gd name="connsiteY60" fmla="*/ 903021 h 2806368"/>
                      <a:gd name="connsiteX61" fmla="*/ 1995199 w 4024131"/>
                      <a:gd name="connsiteY61" fmla="*/ 2150796 h 2806368"/>
                      <a:gd name="connsiteX62" fmla="*/ 1995199 w 4024131"/>
                      <a:gd name="connsiteY62" fmla="*/ 2154606 h 2806368"/>
                      <a:gd name="connsiteX63" fmla="*/ 1992341 w 4024131"/>
                      <a:gd name="connsiteY63" fmla="*/ 2150796 h 2806368"/>
                      <a:gd name="connsiteX64" fmla="*/ 1995199 w 4024131"/>
                      <a:gd name="connsiteY64" fmla="*/ 2150796 h 2806368"/>
                      <a:gd name="connsiteX65" fmla="*/ 1438939 w 4024131"/>
                      <a:gd name="connsiteY65" fmla="*/ 2161274 h 2806368"/>
                      <a:gd name="connsiteX66" fmla="*/ 1439891 w 4024131"/>
                      <a:gd name="connsiteY66" fmla="*/ 2162227 h 2806368"/>
                      <a:gd name="connsiteX67" fmla="*/ 1438939 w 4024131"/>
                      <a:gd name="connsiteY67" fmla="*/ 2161274 h 2806368"/>
                      <a:gd name="connsiteX68" fmla="*/ 1438939 w 4024131"/>
                      <a:gd name="connsiteY68" fmla="*/ 2161274 h 2806368"/>
                      <a:gd name="connsiteX69" fmla="*/ 2948652 w 4024131"/>
                      <a:gd name="connsiteY69" fmla="*/ 99111 h 2806368"/>
                      <a:gd name="connsiteX70" fmla="*/ 2957224 w 4024131"/>
                      <a:gd name="connsiteY70" fmla="*/ 99111 h 2806368"/>
                      <a:gd name="connsiteX71" fmla="*/ 2956272 w 4024131"/>
                      <a:gd name="connsiteY71" fmla="*/ 101969 h 2806368"/>
                      <a:gd name="connsiteX72" fmla="*/ 2952461 w 4024131"/>
                      <a:gd name="connsiteY72" fmla="*/ 101969 h 2806368"/>
                      <a:gd name="connsiteX73" fmla="*/ 2947699 w 4024131"/>
                      <a:gd name="connsiteY73" fmla="*/ 99111 h 2806368"/>
                      <a:gd name="connsiteX74" fmla="*/ 2943889 w 4024131"/>
                      <a:gd name="connsiteY74" fmla="*/ 98159 h 2806368"/>
                      <a:gd name="connsiteX75" fmla="*/ 2948652 w 4024131"/>
                      <a:gd name="connsiteY75" fmla="*/ 99111 h 2806368"/>
                      <a:gd name="connsiteX76" fmla="*/ 1943764 w 4024131"/>
                      <a:gd name="connsiteY76" fmla="*/ 30531 h 2806368"/>
                      <a:gd name="connsiteX77" fmla="*/ 1948527 w 4024131"/>
                      <a:gd name="connsiteY77" fmla="*/ 30531 h 2806368"/>
                      <a:gd name="connsiteX78" fmla="*/ 1934239 w 4024131"/>
                      <a:gd name="connsiteY78" fmla="*/ 32436 h 2806368"/>
                      <a:gd name="connsiteX79" fmla="*/ 1943764 w 4024131"/>
                      <a:gd name="connsiteY79" fmla="*/ 30531 h 2806368"/>
                      <a:gd name="connsiteX80" fmla="*/ 1424652 w 4024131"/>
                      <a:gd name="connsiteY80" fmla="*/ 50534 h 2806368"/>
                      <a:gd name="connsiteX81" fmla="*/ 1424652 w 4024131"/>
                      <a:gd name="connsiteY81" fmla="*/ 51486 h 2806368"/>
                      <a:gd name="connsiteX82" fmla="*/ 1424652 w 4024131"/>
                      <a:gd name="connsiteY82" fmla="*/ 51486 h 2806368"/>
                      <a:gd name="connsiteX83" fmla="*/ 1424652 w 4024131"/>
                      <a:gd name="connsiteY83" fmla="*/ 51486 h 2806368"/>
                      <a:gd name="connsiteX84" fmla="*/ 1424652 w 4024131"/>
                      <a:gd name="connsiteY84" fmla="*/ 52439 h 2806368"/>
                      <a:gd name="connsiteX85" fmla="*/ 1423699 w 4024131"/>
                      <a:gd name="connsiteY85" fmla="*/ 52439 h 2806368"/>
                      <a:gd name="connsiteX86" fmla="*/ 1424652 w 4024131"/>
                      <a:gd name="connsiteY86" fmla="*/ 51486 h 2806368"/>
                      <a:gd name="connsiteX87" fmla="*/ 1424652 w 4024131"/>
                      <a:gd name="connsiteY87" fmla="*/ 51486 h 2806368"/>
                      <a:gd name="connsiteX88" fmla="*/ 1424652 w 4024131"/>
                      <a:gd name="connsiteY88" fmla="*/ 50534 h 2806368"/>
                      <a:gd name="connsiteX89" fmla="*/ 1281777 w 4024131"/>
                      <a:gd name="connsiteY89" fmla="*/ 66726 h 2806368"/>
                      <a:gd name="connsiteX90" fmla="*/ 1282729 w 4024131"/>
                      <a:gd name="connsiteY90" fmla="*/ 66726 h 2806368"/>
                      <a:gd name="connsiteX91" fmla="*/ 1281777 w 4024131"/>
                      <a:gd name="connsiteY91" fmla="*/ 66726 h 2806368"/>
                      <a:gd name="connsiteX92" fmla="*/ 1281777 w 4024131"/>
                      <a:gd name="connsiteY92" fmla="*/ 66726 h 2806368"/>
                      <a:gd name="connsiteX93" fmla="*/ 455007 w 4024131"/>
                      <a:gd name="connsiteY93" fmla="*/ 2161274 h 2806368"/>
                      <a:gd name="connsiteX94" fmla="*/ 454054 w 4024131"/>
                      <a:gd name="connsiteY94" fmla="*/ 2163179 h 2806368"/>
                      <a:gd name="connsiteX95" fmla="*/ 454054 w 4024131"/>
                      <a:gd name="connsiteY95" fmla="*/ 2161274 h 2806368"/>
                      <a:gd name="connsiteX96" fmla="*/ 455007 w 4024131"/>
                      <a:gd name="connsiteY96" fmla="*/ 2161274 h 2806368"/>
                      <a:gd name="connsiteX97" fmla="*/ 455007 w 4024131"/>
                      <a:gd name="connsiteY97" fmla="*/ 2161274 h 2806368"/>
                      <a:gd name="connsiteX98" fmla="*/ 1300827 w 4024131"/>
                      <a:gd name="connsiteY98" fmla="*/ 2739442 h 2806368"/>
                      <a:gd name="connsiteX99" fmla="*/ 1298922 w 4024131"/>
                      <a:gd name="connsiteY99" fmla="*/ 2739442 h 2806368"/>
                      <a:gd name="connsiteX100" fmla="*/ 1302732 w 4024131"/>
                      <a:gd name="connsiteY100" fmla="*/ 2739442 h 2806368"/>
                      <a:gd name="connsiteX101" fmla="*/ 1300827 w 4024131"/>
                      <a:gd name="connsiteY101" fmla="*/ 2739442 h 2806368"/>
                      <a:gd name="connsiteX102" fmla="*/ 2347624 w 4024131"/>
                      <a:gd name="connsiteY102" fmla="*/ 2739442 h 2806368"/>
                      <a:gd name="connsiteX103" fmla="*/ 2347624 w 4024131"/>
                      <a:gd name="connsiteY103" fmla="*/ 2740394 h 2806368"/>
                      <a:gd name="connsiteX104" fmla="*/ 2309524 w 4024131"/>
                      <a:gd name="connsiteY104" fmla="*/ 2740394 h 2806368"/>
                      <a:gd name="connsiteX105" fmla="*/ 2347624 w 4024131"/>
                      <a:gd name="connsiteY105" fmla="*/ 2736584 h 2806368"/>
                      <a:gd name="connsiteX106" fmla="*/ 2356197 w 4024131"/>
                      <a:gd name="connsiteY106" fmla="*/ 2733727 h 2806368"/>
                      <a:gd name="connsiteX107" fmla="*/ 2347624 w 4024131"/>
                      <a:gd name="connsiteY107" fmla="*/ 2739442 h 2806368"/>
                      <a:gd name="connsiteX108" fmla="*/ 2473354 w 4024131"/>
                      <a:gd name="connsiteY108" fmla="*/ 2727059 h 2806368"/>
                      <a:gd name="connsiteX109" fmla="*/ 2473354 w 4024131"/>
                      <a:gd name="connsiteY109" fmla="*/ 2727059 h 2806368"/>
                      <a:gd name="connsiteX110" fmla="*/ 2473354 w 4024131"/>
                      <a:gd name="connsiteY110" fmla="*/ 2727059 h 2806368"/>
                      <a:gd name="connsiteX111" fmla="*/ 2473354 w 4024131"/>
                      <a:gd name="connsiteY111" fmla="*/ 2727059 h 2806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4024131" h="2806368">
                        <a:moveTo>
                          <a:pt x="4004974" y="2111744"/>
                        </a:moveTo>
                        <a:cubicBezTo>
                          <a:pt x="3993544" y="2062214"/>
                          <a:pt x="3974494" y="2017446"/>
                          <a:pt x="3940204" y="1979346"/>
                        </a:cubicBezTo>
                        <a:cubicBezTo>
                          <a:pt x="3925916" y="1963154"/>
                          <a:pt x="3878291" y="1953629"/>
                          <a:pt x="3856384" y="1945056"/>
                        </a:cubicBezTo>
                        <a:cubicBezTo>
                          <a:pt x="3819236" y="1931721"/>
                          <a:pt x="3783041" y="1915529"/>
                          <a:pt x="3747799" y="1897431"/>
                        </a:cubicBezTo>
                        <a:cubicBezTo>
                          <a:pt x="3677314" y="1861236"/>
                          <a:pt x="3610639" y="1817421"/>
                          <a:pt x="3550632" y="1765986"/>
                        </a:cubicBezTo>
                        <a:cubicBezTo>
                          <a:pt x="3422044" y="1657402"/>
                          <a:pt x="3281074" y="1496429"/>
                          <a:pt x="3262024" y="1324027"/>
                        </a:cubicBezTo>
                        <a:lnTo>
                          <a:pt x="3262977" y="1322121"/>
                        </a:lnTo>
                        <a:cubicBezTo>
                          <a:pt x="3262977" y="1301167"/>
                          <a:pt x="3262977" y="1281164"/>
                          <a:pt x="3262977" y="1261161"/>
                        </a:cubicBezTo>
                        <a:cubicBezTo>
                          <a:pt x="3209636" y="1348792"/>
                          <a:pt x="3159154" y="1435469"/>
                          <a:pt x="3118197" y="1525956"/>
                        </a:cubicBezTo>
                        <a:cubicBezTo>
                          <a:pt x="3067714" y="1636446"/>
                          <a:pt x="2995324" y="1736459"/>
                          <a:pt x="2901027" y="1814564"/>
                        </a:cubicBezTo>
                        <a:cubicBezTo>
                          <a:pt x="2797204" y="1901242"/>
                          <a:pt x="2674332" y="1946009"/>
                          <a:pt x="2550507" y="1994586"/>
                        </a:cubicBezTo>
                        <a:cubicBezTo>
                          <a:pt x="2382866" y="2058404"/>
                          <a:pt x="2223799" y="2116506"/>
                          <a:pt x="2043777" y="2136509"/>
                        </a:cubicBezTo>
                        <a:cubicBezTo>
                          <a:pt x="1893282" y="2153654"/>
                          <a:pt x="1740882" y="2143177"/>
                          <a:pt x="1589434" y="2143177"/>
                        </a:cubicBezTo>
                        <a:cubicBezTo>
                          <a:pt x="1553239" y="2143177"/>
                          <a:pt x="1516091" y="2136509"/>
                          <a:pt x="1480849" y="2147939"/>
                        </a:cubicBezTo>
                        <a:cubicBezTo>
                          <a:pt x="1480849" y="2147939"/>
                          <a:pt x="1448464" y="2147939"/>
                          <a:pt x="1448464" y="2147939"/>
                        </a:cubicBezTo>
                        <a:cubicBezTo>
                          <a:pt x="1466561" y="2120317"/>
                          <a:pt x="1529427" y="2131746"/>
                          <a:pt x="1557049" y="2130794"/>
                        </a:cubicBezTo>
                        <a:cubicBezTo>
                          <a:pt x="1606579" y="2128889"/>
                          <a:pt x="1657061" y="2127937"/>
                          <a:pt x="1706591" y="2126031"/>
                        </a:cubicBezTo>
                        <a:cubicBezTo>
                          <a:pt x="1859944" y="2126031"/>
                          <a:pt x="2008534" y="2117459"/>
                          <a:pt x="2157124" y="2079359"/>
                        </a:cubicBezTo>
                        <a:cubicBezTo>
                          <a:pt x="2305714" y="2042211"/>
                          <a:pt x="2448589" y="1985061"/>
                          <a:pt x="2591464" y="1929817"/>
                        </a:cubicBezTo>
                        <a:cubicBezTo>
                          <a:pt x="2743864" y="1872667"/>
                          <a:pt x="2869594" y="1781227"/>
                          <a:pt x="2962939" y="1645971"/>
                        </a:cubicBezTo>
                        <a:cubicBezTo>
                          <a:pt x="3029614" y="1549769"/>
                          <a:pt x="3080097" y="1444042"/>
                          <a:pt x="3130579" y="1338314"/>
                        </a:cubicBezTo>
                        <a:cubicBezTo>
                          <a:pt x="3175347" y="1244969"/>
                          <a:pt x="3213447" y="1140194"/>
                          <a:pt x="3292504" y="1068756"/>
                        </a:cubicBezTo>
                        <a:cubicBezTo>
                          <a:pt x="3343939" y="1022084"/>
                          <a:pt x="3396327" y="971601"/>
                          <a:pt x="3448714" y="927786"/>
                        </a:cubicBezTo>
                        <a:cubicBezTo>
                          <a:pt x="3493482" y="890639"/>
                          <a:pt x="3541107" y="859206"/>
                          <a:pt x="3585874" y="823011"/>
                        </a:cubicBezTo>
                        <a:cubicBezTo>
                          <a:pt x="3619211" y="795389"/>
                          <a:pt x="3570634" y="760146"/>
                          <a:pt x="3557299" y="727761"/>
                        </a:cubicBezTo>
                        <a:cubicBezTo>
                          <a:pt x="3537297" y="679184"/>
                          <a:pt x="3520152" y="628701"/>
                          <a:pt x="3507769" y="578219"/>
                        </a:cubicBezTo>
                        <a:cubicBezTo>
                          <a:pt x="3474432" y="442964"/>
                          <a:pt x="3475384" y="301041"/>
                          <a:pt x="3470622" y="161976"/>
                        </a:cubicBezTo>
                        <a:cubicBezTo>
                          <a:pt x="3469669" y="137211"/>
                          <a:pt x="3479194" y="82919"/>
                          <a:pt x="3463002" y="61011"/>
                        </a:cubicBezTo>
                        <a:cubicBezTo>
                          <a:pt x="3442999" y="33389"/>
                          <a:pt x="3392516" y="49581"/>
                          <a:pt x="3364894" y="55296"/>
                        </a:cubicBezTo>
                        <a:cubicBezTo>
                          <a:pt x="2885786" y="150546"/>
                          <a:pt x="2406679" y="-14236"/>
                          <a:pt x="1925666" y="1004"/>
                        </a:cubicBezTo>
                        <a:cubicBezTo>
                          <a:pt x="1879947" y="2909"/>
                          <a:pt x="1834227" y="5766"/>
                          <a:pt x="1788507" y="10529"/>
                        </a:cubicBezTo>
                        <a:cubicBezTo>
                          <a:pt x="1707544" y="19101"/>
                          <a:pt x="1622772" y="10529"/>
                          <a:pt x="1540857" y="18149"/>
                        </a:cubicBezTo>
                        <a:cubicBezTo>
                          <a:pt x="1454179" y="25769"/>
                          <a:pt x="1367502" y="38151"/>
                          <a:pt x="1281777" y="53391"/>
                        </a:cubicBezTo>
                        <a:cubicBezTo>
                          <a:pt x="1084609" y="88634"/>
                          <a:pt x="892204" y="143879"/>
                          <a:pt x="705514" y="215316"/>
                        </a:cubicBezTo>
                        <a:cubicBezTo>
                          <a:pt x="610264" y="227699"/>
                          <a:pt x="513109" y="293421"/>
                          <a:pt x="433099" y="341999"/>
                        </a:cubicBezTo>
                        <a:cubicBezTo>
                          <a:pt x="340707" y="398196"/>
                          <a:pt x="254029" y="462014"/>
                          <a:pt x="172114" y="533451"/>
                        </a:cubicBezTo>
                        <a:cubicBezTo>
                          <a:pt x="85436" y="609651"/>
                          <a:pt x="3521" y="744906"/>
                          <a:pt x="23524" y="864921"/>
                        </a:cubicBezTo>
                        <a:cubicBezTo>
                          <a:pt x="-6004" y="916356"/>
                          <a:pt x="-2193" y="981126"/>
                          <a:pt x="5427" y="1040181"/>
                        </a:cubicBezTo>
                        <a:cubicBezTo>
                          <a:pt x="22571" y="1169721"/>
                          <a:pt x="54957" y="1298309"/>
                          <a:pt x="101629" y="1421181"/>
                        </a:cubicBezTo>
                        <a:cubicBezTo>
                          <a:pt x="148302" y="1545959"/>
                          <a:pt x="209261" y="1665974"/>
                          <a:pt x="272127" y="1783131"/>
                        </a:cubicBezTo>
                        <a:cubicBezTo>
                          <a:pt x="331182" y="1893621"/>
                          <a:pt x="398809" y="2002206"/>
                          <a:pt x="435004" y="2123174"/>
                        </a:cubicBezTo>
                        <a:cubicBezTo>
                          <a:pt x="463579" y="2217471"/>
                          <a:pt x="453102" y="2335581"/>
                          <a:pt x="459769" y="2433689"/>
                        </a:cubicBezTo>
                        <a:cubicBezTo>
                          <a:pt x="458816" y="2485124"/>
                          <a:pt x="464532" y="2536559"/>
                          <a:pt x="475961" y="2587042"/>
                        </a:cubicBezTo>
                        <a:cubicBezTo>
                          <a:pt x="494059" y="2666099"/>
                          <a:pt x="524539" y="2748014"/>
                          <a:pt x="614074" y="2768017"/>
                        </a:cubicBezTo>
                        <a:cubicBezTo>
                          <a:pt x="652174" y="2776589"/>
                          <a:pt x="692179" y="2773731"/>
                          <a:pt x="731232" y="2769922"/>
                        </a:cubicBezTo>
                        <a:cubicBezTo>
                          <a:pt x="853152" y="2759444"/>
                          <a:pt x="975071" y="2759444"/>
                          <a:pt x="1096991" y="2751824"/>
                        </a:cubicBezTo>
                        <a:cubicBezTo>
                          <a:pt x="1080799" y="2750872"/>
                          <a:pt x="1064607" y="2749919"/>
                          <a:pt x="1047461" y="2748967"/>
                        </a:cubicBezTo>
                        <a:cubicBezTo>
                          <a:pt x="1314161" y="2748014"/>
                          <a:pt x="1579909" y="2747062"/>
                          <a:pt x="1846609" y="2746109"/>
                        </a:cubicBezTo>
                        <a:lnTo>
                          <a:pt x="1846609" y="2747062"/>
                        </a:lnTo>
                        <a:cubicBezTo>
                          <a:pt x="2015202" y="2747062"/>
                          <a:pt x="2182841" y="2747062"/>
                          <a:pt x="2351434" y="2747062"/>
                        </a:cubicBezTo>
                        <a:cubicBezTo>
                          <a:pt x="2533361" y="2747062"/>
                          <a:pt x="2715289" y="2748014"/>
                          <a:pt x="2897216" y="2748014"/>
                        </a:cubicBezTo>
                        <a:cubicBezTo>
                          <a:pt x="2968654" y="2748014"/>
                          <a:pt x="3055332" y="2733727"/>
                          <a:pt x="3124864" y="2747062"/>
                        </a:cubicBezTo>
                        <a:cubicBezTo>
                          <a:pt x="3164869" y="2754681"/>
                          <a:pt x="3202969" y="2777542"/>
                          <a:pt x="3242974" y="2788019"/>
                        </a:cubicBezTo>
                        <a:cubicBezTo>
                          <a:pt x="3284884" y="2798497"/>
                          <a:pt x="3328699" y="2804212"/>
                          <a:pt x="3372514" y="2806117"/>
                        </a:cubicBezTo>
                        <a:cubicBezTo>
                          <a:pt x="3539202" y="2810879"/>
                          <a:pt x="3705889" y="2748014"/>
                          <a:pt x="3827809" y="2634667"/>
                        </a:cubicBezTo>
                        <a:cubicBezTo>
                          <a:pt x="3956397" y="2513699"/>
                          <a:pt x="4070697" y="2292719"/>
                          <a:pt x="4004974" y="2111744"/>
                        </a:cubicBezTo>
                        <a:close/>
                        <a:moveTo>
                          <a:pt x="45432" y="903021"/>
                        </a:moveTo>
                        <a:lnTo>
                          <a:pt x="43527" y="902069"/>
                        </a:lnTo>
                        <a:lnTo>
                          <a:pt x="43527" y="902069"/>
                        </a:lnTo>
                        <a:lnTo>
                          <a:pt x="44479" y="903021"/>
                        </a:lnTo>
                        <a:cubicBezTo>
                          <a:pt x="47336" y="901117"/>
                          <a:pt x="46384" y="902069"/>
                          <a:pt x="45432" y="903021"/>
                        </a:cubicBezTo>
                        <a:close/>
                        <a:moveTo>
                          <a:pt x="1995199" y="2150796"/>
                        </a:moveTo>
                        <a:lnTo>
                          <a:pt x="1995199" y="2154606"/>
                        </a:lnTo>
                        <a:lnTo>
                          <a:pt x="1992341" y="2150796"/>
                        </a:lnTo>
                        <a:lnTo>
                          <a:pt x="1995199" y="2150796"/>
                        </a:lnTo>
                        <a:close/>
                        <a:moveTo>
                          <a:pt x="1438939" y="2161274"/>
                        </a:moveTo>
                        <a:lnTo>
                          <a:pt x="1439891" y="2162227"/>
                        </a:lnTo>
                        <a:lnTo>
                          <a:pt x="1438939" y="2161274"/>
                        </a:lnTo>
                        <a:lnTo>
                          <a:pt x="1438939" y="2161274"/>
                        </a:lnTo>
                        <a:close/>
                        <a:moveTo>
                          <a:pt x="2948652" y="99111"/>
                        </a:moveTo>
                        <a:lnTo>
                          <a:pt x="2957224" y="99111"/>
                        </a:lnTo>
                        <a:lnTo>
                          <a:pt x="2956272" y="101969"/>
                        </a:lnTo>
                        <a:cubicBezTo>
                          <a:pt x="2955319" y="101969"/>
                          <a:pt x="2953414" y="101969"/>
                          <a:pt x="2952461" y="101969"/>
                        </a:cubicBezTo>
                        <a:lnTo>
                          <a:pt x="2947699" y="99111"/>
                        </a:lnTo>
                        <a:lnTo>
                          <a:pt x="2943889" y="98159"/>
                        </a:lnTo>
                        <a:lnTo>
                          <a:pt x="2948652" y="99111"/>
                        </a:lnTo>
                        <a:close/>
                        <a:moveTo>
                          <a:pt x="1943764" y="30531"/>
                        </a:moveTo>
                        <a:lnTo>
                          <a:pt x="1948527" y="30531"/>
                        </a:lnTo>
                        <a:lnTo>
                          <a:pt x="1934239" y="32436"/>
                        </a:lnTo>
                        <a:lnTo>
                          <a:pt x="1943764" y="30531"/>
                        </a:lnTo>
                        <a:close/>
                        <a:moveTo>
                          <a:pt x="1424652" y="50534"/>
                        </a:moveTo>
                        <a:lnTo>
                          <a:pt x="1424652" y="51486"/>
                        </a:lnTo>
                        <a:cubicBezTo>
                          <a:pt x="1424652" y="51486"/>
                          <a:pt x="1424652" y="51486"/>
                          <a:pt x="1424652" y="51486"/>
                        </a:cubicBezTo>
                        <a:lnTo>
                          <a:pt x="1424652" y="51486"/>
                        </a:lnTo>
                        <a:lnTo>
                          <a:pt x="1424652" y="52439"/>
                        </a:lnTo>
                        <a:lnTo>
                          <a:pt x="1423699" y="52439"/>
                        </a:lnTo>
                        <a:lnTo>
                          <a:pt x="1424652" y="51486"/>
                        </a:lnTo>
                        <a:lnTo>
                          <a:pt x="1424652" y="51486"/>
                        </a:lnTo>
                        <a:cubicBezTo>
                          <a:pt x="1422747" y="48629"/>
                          <a:pt x="1423699" y="49581"/>
                          <a:pt x="1424652" y="50534"/>
                        </a:cubicBezTo>
                        <a:close/>
                        <a:moveTo>
                          <a:pt x="1281777" y="66726"/>
                        </a:moveTo>
                        <a:lnTo>
                          <a:pt x="1282729" y="66726"/>
                        </a:lnTo>
                        <a:lnTo>
                          <a:pt x="1281777" y="66726"/>
                        </a:lnTo>
                        <a:lnTo>
                          <a:pt x="1281777" y="66726"/>
                        </a:lnTo>
                        <a:close/>
                        <a:moveTo>
                          <a:pt x="455007" y="2161274"/>
                        </a:moveTo>
                        <a:lnTo>
                          <a:pt x="454054" y="2163179"/>
                        </a:lnTo>
                        <a:lnTo>
                          <a:pt x="454054" y="2161274"/>
                        </a:lnTo>
                        <a:lnTo>
                          <a:pt x="455007" y="2161274"/>
                        </a:lnTo>
                        <a:lnTo>
                          <a:pt x="455007" y="2161274"/>
                        </a:lnTo>
                        <a:close/>
                        <a:moveTo>
                          <a:pt x="1300827" y="2739442"/>
                        </a:moveTo>
                        <a:lnTo>
                          <a:pt x="1298922" y="2739442"/>
                        </a:lnTo>
                        <a:lnTo>
                          <a:pt x="1302732" y="2739442"/>
                        </a:lnTo>
                        <a:lnTo>
                          <a:pt x="1300827" y="2739442"/>
                        </a:lnTo>
                        <a:close/>
                        <a:moveTo>
                          <a:pt x="2347624" y="2739442"/>
                        </a:moveTo>
                        <a:lnTo>
                          <a:pt x="2347624" y="2740394"/>
                        </a:lnTo>
                        <a:lnTo>
                          <a:pt x="2309524" y="2740394"/>
                        </a:lnTo>
                        <a:lnTo>
                          <a:pt x="2347624" y="2736584"/>
                        </a:lnTo>
                        <a:lnTo>
                          <a:pt x="2356197" y="2733727"/>
                        </a:lnTo>
                        <a:lnTo>
                          <a:pt x="2347624" y="2739442"/>
                        </a:lnTo>
                        <a:close/>
                        <a:moveTo>
                          <a:pt x="2473354" y="2727059"/>
                        </a:moveTo>
                        <a:lnTo>
                          <a:pt x="2473354" y="2727059"/>
                        </a:lnTo>
                        <a:lnTo>
                          <a:pt x="2473354" y="2727059"/>
                        </a:lnTo>
                        <a:lnTo>
                          <a:pt x="2473354" y="2727059"/>
                        </a:lnTo>
                        <a:close/>
                      </a:path>
                    </a:pathLst>
                  </a:custGeom>
                  <a:solidFill>
                    <a:srgbClr val="C182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25332115-0723-403E-8E8A-F3A1A687A084}"/>
                      </a:ext>
                    </a:extLst>
                  </p:cNvPr>
                  <p:cNvSpPr/>
                  <p:nvPr/>
                </p:nvSpPr>
                <p:spPr>
                  <a:xfrm>
                    <a:off x="739405" y="930325"/>
                    <a:ext cx="8011039" cy="5008511"/>
                  </a:xfrm>
                  <a:custGeom>
                    <a:avLst/>
                    <a:gdLst>
                      <a:gd name="connsiteX0" fmla="*/ 5467084 w 8011039"/>
                      <a:gd name="connsiteY0" fmla="*/ 4679899 h 5008511"/>
                      <a:gd name="connsiteX1" fmla="*/ 5386121 w 8011039"/>
                      <a:gd name="connsiteY1" fmla="*/ 4080777 h 5008511"/>
                      <a:gd name="connsiteX2" fmla="*/ 5333734 w 8011039"/>
                      <a:gd name="connsiteY2" fmla="*/ 3982669 h 5008511"/>
                      <a:gd name="connsiteX3" fmla="*/ 5218482 w 8011039"/>
                      <a:gd name="connsiteY3" fmla="*/ 3761689 h 5008511"/>
                      <a:gd name="connsiteX4" fmla="*/ 5027029 w 8011039"/>
                      <a:gd name="connsiteY4" fmla="*/ 3249244 h 5008511"/>
                      <a:gd name="connsiteX5" fmla="*/ 5046079 w 8011039"/>
                      <a:gd name="connsiteY5" fmla="*/ 2824429 h 5008511"/>
                      <a:gd name="connsiteX6" fmla="*/ 5129899 w 8011039"/>
                      <a:gd name="connsiteY6" fmla="*/ 2645359 h 5008511"/>
                      <a:gd name="connsiteX7" fmla="*/ 5274679 w 8011039"/>
                      <a:gd name="connsiteY7" fmla="*/ 2517724 h 5008511"/>
                      <a:gd name="connsiteX8" fmla="*/ 5483277 w 8011039"/>
                      <a:gd name="connsiteY8" fmla="*/ 2384374 h 5008511"/>
                      <a:gd name="connsiteX9" fmla="*/ 6823444 w 8011039"/>
                      <a:gd name="connsiteY9" fmla="*/ 2056714 h 5008511"/>
                      <a:gd name="connsiteX10" fmla="*/ 6933934 w 8011039"/>
                      <a:gd name="connsiteY10" fmla="*/ 2058619 h 5008511"/>
                      <a:gd name="connsiteX11" fmla="*/ 7279692 w 8011039"/>
                      <a:gd name="connsiteY11" fmla="*/ 2068144 h 5008511"/>
                      <a:gd name="connsiteX12" fmla="*/ 7937869 w 8011039"/>
                      <a:gd name="connsiteY12" fmla="*/ 2111959 h 5008511"/>
                      <a:gd name="connsiteX13" fmla="*/ 8007402 w 8011039"/>
                      <a:gd name="connsiteY13" fmla="*/ 2111007 h 5008511"/>
                      <a:gd name="connsiteX14" fmla="*/ 7978827 w 8011039"/>
                      <a:gd name="connsiteY14" fmla="*/ 2005279 h 5008511"/>
                      <a:gd name="connsiteX15" fmla="*/ 7909294 w 8011039"/>
                      <a:gd name="connsiteY15" fmla="*/ 1796682 h 5008511"/>
                      <a:gd name="connsiteX16" fmla="*/ 7804519 w 8011039"/>
                      <a:gd name="connsiteY16" fmla="*/ 1545222 h 5008511"/>
                      <a:gd name="connsiteX17" fmla="*/ 7744512 w 8011039"/>
                      <a:gd name="connsiteY17" fmla="*/ 1422349 h 5008511"/>
                      <a:gd name="connsiteX18" fmla="*/ 7745464 w 8011039"/>
                      <a:gd name="connsiteY18" fmla="*/ 1328052 h 5008511"/>
                      <a:gd name="connsiteX19" fmla="*/ 7674979 w 8011039"/>
                      <a:gd name="connsiteY19" fmla="*/ 1184224 h 5008511"/>
                      <a:gd name="connsiteX20" fmla="*/ 7558774 w 8011039"/>
                      <a:gd name="connsiteY20" fmla="*/ 1026109 h 5008511"/>
                      <a:gd name="connsiteX21" fmla="*/ 7299694 w 8011039"/>
                      <a:gd name="connsiteY21" fmla="*/ 721309 h 5008511"/>
                      <a:gd name="connsiteX22" fmla="*/ 7049187 w 8011039"/>
                      <a:gd name="connsiteY22" fmla="*/ 474612 h 5008511"/>
                      <a:gd name="connsiteX23" fmla="*/ 6916789 w 8011039"/>
                      <a:gd name="connsiteY23" fmla="*/ 359359 h 5008511"/>
                      <a:gd name="connsiteX24" fmla="*/ 6784392 w 8011039"/>
                      <a:gd name="connsiteY24" fmla="*/ 286969 h 5008511"/>
                      <a:gd name="connsiteX25" fmla="*/ 6562459 w 8011039"/>
                      <a:gd name="connsiteY25" fmla="*/ 190767 h 5008511"/>
                      <a:gd name="connsiteX26" fmla="*/ 6447207 w 8011039"/>
                      <a:gd name="connsiteY26" fmla="*/ 154572 h 5008511"/>
                      <a:gd name="connsiteX27" fmla="*/ 6335764 w 8011039"/>
                      <a:gd name="connsiteY27" fmla="*/ 126949 h 5008511"/>
                      <a:gd name="connsiteX28" fmla="*/ 6332907 w 8011039"/>
                      <a:gd name="connsiteY28" fmla="*/ 127902 h 5008511"/>
                      <a:gd name="connsiteX29" fmla="*/ 5055604 w 8011039"/>
                      <a:gd name="connsiteY29" fmla="*/ 267 h 5008511"/>
                      <a:gd name="connsiteX30" fmla="*/ 4857484 w 8011039"/>
                      <a:gd name="connsiteY30" fmla="*/ 1219 h 5008511"/>
                      <a:gd name="connsiteX31" fmla="*/ 4134537 w 8011039"/>
                      <a:gd name="connsiteY31" fmla="*/ 63132 h 5008511"/>
                      <a:gd name="connsiteX32" fmla="*/ 3442069 w 8011039"/>
                      <a:gd name="connsiteY32" fmla="*/ 272682 h 5008511"/>
                      <a:gd name="connsiteX33" fmla="*/ 3378251 w 8011039"/>
                      <a:gd name="connsiteY33" fmla="*/ 298399 h 5008511"/>
                      <a:gd name="connsiteX34" fmla="*/ 2205724 w 8011039"/>
                      <a:gd name="connsiteY34" fmla="*/ 1008964 h 5008511"/>
                      <a:gd name="connsiteX35" fmla="*/ 1992364 w 8011039"/>
                      <a:gd name="connsiteY35" fmla="*/ 1167079 h 5008511"/>
                      <a:gd name="connsiteX36" fmla="*/ 1601839 w 8011039"/>
                      <a:gd name="connsiteY36" fmla="*/ 1517599 h 5008511"/>
                      <a:gd name="connsiteX37" fmla="*/ 1427532 w 8011039"/>
                      <a:gd name="connsiteY37" fmla="*/ 1714767 h 5008511"/>
                      <a:gd name="connsiteX38" fmla="*/ 1348474 w 8011039"/>
                      <a:gd name="connsiteY38" fmla="*/ 1814779 h 5008511"/>
                      <a:gd name="connsiteX39" fmla="*/ 1276084 w 8011039"/>
                      <a:gd name="connsiteY39" fmla="*/ 1911934 h 5008511"/>
                      <a:gd name="connsiteX40" fmla="*/ 1274179 w 8011039"/>
                      <a:gd name="connsiteY40" fmla="*/ 1920507 h 5008511"/>
                      <a:gd name="connsiteX41" fmla="*/ 1274179 w 8011039"/>
                      <a:gd name="connsiteY41" fmla="*/ 1920507 h 5008511"/>
                      <a:gd name="connsiteX42" fmla="*/ 1219886 w 8011039"/>
                      <a:gd name="connsiteY42" fmla="*/ 2007184 h 5008511"/>
                      <a:gd name="connsiteX43" fmla="*/ 1000811 w 8011039"/>
                      <a:gd name="connsiteY43" fmla="*/ 2341512 h 5008511"/>
                      <a:gd name="connsiteX44" fmla="*/ 781736 w 8011039"/>
                      <a:gd name="connsiteY44" fmla="*/ 2797759 h 5008511"/>
                      <a:gd name="connsiteX45" fmla="*/ 781736 w 8011039"/>
                      <a:gd name="connsiteY45" fmla="*/ 2805379 h 5008511"/>
                      <a:gd name="connsiteX46" fmla="*/ 635052 w 8011039"/>
                      <a:gd name="connsiteY46" fmla="*/ 3263532 h 5008511"/>
                      <a:gd name="connsiteX47" fmla="*/ 591236 w 8011039"/>
                      <a:gd name="connsiteY47" fmla="*/ 3514992 h 5008511"/>
                      <a:gd name="connsiteX48" fmla="*/ 581711 w 8011039"/>
                      <a:gd name="connsiteY48" fmla="*/ 3649294 h 5008511"/>
                      <a:gd name="connsiteX49" fmla="*/ 578854 w 8011039"/>
                      <a:gd name="connsiteY49" fmla="*/ 3770262 h 5008511"/>
                      <a:gd name="connsiteX50" fmla="*/ 453124 w 8011039"/>
                      <a:gd name="connsiteY50" fmla="*/ 3976002 h 5008511"/>
                      <a:gd name="connsiteX51" fmla="*/ 220714 w 8011039"/>
                      <a:gd name="connsiteY51" fmla="*/ 4226509 h 5008511"/>
                      <a:gd name="connsiteX52" fmla="*/ 193091 w 8011039"/>
                      <a:gd name="connsiteY52" fmla="*/ 4262705 h 5008511"/>
                      <a:gd name="connsiteX53" fmla="*/ 191186 w 8011039"/>
                      <a:gd name="connsiteY53" fmla="*/ 4263657 h 5008511"/>
                      <a:gd name="connsiteX54" fmla="*/ 121654 w 8011039"/>
                      <a:gd name="connsiteY54" fmla="*/ 4344619 h 5008511"/>
                      <a:gd name="connsiteX55" fmla="*/ 16879 w 8011039"/>
                      <a:gd name="connsiteY55" fmla="*/ 4510355 h 5008511"/>
                      <a:gd name="connsiteX56" fmla="*/ 38786 w 8011039"/>
                      <a:gd name="connsiteY56" fmla="*/ 4703712 h 5008511"/>
                      <a:gd name="connsiteX57" fmla="*/ 251194 w 8011039"/>
                      <a:gd name="connsiteY57" fmla="*/ 4870399 h 5008511"/>
                      <a:gd name="connsiteX58" fmla="*/ 517894 w 8011039"/>
                      <a:gd name="connsiteY58" fmla="*/ 4963744 h 5008511"/>
                      <a:gd name="connsiteX59" fmla="*/ 501701 w 8011039"/>
                      <a:gd name="connsiteY59" fmla="*/ 4964697 h 5008511"/>
                      <a:gd name="connsiteX60" fmla="*/ 637909 w 8011039"/>
                      <a:gd name="connsiteY60" fmla="*/ 4963744 h 5008511"/>
                      <a:gd name="connsiteX61" fmla="*/ 616954 w 8011039"/>
                      <a:gd name="connsiteY61" fmla="*/ 4971364 h 5008511"/>
                      <a:gd name="connsiteX62" fmla="*/ 930327 w 8011039"/>
                      <a:gd name="connsiteY62" fmla="*/ 4893260 h 5008511"/>
                      <a:gd name="connsiteX63" fmla="*/ 1156069 w 8011039"/>
                      <a:gd name="connsiteY63" fmla="*/ 4814202 h 5008511"/>
                      <a:gd name="connsiteX64" fmla="*/ 1273227 w 8011039"/>
                      <a:gd name="connsiteY64" fmla="*/ 4778007 h 5008511"/>
                      <a:gd name="connsiteX65" fmla="*/ 1360857 w 8011039"/>
                      <a:gd name="connsiteY65" fmla="*/ 4739907 h 5008511"/>
                      <a:gd name="connsiteX66" fmla="*/ 1284657 w 8011039"/>
                      <a:gd name="connsiteY66" fmla="*/ 4724667 h 5008511"/>
                      <a:gd name="connsiteX67" fmla="*/ 1231316 w 8011039"/>
                      <a:gd name="connsiteY67" fmla="*/ 4670374 h 5008511"/>
                      <a:gd name="connsiteX68" fmla="*/ 1307516 w 8011039"/>
                      <a:gd name="connsiteY68" fmla="*/ 4236034 h 5008511"/>
                      <a:gd name="connsiteX69" fmla="*/ 1447534 w 8011039"/>
                      <a:gd name="connsiteY69" fmla="*/ 3965524 h 5008511"/>
                      <a:gd name="connsiteX70" fmla="*/ 1573264 w 8011039"/>
                      <a:gd name="connsiteY70" fmla="*/ 3714064 h 5008511"/>
                      <a:gd name="connsiteX71" fmla="*/ 1573264 w 8011039"/>
                      <a:gd name="connsiteY71" fmla="*/ 3713112 h 5008511"/>
                      <a:gd name="connsiteX72" fmla="*/ 1574216 w 8011039"/>
                      <a:gd name="connsiteY72" fmla="*/ 3714064 h 5008511"/>
                      <a:gd name="connsiteX73" fmla="*/ 1618984 w 8011039"/>
                      <a:gd name="connsiteY73" fmla="*/ 3577857 h 5008511"/>
                      <a:gd name="connsiteX74" fmla="*/ 1724711 w 8011039"/>
                      <a:gd name="connsiteY74" fmla="*/ 3352114 h 5008511"/>
                      <a:gd name="connsiteX75" fmla="*/ 1855204 w 8011039"/>
                      <a:gd name="connsiteY75" fmla="*/ 3145422 h 5008511"/>
                      <a:gd name="connsiteX76" fmla="*/ 1857109 w 8011039"/>
                      <a:gd name="connsiteY76" fmla="*/ 3143517 h 5008511"/>
                      <a:gd name="connsiteX77" fmla="*/ 1923784 w 8011039"/>
                      <a:gd name="connsiteY77" fmla="*/ 3035884 h 5008511"/>
                      <a:gd name="connsiteX78" fmla="*/ 1923784 w 8011039"/>
                      <a:gd name="connsiteY78" fmla="*/ 3054934 h 5008511"/>
                      <a:gd name="connsiteX79" fmla="*/ 2265732 w 8011039"/>
                      <a:gd name="connsiteY79" fmla="*/ 2785377 h 5008511"/>
                      <a:gd name="connsiteX80" fmla="*/ 2380984 w 8011039"/>
                      <a:gd name="connsiteY80" fmla="*/ 2742514 h 5008511"/>
                      <a:gd name="connsiteX81" fmla="*/ 2950579 w 8011039"/>
                      <a:gd name="connsiteY81" fmla="*/ 2721559 h 5008511"/>
                      <a:gd name="connsiteX82" fmla="*/ 3155367 w 8011039"/>
                      <a:gd name="connsiteY82" fmla="*/ 2739657 h 5008511"/>
                      <a:gd name="connsiteX83" fmla="*/ 3509697 w 8011039"/>
                      <a:gd name="connsiteY83" fmla="*/ 2721559 h 5008511"/>
                      <a:gd name="connsiteX84" fmla="*/ 3949751 w 8011039"/>
                      <a:gd name="connsiteY84" fmla="*/ 2499627 h 5008511"/>
                      <a:gd name="connsiteX85" fmla="*/ 4077387 w 8011039"/>
                      <a:gd name="connsiteY85" fmla="*/ 2436762 h 5008511"/>
                      <a:gd name="connsiteX86" fmla="*/ 4095484 w 8011039"/>
                      <a:gd name="connsiteY86" fmla="*/ 2437714 h 5008511"/>
                      <a:gd name="connsiteX87" fmla="*/ 4114534 w 8011039"/>
                      <a:gd name="connsiteY87" fmla="*/ 2428189 h 5008511"/>
                      <a:gd name="connsiteX88" fmla="*/ 4321227 w 8011039"/>
                      <a:gd name="connsiteY88" fmla="*/ 2416759 h 5008511"/>
                      <a:gd name="connsiteX89" fmla="*/ 4389807 w 8011039"/>
                      <a:gd name="connsiteY89" fmla="*/ 2737752 h 5008511"/>
                      <a:gd name="connsiteX90" fmla="*/ 4211689 w 8011039"/>
                      <a:gd name="connsiteY90" fmla="*/ 3135897 h 5008511"/>
                      <a:gd name="connsiteX91" fmla="*/ 4085007 w 8011039"/>
                      <a:gd name="connsiteY91" fmla="*/ 3249244 h 5008511"/>
                      <a:gd name="connsiteX92" fmla="*/ 3359201 w 8011039"/>
                      <a:gd name="connsiteY92" fmla="*/ 3475939 h 5008511"/>
                      <a:gd name="connsiteX93" fmla="*/ 2842947 w 8011039"/>
                      <a:gd name="connsiteY93" fmla="*/ 3693109 h 5008511"/>
                      <a:gd name="connsiteX94" fmla="*/ 2833422 w 8011039"/>
                      <a:gd name="connsiteY94" fmla="*/ 3695014 h 5008511"/>
                      <a:gd name="connsiteX95" fmla="*/ 2923909 w 8011039"/>
                      <a:gd name="connsiteY95" fmla="*/ 3711207 h 5008511"/>
                      <a:gd name="connsiteX96" fmla="*/ 3033447 w 8011039"/>
                      <a:gd name="connsiteY96" fmla="*/ 3732162 h 5008511"/>
                      <a:gd name="connsiteX97" fmla="*/ 3300147 w 8011039"/>
                      <a:gd name="connsiteY97" fmla="*/ 3770262 h 5008511"/>
                      <a:gd name="connsiteX98" fmla="*/ 3509697 w 8011039"/>
                      <a:gd name="connsiteY98" fmla="*/ 3848367 h 5008511"/>
                      <a:gd name="connsiteX99" fmla="*/ 3527794 w 8011039"/>
                      <a:gd name="connsiteY99" fmla="*/ 4056012 h 5008511"/>
                      <a:gd name="connsiteX100" fmla="*/ 3470644 w 8011039"/>
                      <a:gd name="connsiteY100" fmla="*/ 4072204 h 5008511"/>
                      <a:gd name="connsiteX101" fmla="*/ 3485884 w 8011039"/>
                      <a:gd name="connsiteY101" fmla="*/ 4036962 h 5008511"/>
                      <a:gd name="connsiteX102" fmla="*/ 3497314 w 8011039"/>
                      <a:gd name="connsiteY102" fmla="*/ 3908374 h 5008511"/>
                      <a:gd name="connsiteX103" fmla="*/ 3317292 w 8011039"/>
                      <a:gd name="connsiteY103" fmla="*/ 3797884 h 5008511"/>
                      <a:gd name="connsiteX104" fmla="*/ 2990584 w 8011039"/>
                      <a:gd name="connsiteY104" fmla="*/ 3755022 h 5008511"/>
                      <a:gd name="connsiteX105" fmla="*/ 2921051 w 8011039"/>
                      <a:gd name="connsiteY105" fmla="*/ 3740734 h 5008511"/>
                      <a:gd name="connsiteX106" fmla="*/ 2798179 w 8011039"/>
                      <a:gd name="connsiteY106" fmla="*/ 3715969 h 5008511"/>
                      <a:gd name="connsiteX107" fmla="*/ 2694357 w 8011039"/>
                      <a:gd name="connsiteY107" fmla="*/ 3687394 h 5008511"/>
                      <a:gd name="connsiteX108" fmla="*/ 3083929 w 8011039"/>
                      <a:gd name="connsiteY108" fmla="*/ 3546424 h 5008511"/>
                      <a:gd name="connsiteX109" fmla="*/ 3538272 w 8011039"/>
                      <a:gd name="connsiteY109" fmla="*/ 3400692 h 5008511"/>
                      <a:gd name="connsiteX110" fmla="*/ 3965944 w 8011039"/>
                      <a:gd name="connsiteY110" fmla="*/ 3269247 h 5008511"/>
                      <a:gd name="connsiteX111" fmla="*/ 3974517 w 8011039"/>
                      <a:gd name="connsiteY111" fmla="*/ 3266389 h 5008511"/>
                      <a:gd name="connsiteX112" fmla="*/ 4050717 w 8011039"/>
                      <a:gd name="connsiteY112" fmla="*/ 3216859 h 5008511"/>
                      <a:gd name="connsiteX113" fmla="*/ 4339324 w 8011039"/>
                      <a:gd name="connsiteY113" fmla="*/ 2630119 h 5008511"/>
                      <a:gd name="connsiteX114" fmla="*/ 4332657 w 8011039"/>
                      <a:gd name="connsiteY114" fmla="*/ 2503437 h 5008511"/>
                      <a:gd name="connsiteX115" fmla="*/ 4017379 w 8011039"/>
                      <a:gd name="connsiteY115" fmla="*/ 2501532 h 5008511"/>
                      <a:gd name="connsiteX116" fmla="*/ 3956419 w 8011039"/>
                      <a:gd name="connsiteY116" fmla="*/ 2538679 h 5008511"/>
                      <a:gd name="connsiteX117" fmla="*/ 3953562 w 8011039"/>
                      <a:gd name="connsiteY117" fmla="*/ 2539632 h 5008511"/>
                      <a:gd name="connsiteX118" fmla="*/ 3794494 w 8011039"/>
                      <a:gd name="connsiteY118" fmla="*/ 2639644 h 5008511"/>
                      <a:gd name="connsiteX119" fmla="*/ 3603042 w 8011039"/>
                      <a:gd name="connsiteY119" fmla="*/ 2725369 h 5008511"/>
                      <a:gd name="connsiteX120" fmla="*/ 3055354 w 8011039"/>
                      <a:gd name="connsiteY120" fmla="*/ 2772042 h 5008511"/>
                      <a:gd name="connsiteX121" fmla="*/ 2718169 w 8011039"/>
                      <a:gd name="connsiteY121" fmla="*/ 2772042 h 5008511"/>
                      <a:gd name="connsiteX122" fmla="*/ 2226679 w 8011039"/>
                      <a:gd name="connsiteY122" fmla="*/ 2843479 h 5008511"/>
                      <a:gd name="connsiteX123" fmla="*/ 1974266 w 8011039"/>
                      <a:gd name="connsiteY123" fmla="*/ 3062554 h 5008511"/>
                      <a:gd name="connsiteX124" fmla="*/ 1885684 w 8011039"/>
                      <a:gd name="connsiteY124" fmla="*/ 3193047 h 5008511"/>
                      <a:gd name="connsiteX125" fmla="*/ 1831391 w 8011039"/>
                      <a:gd name="connsiteY125" fmla="*/ 3270199 h 5008511"/>
                      <a:gd name="connsiteX126" fmla="*/ 1782814 w 8011039"/>
                      <a:gd name="connsiteY126" fmla="*/ 3353067 h 5008511"/>
                      <a:gd name="connsiteX127" fmla="*/ 1709472 w 8011039"/>
                      <a:gd name="connsiteY127" fmla="*/ 3512134 h 5008511"/>
                      <a:gd name="connsiteX128" fmla="*/ 1504684 w 8011039"/>
                      <a:gd name="connsiteY128" fmla="*/ 3986479 h 5008511"/>
                      <a:gd name="connsiteX129" fmla="*/ 1259891 w 8011039"/>
                      <a:gd name="connsiteY129" fmla="*/ 4511307 h 5008511"/>
                      <a:gd name="connsiteX130" fmla="*/ 1313232 w 8011039"/>
                      <a:gd name="connsiteY130" fmla="*/ 4698949 h 5008511"/>
                      <a:gd name="connsiteX131" fmla="*/ 1509447 w 8011039"/>
                      <a:gd name="connsiteY131" fmla="*/ 4732287 h 5008511"/>
                      <a:gd name="connsiteX132" fmla="*/ 1814247 w 8011039"/>
                      <a:gd name="connsiteY132" fmla="*/ 4804677 h 5008511"/>
                      <a:gd name="connsiteX133" fmla="*/ 1952359 w 8011039"/>
                      <a:gd name="connsiteY133" fmla="*/ 4872305 h 5008511"/>
                      <a:gd name="connsiteX134" fmla="*/ 2188579 w 8011039"/>
                      <a:gd name="connsiteY134" fmla="*/ 4940885 h 5008511"/>
                      <a:gd name="connsiteX135" fmla="*/ 2419084 w 8011039"/>
                      <a:gd name="connsiteY135" fmla="*/ 5002797 h 5008511"/>
                      <a:gd name="connsiteX136" fmla="*/ 2422894 w 8011039"/>
                      <a:gd name="connsiteY136" fmla="*/ 5002797 h 5008511"/>
                      <a:gd name="connsiteX137" fmla="*/ 2447659 w 8011039"/>
                      <a:gd name="connsiteY137" fmla="*/ 5008512 h 5008511"/>
                      <a:gd name="connsiteX138" fmla="*/ 2473376 w 8011039"/>
                      <a:gd name="connsiteY138" fmla="*/ 5007560 h 5008511"/>
                      <a:gd name="connsiteX139" fmla="*/ 2480044 w 8011039"/>
                      <a:gd name="connsiteY139" fmla="*/ 5008512 h 5008511"/>
                      <a:gd name="connsiteX140" fmla="*/ 3014397 w 8011039"/>
                      <a:gd name="connsiteY140" fmla="*/ 4955172 h 5008511"/>
                      <a:gd name="connsiteX141" fmla="*/ 3248712 w 8011039"/>
                      <a:gd name="connsiteY141" fmla="*/ 4857064 h 5008511"/>
                      <a:gd name="connsiteX142" fmla="*/ 3420162 w 8011039"/>
                      <a:gd name="connsiteY142" fmla="*/ 4763719 h 5008511"/>
                      <a:gd name="connsiteX143" fmla="*/ 3712579 w 8011039"/>
                      <a:gd name="connsiteY143" fmla="*/ 4617034 h 5008511"/>
                      <a:gd name="connsiteX144" fmla="*/ 4057384 w 8011039"/>
                      <a:gd name="connsiteY144" fmla="*/ 4448442 h 5008511"/>
                      <a:gd name="connsiteX145" fmla="*/ 4175494 w 8011039"/>
                      <a:gd name="connsiteY145" fmla="*/ 4114114 h 5008511"/>
                      <a:gd name="connsiteX146" fmla="*/ 4165017 w 8011039"/>
                      <a:gd name="connsiteY146" fmla="*/ 4132212 h 5008511"/>
                      <a:gd name="connsiteX147" fmla="*/ 4192639 w 8011039"/>
                      <a:gd name="connsiteY147" fmla="*/ 4049344 h 5008511"/>
                      <a:gd name="connsiteX148" fmla="*/ 4250742 w 8011039"/>
                      <a:gd name="connsiteY148" fmla="*/ 4196030 h 5008511"/>
                      <a:gd name="connsiteX149" fmla="*/ 3984994 w 8011039"/>
                      <a:gd name="connsiteY149" fmla="*/ 4562742 h 5008511"/>
                      <a:gd name="connsiteX150" fmla="*/ 4108819 w 8011039"/>
                      <a:gd name="connsiteY150" fmla="*/ 4579887 h 5008511"/>
                      <a:gd name="connsiteX151" fmla="*/ 4240264 w 8011039"/>
                      <a:gd name="connsiteY151" fmla="*/ 4661802 h 5008511"/>
                      <a:gd name="connsiteX152" fmla="*/ 4446004 w 8011039"/>
                      <a:gd name="connsiteY152" fmla="*/ 4728477 h 5008511"/>
                      <a:gd name="connsiteX153" fmla="*/ 4592689 w 8011039"/>
                      <a:gd name="connsiteY153" fmla="*/ 4732287 h 5008511"/>
                      <a:gd name="connsiteX154" fmla="*/ 5037507 w 8011039"/>
                      <a:gd name="connsiteY154" fmla="*/ 4664659 h 5008511"/>
                      <a:gd name="connsiteX155" fmla="*/ 5188954 w 8011039"/>
                      <a:gd name="connsiteY155" fmla="*/ 4659897 h 5008511"/>
                      <a:gd name="connsiteX156" fmla="*/ 5340402 w 8011039"/>
                      <a:gd name="connsiteY156" fmla="*/ 4684662 h 5008511"/>
                      <a:gd name="connsiteX157" fmla="*/ 5468989 w 8011039"/>
                      <a:gd name="connsiteY157" fmla="*/ 4741812 h 5008511"/>
                      <a:gd name="connsiteX158" fmla="*/ 5467084 w 8011039"/>
                      <a:gd name="connsiteY158" fmla="*/ 4679899 h 5008511"/>
                      <a:gd name="connsiteX159" fmla="*/ 7821664 w 8011039"/>
                      <a:gd name="connsiteY159" fmla="*/ 2089099 h 5008511"/>
                      <a:gd name="connsiteX160" fmla="*/ 7822617 w 8011039"/>
                      <a:gd name="connsiteY160" fmla="*/ 2090052 h 5008511"/>
                      <a:gd name="connsiteX161" fmla="*/ 7820712 w 8011039"/>
                      <a:gd name="connsiteY161" fmla="*/ 2090052 h 5008511"/>
                      <a:gd name="connsiteX162" fmla="*/ 7821664 w 8011039"/>
                      <a:gd name="connsiteY162" fmla="*/ 2089099 h 5008511"/>
                      <a:gd name="connsiteX163" fmla="*/ 582664 w 8011039"/>
                      <a:gd name="connsiteY163" fmla="*/ 3768357 h 5008511"/>
                      <a:gd name="connsiteX164" fmla="*/ 582664 w 8011039"/>
                      <a:gd name="connsiteY164" fmla="*/ 3766452 h 5008511"/>
                      <a:gd name="connsiteX165" fmla="*/ 582664 w 8011039"/>
                      <a:gd name="connsiteY165" fmla="*/ 3768357 h 5008511"/>
                      <a:gd name="connsiteX166" fmla="*/ 582664 w 8011039"/>
                      <a:gd name="connsiteY166" fmla="*/ 3768357 h 5008511"/>
                      <a:gd name="connsiteX167" fmla="*/ 1230364 w 8011039"/>
                      <a:gd name="connsiteY167" fmla="*/ 4683709 h 5008511"/>
                      <a:gd name="connsiteX168" fmla="*/ 1233222 w 8011039"/>
                      <a:gd name="connsiteY168" fmla="*/ 4683709 h 5008511"/>
                      <a:gd name="connsiteX169" fmla="*/ 1230364 w 8011039"/>
                      <a:gd name="connsiteY169" fmla="*/ 4683709 h 5008511"/>
                      <a:gd name="connsiteX170" fmla="*/ 1230364 w 8011039"/>
                      <a:gd name="connsiteY170" fmla="*/ 4683709 h 5008511"/>
                      <a:gd name="connsiteX171" fmla="*/ 1230364 w 8011039"/>
                      <a:gd name="connsiteY171" fmla="*/ 4683709 h 5008511"/>
                      <a:gd name="connsiteX172" fmla="*/ 1230364 w 8011039"/>
                      <a:gd name="connsiteY172" fmla="*/ 4683709 h 5008511"/>
                      <a:gd name="connsiteX173" fmla="*/ 1185597 w 8011039"/>
                      <a:gd name="connsiteY173" fmla="*/ 4466540 h 5008511"/>
                      <a:gd name="connsiteX174" fmla="*/ 1183692 w 8011039"/>
                      <a:gd name="connsiteY174" fmla="*/ 4463682 h 5008511"/>
                      <a:gd name="connsiteX175" fmla="*/ 1185597 w 8011039"/>
                      <a:gd name="connsiteY175" fmla="*/ 4465587 h 5008511"/>
                      <a:gd name="connsiteX176" fmla="*/ 1185597 w 8011039"/>
                      <a:gd name="connsiteY176" fmla="*/ 4466540 h 5008511"/>
                      <a:gd name="connsiteX177" fmla="*/ 2932482 w 8011039"/>
                      <a:gd name="connsiteY177" fmla="*/ 3699777 h 5008511"/>
                      <a:gd name="connsiteX178" fmla="*/ 2932482 w 8011039"/>
                      <a:gd name="connsiteY178" fmla="*/ 3699777 h 5008511"/>
                      <a:gd name="connsiteX179" fmla="*/ 2934387 w 8011039"/>
                      <a:gd name="connsiteY179" fmla="*/ 3700729 h 5008511"/>
                      <a:gd name="connsiteX180" fmla="*/ 2932482 w 8011039"/>
                      <a:gd name="connsiteY180" fmla="*/ 3699777 h 5008511"/>
                      <a:gd name="connsiteX181" fmla="*/ 3076309 w 8011039"/>
                      <a:gd name="connsiteY181" fmla="*/ 3721684 h 5008511"/>
                      <a:gd name="connsiteX182" fmla="*/ 3076309 w 8011039"/>
                      <a:gd name="connsiteY182" fmla="*/ 3721684 h 5008511"/>
                      <a:gd name="connsiteX183" fmla="*/ 3076309 w 8011039"/>
                      <a:gd name="connsiteY183" fmla="*/ 3721684 h 5008511"/>
                      <a:gd name="connsiteX184" fmla="*/ 3076309 w 8011039"/>
                      <a:gd name="connsiteY184" fmla="*/ 3721684 h 5008511"/>
                      <a:gd name="connsiteX185" fmla="*/ 3316339 w 8011039"/>
                      <a:gd name="connsiteY185" fmla="*/ 3749307 h 5008511"/>
                      <a:gd name="connsiteX186" fmla="*/ 3316339 w 8011039"/>
                      <a:gd name="connsiteY186" fmla="*/ 3749307 h 5008511"/>
                      <a:gd name="connsiteX187" fmla="*/ 3316339 w 8011039"/>
                      <a:gd name="connsiteY187" fmla="*/ 3749307 h 5008511"/>
                      <a:gd name="connsiteX188" fmla="*/ 3316339 w 8011039"/>
                      <a:gd name="connsiteY188" fmla="*/ 3749307 h 5008511"/>
                      <a:gd name="connsiteX189" fmla="*/ 3343009 w 8011039"/>
                      <a:gd name="connsiteY189" fmla="*/ 3571189 h 5008511"/>
                      <a:gd name="connsiteX190" fmla="*/ 3343009 w 8011039"/>
                      <a:gd name="connsiteY190" fmla="*/ 3571189 h 5008511"/>
                      <a:gd name="connsiteX191" fmla="*/ 3343009 w 8011039"/>
                      <a:gd name="connsiteY191" fmla="*/ 3572142 h 5008511"/>
                      <a:gd name="connsiteX192" fmla="*/ 3343009 w 8011039"/>
                      <a:gd name="connsiteY192" fmla="*/ 3571189 h 5008511"/>
                      <a:gd name="connsiteX193" fmla="*/ 3326817 w 8011039"/>
                      <a:gd name="connsiteY193" fmla="*/ 3579762 h 5008511"/>
                      <a:gd name="connsiteX194" fmla="*/ 3324912 w 8011039"/>
                      <a:gd name="connsiteY194" fmla="*/ 3580714 h 5008511"/>
                      <a:gd name="connsiteX195" fmla="*/ 3326817 w 8011039"/>
                      <a:gd name="connsiteY195" fmla="*/ 3577857 h 5008511"/>
                      <a:gd name="connsiteX196" fmla="*/ 3330626 w 8011039"/>
                      <a:gd name="connsiteY196" fmla="*/ 3578809 h 5008511"/>
                      <a:gd name="connsiteX197" fmla="*/ 3326817 w 8011039"/>
                      <a:gd name="connsiteY197" fmla="*/ 3579762 h 5008511"/>
                      <a:gd name="connsiteX198" fmla="*/ 3335389 w 8011039"/>
                      <a:gd name="connsiteY198" fmla="*/ 3757879 h 5008511"/>
                      <a:gd name="connsiteX199" fmla="*/ 3339199 w 8011039"/>
                      <a:gd name="connsiteY199" fmla="*/ 3756927 h 5008511"/>
                      <a:gd name="connsiteX200" fmla="*/ 3343962 w 8011039"/>
                      <a:gd name="connsiteY200" fmla="*/ 3758832 h 5008511"/>
                      <a:gd name="connsiteX201" fmla="*/ 3335389 w 8011039"/>
                      <a:gd name="connsiteY201" fmla="*/ 3757879 h 5008511"/>
                      <a:gd name="connsiteX202" fmla="*/ 3382062 w 8011039"/>
                      <a:gd name="connsiteY202" fmla="*/ 3471177 h 5008511"/>
                      <a:gd name="connsiteX203" fmla="*/ 3375394 w 8011039"/>
                      <a:gd name="connsiteY203" fmla="*/ 3476892 h 5008511"/>
                      <a:gd name="connsiteX204" fmla="*/ 3375394 w 8011039"/>
                      <a:gd name="connsiteY204" fmla="*/ 3476892 h 5008511"/>
                      <a:gd name="connsiteX205" fmla="*/ 3382062 w 8011039"/>
                      <a:gd name="connsiteY205" fmla="*/ 3471177 h 5008511"/>
                      <a:gd name="connsiteX206" fmla="*/ 3382062 w 8011039"/>
                      <a:gd name="connsiteY206" fmla="*/ 3471177 h 5008511"/>
                      <a:gd name="connsiteX207" fmla="*/ 1297039 w 8011039"/>
                      <a:gd name="connsiteY207" fmla="*/ 4444632 h 5008511"/>
                      <a:gd name="connsiteX208" fmla="*/ 1297039 w 8011039"/>
                      <a:gd name="connsiteY208" fmla="*/ 4444632 h 5008511"/>
                      <a:gd name="connsiteX209" fmla="*/ 1297991 w 8011039"/>
                      <a:gd name="connsiteY209" fmla="*/ 4442727 h 5008511"/>
                      <a:gd name="connsiteX210" fmla="*/ 1297039 w 8011039"/>
                      <a:gd name="connsiteY210" fmla="*/ 4444632 h 5008511"/>
                      <a:gd name="connsiteX211" fmla="*/ 2798179 w 8011039"/>
                      <a:gd name="connsiteY211" fmla="*/ 3758832 h 5008511"/>
                      <a:gd name="connsiteX212" fmla="*/ 2798179 w 8011039"/>
                      <a:gd name="connsiteY212" fmla="*/ 3758832 h 5008511"/>
                      <a:gd name="connsiteX213" fmla="*/ 2798179 w 8011039"/>
                      <a:gd name="connsiteY213" fmla="*/ 3758832 h 5008511"/>
                      <a:gd name="connsiteX214" fmla="*/ 2798179 w 8011039"/>
                      <a:gd name="connsiteY214" fmla="*/ 3758832 h 5008511"/>
                      <a:gd name="connsiteX215" fmla="*/ 3589707 w 8011039"/>
                      <a:gd name="connsiteY215" fmla="*/ 3375927 h 5008511"/>
                      <a:gd name="connsiteX216" fmla="*/ 3591612 w 8011039"/>
                      <a:gd name="connsiteY216" fmla="*/ 3374022 h 5008511"/>
                      <a:gd name="connsiteX217" fmla="*/ 3594469 w 8011039"/>
                      <a:gd name="connsiteY217" fmla="*/ 3374022 h 5008511"/>
                      <a:gd name="connsiteX218" fmla="*/ 3589707 w 8011039"/>
                      <a:gd name="connsiteY218" fmla="*/ 3375927 h 5008511"/>
                      <a:gd name="connsiteX219" fmla="*/ 3670669 w 8011039"/>
                      <a:gd name="connsiteY219" fmla="*/ 3357829 h 5008511"/>
                      <a:gd name="connsiteX220" fmla="*/ 3670669 w 8011039"/>
                      <a:gd name="connsiteY220" fmla="*/ 3357829 h 5008511"/>
                      <a:gd name="connsiteX221" fmla="*/ 3670669 w 8011039"/>
                      <a:gd name="connsiteY221" fmla="*/ 3357829 h 5008511"/>
                      <a:gd name="connsiteX222" fmla="*/ 3670669 w 8011039"/>
                      <a:gd name="connsiteY222" fmla="*/ 3357829 h 5008511"/>
                      <a:gd name="connsiteX223" fmla="*/ 3335389 w 8011039"/>
                      <a:gd name="connsiteY223" fmla="*/ 2786329 h 5008511"/>
                      <a:gd name="connsiteX224" fmla="*/ 3335389 w 8011039"/>
                      <a:gd name="connsiteY224" fmla="*/ 2786329 h 5008511"/>
                      <a:gd name="connsiteX225" fmla="*/ 3335389 w 8011039"/>
                      <a:gd name="connsiteY225" fmla="*/ 2786329 h 5008511"/>
                      <a:gd name="connsiteX226" fmla="*/ 3340151 w 8011039"/>
                      <a:gd name="connsiteY226" fmla="*/ 2787282 h 5008511"/>
                      <a:gd name="connsiteX227" fmla="*/ 3338247 w 8011039"/>
                      <a:gd name="connsiteY227" fmla="*/ 2787282 h 5008511"/>
                      <a:gd name="connsiteX228" fmla="*/ 3335389 w 8011039"/>
                      <a:gd name="connsiteY228" fmla="*/ 2787282 h 5008511"/>
                      <a:gd name="connsiteX229" fmla="*/ 3334437 w 8011039"/>
                      <a:gd name="connsiteY229" fmla="*/ 2785377 h 5008511"/>
                      <a:gd name="connsiteX230" fmla="*/ 3335389 w 8011039"/>
                      <a:gd name="connsiteY230" fmla="*/ 2786329 h 5008511"/>
                      <a:gd name="connsiteX231" fmla="*/ 2982964 w 8011039"/>
                      <a:gd name="connsiteY231" fmla="*/ 2833954 h 5008511"/>
                      <a:gd name="connsiteX232" fmla="*/ 2982964 w 8011039"/>
                      <a:gd name="connsiteY232" fmla="*/ 2833954 h 5008511"/>
                      <a:gd name="connsiteX233" fmla="*/ 2982964 w 8011039"/>
                      <a:gd name="connsiteY233" fmla="*/ 2833954 h 5008511"/>
                      <a:gd name="connsiteX234" fmla="*/ 2982964 w 8011039"/>
                      <a:gd name="connsiteY234" fmla="*/ 2833954 h 5008511"/>
                      <a:gd name="connsiteX235" fmla="*/ 2982964 w 8011039"/>
                      <a:gd name="connsiteY235" fmla="*/ 2833954 h 5008511"/>
                      <a:gd name="connsiteX236" fmla="*/ 2982964 w 8011039"/>
                      <a:gd name="connsiteY236" fmla="*/ 2833954 h 5008511"/>
                      <a:gd name="connsiteX237" fmla="*/ 2365744 w 8011039"/>
                      <a:gd name="connsiteY237" fmla="*/ 2796807 h 5008511"/>
                      <a:gd name="connsiteX238" fmla="*/ 2365744 w 8011039"/>
                      <a:gd name="connsiteY238" fmla="*/ 2796807 h 5008511"/>
                      <a:gd name="connsiteX239" fmla="*/ 2365744 w 8011039"/>
                      <a:gd name="connsiteY239" fmla="*/ 2796807 h 5008511"/>
                      <a:gd name="connsiteX240" fmla="*/ 2365744 w 8011039"/>
                      <a:gd name="connsiteY240" fmla="*/ 2796807 h 5008511"/>
                      <a:gd name="connsiteX241" fmla="*/ 1754239 w 8011039"/>
                      <a:gd name="connsiteY241" fmla="*/ 3480702 h 5008511"/>
                      <a:gd name="connsiteX242" fmla="*/ 1755191 w 8011039"/>
                      <a:gd name="connsiteY242" fmla="*/ 3482607 h 5008511"/>
                      <a:gd name="connsiteX243" fmla="*/ 1754239 w 8011039"/>
                      <a:gd name="connsiteY243" fmla="*/ 3482607 h 5008511"/>
                      <a:gd name="connsiteX244" fmla="*/ 1754239 w 8011039"/>
                      <a:gd name="connsiteY244" fmla="*/ 3480702 h 5008511"/>
                      <a:gd name="connsiteX245" fmla="*/ 3583039 w 8011039"/>
                      <a:gd name="connsiteY245" fmla="*/ 3927424 h 5008511"/>
                      <a:gd name="connsiteX246" fmla="*/ 3583039 w 8011039"/>
                      <a:gd name="connsiteY246" fmla="*/ 3920757 h 5008511"/>
                      <a:gd name="connsiteX247" fmla="*/ 3582087 w 8011039"/>
                      <a:gd name="connsiteY247" fmla="*/ 3918852 h 5008511"/>
                      <a:gd name="connsiteX248" fmla="*/ 3583992 w 8011039"/>
                      <a:gd name="connsiteY248" fmla="*/ 3920757 h 5008511"/>
                      <a:gd name="connsiteX249" fmla="*/ 3585897 w 8011039"/>
                      <a:gd name="connsiteY249" fmla="*/ 3925519 h 5008511"/>
                      <a:gd name="connsiteX250" fmla="*/ 3583039 w 8011039"/>
                      <a:gd name="connsiteY250" fmla="*/ 3927424 h 5008511"/>
                      <a:gd name="connsiteX251" fmla="*/ 3603994 w 8011039"/>
                      <a:gd name="connsiteY251" fmla="*/ 3494989 h 5008511"/>
                      <a:gd name="connsiteX252" fmla="*/ 3603042 w 8011039"/>
                      <a:gd name="connsiteY252" fmla="*/ 3494037 h 5008511"/>
                      <a:gd name="connsiteX253" fmla="*/ 3600184 w 8011039"/>
                      <a:gd name="connsiteY253" fmla="*/ 3494037 h 5008511"/>
                      <a:gd name="connsiteX254" fmla="*/ 3602089 w 8011039"/>
                      <a:gd name="connsiteY254" fmla="*/ 3493084 h 5008511"/>
                      <a:gd name="connsiteX255" fmla="*/ 3604947 w 8011039"/>
                      <a:gd name="connsiteY255" fmla="*/ 3492132 h 5008511"/>
                      <a:gd name="connsiteX256" fmla="*/ 3603994 w 8011039"/>
                      <a:gd name="connsiteY256" fmla="*/ 3494989 h 5008511"/>
                      <a:gd name="connsiteX257" fmla="*/ 4162159 w 8011039"/>
                      <a:gd name="connsiteY257" fmla="*/ 4158882 h 5008511"/>
                      <a:gd name="connsiteX258" fmla="*/ 4162159 w 8011039"/>
                      <a:gd name="connsiteY258" fmla="*/ 4158882 h 5008511"/>
                      <a:gd name="connsiteX259" fmla="*/ 4162159 w 8011039"/>
                      <a:gd name="connsiteY259" fmla="*/ 4158882 h 5008511"/>
                      <a:gd name="connsiteX260" fmla="*/ 4162159 w 8011039"/>
                      <a:gd name="connsiteY260" fmla="*/ 4158882 h 5008511"/>
                      <a:gd name="connsiteX261" fmla="*/ 4230739 w 8011039"/>
                      <a:gd name="connsiteY261" fmla="*/ 4321759 h 5008511"/>
                      <a:gd name="connsiteX262" fmla="*/ 4230739 w 8011039"/>
                      <a:gd name="connsiteY262" fmla="*/ 4321759 h 5008511"/>
                      <a:gd name="connsiteX263" fmla="*/ 4231692 w 8011039"/>
                      <a:gd name="connsiteY263" fmla="*/ 4321759 h 5008511"/>
                      <a:gd name="connsiteX264" fmla="*/ 4230739 w 8011039"/>
                      <a:gd name="connsiteY264" fmla="*/ 4321759 h 5008511"/>
                      <a:gd name="connsiteX265" fmla="*/ 4249789 w 8011039"/>
                      <a:gd name="connsiteY265" fmla="*/ 4282707 h 5008511"/>
                      <a:gd name="connsiteX266" fmla="*/ 4249789 w 8011039"/>
                      <a:gd name="connsiteY266" fmla="*/ 4263657 h 5008511"/>
                      <a:gd name="connsiteX267" fmla="*/ 4252647 w 8011039"/>
                      <a:gd name="connsiteY267" fmla="*/ 4282707 h 5008511"/>
                      <a:gd name="connsiteX268" fmla="*/ 4249789 w 8011039"/>
                      <a:gd name="connsiteY268" fmla="*/ 4282707 h 5008511"/>
                      <a:gd name="connsiteX269" fmla="*/ 4336467 w 8011039"/>
                      <a:gd name="connsiteY269" fmla="*/ 2958732 h 5008511"/>
                      <a:gd name="connsiteX270" fmla="*/ 4335514 w 8011039"/>
                      <a:gd name="connsiteY270" fmla="*/ 2960637 h 5008511"/>
                      <a:gd name="connsiteX271" fmla="*/ 4335514 w 8011039"/>
                      <a:gd name="connsiteY271" fmla="*/ 2957779 h 5008511"/>
                      <a:gd name="connsiteX272" fmla="*/ 4334562 w 8011039"/>
                      <a:gd name="connsiteY272" fmla="*/ 2954922 h 5008511"/>
                      <a:gd name="connsiteX273" fmla="*/ 4337419 w 8011039"/>
                      <a:gd name="connsiteY273" fmla="*/ 2956827 h 5008511"/>
                      <a:gd name="connsiteX274" fmla="*/ 4336467 w 8011039"/>
                      <a:gd name="connsiteY274" fmla="*/ 2958732 h 5008511"/>
                      <a:gd name="connsiteX275" fmla="*/ 6435777 w 8011039"/>
                      <a:gd name="connsiteY275" fmla="*/ 2061477 h 5008511"/>
                      <a:gd name="connsiteX276" fmla="*/ 6437682 w 8011039"/>
                      <a:gd name="connsiteY276" fmla="*/ 2058619 h 5008511"/>
                      <a:gd name="connsiteX277" fmla="*/ 6438634 w 8011039"/>
                      <a:gd name="connsiteY277" fmla="*/ 2058619 h 5008511"/>
                      <a:gd name="connsiteX278" fmla="*/ 6437682 w 8011039"/>
                      <a:gd name="connsiteY278" fmla="*/ 2060524 h 5008511"/>
                      <a:gd name="connsiteX279" fmla="*/ 6435777 w 8011039"/>
                      <a:gd name="connsiteY279" fmla="*/ 2061477 h 5008511"/>
                      <a:gd name="connsiteX280" fmla="*/ 6577699 w 8011039"/>
                      <a:gd name="connsiteY280" fmla="*/ 2042427 h 5008511"/>
                      <a:gd name="connsiteX281" fmla="*/ 6577699 w 8011039"/>
                      <a:gd name="connsiteY281" fmla="*/ 2042427 h 5008511"/>
                      <a:gd name="connsiteX282" fmla="*/ 6579604 w 8011039"/>
                      <a:gd name="connsiteY282" fmla="*/ 2042427 h 5008511"/>
                      <a:gd name="connsiteX283" fmla="*/ 6577699 w 8011039"/>
                      <a:gd name="connsiteY283" fmla="*/ 2042427 h 5008511"/>
                      <a:gd name="connsiteX284" fmla="*/ 6934887 w 8011039"/>
                      <a:gd name="connsiteY284" fmla="*/ 2024329 h 5008511"/>
                      <a:gd name="connsiteX285" fmla="*/ 6933934 w 8011039"/>
                      <a:gd name="connsiteY285" fmla="*/ 2024329 h 5008511"/>
                      <a:gd name="connsiteX286" fmla="*/ 6935839 w 8011039"/>
                      <a:gd name="connsiteY286" fmla="*/ 2023377 h 5008511"/>
                      <a:gd name="connsiteX287" fmla="*/ 6936792 w 8011039"/>
                      <a:gd name="connsiteY287" fmla="*/ 2024329 h 5008511"/>
                      <a:gd name="connsiteX288" fmla="*/ 6934887 w 8011039"/>
                      <a:gd name="connsiteY288" fmla="*/ 2024329 h 5008511"/>
                      <a:gd name="connsiteX289" fmla="*/ 7401612 w 8011039"/>
                      <a:gd name="connsiteY289" fmla="*/ 2042427 h 5008511"/>
                      <a:gd name="connsiteX290" fmla="*/ 7398754 w 8011039"/>
                      <a:gd name="connsiteY290" fmla="*/ 2042427 h 5008511"/>
                      <a:gd name="connsiteX291" fmla="*/ 7398754 w 8011039"/>
                      <a:gd name="connsiteY291" fmla="*/ 2039569 h 5008511"/>
                      <a:gd name="connsiteX292" fmla="*/ 7401612 w 8011039"/>
                      <a:gd name="connsiteY292" fmla="*/ 2042427 h 5008511"/>
                      <a:gd name="connsiteX293" fmla="*/ 7401612 w 8011039"/>
                      <a:gd name="connsiteY293" fmla="*/ 2042427 h 5008511"/>
                      <a:gd name="connsiteX294" fmla="*/ 7114909 w 8011039"/>
                      <a:gd name="connsiteY294" fmla="*/ 548907 h 5008511"/>
                      <a:gd name="connsiteX295" fmla="*/ 7111099 w 8011039"/>
                      <a:gd name="connsiteY295" fmla="*/ 555574 h 5008511"/>
                      <a:gd name="connsiteX296" fmla="*/ 7105384 w 8011039"/>
                      <a:gd name="connsiteY296" fmla="*/ 542239 h 5008511"/>
                      <a:gd name="connsiteX297" fmla="*/ 7114909 w 8011039"/>
                      <a:gd name="connsiteY297" fmla="*/ 548907 h 5008511"/>
                      <a:gd name="connsiteX298" fmla="*/ 5638534 w 8011039"/>
                      <a:gd name="connsiteY298" fmla="*/ 40272 h 5008511"/>
                      <a:gd name="connsiteX299" fmla="*/ 5638534 w 8011039"/>
                      <a:gd name="connsiteY299" fmla="*/ 40272 h 5008511"/>
                      <a:gd name="connsiteX300" fmla="*/ 5647107 w 8011039"/>
                      <a:gd name="connsiteY300" fmla="*/ 36462 h 5008511"/>
                      <a:gd name="connsiteX301" fmla="*/ 5639487 w 8011039"/>
                      <a:gd name="connsiteY301" fmla="*/ 40272 h 5008511"/>
                      <a:gd name="connsiteX302" fmla="*/ 5638534 w 8011039"/>
                      <a:gd name="connsiteY302" fmla="*/ 40272 h 5008511"/>
                      <a:gd name="connsiteX303" fmla="*/ 5638534 w 8011039"/>
                      <a:gd name="connsiteY303" fmla="*/ 40272 h 5008511"/>
                      <a:gd name="connsiteX304" fmla="*/ 4766044 w 8011039"/>
                      <a:gd name="connsiteY304" fmla="*/ 11697 h 5008511"/>
                      <a:gd name="connsiteX305" fmla="*/ 4772712 w 8011039"/>
                      <a:gd name="connsiteY305" fmla="*/ 11697 h 5008511"/>
                      <a:gd name="connsiteX306" fmla="*/ 4765092 w 8011039"/>
                      <a:gd name="connsiteY306" fmla="*/ 14554 h 5008511"/>
                      <a:gd name="connsiteX307" fmla="*/ 4766044 w 8011039"/>
                      <a:gd name="connsiteY307" fmla="*/ 11697 h 5008511"/>
                      <a:gd name="connsiteX308" fmla="*/ 2973439 w 8011039"/>
                      <a:gd name="connsiteY308" fmla="*/ 505092 h 5008511"/>
                      <a:gd name="connsiteX309" fmla="*/ 2975344 w 8011039"/>
                      <a:gd name="connsiteY309" fmla="*/ 506997 h 5008511"/>
                      <a:gd name="connsiteX310" fmla="*/ 2973439 w 8011039"/>
                      <a:gd name="connsiteY310" fmla="*/ 507949 h 5008511"/>
                      <a:gd name="connsiteX311" fmla="*/ 2973439 w 8011039"/>
                      <a:gd name="connsiteY311" fmla="*/ 505092 h 5008511"/>
                      <a:gd name="connsiteX312" fmla="*/ 2382889 w 8011039"/>
                      <a:gd name="connsiteY312" fmla="*/ 2729179 h 5008511"/>
                      <a:gd name="connsiteX313" fmla="*/ 2382889 w 8011039"/>
                      <a:gd name="connsiteY313" fmla="*/ 2729179 h 5008511"/>
                      <a:gd name="connsiteX314" fmla="*/ 2379079 w 8011039"/>
                      <a:gd name="connsiteY314" fmla="*/ 2730132 h 5008511"/>
                      <a:gd name="connsiteX315" fmla="*/ 2382889 w 8011039"/>
                      <a:gd name="connsiteY315" fmla="*/ 2728227 h 5008511"/>
                      <a:gd name="connsiteX316" fmla="*/ 2384794 w 8011039"/>
                      <a:gd name="connsiteY316" fmla="*/ 2728227 h 5008511"/>
                      <a:gd name="connsiteX317" fmla="*/ 2382889 w 8011039"/>
                      <a:gd name="connsiteY317" fmla="*/ 2729179 h 5008511"/>
                      <a:gd name="connsiteX318" fmla="*/ 2504809 w 8011039"/>
                      <a:gd name="connsiteY318" fmla="*/ 2718702 h 5008511"/>
                      <a:gd name="connsiteX319" fmla="*/ 2504809 w 8011039"/>
                      <a:gd name="connsiteY319" fmla="*/ 2718702 h 5008511"/>
                      <a:gd name="connsiteX320" fmla="*/ 2504809 w 8011039"/>
                      <a:gd name="connsiteY320" fmla="*/ 2718702 h 5008511"/>
                      <a:gd name="connsiteX321" fmla="*/ 2504809 w 8011039"/>
                      <a:gd name="connsiteY321" fmla="*/ 2718702 h 5008511"/>
                      <a:gd name="connsiteX322" fmla="*/ 5432794 w 8011039"/>
                      <a:gd name="connsiteY322" fmla="*/ 4363669 h 5008511"/>
                      <a:gd name="connsiteX323" fmla="*/ 5432794 w 8011039"/>
                      <a:gd name="connsiteY323" fmla="*/ 4360812 h 5008511"/>
                      <a:gd name="connsiteX324" fmla="*/ 5432794 w 8011039"/>
                      <a:gd name="connsiteY324" fmla="*/ 4360812 h 5008511"/>
                      <a:gd name="connsiteX325" fmla="*/ 5432794 w 8011039"/>
                      <a:gd name="connsiteY325" fmla="*/ 4363669 h 5008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</a:cxnLst>
                    <a:rect l="l" t="t" r="r" b="b"/>
                    <a:pathLst>
                      <a:path w="8011039" h="5008511">
                        <a:moveTo>
                          <a:pt x="5467084" y="4679899"/>
                        </a:moveTo>
                        <a:cubicBezTo>
                          <a:pt x="5460417" y="4479874"/>
                          <a:pt x="5465179" y="4269372"/>
                          <a:pt x="5386121" y="4080777"/>
                        </a:cubicBezTo>
                        <a:cubicBezTo>
                          <a:pt x="5371834" y="4046487"/>
                          <a:pt x="5352784" y="4015054"/>
                          <a:pt x="5333734" y="3982669"/>
                        </a:cubicBezTo>
                        <a:cubicBezTo>
                          <a:pt x="5292777" y="3910279"/>
                          <a:pt x="5254677" y="3835984"/>
                          <a:pt x="5218482" y="3761689"/>
                        </a:cubicBezTo>
                        <a:cubicBezTo>
                          <a:pt x="5139424" y="3596907"/>
                          <a:pt x="5054652" y="3433077"/>
                          <a:pt x="5027029" y="3249244"/>
                        </a:cubicBezTo>
                        <a:cubicBezTo>
                          <a:pt x="5005121" y="3108274"/>
                          <a:pt x="5011789" y="2962542"/>
                          <a:pt x="5046079" y="2824429"/>
                        </a:cubicBezTo>
                        <a:cubicBezTo>
                          <a:pt x="5063224" y="2754897"/>
                          <a:pt x="5084179" y="2700604"/>
                          <a:pt x="5129899" y="2645359"/>
                        </a:cubicBezTo>
                        <a:cubicBezTo>
                          <a:pt x="5170857" y="2594877"/>
                          <a:pt x="5221339" y="2552967"/>
                          <a:pt x="5274679" y="2517724"/>
                        </a:cubicBezTo>
                        <a:cubicBezTo>
                          <a:pt x="5342307" y="2470099"/>
                          <a:pt x="5410887" y="2425332"/>
                          <a:pt x="5483277" y="2384374"/>
                        </a:cubicBezTo>
                        <a:cubicBezTo>
                          <a:pt x="5889042" y="2154822"/>
                          <a:pt x="6359577" y="2051952"/>
                          <a:pt x="6823444" y="2056714"/>
                        </a:cubicBezTo>
                        <a:cubicBezTo>
                          <a:pt x="6860592" y="2056714"/>
                          <a:pt x="6896787" y="2057667"/>
                          <a:pt x="6933934" y="2058619"/>
                        </a:cubicBezTo>
                        <a:cubicBezTo>
                          <a:pt x="7049187" y="2060524"/>
                          <a:pt x="7164439" y="2063382"/>
                          <a:pt x="7279692" y="2068144"/>
                        </a:cubicBezTo>
                        <a:cubicBezTo>
                          <a:pt x="7499719" y="2076717"/>
                          <a:pt x="7718794" y="2099577"/>
                          <a:pt x="7937869" y="2111959"/>
                        </a:cubicBezTo>
                        <a:cubicBezTo>
                          <a:pt x="7955014" y="2112912"/>
                          <a:pt x="7995971" y="2128152"/>
                          <a:pt x="8007402" y="2111007"/>
                        </a:cubicBezTo>
                        <a:cubicBezTo>
                          <a:pt x="8022642" y="2089099"/>
                          <a:pt x="7985494" y="2027187"/>
                          <a:pt x="7978827" y="2005279"/>
                        </a:cubicBezTo>
                        <a:cubicBezTo>
                          <a:pt x="7957871" y="1934794"/>
                          <a:pt x="7934059" y="1865262"/>
                          <a:pt x="7909294" y="1796682"/>
                        </a:cubicBezTo>
                        <a:cubicBezTo>
                          <a:pt x="7877862" y="1710957"/>
                          <a:pt x="7842619" y="1627137"/>
                          <a:pt x="7804519" y="1545222"/>
                        </a:cubicBezTo>
                        <a:cubicBezTo>
                          <a:pt x="7785469" y="1504264"/>
                          <a:pt x="7767371" y="1462354"/>
                          <a:pt x="7744512" y="1422349"/>
                        </a:cubicBezTo>
                        <a:cubicBezTo>
                          <a:pt x="7720699" y="1380439"/>
                          <a:pt x="7732129" y="1372819"/>
                          <a:pt x="7745464" y="1328052"/>
                        </a:cubicBezTo>
                        <a:cubicBezTo>
                          <a:pt x="7759752" y="1279474"/>
                          <a:pt x="7699744" y="1221372"/>
                          <a:pt x="7674979" y="1184224"/>
                        </a:cubicBezTo>
                        <a:cubicBezTo>
                          <a:pt x="7637832" y="1130884"/>
                          <a:pt x="7598779" y="1077544"/>
                          <a:pt x="7558774" y="1026109"/>
                        </a:cubicBezTo>
                        <a:cubicBezTo>
                          <a:pt x="7477812" y="920382"/>
                          <a:pt x="7391134" y="818464"/>
                          <a:pt x="7299694" y="721309"/>
                        </a:cubicBezTo>
                        <a:cubicBezTo>
                          <a:pt x="7219684" y="635584"/>
                          <a:pt x="7135864" y="552717"/>
                          <a:pt x="7049187" y="474612"/>
                        </a:cubicBezTo>
                        <a:cubicBezTo>
                          <a:pt x="7006324" y="435559"/>
                          <a:pt x="6963462" y="395554"/>
                          <a:pt x="6916789" y="359359"/>
                        </a:cubicBezTo>
                        <a:cubicBezTo>
                          <a:pt x="6878689" y="329832"/>
                          <a:pt x="6828207" y="309829"/>
                          <a:pt x="6784392" y="286969"/>
                        </a:cubicBezTo>
                        <a:cubicBezTo>
                          <a:pt x="6712954" y="249822"/>
                          <a:pt x="6638659" y="217437"/>
                          <a:pt x="6562459" y="190767"/>
                        </a:cubicBezTo>
                        <a:cubicBezTo>
                          <a:pt x="6524359" y="177432"/>
                          <a:pt x="6486259" y="165049"/>
                          <a:pt x="6447207" y="154572"/>
                        </a:cubicBezTo>
                        <a:cubicBezTo>
                          <a:pt x="6420537" y="146952"/>
                          <a:pt x="6362434" y="120282"/>
                          <a:pt x="6335764" y="126949"/>
                        </a:cubicBezTo>
                        <a:cubicBezTo>
                          <a:pt x="6335764" y="126949"/>
                          <a:pt x="6332907" y="127902"/>
                          <a:pt x="6332907" y="127902"/>
                        </a:cubicBezTo>
                        <a:cubicBezTo>
                          <a:pt x="5911902" y="45034"/>
                          <a:pt x="5485182" y="6934"/>
                          <a:pt x="5055604" y="267"/>
                        </a:cubicBezTo>
                        <a:cubicBezTo>
                          <a:pt x="4989882" y="-686"/>
                          <a:pt x="4923207" y="1219"/>
                          <a:pt x="4857484" y="1219"/>
                        </a:cubicBezTo>
                        <a:cubicBezTo>
                          <a:pt x="4613644" y="3124"/>
                          <a:pt x="4374567" y="16459"/>
                          <a:pt x="4134537" y="63132"/>
                        </a:cubicBezTo>
                        <a:cubicBezTo>
                          <a:pt x="3894507" y="109804"/>
                          <a:pt x="3673526" y="198387"/>
                          <a:pt x="3442069" y="272682"/>
                        </a:cubicBezTo>
                        <a:cubicBezTo>
                          <a:pt x="3420162" y="279349"/>
                          <a:pt x="3400159" y="289827"/>
                          <a:pt x="3378251" y="298399"/>
                        </a:cubicBezTo>
                        <a:cubicBezTo>
                          <a:pt x="2951532" y="468897"/>
                          <a:pt x="2557197" y="712737"/>
                          <a:pt x="2205724" y="1008964"/>
                        </a:cubicBezTo>
                        <a:cubicBezTo>
                          <a:pt x="2138097" y="1065162"/>
                          <a:pt x="2062849" y="1112787"/>
                          <a:pt x="1992364" y="1167079"/>
                        </a:cubicBezTo>
                        <a:cubicBezTo>
                          <a:pt x="1853299" y="1273759"/>
                          <a:pt x="1722807" y="1390917"/>
                          <a:pt x="1601839" y="1517599"/>
                        </a:cubicBezTo>
                        <a:cubicBezTo>
                          <a:pt x="1540879" y="1581417"/>
                          <a:pt x="1482777" y="1647139"/>
                          <a:pt x="1427532" y="1714767"/>
                        </a:cubicBezTo>
                        <a:cubicBezTo>
                          <a:pt x="1400861" y="1747152"/>
                          <a:pt x="1374191" y="1780489"/>
                          <a:pt x="1348474" y="1814779"/>
                        </a:cubicBezTo>
                        <a:cubicBezTo>
                          <a:pt x="1333234" y="1834782"/>
                          <a:pt x="1276084" y="1890027"/>
                          <a:pt x="1276084" y="1911934"/>
                        </a:cubicBezTo>
                        <a:cubicBezTo>
                          <a:pt x="1276084" y="1914792"/>
                          <a:pt x="1275132" y="1917649"/>
                          <a:pt x="1274179" y="1920507"/>
                        </a:cubicBezTo>
                        <a:lnTo>
                          <a:pt x="1274179" y="1920507"/>
                        </a:lnTo>
                        <a:cubicBezTo>
                          <a:pt x="1274179" y="1920507"/>
                          <a:pt x="1219886" y="2007184"/>
                          <a:pt x="1219886" y="2007184"/>
                        </a:cubicBezTo>
                        <a:lnTo>
                          <a:pt x="1000811" y="2341512"/>
                        </a:lnTo>
                        <a:cubicBezTo>
                          <a:pt x="921754" y="2490102"/>
                          <a:pt x="847459" y="2641549"/>
                          <a:pt x="781736" y="2797759"/>
                        </a:cubicBezTo>
                        <a:cubicBezTo>
                          <a:pt x="781736" y="2797759"/>
                          <a:pt x="781736" y="2805379"/>
                          <a:pt x="781736" y="2805379"/>
                        </a:cubicBezTo>
                        <a:cubicBezTo>
                          <a:pt x="719824" y="2952064"/>
                          <a:pt x="675056" y="3109227"/>
                          <a:pt x="635052" y="3263532"/>
                        </a:cubicBezTo>
                        <a:cubicBezTo>
                          <a:pt x="613144" y="3346399"/>
                          <a:pt x="599809" y="3430219"/>
                          <a:pt x="591236" y="3514992"/>
                        </a:cubicBezTo>
                        <a:cubicBezTo>
                          <a:pt x="586474" y="3559759"/>
                          <a:pt x="583617" y="3604527"/>
                          <a:pt x="581711" y="3649294"/>
                        </a:cubicBezTo>
                        <a:cubicBezTo>
                          <a:pt x="579806" y="3686442"/>
                          <a:pt x="587427" y="3735019"/>
                          <a:pt x="578854" y="3770262"/>
                        </a:cubicBezTo>
                        <a:cubicBezTo>
                          <a:pt x="561709" y="3840747"/>
                          <a:pt x="495986" y="3918852"/>
                          <a:pt x="453124" y="3976002"/>
                        </a:cubicBezTo>
                        <a:cubicBezTo>
                          <a:pt x="384544" y="4066489"/>
                          <a:pt x="302629" y="4148404"/>
                          <a:pt x="220714" y="4226509"/>
                        </a:cubicBezTo>
                        <a:lnTo>
                          <a:pt x="193091" y="4262705"/>
                        </a:lnTo>
                        <a:cubicBezTo>
                          <a:pt x="193091" y="4262705"/>
                          <a:pt x="191186" y="4263657"/>
                          <a:pt x="191186" y="4263657"/>
                        </a:cubicBezTo>
                        <a:cubicBezTo>
                          <a:pt x="163564" y="4277944"/>
                          <a:pt x="139751" y="4320807"/>
                          <a:pt x="121654" y="4344619"/>
                        </a:cubicBezTo>
                        <a:cubicBezTo>
                          <a:pt x="81649" y="4397959"/>
                          <a:pt x="40691" y="4447490"/>
                          <a:pt x="16879" y="4510355"/>
                        </a:cubicBezTo>
                        <a:cubicBezTo>
                          <a:pt x="-8839" y="4577982"/>
                          <a:pt x="-7886" y="4645609"/>
                          <a:pt x="38786" y="4703712"/>
                        </a:cubicBezTo>
                        <a:cubicBezTo>
                          <a:pt x="95936" y="4775149"/>
                          <a:pt x="171184" y="4827537"/>
                          <a:pt x="251194" y="4870399"/>
                        </a:cubicBezTo>
                        <a:cubicBezTo>
                          <a:pt x="336919" y="4916119"/>
                          <a:pt x="424549" y="4940885"/>
                          <a:pt x="517894" y="4963744"/>
                        </a:cubicBezTo>
                        <a:cubicBezTo>
                          <a:pt x="512179" y="4963744"/>
                          <a:pt x="506464" y="4964697"/>
                          <a:pt x="501701" y="4964697"/>
                        </a:cubicBezTo>
                        <a:cubicBezTo>
                          <a:pt x="547421" y="4964697"/>
                          <a:pt x="592189" y="4963744"/>
                          <a:pt x="637909" y="4963744"/>
                        </a:cubicBezTo>
                        <a:cubicBezTo>
                          <a:pt x="631242" y="4966602"/>
                          <a:pt x="624574" y="4969460"/>
                          <a:pt x="616954" y="4971364"/>
                        </a:cubicBezTo>
                        <a:cubicBezTo>
                          <a:pt x="714109" y="4932312"/>
                          <a:pt x="829361" y="4918024"/>
                          <a:pt x="930327" y="4893260"/>
                        </a:cubicBezTo>
                        <a:cubicBezTo>
                          <a:pt x="1008431" y="4874210"/>
                          <a:pt x="1081774" y="4841824"/>
                          <a:pt x="1156069" y="4814202"/>
                        </a:cubicBezTo>
                        <a:cubicBezTo>
                          <a:pt x="1194169" y="4799915"/>
                          <a:pt x="1233222" y="4787532"/>
                          <a:pt x="1273227" y="4778007"/>
                        </a:cubicBezTo>
                        <a:cubicBezTo>
                          <a:pt x="1298944" y="4772292"/>
                          <a:pt x="1359904" y="4777055"/>
                          <a:pt x="1360857" y="4739907"/>
                        </a:cubicBezTo>
                        <a:cubicBezTo>
                          <a:pt x="1360857" y="4749432"/>
                          <a:pt x="1291324" y="4728477"/>
                          <a:pt x="1284657" y="4724667"/>
                        </a:cubicBezTo>
                        <a:cubicBezTo>
                          <a:pt x="1260844" y="4712284"/>
                          <a:pt x="1244652" y="4693234"/>
                          <a:pt x="1231316" y="4670374"/>
                        </a:cubicBezTo>
                        <a:cubicBezTo>
                          <a:pt x="1142734" y="4522737"/>
                          <a:pt x="1241794" y="4369384"/>
                          <a:pt x="1307516" y="4236034"/>
                        </a:cubicBezTo>
                        <a:cubicBezTo>
                          <a:pt x="1352284" y="4144594"/>
                          <a:pt x="1398957" y="4054107"/>
                          <a:pt x="1447534" y="3965524"/>
                        </a:cubicBezTo>
                        <a:cubicBezTo>
                          <a:pt x="1493254" y="3881704"/>
                          <a:pt x="1543736" y="3804552"/>
                          <a:pt x="1573264" y="3714064"/>
                        </a:cubicBezTo>
                        <a:cubicBezTo>
                          <a:pt x="1573264" y="3714064"/>
                          <a:pt x="1573264" y="3713112"/>
                          <a:pt x="1573264" y="3713112"/>
                        </a:cubicBezTo>
                        <a:lnTo>
                          <a:pt x="1574216" y="3714064"/>
                        </a:lnTo>
                        <a:cubicBezTo>
                          <a:pt x="1595172" y="3671202"/>
                          <a:pt x="1610411" y="3625482"/>
                          <a:pt x="1618984" y="3577857"/>
                        </a:cubicBezTo>
                        <a:lnTo>
                          <a:pt x="1724711" y="3352114"/>
                        </a:lnTo>
                        <a:lnTo>
                          <a:pt x="1855204" y="3145422"/>
                        </a:lnTo>
                        <a:cubicBezTo>
                          <a:pt x="1855204" y="3145422"/>
                          <a:pt x="1857109" y="3143517"/>
                          <a:pt x="1857109" y="3143517"/>
                        </a:cubicBezTo>
                        <a:cubicBezTo>
                          <a:pt x="1879016" y="3113989"/>
                          <a:pt x="1925689" y="3074937"/>
                          <a:pt x="1923784" y="3035884"/>
                        </a:cubicBezTo>
                        <a:cubicBezTo>
                          <a:pt x="1923784" y="3042552"/>
                          <a:pt x="1923784" y="3048267"/>
                          <a:pt x="1923784" y="3054934"/>
                        </a:cubicBezTo>
                        <a:cubicBezTo>
                          <a:pt x="2019034" y="2943492"/>
                          <a:pt x="2128572" y="2836812"/>
                          <a:pt x="2265732" y="2785377"/>
                        </a:cubicBezTo>
                        <a:cubicBezTo>
                          <a:pt x="2303832" y="2771089"/>
                          <a:pt x="2342884" y="2756802"/>
                          <a:pt x="2380984" y="2742514"/>
                        </a:cubicBezTo>
                        <a:cubicBezTo>
                          <a:pt x="2572437" y="2727274"/>
                          <a:pt x="2759126" y="2712034"/>
                          <a:pt x="2950579" y="2721559"/>
                        </a:cubicBezTo>
                        <a:cubicBezTo>
                          <a:pt x="3019159" y="2726322"/>
                          <a:pt x="3088692" y="2725369"/>
                          <a:pt x="3155367" y="2739657"/>
                        </a:cubicBezTo>
                        <a:cubicBezTo>
                          <a:pt x="3272524" y="2763469"/>
                          <a:pt x="3395397" y="2754897"/>
                          <a:pt x="3509697" y="2721559"/>
                        </a:cubicBezTo>
                        <a:cubicBezTo>
                          <a:pt x="3670669" y="2674887"/>
                          <a:pt x="3803067" y="2574874"/>
                          <a:pt x="3949751" y="2499627"/>
                        </a:cubicBezTo>
                        <a:cubicBezTo>
                          <a:pt x="3949751" y="2499627"/>
                          <a:pt x="4077387" y="2436762"/>
                          <a:pt x="4077387" y="2436762"/>
                        </a:cubicBezTo>
                        <a:lnTo>
                          <a:pt x="4095484" y="2437714"/>
                        </a:lnTo>
                        <a:cubicBezTo>
                          <a:pt x="4102151" y="2436762"/>
                          <a:pt x="4108819" y="2434857"/>
                          <a:pt x="4114534" y="2428189"/>
                        </a:cubicBezTo>
                        <a:cubicBezTo>
                          <a:pt x="4183114" y="2419617"/>
                          <a:pt x="4251694" y="2402472"/>
                          <a:pt x="4321227" y="2416759"/>
                        </a:cubicBezTo>
                        <a:cubicBezTo>
                          <a:pt x="4456482" y="2444382"/>
                          <a:pt x="4408857" y="2651074"/>
                          <a:pt x="4389807" y="2737752"/>
                        </a:cubicBezTo>
                        <a:cubicBezTo>
                          <a:pt x="4359327" y="2878722"/>
                          <a:pt x="4301224" y="3021597"/>
                          <a:pt x="4211689" y="3135897"/>
                        </a:cubicBezTo>
                        <a:cubicBezTo>
                          <a:pt x="4177399" y="3179712"/>
                          <a:pt x="4130726" y="3216859"/>
                          <a:pt x="4085007" y="3249244"/>
                        </a:cubicBezTo>
                        <a:cubicBezTo>
                          <a:pt x="3874504" y="3396882"/>
                          <a:pt x="3598279" y="3398787"/>
                          <a:pt x="3359201" y="3475939"/>
                        </a:cubicBezTo>
                        <a:cubicBezTo>
                          <a:pt x="3181084" y="3533089"/>
                          <a:pt x="3008682" y="3605479"/>
                          <a:pt x="2842947" y="3693109"/>
                        </a:cubicBezTo>
                        <a:cubicBezTo>
                          <a:pt x="2840089" y="3694062"/>
                          <a:pt x="2837232" y="3694062"/>
                          <a:pt x="2833422" y="3695014"/>
                        </a:cubicBezTo>
                        <a:cubicBezTo>
                          <a:pt x="2857234" y="3690252"/>
                          <a:pt x="2899144" y="3706444"/>
                          <a:pt x="2923909" y="3711207"/>
                        </a:cubicBezTo>
                        <a:cubicBezTo>
                          <a:pt x="2960104" y="3718827"/>
                          <a:pt x="2996299" y="3727399"/>
                          <a:pt x="3033447" y="3732162"/>
                        </a:cubicBezTo>
                        <a:cubicBezTo>
                          <a:pt x="3122029" y="3744544"/>
                          <a:pt x="3210612" y="3757879"/>
                          <a:pt x="3300147" y="3770262"/>
                        </a:cubicBezTo>
                        <a:cubicBezTo>
                          <a:pt x="3379204" y="3781692"/>
                          <a:pt x="3448737" y="3792169"/>
                          <a:pt x="3509697" y="3848367"/>
                        </a:cubicBezTo>
                        <a:cubicBezTo>
                          <a:pt x="3560179" y="3912184"/>
                          <a:pt x="3587801" y="3984574"/>
                          <a:pt x="3527794" y="4056012"/>
                        </a:cubicBezTo>
                        <a:cubicBezTo>
                          <a:pt x="3518269" y="4059822"/>
                          <a:pt x="3479217" y="4086492"/>
                          <a:pt x="3470644" y="4072204"/>
                        </a:cubicBezTo>
                        <a:cubicBezTo>
                          <a:pt x="3463024" y="4057917"/>
                          <a:pt x="3485884" y="4049344"/>
                          <a:pt x="3485884" y="4036962"/>
                        </a:cubicBezTo>
                        <a:cubicBezTo>
                          <a:pt x="3505887" y="3996957"/>
                          <a:pt x="3512554" y="3951237"/>
                          <a:pt x="3497314" y="3908374"/>
                        </a:cubicBezTo>
                        <a:cubicBezTo>
                          <a:pt x="3469692" y="3828364"/>
                          <a:pt x="3394444" y="3802647"/>
                          <a:pt x="3317292" y="3797884"/>
                        </a:cubicBezTo>
                        <a:cubicBezTo>
                          <a:pt x="3208707" y="3792169"/>
                          <a:pt x="3099169" y="3770262"/>
                          <a:pt x="2990584" y="3755022"/>
                        </a:cubicBezTo>
                        <a:cubicBezTo>
                          <a:pt x="2952484" y="3750259"/>
                          <a:pt x="2906764" y="3750259"/>
                          <a:pt x="2921051" y="3740734"/>
                        </a:cubicBezTo>
                        <a:cubicBezTo>
                          <a:pt x="2907717" y="3750259"/>
                          <a:pt x="2816276" y="3719779"/>
                          <a:pt x="2798179" y="3715969"/>
                        </a:cubicBezTo>
                        <a:cubicBezTo>
                          <a:pt x="2773414" y="3711207"/>
                          <a:pt x="2705787" y="3709302"/>
                          <a:pt x="2694357" y="3687394"/>
                        </a:cubicBezTo>
                        <a:cubicBezTo>
                          <a:pt x="2712454" y="3721684"/>
                          <a:pt x="3049639" y="3559759"/>
                          <a:pt x="3083929" y="3546424"/>
                        </a:cubicBezTo>
                        <a:cubicBezTo>
                          <a:pt x="3231567" y="3489274"/>
                          <a:pt x="3383967" y="3435934"/>
                          <a:pt x="3538272" y="3400692"/>
                        </a:cubicBezTo>
                        <a:cubicBezTo>
                          <a:pt x="3685909" y="3367354"/>
                          <a:pt x="3828784" y="3338779"/>
                          <a:pt x="3965944" y="3269247"/>
                        </a:cubicBezTo>
                        <a:cubicBezTo>
                          <a:pt x="3965944" y="3269247"/>
                          <a:pt x="3974517" y="3266389"/>
                          <a:pt x="3974517" y="3266389"/>
                        </a:cubicBezTo>
                        <a:cubicBezTo>
                          <a:pt x="4000234" y="3249244"/>
                          <a:pt x="4024999" y="3233052"/>
                          <a:pt x="4050717" y="3216859"/>
                        </a:cubicBezTo>
                        <a:cubicBezTo>
                          <a:pt x="4235502" y="3099702"/>
                          <a:pt x="4311702" y="2833954"/>
                          <a:pt x="4339324" y="2630119"/>
                        </a:cubicBezTo>
                        <a:cubicBezTo>
                          <a:pt x="4345039" y="2587257"/>
                          <a:pt x="4348849" y="2542489"/>
                          <a:pt x="4332657" y="2503437"/>
                        </a:cubicBezTo>
                        <a:cubicBezTo>
                          <a:pt x="4280269" y="2370087"/>
                          <a:pt x="4102151" y="2455812"/>
                          <a:pt x="4017379" y="2501532"/>
                        </a:cubicBezTo>
                        <a:lnTo>
                          <a:pt x="3956419" y="2538679"/>
                        </a:lnTo>
                        <a:cubicBezTo>
                          <a:pt x="3956419" y="2538679"/>
                          <a:pt x="3953562" y="2539632"/>
                          <a:pt x="3953562" y="2539632"/>
                        </a:cubicBezTo>
                        <a:cubicBezTo>
                          <a:pt x="3896412" y="2557729"/>
                          <a:pt x="3846882" y="2609164"/>
                          <a:pt x="3794494" y="2639644"/>
                        </a:cubicBezTo>
                        <a:cubicBezTo>
                          <a:pt x="3733534" y="2674887"/>
                          <a:pt x="3669717" y="2703462"/>
                          <a:pt x="3603042" y="2725369"/>
                        </a:cubicBezTo>
                        <a:cubicBezTo>
                          <a:pt x="3422067" y="2785377"/>
                          <a:pt x="3242044" y="2772042"/>
                          <a:pt x="3055354" y="2772042"/>
                        </a:cubicBezTo>
                        <a:cubicBezTo>
                          <a:pt x="2942959" y="2772042"/>
                          <a:pt x="2830564" y="2772042"/>
                          <a:pt x="2718169" y="2772042"/>
                        </a:cubicBezTo>
                        <a:cubicBezTo>
                          <a:pt x="2543862" y="2772042"/>
                          <a:pt x="2388604" y="2760612"/>
                          <a:pt x="2226679" y="2843479"/>
                        </a:cubicBezTo>
                        <a:cubicBezTo>
                          <a:pt x="2126667" y="2894914"/>
                          <a:pt x="2039989" y="2971114"/>
                          <a:pt x="1974266" y="3062554"/>
                        </a:cubicBezTo>
                        <a:cubicBezTo>
                          <a:pt x="1942834" y="3106369"/>
                          <a:pt x="1921879" y="3153994"/>
                          <a:pt x="1885684" y="3193047"/>
                        </a:cubicBezTo>
                        <a:cubicBezTo>
                          <a:pt x="1863777" y="3216859"/>
                          <a:pt x="1849489" y="3242577"/>
                          <a:pt x="1831391" y="3270199"/>
                        </a:cubicBezTo>
                        <a:cubicBezTo>
                          <a:pt x="1814247" y="3296869"/>
                          <a:pt x="1798054" y="3325444"/>
                          <a:pt x="1782814" y="3353067"/>
                        </a:cubicBezTo>
                        <a:cubicBezTo>
                          <a:pt x="1754239" y="3404502"/>
                          <a:pt x="1732332" y="3456889"/>
                          <a:pt x="1709472" y="3512134"/>
                        </a:cubicBezTo>
                        <a:cubicBezTo>
                          <a:pt x="1644702" y="3670249"/>
                          <a:pt x="1589457" y="3837889"/>
                          <a:pt x="1504684" y="3986479"/>
                        </a:cubicBezTo>
                        <a:cubicBezTo>
                          <a:pt x="1407529" y="4156977"/>
                          <a:pt x="1296086" y="4314140"/>
                          <a:pt x="1259891" y="4511307"/>
                        </a:cubicBezTo>
                        <a:cubicBezTo>
                          <a:pt x="1244652" y="4579887"/>
                          <a:pt x="1257986" y="4652277"/>
                          <a:pt x="1313232" y="4698949"/>
                        </a:cubicBezTo>
                        <a:cubicBezTo>
                          <a:pt x="1371334" y="4747527"/>
                          <a:pt x="1438961" y="4727524"/>
                          <a:pt x="1509447" y="4732287"/>
                        </a:cubicBezTo>
                        <a:cubicBezTo>
                          <a:pt x="1614222" y="4739907"/>
                          <a:pt x="1717091" y="4764672"/>
                          <a:pt x="1814247" y="4804677"/>
                        </a:cubicBezTo>
                        <a:cubicBezTo>
                          <a:pt x="1860919" y="4823727"/>
                          <a:pt x="1904734" y="4857064"/>
                          <a:pt x="1952359" y="4872305"/>
                        </a:cubicBezTo>
                        <a:cubicBezTo>
                          <a:pt x="2030464" y="4897069"/>
                          <a:pt x="2109522" y="4919930"/>
                          <a:pt x="2188579" y="4940885"/>
                        </a:cubicBezTo>
                        <a:cubicBezTo>
                          <a:pt x="2262874" y="4960887"/>
                          <a:pt x="2342884" y="4995177"/>
                          <a:pt x="2419084" y="5002797"/>
                        </a:cubicBezTo>
                        <a:cubicBezTo>
                          <a:pt x="2419084" y="5002797"/>
                          <a:pt x="2422894" y="5002797"/>
                          <a:pt x="2422894" y="5002797"/>
                        </a:cubicBezTo>
                        <a:lnTo>
                          <a:pt x="2447659" y="5008512"/>
                        </a:lnTo>
                        <a:lnTo>
                          <a:pt x="2473376" y="5007560"/>
                        </a:lnTo>
                        <a:cubicBezTo>
                          <a:pt x="2473376" y="5007560"/>
                          <a:pt x="2480044" y="5008512"/>
                          <a:pt x="2480044" y="5008512"/>
                        </a:cubicBezTo>
                        <a:cubicBezTo>
                          <a:pt x="2661972" y="5008512"/>
                          <a:pt x="2837232" y="5000892"/>
                          <a:pt x="3014397" y="4955172"/>
                        </a:cubicBezTo>
                        <a:cubicBezTo>
                          <a:pt x="3092501" y="4922787"/>
                          <a:pt x="3170607" y="4889449"/>
                          <a:pt x="3248712" y="4857064"/>
                        </a:cubicBezTo>
                        <a:cubicBezTo>
                          <a:pt x="3307767" y="4832299"/>
                          <a:pt x="3363964" y="4794199"/>
                          <a:pt x="3420162" y="4763719"/>
                        </a:cubicBezTo>
                        <a:cubicBezTo>
                          <a:pt x="3515412" y="4711332"/>
                          <a:pt x="3607804" y="4647515"/>
                          <a:pt x="3712579" y="4617034"/>
                        </a:cubicBezTo>
                        <a:cubicBezTo>
                          <a:pt x="3839262" y="4580840"/>
                          <a:pt x="3964039" y="4547502"/>
                          <a:pt x="4057384" y="4448442"/>
                        </a:cubicBezTo>
                        <a:cubicBezTo>
                          <a:pt x="4140251" y="4359859"/>
                          <a:pt x="4187876" y="4236034"/>
                          <a:pt x="4175494" y="4114114"/>
                        </a:cubicBezTo>
                        <a:cubicBezTo>
                          <a:pt x="4171684" y="4119829"/>
                          <a:pt x="4168826" y="4126497"/>
                          <a:pt x="4165017" y="4132212"/>
                        </a:cubicBezTo>
                        <a:cubicBezTo>
                          <a:pt x="4168826" y="4114114"/>
                          <a:pt x="4167874" y="4052202"/>
                          <a:pt x="4192639" y="4049344"/>
                        </a:cubicBezTo>
                        <a:cubicBezTo>
                          <a:pt x="4225977" y="4046487"/>
                          <a:pt x="4244074" y="4171264"/>
                          <a:pt x="4250742" y="4196030"/>
                        </a:cubicBezTo>
                        <a:cubicBezTo>
                          <a:pt x="4222167" y="4349382"/>
                          <a:pt x="4122154" y="4487494"/>
                          <a:pt x="3984994" y="4562742"/>
                        </a:cubicBezTo>
                        <a:cubicBezTo>
                          <a:pt x="4013569" y="4547502"/>
                          <a:pt x="4082149" y="4568457"/>
                          <a:pt x="4108819" y="4579887"/>
                        </a:cubicBezTo>
                        <a:cubicBezTo>
                          <a:pt x="4156444" y="4600842"/>
                          <a:pt x="4197402" y="4632274"/>
                          <a:pt x="4240264" y="4661802"/>
                        </a:cubicBezTo>
                        <a:cubicBezTo>
                          <a:pt x="4301224" y="4703712"/>
                          <a:pt x="4372662" y="4741812"/>
                          <a:pt x="4446004" y="4728477"/>
                        </a:cubicBezTo>
                        <a:cubicBezTo>
                          <a:pt x="4494582" y="4729430"/>
                          <a:pt x="4544112" y="4731334"/>
                          <a:pt x="4592689" y="4732287"/>
                        </a:cubicBezTo>
                        <a:cubicBezTo>
                          <a:pt x="4740327" y="4711332"/>
                          <a:pt x="4888917" y="4678947"/>
                          <a:pt x="5037507" y="4664659"/>
                        </a:cubicBezTo>
                        <a:cubicBezTo>
                          <a:pt x="5087989" y="4659897"/>
                          <a:pt x="5138471" y="4657040"/>
                          <a:pt x="5188954" y="4659897"/>
                        </a:cubicBezTo>
                        <a:cubicBezTo>
                          <a:pt x="5240389" y="4662755"/>
                          <a:pt x="5290871" y="4670374"/>
                          <a:pt x="5340402" y="4684662"/>
                        </a:cubicBezTo>
                        <a:cubicBezTo>
                          <a:pt x="5387074" y="4697997"/>
                          <a:pt x="5425174" y="4724667"/>
                          <a:pt x="5468989" y="4741812"/>
                        </a:cubicBezTo>
                        <a:cubicBezTo>
                          <a:pt x="5480419" y="4741812"/>
                          <a:pt x="5469942" y="4687519"/>
                          <a:pt x="5467084" y="4679899"/>
                        </a:cubicBezTo>
                        <a:close/>
                        <a:moveTo>
                          <a:pt x="7821664" y="2089099"/>
                        </a:moveTo>
                        <a:lnTo>
                          <a:pt x="7822617" y="2090052"/>
                        </a:lnTo>
                        <a:lnTo>
                          <a:pt x="7820712" y="2090052"/>
                        </a:lnTo>
                        <a:lnTo>
                          <a:pt x="7821664" y="2089099"/>
                        </a:lnTo>
                        <a:close/>
                        <a:moveTo>
                          <a:pt x="582664" y="3768357"/>
                        </a:moveTo>
                        <a:lnTo>
                          <a:pt x="582664" y="3766452"/>
                        </a:lnTo>
                        <a:lnTo>
                          <a:pt x="582664" y="3768357"/>
                        </a:lnTo>
                        <a:lnTo>
                          <a:pt x="582664" y="3768357"/>
                        </a:lnTo>
                        <a:close/>
                        <a:moveTo>
                          <a:pt x="1230364" y="4683709"/>
                        </a:moveTo>
                        <a:lnTo>
                          <a:pt x="1233222" y="4683709"/>
                        </a:lnTo>
                        <a:lnTo>
                          <a:pt x="1230364" y="4683709"/>
                        </a:lnTo>
                        <a:lnTo>
                          <a:pt x="1230364" y="4683709"/>
                        </a:lnTo>
                        <a:lnTo>
                          <a:pt x="1230364" y="4683709"/>
                        </a:lnTo>
                        <a:lnTo>
                          <a:pt x="1230364" y="4683709"/>
                        </a:lnTo>
                        <a:close/>
                        <a:moveTo>
                          <a:pt x="1185597" y="4466540"/>
                        </a:moveTo>
                        <a:lnTo>
                          <a:pt x="1183692" y="4463682"/>
                        </a:lnTo>
                        <a:lnTo>
                          <a:pt x="1185597" y="4465587"/>
                        </a:lnTo>
                        <a:lnTo>
                          <a:pt x="1185597" y="4466540"/>
                        </a:lnTo>
                        <a:close/>
                        <a:moveTo>
                          <a:pt x="2932482" y="3699777"/>
                        </a:moveTo>
                        <a:lnTo>
                          <a:pt x="2932482" y="3699777"/>
                        </a:lnTo>
                        <a:lnTo>
                          <a:pt x="2934387" y="3700729"/>
                        </a:lnTo>
                        <a:lnTo>
                          <a:pt x="2932482" y="3699777"/>
                        </a:lnTo>
                        <a:close/>
                        <a:moveTo>
                          <a:pt x="3076309" y="3721684"/>
                        </a:moveTo>
                        <a:lnTo>
                          <a:pt x="3076309" y="3721684"/>
                        </a:lnTo>
                        <a:lnTo>
                          <a:pt x="3076309" y="3721684"/>
                        </a:lnTo>
                        <a:lnTo>
                          <a:pt x="3076309" y="3721684"/>
                        </a:lnTo>
                        <a:close/>
                        <a:moveTo>
                          <a:pt x="3316339" y="3749307"/>
                        </a:moveTo>
                        <a:lnTo>
                          <a:pt x="3316339" y="3749307"/>
                        </a:lnTo>
                        <a:lnTo>
                          <a:pt x="3316339" y="3749307"/>
                        </a:lnTo>
                        <a:lnTo>
                          <a:pt x="3316339" y="3749307"/>
                        </a:lnTo>
                        <a:close/>
                        <a:moveTo>
                          <a:pt x="3343009" y="3571189"/>
                        </a:moveTo>
                        <a:lnTo>
                          <a:pt x="3343009" y="3571189"/>
                        </a:lnTo>
                        <a:lnTo>
                          <a:pt x="3343009" y="3572142"/>
                        </a:lnTo>
                        <a:lnTo>
                          <a:pt x="3343009" y="3571189"/>
                        </a:lnTo>
                        <a:close/>
                        <a:moveTo>
                          <a:pt x="3326817" y="3579762"/>
                        </a:moveTo>
                        <a:lnTo>
                          <a:pt x="3324912" y="3580714"/>
                        </a:lnTo>
                        <a:lnTo>
                          <a:pt x="3326817" y="3577857"/>
                        </a:lnTo>
                        <a:lnTo>
                          <a:pt x="3330626" y="3578809"/>
                        </a:lnTo>
                        <a:lnTo>
                          <a:pt x="3326817" y="3579762"/>
                        </a:lnTo>
                        <a:close/>
                        <a:moveTo>
                          <a:pt x="3335389" y="3757879"/>
                        </a:moveTo>
                        <a:lnTo>
                          <a:pt x="3339199" y="3756927"/>
                        </a:lnTo>
                        <a:lnTo>
                          <a:pt x="3343962" y="3758832"/>
                        </a:lnTo>
                        <a:lnTo>
                          <a:pt x="3335389" y="3757879"/>
                        </a:lnTo>
                        <a:close/>
                        <a:moveTo>
                          <a:pt x="3382062" y="3471177"/>
                        </a:moveTo>
                        <a:cubicBezTo>
                          <a:pt x="3381109" y="3474987"/>
                          <a:pt x="3378251" y="3476892"/>
                          <a:pt x="3375394" y="3476892"/>
                        </a:cubicBezTo>
                        <a:lnTo>
                          <a:pt x="3375394" y="3476892"/>
                        </a:lnTo>
                        <a:lnTo>
                          <a:pt x="3382062" y="3471177"/>
                        </a:lnTo>
                        <a:lnTo>
                          <a:pt x="3382062" y="3471177"/>
                        </a:lnTo>
                        <a:close/>
                        <a:moveTo>
                          <a:pt x="1297039" y="4444632"/>
                        </a:moveTo>
                        <a:lnTo>
                          <a:pt x="1297039" y="4444632"/>
                        </a:lnTo>
                        <a:lnTo>
                          <a:pt x="1297991" y="4442727"/>
                        </a:lnTo>
                        <a:lnTo>
                          <a:pt x="1297039" y="4444632"/>
                        </a:lnTo>
                        <a:close/>
                        <a:moveTo>
                          <a:pt x="2798179" y="3758832"/>
                        </a:moveTo>
                        <a:lnTo>
                          <a:pt x="2798179" y="3758832"/>
                        </a:lnTo>
                        <a:lnTo>
                          <a:pt x="2798179" y="3758832"/>
                        </a:lnTo>
                        <a:lnTo>
                          <a:pt x="2798179" y="3758832"/>
                        </a:lnTo>
                        <a:close/>
                        <a:moveTo>
                          <a:pt x="3589707" y="3375927"/>
                        </a:moveTo>
                        <a:lnTo>
                          <a:pt x="3591612" y="3374022"/>
                        </a:lnTo>
                        <a:lnTo>
                          <a:pt x="3594469" y="3374022"/>
                        </a:lnTo>
                        <a:lnTo>
                          <a:pt x="3589707" y="3375927"/>
                        </a:lnTo>
                        <a:close/>
                        <a:moveTo>
                          <a:pt x="3670669" y="3357829"/>
                        </a:moveTo>
                        <a:lnTo>
                          <a:pt x="3670669" y="3357829"/>
                        </a:lnTo>
                        <a:lnTo>
                          <a:pt x="3670669" y="3357829"/>
                        </a:lnTo>
                        <a:lnTo>
                          <a:pt x="3670669" y="3357829"/>
                        </a:lnTo>
                        <a:close/>
                        <a:moveTo>
                          <a:pt x="3335389" y="2786329"/>
                        </a:moveTo>
                        <a:lnTo>
                          <a:pt x="3335389" y="2786329"/>
                        </a:lnTo>
                        <a:lnTo>
                          <a:pt x="3335389" y="2786329"/>
                        </a:lnTo>
                        <a:lnTo>
                          <a:pt x="3340151" y="2787282"/>
                        </a:lnTo>
                        <a:lnTo>
                          <a:pt x="3338247" y="2787282"/>
                        </a:lnTo>
                        <a:cubicBezTo>
                          <a:pt x="3337294" y="2788234"/>
                          <a:pt x="3336342" y="2788234"/>
                          <a:pt x="3335389" y="2787282"/>
                        </a:cubicBezTo>
                        <a:lnTo>
                          <a:pt x="3334437" y="2785377"/>
                        </a:lnTo>
                        <a:lnTo>
                          <a:pt x="3335389" y="2786329"/>
                        </a:lnTo>
                        <a:close/>
                        <a:moveTo>
                          <a:pt x="2982964" y="2833954"/>
                        </a:move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close/>
                        <a:moveTo>
                          <a:pt x="2365744" y="2796807"/>
                        </a:moveTo>
                        <a:lnTo>
                          <a:pt x="2365744" y="2796807"/>
                        </a:lnTo>
                        <a:lnTo>
                          <a:pt x="2365744" y="2796807"/>
                        </a:lnTo>
                        <a:lnTo>
                          <a:pt x="2365744" y="2796807"/>
                        </a:lnTo>
                        <a:close/>
                        <a:moveTo>
                          <a:pt x="1754239" y="3480702"/>
                        </a:moveTo>
                        <a:lnTo>
                          <a:pt x="1755191" y="3482607"/>
                        </a:lnTo>
                        <a:lnTo>
                          <a:pt x="1754239" y="3482607"/>
                        </a:lnTo>
                        <a:lnTo>
                          <a:pt x="1754239" y="3480702"/>
                        </a:lnTo>
                        <a:close/>
                        <a:moveTo>
                          <a:pt x="3583039" y="3927424"/>
                        </a:moveTo>
                        <a:lnTo>
                          <a:pt x="3583039" y="3920757"/>
                        </a:lnTo>
                        <a:lnTo>
                          <a:pt x="3582087" y="3918852"/>
                        </a:lnTo>
                        <a:lnTo>
                          <a:pt x="3583992" y="3920757"/>
                        </a:lnTo>
                        <a:lnTo>
                          <a:pt x="3585897" y="3925519"/>
                        </a:lnTo>
                        <a:lnTo>
                          <a:pt x="3583039" y="3927424"/>
                        </a:lnTo>
                        <a:close/>
                        <a:moveTo>
                          <a:pt x="3603994" y="3494989"/>
                        </a:moveTo>
                        <a:lnTo>
                          <a:pt x="3603042" y="3494037"/>
                        </a:lnTo>
                        <a:lnTo>
                          <a:pt x="3600184" y="3494037"/>
                        </a:lnTo>
                        <a:lnTo>
                          <a:pt x="3602089" y="3493084"/>
                        </a:lnTo>
                        <a:lnTo>
                          <a:pt x="3604947" y="3492132"/>
                        </a:lnTo>
                        <a:lnTo>
                          <a:pt x="3603994" y="3494989"/>
                        </a:lnTo>
                        <a:close/>
                        <a:moveTo>
                          <a:pt x="4162159" y="4158882"/>
                        </a:moveTo>
                        <a:lnTo>
                          <a:pt x="4162159" y="4158882"/>
                        </a:lnTo>
                        <a:lnTo>
                          <a:pt x="4162159" y="4158882"/>
                        </a:lnTo>
                        <a:lnTo>
                          <a:pt x="4162159" y="4158882"/>
                        </a:lnTo>
                        <a:close/>
                        <a:moveTo>
                          <a:pt x="4230739" y="4321759"/>
                        </a:moveTo>
                        <a:lnTo>
                          <a:pt x="4230739" y="4321759"/>
                        </a:lnTo>
                        <a:lnTo>
                          <a:pt x="4231692" y="4321759"/>
                        </a:lnTo>
                        <a:lnTo>
                          <a:pt x="4230739" y="4321759"/>
                        </a:lnTo>
                        <a:close/>
                        <a:moveTo>
                          <a:pt x="4249789" y="4282707"/>
                        </a:moveTo>
                        <a:lnTo>
                          <a:pt x="4249789" y="4263657"/>
                        </a:lnTo>
                        <a:lnTo>
                          <a:pt x="4252647" y="4282707"/>
                        </a:lnTo>
                        <a:lnTo>
                          <a:pt x="4249789" y="4282707"/>
                        </a:lnTo>
                        <a:close/>
                        <a:moveTo>
                          <a:pt x="4336467" y="2958732"/>
                        </a:moveTo>
                        <a:lnTo>
                          <a:pt x="4335514" y="2960637"/>
                        </a:lnTo>
                        <a:lnTo>
                          <a:pt x="4335514" y="2957779"/>
                        </a:lnTo>
                        <a:lnTo>
                          <a:pt x="4334562" y="2954922"/>
                        </a:lnTo>
                        <a:lnTo>
                          <a:pt x="4337419" y="2956827"/>
                        </a:lnTo>
                        <a:lnTo>
                          <a:pt x="4336467" y="2958732"/>
                        </a:lnTo>
                        <a:close/>
                        <a:moveTo>
                          <a:pt x="6435777" y="2061477"/>
                        </a:moveTo>
                        <a:lnTo>
                          <a:pt x="6437682" y="2058619"/>
                        </a:lnTo>
                        <a:lnTo>
                          <a:pt x="6438634" y="2058619"/>
                        </a:lnTo>
                        <a:lnTo>
                          <a:pt x="6437682" y="2060524"/>
                        </a:lnTo>
                        <a:cubicBezTo>
                          <a:pt x="6437682" y="2064334"/>
                          <a:pt x="6436729" y="2063382"/>
                          <a:pt x="6435777" y="2061477"/>
                        </a:cubicBezTo>
                        <a:close/>
                        <a:moveTo>
                          <a:pt x="6577699" y="2042427"/>
                        </a:moveTo>
                        <a:lnTo>
                          <a:pt x="6577699" y="2042427"/>
                        </a:lnTo>
                        <a:lnTo>
                          <a:pt x="6579604" y="2042427"/>
                        </a:lnTo>
                        <a:lnTo>
                          <a:pt x="6577699" y="2042427"/>
                        </a:lnTo>
                        <a:close/>
                        <a:moveTo>
                          <a:pt x="6934887" y="2024329"/>
                        </a:moveTo>
                        <a:lnTo>
                          <a:pt x="6933934" y="2024329"/>
                        </a:lnTo>
                        <a:lnTo>
                          <a:pt x="6935839" y="2023377"/>
                        </a:lnTo>
                        <a:lnTo>
                          <a:pt x="6936792" y="2024329"/>
                        </a:lnTo>
                        <a:lnTo>
                          <a:pt x="6934887" y="2024329"/>
                        </a:lnTo>
                        <a:close/>
                        <a:moveTo>
                          <a:pt x="7401612" y="2042427"/>
                        </a:moveTo>
                        <a:lnTo>
                          <a:pt x="7398754" y="2042427"/>
                        </a:lnTo>
                        <a:lnTo>
                          <a:pt x="7398754" y="2039569"/>
                        </a:lnTo>
                        <a:lnTo>
                          <a:pt x="7401612" y="2042427"/>
                        </a:lnTo>
                        <a:lnTo>
                          <a:pt x="7401612" y="2042427"/>
                        </a:lnTo>
                        <a:close/>
                        <a:moveTo>
                          <a:pt x="7114909" y="548907"/>
                        </a:moveTo>
                        <a:lnTo>
                          <a:pt x="7111099" y="555574"/>
                        </a:lnTo>
                        <a:lnTo>
                          <a:pt x="7105384" y="542239"/>
                        </a:lnTo>
                        <a:lnTo>
                          <a:pt x="7114909" y="548907"/>
                        </a:lnTo>
                        <a:close/>
                        <a:moveTo>
                          <a:pt x="5638534" y="40272"/>
                        </a:moveTo>
                        <a:lnTo>
                          <a:pt x="5638534" y="40272"/>
                        </a:lnTo>
                        <a:lnTo>
                          <a:pt x="5647107" y="36462"/>
                        </a:lnTo>
                        <a:lnTo>
                          <a:pt x="5639487" y="40272"/>
                        </a:lnTo>
                        <a:lnTo>
                          <a:pt x="5638534" y="40272"/>
                        </a:lnTo>
                        <a:lnTo>
                          <a:pt x="5638534" y="40272"/>
                        </a:lnTo>
                        <a:close/>
                        <a:moveTo>
                          <a:pt x="4766044" y="11697"/>
                        </a:moveTo>
                        <a:lnTo>
                          <a:pt x="4772712" y="11697"/>
                        </a:lnTo>
                        <a:lnTo>
                          <a:pt x="4765092" y="14554"/>
                        </a:lnTo>
                        <a:lnTo>
                          <a:pt x="4766044" y="11697"/>
                        </a:lnTo>
                        <a:close/>
                        <a:moveTo>
                          <a:pt x="2973439" y="505092"/>
                        </a:moveTo>
                        <a:lnTo>
                          <a:pt x="2975344" y="506997"/>
                        </a:lnTo>
                        <a:lnTo>
                          <a:pt x="2973439" y="507949"/>
                        </a:lnTo>
                        <a:lnTo>
                          <a:pt x="2973439" y="505092"/>
                        </a:lnTo>
                        <a:close/>
                        <a:moveTo>
                          <a:pt x="2382889" y="2729179"/>
                        </a:moveTo>
                        <a:lnTo>
                          <a:pt x="2382889" y="2729179"/>
                        </a:lnTo>
                        <a:lnTo>
                          <a:pt x="2379079" y="2730132"/>
                        </a:lnTo>
                        <a:lnTo>
                          <a:pt x="2382889" y="2728227"/>
                        </a:lnTo>
                        <a:lnTo>
                          <a:pt x="2384794" y="2728227"/>
                        </a:lnTo>
                        <a:lnTo>
                          <a:pt x="2382889" y="2729179"/>
                        </a:lnTo>
                        <a:close/>
                        <a:moveTo>
                          <a:pt x="2504809" y="2718702"/>
                        </a:moveTo>
                        <a:lnTo>
                          <a:pt x="2504809" y="2718702"/>
                        </a:lnTo>
                        <a:lnTo>
                          <a:pt x="2504809" y="2718702"/>
                        </a:lnTo>
                        <a:lnTo>
                          <a:pt x="2504809" y="2718702"/>
                        </a:lnTo>
                        <a:close/>
                        <a:moveTo>
                          <a:pt x="5432794" y="4363669"/>
                        </a:moveTo>
                        <a:lnTo>
                          <a:pt x="5432794" y="4360812"/>
                        </a:lnTo>
                        <a:lnTo>
                          <a:pt x="5432794" y="4360812"/>
                        </a:lnTo>
                        <a:lnTo>
                          <a:pt x="5432794" y="4363669"/>
                        </a:lnTo>
                        <a:close/>
                      </a:path>
                    </a:pathLst>
                  </a:custGeom>
                  <a:solidFill>
                    <a:srgbClr val="C182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9" name="Graphic 782">
                  <a:extLst>
                    <a:ext uri="{FF2B5EF4-FFF2-40B4-BE49-F238E27FC236}">
                      <a16:creationId xmlns:a16="http://schemas.microsoft.com/office/drawing/2014/main" id="{FC692474-A2C0-42F3-8B40-29D09507648F}"/>
                    </a:ext>
                  </a:extLst>
                </p:cNvPr>
                <p:cNvGrpSpPr/>
                <p:nvPr/>
              </p:nvGrpSpPr>
              <p:grpSpPr>
                <a:xfrm>
                  <a:off x="8521990" y="1255064"/>
                  <a:ext cx="2930744" cy="2687376"/>
                  <a:chOff x="8521990" y="1255064"/>
                  <a:chExt cx="2930744" cy="2687376"/>
                </a:xfrm>
                <a:solidFill>
                  <a:srgbClr val="DCDCDC"/>
                </a:solidFill>
              </p:grpSpPr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1F9D60A7-B3F0-4770-8FC8-968BFFAEBFAB}"/>
                      </a:ext>
                    </a:extLst>
                  </p:cNvPr>
                  <p:cNvSpPr/>
                  <p:nvPr/>
                </p:nvSpPr>
                <p:spPr>
                  <a:xfrm>
                    <a:off x="9296399" y="1625530"/>
                    <a:ext cx="2156335" cy="2316910"/>
                  </a:xfrm>
                  <a:custGeom>
                    <a:avLst/>
                    <a:gdLst>
                      <a:gd name="connsiteX0" fmla="*/ 2145030 w 2156335"/>
                      <a:gd name="connsiteY0" fmla="*/ 1714886 h 2316910"/>
                      <a:gd name="connsiteX1" fmla="*/ 2064067 w 2156335"/>
                      <a:gd name="connsiteY1" fmla="*/ 1547246 h 2316910"/>
                      <a:gd name="connsiteX2" fmla="*/ 1996440 w 2156335"/>
                      <a:gd name="connsiteY2" fmla="*/ 1250066 h 2316910"/>
                      <a:gd name="connsiteX3" fmla="*/ 2027873 w 2156335"/>
                      <a:gd name="connsiteY3" fmla="*/ 1088141 h 2316910"/>
                      <a:gd name="connsiteX4" fmla="*/ 2031683 w 2156335"/>
                      <a:gd name="connsiteY4" fmla="*/ 933836 h 2316910"/>
                      <a:gd name="connsiteX5" fmla="*/ 2031683 w 2156335"/>
                      <a:gd name="connsiteY5" fmla="*/ 965269 h 2316910"/>
                      <a:gd name="connsiteX6" fmla="*/ 2011680 w 2156335"/>
                      <a:gd name="connsiteY6" fmla="*/ 906214 h 2316910"/>
                      <a:gd name="connsiteX7" fmla="*/ 1953577 w 2156335"/>
                      <a:gd name="connsiteY7" fmla="*/ 874781 h 2316910"/>
                      <a:gd name="connsiteX8" fmla="*/ 1770698 w 2156335"/>
                      <a:gd name="connsiteY8" fmla="*/ 491876 h 2316910"/>
                      <a:gd name="connsiteX9" fmla="*/ 1584008 w 2156335"/>
                      <a:gd name="connsiteY9" fmla="*/ 27056 h 2316910"/>
                      <a:gd name="connsiteX10" fmla="*/ 1256348 w 2156335"/>
                      <a:gd name="connsiteY10" fmla="*/ 28009 h 2316910"/>
                      <a:gd name="connsiteX11" fmla="*/ 1125855 w 2156335"/>
                      <a:gd name="connsiteY11" fmla="*/ 89921 h 2316910"/>
                      <a:gd name="connsiteX12" fmla="*/ 1126807 w 2156335"/>
                      <a:gd name="connsiteY12" fmla="*/ 172789 h 2316910"/>
                      <a:gd name="connsiteX13" fmla="*/ 1160145 w 2156335"/>
                      <a:gd name="connsiteY13" fmla="*/ 229939 h 2316910"/>
                      <a:gd name="connsiteX14" fmla="*/ 1305877 w 2156335"/>
                      <a:gd name="connsiteY14" fmla="*/ 371861 h 2316910"/>
                      <a:gd name="connsiteX15" fmla="*/ 1503046 w 2156335"/>
                      <a:gd name="connsiteY15" fmla="*/ 534739 h 2316910"/>
                      <a:gd name="connsiteX16" fmla="*/ 1594485 w 2156335"/>
                      <a:gd name="connsiteY16" fmla="*/ 803344 h 2316910"/>
                      <a:gd name="connsiteX17" fmla="*/ 1593533 w 2156335"/>
                      <a:gd name="connsiteY17" fmla="*/ 810964 h 2316910"/>
                      <a:gd name="connsiteX18" fmla="*/ 1591627 w 2156335"/>
                      <a:gd name="connsiteY18" fmla="*/ 811916 h 2316910"/>
                      <a:gd name="connsiteX19" fmla="*/ 1588771 w 2156335"/>
                      <a:gd name="connsiteY19" fmla="*/ 820489 h 2316910"/>
                      <a:gd name="connsiteX20" fmla="*/ 1588771 w 2156335"/>
                      <a:gd name="connsiteY20" fmla="*/ 823346 h 2316910"/>
                      <a:gd name="connsiteX21" fmla="*/ 1533525 w 2156335"/>
                      <a:gd name="connsiteY21" fmla="*/ 1038611 h 2316910"/>
                      <a:gd name="connsiteX22" fmla="*/ 1391602 w 2156335"/>
                      <a:gd name="connsiteY22" fmla="*/ 1243399 h 2316910"/>
                      <a:gd name="connsiteX23" fmla="*/ 858202 w 2156335"/>
                      <a:gd name="connsiteY23" fmla="*/ 1353889 h 2316910"/>
                      <a:gd name="connsiteX24" fmla="*/ 424815 w 2156335"/>
                      <a:gd name="connsiteY24" fmla="*/ 1320551 h 2316910"/>
                      <a:gd name="connsiteX25" fmla="*/ 207645 w 2156335"/>
                      <a:gd name="connsiteY25" fmla="*/ 1321504 h 2316910"/>
                      <a:gd name="connsiteX26" fmla="*/ 23813 w 2156335"/>
                      <a:gd name="connsiteY26" fmla="*/ 1381511 h 2316910"/>
                      <a:gd name="connsiteX27" fmla="*/ 4763 w 2156335"/>
                      <a:gd name="connsiteY27" fmla="*/ 1507241 h 2316910"/>
                      <a:gd name="connsiteX28" fmla="*/ 3810 w 2156335"/>
                      <a:gd name="connsiteY28" fmla="*/ 1732984 h 2316910"/>
                      <a:gd name="connsiteX29" fmla="*/ 65723 w 2156335"/>
                      <a:gd name="connsiteY29" fmla="*/ 2026354 h 2316910"/>
                      <a:gd name="connsiteX30" fmla="*/ 269557 w 2156335"/>
                      <a:gd name="connsiteY30" fmla="*/ 2201614 h 2316910"/>
                      <a:gd name="connsiteX31" fmla="*/ 621982 w 2156335"/>
                      <a:gd name="connsiteY31" fmla="*/ 2066359 h 2316910"/>
                      <a:gd name="connsiteX32" fmla="*/ 838200 w 2156335"/>
                      <a:gd name="connsiteY32" fmla="*/ 2042546 h 2316910"/>
                      <a:gd name="connsiteX33" fmla="*/ 1303021 w 2156335"/>
                      <a:gd name="connsiteY33" fmla="*/ 2206376 h 2316910"/>
                      <a:gd name="connsiteX34" fmla="*/ 1644967 w 2156335"/>
                      <a:gd name="connsiteY34" fmla="*/ 2314961 h 2316910"/>
                      <a:gd name="connsiteX35" fmla="*/ 2030730 w 2156335"/>
                      <a:gd name="connsiteY35" fmla="*/ 2097791 h 2316910"/>
                      <a:gd name="connsiteX36" fmla="*/ 2091690 w 2156335"/>
                      <a:gd name="connsiteY36" fmla="*/ 2007304 h 2316910"/>
                      <a:gd name="connsiteX37" fmla="*/ 2133600 w 2156335"/>
                      <a:gd name="connsiteY37" fmla="*/ 1892051 h 2316910"/>
                      <a:gd name="connsiteX38" fmla="*/ 2145030 w 2156335"/>
                      <a:gd name="connsiteY38" fmla="*/ 1714886 h 2316910"/>
                      <a:gd name="connsiteX39" fmla="*/ 2013585 w 2156335"/>
                      <a:gd name="connsiteY39" fmla="*/ 953839 h 2316910"/>
                      <a:gd name="connsiteX40" fmla="*/ 2013585 w 2156335"/>
                      <a:gd name="connsiteY40" fmla="*/ 953839 h 2316910"/>
                      <a:gd name="connsiteX41" fmla="*/ 2012633 w 2156335"/>
                      <a:gd name="connsiteY41" fmla="*/ 954791 h 2316910"/>
                      <a:gd name="connsiteX42" fmla="*/ 2013585 w 2156335"/>
                      <a:gd name="connsiteY42" fmla="*/ 953839 h 2316910"/>
                      <a:gd name="connsiteX43" fmla="*/ 2011680 w 2156335"/>
                      <a:gd name="connsiteY43" fmla="*/ 1001464 h 2316910"/>
                      <a:gd name="connsiteX44" fmla="*/ 2011680 w 2156335"/>
                      <a:gd name="connsiteY44" fmla="*/ 1001464 h 2316910"/>
                      <a:gd name="connsiteX45" fmla="*/ 2011680 w 2156335"/>
                      <a:gd name="connsiteY45" fmla="*/ 1001464 h 2316910"/>
                      <a:gd name="connsiteX46" fmla="*/ 2011680 w 2156335"/>
                      <a:gd name="connsiteY46" fmla="*/ 1001464 h 2316910"/>
                      <a:gd name="connsiteX47" fmla="*/ 2011680 w 2156335"/>
                      <a:gd name="connsiteY47" fmla="*/ 1001464 h 2316910"/>
                      <a:gd name="connsiteX48" fmla="*/ 18098 w 2156335"/>
                      <a:gd name="connsiteY48" fmla="*/ 1516766 h 2316910"/>
                      <a:gd name="connsiteX49" fmla="*/ 18098 w 2156335"/>
                      <a:gd name="connsiteY49" fmla="*/ 1516766 h 2316910"/>
                      <a:gd name="connsiteX50" fmla="*/ 18098 w 2156335"/>
                      <a:gd name="connsiteY50" fmla="*/ 1516766 h 2316910"/>
                      <a:gd name="connsiteX51" fmla="*/ 18098 w 2156335"/>
                      <a:gd name="connsiteY51" fmla="*/ 1516766 h 2316910"/>
                      <a:gd name="connsiteX52" fmla="*/ 772477 w 2156335"/>
                      <a:gd name="connsiteY52" fmla="*/ 1361509 h 2316910"/>
                      <a:gd name="connsiteX53" fmla="*/ 772477 w 2156335"/>
                      <a:gd name="connsiteY53" fmla="*/ 1361509 h 2316910"/>
                      <a:gd name="connsiteX54" fmla="*/ 769620 w 2156335"/>
                      <a:gd name="connsiteY54" fmla="*/ 1355794 h 2316910"/>
                      <a:gd name="connsiteX55" fmla="*/ 772477 w 2156335"/>
                      <a:gd name="connsiteY55" fmla="*/ 1355794 h 2316910"/>
                      <a:gd name="connsiteX56" fmla="*/ 772477 w 2156335"/>
                      <a:gd name="connsiteY56" fmla="*/ 1361509 h 2316910"/>
                      <a:gd name="connsiteX57" fmla="*/ 782002 w 2156335"/>
                      <a:gd name="connsiteY57" fmla="*/ 2031116 h 2316910"/>
                      <a:gd name="connsiteX58" fmla="*/ 780098 w 2156335"/>
                      <a:gd name="connsiteY58" fmla="*/ 2030164 h 2316910"/>
                      <a:gd name="connsiteX59" fmla="*/ 781050 w 2156335"/>
                      <a:gd name="connsiteY59" fmla="*/ 2030164 h 2316910"/>
                      <a:gd name="connsiteX60" fmla="*/ 780098 w 2156335"/>
                      <a:gd name="connsiteY60" fmla="*/ 2028259 h 2316910"/>
                      <a:gd name="connsiteX61" fmla="*/ 782955 w 2156335"/>
                      <a:gd name="connsiteY61" fmla="*/ 2031116 h 2316910"/>
                      <a:gd name="connsiteX62" fmla="*/ 782002 w 2156335"/>
                      <a:gd name="connsiteY62" fmla="*/ 2031116 h 2316910"/>
                      <a:gd name="connsiteX63" fmla="*/ 835343 w 2156335"/>
                      <a:gd name="connsiteY63" fmla="*/ 2031116 h 2316910"/>
                      <a:gd name="connsiteX64" fmla="*/ 838200 w 2156335"/>
                      <a:gd name="connsiteY64" fmla="*/ 2030164 h 2316910"/>
                      <a:gd name="connsiteX65" fmla="*/ 839152 w 2156335"/>
                      <a:gd name="connsiteY65" fmla="*/ 2031116 h 2316910"/>
                      <a:gd name="connsiteX66" fmla="*/ 835343 w 2156335"/>
                      <a:gd name="connsiteY66" fmla="*/ 2031116 h 2316910"/>
                      <a:gd name="connsiteX67" fmla="*/ 1024890 w 2156335"/>
                      <a:gd name="connsiteY67" fmla="*/ 1367224 h 2316910"/>
                      <a:gd name="connsiteX68" fmla="*/ 1024890 w 2156335"/>
                      <a:gd name="connsiteY68" fmla="*/ 1364366 h 2316910"/>
                      <a:gd name="connsiteX69" fmla="*/ 1028700 w 2156335"/>
                      <a:gd name="connsiteY69" fmla="*/ 1364366 h 2316910"/>
                      <a:gd name="connsiteX70" fmla="*/ 1024890 w 2156335"/>
                      <a:gd name="connsiteY70" fmla="*/ 1367224 h 2316910"/>
                      <a:gd name="connsiteX71" fmla="*/ 1078230 w 2156335"/>
                      <a:gd name="connsiteY71" fmla="*/ 1366271 h 2316910"/>
                      <a:gd name="connsiteX72" fmla="*/ 1077277 w 2156335"/>
                      <a:gd name="connsiteY72" fmla="*/ 1364366 h 2316910"/>
                      <a:gd name="connsiteX73" fmla="*/ 1080135 w 2156335"/>
                      <a:gd name="connsiteY73" fmla="*/ 1364366 h 2316910"/>
                      <a:gd name="connsiteX74" fmla="*/ 1078230 w 2156335"/>
                      <a:gd name="connsiteY74" fmla="*/ 1366271 h 2316910"/>
                      <a:gd name="connsiteX75" fmla="*/ 1174433 w 2156335"/>
                      <a:gd name="connsiteY75" fmla="*/ 1353889 h 2316910"/>
                      <a:gd name="connsiteX76" fmla="*/ 1174433 w 2156335"/>
                      <a:gd name="connsiteY76" fmla="*/ 1353889 h 2316910"/>
                      <a:gd name="connsiteX77" fmla="*/ 1179196 w 2156335"/>
                      <a:gd name="connsiteY77" fmla="*/ 1348174 h 2316910"/>
                      <a:gd name="connsiteX78" fmla="*/ 1174433 w 2156335"/>
                      <a:gd name="connsiteY78" fmla="*/ 1353889 h 2316910"/>
                      <a:gd name="connsiteX79" fmla="*/ 1658302 w 2156335"/>
                      <a:gd name="connsiteY79" fmla="*/ 2306389 h 2316910"/>
                      <a:gd name="connsiteX80" fmla="*/ 1658302 w 2156335"/>
                      <a:gd name="connsiteY80" fmla="*/ 2306389 h 2316910"/>
                      <a:gd name="connsiteX81" fmla="*/ 1659255 w 2156335"/>
                      <a:gd name="connsiteY81" fmla="*/ 2306389 h 2316910"/>
                      <a:gd name="connsiteX82" fmla="*/ 1658302 w 2156335"/>
                      <a:gd name="connsiteY82" fmla="*/ 2306389 h 2316910"/>
                      <a:gd name="connsiteX83" fmla="*/ 1994535 w 2156335"/>
                      <a:gd name="connsiteY83" fmla="*/ 1398656 h 2316910"/>
                      <a:gd name="connsiteX84" fmla="*/ 1992630 w 2156335"/>
                      <a:gd name="connsiteY84" fmla="*/ 1397704 h 2316910"/>
                      <a:gd name="connsiteX85" fmla="*/ 1992630 w 2156335"/>
                      <a:gd name="connsiteY85" fmla="*/ 1392941 h 2316910"/>
                      <a:gd name="connsiteX86" fmla="*/ 1992630 w 2156335"/>
                      <a:gd name="connsiteY86" fmla="*/ 1394846 h 2316910"/>
                      <a:gd name="connsiteX87" fmla="*/ 1994535 w 2156335"/>
                      <a:gd name="connsiteY87" fmla="*/ 1396751 h 2316910"/>
                      <a:gd name="connsiteX88" fmla="*/ 1994535 w 2156335"/>
                      <a:gd name="connsiteY88" fmla="*/ 1398656 h 2316910"/>
                      <a:gd name="connsiteX89" fmla="*/ 2137410 w 2156335"/>
                      <a:gd name="connsiteY89" fmla="*/ 1850141 h 2316910"/>
                      <a:gd name="connsiteX90" fmla="*/ 2137410 w 2156335"/>
                      <a:gd name="connsiteY90" fmla="*/ 1850141 h 2316910"/>
                      <a:gd name="connsiteX91" fmla="*/ 2137410 w 2156335"/>
                      <a:gd name="connsiteY91" fmla="*/ 1850141 h 2316910"/>
                      <a:gd name="connsiteX92" fmla="*/ 2134552 w 2156335"/>
                      <a:gd name="connsiteY92" fmla="*/ 1851094 h 2316910"/>
                      <a:gd name="connsiteX93" fmla="*/ 2137410 w 2156335"/>
                      <a:gd name="connsiteY93" fmla="*/ 1846331 h 2316910"/>
                      <a:gd name="connsiteX94" fmla="*/ 2137410 w 2156335"/>
                      <a:gd name="connsiteY94" fmla="*/ 1850141 h 2316910"/>
                      <a:gd name="connsiteX95" fmla="*/ 2145983 w 2156335"/>
                      <a:gd name="connsiteY95" fmla="*/ 1748224 h 2316910"/>
                      <a:gd name="connsiteX96" fmla="*/ 2145983 w 2156335"/>
                      <a:gd name="connsiteY96" fmla="*/ 1745366 h 2316910"/>
                      <a:gd name="connsiteX97" fmla="*/ 2145983 w 2156335"/>
                      <a:gd name="connsiteY97" fmla="*/ 1745366 h 2316910"/>
                      <a:gd name="connsiteX98" fmla="*/ 2145983 w 2156335"/>
                      <a:gd name="connsiteY98" fmla="*/ 1745366 h 2316910"/>
                      <a:gd name="connsiteX99" fmla="*/ 2145983 w 2156335"/>
                      <a:gd name="connsiteY99" fmla="*/ 1748224 h 2316910"/>
                      <a:gd name="connsiteX100" fmla="*/ 2145983 w 2156335"/>
                      <a:gd name="connsiteY100" fmla="*/ 1748224 h 2316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</a:cxnLst>
                    <a:rect l="l" t="t" r="r" b="b"/>
                    <a:pathLst>
                      <a:path w="2156335" h="2316910">
                        <a:moveTo>
                          <a:pt x="2145030" y="1714886"/>
                        </a:moveTo>
                        <a:cubicBezTo>
                          <a:pt x="2128838" y="1658689"/>
                          <a:pt x="2096452" y="1605349"/>
                          <a:pt x="2064067" y="1547246"/>
                        </a:cubicBezTo>
                        <a:cubicBezTo>
                          <a:pt x="2013585" y="1456759"/>
                          <a:pt x="1991677" y="1352936"/>
                          <a:pt x="1996440" y="1250066"/>
                        </a:cubicBezTo>
                        <a:cubicBezTo>
                          <a:pt x="1999298" y="1194821"/>
                          <a:pt x="2016442" y="1142434"/>
                          <a:pt x="2027873" y="1088141"/>
                        </a:cubicBezTo>
                        <a:cubicBezTo>
                          <a:pt x="2039302" y="1035754"/>
                          <a:pt x="2034540" y="986224"/>
                          <a:pt x="2031683" y="933836"/>
                        </a:cubicBezTo>
                        <a:cubicBezTo>
                          <a:pt x="2031683" y="944314"/>
                          <a:pt x="2031683" y="954791"/>
                          <a:pt x="2031683" y="965269"/>
                        </a:cubicBezTo>
                        <a:cubicBezTo>
                          <a:pt x="2039302" y="944314"/>
                          <a:pt x="2028825" y="920501"/>
                          <a:pt x="2011680" y="906214"/>
                        </a:cubicBezTo>
                        <a:cubicBezTo>
                          <a:pt x="1994535" y="891926"/>
                          <a:pt x="1973580" y="884306"/>
                          <a:pt x="1953577" y="874781"/>
                        </a:cubicBezTo>
                        <a:cubicBezTo>
                          <a:pt x="1808798" y="804296"/>
                          <a:pt x="1773555" y="639514"/>
                          <a:pt x="1770698" y="491876"/>
                        </a:cubicBezTo>
                        <a:cubicBezTo>
                          <a:pt x="1766888" y="315664"/>
                          <a:pt x="1778317" y="98494"/>
                          <a:pt x="1584008" y="27056"/>
                        </a:cubicBezTo>
                        <a:cubicBezTo>
                          <a:pt x="1479233" y="-11044"/>
                          <a:pt x="1361123" y="-7234"/>
                          <a:pt x="1256348" y="28009"/>
                        </a:cubicBezTo>
                        <a:cubicBezTo>
                          <a:pt x="1217296" y="41344"/>
                          <a:pt x="1155382" y="60394"/>
                          <a:pt x="1125855" y="89921"/>
                        </a:cubicBezTo>
                        <a:cubicBezTo>
                          <a:pt x="1099185" y="115639"/>
                          <a:pt x="1113473" y="141356"/>
                          <a:pt x="1126807" y="172789"/>
                        </a:cubicBezTo>
                        <a:cubicBezTo>
                          <a:pt x="1135380" y="192791"/>
                          <a:pt x="1147763" y="211841"/>
                          <a:pt x="1160145" y="229939"/>
                        </a:cubicBezTo>
                        <a:cubicBezTo>
                          <a:pt x="1199198" y="286136"/>
                          <a:pt x="1252538" y="329951"/>
                          <a:pt x="1305877" y="371861"/>
                        </a:cubicBezTo>
                        <a:cubicBezTo>
                          <a:pt x="1372552" y="424249"/>
                          <a:pt x="1443038" y="472826"/>
                          <a:pt x="1503046" y="534739"/>
                        </a:cubicBezTo>
                        <a:cubicBezTo>
                          <a:pt x="1576388" y="609986"/>
                          <a:pt x="1619250" y="694759"/>
                          <a:pt x="1594485" y="803344"/>
                        </a:cubicBezTo>
                        <a:lnTo>
                          <a:pt x="1593533" y="810964"/>
                        </a:lnTo>
                        <a:lnTo>
                          <a:pt x="1591627" y="811916"/>
                        </a:lnTo>
                        <a:cubicBezTo>
                          <a:pt x="1590675" y="814774"/>
                          <a:pt x="1589723" y="817631"/>
                          <a:pt x="1588771" y="820489"/>
                        </a:cubicBezTo>
                        <a:cubicBezTo>
                          <a:pt x="1588771" y="820489"/>
                          <a:pt x="1588771" y="823346"/>
                          <a:pt x="1588771" y="823346"/>
                        </a:cubicBezTo>
                        <a:cubicBezTo>
                          <a:pt x="1560196" y="893831"/>
                          <a:pt x="1559242" y="967174"/>
                          <a:pt x="1533525" y="1038611"/>
                        </a:cubicBezTo>
                        <a:cubicBezTo>
                          <a:pt x="1504950" y="1117669"/>
                          <a:pt x="1455421" y="1189106"/>
                          <a:pt x="1391602" y="1243399"/>
                        </a:cubicBezTo>
                        <a:cubicBezTo>
                          <a:pt x="1252538" y="1360556"/>
                          <a:pt x="1031557" y="1374844"/>
                          <a:pt x="858202" y="1353889"/>
                        </a:cubicBezTo>
                        <a:cubicBezTo>
                          <a:pt x="714375" y="1336744"/>
                          <a:pt x="569595" y="1324361"/>
                          <a:pt x="424815" y="1320551"/>
                        </a:cubicBezTo>
                        <a:cubicBezTo>
                          <a:pt x="352425" y="1318646"/>
                          <a:pt x="279082" y="1316741"/>
                          <a:pt x="207645" y="1321504"/>
                        </a:cubicBezTo>
                        <a:cubicBezTo>
                          <a:pt x="146685" y="1326266"/>
                          <a:pt x="80963" y="1357699"/>
                          <a:pt x="23813" y="1381511"/>
                        </a:cubicBezTo>
                        <a:cubicBezTo>
                          <a:pt x="-14288" y="1396751"/>
                          <a:pt x="4763" y="1478666"/>
                          <a:pt x="4763" y="1507241"/>
                        </a:cubicBezTo>
                        <a:cubicBezTo>
                          <a:pt x="5715" y="1582489"/>
                          <a:pt x="-2857" y="1656784"/>
                          <a:pt x="3810" y="1732984"/>
                        </a:cubicBezTo>
                        <a:cubicBezTo>
                          <a:pt x="12382" y="1832996"/>
                          <a:pt x="33338" y="1932056"/>
                          <a:pt x="65723" y="2026354"/>
                        </a:cubicBezTo>
                        <a:cubicBezTo>
                          <a:pt x="100013" y="2126366"/>
                          <a:pt x="147638" y="2220664"/>
                          <a:pt x="269557" y="2201614"/>
                        </a:cubicBezTo>
                        <a:cubicBezTo>
                          <a:pt x="395288" y="2181611"/>
                          <a:pt x="501968" y="2103506"/>
                          <a:pt x="621982" y="2066359"/>
                        </a:cubicBezTo>
                        <a:cubicBezTo>
                          <a:pt x="691515" y="2044451"/>
                          <a:pt x="764857" y="2036831"/>
                          <a:pt x="838200" y="2042546"/>
                        </a:cubicBezTo>
                        <a:cubicBezTo>
                          <a:pt x="995363" y="2054929"/>
                          <a:pt x="1167765" y="2130176"/>
                          <a:pt x="1303021" y="2206376"/>
                        </a:cubicBezTo>
                        <a:cubicBezTo>
                          <a:pt x="1413510" y="2271146"/>
                          <a:pt x="1513523" y="2328296"/>
                          <a:pt x="1644967" y="2314961"/>
                        </a:cubicBezTo>
                        <a:cubicBezTo>
                          <a:pt x="1796415" y="2299721"/>
                          <a:pt x="1940242" y="2220664"/>
                          <a:pt x="2030730" y="2097791"/>
                        </a:cubicBezTo>
                        <a:cubicBezTo>
                          <a:pt x="2057400" y="2071121"/>
                          <a:pt x="2078355" y="2040641"/>
                          <a:pt x="2091690" y="2007304"/>
                        </a:cubicBezTo>
                        <a:cubicBezTo>
                          <a:pt x="2107883" y="1965394"/>
                          <a:pt x="2125027" y="1936819"/>
                          <a:pt x="2133600" y="1892051"/>
                        </a:cubicBezTo>
                        <a:cubicBezTo>
                          <a:pt x="2162175" y="1825376"/>
                          <a:pt x="2161223" y="1769179"/>
                          <a:pt x="2145030" y="1714886"/>
                        </a:cubicBezTo>
                        <a:close/>
                        <a:moveTo>
                          <a:pt x="2013585" y="953839"/>
                        </a:moveTo>
                        <a:lnTo>
                          <a:pt x="2013585" y="953839"/>
                        </a:lnTo>
                        <a:lnTo>
                          <a:pt x="2012633" y="954791"/>
                        </a:lnTo>
                        <a:lnTo>
                          <a:pt x="2013585" y="953839"/>
                        </a:lnTo>
                        <a:close/>
                        <a:moveTo>
                          <a:pt x="2011680" y="1001464"/>
                        </a:moveTo>
                        <a:lnTo>
                          <a:pt x="2011680" y="1001464"/>
                        </a:lnTo>
                        <a:lnTo>
                          <a:pt x="2011680" y="1001464"/>
                        </a:lnTo>
                        <a:lnTo>
                          <a:pt x="2011680" y="1001464"/>
                        </a:lnTo>
                        <a:lnTo>
                          <a:pt x="2011680" y="1001464"/>
                        </a:lnTo>
                        <a:close/>
                        <a:moveTo>
                          <a:pt x="18098" y="1516766"/>
                        </a:moveTo>
                        <a:lnTo>
                          <a:pt x="18098" y="1516766"/>
                        </a:lnTo>
                        <a:lnTo>
                          <a:pt x="18098" y="1516766"/>
                        </a:lnTo>
                        <a:lnTo>
                          <a:pt x="18098" y="1516766"/>
                        </a:lnTo>
                        <a:close/>
                        <a:moveTo>
                          <a:pt x="772477" y="1361509"/>
                        </a:moveTo>
                        <a:lnTo>
                          <a:pt x="772477" y="1361509"/>
                        </a:lnTo>
                        <a:lnTo>
                          <a:pt x="769620" y="1355794"/>
                        </a:lnTo>
                        <a:lnTo>
                          <a:pt x="772477" y="1355794"/>
                        </a:lnTo>
                        <a:lnTo>
                          <a:pt x="772477" y="1361509"/>
                        </a:lnTo>
                        <a:close/>
                        <a:moveTo>
                          <a:pt x="782002" y="2031116"/>
                        </a:moveTo>
                        <a:lnTo>
                          <a:pt x="780098" y="2030164"/>
                        </a:lnTo>
                        <a:lnTo>
                          <a:pt x="781050" y="2030164"/>
                        </a:lnTo>
                        <a:lnTo>
                          <a:pt x="780098" y="2028259"/>
                        </a:lnTo>
                        <a:lnTo>
                          <a:pt x="782955" y="2031116"/>
                        </a:lnTo>
                        <a:lnTo>
                          <a:pt x="782002" y="2031116"/>
                        </a:lnTo>
                        <a:close/>
                        <a:moveTo>
                          <a:pt x="835343" y="2031116"/>
                        </a:moveTo>
                        <a:lnTo>
                          <a:pt x="838200" y="2030164"/>
                        </a:lnTo>
                        <a:lnTo>
                          <a:pt x="839152" y="2031116"/>
                        </a:lnTo>
                        <a:lnTo>
                          <a:pt x="835343" y="2031116"/>
                        </a:lnTo>
                        <a:close/>
                        <a:moveTo>
                          <a:pt x="1024890" y="1367224"/>
                        </a:moveTo>
                        <a:lnTo>
                          <a:pt x="1024890" y="1364366"/>
                        </a:lnTo>
                        <a:lnTo>
                          <a:pt x="1028700" y="1364366"/>
                        </a:lnTo>
                        <a:lnTo>
                          <a:pt x="1024890" y="1367224"/>
                        </a:lnTo>
                        <a:close/>
                        <a:moveTo>
                          <a:pt x="1078230" y="1366271"/>
                        </a:moveTo>
                        <a:lnTo>
                          <a:pt x="1077277" y="1364366"/>
                        </a:lnTo>
                        <a:lnTo>
                          <a:pt x="1080135" y="1364366"/>
                        </a:lnTo>
                        <a:lnTo>
                          <a:pt x="1078230" y="1366271"/>
                        </a:lnTo>
                        <a:close/>
                        <a:moveTo>
                          <a:pt x="1174433" y="1353889"/>
                        </a:moveTo>
                        <a:lnTo>
                          <a:pt x="1174433" y="1353889"/>
                        </a:lnTo>
                        <a:lnTo>
                          <a:pt x="1179196" y="1348174"/>
                        </a:lnTo>
                        <a:lnTo>
                          <a:pt x="1174433" y="1353889"/>
                        </a:lnTo>
                        <a:close/>
                        <a:moveTo>
                          <a:pt x="1658302" y="2306389"/>
                        </a:moveTo>
                        <a:lnTo>
                          <a:pt x="1658302" y="2306389"/>
                        </a:lnTo>
                        <a:lnTo>
                          <a:pt x="1659255" y="2306389"/>
                        </a:lnTo>
                        <a:lnTo>
                          <a:pt x="1658302" y="2306389"/>
                        </a:lnTo>
                        <a:close/>
                        <a:moveTo>
                          <a:pt x="1994535" y="1398656"/>
                        </a:moveTo>
                        <a:lnTo>
                          <a:pt x="1992630" y="1397704"/>
                        </a:lnTo>
                        <a:lnTo>
                          <a:pt x="1992630" y="1392941"/>
                        </a:lnTo>
                        <a:lnTo>
                          <a:pt x="1992630" y="1394846"/>
                        </a:lnTo>
                        <a:cubicBezTo>
                          <a:pt x="1993583" y="1395799"/>
                          <a:pt x="1993583" y="1396751"/>
                          <a:pt x="1994535" y="1396751"/>
                        </a:cubicBezTo>
                        <a:cubicBezTo>
                          <a:pt x="1997392" y="1395799"/>
                          <a:pt x="1996440" y="1397704"/>
                          <a:pt x="1994535" y="1398656"/>
                        </a:cubicBezTo>
                        <a:close/>
                        <a:moveTo>
                          <a:pt x="2137410" y="1850141"/>
                        </a:moveTo>
                        <a:lnTo>
                          <a:pt x="2137410" y="1850141"/>
                        </a:lnTo>
                        <a:lnTo>
                          <a:pt x="2137410" y="1850141"/>
                        </a:lnTo>
                        <a:lnTo>
                          <a:pt x="2134552" y="1851094"/>
                        </a:lnTo>
                        <a:lnTo>
                          <a:pt x="2137410" y="1846331"/>
                        </a:lnTo>
                        <a:lnTo>
                          <a:pt x="2137410" y="1850141"/>
                        </a:lnTo>
                        <a:close/>
                        <a:moveTo>
                          <a:pt x="2145983" y="1748224"/>
                        </a:moveTo>
                        <a:lnTo>
                          <a:pt x="2145983" y="1745366"/>
                        </a:lnTo>
                        <a:lnTo>
                          <a:pt x="2145983" y="1745366"/>
                        </a:lnTo>
                        <a:lnTo>
                          <a:pt x="2145983" y="1745366"/>
                        </a:lnTo>
                        <a:lnTo>
                          <a:pt x="2145983" y="1748224"/>
                        </a:lnTo>
                        <a:lnTo>
                          <a:pt x="2145983" y="1748224"/>
                        </a:lnTo>
                        <a:close/>
                      </a:path>
                    </a:pathLst>
                  </a:custGeom>
                  <a:solidFill>
                    <a:srgbClr val="DC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6B370708-BB22-4EA5-BAD1-82BA4ABE5BC0}"/>
                      </a:ext>
                    </a:extLst>
                  </p:cNvPr>
                  <p:cNvSpPr/>
                  <p:nvPr/>
                </p:nvSpPr>
                <p:spPr>
                  <a:xfrm>
                    <a:off x="8521990" y="1255064"/>
                    <a:ext cx="2328824" cy="1763872"/>
                  </a:xfrm>
                  <a:custGeom>
                    <a:avLst/>
                    <a:gdLst>
                      <a:gd name="connsiteX0" fmla="*/ 790602 w 2328824"/>
                      <a:gd name="connsiteY0" fmla="*/ 1707210 h 1763872"/>
                      <a:gd name="connsiteX1" fmla="*/ 952527 w 2328824"/>
                      <a:gd name="connsiteY1" fmla="*/ 1659585 h 1763872"/>
                      <a:gd name="connsiteX2" fmla="*/ 1423061 w 2328824"/>
                      <a:gd name="connsiteY2" fmla="*/ 1662442 h 1763872"/>
                      <a:gd name="connsiteX3" fmla="*/ 1817397 w 2328824"/>
                      <a:gd name="connsiteY3" fmla="*/ 1675777 h 1763872"/>
                      <a:gd name="connsiteX4" fmla="*/ 2145057 w 2328824"/>
                      <a:gd name="connsiteY4" fmla="*/ 1572907 h 1763872"/>
                      <a:gd name="connsiteX5" fmla="*/ 2266024 w 2328824"/>
                      <a:gd name="connsiteY5" fmla="*/ 1382407 h 1763872"/>
                      <a:gd name="connsiteX6" fmla="*/ 2286026 w 2328824"/>
                      <a:gd name="connsiteY6" fmla="*/ 1251915 h 1763872"/>
                      <a:gd name="connsiteX7" fmla="*/ 2326984 w 2328824"/>
                      <a:gd name="connsiteY7" fmla="*/ 1085227 h 1763872"/>
                      <a:gd name="connsiteX8" fmla="*/ 2055522 w 2328824"/>
                      <a:gd name="connsiteY8" fmla="*/ 778522 h 1763872"/>
                      <a:gd name="connsiteX9" fmla="*/ 1905027 w 2328824"/>
                      <a:gd name="connsiteY9" fmla="*/ 654697 h 1763872"/>
                      <a:gd name="connsiteX10" fmla="*/ 1817397 w 2328824"/>
                      <a:gd name="connsiteY10" fmla="*/ 469912 h 1763872"/>
                      <a:gd name="connsiteX11" fmla="*/ 1840257 w 2328824"/>
                      <a:gd name="connsiteY11" fmla="*/ 353707 h 1763872"/>
                      <a:gd name="connsiteX12" fmla="*/ 1869784 w 2328824"/>
                      <a:gd name="connsiteY12" fmla="*/ 247980 h 1763872"/>
                      <a:gd name="connsiteX13" fmla="*/ 1907884 w 2328824"/>
                      <a:gd name="connsiteY13" fmla="*/ 140347 h 1763872"/>
                      <a:gd name="connsiteX14" fmla="*/ 1780249 w 2328824"/>
                      <a:gd name="connsiteY14" fmla="*/ 330 h 1763872"/>
                      <a:gd name="connsiteX15" fmla="*/ 1630707 w 2328824"/>
                      <a:gd name="connsiteY15" fmla="*/ 30810 h 1763872"/>
                      <a:gd name="connsiteX16" fmla="*/ 1431634 w 2328824"/>
                      <a:gd name="connsiteY16" fmla="*/ 114630 h 1763872"/>
                      <a:gd name="connsiteX17" fmla="*/ 1283997 w 2328824"/>
                      <a:gd name="connsiteY17" fmla="*/ 213690 h 1763872"/>
                      <a:gd name="connsiteX18" fmla="*/ 229579 w 2328824"/>
                      <a:gd name="connsiteY18" fmla="*/ 883297 h 1763872"/>
                      <a:gd name="connsiteX19" fmla="*/ 228627 w 2328824"/>
                      <a:gd name="connsiteY19" fmla="*/ 883297 h 1763872"/>
                      <a:gd name="connsiteX20" fmla="*/ 43841 w 2328824"/>
                      <a:gd name="connsiteY20" fmla="*/ 1009980 h 1763872"/>
                      <a:gd name="connsiteX21" fmla="*/ 27 w 2328824"/>
                      <a:gd name="connsiteY21" fmla="*/ 1066177 h 1763872"/>
                      <a:gd name="connsiteX22" fmla="*/ 41936 w 2328824"/>
                      <a:gd name="connsiteY22" fmla="*/ 1127137 h 1763872"/>
                      <a:gd name="connsiteX23" fmla="*/ 73369 w 2328824"/>
                      <a:gd name="connsiteY23" fmla="*/ 1208100 h 1763872"/>
                      <a:gd name="connsiteX24" fmla="*/ 160047 w 2328824"/>
                      <a:gd name="connsiteY24" fmla="*/ 1394790 h 1763872"/>
                      <a:gd name="connsiteX25" fmla="*/ 321972 w 2328824"/>
                      <a:gd name="connsiteY25" fmla="*/ 1662442 h 1763872"/>
                      <a:gd name="connsiteX26" fmla="*/ 465799 w 2328824"/>
                      <a:gd name="connsiteY26" fmla="*/ 1753882 h 1763872"/>
                      <a:gd name="connsiteX27" fmla="*/ 790602 w 2328824"/>
                      <a:gd name="connsiteY27" fmla="*/ 1707210 h 1763872"/>
                      <a:gd name="connsiteX28" fmla="*/ 2060284 w 2328824"/>
                      <a:gd name="connsiteY28" fmla="*/ 786142 h 1763872"/>
                      <a:gd name="connsiteX29" fmla="*/ 2058380 w 2328824"/>
                      <a:gd name="connsiteY29" fmla="*/ 788047 h 1763872"/>
                      <a:gd name="connsiteX30" fmla="*/ 2058380 w 2328824"/>
                      <a:gd name="connsiteY30" fmla="*/ 788047 h 1763872"/>
                      <a:gd name="connsiteX31" fmla="*/ 2060284 w 2328824"/>
                      <a:gd name="connsiteY31" fmla="*/ 786142 h 1763872"/>
                      <a:gd name="connsiteX32" fmla="*/ 524854 w 2328824"/>
                      <a:gd name="connsiteY32" fmla="*/ 1753882 h 1763872"/>
                      <a:gd name="connsiteX33" fmla="*/ 524854 w 2328824"/>
                      <a:gd name="connsiteY33" fmla="*/ 1753882 h 1763872"/>
                      <a:gd name="connsiteX34" fmla="*/ 524854 w 2328824"/>
                      <a:gd name="connsiteY34" fmla="*/ 1753882 h 1763872"/>
                      <a:gd name="connsiteX35" fmla="*/ 524854 w 2328824"/>
                      <a:gd name="connsiteY35" fmla="*/ 1753882 h 1763872"/>
                      <a:gd name="connsiteX36" fmla="*/ 1279234 w 2328824"/>
                      <a:gd name="connsiteY36" fmla="*/ 1641487 h 1763872"/>
                      <a:gd name="connsiteX37" fmla="*/ 1279234 w 2328824"/>
                      <a:gd name="connsiteY37" fmla="*/ 1639582 h 1763872"/>
                      <a:gd name="connsiteX38" fmla="*/ 1279234 w 2328824"/>
                      <a:gd name="connsiteY38" fmla="*/ 1639582 h 1763872"/>
                      <a:gd name="connsiteX39" fmla="*/ 1279234 w 2328824"/>
                      <a:gd name="connsiteY39" fmla="*/ 1641487 h 1763872"/>
                      <a:gd name="connsiteX40" fmla="*/ 1473544 w 2328824"/>
                      <a:gd name="connsiteY40" fmla="*/ 1650060 h 1763872"/>
                      <a:gd name="connsiteX41" fmla="*/ 1478307 w 2328824"/>
                      <a:gd name="connsiteY41" fmla="*/ 1647202 h 1763872"/>
                      <a:gd name="connsiteX42" fmla="*/ 1480211 w 2328824"/>
                      <a:gd name="connsiteY42" fmla="*/ 1650060 h 1763872"/>
                      <a:gd name="connsiteX43" fmla="*/ 1473544 w 2328824"/>
                      <a:gd name="connsiteY43" fmla="*/ 1650060 h 1763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2328824" h="1763872">
                        <a:moveTo>
                          <a:pt x="790602" y="1707210"/>
                        </a:moveTo>
                        <a:cubicBezTo>
                          <a:pt x="844894" y="1688160"/>
                          <a:pt x="899186" y="1670062"/>
                          <a:pt x="952527" y="1659585"/>
                        </a:cubicBezTo>
                        <a:cubicBezTo>
                          <a:pt x="1113499" y="1630057"/>
                          <a:pt x="1262089" y="1643392"/>
                          <a:pt x="1423061" y="1662442"/>
                        </a:cubicBezTo>
                        <a:cubicBezTo>
                          <a:pt x="1553554" y="1678635"/>
                          <a:pt x="1685952" y="1684350"/>
                          <a:pt x="1817397" y="1675777"/>
                        </a:cubicBezTo>
                        <a:cubicBezTo>
                          <a:pt x="1932649" y="1669110"/>
                          <a:pt x="2055522" y="1652917"/>
                          <a:pt x="2145057" y="1572907"/>
                        </a:cubicBezTo>
                        <a:cubicBezTo>
                          <a:pt x="2202207" y="1522425"/>
                          <a:pt x="2244117" y="1455750"/>
                          <a:pt x="2266024" y="1382407"/>
                        </a:cubicBezTo>
                        <a:cubicBezTo>
                          <a:pt x="2278407" y="1340497"/>
                          <a:pt x="2271739" y="1292872"/>
                          <a:pt x="2286026" y="1251915"/>
                        </a:cubicBezTo>
                        <a:cubicBezTo>
                          <a:pt x="2306982" y="1192860"/>
                          <a:pt x="2336509" y="1152855"/>
                          <a:pt x="2326984" y="1085227"/>
                        </a:cubicBezTo>
                        <a:cubicBezTo>
                          <a:pt x="2306982" y="944257"/>
                          <a:pt x="2162201" y="853770"/>
                          <a:pt x="2055522" y="778522"/>
                        </a:cubicBezTo>
                        <a:cubicBezTo>
                          <a:pt x="1998372" y="738517"/>
                          <a:pt x="1948842" y="709942"/>
                          <a:pt x="1905027" y="654697"/>
                        </a:cubicBezTo>
                        <a:cubicBezTo>
                          <a:pt x="1862164" y="601357"/>
                          <a:pt x="1823111" y="540397"/>
                          <a:pt x="1817397" y="469912"/>
                        </a:cubicBezTo>
                        <a:cubicBezTo>
                          <a:pt x="1813586" y="428955"/>
                          <a:pt x="1824064" y="390855"/>
                          <a:pt x="1840257" y="353707"/>
                        </a:cubicBezTo>
                        <a:cubicBezTo>
                          <a:pt x="1856449" y="319417"/>
                          <a:pt x="1858354" y="285127"/>
                          <a:pt x="1869784" y="247980"/>
                        </a:cubicBezTo>
                        <a:cubicBezTo>
                          <a:pt x="1880261" y="211785"/>
                          <a:pt x="1895502" y="175590"/>
                          <a:pt x="1907884" y="140347"/>
                        </a:cubicBezTo>
                        <a:cubicBezTo>
                          <a:pt x="1936459" y="58432"/>
                          <a:pt x="1851686" y="4140"/>
                          <a:pt x="1780249" y="330"/>
                        </a:cubicBezTo>
                        <a:cubicBezTo>
                          <a:pt x="1728814" y="-2528"/>
                          <a:pt x="1679284" y="13665"/>
                          <a:pt x="1630707" y="30810"/>
                        </a:cubicBezTo>
                        <a:cubicBezTo>
                          <a:pt x="1559269" y="57480"/>
                          <a:pt x="1494499" y="72720"/>
                          <a:pt x="1431634" y="114630"/>
                        </a:cubicBezTo>
                        <a:cubicBezTo>
                          <a:pt x="1382104" y="147967"/>
                          <a:pt x="1333527" y="180352"/>
                          <a:pt x="1283997" y="213690"/>
                        </a:cubicBezTo>
                        <a:cubicBezTo>
                          <a:pt x="940144" y="445147"/>
                          <a:pt x="575336" y="653745"/>
                          <a:pt x="229579" y="883297"/>
                        </a:cubicBezTo>
                        <a:lnTo>
                          <a:pt x="228627" y="883297"/>
                        </a:lnTo>
                        <a:cubicBezTo>
                          <a:pt x="166714" y="925207"/>
                          <a:pt x="104802" y="967117"/>
                          <a:pt x="43841" y="1009980"/>
                        </a:cubicBezTo>
                        <a:cubicBezTo>
                          <a:pt x="23839" y="1024267"/>
                          <a:pt x="-926" y="1038555"/>
                          <a:pt x="27" y="1066177"/>
                        </a:cubicBezTo>
                        <a:cubicBezTo>
                          <a:pt x="979" y="1096657"/>
                          <a:pt x="26697" y="1106182"/>
                          <a:pt x="41936" y="1127137"/>
                        </a:cubicBezTo>
                        <a:cubicBezTo>
                          <a:pt x="58129" y="1148092"/>
                          <a:pt x="63844" y="1181430"/>
                          <a:pt x="73369" y="1208100"/>
                        </a:cubicBezTo>
                        <a:cubicBezTo>
                          <a:pt x="98134" y="1271917"/>
                          <a:pt x="128614" y="1333830"/>
                          <a:pt x="160047" y="1394790"/>
                        </a:cubicBezTo>
                        <a:cubicBezTo>
                          <a:pt x="208624" y="1490040"/>
                          <a:pt x="247677" y="1585290"/>
                          <a:pt x="321972" y="1662442"/>
                        </a:cubicBezTo>
                        <a:cubicBezTo>
                          <a:pt x="361977" y="1704352"/>
                          <a:pt x="409602" y="1739595"/>
                          <a:pt x="465799" y="1753882"/>
                        </a:cubicBezTo>
                        <a:cubicBezTo>
                          <a:pt x="574384" y="1782457"/>
                          <a:pt x="682969" y="1744357"/>
                          <a:pt x="790602" y="1707210"/>
                        </a:cubicBezTo>
                        <a:close/>
                        <a:moveTo>
                          <a:pt x="2060284" y="786142"/>
                        </a:moveTo>
                        <a:cubicBezTo>
                          <a:pt x="2059332" y="787095"/>
                          <a:pt x="2058380" y="788047"/>
                          <a:pt x="2058380" y="788047"/>
                        </a:cubicBezTo>
                        <a:lnTo>
                          <a:pt x="2058380" y="788047"/>
                        </a:lnTo>
                        <a:lnTo>
                          <a:pt x="2060284" y="786142"/>
                        </a:lnTo>
                        <a:close/>
                        <a:moveTo>
                          <a:pt x="524854" y="1753882"/>
                        </a:moveTo>
                        <a:lnTo>
                          <a:pt x="524854" y="1753882"/>
                        </a:lnTo>
                        <a:lnTo>
                          <a:pt x="524854" y="1753882"/>
                        </a:lnTo>
                        <a:lnTo>
                          <a:pt x="524854" y="1753882"/>
                        </a:lnTo>
                        <a:close/>
                        <a:moveTo>
                          <a:pt x="1279234" y="1641487"/>
                        </a:moveTo>
                        <a:lnTo>
                          <a:pt x="1279234" y="1639582"/>
                        </a:lnTo>
                        <a:lnTo>
                          <a:pt x="1279234" y="1639582"/>
                        </a:lnTo>
                        <a:lnTo>
                          <a:pt x="1279234" y="1641487"/>
                        </a:lnTo>
                        <a:close/>
                        <a:moveTo>
                          <a:pt x="1473544" y="1650060"/>
                        </a:moveTo>
                        <a:lnTo>
                          <a:pt x="1478307" y="1647202"/>
                        </a:lnTo>
                        <a:lnTo>
                          <a:pt x="1480211" y="1650060"/>
                        </a:lnTo>
                        <a:lnTo>
                          <a:pt x="1473544" y="1650060"/>
                        </a:lnTo>
                        <a:close/>
                      </a:path>
                    </a:pathLst>
                  </a:custGeom>
                  <a:solidFill>
                    <a:srgbClr val="DC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FEB80AFF-9B46-4F45-B681-73F5591CDF61}"/>
                  </a:ext>
                </a:extLst>
              </p:cNvPr>
              <p:cNvGrpSpPr/>
              <p:nvPr/>
            </p:nvGrpSpPr>
            <p:grpSpPr>
              <a:xfrm>
                <a:off x="8464525" y="3937646"/>
                <a:ext cx="222011" cy="209822"/>
                <a:chOff x="11031777" y="1768147"/>
                <a:chExt cx="222011" cy="209822"/>
              </a:xfrm>
            </p:grpSpPr>
            <p:sp>
              <p:nvSpPr>
                <p:cNvPr id="525" name="Freeform: Shape 524">
                  <a:extLst>
                    <a:ext uri="{FF2B5EF4-FFF2-40B4-BE49-F238E27FC236}">
                      <a16:creationId xmlns:a16="http://schemas.microsoft.com/office/drawing/2014/main" id="{E314C24F-0DA2-4EFC-A98F-9729A1C4EF6B}"/>
                    </a:ext>
                  </a:extLst>
                </p:cNvPr>
                <p:cNvSpPr/>
                <p:nvPr/>
              </p:nvSpPr>
              <p:spPr>
                <a:xfrm>
                  <a:off x="11031777" y="1768147"/>
                  <a:ext cx="219814" cy="209822"/>
                </a:xfrm>
                <a:custGeom>
                  <a:avLst/>
                  <a:gdLst>
                    <a:gd name="connsiteX0" fmla="*/ 743709 w 838200"/>
                    <a:gd name="connsiteY0" fmla="*/ 89099 h 800100"/>
                    <a:gd name="connsiteX1" fmla="*/ 482724 w 838200"/>
                    <a:gd name="connsiteY1" fmla="*/ 74811 h 800100"/>
                    <a:gd name="connsiteX2" fmla="*/ 425574 w 838200"/>
                    <a:gd name="connsiteY2" fmla="*/ 65286 h 800100"/>
                    <a:gd name="connsiteX3" fmla="*/ 181734 w 838200"/>
                    <a:gd name="connsiteY3" fmla="*/ 29091 h 800100"/>
                    <a:gd name="connsiteX4" fmla="*/ 1711 w 838200"/>
                    <a:gd name="connsiteY4" fmla="*/ 402471 h 800100"/>
                    <a:gd name="connsiteX5" fmla="*/ 459864 w 838200"/>
                    <a:gd name="connsiteY5" fmla="*/ 800616 h 800100"/>
                    <a:gd name="connsiteX6" fmla="*/ 846579 w 838200"/>
                    <a:gd name="connsiteY6" fmla="*/ 332939 h 800100"/>
                    <a:gd name="connsiteX7" fmla="*/ 743709 w 838200"/>
                    <a:gd name="connsiteY7" fmla="*/ 89099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800100">
                      <a:moveTo>
                        <a:pt x="743709" y="89099"/>
                      </a:moveTo>
                      <a:cubicBezTo>
                        <a:pt x="609406" y="16709"/>
                        <a:pt x="581784" y="78621"/>
                        <a:pt x="482724" y="74811"/>
                      </a:cubicBezTo>
                      <a:lnTo>
                        <a:pt x="425574" y="65286"/>
                      </a:lnTo>
                      <a:cubicBezTo>
                        <a:pt x="332229" y="36711"/>
                        <a:pt x="336039" y="-42346"/>
                        <a:pt x="181734" y="29091"/>
                      </a:cubicBezTo>
                      <a:cubicBezTo>
                        <a:pt x="43621" y="112911"/>
                        <a:pt x="-10671" y="252929"/>
                        <a:pt x="1711" y="402471"/>
                      </a:cubicBezTo>
                      <a:cubicBezTo>
                        <a:pt x="21714" y="641549"/>
                        <a:pt x="226501" y="819666"/>
                        <a:pt x="459864" y="800616"/>
                      </a:cubicBezTo>
                      <a:cubicBezTo>
                        <a:pt x="693226" y="781566"/>
                        <a:pt x="853246" y="589161"/>
                        <a:pt x="846579" y="332939"/>
                      </a:cubicBezTo>
                      <a:cubicBezTo>
                        <a:pt x="842769" y="193874"/>
                        <a:pt x="808479" y="132914"/>
                        <a:pt x="743709" y="8909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26" name="Freeform: Shape 525">
                  <a:extLst>
                    <a:ext uri="{FF2B5EF4-FFF2-40B4-BE49-F238E27FC236}">
                      <a16:creationId xmlns:a16="http://schemas.microsoft.com/office/drawing/2014/main" id="{6E2B38A3-F264-4125-8E69-8201448DD88A}"/>
                    </a:ext>
                  </a:extLst>
                </p:cNvPr>
                <p:cNvSpPr/>
                <p:nvPr/>
              </p:nvSpPr>
              <p:spPr>
                <a:xfrm>
                  <a:off x="11138885" y="1784518"/>
                  <a:ext cx="114903" cy="192337"/>
                </a:xfrm>
                <a:custGeom>
                  <a:avLst/>
                  <a:gdLst>
                    <a:gd name="connsiteX0" fmla="*/ 431482 w 438150"/>
                    <a:gd name="connsiteY0" fmla="*/ 417195 h 733425"/>
                    <a:gd name="connsiteX1" fmla="*/ 140970 w 438150"/>
                    <a:gd name="connsiteY1" fmla="*/ 722947 h 733425"/>
                    <a:gd name="connsiteX2" fmla="*/ 0 w 438150"/>
                    <a:gd name="connsiteY2" fmla="*/ 737235 h 733425"/>
                    <a:gd name="connsiteX3" fmla="*/ 261938 w 438150"/>
                    <a:gd name="connsiteY3" fmla="*/ 367665 h 733425"/>
                    <a:gd name="connsiteX4" fmla="*/ 293370 w 438150"/>
                    <a:gd name="connsiteY4" fmla="*/ 134302 h 733425"/>
                    <a:gd name="connsiteX5" fmla="*/ 275273 w 438150"/>
                    <a:gd name="connsiteY5" fmla="*/ 0 h 733425"/>
                    <a:gd name="connsiteX6" fmla="*/ 340995 w 438150"/>
                    <a:gd name="connsiteY6" fmla="*/ 30480 h 733425"/>
                    <a:gd name="connsiteX7" fmla="*/ 431482 w 438150"/>
                    <a:gd name="connsiteY7" fmla="*/ 417195 h 73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8150" h="733425">
                      <a:moveTo>
                        <a:pt x="431482" y="417195"/>
                      </a:moveTo>
                      <a:cubicBezTo>
                        <a:pt x="388620" y="569595"/>
                        <a:pt x="294323" y="675322"/>
                        <a:pt x="140970" y="722947"/>
                      </a:cubicBezTo>
                      <a:cubicBezTo>
                        <a:pt x="95250" y="737235"/>
                        <a:pt x="47625" y="740093"/>
                        <a:pt x="0" y="737235"/>
                      </a:cubicBezTo>
                      <a:cubicBezTo>
                        <a:pt x="145733" y="653415"/>
                        <a:pt x="222885" y="531495"/>
                        <a:pt x="261938" y="367665"/>
                      </a:cubicBezTo>
                      <a:cubicBezTo>
                        <a:pt x="280988" y="287655"/>
                        <a:pt x="292417" y="220980"/>
                        <a:pt x="293370" y="134302"/>
                      </a:cubicBezTo>
                      <a:cubicBezTo>
                        <a:pt x="294323" y="105727"/>
                        <a:pt x="292417" y="80010"/>
                        <a:pt x="275273" y="0"/>
                      </a:cubicBezTo>
                      <a:cubicBezTo>
                        <a:pt x="291465" y="6667"/>
                        <a:pt x="324803" y="23813"/>
                        <a:pt x="340995" y="30480"/>
                      </a:cubicBezTo>
                      <a:cubicBezTo>
                        <a:pt x="408623" y="71438"/>
                        <a:pt x="463867" y="185738"/>
                        <a:pt x="431482" y="417195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3" name="Group 512">
                <a:extLst>
                  <a:ext uri="{FF2B5EF4-FFF2-40B4-BE49-F238E27FC236}">
                    <a16:creationId xmlns:a16="http://schemas.microsoft.com/office/drawing/2014/main" id="{4F91F6FF-6C76-488E-9AA2-06CECCB30AD5}"/>
                  </a:ext>
                </a:extLst>
              </p:cNvPr>
              <p:cNvGrpSpPr/>
              <p:nvPr/>
            </p:nvGrpSpPr>
            <p:grpSpPr>
              <a:xfrm>
                <a:off x="9539835" y="3916367"/>
                <a:ext cx="222164" cy="204826"/>
                <a:chOff x="11300396" y="1777955"/>
                <a:chExt cx="222164" cy="204826"/>
              </a:xfrm>
            </p:grpSpPr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FF0D17DB-B2B6-4314-971A-CB66C607B128}"/>
                    </a:ext>
                  </a:extLst>
                </p:cNvPr>
                <p:cNvSpPr/>
                <p:nvPr/>
              </p:nvSpPr>
              <p:spPr>
                <a:xfrm>
                  <a:off x="11300396" y="1777955"/>
                  <a:ext cx="219814" cy="204826"/>
                </a:xfrm>
                <a:custGeom>
                  <a:avLst/>
                  <a:gdLst>
                    <a:gd name="connsiteX0" fmla="*/ 677615 w 838200"/>
                    <a:gd name="connsiteY0" fmla="*/ 13598 h 781050"/>
                    <a:gd name="connsiteX1" fmla="*/ 420440 w 838200"/>
                    <a:gd name="connsiteY1" fmla="*/ 56461 h 781050"/>
                    <a:gd name="connsiteX2" fmla="*/ 362338 w 838200"/>
                    <a:gd name="connsiteY2" fmla="*/ 60271 h 781050"/>
                    <a:gd name="connsiteX3" fmla="*/ 116593 w 838200"/>
                    <a:gd name="connsiteY3" fmla="*/ 78368 h 781050"/>
                    <a:gd name="connsiteX4" fmla="*/ 21343 w 838200"/>
                    <a:gd name="connsiteY4" fmla="*/ 481276 h 781050"/>
                    <a:gd name="connsiteX5" fmla="*/ 554743 w 838200"/>
                    <a:gd name="connsiteY5" fmla="*/ 770836 h 781050"/>
                    <a:gd name="connsiteX6" fmla="*/ 830968 w 838200"/>
                    <a:gd name="connsiteY6" fmla="*/ 230768 h 781050"/>
                    <a:gd name="connsiteX7" fmla="*/ 677615 w 838200"/>
                    <a:gd name="connsiteY7" fmla="*/ 13598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781050">
                      <a:moveTo>
                        <a:pt x="677615" y="13598"/>
                      </a:moveTo>
                      <a:cubicBezTo>
                        <a:pt x="530931" y="-28312"/>
                        <a:pt x="517595" y="38363"/>
                        <a:pt x="420440" y="56461"/>
                      </a:cubicBezTo>
                      <a:lnTo>
                        <a:pt x="362338" y="60271"/>
                      </a:lnTo>
                      <a:cubicBezTo>
                        <a:pt x="264231" y="52651"/>
                        <a:pt x="251848" y="-25454"/>
                        <a:pt x="116593" y="78368"/>
                      </a:cubicBezTo>
                      <a:cubicBezTo>
                        <a:pt x="-565" y="189811"/>
                        <a:pt x="-23425" y="338401"/>
                        <a:pt x="21343" y="481276"/>
                      </a:cubicBezTo>
                      <a:cubicBezTo>
                        <a:pt x="91828" y="709876"/>
                        <a:pt x="330906" y="839416"/>
                        <a:pt x="554743" y="770836"/>
                      </a:cubicBezTo>
                      <a:cubicBezTo>
                        <a:pt x="778581" y="702256"/>
                        <a:pt x="892881" y="479371"/>
                        <a:pt x="830968" y="230768"/>
                      </a:cubicBezTo>
                      <a:cubicBezTo>
                        <a:pt x="796678" y="94561"/>
                        <a:pt x="750006" y="42173"/>
                        <a:pt x="677615" y="1359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23">
                  <a:extLst>
                    <a:ext uri="{FF2B5EF4-FFF2-40B4-BE49-F238E27FC236}">
                      <a16:creationId xmlns:a16="http://schemas.microsoft.com/office/drawing/2014/main" id="{F7E3444A-F205-4B7B-A3CD-64E030C413AE}"/>
                    </a:ext>
                  </a:extLst>
                </p:cNvPr>
                <p:cNvSpPr/>
                <p:nvPr/>
              </p:nvSpPr>
              <p:spPr>
                <a:xfrm>
                  <a:off x="11432636" y="1778273"/>
                  <a:ext cx="89924" cy="202328"/>
                </a:xfrm>
                <a:custGeom>
                  <a:avLst/>
                  <a:gdLst>
                    <a:gd name="connsiteX0" fmla="*/ 351472 w 342900"/>
                    <a:gd name="connsiteY0" fmla="*/ 373380 h 771525"/>
                    <a:gd name="connsiteX1" fmla="*/ 134303 w 342900"/>
                    <a:gd name="connsiteY1" fmla="*/ 735330 h 771525"/>
                    <a:gd name="connsiteX2" fmla="*/ 0 w 342900"/>
                    <a:gd name="connsiteY2" fmla="*/ 780097 h 771525"/>
                    <a:gd name="connsiteX3" fmla="*/ 175260 w 342900"/>
                    <a:gd name="connsiteY3" fmla="*/ 361950 h 771525"/>
                    <a:gd name="connsiteX4" fmla="*/ 155258 w 342900"/>
                    <a:gd name="connsiteY4" fmla="*/ 126682 h 771525"/>
                    <a:gd name="connsiteX5" fmla="*/ 108585 w 342900"/>
                    <a:gd name="connsiteY5" fmla="*/ 0 h 771525"/>
                    <a:gd name="connsiteX6" fmla="*/ 179070 w 342900"/>
                    <a:gd name="connsiteY6" fmla="*/ 15240 h 771525"/>
                    <a:gd name="connsiteX7" fmla="*/ 351472 w 342900"/>
                    <a:gd name="connsiteY7" fmla="*/ 373380 h 77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900" h="771525">
                      <a:moveTo>
                        <a:pt x="351472" y="373380"/>
                      </a:moveTo>
                      <a:cubicBezTo>
                        <a:pt x="341947" y="531495"/>
                        <a:pt x="274320" y="655320"/>
                        <a:pt x="134303" y="735330"/>
                      </a:cubicBezTo>
                      <a:cubicBezTo>
                        <a:pt x="92392" y="759143"/>
                        <a:pt x="46672" y="772477"/>
                        <a:pt x="0" y="780097"/>
                      </a:cubicBezTo>
                      <a:cubicBezTo>
                        <a:pt x="124778" y="666750"/>
                        <a:pt x="173355" y="530543"/>
                        <a:pt x="175260" y="361950"/>
                      </a:cubicBezTo>
                      <a:cubicBezTo>
                        <a:pt x="176213" y="280035"/>
                        <a:pt x="172403" y="211455"/>
                        <a:pt x="155258" y="126682"/>
                      </a:cubicBezTo>
                      <a:cubicBezTo>
                        <a:pt x="149542" y="99060"/>
                        <a:pt x="141922" y="74295"/>
                        <a:pt x="108585" y="0"/>
                      </a:cubicBezTo>
                      <a:cubicBezTo>
                        <a:pt x="125730" y="3810"/>
                        <a:pt x="162878" y="12382"/>
                        <a:pt x="179070" y="15240"/>
                      </a:cubicBezTo>
                      <a:cubicBezTo>
                        <a:pt x="254317" y="40957"/>
                        <a:pt x="332422" y="140017"/>
                        <a:pt x="351472" y="373380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4" name="Group 513">
                <a:extLst>
                  <a:ext uri="{FF2B5EF4-FFF2-40B4-BE49-F238E27FC236}">
                    <a16:creationId xmlns:a16="http://schemas.microsoft.com/office/drawing/2014/main" id="{6E7E3D72-7F96-4D1C-8DED-8E2C90EF4725}"/>
                  </a:ext>
                </a:extLst>
              </p:cNvPr>
              <p:cNvGrpSpPr/>
              <p:nvPr/>
            </p:nvGrpSpPr>
            <p:grpSpPr>
              <a:xfrm>
                <a:off x="9283024" y="4032168"/>
                <a:ext cx="162467" cy="156806"/>
                <a:chOff x="11200978" y="1652691"/>
                <a:chExt cx="162467" cy="156806"/>
              </a:xfrm>
            </p:grpSpPr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503B2370-EC1D-4B4E-92AD-C4F682579734}"/>
                    </a:ext>
                  </a:extLst>
                </p:cNvPr>
                <p:cNvSpPr/>
                <p:nvPr/>
              </p:nvSpPr>
              <p:spPr>
                <a:xfrm>
                  <a:off x="11200978" y="1652691"/>
                  <a:ext cx="162362" cy="154869"/>
                </a:xfrm>
                <a:custGeom>
                  <a:avLst/>
                  <a:gdLst>
                    <a:gd name="connsiteX0" fmla="*/ 569039 w 619125"/>
                    <a:gd name="connsiteY0" fmla="*/ 109306 h 590550"/>
                    <a:gd name="connsiteX1" fmla="*/ 381397 w 619125"/>
                    <a:gd name="connsiteY1" fmla="*/ 74063 h 590550"/>
                    <a:gd name="connsiteX2" fmla="*/ 340439 w 619125"/>
                    <a:gd name="connsiteY2" fmla="*/ 61681 h 590550"/>
                    <a:gd name="connsiteX3" fmla="*/ 167084 w 619125"/>
                    <a:gd name="connsiteY3" fmla="*/ 12151 h 590550"/>
                    <a:gd name="connsiteX4" fmla="*/ 397 w 619125"/>
                    <a:gd name="connsiteY4" fmla="*/ 265516 h 590550"/>
                    <a:gd name="connsiteX5" fmla="*/ 294719 w 619125"/>
                    <a:gd name="connsiteY5" fmla="*/ 597938 h 590550"/>
                    <a:gd name="connsiteX6" fmla="*/ 620474 w 619125"/>
                    <a:gd name="connsiteY6" fmla="*/ 295996 h 590550"/>
                    <a:gd name="connsiteX7" fmla="*/ 569039 w 619125"/>
                    <a:gd name="connsiteY7" fmla="*/ 109306 h 590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9125" h="590550">
                      <a:moveTo>
                        <a:pt x="569039" y="109306"/>
                      </a:moveTo>
                      <a:cubicBezTo>
                        <a:pt x="478552" y="43583"/>
                        <a:pt x="451882" y="86446"/>
                        <a:pt x="381397" y="74063"/>
                      </a:cubicBezTo>
                      <a:lnTo>
                        <a:pt x="340439" y="61681"/>
                      </a:lnTo>
                      <a:cubicBezTo>
                        <a:pt x="274717" y="32153"/>
                        <a:pt x="285194" y="-24997"/>
                        <a:pt x="167084" y="12151"/>
                      </a:cubicBezTo>
                      <a:cubicBezTo>
                        <a:pt x="58499" y="59776"/>
                        <a:pt x="6112" y="155978"/>
                        <a:pt x="397" y="265516"/>
                      </a:cubicBezTo>
                      <a:cubicBezTo>
                        <a:pt x="-8176" y="440776"/>
                        <a:pt x="123269" y="589366"/>
                        <a:pt x="294719" y="597938"/>
                      </a:cubicBezTo>
                      <a:cubicBezTo>
                        <a:pt x="466169" y="606511"/>
                        <a:pt x="600472" y="481733"/>
                        <a:pt x="620474" y="295996"/>
                      </a:cubicBezTo>
                      <a:cubicBezTo>
                        <a:pt x="630952" y="195031"/>
                        <a:pt x="611902" y="147406"/>
                        <a:pt x="569039" y="109306"/>
                      </a:cubicBezTo>
                      <a:close/>
                    </a:path>
                  </a:pathLst>
                </a:custGeom>
                <a:solidFill>
                  <a:srgbClr val="ED7D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C96BCAFE-A57D-48DD-B4B5-CCFE241C6385}"/>
                    </a:ext>
                  </a:extLst>
                </p:cNvPr>
                <p:cNvSpPr/>
                <p:nvPr/>
              </p:nvSpPr>
              <p:spPr>
                <a:xfrm>
                  <a:off x="11268525" y="1674611"/>
                  <a:ext cx="94920" cy="134886"/>
                </a:xfrm>
                <a:custGeom>
                  <a:avLst/>
                  <a:gdLst>
                    <a:gd name="connsiteX0" fmla="*/ 343852 w 361950"/>
                    <a:gd name="connsiteY0" fmla="*/ 318135 h 514350"/>
                    <a:gd name="connsiteX1" fmla="*/ 103822 w 361950"/>
                    <a:gd name="connsiteY1" fmla="*/ 512445 h 514350"/>
                    <a:gd name="connsiteX2" fmla="*/ 0 w 361950"/>
                    <a:gd name="connsiteY2" fmla="*/ 509588 h 514350"/>
                    <a:gd name="connsiteX3" fmla="*/ 225742 w 361950"/>
                    <a:gd name="connsiteY3" fmla="*/ 265748 h 514350"/>
                    <a:gd name="connsiteX4" fmla="*/ 271463 w 361950"/>
                    <a:gd name="connsiteY4" fmla="*/ 99060 h 514350"/>
                    <a:gd name="connsiteX5" fmla="*/ 271463 w 361950"/>
                    <a:gd name="connsiteY5" fmla="*/ 0 h 514350"/>
                    <a:gd name="connsiteX6" fmla="*/ 316230 w 361950"/>
                    <a:gd name="connsiteY6" fmla="*/ 28575 h 514350"/>
                    <a:gd name="connsiteX7" fmla="*/ 343852 w 361950"/>
                    <a:gd name="connsiteY7" fmla="*/ 318135 h 514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1950" h="514350">
                      <a:moveTo>
                        <a:pt x="343852" y="318135"/>
                      </a:moveTo>
                      <a:cubicBezTo>
                        <a:pt x="298132" y="424815"/>
                        <a:pt x="220027" y="492443"/>
                        <a:pt x="103822" y="512445"/>
                      </a:cubicBezTo>
                      <a:cubicBezTo>
                        <a:pt x="69532" y="518160"/>
                        <a:pt x="34290" y="516255"/>
                        <a:pt x="0" y="509588"/>
                      </a:cubicBezTo>
                      <a:cubicBezTo>
                        <a:pt x="114300" y="462915"/>
                        <a:pt x="181927" y="381000"/>
                        <a:pt x="225742" y="265748"/>
                      </a:cubicBezTo>
                      <a:cubicBezTo>
                        <a:pt x="246697" y="209550"/>
                        <a:pt x="261938" y="161925"/>
                        <a:pt x="271463" y="99060"/>
                      </a:cubicBezTo>
                      <a:cubicBezTo>
                        <a:pt x="274320" y="78105"/>
                        <a:pt x="275272" y="60008"/>
                        <a:pt x="271463" y="0"/>
                      </a:cubicBezTo>
                      <a:cubicBezTo>
                        <a:pt x="281940" y="6668"/>
                        <a:pt x="305753" y="21908"/>
                        <a:pt x="316230" y="28575"/>
                      </a:cubicBezTo>
                      <a:cubicBezTo>
                        <a:pt x="360045" y="65723"/>
                        <a:pt x="389572" y="153352"/>
                        <a:pt x="343852" y="318135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5" name="Group 514">
                <a:extLst>
                  <a:ext uri="{FF2B5EF4-FFF2-40B4-BE49-F238E27FC236}">
                    <a16:creationId xmlns:a16="http://schemas.microsoft.com/office/drawing/2014/main" id="{E186F521-3457-4EC2-8B87-296762C120F5}"/>
                  </a:ext>
                </a:extLst>
              </p:cNvPr>
              <p:cNvGrpSpPr/>
              <p:nvPr/>
            </p:nvGrpSpPr>
            <p:grpSpPr>
              <a:xfrm>
                <a:off x="9789449" y="3902402"/>
                <a:ext cx="222164" cy="204826"/>
                <a:chOff x="11300396" y="1777955"/>
                <a:chExt cx="222164" cy="204826"/>
              </a:xfrm>
            </p:grpSpPr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876E52EC-B806-42BE-B5A2-5CB739B2D485}"/>
                    </a:ext>
                  </a:extLst>
                </p:cNvPr>
                <p:cNvSpPr/>
                <p:nvPr/>
              </p:nvSpPr>
              <p:spPr>
                <a:xfrm>
                  <a:off x="11300396" y="1777955"/>
                  <a:ext cx="219814" cy="204826"/>
                </a:xfrm>
                <a:custGeom>
                  <a:avLst/>
                  <a:gdLst>
                    <a:gd name="connsiteX0" fmla="*/ 677615 w 838200"/>
                    <a:gd name="connsiteY0" fmla="*/ 13598 h 781050"/>
                    <a:gd name="connsiteX1" fmla="*/ 420440 w 838200"/>
                    <a:gd name="connsiteY1" fmla="*/ 56461 h 781050"/>
                    <a:gd name="connsiteX2" fmla="*/ 362338 w 838200"/>
                    <a:gd name="connsiteY2" fmla="*/ 60271 h 781050"/>
                    <a:gd name="connsiteX3" fmla="*/ 116593 w 838200"/>
                    <a:gd name="connsiteY3" fmla="*/ 78368 h 781050"/>
                    <a:gd name="connsiteX4" fmla="*/ 21343 w 838200"/>
                    <a:gd name="connsiteY4" fmla="*/ 481276 h 781050"/>
                    <a:gd name="connsiteX5" fmla="*/ 554743 w 838200"/>
                    <a:gd name="connsiteY5" fmla="*/ 770836 h 781050"/>
                    <a:gd name="connsiteX6" fmla="*/ 830968 w 838200"/>
                    <a:gd name="connsiteY6" fmla="*/ 230768 h 781050"/>
                    <a:gd name="connsiteX7" fmla="*/ 677615 w 838200"/>
                    <a:gd name="connsiteY7" fmla="*/ 13598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781050">
                      <a:moveTo>
                        <a:pt x="677615" y="13598"/>
                      </a:moveTo>
                      <a:cubicBezTo>
                        <a:pt x="530931" y="-28312"/>
                        <a:pt x="517595" y="38363"/>
                        <a:pt x="420440" y="56461"/>
                      </a:cubicBezTo>
                      <a:lnTo>
                        <a:pt x="362338" y="60271"/>
                      </a:lnTo>
                      <a:cubicBezTo>
                        <a:pt x="264231" y="52651"/>
                        <a:pt x="251848" y="-25454"/>
                        <a:pt x="116593" y="78368"/>
                      </a:cubicBezTo>
                      <a:cubicBezTo>
                        <a:pt x="-565" y="189811"/>
                        <a:pt x="-23425" y="338401"/>
                        <a:pt x="21343" y="481276"/>
                      </a:cubicBezTo>
                      <a:cubicBezTo>
                        <a:pt x="91828" y="709876"/>
                        <a:pt x="330906" y="839416"/>
                        <a:pt x="554743" y="770836"/>
                      </a:cubicBezTo>
                      <a:cubicBezTo>
                        <a:pt x="778581" y="702256"/>
                        <a:pt x="892881" y="479371"/>
                        <a:pt x="830968" y="230768"/>
                      </a:cubicBezTo>
                      <a:cubicBezTo>
                        <a:pt x="796678" y="94561"/>
                        <a:pt x="750006" y="42173"/>
                        <a:pt x="677615" y="1359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440DCDD3-3329-4478-B998-2F43A1F42697}"/>
                    </a:ext>
                  </a:extLst>
                </p:cNvPr>
                <p:cNvSpPr/>
                <p:nvPr/>
              </p:nvSpPr>
              <p:spPr>
                <a:xfrm>
                  <a:off x="11432636" y="1778273"/>
                  <a:ext cx="89924" cy="202328"/>
                </a:xfrm>
                <a:custGeom>
                  <a:avLst/>
                  <a:gdLst>
                    <a:gd name="connsiteX0" fmla="*/ 351472 w 342900"/>
                    <a:gd name="connsiteY0" fmla="*/ 373380 h 771525"/>
                    <a:gd name="connsiteX1" fmla="*/ 134303 w 342900"/>
                    <a:gd name="connsiteY1" fmla="*/ 735330 h 771525"/>
                    <a:gd name="connsiteX2" fmla="*/ 0 w 342900"/>
                    <a:gd name="connsiteY2" fmla="*/ 780097 h 771525"/>
                    <a:gd name="connsiteX3" fmla="*/ 175260 w 342900"/>
                    <a:gd name="connsiteY3" fmla="*/ 361950 h 771525"/>
                    <a:gd name="connsiteX4" fmla="*/ 155258 w 342900"/>
                    <a:gd name="connsiteY4" fmla="*/ 126682 h 771525"/>
                    <a:gd name="connsiteX5" fmla="*/ 108585 w 342900"/>
                    <a:gd name="connsiteY5" fmla="*/ 0 h 771525"/>
                    <a:gd name="connsiteX6" fmla="*/ 179070 w 342900"/>
                    <a:gd name="connsiteY6" fmla="*/ 15240 h 771525"/>
                    <a:gd name="connsiteX7" fmla="*/ 351472 w 342900"/>
                    <a:gd name="connsiteY7" fmla="*/ 373380 h 77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900" h="771525">
                      <a:moveTo>
                        <a:pt x="351472" y="373380"/>
                      </a:moveTo>
                      <a:cubicBezTo>
                        <a:pt x="341947" y="531495"/>
                        <a:pt x="274320" y="655320"/>
                        <a:pt x="134303" y="735330"/>
                      </a:cubicBezTo>
                      <a:cubicBezTo>
                        <a:pt x="92392" y="759143"/>
                        <a:pt x="46672" y="772477"/>
                        <a:pt x="0" y="780097"/>
                      </a:cubicBezTo>
                      <a:cubicBezTo>
                        <a:pt x="124778" y="666750"/>
                        <a:pt x="173355" y="530543"/>
                        <a:pt x="175260" y="361950"/>
                      </a:cubicBezTo>
                      <a:cubicBezTo>
                        <a:pt x="176213" y="280035"/>
                        <a:pt x="172403" y="211455"/>
                        <a:pt x="155258" y="126682"/>
                      </a:cubicBezTo>
                      <a:cubicBezTo>
                        <a:pt x="149542" y="99060"/>
                        <a:pt x="141922" y="74295"/>
                        <a:pt x="108585" y="0"/>
                      </a:cubicBezTo>
                      <a:cubicBezTo>
                        <a:pt x="125730" y="3810"/>
                        <a:pt x="162878" y="12382"/>
                        <a:pt x="179070" y="15240"/>
                      </a:cubicBezTo>
                      <a:cubicBezTo>
                        <a:pt x="254317" y="40957"/>
                        <a:pt x="332422" y="140017"/>
                        <a:pt x="351472" y="373380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6" name="Group 515">
                <a:extLst>
                  <a:ext uri="{FF2B5EF4-FFF2-40B4-BE49-F238E27FC236}">
                    <a16:creationId xmlns:a16="http://schemas.microsoft.com/office/drawing/2014/main" id="{FEFF4C5C-2B89-45EC-BE39-1B4D2A0704DC}"/>
                  </a:ext>
                </a:extLst>
              </p:cNvPr>
              <p:cNvGrpSpPr/>
              <p:nvPr/>
            </p:nvGrpSpPr>
            <p:grpSpPr>
              <a:xfrm>
                <a:off x="8717052" y="3970825"/>
                <a:ext cx="194966" cy="179751"/>
                <a:chOff x="11300396" y="1777955"/>
                <a:chExt cx="222164" cy="204826"/>
              </a:xfrm>
            </p:grpSpPr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id="{0091DBEE-63DF-45F3-B983-92A27285AD51}"/>
                    </a:ext>
                  </a:extLst>
                </p:cNvPr>
                <p:cNvSpPr/>
                <p:nvPr/>
              </p:nvSpPr>
              <p:spPr>
                <a:xfrm>
                  <a:off x="11300396" y="1777955"/>
                  <a:ext cx="219814" cy="204826"/>
                </a:xfrm>
                <a:custGeom>
                  <a:avLst/>
                  <a:gdLst>
                    <a:gd name="connsiteX0" fmla="*/ 677615 w 838200"/>
                    <a:gd name="connsiteY0" fmla="*/ 13598 h 781050"/>
                    <a:gd name="connsiteX1" fmla="*/ 420440 w 838200"/>
                    <a:gd name="connsiteY1" fmla="*/ 56461 h 781050"/>
                    <a:gd name="connsiteX2" fmla="*/ 362338 w 838200"/>
                    <a:gd name="connsiteY2" fmla="*/ 60271 h 781050"/>
                    <a:gd name="connsiteX3" fmla="*/ 116593 w 838200"/>
                    <a:gd name="connsiteY3" fmla="*/ 78368 h 781050"/>
                    <a:gd name="connsiteX4" fmla="*/ 21343 w 838200"/>
                    <a:gd name="connsiteY4" fmla="*/ 481276 h 781050"/>
                    <a:gd name="connsiteX5" fmla="*/ 554743 w 838200"/>
                    <a:gd name="connsiteY5" fmla="*/ 770836 h 781050"/>
                    <a:gd name="connsiteX6" fmla="*/ 830968 w 838200"/>
                    <a:gd name="connsiteY6" fmla="*/ 230768 h 781050"/>
                    <a:gd name="connsiteX7" fmla="*/ 677615 w 838200"/>
                    <a:gd name="connsiteY7" fmla="*/ 13598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781050">
                      <a:moveTo>
                        <a:pt x="677615" y="13598"/>
                      </a:moveTo>
                      <a:cubicBezTo>
                        <a:pt x="530931" y="-28312"/>
                        <a:pt x="517595" y="38363"/>
                        <a:pt x="420440" y="56461"/>
                      </a:cubicBezTo>
                      <a:lnTo>
                        <a:pt x="362338" y="60271"/>
                      </a:lnTo>
                      <a:cubicBezTo>
                        <a:pt x="264231" y="52651"/>
                        <a:pt x="251848" y="-25454"/>
                        <a:pt x="116593" y="78368"/>
                      </a:cubicBezTo>
                      <a:cubicBezTo>
                        <a:pt x="-565" y="189811"/>
                        <a:pt x="-23425" y="338401"/>
                        <a:pt x="21343" y="481276"/>
                      </a:cubicBezTo>
                      <a:cubicBezTo>
                        <a:pt x="91828" y="709876"/>
                        <a:pt x="330906" y="839416"/>
                        <a:pt x="554743" y="770836"/>
                      </a:cubicBezTo>
                      <a:cubicBezTo>
                        <a:pt x="778581" y="702256"/>
                        <a:pt x="892881" y="479371"/>
                        <a:pt x="830968" y="230768"/>
                      </a:cubicBezTo>
                      <a:cubicBezTo>
                        <a:pt x="796678" y="94561"/>
                        <a:pt x="750006" y="42173"/>
                        <a:pt x="677615" y="1359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5E2439DB-0D05-46A3-AC41-25BFB41C58AA}"/>
                    </a:ext>
                  </a:extLst>
                </p:cNvPr>
                <p:cNvSpPr/>
                <p:nvPr/>
              </p:nvSpPr>
              <p:spPr>
                <a:xfrm>
                  <a:off x="11432636" y="1778273"/>
                  <a:ext cx="89924" cy="202328"/>
                </a:xfrm>
                <a:custGeom>
                  <a:avLst/>
                  <a:gdLst>
                    <a:gd name="connsiteX0" fmla="*/ 351472 w 342900"/>
                    <a:gd name="connsiteY0" fmla="*/ 373380 h 771525"/>
                    <a:gd name="connsiteX1" fmla="*/ 134303 w 342900"/>
                    <a:gd name="connsiteY1" fmla="*/ 735330 h 771525"/>
                    <a:gd name="connsiteX2" fmla="*/ 0 w 342900"/>
                    <a:gd name="connsiteY2" fmla="*/ 780097 h 771525"/>
                    <a:gd name="connsiteX3" fmla="*/ 175260 w 342900"/>
                    <a:gd name="connsiteY3" fmla="*/ 361950 h 771525"/>
                    <a:gd name="connsiteX4" fmla="*/ 155258 w 342900"/>
                    <a:gd name="connsiteY4" fmla="*/ 126682 h 771525"/>
                    <a:gd name="connsiteX5" fmla="*/ 108585 w 342900"/>
                    <a:gd name="connsiteY5" fmla="*/ 0 h 771525"/>
                    <a:gd name="connsiteX6" fmla="*/ 179070 w 342900"/>
                    <a:gd name="connsiteY6" fmla="*/ 15240 h 771525"/>
                    <a:gd name="connsiteX7" fmla="*/ 351472 w 342900"/>
                    <a:gd name="connsiteY7" fmla="*/ 373380 h 77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900" h="771525">
                      <a:moveTo>
                        <a:pt x="351472" y="373380"/>
                      </a:moveTo>
                      <a:cubicBezTo>
                        <a:pt x="341947" y="531495"/>
                        <a:pt x="274320" y="655320"/>
                        <a:pt x="134303" y="735330"/>
                      </a:cubicBezTo>
                      <a:cubicBezTo>
                        <a:pt x="92392" y="759143"/>
                        <a:pt x="46672" y="772477"/>
                        <a:pt x="0" y="780097"/>
                      </a:cubicBezTo>
                      <a:cubicBezTo>
                        <a:pt x="124778" y="666750"/>
                        <a:pt x="173355" y="530543"/>
                        <a:pt x="175260" y="361950"/>
                      </a:cubicBezTo>
                      <a:cubicBezTo>
                        <a:pt x="176213" y="280035"/>
                        <a:pt x="172403" y="211455"/>
                        <a:pt x="155258" y="126682"/>
                      </a:cubicBezTo>
                      <a:cubicBezTo>
                        <a:pt x="149542" y="99060"/>
                        <a:pt x="141922" y="74295"/>
                        <a:pt x="108585" y="0"/>
                      </a:cubicBezTo>
                      <a:cubicBezTo>
                        <a:pt x="125730" y="3810"/>
                        <a:pt x="162878" y="12382"/>
                        <a:pt x="179070" y="15240"/>
                      </a:cubicBezTo>
                      <a:cubicBezTo>
                        <a:pt x="254317" y="40957"/>
                        <a:pt x="332422" y="140017"/>
                        <a:pt x="351472" y="373380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F9DFDB43-9647-46BD-9FFD-F13B972C58CD}"/>
                </a:ext>
              </a:extLst>
            </p:cNvPr>
            <p:cNvSpPr/>
            <p:nvPr/>
          </p:nvSpPr>
          <p:spPr>
            <a:xfrm rot="19736239">
              <a:off x="52471" y="1190064"/>
              <a:ext cx="5048911" cy="2799765"/>
            </a:xfrm>
            <a:custGeom>
              <a:avLst/>
              <a:gdLst>
                <a:gd name="connsiteX0" fmla="*/ 2863548 w 5048911"/>
                <a:gd name="connsiteY0" fmla="*/ 11220 h 2799765"/>
                <a:gd name="connsiteX1" fmla="*/ 2950748 w 5048911"/>
                <a:gd name="connsiteY1" fmla="*/ 142773 h 2799765"/>
                <a:gd name="connsiteX2" fmla="*/ 2950748 w 5048911"/>
                <a:gd name="connsiteY2" fmla="*/ 186697 h 2799765"/>
                <a:gd name="connsiteX3" fmla="*/ 2807975 w 5048911"/>
                <a:gd name="connsiteY3" fmla="*/ 329470 h 2799765"/>
                <a:gd name="connsiteX4" fmla="*/ 2745503 w 5048911"/>
                <a:gd name="connsiteY4" fmla="*/ 329471 h 2799765"/>
                <a:gd name="connsiteX5" fmla="*/ 2745503 w 5048911"/>
                <a:gd name="connsiteY5" fmla="*/ 480215 h 2799765"/>
                <a:gd name="connsiteX6" fmla="*/ 2824438 w 5048911"/>
                <a:gd name="connsiteY6" fmla="*/ 484332 h 2799765"/>
                <a:gd name="connsiteX7" fmla="*/ 3866494 w 5048911"/>
                <a:gd name="connsiteY7" fmla="*/ 764439 h 2799765"/>
                <a:gd name="connsiteX8" fmla="*/ 4016174 w 5048911"/>
                <a:gd name="connsiteY8" fmla="*/ 849889 h 2799765"/>
                <a:gd name="connsiteX9" fmla="*/ 5033052 w 5048911"/>
                <a:gd name="connsiteY9" fmla="*/ 2799765 h 2799765"/>
                <a:gd name="connsiteX10" fmla="*/ 12186 w 5048911"/>
                <a:gd name="connsiteY10" fmla="*/ 2799709 h 2799765"/>
                <a:gd name="connsiteX11" fmla="*/ 1178809 w 5048911"/>
                <a:gd name="connsiteY11" fmla="*/ 764408 h 2799765"/>
                <a:gd name="connsiteX12" fmla="*/ 2094886 w 5048911"/>
                <a:gd name="connsiteY12" fmla="*/ 500957 h 2799765"/>
                <a:gd name="connsiteX13" fmla="*/ 2299744 w 5048911"/>
                <a:gd name="connsiteY13" fmla="*/ 485940 h 2799765"/>
                <a:gd name="connsiteX14" fmla="*/ 2299744 w 5048911"/>
                <a:gd name="connsiteY14" fmla="*/ 329470 h 2799765"/>
                <a:gd name="connsiteX15" fmla="*/ 2237270 w 5048911"/>
                <a:gd name="connsiteY15" fmla="*/ 329470 h 2799765"/>
                <a:gd name="connsiteX16" fmla="*/ 2094497 w 5048911"/>
                <a:gd name="connsiteY16" fmla="*/ 186698 h 2799765"/>
                <a:gd name="connsiteX17" fmla="*/ 2094497 w 5048911"/>
                <a:gd name="connsiteY17" fmla="*/ 142773 h 2799765"/>
                <a:gd name="connsiteX18" fmla="*/ 2237270 w 5048911"/>
                <a:gd name="connsiteY18" fmla="*/ 0 h 2799765"/>
                <a:gd name="connsiteX19" fmla="*/ 2807975 w 5048911"/>
                <a:gd name="connsiteY19" fmla="*/ 0 h 2799765"/>
                <a:gd name="connsiteX20" fmla="*/ 2863548 w 5048911"/>
                <a:gd name="connsiteY20" fmla="*/ 11220 h 279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48911" h="2799765">
                  <a:moveTo>
                    <a:pt x="2863548" y="11220"/>
                  </a:moveTo>
                  <a:cubicBezTo>
                    <a:pt x="2914792" y="32894"/>
                    <a:pt x="2950748" y="83635"/>
                    <a:pt x="2950748" y="142773"/>
                  </a:cubicBezTo>
                  <a:lnTo>
                    <a:pt x="2950748" y="186697"/>
                  </a:lnTo>
                  <a:cubicBezTo>
                    <a:pt x="2950748" y="265548"/>
                    <a:pt x="2886826" y="329470"/>
                    <a:pt x="2807975" y="329470"/>
                  </a:cubicBezTo>
                  <a:lnTo>
                    <a:pt x="2745503" y="329471"/>
                  </a:lnTo>
                  <a:lnTo>
                    <a:pt x="2745503" y="480215"/>
                  </a:lnTo>
                  <a:lnTo>
                    <a:pt x="2824438" y="484332"/>
                  </a:lnTo>
                  <a:cubicBezTo>
                    <a:pt x="3193770" y="513366"/>
                    <a:pt x="3558411" y="601746"/>
                    <a:pt x="3866494" y="764439"/>
                  </a:cubicBezTo>
                  <a:cubicBezTo>
                    <a:pt x="3917842" y="791555"/>
                    <a:pt x="3967751" y="820065"/>
                    <a:pt x="4016174" y="849889"/>
                  </a:cubicBezTo>
                  <a:cubicBezTo>
                    <a:pt x="4742528" y="1297242"/>
                    <a:pt x="5134655" y="2039964"/>
                    <a:pt x="5033052" y="2799765"/>
                  </a:cubicBezTo>
                  <a:lnTo>
                    <a:pt x="12186" y="2799709"/>
                  </a:lnTo>
                  <a:cubicBezTo>
                    <a:pt x="-96165" y="1989252"/>
                    <a:pt x="536425" y="1103620"/>
                    <a:pt x="1178809" y="764408"/>
                  </a:cubicBezTo>
                  <a:cubicBezTo>
                    <a:pt x="1419703" y="637204"/>
                    <a:pt x="1742351" y="544397"/>
                    <a:pt x="2094886" y="500957"/>
                  </a:cubicBezTo>
                  <a:lnTo>
                    <a:pt x="2299744" y="485940"/>
                  </a:lnTo>
                  <a:lnTo>
                    <a:pt x="2299744" y="329470"/>
                  </a:lnTo>
                  <a:lnTo>
                    <a:pt x="2237270" y="329470"/>
                  </a:lnTo>
                  <a:cubicBezTo>
                    <a:pt x="2158419" y="329470"/>
                    <a:pt x="2094497" y="265548"/>
                    <a:pt x="2094497" y="186698"/>
                  </a:cubicBezTo>
                  <a:lnTo>
                    <a:pt x="2094497" y="142773"/>
                  </a:lnTo>
                  <a:cubicBezTo>
                    <a:pt x="2094497" y="63922"/>
                    <a:pt x="2158419" y="0"/>
                    <a:pt x="2237270" y="0"/>
                  </a:cubicBezTo>
                  <a:lnTo>
                    <a:pt x="2807975" y="0"/>
                  </a:lnTo>
                  <a:cubicBezTo>
                    <a:pt x="2827688" y="0"/>
                    <a:pt x="2846467" y="3995"/>
                    <a:pt x="2863548" y="1122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93000">
                  <a:schemeClr val="bg1">
                    <a:lumMod val="95000"/>
                  </a:schemeClr>
                </a:gs>
                <a:gs pos="6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02FC3361-8EE6-471C-91D0-ACB29534E12C}"/>
                </a:ext>
              </a:extLst>
            </p:cNvPr>
            <p:cNvGrpSpPr/>
            <p:nvPr/>
          </p:nvGrpSpPr>
          <p:grpSpPr>
            <a:xfrm rot="19676151">
              <a:off x="1006739" y="2202998"/>
              <a:ext cx="3595156" cy="1411936"/>
              <a:chOff x="1732406" y="3457077"/>
              <a:chExt cx="4259673" cy="1672914"/>
            </a:xfrm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202612D0-5B32-4CF6-BD4D-B5DF2C2223EA}"/>
                  </a:ext>
                </a:extLst>
              </p:cNvPr>
              <p:cNvSpPr/>
              <p:nvPr/>
            </p:nvSpPr>
            <p:spPr>
              <a:xfrm>
                <a:off x="3395023" y="4074034"/>
                <a:ext cx="406954" cy="1050631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36FBD3A8-1D03-48C0-AA14-A52627F35124}"/>
                  </a:ext>
                </a:extLst>
              </p:cNvPr>
              <p:cNvSpPr/>
              <p:nvPr/>
            </p:nvSpPr>
            <p:spPr>
              <a:xfrm>
                <a:off x="1732406" y="4091240"/>
                <a:ext cx="621638" cy="83143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A5533B79-0A97-42AE-83EA-422D91E2E383}"/>
                  </a:ext>
                </a:extLst>
              </p:cNvPr>
              <p:cNvSpPr/>
              <p:nvPr/>
            </p:nvSpPr>
            <p:spPr>
              <a:xfrm>
                <a:off x="2316966" y="4073907"/>
                <a:ext cx="432341" cy="1014916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3F396C7F-DDA1-4B53-9430-F3C2819EDC82}"/>
                  </a:ext>
                </a:extLst>
              </p:cNvPr>
              <p:cNvSpPr/>
              <p:nvPr/>
            </p:nvSpPr>
            <p:spPr>
              <a:xfrm>
                <a:off x="5536801" y="4451464"/>
                <a:ext cx="455278" cy="678527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186FADDD-189C-4E64-92B1-117350D29EEC}"/>
                  </a:ext>
                </a:extLst>
              </p:cNvPr>
              <p:cNvSpPr/>
              <p:nvPr/>
            </p:nvSpPr>
            <p:spPr>
              <a:xfrm>
                <a:off x="4000931" y="4451601"/>
                <a:ext cx="455160" cy="677414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1DCC94F0-3CF1-4A73-A4BE-302325935AF9}"/>
                  </a:ext>
                </a:extLst>
              </p:cNvPr>
              <p:cNvSpPr/>
              <p:nvPr/>
            </p:nvSpPr>
            <p:spPr>
              <a:xfrm>
                <a:off x="1896725" y="3457077"/>
                <a:ext cx="414388" cy="596805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95CDC080-BABA-448D-AE78-3F32283E153E}"/>
                  </a:ext>
                </a:extLst>
              </p:cNvPr>
              <p:cNvSpPr/>
              <p:nvPr/>
            </p:nvSpPr>
            <p:spPr>
              <a:xfrm>
                <a:off x="2636335" y="4457668"/>
                <a:ext cx="414563" cy="366799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3A50CE63-59C6-415E-9279-48750031FCAA}"/>
                  </a:ext>
                </a:extLst>
              </p:cNvPr>
              <p:cNvSpPr/>
              <p:nvPr/>
            </p:nvSpPr>
            <p:spPr>
              <a:xfrm>
                <a:off x="5212074" y="4458569"/>
                <a:ext cx="334135" cy="534005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D9584523-96D4-4553-A7E4-9FF5D01848CA}"/>
                  </a:ext>
                </a:extLst>
              </p:cNvPr>
              <p:cNvSpPr/>
              <p:nvPr/>
            </p:nvSpPr>
            <p:spPr>
              <a:xfrm>
                <a:off x="3030641" y="4459939"/>
                <a:ext cx="335192" cy="533628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DE35032F-6617-4685-9470-EA91B116AE25}"/>
                  </a:ext>
                </a:extLst>
              </p:cNvPr>
              <p:cNvSpPr/>
              <p:nvPr/>
            </p:nvSpPr>
            <p:spPr>
              <a:xfrm>
                <a:off x="3703419" y="4462944"/>
                <a:ext cx="271368" cy="427790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C66D7D00-7A8B-43A5-9AB3-E3514DBB63F8}"/>
                  </a:ext>
                </a:extLst>
              </p:cNvPr>
              <p:cNvSpPr/>
              <p:nvPr/>
            </p:nvSpPr>
            <p:spPr>
              <a:xfrm>
                <a:off x="4643335" y="4286617"/>
                <a:ext cx="393155" cy="52353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6F7A6163-EA5E-49E3-B9EF-0A7C7BD505EE}"/>
                  </a:ext>
                </a:extLst>
              </p:cNvPr>
              <p:cNvSpPr/>
              <p:nvPr/>
            </p:nvSpPr>
            <p:spPr>
              <a:xfrm>
                <a:off x="3101992" y="3742735"/>
                <a:ext cx="231319" cy="511503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1DE38711-8324-43D7-8313-A56F3989263E}"/>
                  </a:ext>
                </a:extLst>
              </p:cNvPr>
              <p:cNvSpPr/>
              <p:nvPr/>
            </p:nvSpPr>
            <p:spPr>
              <a:xfrm>
                <a:off x="2871876" y="3744228"/>
                <a:ext cx="213220" cy="513639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E09B1938-49DD-470E-86A6-E29DB0687B13}"/>
                  </a:ext>
                </a:extLst>
              </p:cNvPr>
              <p:cNvSpPr/>
              <p:nvPr/>
            </p:nvSpPr>
            <p:spPr>
              <a:xfrm>
                <a:off x="2642492" y="3744863"/>
                <a:ext cx="214032" cy="51306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F9493C75-F82E-49BA-83AC-241FE24E93BC}"/>
                  </a:ext>
                </a:extLst>
              </p:cNvPr>
              <p:cNvSpPr/>
              <p:nvPr/>
            </p:nvSpPr>
            <p:spPr>
              <a:xfrm>
                <a:off x="2313150" y="3747095"/>
                <a:ext cx="313213" cy="2766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3C4DA23A-E52F-432B-BFA8-27BB2538D1B0}"/>
                  </a:ext>
                </a:extLst>
              </p:cNvPr>
              <p:cNvSpPr/>
              <p:nvPr/>
            </p:nvSpPr>
            <p:spPr>
              <a:xfrm>
                <a:off x="5053666" y="4233594"/>
                <a:ext cx="169208" cy="177460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DAD9ED21-453F-4F4E-99ED-814103258DAC}"/>
                  </a:ext>
                </a:extLst>
              </p:cNvPr>
              <p:cNvSpPr/>
              <p:nvPr/>
            </p:nvSpPr>
            <p:spPr>
              <a:xfrm>
                <a:off x="4443226" y="4232920"/>
                <a:ext cx="169045" cy="177508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F3C2D924-9C88-41D7-911D-5973559180E2}"/>
                  </a:ext>
                </a:extLst>
              </p:cNvPr>
              <p:cNvSpPr/>
              <p:nvPr/>
            </p:nvSpPr>
            <p:spPr>
              <a:xfrm>
                <a:off x="4466290" y="4456965"/>
                <a:ext cx="101057" cy="404048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57708E71-F5B3-4876-A521-D1889839DD77}"/>
                  </a:ext>
                </a:extLst>
              </p:cNvPr>
              <p:cNvSpPr/>
              <p:nvPr/>
            </p:nvSpPr>
            <p:spPr>
              <a:xfrm>
                <a:off x="5078357" y="4457324"/>
                <a:ext cx="101025" cy="40397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CA6989AA-0A3D-45B5-ADAA-74FBD1E4A055}"/>
              </a:ext>
            </a:extLst>
          </p:cNvPr>
          <p:cNvGrpSpPr/>
          <p:nvPr/>
        </p:nvGrpSpPr>
        <p:grpSpPr>
          <a:xfrm>
            <a:off x="4533324" y="3881661"/>
            <a:ext cx="2459098" cy="2768745"/>
            <a:chOff x="7304163" y="1832054"/>
            <a:chExt cx="4046935" cy="4556520"/>
          </a:xfrm>
        </p:grpSpPr>
        <p:grpSp>
          <p:nvGrpSpPr>
            <p:cNvPr id="536" name="Group 535">
              <a:extLst>
                <a:ext uri="{FF2B5EF4-FFF2-40B4-BE49-F238E27FC236}">
                  <a16:creationId xmlns:a16="http://schemas.microsoft.com/office/drawing/2014/main" id="{651A88E8-DC42-488D-B4B4-AD0D337B1C52}"/>
                </a:ext>
              </a:extLst>
            </p:cNvPr>
            <p:cNvGrpSpPr/>
            <p:nvPr/>
          </p:nvGrpSpPr>
          <p:grpSpPr>
            <a:xfrm rot="408257">
              <a:off x="10203353" y="5289448"/>
              <a:ext cx="1147745" cy="1078885"/>
              <a:chOff x="5903628" y="805233"/>
              <a:chExt cx="5796431" cy="5448665"/>
            </a:xfrm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0FB37565-6ABB-4D33-A96B-BDECED76FB97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5E98998F-13AA-47D7-8E22-59EA74FCD6F3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8AB5FA7-193B-4D1C-9783-6DDACE480A4D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40AB5C08-A58C-414E-A8B0-EAAECD4CC37E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18307518-3E0E-46DD-B7A6-1780E9DF4C85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E6409231-C039-4EE6-8DA9-2D196334A096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443">
              <a:extLst>
                <a:ext uri="{FF2B5EF4-FFF2-40B4-BE49-F238E27FC236}">
                  <a16:creationId xmlns:a16="http://schemas.microsoft.com/office/drawing/2014/main" id="{3DEF45E0-FB22-4548-9FA0-BA66B6A02A13}"/>
                </a:ext>
              </a:extLst>
            </p:cNvPr>
            <p:cNvGrpSpPr/>
            <p:nvPr/>
          </p:nvGrpSpPr>
          <p:grpSpPr>
            <a:xfrm>
              <a:off x="7306784" y="1832054"/>
              <a:ext cx="3982825" cy="4478983"/>
              <a:chOff x="3183256" y="80010"/>
              <a:chExt cx="5831140" cy="6557553"/>
            </a:xfrm>
          </p:grpSpPr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DAD56641-29DE-4C02-A7A5-5E2A3514F363}"/>
                  </a:ext>
                </a:extLst>
              </p:cNvPr>
              <p:cNvSpPr/>
              <p:nvPr/>
            </p:nvSpPr>
            <p:spPr>
              <a:xfrm>
                <a:off x="3553777" y="80010"/>
                <a:ext cx="5457824" cy="409576"/>
              </a:xfrm>
              <a:custGeom>
                <a:avLst/>
                <a:gdLst>
                  <a:gd name="connsiteX0" fmla="*/ 0 w 5457825"/>
                  <a:gd name="connsiteY0" fmla="*/ 27623 h 409575"/>
                  <a:gd name="connsiteX1" fmla="*/ 313373 w 5457825"/>
                  <a:gd name="connsiteY1" fmla="*/ 5715 h 409575"/>
                  <a:gd name="connsiteX2" fmla="*/ 338138 w 5457825"/>
                  <a:gd name="connsiteY2" fmla="*/ 0 h 409575"/>
                  <a:gd name="connsiteX3" fmla="*/ 447675 w 5457825"/>
                  <a:gd name="connsiteY3" fmla="*/ 0 h 409575"/>
                  <a:gd name="connsiteX4" fmla="*/ 543878 w 5457825"/>
                  <a:gd name="connsiteY4" fmla="*/ 8573 h 409575"/>
                  <a:gd name="connsiteX5" fmla="*/ 1013460 w 5457825"/>
                  <a:gd name="connsiteY5" fmla="*/ 37148 h 409575"/>
                  <a:gd name="connsiteX6" fmla="*/ 1485900 w 5457825"/>
                  <a:gd name="connsiteY6" fmla="*/ 66675 h 409575"/>
                  <a:gd name="connsiteX7" fmla="*/ 1960245 w 5457825"/>
                  <a:gd name="connsiteY7" fmla="*/ 94298 h 409575"/>
                  <a:gd name="connsiteX8" fmla="*/ 2432685 w 5457825"/>
                  <a:gd name="connsiteY8" fmla="*/ 123825 h 409575"/>
                  <a:gd name="connsiteX9" fmla="*/ 2849880 w 5457825"/>
                  <a:gd name="connsiteY9" fmla="*/ 146685 h 409575"/>
                  <a:gd name="connsiteX10" fmla="*/ 3293745 w 5457825"/>
                  <a:gd name="connsiteY10" fmla="*/ 171450 h 409575"/>
                  <a:gd name="connsiteX11" fmla="*/ 3614738 w 5457825"/>
                  <a:gd name="connsiteY11" fmla="*/ 188595 h 409575"/>
                  <a:gd name="connsiteX12" fmla="*/ 3982403 w 5457825"/>
                  <a:gd name="connsiteY12" fmla="*/ 212408 h 409575"/>
                  <a:gd name="connsiteX13" fmla="*/ 4303395 w 5457825"/>
                  <a:gd name="connsiteY13" fmla="*/ 235268 h 409575"/>
                  <a:gd name="connsiteX14" fmla="*/ 4688205 w 5457825"/>
                  <a:gd name="connsiteY14" fmla="*/ 269558 h 409575"/>
                  <a:gd name="connsiteX15" fmla="*/ 5134928 w 5457825"/>
                  <a:gd name="connsiteY15" fmla="*/ 314325 h 409575"/>
                  <a:gd name="connsiteX16" fmla="*/ 5415915 w 5457825"/>
                  <a:gd name="connsiteY16" fmla="*/ 342900 h 409575"/>
                  <a:gd name="connsiteX17" fmla="*/ 5459730 w 5457825"/>
                  <a:gd name="connsiteY17" fmla="*/ 345758 h 409575"/>
                  <a:gd name="connsiteX18" fmla="*/ 5459730 w 5457825"/>
                  <a:gd name="connsiteY18" fmla="*/ 350520 h 409575"/>
                  <a:gd name="connsiteX19" fmla="*/ 5420678 w 5457825"/>
                  <a:gd name="connsiteY19" fmla="*/ 368618 h 409575"/>
                  <a:gd name="connsiteX20" fmla="*/ 5243513 w 5457825"/>
                  <a:gd name="connsiteY20" fmla="*/ 393383 h 409575"/>
                  <a:gd name="connsiteX21" fmla="*/ 5158740 w 5457825"/>
                  <a:gd name="connsiteY21" fmla="*/ 399098 h 409575"/>
                  <a:gd name="connsiteX22" fmla="*/ 5115878 w 5457825"/>
                  <a:gd name="connsiteY22" fmla="*/ 409575 h 409575"/>
                  <a:gd name="connsiteX23" fmla="*/ 4860608 w 5457825"/>
                  <a:gd name="connsiteY23" fmla="*/ 397193 h 409575"/>
                  <a:gd name="connsiteX24" fmla="*/ 4649153 w 5457825"/>
                  <a:gd name="connsiteY24" fmla="*/ 384810 h 409575"/>
                  <a:gd name="connsiteX25" fmla="*/ 4372928 w 5457825"/>
                  <a:gd name="connsiteY25" fmla="*/ 365760 h 409575"/>
                  <a:gd name="connsiteX26" fmla="*/ 4135755 w 5457825"/>
                  <a:gd name="connsiteY26" fmla="*/ 347663 h 409575"/>
                  <a:gd name="connsiteX27" fmla="*/ 3829050 w 5457825"/>
                  <a:gd name="connsiteY27" fmla="*/ 319088 h 409575"/>
                  <a:gd name="connsiteX28" fmla="*/ 3573780 w 5457825"/>
                  <a:gd name="connsiteY28" fmla="*/ 300990 h 409575"/>
                  <a:gd name="connsiteX29" fmla="*/ 3313748 w 5457825"/>
                  <a:gd name="connsiteY29" fmla="*/ 282893 h 409575"/>
                  <a:gd name="connsiteX30" fmla="*/ 3126105 w 5457825"/>
                  <a:gd name="connsiteY30" fmla="*/ 269558 h 409575"/>
                  <a:gd name="connsiteX31" fmla="*/ 2867978 w 5457825"/>
                  <a:gd name="connsiteY31" fmla="*/ 251460 h 409575"/>
                  <a:gd name="connsiteX32" fmla="*/ 2686050 w 5457825"/>
                  <a:gd name="connsiteY32" fmla="*/ 239078 h 409575"/>
                  <a:gd name="connsiteX33" fmla="*/ 2427923 w 5457825"/>
                  <a:gd name="connsiteY33" fmla="*/ 220028 h 409575"/>
                  <a:gd name="connsiteX34" fmla="*/ 2183130 w 5457825"/>
                  <a:gd name="connsiteY34" fmla="*/ 201930 h 409575"/>
                  <a:gd name="connsiteX35" fmla="*/ 1863090 w 5457825"/>
                  <a:gd name="connsiteY35" fmla="*/ 178118 h 409575"/>
                  <a:gd name="connsiteX36" fmla="*/ 1615440 w 5457825"/>
                  <a:gd name="connsiteY36" fmla="*/ 160020 h 409575"/>
                  <a:gd name="connsiteX37" fmla="*/ 1282065 w 5457825"/>
                  <a:gd name="connsiteY37" fmla="*/ 136208 h 409575"/>
                  <a:gd name="connsiteX38" fmla="*/ 1031557 w 5457825"/>
                  <a:gd name="connsiteY38" fmla="*/ 118110 h 409575"/>
                  <a:gd name="connsiteX39" fmla="*/ 695325 w 5457825"/>
                  <a:gd name="connsiteY39" fmla="*/ 93345 h 409575"/>
                  <a:gd name="connsiteX40" fmla="*/ 450533 w 5457825"/>
                  <a:gd name="connsiteY40" fmla="*/ 76200 h 409575"/>
                  <a:gd name="connsiteX41" fmla="*/ 115253 w 5457825"/>
                  <a:gd name="connsiteY41" fmla="*/ 52388 h 409575"/>
                  <a:gd name="connsiteX42" fmla="*/ 21908 w 5457825"/>
                  <a:gd name="connsiteY42" fmla="*/ 44768 h 409575"/>
                  <a:gd name="connsiteX43" fmla="*/ 0 w 5457825"/>
                  <a:gd name="connsiteY43" fmla="*/ 27623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57825" h="409575">
                    <a:moveTo>
                      <a:pt x="0" y="27623"/>
                    </a:moveTo>
                    <a:cubicBezTo>
                      <a:pt x="104775" y="20955"/>
                      <a:pt x="209550" y="13335"/>
                      <a:pt x="313373" y="5715"/>
                    </a:cubicBezTo>
                    <a:cubicBezTo>
                      <a:pt x="321945" y="4763"/>
                      <a:pt x="330518" y="6668"/>
                      <a:pt x="338138" y="0"/>
                    </a:cubicBezTo>
                    <a:cubicBezTo>
                      <a:pt x="374333" y="0"/>
                      <a:pt x="411480" y="0"/>
                      <a:pt x="447675" y="0"/>
                    </a:cubicBezTo>
                    <a:cubicBezTo>
                      <a:pt x="479108" y="8573"/>
                      <a:pt x="511493" y="6668"/>
                      <a:pt x="543878" y="8573"/>
                    </a:cubicBezTo>
                    <a:cubicBezTo>
                      <a:pt x="700088" y="19050"/>
                      <a:pt x="857250" y="27623"/>
                      <a:pt x="1013460" y="37148"/>
                    </a:cubicBezTo>
                    <a:cubicBezTo>
                      <a:pt x="1170623" y="46673"/>
                      <a:pt x="1327785" y="57150"/>
                      <a:pt x="1485900" y="66675"/>
                    </a:cubicBezTo>
                    <a:cubicBezTo>
                      <a:pt x="1644015" y="76200"/>
                      <a:pt x="1802130" y="84773"/>
                      <a:pt x="1960245" y="94298"/>
                    </a:cubicBezTo>
                    <a:cubicBezTo>
                      <a:pt x="2117408" y="103823"/>
                      <a:pt x="2274570" y="114300"/>
                      <a:pt x="2432685" y="123825"/>
                    </a:cubicBezTo>
                    <a:cubicBezTo>
                      <a:pt x="2571750" y="132398"/>
                      <a:pt x="2710815" y="139065"/>
                      <a:pt x="2849880" y="146685"/>
                    </a:cubicBezTo>
                    <a:cubicBezTo>
                      <a:pt x="2997518" y="155258"/>
                      <a:pt x="3145155" y="162878"/>
                      <a:pt x="3293745" y="171450"/>
                    </a:cubicBezTo>
                    <a:cubicBezTo>
                      <a:pt x="3400425" y="177165"/>
                      <a:pt x="3508058" y="181928"/>
                      <a:pt x="3614738" y="188595"/>
                    </a:cubicBezTo>
                    <a:cubicBezTo>
                      <a:pt x="3737610" y="196215"/>
                      <a:pt x="3859530" y="203835"/>
                      <a:pt x="3982403" y="212408"/>
                    </a:cubicBezTo>
                    <a:cubicBezTo>
                      <a:pt x="4089083" y="220028"/>
                      <a:pt x="4195763" y="227648"/>
                      <a:pt x="4303395" y="235268"/>
                    </a:cubicBezTo>
                    <a:cubicBezTo>
                      <a:pt x="4431983" y="243840"/>
                      <a:pt x="4560570" y="256223"/>
                      <a:pt x="4688205" y="269558"/>
                    </a:cubicBezTo>
                    <a:cubicBezTo>
                      <a:pt x="4836795" y="284798"/>
                      <a:pt x="4986338" y="299085"/>
                      <a:pt x="5134928" y="314325"/>
                    </a:cubicBezTo>
                    <a:cubicBezTo>
                      <a:pt x="5228273" y="323850"/>
                      <a:pt x="5321618" y="333375"/>
                      <a:pt x="5415915" y="342900"/>
                    </a:cubicBezTo>
                    <a:cubicBezTo>
                      <a:pt x="5430203" y="344805"/>
                      <a:pt x="5445443" y="344805"/>
                      <a:pt x="5459730" y="345758"/>
                    </a:cubicBezTo>
                    <a:cubicBezTo>
                      <a:pt x="5459730" y="347663"/>
                      <a:pt x="5459730" y="349568"/>
                      <a:pt x="5459730" y="350520"/>
                    </a:cubicBezTo>
                    <a:cubicBezTo>
                      <a:pt x="5449253" y="362903"/>
                      <a:pt x="5436870" y="366713"/>
                      <a:pt x="5420678" y="368618"/>
                    </a:cubicBezTo>
                    <a:cubicBezTo>
                      <a:pt x="5361623" y="375285"/>
                      <a:pt x="5302568" y="383858"/>
                      <a:pt x="5243513" y="393383"/>
                    </a:cubicBezTo>
                    <a:cubicBezTo>
                      <a:pt x="5214938" y="398145"/>
                      <a:pt x="5187315" y="392430"/>
                      <a:pt x="5158740" y="399098"/>
                    </a:cubicBezTo>
                    <a:cubicBezTo>
                      <a:pt x="5144453" y="401955"/>
                      <a:pt x="5131118" y="409575"/>
                      <a:pt x="5115878" y="409575"/>
                    </a:cubicBezTo>
                    <a:cubicBezTo>
                      <a:pt x="5030153" y="410528"/>
                      <a:pt x="4945380" y="401955"/>
                      <a:pt x="4860608" y="397193"/>
                    </a:cubicBezTo>
                    <a:cubicBezTo>
                      <a:pt x="4790123" y="393383"/>
                      <a:pt x="4719638" y="388620"/>
                      <a:pt x="4649153" y="384810"/>
                    </a:cubicBezTo>
                    <a:cubicBezTo>
                      <a:pt x="4556760" y="379095"/>
                      <a:pt x="4465320" y="372428"/>
                      <a:pt x="4372928" y="365760"/>
                    </a:cubicBezTo>
                    <a:cubicBezTo>
                      <a:pt x="4293870" y="360998"/>
                      <a:pt x="4214813" y="353378"/>
                      <a:pt x="4135755" y="347663"/>
                    </a:cubicBezTo>
                    <a:cubicBezTo>
                      <a:pt x="4032885" y="340043"/>
                      <a:pt x="3930968" y="327660"/>
                      <a:pt x="3829050" y="319088"/>
                    </a:cubicBezTo>
                    <a:cubicBezTo>
                      <a:pt x="3744278" y="311468"/>
                      <a:pt x="3658553" y="306705"/>
                      <a:pt x="3573780" y="300990"/>
                    </a:cubicBezTo>
                    <a:cubicBezTo>
                      <a:pt x="3487103" y="294323"/>
                      <a:pt x="3400425" y="288608"/>
                      <a:pt x="3313748" y="282893"/>
                    </a:cubicBezTo>
                    <a:cubicBezTo>
                      <a:pt x="3250883" y="279083"/>
                      <a:pt x="3188970" y="274320"/>
                      <a:pt x="3126105" y="269558"/>
                    </a:cubicBezTo>
                    <a:cubicBezTo>
                      <a:pt x="3040380" y="262890"/>
                      <a:pt x="2953703" y="258128"/>
                      <a:pt x="2867978" y="251460"/>
                    </a:cubicBezTo>
                    <a:cubicBezTo>
                      <a:pt x="2807018" y="246698"/>
                      <a:pt x="2746058" y="242888"/>
                      <a:pt x="2686050" y="239078"/>
                    </a:cubicBezTo>
                    <a:cubicBezTo>
                      <a:pt x="2600325" y="233363"/>
                      <a:pt x="2514600" y="226695"/>
                      <a:pt x="2427923" y="220028"/>
                    </a:cubicBezTo>
                    <a:cubicBezTo>
                      <a:pt x="2346008" y="214313"/>
                      <a:pt x="2265045" y="208598"/>
                      <a:pt x="2183130" y="201930"/>
                    </a:cubicBezTo>
                    <a:cubicBezTo>
                      <a:pt x="2076450" y="193358"/>
                      <a:pt x="1969770" y="185738"/>
                      <a:pt x="1863090" y="178118"/>
                    </a:cubicBezTo>
                    <a:cubicBezTo>
                      <a:pt x="1780223" y="172403"/>
                      <a:pt x="1698308" y="166688"/>
                      <a:pt x="1615440" y="160020"/>
                    </a:cubicBezTo>
                    <a:cubicBezTo>
                      <a:pt x="1503998" y="151448"/>
                      <a:pt x="1393508" y="144780"/>
                      <a:pt x="1282065" y="136208"/>
                    </a:cubicBezTo>
                    <a:cubicBezTo>
                      <a:pt x="1199198" y="129540"/>
                      <a:pt x="1115378" y="124778"/>
                      <a:pt x="1031557" y="118110"/>
                    </a:cubicBezTo>
                    <a:cubicBezTo>
                      <a:pt x="919163" y="109538"/>
                      <a:pt x="807720" y="101918"/>
                      <a:pt x="695325" y="93345"/>
                    </a:cubicBezTo>
                    <a:cubicBezTo>
                      <a:pt x="613410" y="87630"/>
                      <a:pt x="532448" y="81915"/>
                      <a:pt x="450533" y="76200"/>
                    </a:cubicBezTo>
                    <a:cubicBezTo>
                      <a:pt x="339090" y="68580"/>
                      <a:pt x="227648" y="61913"/>
                      <a:pt x="115253" y="52388"/>
                    </a:cubicBezTo>
                    <a:cubicBezTo>
                      <a:pt x="83820" y="49530"/>
                      <a:pt x="52388" y="50483"/>
                      <a:pt x="21908" y="44768"/>
                    </a:cubicBezTo>
                    <a:cubicBezTo>
                      <a:pt x="12383" y="42863"/>
                      <a:pt x="0" y="43815"/>
                      <a:pt x="0" y="276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029FD4BD-8A84-48F0-A422-572E556593A5}"/>
                  </a:ext>
                </a:extLst>
              </p:cNvPr>
              <p:cNvSpPr/>
              <p:nvPr/>
            </p:nvSpPr>
            <p:spPr>
              <a:xfrm>
                <a:off x="5545685" y="5756079"/>
                <a:ext cx="1790700" cy="838198"/>
              </a:xfrm>
              <a:custGeom>
                <a:avLst/>
                <a:gdLst>
                  <a:gd name="connsiteX0" fmla="*/ 475448 w 1790700"/>
                  <a:gd name="connsiteY0" fmla="*/ 732472 h 838200"/>
                  <a:gd name="connsiteX1" fmla="*/ 495451 w 1790700"/>
                  <a:gd name="connsiteY1" fmla="*/ 739140 h 838200"/>
                  <a:gd name="connsiteX2" fmla="*/ 650708 w 1790700"/>
                  <a:gd name="connsiteY2" fmla="*/ 639127 h 838200"/>
                  <a:gd name="connsiteX3" fmla="*/ 736433 w 1790700"/>
                  <a:gd name="connsiteY3" fmla="*/ 596265 h 838200"/>
                  <a:gd name="connsiteX4" fmla="*/ 780248 w 1790700"/>
                  <a:gd name="connsiteY4" fmla="*/ 572452 h 838200"/>
                  <a:gd name="connsiteX5" fmla="*/ 844066 w 1790700"/>
                  <a:gd name="connsiteY5" fmla="*/ 532447 h 838200"/>
                  <a:gd name="connsiteX6" fmla="*/ 905978 w 1790700"/>
                  <a:gd name="connsiteY6" fmla="*/ 489585 h 838200"/>
                  <a:gd name="connsiteX7" fmla="*/ 938363 w 1790700"/>
                  <a:gd name="connsiteY7" fmla="*/ 440055 h 838200"/>
                  <a:gd name="connsiteX8" fmla="*/ 965033 w 1790700"/>
                  <a:gd name="connsiteY8" fmla="*/ 113347 h 838200"/>
                  <a:gd name="connsiteX9" fmla="*/ 970748 w 1790700"/>
                  <a:gd name="connsiteY9" fmla="*/ 33338 h 838200"/>
                  <a:gd name="connsiteX10" fmla="*/ 991703 w 1790700"/>
                  <a:gd name="connsiteY10" fmla="*/ 0 h 838200"/>
                  <a:gd name="connsiteX11" fmla="*/ 1354606 w 1790700"/>
                  <a:gd name="connsiteY11" fmla="*/ 38100 h 838200"/>
                  <a:gd name="connsiteX12" fmla="*/ 1497481 w 1790700"/>
                  <a:gd name="connsiteY12" fmla="*/ 86677 h 838200"/>
                  <a:gd name="connsiteX13" fmla="*/ 1537486 w 1790700"/>
                  <a:gd name="connsiteY13" fmla="*/ 129540 h 838200"/>
                  <a:gd name="connsiteX14" fmla="*/ 1575586 w 1790700"/>
                  <a:gd name="connsiteY14" fmla="*/ 152400 h 838200"/>
                  <a:gd name="connsiteX15" fmla="*/ 1706078 w 1790700"/>
                  <a:gd name="connsiteY15" fmla="*/ 157163 h 838200"/>
                  <a:gd name="connsiteX16" fmla="*/ 1797518 w 1790700"/>
                  <a:gd name="connsiteY16" fmla="*/ 277177 h 838200"/>
                  <a:gd name="connsiteX17" fmla="*/ 1784183 w 1790700"/>
                  <a:gd name="connsiteY17" fmla="*/ 346710 h 838200"/>
                  <a:gd name="connsiteX18" fmla="*/ 1718461 w 1790700"/>
                  <a:gd name="connsiteY18" fmla="*/ 423863 h 838200"/>
                  <a:gd name="connsiteX19" fmla="*/ 1453666 w 1790700"/>
                  <a:gd name="connsiteY19" fmla="*/ 502920 h 838200"/>
                  <a:gd name="connsiteX20" fmla="*/ 1318411 w 1790700"/>
                  <a:gd name="connsiteY20" fmla="*/ 534352 h 838200"/>
                  <a:gd name="connsiteX21" fmla="*/ 1229828 w 1790700"/>
                  <a:gd name="connsiteY21" fmla="*/ 575310 h 838200"/>
                  <a:gd name="connsiteX22" fmla="*/ 1065998 w 1790700"/>
                  <a:gd name="connsiteY22" fmla="*/ 654368 h 838200"/>
                  <a:gd name="connsiteX23" fmla="*/ 1003133 w 1790700"/>
                  <a:gd name="connsiteY23" fmla="*/ 689610 h 838200"/>
                  <a:gd name="connsiteX24" fmla="*/ 825968 w 1790700"/>
                  <a:gd name="connsiteY24" fmla="*/ 754380 h 838200"/>
                  <a:gd name="connsiteX25" fmla="*/ 729766 w 1790700"/>
                  <a:gd name="connsiteY25" fmla="*/ 756285 h 838200"/>
                  <a:gd name="connsiteX26" fmla="*/ 590701 w 1790700"/>
                  <a:gd name="connsiteY26" fmla="*/ 808672 h 838200"/>
                  <a:gd name="connsiteX27" fmla="*/ 475448 w 1790700"/>
                  <a:gd name="connsiteY27" fmla="*/ 843915 h 838200"/>
                  <a:gd name="connsiteX28" fmla="*/ 370673 w 1790700"/>
                  <a:gd name="connsiteY28" fmla="*/ 843915 h 838200"/>
                  <a:gd name="connsiteX29" fmla="*/ 344003 w 1790700"/>
                  <a:gd name="connsiteY29" fmla="*/ 820102 h 838200"/>
                  <a:gd name="connsiteX30" fmla="*/ 249706 w 1790700"/>
                  <a:gd name="connsiteY30" fmla="*/ 722947 h 838200"/>
                  <a:gd name="connsiteX31" fmla="*/ 23963 w 1790700"/>
                  <a:gd name="connsiteY31" fmla="*/ 730568 h 838200"/>
                  <a:gd name="connsiteX32" fmla="*/ 3961 w 1790700"/>
                  <a:gd name="connsiteY32" fmla="*/ 707707 h 838200"/>
                  <a:gd name="connsiteX33" fmla="*/ 10628 w 1790700"/>
                  <a:gd name="connsiteY33" fmla="*/ 707707 h 838200"/>
                  <a:gd name="connsiteX34" fmla="*/ 176363 w 1790700"/>
                  <a:gd name="connsiteY34" fmla="*/ 707707 h 838200"/>
                  <a:gd name="connsiteX35" fmla="*/ 354481 w 1790700"/>
                  <a:gd name="connsiteY35" fmla="*/ 716280 h 838200"/>
                  <a:gd name="connsiteX36" fmla="*/ 362101 w 1790700"/>
                  <a:gd name="connsiteY36" fmla="*/ 709613 h 838200"/>
                  <a:gd name="connsiteX37" fmla="*/ 475448 w 1790700"/>
                  <a:gd name="connsiteY37" fmla="*/ 732472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90700" h="838200">
                    <a:moveTo>
                      <a:pt x="475448" y="732472"/>
                    </a:moveTo>
                    <a:cubicBezTo>
                      <a:pt x="482116" y="734377"/>
                      <a:pt x="488783" y="737235"/>
                      <a:pt x="495451" y="739140"/>
                    </a:cubicBezTo>
                    <a:cubicBezTo>
                      <a:pt x="542123" y="698182"/>
                      <a:pt x="597368" y="669607"/>
                      <a:pt x="650708" y="639127"/>
                    </a:cubicBezTo>
                    <a:cubicBezTo>
                      <a:pt x="680236" y="626745"/>
                      <a:pt x="705953" y="606743"/>
                      <a:pt x="736433" y="596265"/>
                    </a:cubicBezTo>
                    <a:cubicBezTo>
                      <a:pt x="749768" y="586740"/>
                      <a:pt x="764056" y="579120"/>
                      <a:pt x="780248" y="572452"/>
                    </a:cubicBezTo>
                    <a:cubicBezTo>
                      <a:pt x="804061" y="562927"/>
                      <a:pt x="825016" y="549593"/>
                      <a:pt x="844066" y="532447"/>
                    </a:cubicBezTo>
                    <a:cubicBezTo>
                      <a:pt x="862163" y="515302"/>
                      <a:pt x="884071" y="501968"/>
                      <a:pt x="905978" y="489585"/>
                    </a:cubicBezTo>
                    <a:cubicBezTo>
                      <a:pt x="925981" y="479107"/>
                      <a:pt x="936458" y="461963"/>
                      <a:pt x="938363" y="440055"/>
                    </a:cubicBezTo>
                    <a:cubicBezTo>
                      <a:pt x="945983" y="331470"/>
                      <a:pt x="958366" y="221932"/>
                      <a:pt x="965033" y="113347"/>
                    </a:cubicBezTo>
                    <a:cubicBezTo>
                      <a:pt x="966938" y="86677"/>
                      <a:pt x="968843" y="60007"/>
                      <a:pt x="970748" y="33338"/>
                    </a:cubicBezTo>
                    <a:cubicBezTo>
                      <a:pt x="971701" y="20002"/>
                      <a:pt x="970748" y="1905"/>
                      <a:pt x="991703" y="0"/>
                    </a:cubicBezTo>
                    <a:cubicBezTo>
                      <a:pt x="1113623" y="3810"/>
                      <a:pt x="1233638" y="24765"/>
                      <a:pt x="1354606" y="38100"/>
                    </a:cubicBezTo>
                    <a:cubicBezTo>
                      <a:pt x="1405088" y="43815"/>
                      <a:pt x="1452713" y="60007"/>
                      <a:pt x="1497481" y="86677"/>
                    </a:cubicBezTo>
                    <a:cubicBezTo>
                      <a:pt x="1514626" y="97155"/>
                      <a:pt x="1531771" y="109538"/>
                      <a:pt x="1537486" y="129540"/>
                    </a:cubicBezTo>
                    <a:cubicBezTo>
                      <a:pt x="1544153" y="149543"/>
                      <a:pt x="1557488" y="152400"/>
                      <a:pt x="1575586" y="152400"/>
                    </a:cubicBezTo>
                    <a:cubicBezTo>
                      <a:pt x="1619401" y="153352"/>
                      <a:pt x="1662263" y="148590"/>
                      <a:pt x="1706078" y="157163"/>
                    </a:cubicBezTo>
                    <a:cubicBezTo>
                      <a:pt x="1775611" y="171450"/>
                      <a:pt x="1803233" y="206693"/>
                      <a:pt x="1797518" y="277177"/>
                    </a:cubicBezTo>
                    <a:cubicBezTo>
                      <a:pt x="1795613" y="300038"/>
                      <a:pt x="1790851" y="323850"/>
                      <a:pt x="1784183" y="346710"/>
                    </a:cubicBezTo>
                    <a:cubicBezTo>
                      <a:pt x="1773706" y="381952"/>
                      <a:pt x="1751798" y="407670"/>
                      <a:pt x="1718461" y="423863"/>
                    </a:cubicBezTo>
                    <a:cubicBezTo>
                      <a:pt x="1634641" y="463868"/>
                      <a:pt x="1543201" y="481013"/>
                      <a:pt x="1453666" y="502920"/>
                    </a:cubicBezTo>
                    <a:cubicBezTo>
                      <a:pt x="1408898" y="513397"/>
                      <a:pt x="1364131" y="523875"/>
                      <a:pt x="1318411" y="534352"/>
                    </a:cubicBezTo>
                    <a:cubicBezTo>
                      <a:pt x="1286026" y="541972"/>
                      <a:pt x="1257451" y="556260"/>
                      <a:pt x="1229828" y="575310"/>
                    </a:cubicBezTo>
                    <a:cubicBezTo>
                      <a:pt x="1180298" y="611505"/>
                      <a:pt x="1124101" y="637222"/>
                      <a:pt x="1065998" y="654368"/>
                    </a:cubicBezTo>
                    <a:cubicBezTo>
                      <a:pt x="1042186" y="661988"/>
                      <a:pt x="1021231" y="672465"/>
                      <a:pt x="1003133" y="689610"/>
                    </a:cubicBezTo>
                    <a:cubicBezTo>
                      <a:pt x="952651" y="736282"/>
                      <a:pt x="892643" y="754380"/>
                      <a:pt x="825968" y="754380"/>
                    </a:cubicBezTo>
                    <a:cubicBezTo>
                      <a:pt x="793583" y="754380"/>
                      <a:pt x="761198" y="754380"/>
                      <a:pt x="729766" y="756285"/>
                    </a:cubicBezTo>
                    <a:cubicBezTo>
                      <a:pt x="678331" y="759143"/>
                      <a:pt x="631658" y="776288"/>
                      <a:pt x="590701" y="808672"/>
                    </a:cubicBezTo>
                    <a:cubicBezTo>
                      <a:pt x="557363" y="835343"/>
                      <a:pt x="519263" y="845820"/>
                      <a:pt x="475448" y="843915"/>
                    </a:cubicBezTo>
                    <a:cubicBezTo>
                      <a:pt x="440206" y="842010"/>
                      <a:pt x="405916" y="842963"/>
                      <a:pt x="370673" y="843915"/>
                    </a:cubicBezTo>
                    <a:cubicBezTo>
                      <a:pt x="353528" y="843915"/>
                      <a:pt x="345908" y="838200"/>
                      <a:pt x="344003" y="820102"/>
                    </a:cubicBezTo>
                    <a:cubicBezTo>
                      <a:pt x="341146" y="761047"/>
                      <a:pt x="309713" y="731520"/>
                      <a:pt x="249706" y="722947"/>
                    </a:cubicBezTo>
                    <a:cubicBezTo>
                      <a:pt x="173506" y="713422"/>
                      <a:pt x="98258" y="717232"/>
                      <a:pt x="23963" y="730568"/>
                    </a:cubicBezTo>
                    <a:cubicBezTo>
                      <a:pt x="151" y="735330"/>
                      <a:pt x="-4612" y="728663"/>
                      <a:pt x="3961" y="707707"/>
                    </a:cubicBezTo>
                    <a:cubicBezTo>
                      <a:pt x="5866" y="707707"/>
                      <a:pt x="7771" y="707707"/>
                      <a:pt x="10628" y="707707"/>
                    </a:cubicBezTo>
                    <a:cubicBezTo>
                      <a:pt x="65873" y="710565"/>
                      <a:pt x="121118" y="710565"/>
                      <a:pt x="176363" y="707707"/>
                    </a:cubicBezTo>
                    <a:cubicBezTo>
                      <a:pt x="236371" y="703897"/>
                      <a:pt x="295426" y="714375"/>
                      <a:pt x="354481" y="716280"/>
                    </a:cubicBezTo>
                    <a:cubicBezTo>
                      <a:pt x="356386" y="713422"/>
                      <a:pt x="359243" y="709613"/>
                      <a:pt x="362101" y="709613"/>
                    </a:cubicBezTo>
                    <a:cubicBezTo>
                      <a:pt x="402106" y="709613"/>
                      <a:pt x="442111" y="704850"/>
                      <a:pt x="475448" y="73247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2BCB982-CC93-4D56-9206-7A45FD29EA29}"/>
                  </a:ext>
                </a:extLst>
              </p:cNvPr>
              <p:cNvSpPr/>
              <p:nvPr/>
            </p:nvSpPr>
            <p:spPr>
              <a:xfrm>
                <a:off x="5273041" y="3685223"/>
                <a:ext cx="1047750" cy="266702"/>
              </a:xfrm>
              <a:custGeom>
                <a:avLst/>
                <a:gdLst>
                  <a:gd name="connsiteX0" fmla="*/ 46672 w 1047750"/>
                  <a:gd name="connsiteY0" fmla="*/ 79058 h 266700"/>
                  <a:gd name="connsiteX1" fmla="*/ 0 w 1047750"/>
                  <a:gd name="connsiteY1" fmla="*/ 67628 h 266700"/>
                  <a:gd name="connsiteX2" fmla="*/ 6667 w 1047750"/>
                  <a:gd name="connsiteY2" fmla="*/ 0 h 266700"/>
                  <a:gd name="connsiteX3" fmla="*/ 263842 w 1047750"/>
                  <a:gd name="connsiteY3" fmla="*/ 16193 h 266700"/>
                  <a:gd name="connsiteX4" fmla="*/ 513397 w 1047750"/>
                  <a:gd name="connsiteY4" fmla="*/ 35243 h 266700"/>
                  <a:gd name="connsiteX5" fmla="*/ 1041082 w 1047750"/>
                  <a:gd name="connsiteY5" fmla="*/ 78105 h 266700"/>
                  <a:gd name="connsiteX6" fmla="*/ 1051560 w 1047750"/>
                  <a:gd name="connsiteY6" fmla="*/ 128588 h 266700"/>
                  <a:gd name="connsiteX7" fmla="*/ 1046797 w 1047750"/>
                  <a:gd name="connsiteY7" fmla="*/ 204788 h 266700"/>
                  <a:gd name="connsiteX8" fmla="*/ 1023938 w 1047750"/>
                  <a:gd name="connsiteY8" fmla="*/ 267653 h 266700"/>
                  <a:gd name="connsiteX9" fmla="*/ 991553 w 1047750"/>
                  <a:gd name="connsiteY9" fmla="*/ 267653 h 266700"/>
                  <a:gd name="connsiteX10" fmla="*/ 703897 w 1047750"/>
                  <a:gd name="connsiteY10" fmla="*/ 200978 h 266700"/>
                  <a:gd name="connsiteX11" fmla="*/ 402907 w 1047750"/>
                  <a:gd name="connsiteY11" fmla="*/ 134303 h 266700"/>
                  <a:gd name="connsiteX12" fmla="*/ 118110 w 1047750"/>
                  <a:gd name="connsiteY12" fmla="*/ 94297 h 266700"/>
                  <a:gd name="connsiteX13" fmla="*/ 68580 w 1047750"/>
                  <a:gd name="connsiteY13" fmla="*/ 87630 h 266700"/>
                  <a:gd name="connsiteX14" fmla="*/ 46672 w 1047750"/>
                  <a:gd name="connsiteY14" fmla="*/ 79058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7750" h="266700">
                    <a:moveTo>
                      <a:pt x="46672" y="79058"/>
                    </a:moveTo>
                    <a:cubicBezTo>
                      <a:pt x="30480" y="76200"/>
                      <a:pt x="11430" y="86678"/>
                      <a:pt x="0" y="67628"/>
                    </a:cubicBezTo>
                    <a:cubicBezTo>
                      <a:pt x="1905" y="44768"/>
                      <a:pt x="4763" y="22860"/>
                      <a:pt x="6667" y="0"/>
                    </a:cubicBezTo>
                    <a:cubicBezTo>
                      <a:pt x="92392" y="0"/>
                      <a:pt x="178117" y="11430"/>
                      <a:pt x="263842" y="16193"/>
                    </a:cubicBezTo>
                    <a:cubicBezTo>
                      <a:pt x="346710" y="20955"/>
                      <a:pt x="430530" y="28575"/>
                      <a:pt x="513397" y="35243"/>
                    </a:cubicBezTo>
                    <a:cubicBezTo>
                      <a:pt x="689610" y="49530"/>
                      <a:pt x="864870" y="63818"/>
                      <a:pt x="1041082" y="78105"/>
                    </a:cubicBezTo>
                    <a:cubicBezTo>
                      <a:pt x="1057275" y="92393"/>
                      <a:pt x="1057275" y="110490"/>
                      <a:pt x="1051560" y="128588"/>
                    </a:cubicBezTo>
                    <a:cubicBezTo>
                      <a:pt x="1042988" y="154305"/>
                      <a:pt x="1039178" y="178118"/>
                      <a:pt x="1046797" y="204788"/>
                    </a:cubicBezTo>
                    <a:cubicBezTo>
                      <a:pt x="1054417" y="230505"/>
                      <a:pt x="1034415" y="248603"/>
                      <a:pt x="1023938" y="267653"/>
                    </a:cubicBezTo>
                    <a:cubicBezTo>
                      <a:pt x="1018222" y="278130"/>
                      <a:pt x="1002982" y="270510"/>
                      <a:pt x="991553" y="267653"/>
                    </a:cubicBezTo>
                    <a:cubicBezTo>
                      <a:pt x="896303" y="241935"/>
                      <a:pt x="800100" y="222885"/>
                      <a:pt x="703897" y="200978"/>
                    </a:cubicBezTo>
                    <a:cubicBezTo>
                      <a:pt x="603885" y="178118"/>
                      <a:pt x="503872" y="154305"/>
                      <a:pt x="402907" y="134303"/>
                    </a:cubicBezTo>
                    <a:cubicBezTo>
                      <a:pt x="308610" y="116205"/>
                      <a:pt x="213360" y="104775"/>
                      <a:pt x="118110" y="94297"/>
                    </a:cubicBezTo>
                    <a:cubicBezTo>
                      <a:pt x="101917" y="92393"/>
                      <a:pt x="85725" y="88583"/>
                      <a:pt x="68580" y="87630"/>
                    </a:cubicBezTo>
                    <a:cubicBezTo>
                      <a:pt x="60007" y="90488"/>
                      <a:pt x="51435" y="87630"/>
                      <a:pt x="46672" y="79058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78885A47-D277-4A54-9502-A86B58C7260F}"/>
                  </a:ext>
                </a:extLst>
              </p:cNvPr>
              <p:cNvSpPr/>
              <p:nvPr/>
            </p:nvSpPr>
            <p:spPr>
              <a:xfrm>
                <a:off x="6266622" y="3769620"/>
                <a:ext cx="440709" cy="349198"/>
              </a:xfrm>
              <a:custGeom>
                <a:avLst/>
                <a:gdLst>
                  <a:gd name="connsiteX0" fmla="*/ 383077 w 400050"/>
                  <a:gd name="connsiteY0" fmla="*/ 287076 h 285750"/>
                  <a:gd name="connsiteX1" fmla="*/ 348787 w 400050"/>
                  <a:gd name="connsiteY1" fmla="*/ 277551 h 285750"/>
                  <a:gd name="connsiteX2" fmla="*/ 94470 w 400050"/>
                  <a:gd name="connsiteY2" fmla="*/ 177539 h 285750"/>
                  <a:gd name="connsiteX3" fmla="*/ 2077 w 400050"/>
                  <a:gd name="connsiteY3" fmla="*/ 167061 h 285750"/>
                  <a:gd name="connsiteX4" fmla="*/ 7793 w 400050"/>
                  <a:gd name="connsiteY4" fmla="*/ 52761 h 285750"/>
                  <a:gd name="connsiteX5" fmla="*/ 17318 w 400050"/>
                  <a:gd name="connsiteY5" fmla="*/ 374 h 285750"/>
                  <a:gd name="connsiteX6" fmla="*/ 259252 w 400050"/>
                  <a:gd name="connsiteY6" fmla="*/ 17519 h 285750"/>
                  <a:gd name="connsiteX7" fmla="*/ 404985 w 400050"/>
                  <a:gd name="connsiteY7" fmla="*/ 30854 h 285750"/>
                  <a:gd name="connsiteX8" fmla="*/ 383077 w 400050"/>
                  <a:gd name="connsiteY8" fmla="*/ 28707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050" h="285750">
                    <a:moveTo>
                      <a:pt x="383077" y="287076"/>
                    </a:moveTo>
                    <a:cubicBezTo>
                      <a:pt x="369743" y="290886"/>
                      <a:pt x="359265" y="282314"/>
                      <a:pt x="348787" y="277551"/>
                    </a:cubicBezTo>
                    <a:cubicBezTo>
                      <a:pt x="266873" y="236594"/>
                      <a:pt x="184958" y="198494"/>
                      <a:pt x="94470" y="177539"/>
                    </a:cubicBezTo>
                    <a:cubicBezTo>
                      <a:pt x="63990" y="170871"/>
                      <a:pt x="33510" y="166109"/>
                      <a:pt x="2077" y="167061"/>
                    </a:cubicBezTo>
                    <a:cubicBezTo>
                      <a:pt x="-4590" y="128961"/>
                      <a:pt x="6840" y="90861"/>
                      <a:pt x="7793" y="52761"/>
                    </a:cubicBezTo>
                    <a:cubicBezTo>
                      <a:pt x="8745" y="34664"/>
                      <a:pt x="10650" y="16566"/>
                      <a:pt x="17318" y="374"/>
                    </a:cubicBezTo>
                    <a:cubicBezTo>
                      <a:pt x="98280" y="-2484"/>
                      <a:pt x="178290" y="11804"/>
                      <a:pt x="259252" y="17519"/>
                    </a:cubicBezTo>
                    <a:cubicBezTo>
                      <a:pt x="307830" y="21329"/>
                      <a:pt x="356408" y="27044"/>
                      <a:pt x="404985" y="30854"/>
                    </a:cubicBezTo>
                    <a:cubicBezTo>
                      <a:pt x="397365" y="116579"/>
                      <a:pt x="389745" y="201351"/>
                      <a:pt x="383077" y="28707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1EF4147-F9E7-4EB7-B1AA-C8A00EBF3499}"/>
                  </a:ext>
                </a:extLst>
              </p:cNvPr>
              <p:cNvSpPr/>
              <p:nvPr/>
            </p:nvSpPr>
            <p:spPr>
              <a:xfrm>
                <a:off x="4008119" y="3427392"/>
                <a:ext cx="1009650" cy="228602"/>
              </a:xfrm>
              <a:custGeom>
                <a:avLst/>
                <a:gdLst>
                  <a:gd name="connsiteX0" fmla="*/ 794385 w 1009650"/>
                  <a:gd name="connsiteY0" fmla="*/ 216872 h 228600"/>
                  <a:gd name="connsiteX1" fmla="*/ 776288 w 1009650"/>
                  <a:gd name="connsiteY1" fmla="*/ 202585 h 228600"/>
                  <a:gd name="connsiteX2" fmla="*/ 432435 w 1009650"/>
                  <a:gd name="connsiteY2" fmla="*/ 70187 h 228600"/>
                  <a:gd name="connsiteX3" fmla="*/ 231457 w 1009650"/>
                  <a:gd name="connsiteY3" fmla="*/ 38755 h 228600"/>
                  <a:gd name="connsiteX4" fmla="*/ 22860 w 1009650"/>
                  <a:gd name="connsiteY4" fmla="*/ 33040 h 228600"/>
                  <a:gd name="connsiteX5" fmla="*/ 0 w 1009650"/>
                  <a:gd name="connsiteY5" fmla="*/ 25420 h 228600"/>
                  <a:gd name="connsiteX6" fmla="*/ 202882 w 1009650"/>
                  <a:gd name="connsiteY6" fmla="*/ 1607 h 228600"/>
                  <a:gd name="connsiteX7" fmla="*/ 335280 w 1009650"/>
                  <a:gd name="connsiteY7" fmla="*/ 1607 h 228600"/>
                  <a:gd name="connsiteX8" fmla="*/ 657225 w 1009650"/>
                  <a:gd name="connsiteY8" fmla="*/ 60662 h 228600"/>
                  <a:gd name="connsiteX9" fmla="*/ 837247 w 1009650"/>
                  <a:gd name="connsiteY9" fmla="*/ 159722 h 228600"/>
                  <a:gd name="connsiteX10" fmla="*/ 928688 w 1009650"/>
                  <a:gd name="connsiteY10" fmla="*/ 195917 h 228600"/>
                  <a:gd name="connsiteX11" fmla="*/ 1016318 w 1009650"/>
                  <a:gd name="connsiteY11" fmla="*/ 236875 h 228600"/>
                  <a:gd name="connsiteX12" fmla="*/ 794385 w 1009650"/>
                  <a:gd name="connsiteY12" fmla="*/ 216872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9650" h="228600">
                    <a:moveTo>
                      <a:pt x="794385" y="216872"/>
                    </a:moveTo>
                    <a:cubicBezTo>
                      <a:pt x="790575" y="210205"/>
                      <a:pt x="783908" y="205442"/>
                      <a:pt x="776288" y="202585"/>
                    </a:cubicBezTo>
                    <a:cubicBezTo>
                      <a:pt x="661988" y="158770"/>
                      <a:pt x="549593" y="108287"/>
                      <a:pt x="432435" y="70187"/>
                    </a:cubicBezTo>
                    <a:cubicBezTo>
                      <a:pt x="366713" y="49232"/>
                      <a:pt x="299085" y="46375"/>
                      <a:pt x="231457" y="38755"/>
                    </a:cubicBezTo>
                    <a:cubicBezTo>
                      <a:pt x="161925" y="31135"/>
                      <a:pt x="92392" y="33040"/>
                      <a:pt x="22860" y="33040"/>
                    </a:cubicBezTo>
                    <a:cubicBezTo>
                      <a:pt x="15240" y="33040"/>
                      <a:pt x="6667" y="35897"/>
                      <a:pt x="0" y="25420"/>
                    </a:cubicBezTo>
                    <a:cubicBezTo>
                      <a:pt x="67627" y="9227"/>
                      <a:pt x="134302" y="-3155"/>
                      <a:pt x="202882" y="1607"/>
                    </a:cubicBezTo>
                    <a:cubicBezTo>
                      <a:pt x="246697" y="4465"/>
                      <a:pt x="291465" y="-3155"/>
                      <a:pt x="335280" y="1607"/>
                    </a:cubicBezTo>
                    <a:cubicBezTo>
                      <a:pt x="444817" y="12085"/>
                      <a:pt x="554355" y="21610"/>
                      <a:pt x="657225" y="60662"/>
                    </a:cubicBezTo>
                    <a:cubicBezTo>
                      <a:pt x="721043" y="84475"/>
                      <a:pt x="777240" y="127337"/>
                      <a:pt x="837247" y="159722"/>
                    </a:cubicBezTo>
                    <a:cubicBezTo>
                      <a:pt x="865822" y="175915"/>
                      <a:pt x="895350" y="193060"/>
                      <a:pt x="928688" y="195917"/>
                    </a:cubicBezTo>
                    <a:cubicBezTo>
                      <a:pt x="963930" y="198775"/>
                      <a:pt x="992505" y="212110"/>
                      <a:pt x="1016318" y="236875"/>
                    </a:cubicBezTo>
                    <a:cubicBezTo>
                      <a:pt x="943927" y="232112"/>
                      <a:pt x="868680" y="227350"/>
                      <a:pt x="794385" y="21687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4748C523-D805-4499-81F7-1AC7911BEA2E}"/>
                  </a:ext>
                </a:extLst>
              </p:cNvPr>
              <p:cNvSpPr/>
              <p:nvPr/>
            </p:nvSpPr>
            <p:spPr>
              <a:xfrm>
                <a:off x="5025526" y="6294119"/>
                <a:ext cx="76201" cy="247652"/>
              </a:xfrm>
              <a:custGeom>
                <a:avLst/>
                <a:gdLst>
                  <a:gd name="connsiteX0" fmla="*/ 1768 w 76200"/>
                  <a:gd name="connsiteY0" fmla="*/ 200978 h 247650"/>
                  <a:gd name="connsiteX1" fmla="*/ 815 w 76200"/>
                  <a:gd name="connsiteY1" fmla="*/ 182880 h 247650"/>
                  <a:gd name="connsiteX2" fmla="*/ 60823 w 76200"/>
                  <a:gd name="connsiteY2" fmla="*/ 0 h 247650"/>
                  <a:gd name="connsiteX3" fmla="*/ 68443 w 76200"/>
                  <a:gd name="connsiteY3" fmla="*/ 114300 h 247650"/>
                  <a:gd name="connsiteX4" fmla="*/ 78920 w 76200"/>
                  <a:gd name="connsiteY4" fmla="*/ 224790 h 247650"/>
                  <a:gd name="connsiteX5" fmla="*/ 75110 w 76200"/>
                  <a:gd name="connsiteY5" fmla="*/ 247650 h 247650"/>
                  <a:gd name="connsiteX6" fmla="*/ 1768 w 76200"/>
                  <a:gd name="connsiteY6" fmla="*/ 200978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247650">
                    <a:moveTo>
                      <a:pt x="1768" y="200978"/>
                    </a:moveTo>
                    <a:cubicBezTo>
                      <a:pt x="815" y="195263"/>
                      <a:pt x="-1090" y="188595"/>
                      <a:pt x="815" y="182880"/>
                    </a:cubicBezTo>
                    <a:cubicBezTo>
                      <a:pt x="19865" y="123825"/>
                      <a:pt x="39868" y="64770"/>
                      <a:pt x="60823" y="0"/>
                    </a:cubicBezTo>
                    <a:cubicBezTo>
                      <a:pt x="71300" y="41910"/>
                      <a:pt x="61775" y="78105"/>
                      <a:pt x="68443" y="114300"/>
                    </a:cubicBezTo>
                    <a:cubicBezTo>
                      <a:pt x="75110" y="150495"/>
                      <a:pt x="76063" y="188595"/>
                      <a:pt x="78920" y="224790"/>
                    </a:cubicBezTo>
                    <a:cubicBezTo>
                      <a:pt x="79873" y="232410"/>
                      <a:pt x="78920" y="240030"/>
                      <a:pt x="75110" y="247650"/>
                    </a:cubicBezTo>
                    <a:cubicBezTo>
                      <a:pt x="51298" y="231457"/>
                      <a:pt x="26533" y="216218"/>
                      <a:pt x="1768" y="200978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C6548E03-6E05-4341-99F3-60B09498783D}"/>
                  </a:ext>
                </a:extLst>
              </p:cNvPr>
              <p:cNvSpPr/>
              <p:nvPr/>
            </p:nvSpPr>
            <p:spPr>
              <a:xfrm>
                <a:off x="8360092" y="3609668"/>
                <a:ext cx="47623" cy="9523"/>
              </a:xfrm>
              <a:custGeom>
                <a:avLst/>
                <a:gdLst>
                  <a:gd name="connsiteX0" fmla="*/ 52388 w 47625"/>
                  <a:gd name="connsiteY0" fmla="*/ 2213 h 9525"/>
                  <a:gd name="connsiteX1" fmla="*/ 0 w 47625"/>
                  <a:gd name="connsiteY1" fmla="*/ 17453 h 9525"/>
                  <a:gd name="connsiteX2" fmla="*/ 52388 w 47625"/>
                  <a:gd name="connsiteY2" fmla="*/ 221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9525">
                    <a:moveTo>
                      <a:pt x="52388" y="2213"/>
                    </a:moveTo>
                    <a:cubicBezTo>
                      <a:pt x="35243" y="6975"/>
                      <a:pt x="17145" y="12690"/>
                      <a:pt x="0" y="17453"/>
                    </a:cubicBezTo>
                    <a:cubicBezTo>
                      <a:pt x="12382" y="-4455"/>
                      <a:pt x="32385" y="-645"/>
                      <a:pt x="52388" y="2213"/>
                    </a:cubicBezTo>
                    <a:close/>
                  </a:path>
                </a:pathLst>
              </a:custGeom>
              <a:solidFill>
                <a:srgbClr val="8E8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3E9C6CF4-B67E-4BF2-82CB-CC5DDBA53A00}"/>
                  </a:ext>
                </a:extLst>
              </p:cNvPr>
              <p:cNvSpPr/>
              <p:nvPr/>
            </p:nvSpPr>
            <p:spPr>
              <a:xfrm>
                <a:off x="6027418" y="3922939"/>
                <a:ext cx="657224" cy="2714624"/>
              </a:xfrm>
              <a:custGeom>
                <a:avLst/>
                <a:gdLst>
                  <a:gd name="connsiteX0" fmla="*/ 641033 w 657225"/>
                  <a:gd name="connsiteY0" fmla="*/ 115663 h 2714625"/>
                  <a:gd name="connsiteX1" fmla="*/ 364808 w 657225"/>
                  <a:gd name="connsiteY1" fmla="*/ 8030 h 2714625"/>
                  <a:gd name="connsiteX2" fmla="*/ 278130 w 657225"/>
                  <a:gd name="connsiteY2" fmla="*/ 8983 h 2714625"/>
                  <a:gd name="connsiteX3" fmla="*/ 271463 w 657225"/>
                  <a:gd name="connsiteY3" fmla="*/ 37558 h 2714625"/>
                  <a:gd name="connsiteX4" fmla="*/ 250508 w 657225"/>
                  <a:gd name="connsiteY4" fmla="*/ 315688 h 2714625"/>
                  <a:gd name="connsiteX5" fmla="*/ 246698 w 657225"/>
                  <a:gd name="connsiteY5" fmla="*/ 311878 h 2714625"/>
                  <a:gd name="connsiteX6" fmla="*/ 236220 w 657225"/>
                  <a:gd name="connsiteY6" fmla="*/ 429035 h 2714625"/>
                  <a:gd name="connsiteX7" fmla="*/ 191453 w 657225"/>
                  <a:gd name="connsiteY7" fmla="*/ 865280 h 2714625"/>
                  <a:gd name="connsiteX8" fmla="*/ 146685 w 657225"/>
                  <a:gd name="connsiteY8" fmla="*/ 1288190 h 2714625"/>
                  <a:gd name="connsiteX9" fmla="*/ 100965 w 657225"/>
                  <a:gd name="connsiteY9" fmla="*/ 1713005 h 2714625"/>
                  <a:gd name="connsiteX10" fmla="*/ 64770 w 657225"/>
                  <a:gd name="connsiteY10" fmla="*/ 2065430 h 2714625"/>
                  <a:gd name="connsiteX11" fmla="*/ 26670 w 657225"/>
                  <a:gd name="connsiteY11" fmla="*/ 2435953 h 2714625"/>
                  <a:gd name="connsiteX12" fmla="*/ 0 w 657225"/>
                  <a:gd name="connsiteY12" fmla="*/ 2718845 h 2714625"/>
                  <a:gd name="connsiteX13" fmla="*/ 25718 w 657225"/>
                  <a:gd name="connsiteY13" fmla="*/ 2712178 h 2714625"/>
                  <a:gd name="connsiteX14" fmla="*/ 158115 w 657225"/>
                  <a:gd name="connsiteY14" fmla="*/ 2629311 h 2714625"/>
                  <a:gd name="connsiteX15" fmla="*/ 158115 w 657225"/>
                  <a:gd name="connsiteY15" fmla="*/ 2629311 h 2714625"/>
                  <a:gd name="connsiteX16" fmla="*/ 240983 w 657225"/>
                  <a:gd name="connsiteY16" fmla="*/ 2585495 h 2714625"/>
                  <a:gd name="connsiteX17" fmla="*/ 361950 w 657225"/>
                  <a:gd name="connsiteY17" fmla="*/ 2515963 h 2714625"/>
                  <a:gd name="connsiteX18" fmla="*/ 421005 w 657225"/>
                  <a:gd name="connsiteY18" fmla="*/ 2477863 h 2714625"/>
                  <a:gd name="connsiteX19" fmla="*/ 455295 w 657225"/>
                  <a:gd name="connsiteY19" fmla="*/ 2426428 h 2714625"/>
                  <a:gd name="connsiteX20" fmla="*/ 486728 w 657225"/>
                  <a:gd name="connsiteY20" fmla="*/ 2023520 h 2714625"/>
                  <a:gd name="connsiteX21" fmla="*/ 496253 w 657225"/>
                  <a:gd name="connsiteY21" fmla="*/ 1977800 h 2714625"/>
                  <a:gd name="connsiteX22" fmla="*/ 520065 w 657225"/>
                  <a:gd name="connsiteY22" fmla="*/ 1684430 h 2714625"/>
                  <a:gd name="connsiteX23" fmla="*/ 542925 w 657225"/>
                  <a:gd name="connsiteY23" fmla="*/ 1403443 h 2714625"/>
                  <a:gd name="connsiteX24" fmla="*/ 569595 w 657225"/>
                  <a:gd name="connsiteY24" fmla="*/ 1125313 h 2714625"/>
                  <a:gd name="connsiteX25" fmla="*/ 603885 w 657225"/>
                  <a:gd name="connsiteY25" fmla="*/ 767173 h 2714625"/>
                  <a:gd name="connsiteX26" fmla="*/ 627698 w 657225"/>
                  <a:gd name="connsiteY26" fmla="*/ 493805 h 2714625"/>
                  <a:gd name="connsiteX27" fmla="*/ 632460 w 657225"/>
                  <a:gd name="connsiteY27" fmla="*/ 426178 h 2714625"/>
                  <a:gd name="connsiteX28" fmla="*/ 641985 w 657225"/>
                  <a:gd name="connsiteY28" fmla="*/ 397603 h 2714625"/>
                  <a:gd name="connsiteX29" fmla="*/ 662940 w 657225"/>
                  <a:gd name="connsiteY29" fmla="*/ 131855 h 2714625"/>
                  <a:gd name="connsiteX30" fmla="*/ 641033 w 657225"/>
                  <a:gd name="connsiteY30" fmla="*/ 115663 h 271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57225" h="2714625">
                    <a:moveTo>
                      <a:pt x="641033" y="115663"/>
                    </a:moveTo>
                    <a:cubicBezTo>
                      <a:pt x="553403" y="68990"/>
                      <a:pt x="462915" y="28033"/>
                      <a:pt x="364808" y="8030"/>
                    </a:cubicBezTo>
                    <a:cubicBezTo>
                      <a:pt x="336233" y="2315"/>
                      <a:pt x="306705" y="-7210"/>
                      <a:pt x="278130" y="8983"/>
                    </a:cubicBezTo>
                    <a:cubicBezTo>
                      <a:pt x="267653" y="16603"/>
                      <a:pt x="272415" y="28033"/>
                      <a:pt x="271463" y="37558"/>
                    </a:cubicBezTo>
                    <a:cubicBezTo>
                      <a:pt x="257175" y="129950"/>
                      <a:pt x="243840" y="222343"/>
                      <a:pt x="250508" y="315688"/>
                    </a:cubicBezTo>
                    <a:cubicBezTo>
                      <a:pt x="249555" y="314735"/>
                      <a:pt x="247650" y="312830"/>
                      <a:pt x="246698" y="311878"/>
                    </a:cubicBezTo>
                    <a:cubicBezTo>
                      <a:pt x="242888" y="350930"/>
                      <a:pt x="240030" y="389983"/>
                      <a:pt x="236220" y="429035"/>
                    </a:cubicBezTo>
                    <a:cubicBezTo>
                      <a:pt x="221933" y="574768"/>
                      <a:pt x="206693" y="719548"/>
                      <a:pt x="191453" y="865280"/>
                    </a:cubicBezTo>
                    <a:cubicBezTo>
                      <a:pt x="177165" y="1006250"/>
                      <a:pt x="161925" y="1147220"/>
                      <a:pt x="146685" y="1288190"/>
                    </a:cubicBezTo>
                    <a:cubicBezTo>
                      <a:pt x="131445" y="1430113"/>
                      <a:pt x="115253" y="1572036"/>
                      <a:pt x="100965" y="1713005"/>
                    </a:cubicBezTo>
                    <a:cubicBezTo>
                      <a:pt x="88583" y="1830163"/>
                      <a:pt x="77153" y="1948273"/>
                      <a:pt x="64770" y="2065430"/>
                    </a:cubicBezTo>
                    <a:cubicBezTo>
                      <a:pt x="52388" y="2189255"/>
                      <a:pt x="39053" y="2313080"/>
                      <a:pt x="26670" y="2435953"/>
                    </a:cubicBezTo>
                    <a:cubicBezTo>
                      <a:pt x="17145" y="2530250"/>
                      <a:pt x="8573" y="2624548"/>
                      <a:pt x="0" y="2718845"/>
                    </a:cubicBezTo>
                    <a:cubicBezTo>
                      <a:pt x="10478" y="2724561"/>
                      <a:pt x="18098" y="2716940"/>
                      <a:pt x="25718" y="2712178"/>
                    </a:cubicBezTo>
                    <a:cubicBezTo>
                      <a:pt x="69533" y="2684555"/>
                      <a:pt x="113348" y="2656933"/>
                      <a:pt x="158115" y="2629311"/>
                    </a:cubicBezTo>
                    <a:cubicBezTo>
                      <a:pt x="158115" y="2629311"/>
                      <a:pt x="158115" y="2629311"/>
                      <a:pt x="158115" y="2629311"/>
                    </a:cubicBezTo>
                    <a:cubicBezTo>
                      <a:pt x="187643" y="2618833"/>
                      <a:pt x="215265" y="2602640"/>
                      <a:pt x="240983" y="2585495"/>
                    </a:cubicBezTo>
                    <a:cubicBezTo>
                      <a:pt x="283845" y="2567398"/>
                      <a:pt x="327660" y="2550253"/>
                      <a:pt x="361950" y="2515963"/>
                    </a:cubicBezTo>
                    <a:cubicBezTo>
                      <a:pt x="378143" y="2499770"/>
                      <a:pt x="399098" y="2485483"/>
                      <a:pt x="421005" y="2477863"/>
                    </a:cubicBezTo>
                    <a:cubicBezTo>
                      <a:pt x="447675" y="2469290"/>
                      <a:pt x="453390" y="2450240"/>
                      <a:pt x="455295" y="2426428"/>
                    </a:cubicBezTo>
                    <a:cubicBezTo>
                      <a:pt x="465773" y="2292125"/>
                      <a:pt x="476250" y="2157823"/>
                      <a:pt x="486728" y="2023520"/>
                    </a:cubicBezTo>
                    <a:cubicBezTo>
                      <a:pt x="487680" y="2008280"/>
                      <a:pt x="487680" y="1992088"/>
                      <a:pt x="496253" y="1977800"/>
                    </a:cubicBezTo>
                    <a:cubicBezTo>
                      <a:pt x="503873" y="1879693"/>
                      <a:pt x="512445" y="1781586"/>
                      <a:pt x="520065" y="1684430"/>
                    </a:cubicBezTo>
                    <a:cubicBezTo>
                      <a:pt x="527685" y="1591086"/>
                      <a:pt x="535305" y="1497740"/>
                      <a:pt x="542925" y="1403443"/>
                    </a:cubicBezTo>
                    <a:cubicBezTo>
                      <a:pt x="551498" y="1311050"/>
                      <a:pt x="561023" y="1217705"/>
                      <a:pt x="569595" y="1125313"/>
                    </a:cubicBezTo>
                    <a:cubicBezTo>
                      <a:pt x="581025" y="1006250"/>
                      <a:pt x="592455" y="886235"/>
                      <a:pt x="603885" y="767173"/>
                    </a:cubicBezTo>
                    <a:cubicBezTo>
                      <a:pt x="612458" y="676685"/>
                      <a:pt x="620078" y="585245"/>
                      <a:pt x="627698" y="493805"/>
                    </a:cubicBezTo>
                    <a:cubicBezTo>
                      <a:pt x="638175" y="471898"/>
                      <a:pt x="623888" y="448085"/>
                      <a:pt x="632460" y="426178"/>
                    </a:cubicBezTo>
                    <a:cubicBezTo>
                      <a:pt x="642938" y="419510"/>
                      <a:pt x="641033" y="408080"/>
                      <a:pt x="641985" y="397603"/>
                    </a:cubicBezTo>
                    <a:cubicBezTo>
                      <a:pt x="649605" y="309020"/>
                      <a:pt x="656273" y="220438"/>
                      <a:pt x="662940" y="131855"/>
                    </a:cubicBezTo>
                    <a:cubicBezTo>
                      <a:pt x="655320" y="128045"/>
                      <a:pt x="649605" y="120425"/>
                      <a:pt x="641033" y="11566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C8035BA1-34F5-47AA-A380-0542CA21901D}"/>
                  </a:ext>
                </a:extLst>
              </p:cNvPr>
              <p:cNvSpPr/>
              <p:nvPr/>
            </p:nvSpPr>
            <p:spPr>
              <a:xfrm>
                <a:off x="4926891" y="3749865"/>
                <a:ext cx="1390649" cy="2886075"/>
              </a:xfrm>
              <a:custGeom>
                <a:avLst/>
                <a:gdLst>
                  <a:gd name="connsiteX0" fmla="*/ 1387233 w 1390650"/>
                  <a:gd name="connsiteY0" fmla="*/ 14413 h 2886075"/>
                  <a:gd name="connsiteX1" fmla="*/ 1373898 w 1390650"/>
                  <a:gd name="connsiteY1" fmla="*/ 184910 h 2886075"/>
                  <a:gd name="connsiteX2" fmla="*/ 1351991 w 1390650"/>
                  <a:gd name="connsiteY2" fmla="*/ 194435 h 2886075"/>
                  <a:gd name="connsiteX3" fmla="*/ 1309128 w 1390650"/>
                  <a:gd name="connsiteY3" fmla="*/ 182053 h 2886075"/>
                  <a:gd name="connsiteX4" fmla="*/ 625233 w 1390650"/>
                  <a:gd name="connsiteY4" fmla="*/ 37273 h 2886075"/>
                  <a:gd name="connsiteX5" fmla="*/ 394728 w 1390650"/>
                  <a:gd name="connsiteY5" fmla="*/ 12508 h 2886075"/>
                  <a:gd name="connsiteX6" fmla="*/ 394728 w 1390650"/>
                  <a:gd name="connsiteY6" fmla="*/ 9650 h 2886075"/>
                  <a:gd name="connsiteX7" fmla="*/ 346150 w 1390650"/>
                  <a:gd name="connsiteY7" fmla="*/ 1078 h 2886075"/>
                  <a:gd name="connsiteX8" fmla="*/ 324243 w 1390650"/>
                  <a:gd name="connsiteY8" fmla="*/ 163955 h 2886075"/>
                  <a:gd name="connsiteX9" fmla="*/ 247090 w 1390650"/>
                  <a:gd name="connsiteY9" fmla="*/ 788795 h 2886075"/>
                  <a:gd name="connsiteX10" fmla="*/ 142315 w 1390650"/>
                  <a:gd name="connsiteY10" fmla="*/ 1633663 h 2886075"/>
                  <a:gd name="connsiteX11" fmla="*/ 28015 w 1390650"/>
                  <a:gd name="connsiteY11" fmla="*/ 2434715 h 2886075"/>
                  <a:gd name="connsiteX12" fmla="*/ 393 w 1390650"/>
                  <a:gd name="connsiteY12" fmla="*/ 2686175 h 2886075"/>
                  <a:gd name="connsiteX13" fmla="*/ 20395 w 1390650"/>
                  <a:gd name="connsiteY13" fmla="*/ 2714750 h 2886075"/>
                  <a:gd name="connsiteX14" fmla="*/ 99453 w 1390650"/>
                  <a:gd name="connsiteY14" fmla="*/ 2742373 h 2886075"/>
                  <a:gd name="connsiteX15" fmla="*/ 107073 w 1390650"/>
                  <a:gd name="connsiteY15" fmla="*/ 2735706 h 2886075"/>
                  <a:gd name="connsiteX16" fmla="*/ 135648 w 1390650"/>
                  <a:gd name="connsiteY16" fmla="*/ 2651885 h 2886075"/>
                  <a:gd name="connsiteX17" fmla="*/ 153745 w 1390650"/>
                  <a:gd name="connsiteY17" fmla="*/ 2584258 h 2886075"/>
                  <a:gd name="connsiteX18" fmla="*/ 172795 w 1390650"/>
                  <a:gd name="connsiteY18" fmla="*/ 2789045 h 2886075"/>
                  <a:gd name="connsiteX19" fmla="*/ 207085 w 1390650"/>
                  <a:gd name="connsiteY19" fmla="*/ 2805238 h 2886075"/>
                  <a:gd name="connsiteX20" fmla="*/ 289000 w 1390650"/>
                  <a:gd name="connsiteY20" fmla="*/ 2817620 h 2886075"/>
                  <a:gd name="connsiteX21" fmla="*/ 606183 w 1390650"/>
                  <a:gd name="connsiteY21" fmla="*/ 2857625 h 2886075"/>
                  <a:gd name="connsiteX22" fmla="*/ 614755 w 1390650"/>
                  <a:gd name="connsiteY22" fmla="*/ 2863340 h 2886075"/>
                  <a:gd name="connsiteX23" fmla="*/ 779538 w 1390650"/>
                  <a:gd name="connsiteY23" fmla="*/ 2862388 h 2886075"/>
                  <a:gd name="connsiteX24" fmla="*/ 881455 w 1390650"/>
                  <a:gd name="connsiteY24" fmla="*/ 2870960 h 2886075"/>
                  <a:gd name="connsiteX25" fmla="*/ 957655 w 1390650"/>
                  <a:gd name="connsiteY25" fmla="*/ 2873818 h 2886075"/>
                  <a:gd name="connsiteX26" fmla="*/ 961466 w 1390650"/>
                  <a:gd name="connsiteY26" fmla="*/ 2867150 h 2886075"/>
                  <a:gd name="connsiteX27" fmla="*/ 1070051 w 1390650"/>
                  <a:gd name="connsiteY27" fmla="*/ 2881438 h 2886075"/>
                  <a:gd name="connsiteX28" fmla="*/ 1072908 w 1390650"/>
                  <a:gd name="connsiteY28" fmla="*/ 2888106 h 2886075"/>
                  <a:gd name="connsiteX29" fmla="*/ 1098626 w 1390650"/>
                  <a:gd name="connsiteY29" fmla="*/ 2892868 h 2886075"/>
                  <a:gd name="connsiteX30" fmla="*/ 1114818 w 1390650"/>
                  <a:gd name="connsiteY30" fmla="*/ 2850006 h 2886075"/>
                  <a:gd name="connsiteX31" fmla="*/ 1127201 w 1390650"/>
                  <a:gd name="connsiteY31" fmla="*/ 2711893 h 2886075"/>
                  <a:gd name="connsiteX32" fmla="*/ 1172920 w 1390650"/>
                  <a:gd name="connsiteY32" fmla="*/ 2251835 h 2886075"/>
                  <a:gd name="connsiteX33" fmla="*/ 1225308 w 1390650"/>
                  <a:gd name="connsiteY33" fmla="*/ 1753678 h 2886075"/>
                  <a:gd name="connsiteX34" fmla="*/ 1272933 w 1390650"/>
                  <a:gd name="connsiteY34" fmla="*/ 1291715 h 2886075"/>
                  <a:gd name="connsiteX35" fmla="*/ 1310080 w 1390650"/>
                  <a:gd name="connsiteY35" fmla="*/ 948815 h 2886075"/>
                  <a:gd name="connsiteX36" fmla="*/ 1340560 w 1390650"/>
                  <a:gd name="connsiteY36" fmla="*/ 660208 h 2886075"/>
                  <a:gd name="connsiteX37" fmla="*/ 1351991 w 1390650"/>
                  <a:gd name="connsiteY37" fmla="*/ 491615 h 2886075"/>
                  <a:gd name="connsiteX38" fmla="*/ 1353895 w 1390650"/>
                  <a:gd name="connsiteY38" fmla="*/ 490663 h 2886075"/>
                  <a:gd name="connsiteX39" fmla="*/ 1362468 w 1390650"/>
                  <a:gd name="connsiteY39" fmla="*/ 398270 h 2886075"/>
                  <a:gd name="connsiteX40" fmla="*/ 1379613 w 1390650"/>
                  <a:gd name="connsiteY40" fmla="*/ 182053 h 2886075"/>
                  <a:gd name="connsiteX41" fmla="*/ 1394853 w 1390650"/>
                  <a:gd name="connsiteY41" fmla="*/ 15365 h 2886075"/>
                  <a:gd name="connsiteX42" fmla="*/ 1387233 w 1390650"/>
                  <a:gd name="connsiteY42" fmla="*/ 14413 h 288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390650" h="2886075">
                    <a:moveTo>
                      <a:pt x="1387233" y="14413"/>
                    </a:moveTo>
                    <a:cubicBezTo>
                      <a:pt x="1382470" y="71563"/>
                      <a:pt x="1378660" y="127760"/>
                      <a:pt x="1373898" y="184910"/>
                    </a:cubicBezTo>
                    <a:cubicBezTo>
                      <a:pt x="1372945" y="198245"/>
                      <a:pt x="1362468" y="198245"/>
                      <a:pt x="1351991" y="194435"/>
                    </a:cubicBezTo>
                    <a:cubicBezTo>
                      <a:pt x="1337703" y="189673"/>
                      <a:pt x="1323416" y="185863"/>
                      <a:pt x="1309128" y="182053"/>
                    </a:cubicBezTo>
                    <a:cubicBezTo>
                      <a:pt x="1081480" y="132523"/>
                      <a:pt x="856691" y="72515"/>
                      <a:pt x="625233" y="37273"/>
                    </a:cubicBezTo>
                    <a:cubicBezTo>
                      <a:pt x="549033" y="25843"/>
                      <a:pt x="471880" y="14413"/>
                      <a:pt x="394728" y="12508"/>
                    </a:cubicBezTo>
                    <a:cubicBezTo>
                      <a:pt x="394728" y="11555"/>
                      <a:pt x="394728" y="10603"/>
                      <a:pt x="394728" y="9650"/>
                    </a:cubicBezTo>
                    <a:cubicBezTo>
                      <a:pt x="380440" y="-5590"/>
                      <a:pt x="362343" y="2030"/>
                      <a:pt x="346150" y="1078"/>
                    </a:cubicBezTo>
                    <a:cubicBezTo>
                      <a:pt x="334720" y="54418"/>
                      <a:pt x="330910" y="109663"/>
                      <a:pt x="324243" y="163955"/>
                    </a:cubicBezTo>
                    <a:cubicBezTo>
                      <a:pt x="298525" y="372553"/>
                      <a:pt x="272808" y="580198"/>
                      <a:pt x="247090" y="788795"/>
                    </a:cubicBezTo>
                    <a:cubicBezTo>
                      <a:pt x="211848" y="1070735"/>
                      <a:pt x="176605" y="1351723"/>
                      <a:pt x="142315" y="1633663"/>
                    </a:cubicBezTo>
                    <a:cubicBezTo>
                      <a:pt x="109930" y="1901315"/>
                      <a:pt x="58495" y="2167063"/>
                      <a:pt x="28015" y="2434715"/>
                    </a:cubicBezTo>
                    <a:cubicBezTo>
                      <a:pt x="18490" y="2518535"/>
                      <a:pt x="9918" y="2602356"/>
                      <a:pt x="393" y="2686175"/>
                    </a:cubicBezTo>
                    <a:cubicBezTo>
                      <a:pt x="-1512" y="2703320"/>
                      <a:pt x="3250" y="2711893"/>
                      <a:pt x="20395" y="2714750"/>
                    </a:cubicBezTo>
                    <a:cubicBezTo>
                      <a:pt x="48018" y="2719513"/>
                      <a:pt x="72783" y="2733800"/>
                      <a:pt x="99453" y="2742373"/>
                    </a:cubicBezTo>
                    <a:cubicBezTo>
                      <a:pt x="102310" y="2741420"/>
                      <a:pt x="106120" y="2739515"/>
                      <a:pt x="107073" y="2735706"/>
                    </a:cubicBezTo>
                    <a:cubicBezTo>
                      <a:pt x="117550" y="2708083"/>
                      <a:pt x="126123" y="2679508"/>
                      <a:pt x="135648" y="2651885"/>
                    </a:cubicBezTo>
                    <a:cubicBezTo>
                      <a:pt x="143268" y="2629978"/>
                      <a:pt x="150888" y="2607118"/>
                      <a:pt x="153745" y="2584258"/>
                    </a:cubicBezTo>
                    <a:cubicBezTo>
                      <a:pt x="148983" y="2653790"/>
                      <a:pt x="155650" y="2721418"/>
                      <a:pt x="172795" y="2789045"/>
                    </a:cubicBezTo>
                    <a:cubicBezTo>
                      <a:pt x="182320" y="2799523"/>
                      <a:pt x="193750" y="2803333"/>
                      <a:pt x="207085" y="2805238"/>
                    </a:cubicBezTo>
                    <a:cubicBezTo>
                      <a:pt x="234708" y="2809048"/>
                      <a:pt x="262330" y="2814763"/>
                      <a:pt x="289000" y="2817620"/>
                    </a:cubicBezTo>
                    <a:cubicBezTo>
                      <a:pt x="394728" y="2830003"/>
                      <a:pt x="499503" y="2854768"/>
                      <a:pt x="606183" y="2857625"/>
                    </a:cubicBezTo>
                    <a:cubicBezTo>
                      <a:pt x="609040" y="2859531"/>
                      <a:pt x="611898" y="2861435"/>
                      <a:pt x="614755" y="2863340"/>
                    </a:cubicBezTo>
                    <a:cubicBezTo>
                      <a:pt x="670000" y="2869056"/>
                      <a:pt x="724293" y="2860483"/>
                      <a:pt x="779538" y="2862388"/>
                    </a:cubicBezTo>
                    <a:cubicBezTo>
                      <a:pt x="813828" y="2862388"/>
                      <a:pt x="847166" y="2866198"/>
                      <a:pt x="881455" y="2870960"/>
                    </a:cubicBezTo>
                    <a:cubicBezTo>
                      <a:pt x="906220" y="2874770"/>
                      <a:pt x="931938" y="2887153"/>
                      <a:pt x="957655" y="2873818"/>
                    </a:cubicBezTo>
                    <a:cubicBezTo>
                      <a:pt x="959560" y="2871913"/>
                      <a:pt x="960513" y="2870008"/>
                      <a:pt x="961466" y="2867150"/>
                    </a:cubicBezTo>
                    <a:cubicBezTo>
                      <a:pt x="997660" y="2871913"/>
                      <a:pt x="1033855" y="2876675"/>
                      <a:pt x="1070051" y="2881438"/>
                    </a:cubicBezTo>
                    <a:cubicBezTo>
                      <a:pt x="1071003" y="2883343"/>
                      <a:pt x="1071955" y="2886200"/>
                      <a:pt x="1072908" y="2888106"/>
                    </a:cubicBezTo>
                    <a:cubicBezTo>
                      <a:pt x="1080528" y="2895725"/>
                      <a:pt x="1089101" y="2897631"/>
                      <a:pt x="1098626" y="2892868"/>
                    </a:cubicBezTo>
                    <a:cubicBezTo>
                      <a:pt x="1111008" y="2881438"/>
                      <a:pt x="1113866" y="2867150"/>
                      <a:pt x="1114818" y="2850006"/>
                    </a:cubicBezTo>
                    <a:cubicBezTo>
                      <a:pt x="1116723" y="2804285"/>
                      <a:pt x="1123391" y="2758565"/>
                      <a:pt x="1127201" y="2711893"/>
                    </a:cubicBezTo>
                    <a:cubicBezTo>
                      <a:pt x="1141488" y="2558540"/>
                      <a:pt x="1157680" y="2405188"/>
                      <a:pt x="1172920" y="2251835"/>
                    </a:cubicBezTo>
                    <a:cubicBezTo>
                      <a:pt x="1190066" y="2086100"/>
                      <a:pt x="1206258" y="1919413"/>
                      <a:pt x="1225308" y="1753678"/>
                    </a:cubicBezTo>
                    <a:cubicBezTo>
                      <a:pt x="1242453" y="1599373"/>
                      <a:pt x="1256741" y="1445068"/>
                      <a:pt x="1272933" y="1291715"/>
                    </a:cubicBezTo>
                    <a:cubicBezTo>
                      <a:pt x="1285316" y="1177415"/>
                      <a:pt x="1297698" y="1063115"/>
                      <a:pt x="1310080" y="948815"/>
                    </a:cubicBezTo>
                    <a:cubicBezTo>
                      <a:pt x="1320558" y="852613"/>
                      <a:pt x="1331035" y="756410"/>
                      <a:pt x="1340560" y="660208"/>
                    </a:cubicBezTo>
                    <a:cubicBezTo>
                      <a:pt x="1346276" y="604010"/>
                      <a:pt x="1355801" y="547813"/>
                      <a:pt x="1351991" y="491615"/>
                    </a:cubicBezTo>
                    <a:cubicBezTo>
                      <a:pt x="1352943" y="491615"/>
                      <a:pt x="1352943" y="491615"/>
                      <a:pt x="1353895" y="490663"/>
                    </a:cubicBezTo>
                    <a:cubicBezTo>
                      <a:pt x="1354848" y="459230"/>
                      <a:pt x="1361516" y="428750"/>
                      <a:pt x="1362468" y="398270"/>
                    </a:cubicBezTo>
                    <a:cubicBezTo>
                      <a:pt x="1365326" y="325880"/>
                      <a:pt x="1375803" y="254443"/>
                      <a:pt x="1379613" y="182053"/>
                    </a:cubicBezTo>
                    <a:cubicBezTo>
                      <a:pt x="1384376" y="126808"/>
                      <a:pt x="1390091" y="70610"/>
                      <a:pt x="1394853" y="15365"/>
                    </a:cubicBezTo>
                    <a:cubicBezTo>
                      <a:pt x="1394853" y="18223"/>
                      <a:pt x="1391043" y="16318"/>
                      <a:pt x="1387233" y="144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69F5A13F-1140-4581-AF87-5510C79FE090}"/>
                  </a:ext>
                </a:extLst>
              </p:cNvPr>
              <p:cNvSpPr/>
              <p:nvPr/>
            </p:nvSpPr>
            <p:spPr>
              <a:xfrm>
                <a:off x="5541646" y="6610349"/>
                <a:ext cx="161924" cy="9523"/>
              </a:xfrm>
              <a:custGeom>
                <a:avLst/>
                <a:gdLst>
                  <a:gd name="connsiteX0" fmla="*/ 165735 w 161925"/>
                  <a:gd name="connsiteY0" fmla="*/ 0 h 0"/>
                  <a:gd name="connsiteX1" fmla="*/ 0 w 161925"/>
                  <a:gd name="connsiteY1" fmla="*/ 0 h 0"/>
                  <a:gd name="connsiteX2" fmla="*/ 165735 w 161925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>
                    <a:moveTo>
                      <a:pt x="165735" y="0"/>
                    </a:moveTo>
                    <a:cubicBezTo>
                      <a:pt x="110490" y="7620"/>
                      <a:pt x="55245" y="6668"/>
                      <a:pt x="0" y="0"/>
                    </a:cubicBezTo>
                    <a:cubicBezTo>
                      <a:pt x="54292" y="0"/>
                      <a:pt x="110490" y="0"/>
                      <a:pt x="16573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9F669E34-8DBB-4F22-88AD-5CCFD8DB375D}"/>
                  </a:ext>
                </a:extLst>
              </p:cNvPr>
              <p:cNvSpPr/>
              <p:nvPr/>
            </p:nvSpPr>
            <p:spPr>
              <a:xfrm>
                <a:off x="6402102" y="6024562"/>
                <a:ext cx="9523" cy="171451"/>
              </a:xfrm>
              <a:custGeom>
                <a:avLst/>
                <a:gdLst>
                  <a:gd name="connsiteX0" fmla="*/ 6319 w 0"/>
                  <a:gd name="connsiteY0" fmla="*/ 0 h 171450"/>
                  <a:gd name="connsiteX1" fmla="*/ 6319 w 0"/>
                  <a:gd name="connsiteY1" fmla="*/ 172402 h 171450"/>
                  <a:gd name="connsiteX2" fmla="*/ 1556 w 0"/>
                  <a:gd name="connsiteY2" fmla="*/ 105727 h 171450"/>
                  <a:gd name="connsiteX3" fmla="*/ 6319 w 0"/>
                  <a:gd name="connsiteY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h="171450">
                    <a:moveTo>
                      <a:pt x="6319" y="0"/>
                    </a:moveTo>
                    <a:cubicBezTo>
                      <a:pt x="6319" y="57150"/>
                      <a:pt x="6319" y="114300"/>
                      <a:pt x="6319" y="172402"/>
                    </a:cubicBezTo>
                    <a:cubicBezTo>
                      <a:pt x="-3206" y="150495"/>
                      <a:pt x="604" y="127635"/>
                      <a:pt x="1556" y="105727"/>
                    </a:cubicBezTo>
                    <a:cubicBezTo>
                      <a:pt x="2509" y="69532"/>
                      <a:pt x="-4159" y="34290"/>
                      <a:pt x="6319" y="0"/>
                    </a:cubicBezTo>
                    <a:close/>
                  </a:path>
                </a:pathLst>
              </a:custGeom>
              <a:solidFill>
                <a:srgbClr val="6C6C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594577C-3578-4FF4-B21D-672E95679F85}"/>
                  </a:ext>
                </a:extLst>
              </p:cNvPr>
              <p:cNvSpPr/>
              <p:nvPr/>
            </p:nvSpPr>
            <p:spPr>
              <a:xfrm>
                <a:off x="8204771" y="429575"/>
                <a:ext cx="809625" cy="3514725"/>
              </a:xfrm>
              <a:custGeom>
                <a:avLst/>
                <a:gdLst>
                  <a:gd name="connsiteX0" fmla="*/ 604904 w 809625"/>
                  <a:gd name="connsiteY0" fmla="*/ 28575 h 3514725"/>
                  <a:gd name="connsiteX1" fmla="*/ 468696 w 809625"/>
                  <a:gd name="connsiteY1" fmla="*/ 48578 h 3514725"/>
                  <a:gd name="connsiteX2" fmla="*/ 487746 w 809625"/>
                  <a:gd name="connsiteY2" fmla="*/ 65723 h 3514725"/>
                  <a:gd name="connsiteX3" fmla="*/ 527751 w 809625"/>
                  <a:gd name="connsiteY3" fmla="*/ 120015 h 3514725"/>
                  <a:gd name="connsiteX4" fmla="*/ 525846 w 809625"/>
                  <a:gd name="connsiteY4" fmla="*/ 135255 h 3514725"/>
                  <a:gd name="connsiteX5" fmla="*/ 520131 w 809625"/>
                  <a:gd name="connsiteY5" fmla="*/ 232410 h 3514725"/>
                  <a:gd name="connsiteX6" fmla="*/ 517274 w 809625"/>
                  <a:gd name="connsiteY6" fmla="*/ 281940 h 3514725"/>
                  <a:gd name="connsiteX7" fmla="*/ 515369 w 809625"/>
                  <a:gd name="connsiteY7" fmla="*/ 280988 h 3514725"/>
                  <a:gd name="connsiteX8" fmla="*/ 470601 w 809625"/>
                  <a:gd name="connsiteY8" fmla="*/ 287655 h 3514725"/>
                  <a:gd name="connsiteX9" fmla="*/ 422024 w 809625"/>
                  <a:gd name="connsiteY9" fmla="*/ 300038 h 3514725"/>
                  <a:gd name="connsiteX10" fmla="*/ 317249 w 809625"/>
                  <a:gd name="connsiteY10" fmla="*/ 305753 h 3514725"/>
                  <a:gd name="connsiteX11" fmla="*/ 295341 w 809625"/>
                  <a:gd name="connsiteY11" fmla="*/ 321945 h 3514725"/>
                  <a:gd name="connsiteX12" fmla="*/ 313438 w 809625"/>
                  <a:gd name="connsiteY12" fmla="*/ 334328 h 3514725"/>
                  <a:gd name="connsiteX13" fmla="*/ 399163 w 809625"/>
                  <a:gd name="connsiteY13" fmla="*/ 352425 h 3514725"/>
                  <a:gd name="connsiteX14" fmla="*/ 513463 w 809625"/>
                  <a:gd name="connsiteY14" fmla="*/ 379095 h 3514725"/>
                  <a:gd name="connsiteX15" fmla="*/ 511558 w 809625"/>
                  <a:gd name="connsiteY15" fmla="*/ 380048 h 3514725"/>
                  <a:gd name="connsiteX16" fmla="*/ 500129 w 809625"/>
                  <a:gd name="connsiteY16" fmla="*/ 419100 h 3514725"/>
                  <a:gd name="connsiteX17" fmla="*/ 485841 w 809625"/>
                  <a:gd name="connsiteY17" fmla="*/ 559118 h 3514725"/>
                  <a:gd name="connsiteX18" fmla="*/ 469649 w 809625"/>
                  <a:gd name="connsiteY18" fmla="*/ 732473 h 3514725"/>
                  <a:gd name="connsiteX19" fmla="*/ 476316 w 809625"/>
                  <a:gd name="connsiteY19" fmla="*/ 781050 h 3514725"/>
                  <a:gd name="connsiteX20" fmla="*/ 477269 w 809625"/>
                  <a:gd name="connsiteY20" fmla="*/ 785813 h 3514725"/>
                  <a:gd name="connsiteX21" fmla="*/ 465838 w 809625"/>
                  <a:gd name="connsiteY21" fmla="*/ 874395 h 3514725"/>
                  <a:gd name="connsiteX22" fmla="*/ 458219 w 809625"/>
                  <a:gd name="connsiteY22" fmla="*/ 890588 h 3514725"/>
                  <a:gd name="connsiteX23" fmla="*/ 448694 w 809625"/>
                  <a:gd name="connsiteY23" fmla="*/ 920115 h 3514725"/>
                  <a:gd name="connsiteX24" fmla="*/ 424881 w 809625"/>
                  <a:gd name="connsiteY24" fmla="*/ 1163003 h 3514725"/>
                  <a:gd name="connsiteX25" fmla="*/ 415356 w 809625"/>
                  <a:gd name="connsiteY25" fmla="*/ 1278255 h 3514725"/>
                  <a:gd name="connsiteX26" fmla="*/ 423929 w 809625"/>
                  <a:gd name="connsiteY26" fmla="*/ 1303973 h 3514725"/>
                  <a:gd name="connsiteX27" fmla="*/ 416308 w 809625"/>
                  <a:gd name="connsiteY27" fmla="*/ 1394460 h 3514725"/>
                  <a:gd name="connsiteX28" fmla="*/ 394401 w 809625"/>
                  <a:gd name="connsiteY28" fmla="*/ 1622108 h 3514725"/>
                  <a:gd name="connsiteX29" fmla="*/ 382971 w 809625"/>
                  <a:gd name="connsiteY29" fmla="*/ 1631633 h 3514725"/>
                  <a:gd name="connsiteX30" fmla="*/ 364874 w 809625"/>
                  <a:gd name="connsiteY30" fmla="*/ 1762125 h 3514725"/>
                  <a:gd name="connsiteX31" fmla="*/ 350586 w 809625"/>
                  <a:gd name="connsiteY31" fmla="*/ 1832610 h 3514725"/>
                  <a:gd name="connsiteX32" fmla="*/ 327726 w 809625"/>
                  <a:gd name="connsiteY32" fmla="*/ 1846898 h 3514725"/>
                  <a:gd name="connsiteX33" fmla="*/ 105794 w 809625"/>
                  <a:gd name="connsiteY33" fmla="*/ 1844993 h 3514725"/>
                  <a:gd name="connsiteX34" fmla="*/ 18163 w 809625"/>
                  <a:gd name="connsiteY34" fmla="*/ 1844993 h 3514725"/>
                  <a:gd name="connsiteX35" fmla="*/ 66 w 809625"/>
                  <a:gd name="connsiteY35" fmla="*/ 1855470 h 3514725"/>
                  <a:gd name="connsiteX36" fmla="*/ 15306 w 809625"/>
                  <a:gd name="connsiteY36" fmla="*/ 1866900 h 3514725"/>
                  <a:gd name="connsiteX37" fmla="*/ 68646 w 809625"/>
                  <a:gd name="connsiteY37" fmla="*/ 1875473 h 3514725"/>
                  <a:gd name="connsiteX38" fmla="*/ 78171 w 809625"/>
                  <a:gd name="connsiteY38" fmla="*/ 1873568 h 3514725"/>
                  <a:gd name="connsiteX39" fmla="*/ 163896 w 809625"/>
                  <a:gd name="connsiteY39" fmla="*/ 1898333 h 3514725"/>
                  <a:gd name="connsiteX40" fmla="*/ 221046 w 809625"/>
                  <a:gd name="connsiteY40" fmla="*/ 1909763 h 3514725"/>
                  <a:gd name="connsiteX41" fmla="*/ 353444 w 809625"/>
                  <a:gd name="connsiteY41" fmla="*/ 1933575 h 3514725"/>
                  <a:gd name="connsiteX42" fmla="*/ 346776 w 809625"/>
                  <a:gd name="connsiteY42" fmla="*/ 1948815 h 3514725"/>
                  <a:gd name="connsiteX43" fmla="*/ 335346 w 809625"/>
                  <a:gd name="connsiteY43" fmla="*/ 2121218 h 3514725"/>
                  <a:gd name="connsiteX44" fmla="*/ 337251 w 809625"/>
                  <a:gd name="connsiteY44" fmla="*/ 2129790 h 3514725"/>
                  <a:gd name="connsiteX45" fmla="*/ 428691 w 809625"/>
                  <a:gd name="connsiteY45" fmla="*/ 2151698 h 3514725"/>
                  <a:gd name="connsiteX46" fmla="*/ 329631 w 809625"/>
                  <a:gd name="connsiteY46" fmla="*/ 2169795 h 3514725"/>
                  <a:gd name="connsiteX47" fmla="*/ 320106 w 809625"/>
                  <a:gd name="connsiteY47" fmla="*/ 2210753 h 3514725"/>
                  <a:gd name="connsiteX48" fmla="*/ 313438 w 809625"/>
                  <a:gd name="connsiteY48" fmla="*/ 2271713 h 3514725"/>
                  <a:gd name="connsiteX49" fmla="*/ 305819 w 809625"/>
                  <a:gd name="connsiteY49" fmla="*/ 2353628 h 3514725"/>
                  <a:gd name="connsiteX50" fmla="*/ 307724 w 809625"/>
                  <a:gd name="connsiteY50" fmla="*/ 2361248 h 3514725"/>
                  <a:gd name="connsiteX51" fmla="*/ 301056 w 809625"/>
                  <a:gd name="connsiteY51" fmla="*/ 2387918 h 3514725"/>
                  <a:gd name="connsiteX52" fmla="*/ 282958 w 809625"/>
                  <a:gd name="connsiteY52" fmla="*/ 2572703 h 3514725"/>
                  <a:gd name="connsiteX53" fmla="*/ 265813 w 809625"/>
                  <a:gd name="connsiteY53" fmla="*/ 2701290 h 3514725"/>
                  <a:gd name="connsiteX54" fmla="*/ 261051 w 809625"/>
                  <a:gd name="connsiteY54" fmla="*/ 2745105 h 3514725"/>
                  <a:gd name="connsiteX55" fmla="*/ 271529 w 809625"/>
                  <a:gd name="connsiteY55" fmla="*/ 2779395 h 3514725"/>
                  <a:gd name="connsiteX56" fmla="*/ 268671 w 809625"/>
                  <a:gd name="connsiteY56" fmla="*/ 2833688 h 3514725"/>
                  <a:gd name="connsiteX57" fmla="*/ 233429 w 809625"/>
                  <a:gd name="connsiteY57" fmla="*/ 3180398 h 3514725"/>
                  <a:gd name="connsiteX58" fmla="*/ 217236 w 809625"/>
                  <a:gd name="connsiteY58" fmla="*/ 3211830 h 3514725"/>
                  <a:gd name="connsiteX59" fmla="*/ 206758 w 809625"/>
                  <a:gd name="connsiteY59" fmla="*/ 3312795 h 3514725"/>
                  <a:gd name="connsiteX60" fmla="*/ 214379 w 809625"/>
                  <a:gd name="connsiteY60" fmla="*/ 3363278 h 3514725"/>
                  <a:gd name="connsiteX61" fmla="*/ 198186 w 809625"/>
                  <a:gd name="connsiteY61" fmla="*/ 3520440 h 3514725"/>
                  <a:gd name="connsiteX62" fmla="*/ 442979 w 809625"/>
                  <a:gd name="connsiteY62" fmla="*/ 3411855 h 3514725"/>
                  <a:gd name="connsiteX63" fmla="*/ 454408 w 809625"/>
                  <a:gd name="connsiteY63" fmla="*/ 3395663 h 3514725"/>
                  <a:gd name="connsiteX64" fmla="*/ 496319 w 809625"/>
                  <a:gd name="connsiteY64" fmla="*/ 3034665 h 3514725"/>
                  <a:gd name="connsiteX65" fmla="*/ 503938 w 809625"/>
                  <a:gd name="connsiteY65" fmla="*/ 2972753 h 3514725"/>
                  <a:gd name="connsiteX66" fmla="*/ 549658 w 809625"/>
                  <a:gd name="connsiteY66" fmla="*/ 2528888 h 3514725"/>
                  <a:gd name="connsiteX67" fmla="*/ 589663 w 809625"/>
                  <a:gd name="connsiteY67" fmla="*/ 2136458 h 3514725"/>
                  <a:gd name="connsiteX68" fmla="*/ 606808 w 809625"/>
                  <a:gd name="connsiteY68" fmla="*/ 1946910 h 3514725"/>
                  <a:gd name="connsiteX69" fmla="*/ 568708 w 809625"/>
                  <a:gd name="connsiteY69" fmla="*/ 1884045 h 3514725"/>
                  <a:gd name="connsiteX70" fmla="*/ 596331 w 809625"/>
                  <a:gd name="connsiteY70" fmla="*/ 1867853 h 3514725"/>
                  <a:gd name="connsiteX71" fmla="*/ 635383 w 809625"/>
                  <a:gd name="connsiteY71" fmla="*/ 1814513 h 3514725"/>
                  <a:gd name="connsiteX72" fmla="*/ 662054 w 809625"/>
                  <a:gd name="connsiteY72" fmla="*/ 1481138 h 3514725"/>
                  <a:gd name="connsiteX73" fmla="*/ 697296 w 809625"/>
                  <a:gd name="connsiteY73" fmla="*/ 1059180 h 3514725"/>
                  <a:gd name="connsiteX74" fmla="*/ 730633 w 809625"/>
                  <a:gd name="connsiteY74" fmla="*/ 647700 h 3514725"/>
                  <a:gd name="connsiteX75" fmla="*/ 753494 w 809625"/>
                  <a:gd name="connsiteY75" fmla="*/ 360998 h 3514725"/>
                  <a:gd name="connsiteX76" fmla="*/ 755399 w 809625"/>
                  <a:gd name="connsiteY76" fmla="*/ 338138 h 3514725"/>
                  <a:gd name="connsiteX77" fmla="*/ 703011 w 809625"/>
                  <a:gd name="connsiteY77" fmla="*/ 266700 h 3514725"/>
                  <a:gd name="connsiteX78" fmla="*/ 766829 w 809625"/>
                  <a:gd name="connsiteY78" fmla="*/ 236220 h 3514725"/>
                  <a:gd name="connsiteX79" fmla="*/ 791594 w 809625"/>
                  <a:gd name="connsiteY79" fmla="*/ 201930 h 3514725"/>
                  <a:gd name="connsiteX80" fmla="*/ 811596 w 809625"/>
                  <a:gd name="connsiteY80" fmla="*/ 20955 h 3514725"/>
                  <a:gd name="connsiteX81" fmla="*/ 811596 w 809625"/>
                  <a:gd name="connsiteY81" fmla="*/ 0 h 3514725"/>
                  <a:gd name="connsiteX82" fmla="*/ 604904 w 809625"/>
                  <a:gd name="connsiteY82" fmla="*/ 28575 h 35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809625" h="3514725">
                    <a:moveTo>
                      <a:pt x="604904" y="28575"/>
                    </a:moveTo>
                    <a:cubicBezTo>
                      <a:pt x="559183" y="35243"/>
                      <a:pt x="514416" y="41910"/>
                      <a:pt x="468696" y="48578"/>
                    </a:cubicBezTo>
                    <a:cubicBezTo>
                      <a:pt x="469649" y="60960"/>
                      <a:pt x="478221" y="63818"/>
                      <a:pt x="487746" y="65723"/>
                    </a:cubicBezTo>
                    <a:cubicBezTo>
                      <a:pt x="533466" y="74295"/>
                      <a:pt x="533466" y="74295"/>
                      <a:pt x="527751" y="120015"/>
                    </a:cubicBezTo>
                    <a:cubicBezTo>
                      <a:pt x="526799" y="124778"/>
                      <a:pt x="525846" y="130493"/>
                      <a:pt x="525846" y="135255"/>
                    </a:cubicBezTo>
                    <a:cubicBezTo>
                      <a:pt x="527751" y="167640"/>
                      <a:pt x="519179" y="200025"/>
                      <a:pt x="520131" y="232410"/>
                    </a:cubicBezTo>
                    <a:cubicBezTo>
                      <a:pt x="521083" y="248603"/>
                      <a:pt x="514416" y="265748"/>
                      <a:pt x="517274" y="281940"/>
                    </a:cubicBezTo>
                    <a:cubicBezTo>
                      <a:pt x="516321" y="281940"/>
                      <a:pt x="516321" y="280988"/>
                      <a:pt x="515369" y="280988"/>
                    </a:cubicBezTo>
                    <a:cubicBezTo>
                      <a:pt x="499176" y="277178"/>
                      <a:pt x="484888" y="278130"/>
                      <a:pt x="470601" y="287655"/>
                    </a:cubicBezTo>
                    <a:cubicBezTo>
                      <a:pt x="455361" y="297180"/>
                      <a:pt x="438216" y="300038"/>
                      <a:pt x="422024" y="300038"/>
                    </a:cubicBezTo>
                    <a:cubicBezTo>
                      <a:pt x="386781" y="299085"/>
                      <a:pt x="352491" y="305753"/>
                      <a:pt x="317249" y="305753"/>
                    </a:cubicBezTo>
                    <a:cubicBezTo>
                      <a:pt x="307724" y="305753"/>
                      <a:pt x="294388" y="306705"/>
                      <a:pt x="295341" y="321945"/>
                    </a:cubicBezTo>
                    <a:cubicBezTo>
                      <a:pt x="299151" y="329565"/>
                      <a:pt x="304866" y="334328"/>
                      <a:pt x="313438" y="334328"/>
                    </a:cubicBezTo>
                    <a:cubicBezTo>
                      <a:pt x="342966" y="336233"/>
                      <a:pt x="370588" y="342900"/>
                      <a:pt x="399163" y="352425"/>
                    </a:cubicBezTo>
                    <a:cubicBezTo>
                      <a:pt x="440121" y="352425"/>
                      <a:pt x="480126" y="352425"/>
                      <a:pt x="513463" y="379095"/>
                    </a:cubicBezTo>
                    <a:cubicBezTo>
                      <a:pt x="512511" y="379095"/>
                      <a:pt x="511558" y="380048"/>
                      <a:pt x="511558" y="380048"/>
                    </a:cubicBezTo>
                    <a:cubicBezTo>
                      <a:pt x="502033" y="391478"/>
                      <a:pt x="501081" y="404813"/>
                      <a:pt x="500129" y="419100"/>
                    </a:cubicBezTo>
                    <a:cubicBezTo>
                      <a:pt x="496319" y="465773"/>
                      <a:pt x="489651" y="512445"/>
                      <a:pt x="485841" y="559118"/>
                    </a:cubicBezTo>
                    <a:cubicBezTo>
                      <a:pt x="480126" y="617220"/>
                      <a:pt x="472506" y="674370"/>
                      <a:pt x="469649" y="732473"/>
                    </a:cubicBezTo>
                    <a:cubicBezTo>
                      <a:pt x="470601" y="748665"/>
                      <a:pt x="471554" y="764858"/>
                      <a:pt x="476316" y="781050"/>
                    </a:cubicBezTo>
                    <a:cubicBezTo>
                      <a:pt x="477269" y="782955"/>
                      <a:pt x="477269" y="783908"/>
                      <a:pt x="477269" y="785813"/>
                    </a:cubicBezTo>
                    <a:cubicBezTo>
                      <a:pt x="472506" y="815340"/>
                      <a:pt x="466791" y="843915"/>
                      <a:pt x="465838" y="874395"/>
                    </a:cubicBezTo>
                    <a:cubicBezTo>
                      <a:pt x="460124" y="878205"/>
                      <a:pt x="459171" y="883920"/>
                      <a:pt x="458219" y="890588"/>
                    </a:cubicBezTo>
                    <a:cubicBezTo>
                      <a:pt x="456313" y="901065"/>
                      <a:pt x="449646" y="908685"/>
                      <a:pt x="448694" y="920115"/>
                    </a:cubicBezTo>
                    <a:cubicBezTo>
                      <a:pt x="443931" y="1001078"/>
                      <a:pt x="428691" y="1082040"/>
                      <a:pt x="424881" y="1163003"/>
                    </a:cubicBezTo>
                    <a:cubicBezTo>
                      <a:pt x="419166" y="1201103"/>
                      <a:pt x="416308" y="1240155"/>
                      <a:pt x="415356" y="1278255"/>
                    </a:cubicBezTo>
                    <a:cubicBezTo>
                      <a:pt x="415356" y="1288733"/>
                      <a:pt x="416308" y="1297305"/>
                      <a:pt x="423929" y="1303973"/>
                    </a:cubicBezTo>
                    <a:cubicBezTo>
                      <a:pt x="421071" y="1334453"/>
                      <a:pt x="419166" y="1364933"/>
                      <a:pt x="416308" y="1394460"/>
                    </a:cubicBezTo>
                    <a:cubicBezTo>
                      <a:pt x="409641" y="1470660"/>
                      <a:pt x="402021" y="1546860"/>
                      <a:pt x="394401" y="1622108"/>
                    </a:cubicBezTo>
                    <a:cubicBezTo>
                      <a:pt x="390591" y="1624965"/>
                      <a:pt x="386781" y="1628775"/>
                      <a:pt x="382971" y="1631633"/>
                    </a:cubicBezTo>
                    <a:cubicBezTo>
                      <a:pt x="369636" y="1674495"/>
                      <a:pt x="369636" y="1718310"/>
                      <a:pt x="364874" y="1762125"/>
                    </a:cubicBezTo>
                    <a:cubicBezTo>
                      <a:pt x="362016" y="1785938"/>
                      <a:pt x="361063" y="1810703"/>
                      <a:pt x="350586" y="1832610"/>
                    </a:cubicBezTo>
                    <a:cubicBezTo>
                      <a:pt x="347729" y="1844993"/>
                      <a:pt x="339156" y="1846898"/>
                      <a:pt x="327726" y="1846898"/>
                    </a:cubicBezTo>
                    <a:cubicBezTo>
                      <a:pt x="253431" y="1844993"/>
                      <a:pt x="180088" y="1849755"/>
                      <a:pt x="105794" y="1844993"/>
                    </a:cubicBezTo>
                    <a:cubicBezTo>
                      <a:pt x="77219" y="1843088"/>
                      <a:pt x="47691" y="1844040"/>
                      <a:pt x="18163" y="1844993"/>
                    </a:cubicBezTo>
                    <a:cubicBezTo>
                      <a:pt x="9591" y="1844993"/>
                      <a:pt x="1019" y="1846898"/>
                      <a:pt x="66" y="1855470"/>
                    </a:cubicBezTo>
                    <a:cubicBezTo>
                      <a:pt x="-887" y="1864043"/>
                      <a:pt x="8638" y="1864995"/>
                      <a:pt x="15306" y="1866900"/>
                    </a:cubicBezTo>
                    <a:cubicBezTo>
                      <a:pt x="32451" y="1872615"/>
                      <a:pt x="51501" y="1871663"/>
                      <a:pt x="68646" y="1875473"/>
                    </a:cubicBezTo>
                    <a:cubicBezTo>
                      <a:pt x="71504" y="1874520"/>
                      <a:pt x="75313" y="1874520"/>
                      <a:pt x="78171" y="1873568"/>
                    </a:cubicBezTo>
                    <a:cubicBezTo>
                      <a:pt x="104841" y="1888808"/>
                      <a:pt x="133416" y="1897380"/>
                      <a:pt x="163896" y="1898333"/>
                    </a:cubicBezTo>
                    <a:cubicBezTo>
                      <a:pt x="183899" y="1896428"/>
                      <a:pt x="201044" y="1909763"/>
                      <a:pt x="221046" y="1909763"/>
                    </a:cubicBezTo>
                    <a:cubicBezTo>
                      <a:pt x="266766" y="1910715"/>
                      <a:pt x="310581" y="1918335"/>
                      <a:pt x="353444" y="1933575"/>
                    </a:cubicBezTo>
                    <a:cubicBezTo>
                      <a:pt x="349633" y="1937385"/>
                      <a:pt x="347729" y="1943100"/>
                      <a:pt x="346776" y="1948815"/>
                    </a:cubicBezTo>
                    <a:cubicBezTo>
                      <a:pt x="342013" y="2005965"/>
                      <a:pt x="327726" y="2063115"/>
                      <a:pt x="335346" y="2121218"/>
                    </a:cubicBezTo>
                    <a:cubicBezTo>
                      <a:pt x="335346" y="2124075"/>
                      <a:pt x="336299" y="2126933"/>
                      <a:pt x="337251" y="2129790"/>
                    </a:cubicBezTo>
                    <a:cubicBezTo>
                      <a:pt x="366779" y="2146935"/>
                      <a:pt x="400116" y="2145983"/>
                      <a:pt x="428691" y="2151698"/>
                    </a:cubicBezTo>
                    <a:cubicBezTo>
                      <a:pt x="396306" y="2149793"/>
                      <a:pt x="359158" y="2142173"/>
                      <a:pt x="329631" y="2169795"/>
                    </a:cubicBezTo>
                    <a:cubicBezTo>
                      <a:pt x="324869" y="2183130"/>
                      <a:pt x="322011" y="2197418"/>
                      <a:pt x="320106" y="2210753"/>
                    </a:cubicBezTo>
                    <a:cubicBezTo>
                      <a:pt x="318201" y="2230755"/>
                      <a:pt x="314391" y="2251710"/>
                      <a:pt x="313438" y="2271713"/>
                    </a:cubicBezTo>
                    <a:cubicBezTo>
                      <a:pt x="310581" y="2299335"/>
                      <a:pt x="306771" y="2326005"/>
                      <a:pt x="305819" y="2353628"/>
                    </a:cubicBezTo>
                    <a:cubicBezTo>
                      <a:pt x="306771" y="2356485"/>
                      <a:pt x="306771" y="2358390"/>
                      <a:pt x="307724" y="2361248"/>
                    </a:cubicBezTo>
                    <a:cubicBezTo>
                      <a:pt x="302008" y="2367915"/>
                      <a:pt x="301056" y="2377440"/>
                      <a:pt x="301056" y="2387918"/>
                    </a:cubicBezTo>
                    <a:cubicBezTo>
                      <a:pt x="298199" y="2449830"/>
                      <a:pt x="291531" y="2510790"/>
                      <a:pt x="282958" y="2572703"/>
                    </a:cubicBezTo>
                    <a:cubicBezTo>
                      <a:pt x="277244" y="2615565"/>
                      <a:pt x="280101" y="2659380"/>
                      <a:pt x="265813" y="2701290"/>
                    </a:cubicBezTo>
                    <a:cubicBezTo>
                      <a:pt x="261051" y="2715578"/>
                      <a:pt x="259146" y="2729865"/>
                      <a:pt x="261051" y="2745105"/>
                    </a:cubicBezTo>
                    <a:cubicBezTo>
                      <a:pt x="265813" y="2756535"/>
                      <a:pt x="279149" y="2764155"/>
                      <a:pt x="271529" y="2779395"/>
                    </a:cubicBezTo>
                    <a:cubicBezTo>
                      <a:pt x="270576" y="2797493"/>
                      <a:pt x="270576" y="2815590"/>
                      <a:pt x="268671" y="2833688"/>
                    </a:cubicBezTo>
                    <a:cubicBezTo>
                      <a:pt x="257241" y="2948940"/>
                      <a:pt x="245811" y="3065145"/>
                      <a:pt x="233429" y="3180398"/>
                    </a:cubicBezTo>
                    <a:cubicBezTo>
                      <a:pt x="224856" y="3189923"/>
                      <a:pt x="218188" y="3199448"/>
                      <a:pt x="217236" y="3211830"/>
                    </a:cubicBezTo>
                    <a:cubicBezTo>
                      <a:pt x="215331" y="3246120"/>
                      <a:pt x="209616" y="3279458"/>
                      <a:pt x="206758" y="3312795"/>
                    </a:cubicBezTo>
                    <a:cubicBezTo>
                      <a:pt x="204854" y="3329940"/>
                      <a:pt x="203901" y="3348038"/>
                      <a:pt x="214379" y="3363278"/>
                    </a:cubicBezTo>
                    <a:cubicBezTo>
                      <a:pt x="208663" y="3415665"/>
                      <a:pt x="203901" y="3468053"/>
                      <a:pt x="198186" y="3520440"/>
                    </a:cubicBezTo>
                    <a:cubicBezTo>
                      <a:pt x="280101" y="3484245"/>
                      <a:pt x="361063" y="3448050"/>
                      <a:pt x="442979" y="3411855"/>
                    </a:cubicBezTo>
                    <a:cubicBezTo>
                      <a:pt x="450599" y="3408998"/>
                      <a:pt x="453456" y="3403283"/>
                      <a:pt x="454408" y="3395663"/>
                    </a:cubicBezTo>
                    <a:cubicBezTo>
                      <a:pt x="477269" y="3276600"/>
                      <a:pt x="492508" y="3155633"/>
                      <a:pt x="496319" y="3034665"/>
                    </a:cubicBezTo>
                    <a:cubicBezTo>
                      <a:pt x="502986" y="3014663"/>
                      <a:pt x="502033" y="2993708"/>
                      <a:pt x="503938" y="2972753"/>
                    </a:cubicBezTo>
                    <a:cubicBezTo>
                      <a:pt x="519179" y="2825115"/>
                      <a:pt x="534419" y="2676525"/>
                      <a:pt x="549658" y="2528888"/>
                    </a:cubicBezTo>
                    <a:cubicBezTo>
                      <a:pt x="562994" y="2398395"/>
                      <a:pt x="576329" y="2266950"/>
                      <a:pt x="589663" y="2136458"/>
                    </a:cubicBezTo>
                    <a:cubicBezTo>
                      <a:pt x="596331" y="2073593"/>
                      <a:pt x="601094" y="2009775"/>
                      <a:pt x="606808" y="1946910"/>
                    </a:cubicBezTo>
                    <a:cubicBezTo>
                      <a:pt x="614429" y="1915478"/>
                      <a:pt x="602999" y="1894523"/>
                      <a:pt x="568708" y="1884045"/>
                    </a:cubicBezTo>
                    <a:cubicBezTo>
                      <a:pt x="581091" y="1876425"/>
                      <a:pt x="588711" y="1871663"/>
                      <a:pt x="596331" y="1867853"/>
                    </a:cubicBezTo>
                    <a:cubicBezTo>
                      <a:pt x="621096" y="1858328"/>
                      <a:pt x="633479" y="1844993"/>
                      <a:pt x="635383" y="1814513"/>
                    </a:cubicBezTo>
                    <a:cubicBezTo>
                      <a:pt x="642051" y="1703070"/>
                      <a:pt x="652529" y="1592580"/>
                      <a:pt x="662054" y="1481138"/>
                    </a:cubicBezTo>
                    <a:cubicBezTo>
                      <a:pt x="673483" y="1340168"/>
                      <a:pt x="684913" y="1200150"/>
                      <a:pt x="697296" y="1059180"/>
                    </a:cubicBezTo>
                    <a:cubicBezTo>
                      <a:pt x="708726" y="922020"/>
                      <a:pt x="720156" y="784860"/>
                      <a:pt x="730633" y="647700"/>
                    </a:cubicBezTo>
                    <a:cubicBezTo>
                      <a:pt x="738254" y="552450"/>
                      <a:pt x="745874" y="457200"/>
                      <a:pt x="753494" y="360998"/>
                    </a:cubicBezTo>
                    <a:cubicBezTo>
                      <a:pt x="754446" y="353378"/>
                      <a:pt x="754446" y="345758"/>
                      <a:pt x="755399" y="338138"/>
                    </a:cubicBezTo>
                    <a:cubicBezTo>
                      <a:pt x="759208" y="281940"/>
                      <a:pt x="759208" y="281940"/>
                      <a:pt x="703011" y="266700"/>
                    </a:cubicBezTo>
                    <a:cubicBezTo>
                      <a:pt x="720156" y="247650"/>
                      <a:pt x="744921" y="245745"/>
                      <a:pt x="766829" y="236220"/>
                    </a:cubicBezTo>
                    <a:cubicBezTo>
                      <a:pt x="783974" y="229553"/>
                      <a:pt x="789688" y="220028"/>
                      <a:pt x="791594" y="201930"/>
                    </a:cubicBezTo>
                    <a:cubicBezTo>
                      <a:pt x="797308" y="140970"/>
                      <a:pt x="800166" y="80963"/>
                      <a:pt x="811596" y="20955"/>
                    </a:cubicBezTo>
                    <a:cubicBezTo>
                      <a:pt x="811596" y="14288"/>
                      <a:pt x="811596" y="6668"/>
                      <a:pt x="811596" y="0"/>
                    </a:cubicBezTo>
                    <a:cubicBezTo>
                      <a:pt x="741111" y="10478"/>
                      <a:pt x="672531" y="19050"/>
                      <a:pt x="604904" y="2857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A2CBF3E1-447D-44F2-8AB2-7C4310C65B45}"/>
                  </a:ext>
                </a:extLst>
              </p:cNvPr>
              <p:cNvSpPr/>
              <p:nvPr/>
            </p:nvSpPr>
            <p:spPr>
              <a:xfrm>
                <a:off x="3183256" y="107168"/>
                <a:ext cx="5562602" cy="3838574"/>
              </a:xfrm>
              <a:custGeom>
                <a:avLst/>
                <a:gdLst>
                  <a:gd name="connsiteX0" fmla="*/ 5568315 w 5562600"/>
                  <a:gd name="connsiteY0" fmla="*/ 409088 h 3838575"/>
                  <a:gd name="connsiteX1" fmla="*/ 5542598 w 5562600"/>
                  <a:gd name="connsiteY1" fmla="*/ 376703 h 3838575"/>
                  <a:gd name="connsiteX2" fmla="*/ 5491163 w 5562600"/>
                  <a:gd name="connsiteY2" fmla="*/ 371940 h 3838575"/>
                  <a:gd name="connsiteX3" fmla="*/ 5420678 w 5562600"/>
                  <a:gd name="connsiteY3" fmla="*/ 370988 h 3838575"/>
                  <a:gd name="connsiteX4" fmla="*/ 4935855 w 5562600"/>
                  <a:gd name="connsiteY4" fmla="*/ 340508 h 3838575"/>
                  <a:gd name="connsiteX5" fmla="*/ 4620578 w 5562600"/>
                  <a:gd name="connsiteY5" fmla="*/ 317648 h 3838575"/>
                  <a:gd name="connsiteX6" fmla="*/ 4230053 w 5562600"/>
                  <a:gd name="connsiteY6" fmla="*/ 282405 h 3838575"/>
                  <a:gd name="connsiteX7" fmla="*/ 3914775 w 5562600"/>
                  <a:gd name="connsiteY7" fmla="*/ 259545 h 3838575"/>
                  <a:gd name="connsiteX8" fmla="*/ 3487103 w 5562600"/>
                  <a:gd name="connsiteY8" fmla="*/ 229065 h 3838575"/>
                  <a:gd name="connsiteX9" fmla="*/ 3171825 w 5562600"/>
                  <a:gd name="connsiteY9" fmla="*/ 207158 h 3838575"/>
                  <a:gd name="connsiteX10" fmla="*/ 2749868 w 5562600"/>
                  <a:gd name="connsiteY10" fmla="*/ 176678 h 3838575"/>
                  <a:gd name="connsiteX11" fmla="*/ 2452688 w 5562600"/>
                  <a:gd name="connsiteY11" fmla="*/ 154770 h 3838575"/>
                  <a:gd name="connsiteX12" fmla="*/ 2059305 w 5562600"/>
                  <a:gd name="connsiteY12" fmla="*/ 125243 h 3838575"/>
                  <a:gd name="connsiteX13" fmla="*/ 1738313 w 5562600"/>
                  <a:gd name="connsiteY13" fmla="*/ 103335 h 3838575"/>
                  <a:gd name="connsiteX14" fmla="*/ 1340168 w 5562600"/>
                  <a:gd name="connsiteY14" fmla="*/ 73808 h 3838575"/>
                  <a:gd name="connsiteX15" fmla="*/ 1011555 w 5562600"/>
                  <a:gd name="connsiteY15" fmla="*/ 50948 h 3838575"/>
                  <a:gd name="connsiteX16" fmla="*/ 526733 w 5562600"/>
                  <a:gd name="connsiteY16" fmla="*/ 14753 h 3838575"/>
                  <a:gd name="connsiteX17" fmla="*/ 370523 w 5562600"/>
                  <a:gd name="connsiteY17" fmla="*/ 465 h 3838575"/>
                  <a:gd name="connsiteX18" fmla="*/ 341948 w 5562600"/>
                  <a:gd name="connsiteY18" fmla="*/ 27135 h 3838575"/>
                  <a:gd name="connsiteX19" fmla="*/ 322898 w 5562600"/>
                  <a:gd name="connsiteY19" fmla="*/ 212873 h 3838575"/>
                  <a:gd name="connsiteX20" fmla="*/ 307658 w 5562600"/>
                  <a:gd name="connsiteY20" fmla="*/ 392895 h 3838575"/>
                  <a:gd name="connsiteX21" fmla="*/ 307658 w 5562600"/>
                  <a:gd name="connsiteY21" fmla="*/ 392895 h 3838575"/>
                  <a:gd name="connsiteX22" fmla="*/ 307658 w 5562600"/>
                  <a:gd name="connsiteY22" fmla="*/ 403373 h 3838575"/>
                  <a:gd name="connsiteX23" fmla="*/ 307658 w 5562600"/>
                  <a:gd name="connsiteY23" fmla="*/ 403373 h 3838575"/>
                  <a:gd name="connsiteX24" fmla="*/ 307658 w 5562600"/>
                  <a:gd name="connsiteY24" fmla="*/ 403373 h 3838575"/>
                  <a:gd name="connsiteX25" fmla="*/ 295275 w 5562600"/>
                  <a:gd name="connsiteY25" fmla="*/ 496718 h 3838575"/>
                  <a:gd name="connsiteX26" fmla="*/ 295275 w 5562600"/>
                  <a:gd name="connsiteY26" fmla="*/ 496718 h 3838575"/>
                  <a:gd name="connsiteX27" fmla="*/ 294323 w 5562600"/>
                  <a:gd name="connsiteY27" fmla="*/ 540533 h 3838575"/>
                  <a:gd name="connsiteX28" fmla="*/ 281940 w 5562600"/>
                  <a:gd name="connsiteY28" fmla="*/ 649118 h 3838575"/>
                  <a:gd name="connsiteX29" fmla="*/ 275273 w 5562600"/>
                  <a:gd name="connsiteY29" fmla="*/ 711983 h 3838575"/>
                  <a:gd name="connsiteX30" fmla="*/ 263843 w 5562600"/>
                  <a:gd name="connsiteY30" fmla="*/ 842475 h 3838575"/>
                  <a:gd name="connsiteX31" fmla="*/ 263843 w 5562600"/>
                  <a:gd name="connsiteY31" fmla="*/ 842475 h 3838575"/>
                  <a:gd name="connsiteX32" fmla="*/ 254318 w 5562600"/>
                  <a:gd name="connsiteY32" fmla="*/ 926295 h 3838575"/>
                  <a:gd name="connsiteX33" fmla="*/ 249555 w 5562600"/>
                  <a:gd name="connsiteY33" fmla="*/ 949155 h 3838575"/>
                  <a:gd name="connsiteX34" fmla="*/ 216218 w 5562600"/>
                  <a:gd name="connsiteY34" fmla="*/ 1287293 h 3838575"/>
                  <a:gd name="connsiteX35" fmla="*/ 177165 w 5562600"/>
                  <a:gd name="connsiteY35" fmla="*/ 1669245 h 3838575"/>
                  <a:gd name="connsiteX36" fmla="*/ 176213 w 5562600"/>
                  <a:gd name="connsiteY36" fmla="*/ 1685438 h 3838575"/>
                  <a:gd name="connsiteX37" fmla="*/ 165735 w 5562600"/>
                  <a:gd name="connsiteY37" fmla="*/ 1821645 h 3838575"/>
                  <a:gd name="connsiteX38" fmla="*/ 165735 w 5562600"/>
                  <a:gd name="connsiteY38" fmla="*/ 1821645 h 3838575"/>
                  <a:gd name="connsiteX39" fmla="*/ 149543 w 5562600"/>
                  <a:gd name="connsiteY39" fmla="*/ 1936898 h 3838575"/>
                  <a:gd name="connsiteX40" fmla="*/ 149543 w 5562600"/>
                  <a:gd name="connsiteY40" fmla="*/ 1936898 h 3838575"/>
                  <a:gd name="connsiteX41" fmla="*/ 150495 w 5562600"/>
                  <a:gd name="connsiteY41" fmla="*/ 1962615 h 3838575"/>
                  <a:gd name="connsiteX42" fmla="*/ 113348 w 5562600"/>
                  <a:gd name="connsiteY42" fmla="*/ 2318850 h 3838575"/>
                  <a:gd name="connsiteX43" fmla="*/ 113348 w 5562600"/>
                  <a:gd name="connsiteY43" fmla="*/ 2318850 h 3838575"/>
                  <a:gd name="connsiteX44" fmla="*/ 113348 w 5562600"/>
                  <a:gd name="connsiteY44" fmla="*/ 2318850 h 3838575"/>
                  <a:gd name="connsiteX45" fmla="*/ 91440 w 5562600"/>
                  <a:gd name="connsiteY45" fmla="*/ 2538878 h 3838575"/>
                  <a:gd name="connsiteX46" fmla="*/ 91440 w 5562600"/>
                  <a:gd name="connsiteY46" fmla="*/ 2538878 h 3838575"/>
                  <a:gd name="connsiteX47" fmla="*/ 76200 w 5562600"/>
                  <a:gd name="connsiteY47" fmla="*/ 2700803 h 3838575"/>
                  <a:gd name="connsiteX48" fmla="*/ 76200 w 5562600"/>
                  <a:gd name="connsiteY48" fmla="*/ 2700803 h 3838575"/>
                  <a:gd name="connsiteX49" fmla="*/ 76200 w 5562600"/>
                  <a:gd name="connsiteY49" fmla="*/ 2700803 h 3838575"/>
                  <a:gd name="connsiteX50" fmla="*/ 62865 w 5562600"/>
                  <a:gd name="connsiteY50" fmla="*/ 2817008 h 3838575"/>
                  <a:gd name="connsiteX51" fmla="*/ 79058 w 5562600"/>
                  <a:gd name="connsiteY51" fmla="*/ 2840820 h 3838575"/>
                  <a:gd name="connsiteX52" fmla="*/ 179070 w 5562600"/>
                  <a:gd name="connsiteY52" fmla="*/ 2857965 h 3838575"/>
                  <a:gd name="connsiteX53" fmla="*/ 179070 w 5562600"/>
                  <a:gd name="connsiteY53" fmla="*/ 2857965 h 3838575"/>
                  <a:gd name="connsiteX54" fmla="*/ 200978 w 5562600"/>
                  <a:gd name="connsiteY54" fmla="*/ 2877015 h 3838575"/>
                  <a:gd name="connsiteX55" fmla="*/ 311468 w 5562600"/>
                  <a:gd name="connsiteY55" fmla="*/ 2904638 h 3838575"/>
                  <a:gd name="connsiteX56" fmla="*/ 355283 w 5562600"/>
                  <a:gd name="connsiteY56" fmla="*/ 2909401 h 3838575"/>
                  <a:gd name="connsiteX57" fmla="*/ 529590 w 5562600"/>
                  <a:gd name="connsiteY57" fmla="*/ 2941785 h 3838575"/>
                  <a:gd name="connsiteX58" fmla="*/ 523875 w 5562600"/>
                  <a:gd name="connsiteY58" fmla="*/ 2940833 h 3838575"/>
                  <a:gd name="connsiteX59" fmla="*/ 367665 w 5562600"/>
                  <a:gd name="connsiteY59" fmla="*/ 2937023 h 3838575"/>
                  <a:gd name="connsiteX60" fmla="*/ 65723 w 5562600"/>
                  <a:gd name="connsiteY60" fmla="*/ 2925593 h 3838575"/>
                  <a:gd name="connsiteX61" fmla="*/ 31433 w 5562600"/>
                  <a:gd name="connsiteY61" fmla="*/ 2967503 h 3838575"/>
                  <a:gd name="connsiteX62" fmla="*/ 10478 w 5562600"/>
                  <a:gd name="connsiteY62" fmla="*/ 3200865 h 3838575"/>
                  <a:gd name="connsiteX63" fmla="*/ 0 w 5562600"/>
                  <a:gd name="connsiteY63" fmla="*/ 3370410 h 3838575"/>
                  <a:gd name="connsiteX64" fmla="*/ 0 w 5562600"/>
                  <a:gd name="connsiteY64" fmla="*/ 3396128 h 3838575"/>
                  <a:gd name="connsiteX65" fmla="*/ 161925 w 5562600"/>
                  <a:gd name="connsiteY65" fmla="*/ 3411368 h 3838575"/>
                  <a:gd name="connsiteX66" fmla="*/ 165735 w 5562600"/>
                  <a:gd name="connsiteY66" fmla="*/ 3409463 h 3838575"/>
                  <a:gd name="connsiteX67" fmla="*/ 161925 w 5562600"/>
                  <a:gd name="connsiteY67" fmla="*/ 3411368 h 3838575"/>
                  <a:gd name="connsiteX68" fmla="*/ 211455 w 5562600"/>
                  <a:gd name="connsiteY68" fmla="*/ 3417083 h 3838575"/>
                  <a:gd name="connsiteX69" fmla="*/ 515303 w 5562600"/>
                  <a:gd name="connsiteY69" fmla="*/ 3445658 h 3838575"/>
                  <a:gd name="connsiteX70" fmla="*/ 832485 w 5562600"/>
                  <a:gd name="connsiteY70" fmla="*/ 3475185 h 3838575"/>
                  <a:gd name="connsiteX71" fmla="*/ 1107758 w 5562600"/>
                  <a:gd name="connsiteY71" fmla="*/ 3498998 h 3838575"/>
                  <a:gd name="connsiteX72" fmla="*/ 1339215 w 5562600"/>
                  <a:gd name="connsiteY72" fmla="*/ 3516143 h 3838575"/>
                  <a:gd name="connsiteX73" fmla="*/ 1339215 w 5562600"/>
                  <a:gd name="connsiteY73" fmla="*/ 3516143 h 3838575"/>
                  <a:gd name="connsiteX74" fmla="*/ 1339215 w 5562600"/>
                  <a:gd name="connsiteY74" fmla="*/ 3516143 h 3838575"/>
                  <a:gd name="connsiteX75" fmla="*/ 1616393 w 5562600"/>
                  <a:gd name="connsiteY75" fmla="*/ 3538051 h 3838575"/>
                  <a:gd name="connsiteX76" fmla="*/ 1600200 w 5562600"/>
                  <a:gd name="connsiteY76" fmla="*/ 3511380 h 3838575"/>
                  <a:gd name="connsiteX77" fmla="*/ 1529715 w 5562600"/>
                  <a:gd name="connsiteY77" fmla="*/ 3482805 h 3838575"/>
                  <a:gd name="connsiteX78" fmla="*/ 1112520 w 5562600"/>
                  <a:gd name="connsiteY78" fmla="*/ 3352313 h 3838575"/>
                  <a:gd name="connsiteX79" fmla="*/ 885825 w 5562600"/>
                  <a:gd name="connsiteY79" fmla="*/ 3342788 h 3838575"/>
                  <a:gd name="connsiteX80" fmla="*/ 1124903 w 5562600"/>
                  <a:gd name="connsiteY80" fmla="*/ 3334215 h 3838575"/>
                  <a:gd name="connsiteX81" fmla="*/ 1363028 w 5562600"/>
                  <a:gd name="connsiteY81" fmla="*/ 3362790 h 3838575"/>
                  <a:gd name="connsiteX82" fmla="*/ 1525905 w 5562600"/>
                  <a:gd name="connsiteY82" fmla="*/ 3417083 h 3838575"/>
                  <a:gd name="connsiteX83" fmla="*/ 1626870 w 5562600"/>
                  <a:gd name="connsiteY83" fmla="*/ 3476138 h 3838575"/>
                  <a:gd name="connsiteX84" fmla="*/ 1840230 w 5562600"/>
                  <a:gd name="connsiteY84" fmla="*/ 3557101 h 3838575"/>
                  <a:gd name="connsiteX85" fmla="*/ 2080260 w 5562600"/>
                  <a:gd name="connsiteY85" fmla="*/ 3574245 h 3838575"/>
                  <a:gd name="connsiteX86" fmla="*/ 2080260 w 5562600"/>
                  <a:gd name="connsiteY86" fmla="*/ 3574245 h 3838575"/>
                  <a:gd name="connsiteX87" fmla="*/ 2092643 w 5562600"/>
                  <a:gd name="connsiteY87" fmla="*/ 3579008 h 3838575"/>
                  <a:gd name="connsiteX88" fmla="*/ 2114550 w 5562600"/>
                  <a:gd name="connsiteY88" fmla="*/ 3590438 h 3838575"/>
                  <a:gd name="connsiteX89" fmla="*/ 2403158 w 5562600"/>
                  <a:gd name="connsiteY89" fmla="*/ 3612345 h 3838575"/>
                  <a:gd name="connsiteX90" fmla="*/ 2585085 w 5562600"/>
                  <a:gd name="connsiteY90" fmla="*/ 3626633 h 3838575"/>
                  <a:gd name="connsiteX91" fmla="*/ 2785110 w 5562600"/>
                  <a:gd name="connsiteY91" fmla="*/ 3643778 h 3838575"/>
                  <a:gd name="connsiteX92" fmla="*/ 3120390 w 5562600"/>
                  <a:gd name="connsiteY92" fmla="*/ 3672353 h 3838575"/>
                  <a:gd name="connsiteX93" fmla="*/ 3139440 w 5562600"/>
                  <a:gd name="connsiteY93" fmla="*/ 3672353 h 3838575"/>
                  <a:gd name="connsiteX94" fmla="*/ 3498533 w 5562600"/>
                  <a:gd name="connsiteY94" fmla="*/ 3703785 h 3838575"/>
                  <a:gd name="connsiteX95" fmla="*/ 3524250 w 5562600"/>
                  <a:gd name="connsiteY95" fmla="*/ 3694260 h 3838575"/>
                  <a:gd name="connsiteX96" fmla="*/ 3578543 w 5562600"/>
                  <a:gd name="connsiteY96" fmla="*/ 3697118 h 3838575"/>
                  <a:gd name="connsiteX97" fmla="*/ 3790950 w 5562600"/>
                  <a:gd name="connsiteY97" fmla="*/ 3714263 h 3838575"/>
                  <a:gd name="connsiteX98" fmla="*/ 3790950 w 5562600"/>
                  <a:gd name="connsiteY98" fmla="*/ 3714263 h 3838575"/>
                  <a:gd name="connsiteX99" fmla="*/ 3923348 w 5562600"/>
                  <a:gd name="connsiteY99" fmla="*/ 3725693 h 3838575"/>
                  <a:gd name="connsiteX100" fmla="*/ 4278630 w 5562600"/>
                  <a:gd name="connsiteY100" fmla="*/ 3759030 h 3838575"/>
                  <a:gd name="connsiteX101" fmla="*/ 4639628 w 5562600"/>
                  <a:gd name="connsiteY101" fmla="*/ 3793320 h 3838575"/>
                  <a:gd name="connsiteX102" fmla="*/ 4994910 w 5562600"/>
                  <a:gd name="connsiteY102" fmla="*/ 3826658 h 3838575"/>
                  <a:gd name="connsiteX103" fmla="*/ 5213033 w 5562600"/>
                  <a:gd name="connsiteY103" fmla="*/ 3845708 h 3838575"/>
                  <a:gd name="connsiteX104" fmla="*/ 5233035 w 5562600"/>
                  <a:gd name="connsiteY104" fmla="*/ 3790463 h 3838575"/>
                  <a:gd name="connsiteX105" fmla="*/ 5235893 w 5562600"/>
                  <a:gd name="connsiteY105" fmla="*/ 3687593 h 3838575"/>
                  <a:gd name="connsiteX106" fmla="*/ 5230178 w 5562600"/>
                  <a:gd name="connsiteY106" fmla="*/ 3682830 h 3838575"/>
                  <a:gd name="connsiteX107" fmla="*/ 5248275 w 5562600"/>
                  <a:gd name="connsiteY107" fmla="*/ 3512333 h 3838575"/>
                  <a:gd name="connsiteX108" fmla="*/ 5255895 w 5562600"/>
                  <a:gd name="connsiteY108" fmla="*/ 3507570 h 3838575"/>
                  <a:gd name="connsiteX109" fmla="*/ 5270183 w 5562600"/>
                  <a:gd name="connsiteY109" fmla="*/ 3420893 h 3838575"/>
                  <a:gd name="connsiteX110" fmla="*/ 5299710 w 5562600"/>
                  <a:gd name="connsiteY110" fmla="*/ 3102758 h 3838575"/>
                  <a:gd name="connsiteX111" fmla="*/ 5291138 w 5562600"/>
                  <a:gd name="connsiteY111" fmla="*/ 3087518 h 3838575"/>
                  <a:gd name="connsiteX112" fmla="*/ 5291138 w 5562600"/>
                  <a:gd name="connsiteY112" fmla="*/ 3070373 h 3838575"/>
                  <a:gd name="connsiteX113" fmla="*/ 5293043 w 5562600"/>
                  <a:gd name="connsiteY113" fmla="*/ 3034178 h 3838575"/>
                  <a:gd name="connsiteX114" fmla="*/ 5318760 w 5562600"/>
                  <a:gd name="connsiteY114" fmla="*/ 2832248 h 3838575"/>
                  <a:gd name="connsiteX115" fmla="*/ 5334953 w 5562600"/>
                  <a:gd name="connsiteY115" fmla="*/ 2678895 h 3838575"/>
                  <a:gd name="connsiteX116" fmla="*/ 5339715 w 5562600"/>
                  <a:gd name="connsiteY116" fmla="*/ 2595076 h 3838575"/>
                  <a:gd name="connsiteX117" fmla="*/ 5339715 w 5562600"/>
                  <a:gd name="connsiteY117" fmla="*/ 2595076 h 3838575"/>
                  <a:gd name="connsiteX118" fmla="*/ 5349240 w 5562600"/>
                  <a:gd name="connsiteY118" fmla="*/ 2537926 h 3838575"/>
                  <a:gd name="connsiteX119" fmla="*/ 5349240 w 5562600"/>
                  <a:gd name="connsiteY119" fmla="*/ 2537926 h 3838575"/>
                  <a:gd name="connsiteX120" fmla="*/ 5354955 w 5562600"/>
                  <a:gd name="connsiteY120" fmla="*/ 2495063 h 3838575"/>
                  <a:gd name="connsiteX121" fmla="*/ 5360670 w 5562600"/>
                  <a:gd name="connsiteY121" fmla="*/ 2454105 h 3838575"/>
                  <a:gd name="connsiteX122" fmla="*/ 5359718 w 5562600"/>
                  <a:gd name="connsiteY122" fmla="*/ 2448390 h 3838575"/>
                  <a:gd name="connsiteX123" fmla="*/ 5359718 w 5562600"/>
                  <a:gd name="connsiteY123" fmla="*/ 2448390 h 3838575"/>
                  <a:gd name="connsiteX124" fmla="*/ 5359718 w 5562600"/>
                  <a:gd name="connsiteY124" fmla="*/ 2448390 h 3838575"/>
                  <a:gd name="connsiteX125" fmla="*/ 5376863 w 5562600"/>
                  <a:gd name="connsiteY125" fmla="*/ 2260748 h 3838575"/>
                  <a:gd name="connsiteX126" fmla="*/ 5360670 w 5562600"/>
                  <a:gd name="connsiteY126" fmla="*/ 2238840 h 3838575"/>
                  <a:gd name="connsiteX127" fmla="*/ 5239703 w 5562600"/>
                  <a:gd name="connsiteY127" fmla="*/ 2219790 h 3838575"/>
                  <a:gd name="connsiteX128" fmla="*/ 5183505 w 5562600"/>
                  <a:gd name="connsiteY128" fmla="*/ 2213123 h 3838575"/>
                  <a:gd name="connsiteX129" fmla="*/ 5182553 w 5562600"/>
                  <a:gd name="connsiteY129" fmla="*/ 2210265 h 3838575"/>
                  <a:gd name="connsiteX130" fmla="*/ 5083493 w 5562600"/>
                  <a:gd name="connsiteY130" fmla="*/ 2193120 h 3838575"/>
                  <a:gd name="connsiteX131" fmla="*/ 5025390 w 5562600"/>
                  <a:gd name="connsiteY131" fmla="*/ 2180738 h 3838575"/>
                  <a:gd name="connsiteX132" fmla="*/ 5053013 w 5562600"/>
                  <a:gd name="connsiteY132" fmla="*/ 2178833 h 3838575"/>
                  <a:gd name="connsiteX133" fmla="*/ 5352098 w 5562600"/>
                  <a:gd name="connsiteY133" fmla="*/ 2183595 h 3838575"/>
                  <a:gd name="connsiteX134" fmla="*/ 5381625 w 5562600"/>
                  <a:gd name="connsiteY134" fmla="*/ 2162640 h 3838575"/>
                  <a:gd name="connsiteX135" fmla="*/ 5381625 w 5562600"/>
                  <a:gd name="connsiteY135" fmla="*/ 2162640 h 3838575"/>
                  <a:gd name="connsiteX136" fmla="*/ 5391150 w 5562600"/>
                  <a:gd name="connsiteY136" fmla="*/ 2098823 h 3838575"/>
                  <a:gd name="connsiteX137" fmla="*/ 5407343 w 5562600"/>
                  <a:gd name="connsiteY137" fmla="*/ 1962615 h 3838575"/>
                  <a:gd name="connsiteX138" fmla="*/ 5423535 w 5562600"/>
                  <a:gd name="connsiteY138" fmla="*/ 1917848 h 3838575"/>
                  <a:gd name="connsiteX139" fmla="*/ 5449253 w 5562600"/>
                  <a:gd name="connsiteY139" fmla="*/ 1654005 h 3838575"/>
                  <a:gd name="connsiteX140" fmla="*/ 5439728 w 5562600"/>
                  <a:gd name="connsiteY140" fmla="*/ 1623525 h 3838575"/>
                  <a:gd name="connsiteX141" fmla="*/ 5437823 w 5562600"/>
                  <a:gd name="connsiteY141" fmla="*/ 1622573 h 3838575"/>
                  <a:gd name="connsiteX142" fmla="*/ 5448300 w 5562600"/>
                  <a:gd name="connsiteY142" fmla="*/ 1487318 h 3838575"/>
                  <a:gd name="connsiteX143" fmla="*/ 5448300 w 5562600"/>
                  <a:gd name="connsiteY143" fmla="*/ 1487318 h 3838575"/>
                  <a:gd name="connsiteX144" fmla="*/ 5452110 w 5562600"/>
                  <a:gd name="connsiteY144" fmla="*/ 1474935 h 3838575"/>
                  <a:gd name="connsiteX145" fmla="*/ 5478780 w 5562600"/>
                  <a:gd name="connsiteY145" fmla="*/ 1214903 h 3838575"/>
                  <a:gd name="connsiteX146" fmla="*/ 5466398 w 5562600"/>
                  <a:gd name="connsiteY146" fmla="*/ 1213950 h 3838575"/>
                  <a:gd name="connsiteX147" fmla="*/ 5455920 w 5562600"/>
                  <a:gd name="connsiteY147" fmla="*/ 1216808 h 3838575"/>
                  <a:gd name="connsiteX148" fmla="*/ 5461635 w 5562600"/>
                  <a:gd name="connsiteY148" fmla="*/ 1160610 h 3838575"/>
                  <a:gd name="connsiteX149" fmla="*/ 5461635 w 5562600"/>
                  <a:gd name="connsiteY149" fmla="*/ 1169183 h 3838575"/>
                  <a:gd name="connsiteX150" fmla="*/ 5463540 w 5562600"/>
                  <a:gd name="connsiteY150" fmla="*/ 1190138 h 3838575"/>
                  <a:gd name="connsiteX151" fmla="*/ 5486400 w 5562600"/>
                  <a:gd name="connsiteY151" fmla="*/ 1195853 h 3838575"/>
                  <a:gd name="connsiteX152" fmla="*/ 5494973 w 5562600"/>
                  <a:gd name="connsiteY152" fmla="*/ 1058693 h 3838575"/>
                  <a:gd name="connsiteX153" fmla="*/ 5504498 w 5562600"/>
                  <a:gd name="connsiteY153" fmla="*/ 950108 h 3838575"/>
                  <a:gd name="connsiteX154" fmla="*/ 5531168 w 5562600"/>
                  <a:gd name="connsiteY154" fmla="*/ 707220 h 3838575"/>
                  <a:gd name="connsiteX155" fmla="*/ 5512118 w 5562600"/>
                  <a:gd name="connsiteY155" fmla="*/ 671978 h 3838575"/>
                  <a:gd name="connsiteX156" fmla="*/ 5414963 w 5562600"/>
                  <a:gd name="connsiteY156" fmla="*/ 661500 h 3838575"/>
                  <a:gd name="connsiteX157" fmla="*/ 5334953 w 5562600"/>
                  <a:gd name="connsiteY157" fmla="*/ 656738 h 3838575"/>
                  <a:gd name="connsiteX158" fmla="*/ 5245418 w 5562600"/>
                  <a:gd name="connsiteY158" fmla="*/ 657690 h 3838575"/>
                  <a:gd name="connsiteX159" fmla="*/ 5229225 w 5562600"/>
                  <a:gd name="connsiteY159" fmla="*/ 656738 h 3838575"/>
                  <a:gd name="connsiteX160" fmla="*/ 5303520 w 5562600"/>
                  <a:gd name="connsiteY160" fmla="*/ 657690 h 3838575"/>
                  <a:gd name="connsiteX161" fmla="*/ 5327333 w 5562600"/>
                  <a:gd name="connsiteY161" fmla="*/ 650070 h 3838575"/>
                  <a:gd name="connsiteX162" fmla="*/ 5312093 w 5562600"/>
                  <a:gd name="connsiteY162" fmla="*/ 645308 h 3838575"/>
                  <a:gd name="connsiteX163" fmla="*/ 5295900 w 5562600"/>
                  <a:gd name="connsiteY163" fmla="*/ 631020 h 3838575"/>
                  <a:gd name="connsiteX164" fmla="*/ 5269230 w 5562600"/>
                  <a:gd name="connsiteY164" fmla="*/ 629115 h 3838575"/>
                  <a:gd name="connsiteX165" fmla="*/ 5531168 w 5562600"/>
                  <a:gd name="connsiteY165" fmla="*/ 615780 h 3838575"/>
                  <a:gd name="connsiteX166" fmla="*/ 5541645 w 5562600"/>
                  <a:gd name="connsiteY166" fmla="*/ 614828 h 3838575"/>
                  <a:gd name="connsiteX167" fmla="*/ 5547360 w 5562600"/>
                  <a:gd name="connsiteY167" fmla="*/ 557678 h 3838575"/>
                  <a:gd name="connsiteX168" fmla="*/ 5556885 w 5562600"/>
                  <a:gd name="connsiteY168" fmla="*/ 458618 h 3838575"/>
                  <a:gd name="connsiteX169" fmla="*/ 5556885 w 5562600"/>
                  <a:gd name="connsiteY169" fmla="*/ 458618 h 3838575"/>
                  <a:gd name="connsiteX170" fmla="*/ 5556885 w 5562600"/>
                  <a:gd name="connsiteY170" fmla="*/ 458618 h 3838575"/>
                  <a:gd name="connsiteX171" fmla="*/ 5568315 w 5562600"/>
                  <a:gd name="connsiteY171" fmla="*/ 409088 h 3838575"/>
                  <a:gd name="connsiteX172" fmla="*/ 5173028 w 5562600"/>
                  <a:gd name="connsiteY172" fmla="*/ 653880 h 3838575"/>
                  <a:gd name="connsiteX173" fmla="*/ 5173028 w 5562600"/>
                  <a:gd name="connsiteY173" fmla="*/ 653880 h 3838575"/>
                  <a:gd name="connsiteX174" fmla="*/ 5185410 w 5562600"/>
                  <a:gd name="connsiteY174" fmla="*/ 653880 h 3838575"/>
                  <a:gd name="connsiteX175" fmla="*/ 5173028 w 5562600"/>
                  <a:gd name="connsiteY175" fmla="*/ 653880 h 3838575"/>
                  <a:gd name="connsiteX176" fmla="*/ 686753 w 5562600"/>
                  <a:gd name="connsiteY176" fmla="*/ 1644480 h 3838575"/>
                  <a:gd name="connsiteX177" fmla="*/ 685800 w 5562600"/>
                  <a:gd name="connsiteY177" fmla="*/ 1651148 h 3838575"/>
                  <a:gd name="connsiteX178" fmla="*/ 666750 w 5562600"/>
                  <a:gd name="connsiteY178" fmla="*/ 1647338 h 3838575"/>
                  <a:gd name="connsiteX179" fmla="*/ 665798 w 5562600"/>
                  <a:gd name="connsiteY179" fmla="*/ 1645433 h 3838575"/>
                  <a:gd name="connsiteX180" fmla="*/ 686753 w 5562600"/>
                  <a:gd name="connsiteY180" fmla="*/ 1644480 h 383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5562600" h="3838575">
                    <a:moveTo>
                      <a:pt x="5568315" y="409088"/>
                    </a:moveTo>
                    <a:cubicBezTo>
                      <a:pt x="5572125" y="388133"/>
                      <a:pt x="5566410" y="376703"/>
                      <a:pt x="5542598" y="376703"/>
                    </a:cubicBezTo>
                    <a:cubicBezTo>
                      <a:pt x="5525453" y="376703"/>
                      <a:pt x="5508308" y="373845"/>
                      <a:pt x="5491163" y="371940"/>
                    </a:cubicBezTo>
                    <a:cubicBezTo>
                      <a:pt x="5467350" y="371940"/>
                      <a:pt x="5444490" y="371940"/>
                      <a:pt x="5420678" y="370988"/>
                    </a:cubicBezTo>
                    <a:cubicBezTo>
                      <a:pt x="5258753" y="361463"/>
                      <a:pt x="5097780" y="350985"/>
                      <a:pt x="4935855" y="340508"/>
                    </a:cubicBezTo>
                    <a:cubicBezTo>
                      <a:pt x="4831080" y="333840"/>
                      <a:pt x="4725353" y="327173"/>
                      <a:pt x="4620578" y="317648"/>
                    </a:cubicBezTo>
                    <a:cubicBezTo>
                      <a:pt x="4490085" y="307170"/>
                      <a:pt x="4360545" y="293835"/>
                      <a:pt x="4230053" y="282405"/>
                    </a:cubicBezTo>
                    <a:cubicBezTo>
                      <a:pt x="4125278" y="273833"/>
                      <a:pt x="4019550" y="267165"/>
                      <a:pt x="3914775" y="259545"/>
                    </a:cubicBezTo>
                    <a:cubicBezTo>
                      <a:pt x="3771900" y="249068"/>
                      <a:pt x="3629978" y="239543"/>
                      <a:pt x="3487103" y="229065"/>
                    </a:cubicBezTo>
                    <a:cubicBezTo>
                      <a:pt x="3382328" y="221445"/>
                      <a:pt x="3276600" y="214778"/>
                      <a:pt x="3171825" y="207158"/>
                    </a:cubicBezTo>
                    <a:cubicBezTo>
                      <a:pt x="3030855" y="196680"/>
                      <a:pt x="2890838" y="187155"/>
                      <a:pt x="2749868" y="176678"/>
                    </a:cubicBezTo>
                    <a:cubicBezTo>
                      <a:pt x="2650808" y="169058"/>
                      <a:pt x="2551748" y="162390"/>
                      <a:pt x="2452688" y="154770"/>
                    </a:cubicBezTo>
                    <a:cubicBezTo>
                      <a:pt x="2321243" y="145245"/>
                      <a:pt x="2190750" y="134768"/>
                      <a:pt x="2059305" y="125243"/>
                    </a:cubicBezTo>
                    <a:cubicBezTo>
                      <a:pt x="1952625" y="117623"/>
                      <a:pt x="1845945" y="110955"/>
                      <a:pt x="1738313" y="103335"/>
                    </a:cubicBezTo>
                    <a:cubicBezTo>
                      <a:pt x="1604963" y="93810"/>
                      <a:pt x="1472565" y="83333"/>
                      <a:pt x="1340168" y="73808"/>
                    </a:cubicBezTo>
                    <a:cubicBezTo>
                      <a:pt x="1230630" y="66188"/>
                      <a:pt x="1121093" y="58568"/>
                      <a:pt x="1011555" y="50948"/>
                    </a:cubicBezTo>
                    <a:cubicBezTo>
                      <a:pt x="849630" y="39518"/>
                      <a:pt x="688658" y="28088"/>
                      <a:pt x="526733" y="14753"/>
                    </a:cubicBezTo>
                    <a:cubicBezTo>
                      <a:pt x="474345" y="10943"/>
                      <a:pt x="421958" y="11895"/>
                      <a:pt x="370523" y="465"/>
                    </a:cubicBezTo>
                    <a:cubicBezTo>
                      <a:pt x="349568" y="-2392"/>
                      <a:pt x="343853" y="8085"/>
                      <a:pt x="341948" y="27135"/>
                    </a:cubicBezTo>
                    <a:cubicBezTo>
                      <a:pt x="336233" y="89048"/>
                      <a:pt x="328613" y="150960"/>
                      <a:pt x="322898" y="212873"/>
                    </a:cubicBezTo>
                    <a:cubicBezTo>
                      <a:pt x="317183" y="273833"/>
                      <a:pt x="312420" y="332888"/>
                      <a:pt x="307658" y="392895"/>
                    </a:cubicBezTo>
                    <a:cubicBezTo>
                      <a:pt x="307658" y="392895"/>
                      <a:pt x="307658" y="392895"/>
                      <a:pt x="307658" y="392895"/>
                    </a:cubicBezTo>
                    <a:cubicBezTo>
                      <a:pt x="307658" y="396705"/>
                      <a:pt x="307658" y="399563"/>
                      <a:pt x="307658" y="403373"/>
                    </a:cubicBezTo>
                    <a:cubicBezTo>
                      <a:pt x="307658" y="403373"/>
                      <a:pt x="307658" y="403373"/>
                      <a:pt x="307658" y="403373"/>
                    </a:cubicBezTo>
                    <a:lnTo>
                      <a:pt x="307658" y="403373"/>
                    </a:lnTo>
                    <a:cubicBezTo>
                      <a:pt x="299085" y="433853"/>
                      <a:pt x="298133" y="465285"/>
                      <a:pt x="295275" y="496718"/>
                    </a:cubicBezTo>
                    <a:cubicBezTo>
                      <a:pt x="295275" y="496718"/>
                      <a:pt x="295275" y="496718"/>
                      <a:pt x="295275" y="496718"/>
                    </a:cubicBezTo>
                    <a:cubicBezTo>
                      <a:pt x="295275" y="511005"/>
                      <a:pt x="295275" y="526245"/>
                      <a:pt x="294323" y="540533"/>
                    </a:cubicBezTo>
                    <a:cubicBezTo>
                      <a:pt x="290513" y="576728"/>
                      <a:pt x="285750" y="612923"/>
                      <a:pt x="281940" y="649118"/>
                    </a:cubicBezTo>
                    <a:cubicBezTo>
                      <a:pt x="280035" y="670073"/>
                      <a:pt x="277178" y="691028"/>
                      <a:pt x="275273" y="711983"/>
                    </a:cubicBezTo>
                    <a:cubicBezTo>
                      <a:pt x="271463" y="755798"/>
                      <a:pt x="272415" y="799613"/>
                      <a:pt x="263843" y="842475"/>
                    </a:cubicBezTo>
                    <a:cubicBezTo>
                      <a:pt x="263843" y="842475"/>
                      <a:pt x="263843" y="842475"/>
                      <a:pt x="263843" y="842475"/>
                    </a:cubicBezTo>
                    <a:cubicBezTo>
                      <a:pt x="250508" y="869145"/>
                      <a:pt x="255270" y="898673"/>
                      <a:pt x="254318" y="926295"/>
                    </a:cubicBezTo>
                    <a:cubicBezTo>
                      <a:pt x="252413" y="933915"/>
                      <a:pt x="250508" y="941535"/>
                      <a:pt x="249555" y="949155"/>
                    </a:cubicBezTo>
                    <a:cubicBezTo>
                      <a:pt x="238125" y="1061550"/>
                      <a:pt x="227648" y="1174898"/>
                      <a:pt x="216218" y="1287293"/>
                    </a:cubicBezTo>
                    <a:cubicBezTo>
                      <a:pt x="203835" y="1414928"/>
                      <a:pt x="190500" y="1541610"/>
                      <a:pt x="177165" y="1669245"/>
                    </a:cubicBezTo>
                    <a:cubicBezTo>
                      <a:pt x="177165" y="1674960"/>
                      <a:pt x="176213" y="1679723"/>
                      <a:pt x="176213" y="1685438"/>
                    </a:cubicBezTo>
                    <a:cubicBezTo>
                      <a:pt x="172403" y="1731158"/>
                      <a:pt x="169545" y="1775925"/>
                      <a:pt x="165735" y="1821645"/>
                    </a:cubicBezTo>
                    <a:cubicBezTo>
                      <a:pt x="165735" y="1821645"/>
                      <a:pt x="165735" y="1821645"/>
                      <a:pt x="165735" y="1821645"/>
                    </a:cubicBezTo>
                    <a:cubicBezTo>
                      <a:pt x="159068" y="1859745"/>
                      <a:pt x="152400" y="1897845"/>
                      <a:pt x="149543" y="1936898"/>
                    </a:cubicBezTo>
                    <a:cubicBezTo>
                      <a:pt x="149543" y="1936898"/>
                      <a:pt x="149543" y="1936898"/>
                      <a:pt x="149543" y="1936898"/>
                    </a:cubicBezTo>
                    <a:cubicBezTo>
                      <a:pt x="152400" y="1945470"/>
                      <a:pt x="151448" y="1954043"/>
                      <a:pt x="150495" y="1962615"/>
                    </a:cubicBezTo>
                    <a:cubicBezTo>
                      <a:pt x="138113" y="2081678"/>
                      <a:pt x="125730" y="2199788"/>
                      <a:pt x="113348" y="2318850"/>
                    </a:cubicBezTo>
                    <a:cubicBezTo>
                      <a:pt x="113348" y="2318850"/>
                      <a:pt x="113348" y="2318850"/>
                      <a:pt x="113348" y="2318850"/>
                    </a:cubicBezTo>
                    <a:cubicBezTo>
                      <a:pt x="113348" y="2318850"/>
                      <a:pt x="113348" y="2318850"/>
                      <a:pt x="113348" y="2318850"/>
                    </a:cubicBezTo>
                    <a:cubicBezTo>
                      <a:pt x="105728" y="2392193"/>
                      <a:pt x="95250" y="2465535"/>
                      <a:pt x="91440" y="2538878"/>
                    </a:cubicBezTo>
                    <a:cubicBezTo>
                      <a:pt x="91440" y="2538878"/>
                      <a:pt x="91440" y="2538878"/>
                      <a:pt x="91440" y="2538878"/>
                    </a:cubicBezTo>
                    <a:cubicBezTo>
                      <a:pt x="86678" y="2593170"/>
                      <a:pt x="80963" y="2646510"/>
                      <a:pt x="76200" y="2700803"/>
                    </a:cubicBezTo>
                    <a:cubicBezTo>
                      <a:pt x="76200" y="2700803"/>
                      <a:pt x="76200" y="2700803"/>
                      <a:pt x="76200" y="2700803"/>
                    </a:cubicBezTo>
                    <a:cubicBezTo>
                      <a:pt x="76200" y="2700803"/>
                      <a:pt x="76200" y="2700803"/>
                      <a:pt x="76200" y="2700803"/>
                    </a:cubicBezTo>
                    <a:cubicBezTo>
                      <a:pt x="71438" y="2739855"/>
                      <a:pt x="67628" y="2778908"/>
                      <a:pt x="62865" y="2817008"/>
                    </a:cubicBezTo>
                    <a:cubicBezTo>
                      <a:pt x="60960" y="2832248"/>
                      <a:pt x="66675" y="2837963"/>
                      <a:pt x="79058" y="2840820"/>
                    </a:cubicBezTo>
                    <a:cubicBezTo>
                      <a:pt x="112395" y="2846535"/>
                      <a:pt x="145733" y="2852251"/>
                      <a:pt x="179070" y="2857965"/>
                    </a:cubicBezTo>
                    <a:cubicBezTo>
                      <a:pt x="179070" y="2857965"/>
                      <a:pt x="179070" y="2857965"/>
                      <a:pt x="179070" y="2857965"/>
                    </a:cubicBezTo>
                    <a:cubicBezTo>
                      <a:pt x="176213" y="2873205"/>
                      <a:pt x="191453" y="2874158"/>
                      <a:pt x="200978" y="2877015"/>
                    </a:cubicBezTo>
                    <a:cubicBezTo>
                      <a:pt x="237173" y="2889398"/>
                      <a:pt x="278130" y="2883683"/>
                      <a:pt x="311468" y="2904638"/>
                    </a:cubicBezTo>
                    <a:cubicBezTo>
                      <a:pt x="326708" y="2904638"/>
                      <a:pt x="340995" y="2906543"/>
                      <a:pt x="355283" y="2909401"/>
                    </a:cubicBezTo>
                    <a:cubicBezTo>
                      <a:pt x="413385" y="2920830"/>
                      <a:pt x="470535" y="2933213"/>
                      <a:pt x="529590" y="2941785"/>
                    </a:cubicBezTo>
                    <a:cubicBezTo>
                      <a:pt x="527685" y="2941785"/>
                      <a:pt x="525780" y="2941785"/>
                      <a:pt x="523875" y="2940833"/>
                    </a:cubicBezTo>
                    <a:cubicBezTo>
                      <a:pt x="471488" y="2936070"/>
                      <a:pt x="420053" y="2942738"/>
                      <a:pt x="367665" y="2937023"/>
                    </a:cubicBezTo>
                    <a:cubicBezTo>
                      <a:pt x="267653" y="2926545"/>
                      <a:pt x="165735" y="2937976"/>
                      <a:pt x="65723" y="2925593"/>
                    </a:cubicBezTo>
                    <a:cubicBezTo>
                      <a:pt x="40958" y="2928451"/>
                      <a:pt x="33338" y="2946548"/>
                      <a:pt x="31433" y="2967503"/>
                    </a:cubicBezTo>
                    <a:cubicBezTo>
                      <a:pt x="24765" y="3045608"/>
                      <a:pt x="14288" y="3122760"/>
                      <a:pt x="10478" y="3200865"/>
                    </a:cubicBezTo>
                    <a:cubicBezTo>
                      <a:pt x="8573" y="3257063"/>
                      <a:pt x="6667" y="3314213"/>
                      <a:pt x="0" y="3370410"/>
                    </a:cubicBezTo>
                    <a:cubicBezTo>
                      <a:pt x="0" y="3378983"/>
                      <a:pt x="0" y="3387555"/>
                      <a:pt x="0" y="3396128"/>
                    </a:cubicBezTo>
                    <a:cubicBezTo>
                      <a:pt x="54293" y="3400890"/>
                      <a:pt x="108585" y="3406605"/>
                      <a:pt x="161925" y="3411368"/>
                    </a:cubicBezTo>
                    <a:cubicBezTo>
                      <a:pt x="162878" y="3410415"/>
                      <a:pt x="163830" y="3410415"/>
                      <a:pt x="165735" y="3409463"/>
                    </a:cubicBezTo>
                    <a:cubicBezTo>
                      <a:pt x="164783" y="3410415"/>
                      <a:pt x="163830" y="3410415"/>
                      <a:pt x="161925" y="3411368"/>
                    </a:cubicBezTo>
                    <a:cubicBezTo>
                      <a:pt x="178118" y="3413273"/>
                      <a:pt x="194310" y="3416130"/>
                      <a:pt x="211455" y="3417083"/>
                    </a:cubicBezTo>
                    <a:cubicBezTo>
                      <a:pt x="312420" y="3426608"/>
                      <a:pt x="414338" y="3436133"/>
                      <a:pt x="515303" y="3445658"/>
                    </a:cubicBezTo>
                    <a:cubicBezTo>
                      <a:pt x="621030" y="3455183"/>
                      <a:pt x="726758" y="3465660"/>
                      <a:pt x="832485" y="3475185"/>
                    </a:cubicBezTo>
                    <a:cubicBezTo>
                      <a:pt x="923925" y="3483758"/>
                      <a:pt x="1016318" y="3492330"/>
                      <a:pt x="1107758" y="3498998"/>
                    </a:cubicBezTo>
                    <a:cubicBezTo>
                      <a:pt x="1184910" y="3504713"/>
                      <a:pt x="1262063" y="3515190"/>
                      <a:pt x="1339215" y="3516143"/>
                    </a:cubicBezTo>
                    <a:cubicBezTo>
                      <a:pt x="1339215" y="3516143"/>
                      <a:pt x="1339215" y="3516143"/>
                      <a:pt x="1339215" y="3516143"/>
                    </a:cubicBezTo>
                    <a:cubicBezTo>
                      <a:pt x="1339215" y="3516143"/>
                      <a:pt x="1339215" y="3516143"/>
                      <a:pt x="1339215" y="3516143"/>
                    </a:cubicBezTo>
                    <a:cubicBezTo>
                      <a:pt x="1431608" y="3524715"/>
                      <a:pt x="1524000" y="3534240"/>
                      <a:pt x="1616393" y="3538051"/>
                    </a:cubicBezTo>
                    <a:cubicBezTo>
                      <a:pt x="1623060" y="3521858"/>
                      <a:pt x="1611630" y="3516143"/>
                      <a:pt x="1600200" y="3511380"/>
                    </a:cubicBezTo>
                    <a:cubicBezTo>
                      <a:pt x="1577340" y="3500903"/>
                      <a:pt x="1553528" y="3491378"/>
                      <a:pt x="1529715" y="3482805"/>
                    </a:cubicBezTo>
                    <a:cubicBezTo>
                      <a:pt x="1392555" y="3432323"/>
                      <a:pt x="1263015" y="3362790"/>
                      <a:pt x="1112520" y="3352313"/>
                    </a:cubicBezTo>
                    <a:cubicBezTo>
                      <a:pt x="1029653" y="3346598"/>
                      <a:pt x="946785" y="3338026"/>
                      <a:pt x="885825" y="3342788"/>
                    </a:cubicBezTo>
                    <a:cubicBezTo>
                      <a:pt x="950595" y="3331358"/>
                      <a:pt x="1038225" y="3332310"/>
                      <a:pt x="1124903" y="3334215"/>
                    </a:cubicBezTo>
                    <a:cubicBezTo>
                      <a:pt x="1204913" y="3336120"/>
                      <a:pt x="1284923" y="3344693"/>
                      <a:pt x="1363028" y="3362790"/>
                    </a:cubicBezTo>
                    <a:cubicBezTo>
                      <a:pt x="1419225" y="3375173"/>
                      <a:pt x="1475423" y="3385651"/>
                      <a:pt x="1525905" y="3417083"/>
                    </a:cubicBezTo>
                    <a:cubicBezTo>
                      <a:pt x="1559243" y="3438038"/>
                      <a:pt x="1595438" y="3453278"/>
                      <a:pt x="1626870" y="3476138"/>
                    </a:cubicBezTo>
                    <a:cubicBezTo>
                      <a:pt x="1691640" y="3521858"/>
                      <a:pt x="1769745" y="3528526"/>
                      <a:pt x="1840230" y="3557101"/>
                    </a:cubicBezTo>
                    <a:cubicBezTo>
                      <a:pt x="1920240" y="3565673"/>
                      <a:pt x="2000250" y="3570435"/>
                      <a:pt x="2080260" y="3574245"/>
                    </a:cubicBezTo>
                    <a:cubicBezTo>
                      <a:pt x="2080260" y="3574245"/>
                      <a:pt x="2080260" y="3574245"/>
                      <a:pt x="2080260" y="3574245"/>
                    </a:cubicBezTo>
                    <a:cubicBezTo>
                      <a:pt x="2084070" y="3576151"/>
                      <a:pt x="2087880" y="3577103"/>
                      <a:pt x="2092643" y="3579008"/>
                    </a:cubicBezTo>
                    <a:cubicBezTo>
                      <a:pt x="2098358" y="3586628"/>
                      <a:pt x="2105978" y="3590438"/>
                      <a:pt x="2114550" y="3590438"/>
                    </a:cubicBezTo>
                    <a:cubicBezTo>
                      <a:pt x="2210753" y="3599010"/>
                      <a:pt x="2306955" y="3605678"/>
                      <a:pt x="2403158" y="3612345"/>
                    </a:cubicBezTo>
                    <a:cubicBezTo>
                      <a:pt x="2464118" y="3616155"/>
                      <a:pt x="2525078" y="3621870"/>
                      <a:pt x="2585085" y="3626633"/>
                    </a:cubicBezTo>
                    <a:cubicBezTo>
                      <a:pt x="2651760" y="3632348"/>
                      <a:pt x="2718435" y="3638063"/>
                      <a:pt x="2785110" y="3643778"/>
                    </a:cubicBezTo>
                    <a:cubicBezTo>
                      <a:pt x="2896553" y="3653303"/>
                      <a:pt x="3008948" y="3659970"/>
                      <a:pt x="3120390" y="3672353"/>
                    </a:cubicBezTo>
                    <a:cubicBezTo>
                      <a:pt x="3127058" y="3672353"/>
                      <a:pt x="3132773" y="3672353"/>
                      <a:pt x="3139440" y="3672353"/>
                    </a:cubicBezTo>
                    <a:cubicBezTo>
                      <a:pt x="3259455" y="3680926"/>
                      <a:pt x="3378518" y="3693308"/>
                      <a:pt x="3498533" y="3703785"/>
                    </a:cubicBezTo>
                    <a:cubicBezTo>
                      <a:pt x="3509010" y="3704738"/>
                      <a:pt x="3517583" y="3701880"/>
                      <a:pt x="3524250" y="3694260"/>
                    </a:cubicBezTo>
                    <a:cubicBezTo>
                      <a:pt x="3542348" y="3695213"/>
                      <a:pt x="3560445" y="3696165"/>
                      <a:pt x="3578543" y="3697118"/>
                    </a:cubicBezTo>
                    <a:cubicBezTo>
                      <a:pt x="3649028" y="3702833"/>
                      <a:pt x="3719513" y="3708548"/>
                      <a:pt x="3790950" y="3714263"/>
                    </a:cubicBezTo>
                    <a:cubicBezTo>
                      <a:pt x="3790950" y="3714263"/>
                      <a:pt x="3790950" y="3714263"/>
                      <a:pt x="3790950" y="3714263"/>
                    </a:cubicBezTo>
                    <a:cubicBezTo>
                      <a:pt x="3834765" y="3718073"/>
                      <a:pt x="3879533" y="3721883"/>
                      <a:pt x="3923348" y="3725693"/>
                    </a:cubicBezTo>
                    <a:cubicBezTo>
                      <a:pt x="4042410" y="3737123"/>
                      <a:pt x="4160520" y="3747601"/>
                      <a:pt x="4278630" y="3759030"/>
                    </a:cubicBezTo>
                    <a:cubicBezTo>
                      <a:pt x="4398645" y="3770460"/>
                      <a:pt x="4519613" y="3781890"/>
                      <a:pt x="4639628" y="3793320"/>
                    </a:cubicBezTo>
                    <a:cubicBezTo>
                      <a:pt x="4757738" y="3804751"/>
                      <a:pt x="4876800" y="3816180"/>
                      <a:pt x="4994910" y="3826658"/>
                    </a:cubicBezTo>
                    <a:cubicBezTo>
                      <a:pt x="5067300" y="3833326"/>
                      <a:pt x="5139690" y="3843803"/>
                      <a:pt x="5213033" y="3845708"/>
                    </a:cubicBezTo>
                    <a:cubicBezTo>
                      <a:pt x="5227320" y="3830468"/>
                      <a:pt x="5232083" y="3810465"/>
                      <a:pt x="5233035" y="3790463"/>
                    </a:cubicBezTo>
                    <a:cubicBezTo>
                      <a:pt x="5234940" y="3756173"/>
                      <a:pt x="5247323" y="3721883"/>
                      <a:pt x="5235893" y="3687593"/>
                    </a:cubicBezTo>
                    <a:cubicBezTo>
                      <a:pt x="5233988" y="3685688"/>
                      <a:pt x="5232083" y="3683783"/>
                      <a:pt x="5230178" y="3682830"/>
                    </a:cubicBezTo>
                    <a:cubicBezTo>
                      <a:pt x="5235893" y="3625680"/>
                      <a:pt x="5242560" y="3569483"/>
                      <a:pt x="5248275" y="3512333"/>
                    </a:cubicBezTo>
                    <a:cubicBezTo>
                      <a:pt x="5251133" y="3511380"/>
                      <a:pt x="5253038" y="3509476"/>
                      <a:pt x="5255895" y="3507570"/>
                    </a:cubicBezTo>
                    <a:cubicBezTo>
                      <a:pt x="5270183" y="3479948"/>
                      <a:pt x="5267325" y="3450420"/>
                      <a:pt x="5270183" y="3420893"/>
                    </a:cubicBezTo>
                    <a:cubicBezTo>
                      <a:pt x="5280660" y="3315165"/>
                      <a:pt x="5294948" y="3209438"/>
                      <a:pt x="5299710" y="3102758"/>
                    </a:cubicBezTo>
                    <a:cubicBezTo>
                      <a:pt x="5297805" y="3096090"/>
                      <a:pt x="5294948" y="3090376"/>
                      <a:pt x="5291138" y="3087518"/>
                    </a:cubicBezTo>
                    <a:cubicBezTo>
                      <a:pt x="5291138" y="3081803"/>
                      <a:pt x="5291138" y="3076088"/>
                      <a:pt x="5291138" y="3070373"/>
                    </a:cubicBezTo>
                    <a:cubicBezTo>
                      <a:pt x="5292090" y="3057990"/>
                      <a:pt x="5290185" y="3045608"/>
                      <a:pt x="5293043" y="3034178"/>
                    </a:cubicBezTo>
                    <a:cubicBezTo>
                      <a:pt x="5307330" y="2967503"/>
                      <a:pt x="5311140" y="2899876"/>
                      <a:pt x="5318760" y="2832248"/>
                    </a:cubicBezTo>
                    <a:cubicBezTo>
                      <a:pt x="5324475" y="2781765"/>
                      <a:pt x="5329238" y="2730330"/>
                      <a:pt x="5334953" y="2678895"/>
                    </a:cubicBezTo>
                    <a:cubicBezTo>
                      <a:pt x="5336858" y="2651273"/>
                      <a:pt x="5337810" y="2622698"/>
                      <a:pt x="5339715" y="2595076"/>
                    </a:cubicBezTo>
                    <a:cubicBezTo>
                      <a:pt x="5339715" y="2595076"/>
                      <a:pt x="5339715" y="2595076"/>
                      <a:pt x="5339715" y="2595076"/>
                    </a:cubicBezTo>
                    <a:cubicBezTo>
                      <a:pt x="5342573" y="2576026"/>
                      <a:pt x="5346383" y="2556976"/>
                      <a:pt x="5349240" y="2537926"/>
                    </a:cubicBezTo>
                    <a:cubicBezTo>
                      <a:pt x="5349240" y="2537926"/>
                      <a:pt x="5349240" y="2537926"/>
                      <a:pt x="5349240" y="2537926"/>
                    </a:cubicBezTo>
                    <a:cubicBezTo>
                      <a:pt x="5351145" y="2523638"/>
                      <a:pt x="5353050" y="2509351"/>
                      <a:pt x="5354955" y="2495063"/>
                    </a:cubicBezTo>
                    <a:cubicBezTo>
                      <a:pt x="5364480" y="2482680"/>
                      <a:pt x="5374005" y="2469345"/>
                      <a:pt x="5360670" y="2454105"/>
                    </a:cubicBezTo>
                    <a:cubicBezTo>
                      <a:pt x="5360670" y="2452201"/>
                      <a:pt x="5360670" y="2450295"/>
                      <a:pt x="5359718" y="2448390"/>
                    </a:cubicBezTo>
                    <a:cubicBezTo>
                      <a:pt x="5359718" y="2448390"/>
                      <a:pt x="5359718" y="2448390"/>
                      <a:pt x="5359718" y="2448390"/>
                    </a:cubicBezTo>
                    <a:cubicBezTo>
                      <a:pt x="5359718" y="2448390"/>
                      <a:pt x="5359718" y="2448390"/>
                      <a:pt x="5359718" y="2448390"/>
                    </a:cubicBezTo>
                    <a:cubicBezTo>
                      <a:pt x="5365433" y="2385525"/>
                      <a:pt x="5371148" y="2322660"/>
                      <a:pt x="5376863" y="2260748"/>
                    </a:cubicBezTo>
                    <a:cubicBezTo>
                      <a:pt x="5375910" y="2249318"/>
                      <a:pt x="5374005" y="2240745"/>
                      <a:pt x="5360670" y="2238840"/>
                    </a:cubicBezTo>
                    <a:cubicBezTo>
                      <a:pt x="5320665" y="2233125"/>
                      <a:pt x="5280660" y="2226458"/>
                      <a:pt x="5239703" y="2219790"/>
                    </a:cubicBezTo>
                    <a:cubicBezTo>
                      <a:pt x="5220653" y="2220743"/>
                      <a:pt x="5202555" y="2215980"/>
                      <a:pt x="5183505" y="2213123"/>
                    </a:cubicBezTo>
                    <a:cubicBezTo>
                      <a:pt x="5183505" y="2212170"/>
                      <a:pt x="5183505" y="2211218"/>
                      <a:pt x="5182553" y="2210265"/>
                    </a:cubicBezTo>
                    <a:cubicBezTo>
                      <a:pt x="5149215" y="2204550"/>
                      <a:pt x="5116830" y="2198835"/>
                      <a:pt x="5083493" y="2193120"/>
                    </a:cubicBezTo>
                    <a:cubicBezTo>
                      <a:pt x="5064443" y="2189310"/>
                      <a:pt x="5044440" y="2190263"/>
                      <a:pt x="5025390" y="2180738"/>
                    </a:cubicBezTo>
                    <a:cubicBezTo>
                      <a:pt x="5034915" y="2178833"/>
                      <a:pt x="5043488" y="2178833"/>
                      <a:pt x="5053013" y="2178833"/>
                    </a:cubicBezTo>
                    <a:cubicBezTo>
                      <a:pt x="5153025" y="2180738"/>
                      <a:pt x="5253038" y="2182643"/>
                      <a:pt x="5352098" y="2183595"/>
                    </a:cubicBezTo>
                    <a:cubicBezTo>
                      <a:pt x="5367338" y="2183595"/>
                      <a:pt x="5383530" y="2185500"/>
                      <a:pt x="5381625" y="2162640"/>
                    </a:cubicBezTo>
                    <a:cubicBezTo>
                      <a:pt x="5381625" y="2162640"/>
                      <a:pt x="5381625" y="2162640"/>
                      <a:pt x="5381625" y="2162640"/>
                    </a:cubicBezTo>
                    <a:cubicBezTo>
                      <a:pt x="5388293" y="2141685"/>
                      <a:pt x="5389245" y="2120730"/>
                      <a:pt x="5391150" y="2098823"/>
                    </a:cubicBezTo>
                    <a:cubicBezTo>
                      <a:pt x="5395913" y="2053103"/>
                      <a:pt x="5401628" y="2008335"/>
                      <a:pt x="5407343" y="1962615"/>
                    </a:cubicBezTo>
                    <a:cubicBezTo>
                      <a:pt x="5414963" y="1948328"/>
                      <a:pt x="5422583" y="1934040"/>
                      <a:pt x="5423535" y="1917848"/>
                    </a:cubicBezTo>
                    <a:cubicBezTo>
                      <a:pt x="5430203" y="1829265"/>
                      <a:pt x="5441633" y="1741635"/>
                      <a:pt x="5449253" y="1654005"/>
                    </a:cubicBezTo>
                    <a:cubicBezTo>
                      <a:pt x="5450205" y="1642575"/>
                      <a:pt x="5451158" y="1631145"/>
                      <a:pt x="5439728" y="1623525"/>
                    </a:cubicBezTo>
                    <a:cubicBezTo>
                      <a:pt x="5438775" y="1623525"/>
                      <a:pt x="5438775" y="1622573"/>
                      <a:pt x="5437823" y="1622573"/>
                    </a:cubicBezTo>
                    <a:cubicBezTo>
                      <a:pt x="5444490" y="1577805"/>
                      <a:pt x="5445443" y="1532085"/>
                      <a:pt x="5448300" y="1487318"/>
                    </a:cubicBezTo>
                    <a:cubicBezTo>
                      <a:pt x="5448300" y="1487318"/>
                      <a:pt x="5448300" y="1487318"/>
                      <a:pt x="5448300" y="1487318"/>
                    </a:cubicBezTo>
                    <a:cubicBezTo>
                      <a:pt x="5449253" y="1483508"/>
                      <a:pt x="5451158" y="1478745"/>
                      <a:pt x="5452110" y="1474935"/>
                    </a:cubicBezTo>
                    <a:cubicBezTo>
                      <a:pt x="5460683" y="1388258"/>
                      <a:pt x="5470208" y="1301580"/>
                      <a:pt x="5478780" y="1214903"/>
                    </a:cubicBezTo>
                    <a:cubicBezTo>
                      <a:pt x="5474970" y="1214903"/>
                      <a:pt x="5470208" y="1212998"/>
                      <a:pt x="5466398" y="1213950"/>
                    </a:cubicBezTo>
                    <a:cubicBezTo>
                      <a:pt x="5462588" y="1214903"/>
                      <a:pt x="5459730" y="1215855"/>
                      <a:pt x="5455920" y="1216808"/>
                    </a:cubicBezTo>
                    <a:lnTo>
                      <a:pt x="5461635" y="1160610"/>
                    </a:lnTo>
                    <a:cubicBezTo>
                      <a:pt x="5461635" y="1163468"/>
                      <a:pt x="5461635" y="1166325"/>
                      <a:pt x="5461635" y="1169183"/>
                    </a:cubicBezTo>
                    <a:cubicBezTo>
                      <a:pt x="5462588" y="1175850"/>
                      <a:pt x="5461635" y="1183470"/>
                      <a:pt x="5463540" y="1190138"/>
                    </a:cubicBezTo>
                    <a:cubicBezTo>
                      <a:pt x="5468303" y="1201568"/>
                      <a:pt x="5475923" y="1207283"/>
                      <a:pt x="5486400" y="1195853"/>
                    </a:cubicBezTo>
                    <a:cubicBezTo>
                      <a:pt x="5495925" y="1150133"/>
                      <a:pt x="5496878" y="1104413"/>
                      <a:pt x="5494973" y="1058693"/>
                    </a:cubicBezTo>
                    <a:cubicBezTo>
                      <a:pt x="5497830" y="1022498"/>
                      <a:pt x="5500688" y="986303"/>
                      <a:pt x="5504498" y="950108"/>
                    </a:cubicBezTo>
                    <a:cubicBezTo>
                      <a:pt x="5513070" y="869145"/>
                      <a:pt x="5522595" y="788183"/>
                      <a:pt x="5531168" y="707220"/>
                    </a:cubicBezTo>
                    <a:cubicBezTo>
                      <a:pt x="5528310" y="693885"/>
                      <a:pt x="5535930" y="673883"/>
                      <a:pt x="5512118" y="671978"/>
                    </a:cubicBezTo>
                    <a:cubicBezTo>
                      <a:pt x="5479733" y="668168"/>
                      <a:pt x="5447348" y="664358"/>
                      <a:pt x="5414963" y="661500"/>
                    </a:cubicBezTo>
                    <a:cubicBezTo>
                      <a:pt x="5388293" y="666263"/>
                      <a:pt x="5361623" y="653880"/>
                      <a:pt x="5334953" y="656738"/>
                    </a:cubicBezTo>
                    <a:cubicBezTo>
                      <a:pt x="5305425" y="659595"/>
                      <a:pt x="5274945" y="658643"/>
                      <a:pt x="5245418" y="657690"/>
                    </a:cubicBezTo>
                    <a:cubicBezTo>
                      <a:pt x="5239703" y="657690"/>
                      <a:pt x="5234940" y="657690"/>
                      <a:pt x="5229225" y="656738"/>
                    </a:cubicBezTo>
                    <a:cubicBezTo>
                      <a:pt x="5253990" y="656738"/>
                      <a:pt x="5278755" y="657690"/>
                      <a:pt x="5303520" y="657690"/>
                    </a:cubicBezTo>
                    <a:cubicBezTo>
                      <a:pt x="5313045" y="657690"/>
                      <a:pt x="5321618" y="659595"/>
                      <a:pt x="5327333" y="650070"/>
                    </a:cubicBezTo>
                    <a:cubicBezTo>
                      <a:pt x="5322570" y="648165"/>
                      <a:pt x="5316855" y="647213"/>
                      <a:pt x="5312093" y="645308"/>
                    </a:cubicBezTo>
                    <a:cubicBezTo>
                      <a:pt x="5309235" y="637688"/>
                      <a:pt x="5304473" y="631020"/>
                      <a:pt x="5295900" y="631020"/>
                    </a:cubicBezTo>
                    <a:cubicBezTo>
                      <a:pt x="5287328" y="631020"/>
                      <a:pt x="5277803" y="630068"/>
                      <a:pt x="5269230" y="629115"/>
                    </a:cubicBezTo>
                    <a:cubicBezTo>
                      <a:pt x="5355908" y="634830"/>
                      <a:pt x="5443538" y="621495"/>
                      <a:pt x="5531168" y="615780"/>
                    </a:cubicBezTo>
                    <a:cubicBezTo>
                      <a:pt x="5534978" y="615780"/>
                      <a:pt x="5537835" y="614828"/>
                      <a:pt x="5541645" y="614828"/>
                    </a:cubicBezTo>
                    <a:cubicBezTo>
                      <a:pt x="5545455" y="595778"/>
                      <a:pt x="5548313" y="576728"/>
                      <a:pt x="5547360" y="557678"/>
                    </a:cubicBezTo>
                    <a:cubicBezTo>
                      <a:pt x="5550218" y="524340"/>
                      <a:pt x="5554028" y="491003"/>
                      <a:pt x="5556885" y="458618"/>
                    </a:cubicBezTo>
                    <a:cubicBezTo>
                      <a:pt x="5556885" y="458618"/>
                      <a:pt x="5556885" y="458618"/>
                      <a:pt x="5556885" y="458618"/>
                    </a:cubicBezTo>
                    <a:cubicBezTo>
                      <a:pt x="5556885" y="458618"/>
                      <a:pt x="5556885" y="458618"/>
                      <a:pt x="5556885" y="458618"/>
                    </a:cubicBezTo>
                    <a:cubicBezTo>
                      <a:pt x="5564505" y="439568"/>
                      <a:pt x="5565458" y="424328"/>
                      <a:pt x="5568315" y="409088"/>
                    </a:cubicBezTo>
                    <a:close/>
                    <a:moveTo>
                      <a:pt x="5173028" y="653880"/>
                    </a:moveTo>
                    <a:lnTo>
                      <a:pt x="5173028" y="653880"/>
                    </a:lnTo>
                    <a:cubicBezTo>
                      <a:pt x="5176838" y="653880"/>
                      <a:pt x="5181600" y="653880"/>
                      <a:pt x="5185410" y="653880"/>
                    </a:cubicBezTo>
                    <a:cubicBezTo>
                      <a:pt x="5180648" y="653880"/>
                      <a:pt x="5176838" y="653880"/>
                      <a:pt x="5173028" y="653880"/>
                    </a:cubicBezTo>
                    <a:close/>
                    <a:moveTo>
                      <a:pt x="686753" y="1644480"/>
                    </a:moveTo>
                    <a:lnTo>
                      <a:pt x="685800" y="1651148"/>
                    </a:lnTo>
                    <a:cubicBezTo>
                      <a:pt x="679133" y="1650195"/>
                      <a:pt x="673418" y="1649243"/>
                      <a:pt x="666750" y="1647338"/>
                    </a:cubicBezTo>
                    <a:cubicBezTo>
                      <a:pt x="666750" y="1646385"/>
                      <a:pt x="666750" y="1645433"/>
                      <a:pt x="665798" y="1645433"/>
                    </a:cubicBezTo>
                    <a:cubicBezTo>
                      <a:pt x="673418" y="1644480"/>
                      <a:pt x="680085" y="1644480"/>
                      <a:pt x="686753" y="164448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AAF34B08-8076-4522-AC0F-38F347A12BA1}"/>
                </a:ext>
              </a:extLst>
            </p:cNvPr>
            <p:cNvGrpSpPr/>
            <p:nvPr/>
          </p:nvGrpSpPr>
          <p:grpSpPr>
            <a:xfrm rot="199716">
              <a:off x="7666998" y="2060755"/>
              <a:ext cx="2242381" cy="1050758"/>
              <a:chOff x="384926" y="2910930"/>
              <a:chExt cx="2242381" cy="1050758"/>
            </a:xfrm>
            <a:solidFill>
              <a:schemeClr val="accent1"/>
            </a:solidFill>
          </p:grpSpPr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64068FC2-B5FE-468B-BD95-0FE2EE3783D3}"/>
                  </a:ext>
                </a:extLst>
              </p:cNvPr>
              <p:cNvSpPr/>
              <p:nvPr/>
            </p:nvSpPr>
            <p:spPr>
              <a:xfrm>
                <a:off x="2047543" y="2911057"/>
                <a:ext cx="406954" cy="1050631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9103487A-B1F9-4A0D-8DB4-96B1F795DD5B}"/>
                  </a:ext>
                </a:extLst>
              </p:cNvPr>
              <p:cNvSpPr/>
              <p:nvPr/>
            </p:nvSpPr>
            <p:spPr>
              <a:xfrm>
                <a:off x="384926" y="2928263"/>
                <a:ext cx="621638" cy="83143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D18FB271-E03E-4AC5-B1ED-683E906C314E}"/>
                  </a:ext>
                </a:extLst>
              </p:cNvPr>
              <p:cNvSpPr/>
              <p:nvPr/>
            </p:nvSpPr>
            <p:spPr>
              <a:xfrm>
                <a:off x="969486" y="2910930"/>
                <a:ext cx="432341" cy="1014916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051EBA30-62AA-4C8A-AED2-E05628254189}"/>
                  </a:ext>
                </a:extLst>
              </p:cNvPr>
              <p:cNvSpPr/>
              <p:nvPr/>
            </p:nvSpPr>
            <p:spPr>
              <a:xfrm>
                <a:off x="1288855" y="3294691"/>
                <a:ext cx="414563" cy="366799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2E6FCFE5-8129-4E39-8798-DE8E81440A68}"/>
                  </a:ext>
                </a:extLst>
              </p:cNvPr>
              <p:cNvSpPr/>
              <p:nvPr/>
            </p:nvSpPr>
            <p:spPr>
              <a:xfrm>
                <a:off x="1683161" y="3296962"/>
                <a:ext cx="335192" cy="533628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98A0B4E1-EBE1-4D50-8B5F-1C3D69A6958E}"/>
                  </a:ext>
                </a:extLst>
              </p:cNvPr>
              <p:cNvSpPr/>
              <p:nvPr/>
            </p:nvSpPr>
            <p:spPr>
              <a:xfrm>
                <a:off x="2355939" y="3299967"/>
                <a:ext cx="271368" cy="427790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oup 538">
              <a:extLst>
                <a:ext uri="{FF2B5EF4-FFF2-40B4-BE49-F238E27FC236}">
                  <a16:creationId xmlns:a16="http://schemas.microsoft.com/office/drawing/2014/main" id="{CE01C404-ADEC-4584-B427-CD18756220C2}"/>
                </a:ext>
              </a:extLst>
            </p:cNvPr>
            <p:cNvGrpSpPr/>
            <p:nvPr/>
          </p:nvGrpSpPr>
          <p:grpSpPr>
            <a:xfrm rot="718756">
              <a:off x="9943918" y="2183580"/>
              <a:ext cx="911348" cy="508044"/>
              <a:chOff x="549245" y="2294100"/>
              <a:chExt cx="1436586" cy="800846"/>
            </a:xfrm>
            <a:solidFill>
              <a:schemeClr val="accent3"/>
            </a:solidFill>
          </p:grpSpPr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01A3B87B-CB49-474F-BC10-8678E29E2C53}"/>
                  </a:ext>
                </a:extLst>
              </p:cNvPr>
              <p:cNvSpPr/>
              <p:nvPr/>
            </p:nvSpPr>
            <p:spPr>
              <a:xfrm>
                <a:off x="549245" y="2294100"/>
                <a:ext cx="414388" cy="596805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3C76BF60-D503-4D97-8551-45D63A186508}"/>
                  </a:ext>
                </a:extLst>
              </p:cNvPr>
              <p:cNvSpPr/>
              <p:nvPr/>
            </p:nvSpPr>
            <p:spPr>
              <a:xfrm>
                <a:off x="1754512" y="2579758"/>
                <a:ext cx="231319" cy="511503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7C30B7D-FE61-495D-B0F1-51DF1A3707E1}"/>
                  </a:ext>
                </a:extLst>
              </p:cNvPr>
              <p:cNvSpPr/>
              <p:nvPr/>
            </p:nvSpPr>
            <p:spPr>
              <a:xfrm>
                <a:off x="1524396" y="2581251"/>
                <a:ext cx="213220" cy="513639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C073E253-706B-4D59-BA9F-BCD7A5F5B2F0}"/>
                  </a:ext>
                </a:extLst>
              </p:cNvPr>
              <p:cNvSpPr/>
              <p:nvPr/>
            </p:nvSpPr>
            <p:spPr>
              <a:xfrm>
                <a:off x="1295012" y="2581886"/>
                <a:ext cx="214032" cy="51306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F8B06671-E373-4F6C-A6DF-1E3B35E79FE1}"/>
                  </a:ext>
                </a:extLst>
              </p:cNvPr>
              <p:cNvSpPr/>
              <p:nvPr/>
            </p:nvSpPr>
            <p:spPr>
              <a:xfrm>
                <a:off x="965670" y="2584118"/>
                <a:ext cx="313213" cy="2766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91267009-1B12-4CB5-86BD-98E5914DD52C}"/>
                </a:ext>
              </a:extLst>
            </p:cNvPr>
            <p:cNvGrpSpPr/>
            <p:nvPr/>
          </p:nvGrpSpPr>
          <p:grpSpPr>
            <a:xfrm rot="729818">
              <a:off x="8693060" y="3297272"/>
              <a:ext cx="1991148" cy="897071"/>
              <a:chOff x="2653451" y="3069943"/>
              <a:chExt cx="1991148" cy="897071"/>
            </a:xfrm>
            <a:solidFill>
              <a:schemeClr val="accent1"/>
            </a:solidFill>
          </p:grpSpPr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64991D37-43E8-47E8-B9B9-D27AE74D0F15}"/>
                  </a:ext>
                </a:extLst>
              </p:cNvPr>
              <p:cNvSpPr/>
              <p:nvPr/>
            </p:nvSpPr>
            <p:spPr>
              <a:xfrm>
                <a:off x="4189321" y="3288487"/>
                <a:ext cx="455278" cy="678527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0BC7A4DC-9896-4131-8EC9-6C20F54823C7}"/>
                  </a:ext>
                </a:extLst>
              </p:cNvPr>
              <p:cNvSpPr/>
              <p:nvPr/>
            </p:nvSpPr>
            <p:spPr>
              <a:xfrm>
                <a:off x="2653451" y="3288624"/>
                <a:ext cx="455160" cy="677414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44CA4D40-91A0-4A95-979E-2CE1BD877BCF}"/>
                  </a:ext>
                </a:extLst>
              </p:cNvPr>
              <p:cNvSpPr/>
              <p:nvPr/>
            </p:nvSpPr>
            <p:spPr>
              <a:xfrm>
                <a:off x="3864594" y="3295592"/>
                <a:ext cx="334135" cy="534005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E558C5E9-E730-420A-9801-9A4D6EF5F5ED}"/>
                  </a:ext>
                </a:extLst>
              </p:cNvPr>
              <p:cNvSpPr/>
              <p:nvPr/>
            </p:nvSpPr>
            <p:spPr>
              <a:xfrm>
                <a:off x="3295855" y="3123640"/>
                <a:ext cx="393155" cy="52353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C9F2182C-E9F8-4541-A420-51E7D0BFC327}"/>
                  </a:ext>
                </a:extLst>
              </p:cNvPr>
              <p:cNvSpPr/>
              <p:nvPr/>
            </p:nvSpPr>
            <p:spPr>
              <a:xfrm>
                <a:off x="3706186" y="3070617"/>
                <a:ext cx="169208" cy="177460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A457F31D-9E68-4903-94BA-D95D00B846A2}"/>
                  </a:ext>
                </a:extLst>
              </p:cNvPr>
              <p:cNvSpPr/>
              <p:nvPr/>
            </p:nvSpPr>
            <p:spPr>
              <a:xfrm>
                <a:off x="3095746" y="3069943"/>
                <a:ext cx="169045" cy="177508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A42668A2-18F3-493F-BAE4-5821C745031C}"/>
                  </a:ext>
                </a:extLst>
              </p:cNvPr>
              <p:cNvSpPr/>
              <p:nvPr/>
            </p:nvSpPr>
            <p:spPr>
              <a:xfrm>
                <a:off x="3118810" y="3293988"/>
                <a:ext cx="101057" cy="404048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E94A2DB2-5CAC-41DF-9A87-44C363875E03}"/>
                  </a:ext>
                </a:extLst>
              </p:cNvPr>
              <p:cNvSpPr/>
              <p:nvPr/>
            </p:nvSpPr>
            <p:spPr>
              <a:xfrm>
                <a:off x="3730877" y="3294347"/>
                <a:ext cx="101025" cy="40397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1" name="Graphic 867">
              <a:extLst>
                <a:ext uri="{FF2B5EF4-FFF2-40B4-BE49-F238E27FC236}">
                  <a16:creationId xmlns:a16="http://schemas.microsoft.com/office/drawing/2014/main" id="{7CC67F81-87A6-4251-863B-FA9205C57694}"/>
                </a:ext>
              </a:extLst>
            </p:cNvPr>
            <p:cNvSpPr/>
            <p:nvPr/>
          </p:nvSpPr>
          <p:spPr>
            <a:xfrm rot="13500000">
              <a:off x="10168156" y="2900735"/>
              <a:ext cx="549564" cy="695495"/>
            </a:xfrm>
            <a:custGeom>
              <a:avLst/>
              <a:gdLst>
                <a:gd name="connsiteX0" fmla="*/ 1977117 w 2529718"/>
                <a:gd name="connsiteY0" fmla="*/ 2175994 h 3201457"/>
                <a:gd name="connsiteX1" fmla="*/ 1951399 w 2529718"/>
                <a:gd name="connsiteY1" fmla="*/ 2150276 h 3201457"/>
                <a:gd name="connsiteX2" fmla="*/ 1971402 w 2529718"/>
                <a:gd name="connsiteY2" fmla="*/ 2131226 h 3201457"/>
                <a:gd name="connsiteX3" fmla="*/ 2079987 w 2529718"/>
                <a:gd name="connsiteY3" fmla="*/ 2115034 h 3201457"/>
                <a:gd name="connsiteX4" fmla="*/ 2126659 w 2529718"/>
                <a:gd name="connsiteY4" fmla="*/ 2105509 h 3201457"/>
                <a:gd name="connsiteX5" fmla="*/ 2108562 w 2529718"/>
                <a:gd name="connsiteY5" fmla="*/ 2064551 h 3201457"/>
                <a:gd name="connsiteX6" fmla="*/ 2019027 w 2529718"/>
                <a:gd name="connsiteY6" fmla="*/ 1946441 h 3201457"/>
                <a:gd name="connsiteX7" fmla="*/ 2045697 w 2529718"/>
                <a:gd name="connsiteY7" fmla="*/ 1942631 h 3201457"/>
                <a:gd name="connsiteX8" fmla="*/ 2088559 w 2529718"/>
                <a:gd name="connsiteY8" fmla="*/ 1929296 h 3201457"/>
                <a:gd name="connsiteX9" fmla="*/ 2065699 w 2529718"/>
                <a:gd name="connsiteY9" fmla="*/ 1892149 h 3201457"/>
                <a:gd name="connsiteX10" fmla="*/ 1877104 w 2529718"/>
                <a:gd name="connsiteY10" fmla="*/ 1652119 h 3201457"/>
                <a:gd name="connsiteX11" fmla="*/ 1877104 w 2529718"/>
                <a:gd name="connsiteY11" fmla="*/ 1632116 h 3201457"/>
                <a:gd name="connsiteX12" fmla="*/ 1881867 w 2529718"/>
                <a:gd name="connsiteY12" fmla="*/ 1593064 h 3201457"/>
                <a:gd name="connsiteX13" fmla="*/ 1799952 w 2529718"/>
                <a:gd name="connsiteY13" fmla="*/ 1514959 h 3201457"/>
                <a:gd name="connsiteX14" fmla="*/ 1753279 w 2529718"/>
                <a:gd name="connsiteY14" fmla="*/ 1458761 h 3201457"/>
                <a:gd name="connsiteX15" fmla="*/ 1718989 w 2529718"/>
                <a:gd name="connsiteY15" fmla="*/ 1380656 h 3201457"/>
                <a:gd name="connsiteX16" fmla="*/ 1770424 w 2529718"/>
                <a:gd name="connsiteY16" fmla="*/ 1441616 h 3201457"/>
                <a:gd name="connsiteX17" fmla="*/ 1770424 w 2529718"/>
                <a:gd name="connsiteY17" fmla="*/ 1441616 h 3201457"/>
                <a:gd name="connsiteX18" fmla="*/ 1770424 w 2529718"/>
                <a:gd name="connsiteY18" fmla="*/ 1441616 h 3201457"/>
                <a:gd name="connsiteX19" fmla="*/ 1872342 w 2529718"/>
                <a:gd name="connsiteY19" fmla="*/ 1518769 h 3201457"/>
                <a:gd name="connsiteX20" fmla="*/ 1918062 w 2529718"/>
                <a:gd name="connsiteY20" fmla="*/ 1533056 h 3201457"/>
                <a:gd name="connsiteX21" fmla="*/ 1906632 w 2529718"/>
                <a:gd name="connsiteY21" fmla="*/ 1483526 h 3201457"/>
                <a:gd name="connsiteX22" fmla="*/ 1908537 w 2529718"/>
                <a:gd name="connsiteY22" fmla="*/ 1472096 h 3201457"/>
                <a:gd name="connsiteX23" fmla="*/ 2098084 w 2529718"/>
                <a:gd name="connsiteY23" fmla="*/ 1517816 h 3201457"/>
                <a:gd name="connsiteX24" fmla="*/ 2092369 w 2529718"/>
                <a:gd name="connsiteY24" fmla="*/ 1503529 h 3201457"/>
                <a:gd name="connsiteX25" fmla="*/ 2062842 w 2529718"/>
                <a:gd name="connsiteY25" fmla="*/ 1454951 h 3201457"/>
                <a:gd name="connsiteX26" fmla="*/ 2116182 w 2529718"/>
                <a:gd name="connsiteY26" fmla="*/ 1465429 h 3201457"/>
                <a:gd name="connsiteX27" fmla="*/ 2188572 w 2529718"/>
                <a:gd name="connsiteY27" fmla="*/ 1502576 h 3201457"/>
                <a:gd name="connsiteX28" fmla="*/ 2311445 w 2529718"/>
                <a:gd name="connsiteY28" fmla="*/ 1498766 h 3201457"/>
                <a:gd name="connsiteX29" fmla="*/ 2372404 w 2529718"/>
                <a:gd name="connsiteY29" fmla="*/ 1479716 h 3201457"/>
                <a:gd name="connsiteX30" fmla="*/ 2454319 w 2529718"/>
                <a:gd name="connsiteY30" fmla="*/ 1455904 h 3201457"/>
                <a:gd name="connsiteX31" fmla="*/ 2529567 w 2529718"/>
                <a:gd name="connsiteY31" fmla="*/ 1420661 h 3201457"/>
                <a:gd name="connsiteX32" fmla="*/ 2469559 w 2529718"/>
                <a:gd name="connsiteY32" fmla="*/ 1358749 h 3201457"/>
                <a:gd name="connsiteX33" fmla="*/ 2471465 w 2529718"/>
                <a:gd name="connsiteY33" fmla="*/ 1329221 h 3201457"/>
                <a:gd name="connsiteX34" fmla="*/ 2467655 w 2529718"/>
                <a:gd name="connsiteY34" fmla="*/ 1284454 h 3201457"/>
                <a:gd name="connsiteX35" fmla="*/ 2401932 w 2529718"/>
                <a:gd name="connsiteY35" fmla="*/ 1257784 h 3201457"/>
                <a:gd name="connsiteX36" fmla="*/ 2377167 w 2529718"/>
                <a:gd name="connsiteY36" fmla="*/ 1247306 h 3201457"/>
                <a:gd name="connsiteX37" fmla="*/ 2336209 w 2529718"/>
                <a:gd name="connsiteY37" fmla="*/ 1207301 h 3201457"/>
                <a:gd name="connsiteX38" fmla="*/ 2352402 w 2529718"/>
                <a:gd name="connsiteY38" fmla="*/ 1197776 h 3201457"/>
                <a:gd name="connsiteX39" fmla="*/ 2400979 w 2529718"/>
                <a:gd name="connsiteY39" fmla="*/ 1177774 h 3201457"/>
                <a:gd name="connsiteX40" fmla="*/ 2359070 w 2529718"/>
                <a:gd name="connsiteY40" fmla="*/ 1137769 h 3201457"/>
                <a:gd name="connsiteX41" fmla="*/ 2271440 w 2529718"/>
                <a:gd name="connsiteY41" fmla="*/ 1079666 h 3201457"/>
                <a:gd name="connsiteX42" fmla="*/ 2293347 w 2529718"/>
                <a:gd name="connsiteY42" fmla="*/ 1070141 h 3201457"/>
                <a:gd name="connsiteX43" fmla="*/ 2321922 w 2529718"/>
                <a:gd name="connsiteY43" fmla="*/ 1050139 h 3201457"/>
                <a:gd name="connsiteX44" fmla="*/ 2292395 w 2529718"/>
                <a:gd name="connsiteY44" fmla="*/ 1032041 h 3201457"/>
                <a:gd name="connsiteX45" fmla="*/ 2244770 w 2529718"/>
                <a:gd name="connsiteY45" fmla="*/ 1005371 h 3201457"/>
                <a:gd name="connsiteX46" fmla="*/ 2343829 w 2529718"/>
                <a:gd name="connsiteY46" fmla="*/ 973939 h 3201457"/>
                <a:gd name="connsiteX47" fmla="*/ 2368595 w 2529718"/>
                <a:gd name="connsiteY47" fmla="*/ 955841 h 3201457"/>
                <a:gd name="connsiteX48" fmla="*/ 2350497 w 2529718"/>
                <a:gd name="connsiteY48" fmla="*/ 930124 h 3201457"/>
                <a:gd name="connsiteX49" fmla="*/ 2213337 w 2529718"/>
                <a:gd name="connsiteY49" fmla="*/ 880594 h 3201457"/>
                <a:gd name="connsiteX50" fmla="*/ 2119040 w 2529718"/>
                <a:gd name="connsiteY50" fmla="*/ 869164 h 3201457"/>
                <a:gd name="connsiteX51" fmla="*/ 2109515 w 2529718"/>
                <a:gd name="connsiteY51" fmla="*/ 821539 h 3201457"/>
                <a:gd name="connsiteX52" fmla="*/ 2004739 w 2529718"/>
                <a:gd name="connsiteY52" fmla="*/ 774866 h 3201457"/>
                <a:gd name="connsiteX53" fmla="*/ 2072367 w 2529718"/>
                <a:gd name="connsiteY53" fmla="*/ 729146 h 3201457"/>
                <a:gd name="connsiteX54" fmla="*/ 1858054 w 2529718"/>
                <a:gd name="connsiteY54" fmla="*/ 704381 h 3201457"/>
                <a:gd name="connsiteX55" fmla="*/ 2007597 w 2529718"/>
                <a:gd name="connsiteY55" fmla="*/ 586271 h 3201457"/>
                <a:gd name="connsiteX56" fmla="*/ 1893297 w 2529718"/>
                <a:gd name="connsiteY56" fmla="*/ 584366 h 3201457"/>
                <a:gd name="connsiteX57" fmla="*/ 1747564 w 2529718"/>
                <a:gd name="connsiteY57" fmla="*/ 588176 h 3201457"/>
                <a:gd name="connsiteX58" fmla="*/ 1663744 w 2529718"/>
                <a:gd name="connsiteY58" fmla="*/ 602464 h 3201457"/>
                <a:gd name="connsiteX59" fmla="*/ 1635169 w 2529718"/>
                <a:gd name="connsiteY59" fmla="*/ 574841 h 3201457"/>
                <a:gd name="connsiteX60" fmla="*/ 1609452 w 2529718"/>
                <a:gd name="connsiteY60" fmla="*/ 562459 h 3201457"/>
                <a:gd name="connsiteX61" fmla="*/ 1307509 w 2529718"/>
                <a:gd name="connsiteY61" fmla="*/ 692951 h 3201457"/>
                <a:gd name="connsiteX62" fmla="*/ 1177017 w 2529718"/>
                <a:gd name="connsiteY62" fmla="*/ 778676 h 3201457"/>
                <a:gd name="connsiteX63" fmla="*/ 1207497 w 2529718"/>
                <a:gd name="connsiteY63" fmla="*/ 590081 h 3201457"/>
                <a:gd name="connsiteX64" fmla="*/ 1258932 w 2529718"/>
                <a:gd name="connsiteY64" fmla="*/ 402439 h 3201457"/>
                <a:gd name="connsiteX65" fmla="*/ 1368469 w 2529718"/>
                <a:gd name="connsiteY65" fmla="*/ 46204 h 3201457"/>
                <a:gd name="connsiteX66" fmla="*/ 1352277 w 2529718"/>
                <a:gd name="connsiteY66" fmla="*/ 10009 h 3201457"/>
                <a:gd name="connsiteX67" fmla="*/ 1315129 w 2529718"/>
                <a:gd name="connsiteY67" fmla="*/ 2389 h 3201457"/>
                <a:gd name="connsiteX68" fmla="*/ 1265599 w 2529718"/>
                <a:gd name="connsiteY68" fmla="*/ 35726 h 3201457"/>
                <a:gd name="connsiteX69" fmla="*/ 1116057 w 2529718"/>
                <a:gd name="connsiteY69" fmla="*/ 727241 h 3201457"/>
                <a:gd name="connsiteX70" fmla="*/ 979849 w 2529718"/>
                <a:gd name="connsiteY70" fmla="*/ 796774 h 3201457"/>
                <a:gd name="connsiteX71" fmla="*/ 954132 w 2529718"/>
                <a:gd name="connsiteY71" fmla="*/ 784391 h 3201457"/>
                <a:gd name="connsiteX72" fmla="*/ 820782 w 2529718"/>
                <a:gd name="connsiteY72" fmla="*/ 756769 h 3201457"/>
                <a:gd name="connsiteX73" fmla="*/ 734104 w 2529718"/>
                <a:gd name="connsiteY73" fmla="*/ 774866 h 3201457"/>
                <a:gd name="connsiteX74" fmla="*/ 601707 w 2529718"/>
                <a:gd name="connsiteY74" fmla="*/ 850114 h 3201457"/>
                <a:gd name="connsiteX75" fmla="*/ 590277 w 2529718"/>
                <a:gd name="connsiteY75" fmla="*/ 857734 h 3201457"/>
                <a:gd name="connsiteX76" fmla="*/ 374059 w 2529718"/>
                <a:gd name="connsiteY76" fmla="*/ 953936 h 3201457"/>
                <a:gd name="connsiteX77" fmla="*/ 356914 w 2529718"/>
                <a:gd name="connsiteY77" fmla="*/ 993941 h 3201457"/>
                <a:gd name="connsiteX78" fmla="*/ 343579 w 2529718"/>
                <a:gd name="connsiteY78" fmla="*/ 1032041 h 3201457"/>
                <a:gd name="connsiteX79" fmla="*/ 220707 w 2529718"/>
                <a:gd name="connsiteY79" fmla="*/ 1112051 h 3201457"/>
                <a:gd name="connsiteX80" fmla="*/ 208324 w 2529718"/>
                <a:gd name="connsiteY80" fmla="*/ 1152056 h 3201457"/>
                <a:gd name="connsiteX81" fmla="*/ 316909 w 2529718"/>
                <a:gd name="connsiteY81" fmla="*/ 1205396 h 3201457"/>
                <a:gd name="connsiteX82" fmla="*/ 352152 w 2529718"/>
                <a:gd name="connsiteY82" fmla="*/ 1213969 h 3201457"/>
                <a:gd name="connsiteX83" fmla="*/ 159747 w 2529718"/>
                <a:gd name="connsiteY83" fmla="*/ 1390181 h 3201457"/>
                <a:gd name="connsiteX84" fmla="*/ 138792 w 2529718"/>
                <a:gd name="connsiteY84" fmla="*/ 1433996 h 3201457"/>
                <a:gd name="connsiteX85" fmla="*/ 185464 w 2529718"/>
                <a:gd name="connsiteY85" fmla="*/ 1433044 h 3201457"/>
                <a:gd name="connsiteX86" fmla="*/ 159747 w 2529718"/>
                <a:gd name="connsiteY86" fmla="*/ 1460666 h 3201457"/>
                <a:gd name="connsiteX87" fmla="*/ 34969 w 2529718"/>
                <a:gd name="connsiteY87" fmla="*/ 1653071 h 3201457"/>
                <a:gd name="connsiteX88" fmla="*/ 52114 w 2529718"/>
                <a:gd name="connsiteY88" fmla="*/ 1695934 h 3201457"/>
                <a:gd name="connsiteX89" fmla="*/ 79737 w 2529718"/>
                <a:gd name="connsiteY89" fmla="*/ 1739749 h 3201457"/>
                <a:gd name="connsiteX90" fmla="*/ 97834 w 2529718"/>
                <a:gd name="connsiteY90" fmla="*/ 1800709 h 3201457"/>
                <a:gd name="connsiteX91" fmla="*/ 27349 w 2529718"/>
                <a:gd name="connsiteY91" fmla="*/ 1895006 h 3201457"/>
                <a:gd name="connsiteX92" fmla="*/ 2584 w 2529718"/>
                <a:gd name="connsiteY92" fmla="*/ 1949299 h 3201457"/>
                <a:gd name="connsiteX93" fmla="*/ 52114 w 2529718"/>
                <a:gd name="connsiteY93" fmla="*/ 1974064 h 3201457"/>
                <a:gd name="connsiteX94" fmla="*/ 11157 w 2529718"/>
                <a:gd name="connsiteY94" fmla="*/ 2032166 h 3201457"/>
                <a:gd name="connsiteX95" fmla="*/ 6394 w 2529718"/>
                <a:gd name="connsiteY95" fmla="*/ 2070266 h 3201457"/>
                <a:gd name="connsiteX96" fmla="*/ 18777 w 2529718"/>
                <a:gd name="connsiteY96" fmla="*/ 2134084 h 3201457"/>
                <a:gd name="connsiteX97" fmla="*/ 25444 w 2529718"/>
                <a:gd name="connsiteY97" fmla="*/ 2190281 h 3201457"/>
                <a:gd name="connsiteX98" fmla="*/ 45447 w 2529718"/>
                <a:gd name="connsiteY98" fmla="*/ 2245526 h 3201457"/>
                <a:gd name="connsiteX99" fmla="*/ 23539 w 2529718"/>
                <a:gd name="connsiteY99" fmla="*/ 2342681 h 3201457"/>
                <a:gd name="connsiteX100" fmla="*/ 29254 w 2529718"/>
                <a:gd name="connsiteY100" fmla="*/ 2385544 h 3201457"/>
                <a:gd name="connsiteX101" fmla="*/ 69259 w 2529718"/>
                <a:gd name="connsiteY101" fmla="*/ 2367446 h 3201457"/>
                <a:gd name="connsiteX102" fmla="*/ 177844 w 2529718"/>
                <a:gd name="connsiteY102" fmla="*/ 2277912 h 3201457"/>
                <a:gd name="connsiteX103" fmla="*/ 230232 w 2529718"/>
                <a:gd name="connsiteY103" fmla="*/ 2304581 h 3201457"/>
                <a:gd name="connsiteX104" fmla="*/ 304527 w 2529718"/>
                <a:gd name="connsiteY104" fmla="*/ 2245526 h 3201457"/>
                <a:gd name="connsiteX105" fmla="*/ 326434 w 2529718"/>
                <a:gd name="connsiteY105" fmla="*/ 2236001 h 3201457"/>
                <a:gd name="connsiteX106" fmla="*/ 381679 w 2529718"/>
                <a:gd name="connsiteY106" fmla="*/ 2234096 h 3201457"/>
                <a:gd name="connsiteX107" fmla="*/ 589324 w 2529718"/>
                <a:gd name="connsiteY107" fmla="*/ 2069314 h 3201457"/>
                <a:gd name="connsiteX108" fmla="*/ 560749 w 2529718"/>
                <a:gd name="connsiteY108" fmla="*/ 2238859 h 3201457"/>
                <a:gd name="connsiteX109" fmla="*/ 573132 w 2529718"/>
                <a:gd name="connsiteY109" fmla="*/ 2307439 h 3201457"/>
                <a:gd name="connsiteX110" fmla="*/ 636949 w 2529718"/>
                <a:gd name="connsiteY110" fmla="*/ 2311249 h 3201457"/>
                <a:gd name="connsiteX111" fmla="*/ 617899 w 2529718"/>
                <a:gd name="connsiteY111" fmla="*/ 2355064 h 3201457"/>
                <a:gd name="connsiteX112" fmla="*/ 567417 w 2529718"/>
                <a:gd name="connsiteY112" fmla="*/ 2488414 h 3201457"/>
                <a:gd name="connsiteX113" fmla="*/ 576942 w 2529718"/>
                <a:gd name="connsiteY113" fmla="*/ 2526514 h 3201457"/>
                <a:gd name="connsiteX114" fmla="*/ 611232 w 2529718"/>
                <a:gd name="connsiteY114" fmla="*/ 2519846 h 3201457"/>
                <a:gd name="connsiteX115" fmla="*/ 642664 w 2529718"/>
                <a:gd name="connsiteY115" fmla="*/ 2513179 h 3201457"/>
                <a:gd name="connsiteX116" fmla="*/ 682669 w 2529718"/>
                <a:gd name="connsiteY116" fmla="*/ 2738921 h 3201457"/>
                <a:gd name="connsiteX117" fmla="*/ 703624 w 2529718"/>
                <a:gd name="connsiteY117" fmla="*/ 2796071 h 3201457"/>
                <a:gd name="connsiteX118" fmla="*/ 754107 w 2529718"/>
                <a:gd name="connsiteY118" fmla="*/ 2754162 h 3201457"/>
                <a:gd name="connsiteX119" fmla="*/ 829354 w 2529718"/>
                <a:gd name="connsiteY119" fmla="*/ 2696059 h 3201457"/>
                <a:gd name="connsiteX120" fmla="*/ 935082 w 2529718"/>
                <a:gd name="connsiteY120" fmla="*/ 2634146 h 3201457"/>
                <a:gd name="connsiteX121" fmla="*/ 992232 w 2529718"/>
                <a:gd name="connsiteY121" fmla="*/ 2649387 h 3201457"/>
                <a:gd name="connsiteX122" fmla="*/ 1022712 w 2529718"/>
                <a:gd name="connsiteY122" fmla="*/ 2689391 h 3201457"/>
                <a:gd name="connsiteX123" fmla="*/ 1066527 w 2529718"/>
                <a:gd name="connsiteY123" fmla="*/ 2725587 h 3201457"/>
                <a:gd name="connsiteX124" fmla="*/ 1125582 w 2529718"/>
                <a:gd name="connsiteY124" fmla="*/ 2783689 h 3201457"/>
                <a:gd name="connsiteX125" fmla="*/ 1173207 w 2529718"/>
                <a:gd name="connsiteY125" fmla="*/ 2807502 h 3201457"/>
                <a:gd name="connsiteX126" fmla="*/ 1207497 w 2529718"/>
                <a:gd name="connsiteY126" fmla="*/ 2852269 h 3201457"/>
                <a:gd name="connsiteX127" fmla="*/ 1262742 w 2529718"/>
                <a:gd name="connsiteY127" fmla="*/ 2836077 h 3201457"/>
                <a:gd name="connsiteX128" fmla="*/ 1289412 w 2529718"/>
                <a:gd name="connsiteY128" fmla="*/ 2760829 h 3201457"/>
                <a:gd name="connsiteX129" fmla="*/ 1341799 w 2529718"/>
                <a:gd name="connsiteY129" fmla="*/ 2874177 h 3201457"/>
                <a:gd name="connsiteX130" fmla="*/ 1412284 w 2529718"/>
                <a:gd name="connsiteY130" fmla="*/ 2897989 h 3201457"/>
                <a:gd name="connsiteX131" fmla="*/ 1451337 w 2529718"/>
                <a:gd name="connsiteY131" fmla="*/ 2909419 h 3201457"/>
                <a:gd name="connsiteX132" fmla="*/ 1522774 w 2529718"/>
                <a:gd name="connsiteY132" fmla="*/ 2992287 h 3201457"/>
                <a:gd name="connsiteX133" fmla="*/ 1564684 w 2529718"/>
                <a:gd name="connsiteY133" fmla="*/ 2992287 h 3201457"/>
                <a:gd name="connsiteX134" fmla="*/ 1622787 w 2529718"/>
                <a:gd name="connsiteY134" fmla="*/ 2985619 h 3201457"/>
                <a:gd name="connsiteX135" fmla="*/ 1775187 w 2529718"/>
                <a:gd name="connsiteY135" fmla="*/ 3060866 h 3201457"/>
                <a:gd name="connsiteX136" fmla="*/ 1784712 w 2529718"/>
                <a:gd name="connsiteY136" fmla="*/ 3071344 h 3201457"/>
                <a:gd name="connsiteX137" fmla="*/ 2019979 w 2529718"/>
                <a:gd name="connsiteY137" fmla="*/ 3198979 h 3201457"/>
                <a:gd name="connsiteX138" fmla="*/ 2054269 w 2529718"/>
                <a:gd name="connsiteY138" fmla="*/ 3190406 h 3201457"/>
                <a:gd name="connsiteX139" fmla="*/ 2042839 w 2529718"/>
                <a:gd name="connsiteY139" fmla="*/ 3153259 h 3201457"/>
                <a:gd name="connsiteX140" fmla="*/ 1967592 w 2529718"/>
                <a:gd name="connsiteY140" fmla="*/ 3067534 h 3201457"/>
                <a:gd name="connsiteX141" fmla="*/ 1969497 w 2529718"/>
                <a:gd name="connsiteY141" fmla="*/ 3023719 h 3201457"/>
                <a:gd name="connsiteX142" fmla="*/ 1966639 w 2529718"/>
                <a:gd name="connsiteY142" fmla="*/ 2983714 h 3201457"/>
                <a:gd name="connsiteX143" fmla="*/ 1893297 w 2529718"/>
                <a:gd name="connsiteY143" fmla="*/ 2890369 h 3201457"/>
                <a:gd name="connsiteX144" fmla="*/ 1891392 w 2529718"/>
                <a:gd name="connsiteY144" fmla="*/ 2824646 h 3201457"/>
                <a:gd name="connsiteX145" fmla="*/ 1889487 w 2529718"/>
                <a:gd name="connsiteY145" fmla="*/ 2795119 h 3201457"/>
                <a:gd name="connsiteX146" fmla="*/ 1866627 w 2529718"/>
                <a:gd name="connsiteY146" fmla="*/ 2758924 h 3201457"/>
                <a:gd name="connsiteX147" fmla="*/ 1885677 w 2529718"/>
                <a:gd name="connsiteY147" fmla="*/ 2708441 h 3201457"/>
                <a:gd name="connsiteX148" fmla="*/ 1855197 w 2529718"/>
                <a:gd name="connsiteY148" fmla="*/ 2655102 h 3201457"/>
                <a:gd name="connsiteX149" fmla="*/ 1865674 w 2529718"/>
                <a:gd name="connsiteY149" fmla="*/ 2632241 h 3201457"/>
                <a:gd name="connsiteX150" fmla="*/ 2019027 w 2529718"/>
                <a:gd name="connsiteY150" fmla="*/ 2604619 h 3201457"/>
                <a:gd name="connsiteX151" fmla="*/ 2040934 w 2529718"/>
                <a:gd name="connsiteY151" fmla="*/ 2556994 h 3201457"/>
                <a:gd name="connsiteX152" fmla="*/ 1947589 w 2529718"/>
                <a:gd name="connsiteY152" fmla="*/ 2424596 h 3201457"/>
                <a:gd name="connsiteX153" fmla="*/ 1938064 w 2529718"/>
                <a:gd name="connsiteY153" fmla="*/ 2392212 h 3201457"/>
                <a:gd name="connsiteX154" fmla="*/ 1942827 w 2529718"/>
                <a:gd name="connsiteY154" fmla="*/ 2336014 h 3201457"/>
                <a:gd name="connsiteX155" fmla="*/ 1975212 w 2529718"/>
                <a:gd name="connsiteY155" fmla="*/ 2307439 h 3201457"/>
                <a:gd name="connsiteX156" fmla="*/ 2014264 w 2529718"/>
                <a:gd name="connsiteY156" fmla="*/ 2271244 h 3201457"/>
                <a:gd name="connsiteX157" fmla="*/ 2052364 w 2529718"/>
                <a:gd name="connsiteY157" fmla="*/ 2221714 h 3201457"/>
                <a:gd name="connsiteX158" fmla="*/ 2021884 w 2529718"/>
                <a:gd name="connsiteY158" fmla="*/ 2180756 h 3201457"/>
                <a:gd name="connsiteX159" fmla="*/ 1977117 w 2529718"/>
                <a:gd name="connsiteY159" fmla="*/ 2175994 h 3201457"/>
                <a:gd name="connsiteX160" fmla="*/ 483597 w 2529718"/>
                <a:gd name="connsiteY160" fmla="*/ 1775944 h 3201457"/>
                <a:gd name="connsiteX161" fmla="*/ 1006519 w 2529718"/>
                <a:gd name="connsiteY161" fmla="*/ 1018706 h 3201457"/>
                <a:gd name="connsiteX162" fmla="*/ 483597 w 2529718"/>
                <a:gd name="connsiteY162" fmla="*/ 1775944 h 3201457"/>
                <a:gd name="connsiteX163" fmla="*/ 769347 w 2529718"/>
                <a:gd name="connsiteY163" fmla="*/ 1956919 h 3201457"/>
                <a:gd name="connsiteX164" fmla="*/ 1047477 w 2529718"/>
                <a:gd name="connsiteY164" fmla="*/ 1281596 h 3201457"/>
                <a:gd name="connsiteX165" fmla="*/ 769347 w 2529718"/>
                <a:gd name="connsiteY165" fmla="*/ 1956919 h 3201457"/>
                <a:gd name="connsiteX166" fmla="*/ 1006519 w 2529718"/>
                <a:gd name="connsiteY166" fmla="*/ 2364589 h 3201457"/>
                <a:gd name="connsiteX167" fmla="*/ 1165587 w 2529718"/>
                <a:gd name="connsiteY167" fmla="*/ 1940726 h 3201457"/>
                <a:gd name="connsiteX168" fmla="*/ 1006519 w 2529718"/>
                <a:gd name="connsiteY168" fmla="*/ 2364589 h 3201457"/>
                <a:gd name="connsiteX169" fmla="*/ 1303699 w 2529718"/>
                <a:gd name="connsiteY169" fmla="*/ 2679866 h 3201457"/>
                <a:gd name="connsiteX170" fmla="*/ 1301794 w 2529718"/>
                <a:gd name="connsiteY170" fmla="*/ 2350301 h 3201457"/>
                <a:gd name="connsiteX171" fmla="*/ 1303699 w 2529718"/>
                <a:gd name="connsiteY171" fmla="*/ 2679866 h 3201457"/>
                <a:gd name="connsiteX172" fmla="*/ 1207497 w 2529718"/>
                <a:gd name="connsiteY172" fmla="*/ 971081 h 3201457"/>
                <a:gd name="connsiteX173" fmla="*/ 1146537 w 2529718"/>
                <a:gd name="connsiteY173" fmla="*/ 1037756 h 3201457"/>
                <a:gd name="connsiteX174" fmla="*/ 1200829 w 2529718"/>
                <a:gd name="connsiteY174" fmla="*/ 1514959 h 3201457"/>
                <a:gd name="connsiteX175" fmla="*/ 1250359 w 2529718"/>
                <a:gd name="connsiteY175" fmla="*/ 1776896 h 3201457"/>
                <a:gd name="connsiteX176" fmla="*/ 1297984 w 2529718"/>
                <a:gd name="connsiteY176" fmla="*/ 1829284 h 3201457"/>
                <a:gd name="connsiteX177" fmla="*/ 1667554 w 2529718"/>
                <a:gd name="connsiteY177" fmla="*/ 2015021 h 3201457"/>
                <a:gd name="connsiteX178" fmla="*/ 1706607 w 2529718"/>
                <a:gd name="connsiteY178" fmla="*/ 2054074 h 3201457"/>
                <a:gd name="connsiteX179" fmla="*/ 1282744 w 2529718"/>
                <a:gd name="connsiteY179" fmla="*/ 1837856 h 3201457"/>
                <a:gd name="connsiteX180" fmla="*/ 1276077 w 2529718"/>
                <a:gd name="connsiteY180" fmla="*/ 1853096 h 3201457"/>
                <a:gd name="connsiteX181" fmla="*/ 1416094 w 2529718"/>
                <a:gd name="connsiteY181" fmla="*/ 2252194 h 3201457"/>
                <a:gd name="connsiteX182" fmla="*/ 1457052 w 2529718"/>
                <a:gd name="connsiteY182" fmla="*/ 2303629 h 3201457"/>
                <a:gd name="connsiteX183" fmla="*/ 1458004 w 2529718"/>
                <a:gd name="connsiteY183" fmla="*/ 2302676 h 3201457"/>
                <a:gd name="connsiteX184" fmla="*/ 1458004 w 2529718"/>
                <a:gd name="connsiteY184" fmla="*/ 2302676 h 3201457"/>
                <a:gd name="connsiteX185" fmla="*/ 1458004 w 2529718"/>
                <a:gd name="connsiteY185" fmla="*/ 2302676 h 3201457"/>
                <a:gd name="connsiteX186" fmla="*/ 1458957 w 2529718"/>
                <a:gd name="connsiteY186" fmla="*/ 2303629 h 3201457"/>
                <a:gd name="connsiteX187" fmla="*/ 1554207 w 2529718"/>
                <a:gd name="connsiteY187" fmla="*/ 2325537 h 3201457"/>
                <a:gd name="connsiteX188" fmla="*/ 1705654 w 2529718"/>
                <a:gd name="connsiteY188" fmla="*/ 2378876 h 3201457"/>
                <a:gd name="connsiteX189" fmla="*/ 1459909 w 2529718"/>
                <a:gd name="connsiteY189" fmla="*/ 2303629 h 3201457"/>
                <a:gd name="connsiteX190" fmla="*/ 1458957 w 2529718"/>
                <a:gd name="connsiteY190" fmla="*/ 2303629 h 3201457"/>
                <a:gd name="connsiteX191" fmla="*/ 1478959 w 2529718"/>
                <a:gd name="connsiteY191" fmla="*/ 2363637 h 3201457"/>
                <a:gd name="connsiteX192" fmla="*/ 1608499 w 2529718"/>
                <a:gd name="connsiteY192" fmla="*/ 2601762 h 3201457"/>
                <a:gd name="connsiteX193" fmla="*/ 1626597 w 2529718"/>
                <a:gd name="connsiteY193" fmla="*/ 2650339 h 3201457"/>
                <a:gd name="connsiteX194" fmla="*/ 1334179 w 2529718"/>
                <a:gd name="connsiteY194" fmla="*/ 2112176 h 3201457"/>
                <a:gd name="connsiteX195" fmla="*/ 1175112 w 2529718"/>
                <a:gd name="connsiteY195" fmla="*/ 1515911 h 3201457"/>
                <a:gd name="connsiteX196" fmla="*/ 1132249 w 2529718"/>
                <a:gd name="connsiteY196" fmla="*/ 899644 h 3201457"/>
                <a:gd name="connsiteX197" fmla="*/ 1161777 w 2529718"/>
                <a:gd name="connsiteY197" fmla="*/ 951079 h 3201457"/>
                <a:gd name="connsiteX198" fmla="*/ 1223689 w 2529718"/>
                <a:gd name="connsiteY198" fmla="*/ 950126 h 3201457"/>
                <a:gd name="connsiteX199" fmla="*/ 1795189 w 2529718"/>
                <a:gd name="connsiteY199" fmla="*/ 1077761 h 3201457"/>
                <a:gd name="connsiteX200" fmla="*/ 1710417 w 2529718"/>
                <a:gd name="connsiteY200" fmla="*/ 1063474 h 3201457"/>
                <a:gd name="connsiteX201" fmla="*/ 1207497 w 2529718"/>
                <a:gd name="connsiteY201" fmla="*/ 971081 h 3201457"/>
                <a:gd name="connsiteX202" fmla="*/ 1692319 w 2529718"/>
                <a:gd name="connsiteY202" fmla="*/ 1619734 h 3201457"/>
                <a:gd name="connsiteX203" fmla="*/ 1220832 w 2529718"/>
                <a:gd name="connsiteY203" fmla="*/ 1314934 h 3201457"/>
                <a:gd name="connsiteX204" fmla="*/ 1692319 w 2529718"/>
                <a:gd name="connsiteY204" fmla="*/ 1619734 h 320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2529718" h="3201457">
                  <a:moveTo>
                    <a:pt x="1977117" y="2175994"/>
                  </a:moveTo>
                  <a:cubicBezTo>
                    <a:pt x="1962829" y="2174089"/>
                    <a:pt x="1956162" y="2161706"/>
                    <a:pt x="1951399" y="2150276"/>
                  </a:cubicBezTo>
                  <a:cubicBezTo>
                    <a:pt x="1944732" y="2131226"/>
                    <a:pt x="1965687" y="2138846"/>
                    <a:pt x="1971402" y="2131226"/>
                  </a:cubicBezTo>
                  <a:cubicBezTo>
                    <a:pt x="2001882" y="2087411"/>
                    <a:pt x="2043792" y="2115987"/>
                    <a:pt x="2079987" y="2115034"/>
                  </a:cubicBezTo>
                  <a:cubicBezTo>
                    <a:pt x="2097132" y="2115034"/>
                    <a:pt x="2117134" y="2125512"/>
                    <a:pt x="2126659" y="2105509"/>
                  </a:cubicBezTo>
                  <a:cubicBezTo>
                    <a:pt x="2136184" y="2088364"/>
                    <a:pt x="2117134" y="2076934"/>
                    <a:pt x="2108562" y="2064551"/>
                  </a:cubicBezTo>
                  <a:cubicBezTo>
                    <a:pt x="2079987" y="2025499"/>
                    <a:pt x="2050459" y="1988351"/>
                    <a:pt x="2019027" y="1946441"/>
                  </a:cubicBezTo>
                  <a:cubicBezTo>
                    <a:pt x="2033314" y="1944536"/>
                    <a:pt x="2039982" y="1942631"/>
                    <a:pt x="2045697" y="1942631"/>
                  </a:cubicBezTo>
                  <a:cubicBezTo>
                    <a:pt x="2060937" y="1940726"/>
                    <a:pt x="2080939" y="1947394"/>
                    <a:pt x="2088559" y="1929296"/>
                  </a:cubicBezTo>
                  <a:cubicBezTo>
                    <a:pt x="2096179" y="1910246"/>
                    <a:pt x="2077129" y="1900721"/>
                    <a:pt x="2065699" y="1892149"/>
                  </a:cubicBezTo>
                  <a:cubicBezTo>
                    <a:pt x="1983784" y="1827379"/>
                    <a:pt x="1945684" y="1727366"/>
                    <a:pt x="1877104" y="1652119"/>
                  </a:cubicBezTo>
                  <a:cubicBezTo>
                    <a:pt x="1872342" y="1646404"/>
                    <a:pt x="1859007" y="1636879"/>
                    <a:pt x="1877104" y="1632116"/>
                  </a:cubicBezTo>
                  <a:cubicBezTo>
                    <a:pt x="1913299" y="1622591"/>
                    <a:pt x="1895202" y="1606399"/>
                    <a:pt x="1881867" y="1593064"/>
                  </a:cubicBezTo>
                  <a:cubicBezTo>
                    <a:pt x="1855197" y="1566394"/>
                    <a:pt x="1826622" y="1540676"/>
                    <a:pt x="1799952" y="1514959"/>
                  </a:cubicBezTo>
                  <a:cubicBezTo>
                    <a:pt x="1782807" y="1497814"/>
                    <a:pt x="1756137" y="1487336"/>
                    <a:pt x="1753279" y="1458761"/>
                  </a:cubicBezTo>
                  <a:cubicBezTo>
                    <a:pt x="1752327" y="1429234"/>
                    <a:pt x="1717084" y="1416851"/>
                    <a:pt x="1718989" y="1380656"/>
                  </a:cubicBezTo>
                  <a:cubicBezTo>
                    <a:pt x="1740897" y="1400659"/>
                    <a:pt x="1758994" y="1417804"/>
                    <a:pt x="1770424" y="1441616"/>
                  </a:cubicBezTo>
                  <a:cubicBezTo>
                    <a:pt x="1770424" y="1441616"/>
                    <a:pt x="1770424" y="1441616"/>
                    <a:pt x="1770424" y="1441616"/>
                  </a:cubicBezTo>
                  <a:lnTo>
                    <a:pt x="1770424" y="1441616"/>
                  </a:lnTo>
                  <a:cubicBezTo>
                    <a:pt x="1803762" y="1467334"/>
                    <a:pt x="1837099" y="1494956"/>
                    <a:pt x="1872342" y="1518769"/>
                  </a:cubicBezTo>
                  <a:cubicBezTo>
                    <a:pt x="1884724" y="1527341"/>
                    <a:pt x="1901869" y="1547344"/>
                    <a:pt x="1918062" y="1533056"/>
                  </a:cubicBezTo>
                  <a:cubicBezTo>
                    <a:pt x="1938064" y="1514959"/>
                    <a:pt x="1913299" y="1499719"/>
                    <a:pt x="1906632" y="1483526"/>
                  </a:cubicBezTo>
                  <a:cubicBezTo>
                    <a:pt x="1905679" y="1481621"/>
                    <a:pt x="1907584" y="1477811"/>
                    <a:pt x="1908537" y="1472096"/>
                  </a:cubicBezTo>
                  <a:cubicBezTo>
                    <a:pt x="1968544" y="1499719"/>
                    <a:pt x="2029504" y="1516864"/>
                    <a:pt x="2098084" y="1517816"/>
                  </a:cubicBezTo>
                  <a:cubicBezTo>
                    <a:pt x="2094274" y="1509244"/>
                    <a:pt x="2094274" y="1505434"/>
                    <a:pt x="2092369" y="1503529"/>
                  </a:cubicBezTo>
                  <a:cubicBezTo>
                    <a:pt x="2077129" y="1489241"/>
                    <a:pt x="2052364" y="1472096"/>
                    <a:pt x="2062842" y="1454951"/>
                  </a:cubicBezTo>
                  <a:cubicBezTo>
                    <a:pt x="2076177" y="1434949"/>
                    <a:pt x="2099037" y="1457809"/>
                    <a:pt x="2116182" y="1465429"/>
                  </a:cubicBezTo>
                  <a:cubicBezTo>
                    <a:pt x="2140947" y="1475906"/>
                    <a:pt x="2163807" y="1489241"/>
                    <a:pt x="2188572" y="1502576"/>
                  </a:cubicBezTo>
                  <a:cubicBezTo>
                    <a:pt x="2230482" y="1524484"/>
                    <a:pt x="2273345" y="1519721"/>
                    <a:pt x="2311445" y="1498766"/>
                  </a:cubicBezTo>
                  <a:cubicBezTo>
                    <a:pt x="2332399" y="1487336"/>
                    <a:pt x="2350497" y="1482574"/>
                    <a:pt x="2372404" y="1479716"/>
                  </a:cubicBezTo>
                  <a:cubicBezTo>
                    <a:pt x="2400027" y="1475906"/>
                    <a:pt x="2429554" y="1470191"/>
                    <a:pt x="2454319" y="1455904"/>
                  </a:cubicBezTo>
                  <a:cubicBezTo>
                    <a:pt x="2479084" y="1440664"/>
                    <a:pt x="2525757" y="1446379"/>
                    <a:pt x="2529567" y="1420661"/>
                  </a:cubicBezTo>
                  <a:cubicBezTo>
                    <a:pt x="2532424" y="1395896"/>
                    <a:pt x="2494324" y="1375894"/>
                    <a:pt x="2469559" y="1358749"/>
                  </a:cubicBezTo>
                  <a:cubicBezTo>
                    <a:pt x="2454319" y="1347319"/>
                    <a:pt x="2448605" y="1337794"/>
                    <a:pt x="2471465" y="1329221"/>
                  </a:cubicBezTo>
                  <a:cubicBezTo>
                    <a:pt x="2520994" y="1310171"/>
                    <a:pt x="2493372" y="1296836"/>
                    <a:pt x="2467655" y="1284454"/>
                  </a:cubicBezTo>
                  <a:cubicBezTo>
                    <a:pt x="2446699" y="1273976"/>
                    <a:pt x="2426697" y="1260641"/>
                    <a:pt x="2401932" y="1257784"/>
                  </a:cubicBezTo>
                  <a:cubicBezTo>
                    <a:pt x="2393359" y="1256831"/>
                    <a:pt x="2377167" y="1248259"/>
                    <a:pt x="2377167" y="1247306"/>
                  </a:cubicBezTo>
                  <a:cubicBezTo>
                    <a:pt x="2392407" y="1208254"/>
                    <a:pt x="2350497" y="1220636"/>
                    <a:pt x="2336209" y="1207301"/>
                  </a:cubicBezTo>
                  <a:cubicBezTo>
                    <a:pt x="2343829" y="1202539"/>
                    <a:pt x="2347640" y="1199681"/>
                    <a:pt x="2352402" y="1197776"/>
                  </a:cubicBezTo>
                  <a:cubicBezTo>
                    <a:pt x="2369547" y="1191109"/>
                    <a:pt x="2398122" y="1200634"/>
                    <a:pt x="2400979" y="1177774"/>
                  </a:cubicBezTo>
                  <a:cubicBezTo>
                    <a:pt x="2403837" y="1154914"/>
                    <a:pt x="2375262" y="1149199"/>
                    <a:pt x="2359070" y="1137769"/>
                  </a:cubicBezTo>
                  <a:cubicBezTo>
                    <a:pt x="2331447" y="1118719"/>
                    <a:pt x="2296204" y="1110146"/>
                    <a:pt x="2271440" y="1079666"/>
                  </a:cubicBezTo>
                  <a:cubicBezTo>
                    <a:pt x="2282870" y="1074904"/>
                    <a:pt x="2288584" y="1072999"/>
                    <a:pt x="2293347" y="1070141"/>
                  </a:cubicBezTo>
                  <a:cubicBezTo>
                    <a:pt x="2303824" y="1064426"/>
                    <a:pt x="2321922" y="1066331"/>
                    <a:pt x="2321922" y="1050139"/>
                  </a:cubicBezTo>
                  <a:cubicBezTo>
                    <a:pt x="2320970" y="1033946"/>
                    <a:pt x="2303824" y="1036804"/>
                    <a:pt x="2292395" y="1032041"/>
                  </a:cubicBezTo>
                  <a:cubicBezTo>
                    <a:pt x="2276202" y="1026326"/>
                    <a:pt x="2257152" y="1027279"/>
                    <a:pt x="2244770" y="1005371"/>
                  </a:cubicBezTo>
                  <a:cubicBezTo>
                    <a:pt x="2279059" y="994894"/>
                    <a:pt x="2311445" y="984416"/>
                    <a:pt x="2343829" y="973939"/>
                  </a:cubicBezTo>
                  <a:cubicBezTo>
                    <a:pt x="2354307" y="971081"/>
                    <a:pt x="2366690" y="969176"/>
                    <a:pt x="2368595" y="955841"/>
                  </a:cubicBezTo>
                  <a:cubicBezTo>
                    <a:pt x="2370499" y="942506"/>
                    <a:pt x="2359070" y="935839"/>
                    <a:pt x="2350497" y="930124"/>
                  </a:cubicBezTo>
                  <a:cubicBezTo>
                    <a:pt x="2308587" y="904406"/>
                    <a:pt x="2264772" y="882499"/>
                    <a:pt x="2213337" y="880594"/>
                  </a:cubicBezTo>
                  <a:cubicBezTo>
                    <a:pt x="2183809" y="879641"/>
                    <a:pt x="2153329" y="884404"/>
                    <a:pt x="2119040" y="869164"/>
                  </a:cubicBezTo>
                  <a:cubicBezTo>
                    <a:pt x="2181904" y="834874"/>
                    <a:pt x="2135232" y="832016"/>
                    <a:pt x="2109515" y="821539"/>
                  </a:cubicBezTo>
                  <a:cubicBezTo>
                    <a:pt x="2074272" y="806299"/>
                    <a:pt x="2036172" y="797726"/>
                    <a:pt x="2004739" y="774866"/>
                  </a:cubicBezTo>
                  <a:cubicBezTo>
                    <a:pt x="2019979" y="749149"/>
                    <a:pt x="2052364" y="755816"/>
                    <a:pt x="2072367" y="729146"/>
                  </a:cubicBezTo>
                  <a:cubicBezTo>
                    <a:pt x="1999977" y="715811"/>
                    <a:pt x="1929492" y="736766"/>
                    <a:pt x="1858054" y="704381"/>
                  </a:cubicBezTo>
                  <a:cubicBezTo>
                    <a:pt x="1916157" y="671996"/>
                    <a:pt x="1945684" y="615799"/>
                    <a:pt x="2007597" y="586271"/>
                  </a:cubicBezTo>
                  <a:cubicBezTo>
                    <a:pt x="1961877" y="586271"/>
                    <a:pt x="1922824" y="596749"/>
                    <a:pt x="1893297" y="584366"/>
                  </a:cubicBezTo>
                  <a:cubicBezTo>
                    <a:pt x="1841862" y="562459"/>
                    <a:pt x="1795189" y="580556"/>
                    <a:pt x="1747564" y="588176"/>
                  </a:cubicBezTo>
                  <a:cubicBezTo>
                    <a:pt x="1718989" y="591986"/>
                    <a:pt x="1691367" y="600559"/>
                    <a:pt x="1663744" y="602464"/>
                  </a:cubicBezTo>
                  <a:cubicBezTo>
                    <a:pt x="1649457" y="603416"/>
                    <a:pt x="1617072" y="617704"/>
                    <a:pt x="1635169" y="574841"/>
                  </a:cubicBezTo>
                  <a:cubicBezTo>
                    <a:pt x="1643742" y="555791"/>
                    <a:pt x="1619929" y="559601"/>
                    <a:pt x="1609452" y="562459"/>
                  </a:cubicBezTo>
                  <a:cubicBezTo>
                    <a:pt x="1503724" y="593891"/>
                    <a:pt x="1394187" y="613894"/>
                    <a:pt x="1307509" y="692951"/>
                  </a:cubicBezTo>
                  <a:cubicBezTo>
                    <a:pt x="1271314" y="726289"/>
                    <a:pt x="1224642" y="748196"/>
                    <a:pt x="1177017" y="778676"/>
                  </a:cubicBezTo>
                  <a:cubicBezTo>
                    <a:pt x="1180827" y="709144"/>
                    <a:pt x="1186542" y="649136"/>
                    <a:pt x="1207497" y="590081"/>
                  </a:cubicBezTo>
                  <a:cubicBezTo>
                    <a:pt x="1228452" y="529121"/>
                    <a:pt x="1249407" y="467209"/>
                    <a:pt x="1258932" y="402439"/>
                  </a:cubicBezTo>
                  <a:cubicBezTo>
                    <a:pt x="1277029" y="278614"/>
                    <a:pt x="1300842" y="155741"/>
                    <a:pt x="1368469" y="46204"/>
                  </a:cubicBezTo>
                  <a:cubicBezTo>
                    <a:pt x="1380852" y="26201"/>
                    <a:pt x="1377042" y="13819"/>
                    <a:pt x="1352277" y="10009"/>
                  </a:cubicBezTo>
                  <a:cubicBezTo>
                    <a:pt x="1339894" y="8104"/>
                    <a:pt x="1327512" y="5246"/>
                    <a:pt x="1315129" y="2389"/>
                  </a:cubicBezTo>
                  <a:cubicBezTo>
                    <a:pt x="1285602" y="-5231"/>
                    <a:pt x="1271314" y="5246"/>
                    <a:pt x="1265599" y="35726"/>
                  </a:cubicBezTo>
                  <a:cubicBezTo>
                    <a:pt x="1221784" y="267184"/>
                    <a:pt x="1183684" y="500546"/>
                    <a:pt x="1116057" y="727241"/>
                  </a:cubicBezTo>
                  <a:cubicBezTo>
                    <a:pt x="1086529" y="823444"/>
                    <a:pt x="1077004" y="831064"/>
                    <a:pt x="979849" y="796774"/>
                  </a:cubicBezTo>
                  <a:cubicBezTo>
                    <a:pt x="971277" y="793916"/>
                    <a:pt x="962704" y="788201"/>
                    <a:pt x="954132" y="784391"/>
                  </a:cubicBezTo>
                  <a:cubicBezTo>
                    <a:pt x="915079" y="751054"/>
                    <a:pt x="870312" y="739624"/>
                    <a:pt x="820782" y="756769"/>
                  </a:cubicBezTo>
                  <a:cubicBezTo>
                    <a:pt x="794112" y="774866"/>
                    <a:pt x="762679" y="766294"/>
                    <a:pt x="734104" y="774866"/>
                  </a:cubicBezTo>
                  <a:cubicBezTo>
                    <a:pt x="683622" y="790106"/>
                    <a:pt x="617899" y="774866"/>
                    <a:pt x="601707" y="850114"/>
                  </a:cubicBezTo>
                  <a:cubicBezTo>
                    <a:pt x="600754" y="852971"/>
                    <a:pt x="595039" y="856781"/>
                    <a:pt x="590277" y="857734"/>
                  </a:cubicBezTo>
                  <a:cubicBezTo>
                    <a:pt x="512172" y="875831"/>
                    <a:pt x="453117" y="936791"/>
                    <a:pt x="374059" y="953936"/>
                  </a:cubicBezTo>
                  <a:cubicBezTo>
                    <a:pt x="349294" y="959651"/>
                    <a:pt x="339769" y="972986"/>
                    <a:pt x="356914" y="993941"/>
                  </a:cubicBezTo>
                  <a:cubicBezTo>
                    <a:pt x="374059" y="1015849"/>
                    <a:pt x="362629" y="1023469"/>
                    <a:pt x="343579" y="1032041"/>
                  </a:cubicBezTo>
                  <a:cubicBezTo>
                    <a:pt x="299764" y="1053949"/>
                    <a:pt x="255949" y="1077761"/>
                    <a:pt x="220707" y="1112051"/>
                  </a:cubicBezTo>
                  <a:cubicBezTo>
                    <a:pt x="210229" y="1122529"/>
                    <a:pt x="192132" y="1138721"/>
                    <a:pt x="208324" y="1152056"/>
                  </a:cubicBezTo>
                  <a:cubicBezTo>
                    <a:pt x="239757" y="1177774"/>
                    <a:pt x="263569" y="1220636"/>
                    <a:pt x="316909" y="1205396"/>
                  </a:cubicBezTo>
                  <a:cubicBezTo>
                    <a:pt x="326434" y="1202539"/>
                    <a:pt x="341674" y="1198729"/>
                    <a:pt x="352152" y="1213969"/>
                  </a:cubicBezTo>
                  <a:cubicBezTo>
                    <a:pt x="292144" y="1276834"/>
                    <a:pt x="216897" y="1323506"/>
                    <a:pt x="159747" y="1390181"/>
                  </a:cubicBezTo>
                  <a:cubicBezTo>
                    <a:pt x="149269" y="1402564"/>
                    <a:pt x="129267" y="1416851"/>
                    <a:pt x="138792" y="1433996"/>
                  </a:cubicBezTo>
                  <a:cubicBezTo>
                    <a:pt x="150222" y="1454951"/>
                    <a:pt x="167367" y="1420661"/>
                    <a:pt x="185464" y="1433044"/>
                  </a:cubicBezTo>
                  <a:cubicBezTo>
                    <a:pt x="176892" y="1442569"/>
                    <a:pt x="169272" y="1453999"/>
                    <a:pt x="159747" y="1460666"/>
                  </a:cubicBezTo>
                  <a:cubicBezTo>
                    <a:pt x="92119" y="1508291"/>
                    <a:pt x="58782" y="1576871"/>
                    <a:pt x="34969" y="1653071"/>
                  </a:cubicBezTo>
                  <a:cubicBezTo>
                    <a:pt x="29254" y="1672121"/>
                    <a:pt x="17824" y="1702601"/>
                    <a:pt x="52114" y="1695934"/>
                  </a:cubicBezTo>
                  <a:cubicBezTo>
                    <a:pt x="114027" y="1682599"/>
                    <a:pt x="85452" y="1714984"/>
                    <a:pt x="79737" y="1739749"/>
                  </a:cubicBezTo>
                  <a:cubicBezTo>
                    <a:pt x="74022" y="1762609"/>
                    <a:pt x="37827" y="1794994"/>
                    <a:pt x="97834" y="1800709"/>
                  </a:cubicBezTo>
                  <a:cubicBezTo>
                    <a:pt x="72117" y="1834046"/>
                    <a:pt x="49257" y="1864526"/>
                    <a:pt x="27349" y="1895006"/>
                  </a:cubicBezTo>
                  <a:cubicBezTo>
                    <a:pt x="15919" y="1911199"/>
                    <a:pt x="-1226" y="1926439"/>
                    <a:pt x="2584" y="1949299"/>
                  </a:cubicBezTo>
                  <a:cubicBezTo>
                    <a:pt x="8299" y="1976921"/>
                    <a:pt x="39732" y="1957871"/>
                    <a:pt x="52114" y="1974064"/>
                  </a:cubicBezTo>
                  <a:cubicBezTo>
                    <a:pt x="44494" y="1998829"/>
                    <a:pt x="22587" y="2012164"/>
                    <a:pt x="11157" y="2032166"/>
                  </a:cubicBezTo>
                  <a:cubicBezTo>
                    <a:pt x="3537" y="2044549"/>
                    <a:pt x="-6941" y="2063599"/>
                    <a:pt x="6394" y="2070266"/>
                  </a:cubicBezTo>
                  <a:cubicBezTo>
                    <a:pt x="41637" y="2088364"/>
                    <a:pt x="20682" y="2112176"/>
                    <a:pt x="18777" y="2134084"/>
                  </a:cubicBezTo>
                  <a:cubicBezTo>
                    <a:pt x="16872" y="2154087"/>
                    <a:pt x="5442" y="2187424"/>
                    <a:pt x="25444" y="2190281"/>
                  </a:cubicBezTo>
                  <a:cubicBezTo>
                    <a:pt x="77832" y="2197901"/>
                    <a:pt x="50209" y="2223619"/>
                    <a:pt x="45447" y="2245526"/>
                  </a:cubicBezTo>
                  <a:cubicBezTo>
                    <a:pt x="37827" y="2277912"/>
                    <a:pt x="31159" y="2310296"/>
                    <a:pt x="23539" y="2342681"/>
                  </a:cubicBezTo>
                  <a:cubicBezTo>
                    <a:pt x="20682" y="2357921"/>
                    <a:pt x="11157" y="2376019"/>
                    <a:pt x="29254" y="2385544"/>
                  </a:cubicBezTo>
                  <a:cubicBezTo>
                    <a:pt x="46399" y="2394116"/>
                    <a:pt x="57829" y="2376971"/>
                    <a:pt x="69259" y="2367446"/>
                  </a:cubicBezTo>
                  <a:cubicBezTo>
                    <a:pt x="103549" y="2337919"/>
                    <a:pt x="131172" y="2299819"/>
                    <a:pt x="177844" y="2277912"/>
                  </a:cubicBezTo>
                  <a:cubicBezTo>
                    <a:pt x="175939" y="2330299"/>
                    <a:pt x="200704" y="2326489"/>
                    <a:pt x="230232" y="2304581"/>
                  </a:cubicBezTo>
                  <a:cubicBezTo>
                    <a:pt x="255949" y="2285531"/>
                    <a:pt x="279762" y="2264576"/>
                    <a:pt x="304527" y="2245526"/>
                  </a:cubicBezTo>
                  <a:cubicBezTo>
                    <a:pt x="311194" y="2240764"/>
                    <a:pt x="321672" y="2225524"/>
                    <a:pt x="326434" y="2236001"/>
                  </a:cubicBezTo>
                  <a:cubicBezTo>
                    <a:pt x="347389" y="2286484"/>
                    <a:pt x="368344" y="2245526"/>
                    <a:pt x="381679" y="2234096"/>
                  </a:cubicBezTo>
                  <a:cubicBezTo>
                    <a:pt x="446449" y="2178851"/>
                    <a:pt x="520744" y="2136941"/>
                    <a:pt x="589324" y="2069314"/>
                  </a:cubicBezTo>
                  <a:cubicBezTo>
                    <a:pt x="574084" y="2133131"/>
                    <a:pt x="559797" y="2184566"/>
                    <a:pt x="560749" y="2238859"/>
                  </a:cubicBezTo>
                  <a:cubicBezTo>
                    <a:pt x="561702" y="2262671"/>
                    <a:pt x="556939" y="2286484"/>
                    <a:pt x="573132" y="2307439"/>
                  </a:cubicBezTo>
                  <a:cubicBezTo>
                    <a:pt x="592182" y="2330299"/>
                    <a:pt x="614089" y="2299819"/>
                    <a:pt x="636949" y="2311249"/>
                  </a:cubicBezTo>
                  <a:cubicBezTo>
                    <a:pt x="630282" y="2326489"/>
                    <a:pt x="623614" y="2340776"/>
                    <a:pt x="617899" y="2355064"/>
                  </a:cubicBezTo>
                  <a:cubicBezTo>
                    <a:pt x="600754" y="2399831"/>
                    <a:pt x="584562" y="2443646"/>
                    <a:pt x="567417" y="2488414"/>
                  </a:cubicBezTo>
                  <a:cubicBezTo>
                    <a:pt x="561702" y="2503654"/>
                    <a:pt x="564559" y="2516989"/>
                    <a:pt x="576942" y="2526514"/>
                  </a:cubicBezTo>
                  <a:cubicBezTo>
                    <a:pt x="590277" y="2536991"/>
                    <a:pt x="600754" y="2527466"/>
                    <a:pt x="611232" y="2519846"/>
                  </a:cubicBezTo>
                  <a:cubicBezTo>
                    <a:pt x="618852" y="2515084"/>
                    <a:pt x="623614" y="2503654"/>
                    <a:pt x="642664" y="2513179"/>
                  </a:cubicBezTo>
                  <a:cubicBezTo>
                    <a:pt x="617899" y="2593189"/>
                    <a:pt x="676002" y="2660816"/>
                    <a:pt x="682669" y="2738921"/>
                  </a:cubicBezTo>
                  <a:cubicBezTo>
                    <a:pt x="684574" y="2758924"/>
                    <a:pt x="676002" y="2789404"/>
                    <a:pt x="703624" y="2796071"/>
                  </a:cubicBezTo>
                  <a:cubicBezTo>
                    <a:pt x="732199" y="2802739"/>
                    <a:pt x="739819" y="2771306"/>
                    <a:pt x="754107" y="2754162"/>
                  </a:cubicBezTo>
                  <a:cubicBezTo>
                    <a:pt x="775062" y="2728444"/>
                    <a:pt x="791254" y="2703679"/>
                    <a:pt x="829354" y="2696059"/>
                  </a:cubicBezTo>
                  <a:cubicBezTo>
                    <a:pt x="868407" y="2687487"/>
                    <a:pt x="904602" y="2662721"/>
                    <a:pt x="935082" y="2634146"/>
                  </a:cubicBezTo>
                  <a:cubicBezTo>
                    <a:pt x="978897" y="2592237"/>
                    <a:pt x="978897" y="2593189"/>
                    <a:pt x="992232" y="2649387"/>
                  </a:cubicBezTo>
                  <a:cubicBezTo>
                    <a:pt x="996042" y="2666531"/>
                    <a:pt x="996042" y="2694154"/>
                    <a:pt x="1022712" y="2689391"/>
                  </a:cubicBezTo>
                  <a:cubicBezTo>
                    <a:pt x="1056049" y="2683677"/>
                    <a:pt x="1057954" y="2705584"/>
                    <a:pt x="1066527" y="2725587"/>
                  </a:cubicBezTo>
                  <a:cubicBezTo>
                    <a:pt x="1077957" y="2753209"/>
                    <a:pt x="1093197" y="2791309"/>
                    <a:pt x="1125582" y="2783689"/>
                  </a:cubicBezTo>
                  <a:cubicBezTo>
                    <a:pt x="1156062" y="2777021"/>
                    <a:pt x="1160824" y="2792262"/>
                    <a:pt x="1173207" y="2807502"/>
                  </a:cubicBezTo>
                  <a:cubicBezTo>
                    <a:pt x="1184637" y="2822741"/>
                    <a:pt x="1195114" y="2838934"/>
                    <a:pt x="1207497" y="2852269"/>
                  </a:cubicBezTo>
                  <a:cubicBezTo>
                    <a:pt x="1235119" y="2879891"/>
                    <a:pt x="1254169" y="2874177"/>
                    <a:pt x="1262742" y="2836077"/>
                  </a:cubicBezTo>
                  <a:cubicBezTo>
                    <a:pt x="1268457" y="2810359"/>
                    <a:pt x="1266552" y="2782737"/>
                    <a:pt x="1289412" y="2760829"/>
                  </a:cubicBezTo>
                  <a:cubicBezTo>
                    <a:pt x="1313224" y="2797977"/>
                    <a:pt x="1316082" y="2840839"/>
                    <a:pt x="1341799" y="2874177"/>
                  </a:cubicBezTo>
                  <a:cubicBezTo>
                    <a:pt x="1360849" y="2898941"/>
                    <a:pt x="1379899" y="2918944"/>
                    <a:pt x="1412284" y="2897989"/>
                  </a:cubicBezTo>
                  <a:cubicBezTo>
                    <a:pt x="1431334" y="2885606"/>
                    <a:pt x="1440859" y="2897037"/>
                    <a:pt x="1451337" y="2909419"/>
                  </a:cubicBezTo>
                  <a:cubicBezTo>
                    <a:pt x="1474197" y="2937041"/>
                    <a:pt x="1498009" y="2965616"/>
                    <a:pt x="1522774" y="2992287"/>
                  </a:cubicBezTo>
                  <a:cubicBezTo>
                    <a:pt x="1536109" y="3006574"/>
                    <a:pt x="1558017" y="3016099"/>
                    <a:pt x="1564684" y="2992287"/>
                  </a:cubicBezTo>
                  <a:cubicBezTo>
                    <a:pt x="1579924" y="2932279"/>
                    <a:pt x="1599927" y="2970379"/>
                    <a:pt x="1622787" y="2985619"/>
                  </a:cubicBezTo>
                  <a:cubicBezTo>
                    <a:pt x="1670412" y="3017052"/>
                    <a:pt x="1699939" y="3085631"/>
                    <a:pt x="1775187" y="3060866"/>
                  </a:cubicBezTo>
                  <a:cubicBezTo>
                    <a:pt x="1777092" y="3059914"/>
                    <a:pt x="1781854" y="3066581"/>
                    <a:pt x="1784712" y="3071344"/>
                  </a:cubicBezTo>
                  <a:cubicBezTo>
                    <a:pt x="1839004" y="3158974"/>
                    <a:pt x="1932349" y="3174214"/>
                    <a:pt x="2019979" y="3198979"/>
                  </a:cubicBezTo>
                  <a:cubicBezTo>
                    <a:pt x="2032362" y="3202789"/>
                    <a:pt x="2045697" y="3203741"/>
                    <a:pt x="2054269" y="3190406"/>
                  </a:cubicBezTo>
                  <a:cubicBezTo>
                    <a:pt x="2062842" y="3174214"/>
                    <a:pt x="2053317" y="3164689"/>
                    <a:pt x="2042839" y="3153259"/>
                  </a:cubicBezTo>
                  <a:cubicBezTo>
                    <a:pt x="2017122" y="3125637"/>
                    <a:pt x="1991404" y="3097062"/>
                    <a:pt x="1967592" y="3067534"/>
                  </a:cubicBezTo>
                  <a:cubicBezTo>
                    <a:pt x="1955209" y="3053246"/>
                    <a:pt x="1934254" y="3038959"/>
                    <a:pt x="1969497" y="3023719"/>
                  </a:cubicBezTo>
                  <a:cubicBezTo>
                    <a:pt x="1989499" y="3014194"/>
                    <a:pt x="1976164" y="2997049"/>
                    <a:pt x="1966639" y="2983714"/>
                  </a:cubicBezTo>
                  <a:cubicBezTo>
                    <a:pt x="1941874" y="2952281"/>
                    <a:pt x="1917109" y="2921802"/>
                    <a:pt x="1893297" y="2890369"/>
                  </a:cubicBezTo>
                  <a:cubicBezTo>
                    <a:pt x="1879009" y="2870366"/>
                    <a:pt x="1847577" y="2849412"/>
                    <a:pt x="1891392" y="2824646"/>
                  </a:cubicBezTo>
                  <a:cubicBezTo>
                    <a:pt x="1901869" y="2818931"/>
                    <a:pt x="1896154" y="2804644"/>
                    <a:pt x="1889487" y="2795119"/>
                  </a:cubicBezTo>
                  <a:cubicBezTo>
                    <a:pt x="1881867" y="2783689"/>
                    <a:pt x="1864722" y="2778927"/>
                    <a:pt x="1866627" y="2758924"/>
                  </a:cubicBezTo>
                  <a:cubicBezTo>
                    <a:pt x="1909489" y="2757019"/>
                    <a:pt x="1917109" y="2741779"/>
                    <a:pt x="1885677" y="2708441"/>
                  </a:cubicBezTo>
                  <a:cubicBezTo>
                    <a:pt x="1872342" y="2694154"/>
                    <a:pt x="1864722" y="2673199"/>
                    <a:pt x="1855197" y="2655102"/>
                  </a:cubicBezTo>
                  <a:cubicBezTo>
                    <a:pt x="1849482" y="2643671"/>
                    <a:pt x="1850434" y="2628431"/>
                    <a:pt x="1865674" y="2632241"/>
                  </a:cubicBezTo>
                  <a:cubicBezTo>
                    <a:pt x="1921872" y="2646529"/>
                    <a:pt x="1966639" y="2606524"/>
                    <a:pt x="2019027" y="2604619"/>
                  </a:cubicBezTo>
                  <a:cubicBezTo>
                    <a:pt x="2057127" y="2602714"/>
                    <a:pt x="2062842" y="2587474"/>
                    <a:pt x="2040934" y="2556994"/>
                  </a:cubicBezTo>
                  <a:cubicBezTo>
                    <a:pt x="2009502" y="2513179"/>
                    <a:pt x="1978069" y="2469364"/>
                    <a:pt x="1947589" y="2424596"/>
                  </a:cubicBezTo>
                  <a:cubicBezTo>
                    <a:pt x="1940922" y="2415071"/>
                    <a:pt x="1924729" y="2402689"/>
                    <a:pt x="1938064" y="2392212"/>
                  </a:cubicBezTo>
                  <a:cubicBezTo>
                    <a:pt x="1961877" y="2373162"/>
                    <a:pt x="1942827" y="2355064"/>
                    <a:pt x="1942827" y="2336014"/>
                  </a:cubicBezTo>
                  <a:cubicBezTo>
                    <a:pt x="1948542" y="2320774"/>
                    <a:pt x="1959972" y="2312201"/>
                    <a:pt x="1975212" y="2307439"/>
                  </a:cubicBezTo>
                  <a:cubicBezTo>
                    <a:pt x="1993309" y="2300771"/>
                    <a:pt x="2011407" y="2289341"/>
                    <a:pt x="2014264" y="2271244"/>
                  </a:cubicBezTo>
                  <a:cubicBezTo>
                    <a:pt x="2019979" y="2241716"/>
                    <a:pt x="2034267" y="2228381"/>
                    <a:pt x="2052364" y="2221714"/>
                  </a:cubicBezTo>
                  <a:lnTo>
                    <a:pt x="2021884" y="2180756"/>
                  </a:lnTo>
                  <a:cubicBezTo>
                    <a:pt x="2007597" y="2177899"/>
                    <a:pt x="1992357" y="2177899"/>
                    <a:pt x="1977117" y="2175994"/>
                  </a:cubicBezTo>
                  <a:close/>
                  <a:moveTo>
                    <a:pt x="483597" y="1775944"/>
                  </a:moveTo>
                  <a:cubicBezTo>
                    <a:pt x="614089" y="1493051"/>
                    <a:pt x="768394" y="1227304"/>
                    <a:pt x="1006519" y="1018706"/>
                  </a:cubicBezTo>
                  <a:cubicBezTo>
                    <a:pt x="789349" y="1241591"/>
                    <a:pt x="635997" y="1508291"/>
                    <a:pt x="483597" y="1775944"/>
                  </a:cubicBezTo>
                  <a:close/>
                  <a:moveTo>
                    <a:pt x="769347" y="1956919"/>
                  </a:moveTo>
                  <a:cubicBezTo>
                    <a:pt x="844594" y="1724509"/>
                    <a:pt x="968419" y="1512101"/>
                    <a:pt x="1047477" y="1281596"/>
                  </a:cubicBezTo>
                  <a:cubicBezTo>
                    <a:pt x="1002709" y="1526389"/>
                    <a:pt x="879837" y="1738796"/>
                    <a:pt x="769347" y="1956919"/>
                  </a:cubicBezTo>
                  <a:close/>
                  <a:moveTo>
                    <a:pt x="1006519" y="2364589"/>
                  </a:moveTo>
                  <a:cubicBezTo>
                    <a:pt x="999852" y="2303629"/>
                    <a:pt x="1104627" y="2015974"/>
                    <a:pt x="1165587" y="1940726"/>
                  </a:cubicBezTo>
                  <a:cubicBezTo>
                    <a:pt x="1113199" y="2081696"/>
                    <a:pt x="1059859" y="2221714"/>
                    <a:pt x="1006519" y="2364589"/>
                  </a:cubicBezTo>
                  <a:close/>
                  <a:moveTo>
                    <a:pt x="1303699" y="2679866"/>
                  </a:moveTo>
                  <a:cubicBezTo>
                    <a:pt x="1280839" y="2617002"/>
                    <a:pt x="1279887" y="2430312"/>
                    <a:pt x="1301794" y="2350301"/>
                  </a:cubicBezTo>
                  <a:cubicBezTo>
                    <a:pt x="1317987" y="2386496"/>
                    <a:pt x="1319892" y="2636052"/>
                    <a:pt x="1303699" y="2679866"/>
                  </a:cubicBezTo>
                  <a:close/>
                  <a:moveTo>
                    <a:pt x="1207497" y="971081"/>
                  </a:moveTo>
                  <a:cubicBezTo>
                    <a:pt x="1143679" y="966319"/>
                    <a:pt x="1138917" y="973939"/>
                    <a:pt x="1146537" y="1037756"/>
                  </a:cubicBezTo>
                  <a:cubicBezTo>
                    <a:pt x="1164634" y="1196824"/>
                    <a:pt x="1177969" y="1356844"/>
                    <a:pt x="1200829" y="1514959"/>
                  </a:cubicBezTo>
                  <a:cubicBezTo>
                    <a:pt x="1213212" y="1602589"/>
                    <a:pt x="1238929" y="1688314"/>
                    <a:pt x="1250359" y="1776896"/>
                  </a:cubicBezTo>
                  <a:cubicBezTo>
                    <a:pt x="1254169" y="1806424"/>
                    <a:pt x="1273219" y="1818806"/>
                    <a:pt x="1297984" y="1829284"/>
                  </a:cubicBezTo>
                  <a:cubicBezTo>
                    <a:pt x="1424667" y="1883576"/>
                    <a:pt x="1550397" y="1940726"/>
                    <a:pt x="1667554" y="2015021"/>
                  </a:cubicBezTo>
                  <a:cubicBezTo>
                    <a:pt x="1680889" y="2023594"/>
                    <a:pt x="1696129" y="2029309"/>
                    <a:pt x="1706607" y="2054074"/>
                  </a:cubicBezTo>
                  <a:cubicBezTo>
                    <a:pt x="1558969" y="1985494"/>
                    <a:pt x="1418952" y="1916914"/>
                    <a:pt x="1282744" y="1837856"/>
                  </a:cubicBezTo>
                  <a:cubicBezTo>
                    <a:pt x="1278934" y="1845476"/>
                    <a:pt x="1275124" y="1850239"/>
                    <a:pt x="1276077" y="1853096"/>
                  </a:cubicBezTo>
                  <a:cubicBezTo>
                    <a:pt x="1323702" y="1985494"/>
                    <a:pt x="1348467" y="2126464"/>
                    <a:pt x="1416094" y="2252194"/>
                  </a:cubicBezTo>
                  <a:cubicBezTo>
                    <a:pt x="1426572" y="2272196"/>
                    <a:pt x="1438002" y="2291246"/>
                    <a:pt x="1457052" y="2303629"/>
                  </a:cubicBezTo>
                  <a:lnTo>
                    <a:pt x="1458004" y="2302676"/>
                  </a:lnTo>
                  <a:cubicBezTo>
                    <a:pt x="1458004" y="2302676"/>
                    <a:pt x="1458004" y="2302676"/>
                    <a:pt x="1458004" y="2302676"/>
                  </a:cubicBezTo>
                  <a:lnTo>
                    <a:pt x="1458004" y="2302676"/>
                  </a:lnTo>
                  <a:cubicBezTo>
                    <a:pt x="1458004" y="2302676"/>
                    <a:pt x="1458957" y="2302676"/>
                    <a:pt x="1458957" y="2303629"/>
                  </a:cubicBezTo>
                  <a:cubicBezTo>
                    <a:pt x="1492294" y="2302676"/>
                    <a:pt x="1522774" y="2316012"/>
                    <a:pt x="1554207" y="2325537"/>
                  </a:cubicBezTo>
                  <a:cubicBezTo>
                    <a:pt x="1603737" y="2339824"/>
                    <a:pt x="1651362" y="2359826"/>
                    <a:pt x="1705654" y="2378876"/>
                  </a:cubicBezTo>
                  <a:cubicBezTo>
                    <a:pt x="1639932" y="2395069"/>
                    <a:pt x="1518012" y="2356016"/>
                    <a:pt x="1459909" y="2303629"/>
                  </a:cubicBezTo>
                  <a:cubicBezTo>
                    <a:pt x="1459909" y="2303629"/>
                    <a:pt x="1458957" y="2303629"/>
                    <a:pt x="1458957" y="2303629"/>
                  </a:cubicBezTo>
                  <a:cubicBezTo>
                    <a:pt x="1449432" y="2328394"/>
                    <a:pt x="1468482" y="2344587"/>
                    <a:pt x="1478959" y="2363637"/>
                  </a:cubicBezTo>
                  <a:cubicBezTo>
                    <a:pt x="1521822" y="2443646"/>
                    <a:pt x="1565637" y="2522704"/>
                    <a:pt x="1608499" y="2601762"/>
                  </a:cubicBezTo>
                  <a:cubicBezTo>
                    <a:pt x="1616119" y="2617002"/>
                    <a:pt x="1626597" y="2631289"/>
                    <a:pt x="1626597" y="2650339"/>
                  </a:cubicBezTo>
                  <a:cubicBezTo>
                    <a:pt x="1576114" y="2609381"/>
                    <a:pt x="1376089" y="2237906"/>
                    <a:pt x="1334179" y="2112176"/>
                  </a:cubicBezTo>
                  <a:cubicBezTo>
                    <a:pt x="1269409" y="1915961"/>
                    <a:pt x="1208449" y="1719746"/>
                    <a:pt x="1175112" y="1515911"/>
                  </a:cubicBezTo>
                  <a:cubicBezTo>
                    <a:pt x="1137964" y="1292074"/>
                    <a:pt x="1116057" y="988226"/>
                    <a:pt x="1132249" y="899644"/>
                  </a:cubicBezTo>
                  <a:cubicBezTo>
                    <a:pt x="1155109" y="911074"/>
                    <a:pt x="1130344" y="948221"/>
                    <a:pt x="1161777" y="951079"/>
                  </a:cubicBezTo>
                  <a:cubicBezTo>
                    <a:pt x="1181779" y="952984"/>
                    <a:pt x="1202734" y="949174"/>
                    <a:pt x="1223689" y="950126"/>
                  </a:cubicBezTo>
                  <a:cubicBezTo>
                    <a:pt x="1421809" y="958699"/>
                    <a:pt x="1612309" y="998704"/>
                    <a:pt x="1795189" y="1077761"/>
                  </a:cubicBezTo>
                  <a:cubicBezTo>
                    <a:pt x="1764709" y="1082524"/>
                    <a:pt x="1738039" y="1071094"/>
                    <a:pt x="1710417" y="1063474"/>
                  </a:cubicBezTo>
                  <a:cubicBezTo>
                    <a:pt x="1542777" y="1019659"/>
                    <a:pt x="1377042" y="983464"/>
                    <a:pt x="1207497" y="971081"/>
                  </a:cubicBezTo>
                  <a:close/>
                  <a:moveTo>
                    <a:pt x="1692319" y="1619734"/>
                  </a:moveTo>
                  <a:cubicBezTo>
                    <a:pt x="1517059" y="1546391"/>
                    <a:pt x="1358944" y="1445426"/>
                    <a:pt x="1220832" y="1314934"/>
                  </a:cubicBezTo>
                  <a:cubicBezTo>
                    <a:pt x="1387519" y="1400659"/>
                    <a:pt x="1545634" y="1501624"/>
                    <a:pt x="1692319" y="161973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Graphic 867">
              <a:extLst>
                <a:ext uri="{FF2B5EF4-FFF2-40B4-BE49-F238E27FC236}">
                  <a16:creationId xmlns:a16="http://schemas.microsoft.com/office/drawing/2014/main" id="{8E4C9605-C6BE-4A0E-8B88-3C68DAC68FED}"/>
                </a:ext>
              </a:extLst>
            </p:cNvPr>
            <p:cNvSpPr/>
            <p:nvPr/>
          </p:nvSpPr>
          <p:spPr>
            <a:xfrm rot="10800000">
              <a:off x="10097185" y="2652294"/>
              <a:ext cx="293591" cy="371551"/>
            </a:xfrm>
            <a:custGeom>
              <a:avLst/>
              <a:gdLst>
                <a:gd name="connsiteX0" fmla="*/ 1977117 w 2529718"/>
                <a:gd name="connsiteY0" fmla="*/ 2175994 h 3201457"/>
                <a:gd name="connsiteX1" fmla="*/ 1951399 w 2529718"/>
                <a:gd name="connsiteY1" fmla="*/ 2150276 h 3201457"/>
                <a:gd name="connsiteX2" fmla="*/ 1971402 w 2529718"/>
                <a:gd name="connsiteY2" fmla="*/ 2131226 h 3201457"/>
                <a:gd name="connsiteX3" fmla="*/ 2079987 w 2529718"/>
                <a:gd name="connsiteY3" fmla="*/ 2115034 h 3201457"/>
                <a:gd name="connsiteX4" fmla="*/ 2126659 w 2529718"/>
                <a:gd name="connsiteY4" fmla="*/ 2105509 h 3201457"/>
                <a:gd name="connsiteX5" fmla="*/ 2108562 w 2529718"/>
                <a:gd name="connsiteY5" fmla="*/ 2064551 h 3201457"/>
                <a:gd name="connsiteX6" fmla="*/ 2019027 w 2529718"/>
                <a:gd name="connsiteY6" fmla="*/ 1946441 h 3201457"/>
                <a:gd name="connsiteX7" fmla="*/ 2045697 w 2529718"/>
                <a:gd name="connsiteY7" fmla="*/ 1942631 h 3201457"/>
                <a:gd name="connsiteX8" fmla="*/ 2088559 w 2529718"/>
                <a:gd name="connsiteY8" fmla="*/ 1929296 h 3201457"/>
                <a:gd name="connsiteX9" fmla="*/ 2065699 w 2529718"/>
                <a:gd name="connsiteY9" fmla="*/ 1892149 h 3201457"/>
                <a:gd name="connsiteX10" fmla="*/ 1877104 w 2529718"/>
                <a:gd name="connsiteY10" fmla="*/ 1652119 h 3201457"/>
                <a:gd name="connsiteX11" fmla="*/ 1877104 w 2529718"/>
                <a:gd name="connsiteY11" fmla="*/ 1632116 h 3201457"/>
                <a:gd name="connsiteX12" fmla="*/ 1881867 w 2529718"/>
                <a:gd name="connsiteY12" fmla="*/ 1593064 h 3201457"/>
                <a:gd name="connsiteX13" fmla="*/ 1799952 w 2529718"/>
                <a:gd name="connsiteY13" fmla="*/ 1514959 h 3201457"/>
                <a:gd name="connsiteX14" fmla="*/ 1753279 w 2529718"/>
                <a:gd name="connsiteY14" fmla="*/ 1458761 h 3201457"/>
                <a:gd name="connsiteX15" fmla="*/ 1718989 w 2529718"/>
                <a:gd name="connsiteY15" fmla="*/ 1380656 h 3201457"/>
                <a:gd name="connsiteX16" fmla="*/ 1770424 w 2529718"/>
                <a:gd name="connsiteY16" fmla="*/ 1441616 h 3201457"/>
                <a:gd name="connsiteX17" fmla="*/ 1770424 w 2529718"/>
                <a:gd name="connsiteY17" fmla="*/ 1441616 h 3201457"/>
                <a:gd name="connsiteX18" fmla="*/ 1770424 w 2529718"/>
                <a:gd name="connsiteY18" fmla="*/ 1441616 h 3201457"/>
                <a:gd name="connsiteX19" fmla="*/ 1872342 w 2529718"/>
                <a:gd name="connsiteY19" fmla="*/ 1518769 h 3201457"/>
                <a:gd name="connsiteX20" fmla="*/ 1918062 w 2529718"/>
                <a:gd name="connsiteY20" fmla="*/ 1533056 h 3201457"/>
                <a:gd name="connsiteX21" fmla="*/ 1906632 w 2529718"/>
                <a:gd name="connsiteY21" fmla="*/ 1483526 h 3201457"/>
                <a:gd name="connsiteX22" fmla="*/ 1908537 w 2529718"/>
                <a:gd name="connsiteY22" fmla="*/ 1472096 h 3201457"/>
                <a:gd name="connsiteX23" fmla="*/ 2098084 w 2529718"/>
                <a:gd name="connsiteY23" fmla="*/ 1517816 h 3201457"/>
                <a:gd name="connsiteX24" fmla="*/ 2092369 w 2529718"/>
                <a:gd name="connsiteY24" fmla="*/ 1503529 h 3201457"/>
                <a:gd name="connsiteX25" fmla="*/ 2062842 w 2529718"/>
                <a:gd name="connsiteY25" fmla="*/ 1454951 h 3201457"/>
                <a:gd name="connsiteX26" fmla="*/ 2116182 w 2529718"/>
                <a:gd name="connsiteY26" fmla="*/ 1465429 h 3201457"/>
                <a:gd name="connsiteX27" fmla="*/ 2188572 w 2529718"/>
                <a:gd name="connsiteY27" fmla="*/ 1502576 h 3201457"/>
                <a:gd name="connsiteX28" fmla="*/ 2311445 w 2529718"/>
                <a:gd name="connsiteY28" fmla="*/ 1498766 h 3201457"/>
                <a:gd name="connsiteX29" fmla="*/ 2372404 w 2529718"/>
                <a:gd name="connsiteY29" fmla="*/ 1479716 h 3201457"/>
                <a:gd name="connsiteX30" fmla="*/ 2454319 w 2529718"/>
                <a:gd name="connsiteY30" fmla="*/ 1455904 h 3201457"/>
                <a:gd name="connsiteX31" fmla="*/ 2529567 w 2529718"/>
                <a:gd name="connsiteY31" fmla="*/ 1420661 h 3201457"/>
                <a:gd name="connsiteX32" fmla="*/ 2469559 w 2529718"/>
                <a:gd name="connsiteY32" fmla="*/ 1358749 h 3201457"/>
                <a:gd name="connsiteX33" fmla="*/ 2471465 w 2529718"/>
                <a:gd name="connsiteY33" fmla="*/ 1329221 h 3201457"/>
                <a:gd name="connsiteX34" fmla="*/ 2467655 w 2529718"/>
                <a:gd name="connsiteY34" fmla="*/ 1284454 h 3201457"/>
                <a:gd name="connsiteX35" fmla="*/ 2401932 w 2529718"/>
                <a:gd name="connsiteY35" fmla="*/ 1257784 h 3201457"/>
                <a:gd name="connsiteX36" fmla="*/ 2377167 w 2529718"/>
                <a:gd name="connsiteY36" fmla="*/ 1247306 h 3201457"/>
                <a:gd name="connsiteX37" fmla="*/ 2336209 w 2529718"/>
                <a:gd name="connsiteY37" fmla="*/ 1207301 h 3201457"/>
                <a:gd name="connsiteX38" fmla="*/ 2352402 w 2529718"/>
                <a:gd name="connsiteY38" fmla="*/ 1197776 h 3201457"/>
                <a:gd name="connsiteX39" fmla="*/ 2400979 w 2529718"/>
                <a:gd name="connsiteY39" fmla="*/ 1177774 h 3201457"/>
                <a:gd name="connsiteX40" fmla="*/ 2359070 w 2529718"/>
                <a:gd name="connsiteY40" fmla="*/ 1137769 h 3201457"/>
                <a:gd name="connsiteX41" fmla="*/ 2271440 w 2529718"/>
                <a:gd name="connsiteY41" fmla="*/ 1079666 h 3201457"/>
                <a:gd name="connsiteX42" fmla="*/ 2293347 w 2529718"/>
                <a:gd name="connsiteY42" fmla="*/ 1070141 h 3201457"/>
                <a:gd name="connsiteX43" fmla="*/ 2321922 w 2529718"/>
                <a:gd name="connsiteY43" fmla="*/ 1050139 h 3201457"/>
                <a:gd name="connsiteX44" fmla="*/ 2292395 w 2529718"/>
                <a:gd name="connsiteY44" fmla="*/ 1032041 h 3201457"/>
                <a:gd name="connsiteX45" fmla="*/ 2244770 w 2529718"/>
                <a:gd name="connsiteY45" fmla="*/ 1005371 h 3201457"/>
                <a:gd name="connsiteX46" fmla="*/ 2343829 w 2529718"/>
                <a:gd name="connsiteY46" fmla="*/ 973939 h 3201457"/>
                <a:gd name="connsiteX47" fmla="*/ 2368595 w 2529718"/>
                <a:gd name="connsiteY47" fmla="*/ 955841 h 3201457"/>
                <a:gd name="connsiteX48" fmla="*/ 2350497 w 2529718"/>
                <a:gd name="connsiteY48" fmla="*/ 930124 h 3201457"/>
                <a:gd name="connsiteX49" fmla="*/ 2213337 w 2529718"/>
                <a:gd name="connsiteY49" fmla="*/ 880594 h 3201457"/>
                <a:gd name="connsiteX50" fmla="*/ 2119040 w 2529718"/>
                <a:gd name="connsiteY50" fmla="*/ 869164 h 3201457"/>
                <a:gd name="connsiteX51" fmla="*/ 2109515 w 2529718"/>
                <a:gd name="connsiteY51" fmla="*/ 821539 h 3201457"/>
                <a:gd name="connsiteX52" fmla="*/ 2004739 w 2529718"/>
                <a:gd name="connsiteY52" fmla="*/ 774866 h 3201457"/>
                <a:gd name="connsiteX53" fmla="*/ 2072367 w 2529718"/>
                <a:gd name="connsiteY53" fmla="*/ 729146 h 3201457"/>
                <a:gd name="connsiteX54" fmla="*/ 1858054 w 2529718"/>
                <a:gd name="connsiteY54" fmla="*/ 704381 h 3201457"/>
                <a:gd name="connsiteX55" fmla="*/ 2007597 w 2529718"/>
                <a:gd name="connsiteY55" fmla="*/ 586271 h 3201457"/>
                <a:gd name="connsiteX56" fmla="*/ 1893297 w 2529718"/>
                <a:gd name="connsiteY56" fmla="*/ 584366 h 3201457"/>
                <a:gd name="connsiteX57" fmla="*/ 1747564 w 2529718"/>
                <a:gd name="connsiteY57" fmla="*/ 588176 h 3201457"/>
                <a:gd name="connsiteX58" fmla="*/ 1663744 w 2529718"/>
                <a:gd name="connsiteY58" fmla="*/ 602464 h 3201457"/>
                <a:gd name="connsiteX59" fmla="*/ 1635169 w 2529718"/>
                <a:gd name="connsiteY59" fmla="*/ 574841 h 3201457"/>
                <a:gd name="connsiteX60" fmla="*/ 1609452 w 2529718"/>
                <a:gd name="connsiteY60" fmla="*/ 562459 h 3201457"/>
                <a:gd name="connsiteX61" fmla="*/ 1307509 w 2529718"/>
                <a:gd name="connsiteY61" fmla="*/ 692951 h 3201457"/>
                <a:gd name="connsiteX62" fmla="*/ 1177017 w 2529718"/>
                <a:gd name="connsiteY62" fmla="*/ 778676 h 3201457"/>
                <a:gd name="connsiteX63" fmla="*/ 1207497 w 2529718"/>
                <a:gd name="connsiteY63" fmla="*/ 590081 h 3201457"/>
                <a:gd name="connsiteX64" fmla="*/ 1258932 w 2529718"/>
                <a:gd name="connsiteY64" fmla="*/ 402439 h 3201457"/>
                <a:gd name="connsiteX65" fmla="*/ 1368469 w 2529718"/>
                <a:gd name="connsiteY65" fmla="*/ 46204 h 3201457"/>
                <a:gd name="connsiteX66" fmla="*/ 1352277 w 2529718"/>
                <a:gd name="connsiteY66" fmla="*/ 10009 h 3201457"/>
                <a:gd name="connsiteX67" fmla="*/ 1315129 w 2529718"/>
                <a:gd name="connsiteY67" fmla="*/ 2389 h 3201457"/>
                <a:gd name="connsiteX68" fmla="*/ 1265599 w 2529718"/>
                <a:gd name="connsiteY68" fmla="*/ 35726 h 3201457"/>
                <a:gd name="connsiteX69" fmla="*/ 1116057 w 2529718"/>
                <a:gd name="connsiteY69" fmla="*/ 727241 h 3201457"/>
                <a:gd name="connsiteX70" fmla="*/ 979849 w 2529718"/>
                <a:gd name="connsiteY70" fmla="*/ 796774 h 3201457"/>
                <a:gd name="connsiteX71" fmla="*/ 954132 w 2529718"/>
                <a:gd name="connsiteY71" fmla="*/ 784391 h 3201457"/>
                <a:gd name="connsiteX72" fmla="*/ 820782 w 2529718"/>
                <a:gd name="connsiteY72" fmla="*/ 756769 h 3201457"/>
                <a:gd name="connsiteX73" fmla="*/ 734104 w 2529718"/>
                <a:gd name="connsiteY73" fmla="*/ 774866 h 3201457"/>
                <a:gd name="connsiteX74" fmla="*/ 601707 w 2529718"/>
                <a:gd name="connsiteY74" fmla="*/ 850114 h 3201457"/>
                <a:gd name="connsiteX75" fmla="*/ 590277 w 2529718"/>
                <a:gd name="connsiteY75" fmla="*/ 857734 h 3201457"/>
                <a:gd name="connsiteX76" fmla="*/ 374059 w 2529718"/>
                <a:gd name="connsiteY76" fmla="*/ 953936 h 3201457"/>
                <a:gd name="connsiteX77" fmla="*/ 356914 w 2529718"/>
                <a:gd name="connsiteY77" fmla="*/ 993941 h 3201457"/>
                <a:gd name="connsiteX78" fmla="*/ 343579 w 2529718"/>
                <a:gd name="connsiteY78" fmla="*/ 1032041 h 3201457"/>
                <a:gd name="connsiteX79" fmla="*/ 220707 w 2529718"/>
                <a:gd name="connsiteY79" fmla="*/ 1112051 h 3201457"/>
                <a:gd name="connsiteX80" fmla="*/ 208324 w 2529718"/>
                <a:gd name="connsiteY80" fmla="*/ 1152056 h 3201457"/>
                <a:gd name="connsiteX81" fmla="*/ 316909 w 2529718"/>
                <a:gd name="connsiteY81" fmla="*/ 1205396 h 3201457"/>
                <a:gd name="connsiteX82" fmla="*/ 352152 w 2529718"/>
                <a:gd name="connsiteY82" fmla="*/ 1213969 h 3201457"/>
                <a:gd name="connsiteX83" fmla="*/ 159747 w 2529718"/>
                <a:gd name="connsiteY83" fmla="*/ 1390181 h 3201457"/>
                <a:gd name="connsiteX84" fmla="*/ 138792 w 2529718"/>
                <a:gd name="connsiteY84" fmla="*/ 1433996 h 3201457"/>
                <a:gd name="connsiteX85" fmla="*/ 185464 w 2529718"/>
                <a:gd name="connsiteY85" fmla="*/ 1433044 h 3201457"/>
                <a:gd name="connsiteX86" fmla="*/ 159747 w 2529718"/>
                <a:gd name="connsiteY86" fmla="*/ 1460666 h 3201457"/>
                <a:gd name="connsiteX87" fmla="*/ 34969 w 2529718"/>
                <a:gd name="connsiteY87" fmla="*/ 1653071 h 3201457"/>
                <a:gd name="connsiteX88" fmla="*/ 52114 w 2529718"/>
                <a:gd name="connsiteY88" fmla="*/ 1695934 h 3201457"/>
                <a:gd name="connsiteX89" fmla="*/ 79737 w 2529718"/>
                <a:gd name="connsiteY89" fmla="*/ 1739749 h 3201457"/>
                <a:gd name="connsiteX90" fmla="*/ 97834 w 2529718"/>
                <a:gd name="connsiteY90" fmla="*/ 1800709 h 3201457"/>
                <a:gd name="connsiteX91" fmla="*/ 27349 w 2529718"/>
                <a:gd name="connsiteY91" fmla="*/ 1895006 h 3201457"/>
                <a:gd name="connsiteX92" fmla="*/ 2584 w 2529718"/>
                <a:gd name="connsiteY92" fmla="*/ 1949299 h 3201457"/>
                <a:gd name="connsiteX93" fmla="*/ 52114 w 2529718"/>
                <a:gd name="connsiteY93" fmla="*/ 1974064 h 3201457"/>
                <a:gd name="connsiteX94" fmla="*/ 11157 w 2529718"/>
                <a:gd name="connsiteY94" fmla="*/ 2032166 h 3201457"/>
                <a:gd name="connsiteX95" fmla="*/ 6394 w 2529718"/>
                <a:gd name="connsiteY95" fmla="*/ 2070266 h 3201457"/>
                <a:gd name="connsiteX96" fmla="*/ 18777 w 2529718"/>
                <a:gd name="connsiteY96" fmla="*/ 2134084 h 3201457"/>
                <a:gd name="connsiteX97" fmla="*/ 25444 w 2529718"/>
                <a:gd name="connsiteY97" fmla="*/ 2190281 h 3201457"/>
                <a:gd name="connsiteX98" fmla="*/ 45447 w 2529718"/>
                <a:gd name="connsiteY98" fmla="*/ 2245526 h 3201457"/>
                <a:gd name="connsiteX99" fmla="*/ 23539 w 2529718"/>
                <a:gd name="connsiteY99" fmla="*/ 2342681 h 3201457"/>
                <a:gd name="connsiteX100" fmla="*/ 29254 w 2529718"/>
                <a:gd name="connsiteY100" fmla="*/ 2385544 h 3201457"/>
                <a:gd name="connsiteX101" fmla="*/ 69259 w 2529718"/>
                <a:gd name="connsiteY101" fmla="*/ 2367446 h 3201457"/>
                <a:gd name="connsiteX102" fmla="*/ 177844 w 2529718"/>
                <a:gd name="connsiteY102" fmla="*/ 2277912 h 3201457"/>
                <a:gd name="connsiteX103" fmla="*/ 230232 w 2529718"/>
                <a:gd name="connsiteY103" fmla="*/ 2304581 h 3201457"/>
                <a:gd name="connsiteX104" fmla="*/ 304527 w 2529718"/>
                <a:gd name="connsiteY104" fmla="*/ 2245526 h 3201457"/>
                <a:gd name="connsiteX105" fmla="*/ 326434 w 2529718"/>
                <a:gd name="connsiteY105" fmla="*/ 2236001 h 3201457"/>
                <a:gd name="connsiteX106" fmla="*/ 381679 w 2529718"/>
                <a:gd name="connsiteY106" fmla="*/ 2234096 h 3201457"/>
                <a:gd name="connsiteX107" fmla="*/ 589324 w 2529718"/>
                <a:gd name="connsiteY107" fmla="*/ 2069314 h 3201457"/>
                <a:gd name="connsiteX108" fmla="*/ 560749 w 2529718"/>
                <a:gd name="connsiteY108" fmla="*/ 2238859 h 3201457"/>
                <a:gd name="connsiteX109" fmla="*/ 573132 w 2529718"/>
                <a:gd name="connsiteY109" fmla="*/ 2307439 h 3201457"/>
                <a:gd name="connsiteX110" fmla="*/ 636949 w 2529718"/>
                <a:gd name="connsiteY110" fmla="*/ 2311249 h 3201457"/>
                <a:gd name="connsiteX111" fmla="*/ 617899 w 2529718"/>
                <a:gd name="connsiteY111" fmla="*/ 2355064 h 3201457"/>
                <a:gd name="connsiteX112" fmla="*/ 567417 w 2529718"/>
                <a:gd name="connsiteY112" fmla="*/ 2488414 h 3201457"/>
                <a:gd name="connsiteX113" fmla="*/ 576942 w 2529718"/>
                <a:gd name="connsiteY113" fmla="*/ 2526514 h 3201457"/>
                <a:gd name="connsiteX114" fmla="*/ 611232 w 2529718"/>
                <a:gd name="connsiteY114" fmla="*/ 2519846 h 3201457"/>
                <a:gd name="connsiteX115" fmla="*/ 642664 w 2529718"/>
                <a:gd name="connsiteY115" fmla="*/ 2513179 h 3201457"/>
                <a:gd name="connsiteX116" fmla="*/ 682669 w 2529718"/>
                <a:gd name="connsiteY116" fmla="*/ 2738921 h 3201457"/>
                <a:gd name="connsiteX117" fmla="*/ 703624 w 2529718"/>
                <a:gd name="connsiteY117" fmla="*/ 2796071 h 3201457"/>
                <a:gd name="connsiteX118" fmla="*/ 754107 w 2529718"/>
                <a:gd name="connsiteY118" fmla="*/ 2754162 h 3201457"/>
                <a:gd name="connsiteX119" fmla="*/ 829354 w 2529718"/>
                <a:gd name="connsiteY119" fmla="*/ 2696059 h 3201457"/>
                <a:gd name="connsiteX120" fmla="*/ 935082 w 2529718"/>
                <a:gd name="connsiteY120" fmla="*/ 2634146 h 3201457"/>
                <a:gd name="connsiteX121" fmla="*/ 992232 w 2529718"/>
                <a:gd name="connsiteY121" fmla="*/ 2649387 h 3201457"/>
                <a:gd name="connsiteX122" fmla="*/ 1022712 w 2529718"/>
                <a:gd name="connsiteY122" fmla="*/ 2689391 h 3201457"/>
                <a:gd name="connsiteX123" fmla="*/ 1066527 w 2529718"/>
                <a:gd name="connsiteY123" fmla="*/ 2725587 h 3201457"/>
                <a:gd name="connsiteX124" fmla="*/ 1125582 w 2529718"/>
                <a:gd name="connsiteY124" fmla="*/ 2783689 h 3201457"/>
                <a:gd name="connsiteX125" fmla="*/ 1173207 w 2529718"/>
                <a:gd name="connsiteY125" fmla="*/ 2807502 h 3201457"/>
                <a:gd name="connsiteX126" fmla="*/ 1207497 w 2529718"/>
                <a:gd name="connsiteY126" fmla="*/ 2852269 h 3201457"/>
                <a:gd name="connsiteX127" fmla="*/ 1262742 w 2529718"/>
                <a:gd name="connsiteY127" fmla="*/ 2836077 h 3201457"/>
                <a:gd name="connsiteX128" fmla="*/ 1289412 w 2529718"/>
                <a:gd name="connsiteY128" fmla="*/ 2760829 h 3201457"/>
                <a:gd name="connsiteX129" fmla="*/ 1341799 w 2529718"/>
                <a:gd name="connsiteY129" fmla="*/ 2874177 h 3201457"/>
                <a:gd name="connsiteX130" fmla="*/ 1412284 w 2529718"/>
                <a:gd name="connsiteY130" fmla="*/ 2897989 h 3201457"/>
                <a:gd name="connsiteX131" fmla="*/ 1451337 w 2529718"/>
                <a:gd name="connsiteY131" fmla="*/ 2909419 h 3201457"/>
                <a:gd name="connsiteX132" fmla="*/ 1522774 w 2529718"/>
                <a:gd name="connsiteY132" fmla="*/ 2992287 h 3201457"/>
                <a:gd name="connsiteX133" fmla="*/ 1564684 w 2529718"/>
                <a:gd name="connsiteY133" fmla="*/ 2992287 h 3201457"/>
                <a:gd name="connsiteX134" fmla="*/ 1622787 w 2529718"/>
                <a:gd name="connsiteY134" fmla="*/ 2985619 h 3201457"/>
                <a:gd name="connsiteX135" fmla="*/ 1775187 w 2529718"/>
                <a:gd name="connsiteY135" fmla="*/ 3060866 h 3201457"/>
                <a:gd name="connsiteX136" fmla="*/ 1784712 w 2529718"/>
                <a:gd name="connsiteY136" fmla="*/ 3071344 h 3201457"/>
                <a:gd name="connsiteX137" fmla="*/ 2019979 w 2529718"/>
                <a:gd name="connsiteY137" fmla="*/ 3198979 h 3201457"/>
                <a:gd name="connsiteX138" fmla="*/ 2054269 w 2529718"/>
                <a:gd name="connsiteY138" fmla="*/ 3190406 h 3201457"/>
                <a:gd name="connsiteX139" fmla="*/ 2042839 w 2529718"/>
                <a:gd name="connsiteY139" fmla="*/ 3153259 h 3201457"/>
                <a:gd name="connsiteX140" fmla="*/ 1967592 w 2529718"/>
                <a:gd name="connsiteY140" fmla="*/ 3067534 h 3201457"/>
                <a:gd name="connsiteX141" fmla="*/ 1969497 w 2529718"/>
                <a:gd name="connsiteY141" fmla="*/ 3023719 h 3201457"/>
                <a:gd name="connsiteX142" fmla="*/ 1966639 w 2529718"/>
                <a:gd name="connsiteY142" fmla="*/ 2983714 h 3201457"/>
                <a:gd name="connsiteX143" fmla="*/ 1893297 w 2529718"/>
                <a:gd name="connsiteY143" fmla="*/ 2890369 h 3201457"/>
                <a:gd name="connsiteX144" fmla="*/ 1891392 w 2529718"/>
                <a:gd name="connsiteY144" fmla="*/ 2824646 h 3201457"/>
                <a:gd name="connsiteX145" fmla="*/ 1889487 w 2529718"/>
                <a:gd name="connsiteY145" fmla="*/ 2795119 h 3201457"/>
                <a:gd name="connsiteX146" fmla="*/ 1866627 w 2529718"/>
                <a:gd name="connsiteY146" fmla="*/ 2758924 h 3201457"/>
                <a:gd name="connsiteX147" fmla="*/ 1885677 w 2529718"/>
                <a:gd name="connsiteY147" fmla="*/ 2708441 h 3201457"/>
                <a:gd name="connsiteX148" fmla="*/ 1855197 w 2529718"/>
                <a:gd name="connsiteY148" fmla="*/ 2655102 h 3201457"/>
                <a:gd name="connsiteX149" fmla="*/ 1865674 w 2529718"/>
                <a:gd name="connsiteY149" fmla="*/ 2632241 h 3201457"/>
                <a:gd name="connsiteX150" fmla="*/ 2019027 w 2529718"/>
                <a:gd name="connsiteY150" fmla="*/ 2604619 h 3201457"/>
                <a:gd name="connsiteX151" fmla="*/ 2040934 w 2529718"/>
                <a:gd name="connsiteY151" fmla="*/ 2556994 h 3201457"/>
                <a:gd name="connsiteX152" fmla="*/ 1947589 w 2529718"/>
                <a:gd name="connsiteY152" fmla="*/ 2424596 h 3201457"/>
                <a:gd name="connsiteX153" fmla="*/ 1938064 w 2529718"/>
                <a:gd name="connsiteY153" fmla="*/ 2392212 h 3201457"/>
                <a:gd name="connsiteX154" fmla="*/ 1942827 w 2529718"/>
                <a:gd name="connsiteY154" fmla="*/ 2336014 h 3201457"/>
                <a:gd name="connsiteX155" fmla="*/ 1975212 w 2529718"/>
                <a:gd name="connsiteY155" fmla="*/ 2307439 h 3201457"/>
                <a:gd name="connsiteX156" fmla="*/ 2014264 w 2529718"/>
                <a:gd name="connsiteY156" fmla="*/ 2271244 h 3201457"/>
                <a:gd name="connsiteX157" fmla="*/ 2052364 w 2529718"/>
                <a:gd name="connsiteY157" fmla="*/ 2221714 h 3201457"/>
                <a:gd name="connsiteX158" fmla="*/ 2021884 w 2529718"/>
                <a:gd name="connsiteY158" fmla="*/ 2180756 h 3201457"/>
                <a:gd name="connsiteX159" fmla="*/ 1977117 w 2529718"/>
                <a:gd name="connsiteY159" fmla="*/ 2175994 h 3201457"/>
                <a:gd name="connsiteX160" fmla="*/ 483597 w 2529718"/>
                <a:gd name="connsiteY160" fmla="*/ 1775944 h 3201457"/>
                <a:gd name="connsiteX161" fmla="*/ 1006519 w 2529718"/>
                <a:gd name="connsiteY161" fmla="*/ 1018706 h 3201457"/>
                <a:gd name="connsiteX162" fmla="*/ 483597 w 2529718"/>
                <a:gd name="connsiteY162" fmla="*/ 1775944 h 3201457"/>
                <a:gd name="connsiteX163" fmla="*/ 769347 w 2529718"/>
                <a:gd name="connsiteY163" fmla="*/ 1956919 h 3201457"/>
                <a:gd name="connsiteX164" fmla="*/ 1047477 w 2529718"/>
                <a:gd name="connsiteY164" fmla="*/ 1281596 h 3201457"/>
                <a:gd name="connsiteX165" fmla="*/ 769347 w 2529718"/>
                <a:gd name="connsiteY165" fmla="*/ 1956919 h 3201457"/>
                <a:gd name="connsiteX166" fmla="*/ 1006519 w 2529718"/>
                <a:gd name="connsiteY166" fmla="*/ 2364589 h 3201457"/>
                <a:gd name="connsiteX167" fmla="*/ 1165587 w 2529718"/>
                <a:gd name="connsiteY167" fmla="*/ 1940726 h 3201457"/>
                <a:gd name="connsiteX168" fmla="*/ 1006519 w 2529718"/>
                <a:gd name="connsiteY168" fmla="*/ 2364589 h 3201457"/>
                <a:gd name="connsiteX169" fmla="*/ 1303699 w 2529718"/>
                <a:gd name="connsiteY169" fmla="*/ 2679866 h 3201457"/>
                <a:gd name="connsiteX170" fmla="*/ 1301794 w 2529718"/>
                <a:gd name="connsiteY170" fmla="*/ 2350301 h 3201457"/>
                <a:gd name="connsiteX171" fmla="*/ 1303699 w 2529718"/>
                <a:gd name="connsiteY171" fmla="*/ 2679866 h 3201457"/>
                <a:gd name="connsiteX172" fmla="*/ 1207497 w 2529718"/>
                <a:gd name="connsiteY172" fmla="*/ 971081 h 3201457"/>
                <a:gd name="connsiteX173" fmla="*/ 1146537 w 2529718"/>
                <a:gd name="connsiteY173" fmla="*/ 1037756 h 3201457"/>
                <a:gd name="connsiteX174" fmla="*/ 1200829 w 2529718"/>
                <a:gd name="connsiteY174" fmla="*/ 1514959 h 3201457"/>
                <a:gd name="connsiteX175" fmla="*/ 1250359 w 2529718"/>
                <a:gd name="connsiteY175" fmla="*/ 1776896 h 3201457"/>
                <a:gd name="connsiteX176" fmla="*/ 1297984 w 2529718"/>
                <a:gd name="connsiteY176" fmla="*/ 1829284 h 3201457"/>
                <a:gd name="connsiteX177" fmla="*/ 1667554 w 2529718"/>
                <a:gd name="connsiteY177" fmla="*/ 2015021 h 3201457"/>
                <a:gd name="connsiteX178" fmla="*/ 1706607 w 2529718"/>
                <a:gd name="connsiteY178" fmla="*/ 2054074 h 3201457"/>
                <a:gd name="connsiteX179" fmla="*/ 1282744 w 2529718"/>
                <a:gd name="connsiteY179" fmla="*/ 1837856 h 3201457"/>
                <a:gd name="connsiteX180" fmla="*/ 1276077 w 2529718"/>
                <a:gd name="connsiteY180" fmla="*/ 1853096 h 3201457"/>
                <a:gd name="connsiteX181" fmla="*/ 1416094 w 2529718"/>
                <a:gd name="connsiteY181" fmla="*/ 2252194 h 3201457"/>
                <a:gd name="connsiteX182" fmla="*/ 1457052 w 2529718"/>
                <a:gd name="connsiteY182" fmla="*/ 2303629 h 3201457"/>
                <a:gd name="connsiteX183" fmla="*/ 1458004 w 2529718"/>
                <a:gd name="connsiteY183" fmla="*/ 2302676 h 3201457"/>
                <a:gd name="connsiteX184" fmla="*/ 1458004 w 2529718"/>
                <a:gd name="connsiteY184" fmla="*/ 2302676 h 3201457"/>
                <a:gd name="connsiteX185" fmla="*/ 1458004 w 2529718"/>
                <a:gd name="connsiteY185" fmla="*/ 2302676 h 3201457"/>
                <a:gd name="connsiteX186" fmla="*/ 1458957 w 2529718"/>
                <a:gd name="connsiteY186" fmla="*/ 2303629 h 3201457"/>
                <a:gd name="connsiteX187" fmla="*/ 1554207 w 2529718"/>
                <a:gd name="connsiteY187" fmla="*/ 2325537 h 3201457"/>
                <a:gd name="connsiteX188" fmla="*/ 1705654 w 2529718"/>
                <a:gd name="connsiteY188" fmla="*/ 2378876 h 3201457"/>
                <a:gd name="connsiteX189" fmla="*/ 1459909 w 2529718"/>
                <a:gd name="connsiteY189" fmla="*/ 2303629 h 3201457"/>
                <a:gd name="connsiteX190" fmla="*/ 1458957 w 2529718"/>
                <a:gd name="connsiteY190" fmla="*/ 2303629 h 3201457"/>
                <a:gd name="connsiteX191" fmla="*/ 1478959 w 2529718"/>
                <a:gd name="connsiteY191" fmla="*/ 2363637 h 3201457"/>
                <a:gd name="connsiteX192" fmla="*/ 1608499 w 2529718"/>
                <a:gd name="connsiteY192" fmla="*/ 2601762 h 3201457"/>
                <a:gd name="connsiteX193" fmla="*/ 1626597 w 2529718"/>
                <a:gd name="connsiteY193" fmla="*/ 2650339 h 3201457"/>
                <a:gd name="connsiteX194" fmla="*/ 1334179 w 2529718"/>
                <a:gd name="connsiteY194" fmla="*/ 2112176 h 3201457"/>
                <a:gd name="connsiteX195" fmla="*/ 1175112 w 2529718"/>
                <a:gd name="connsiteY195" fmla="*/ 1515911 h 3201457"/>
                <a:gd name="connsiteX196" fmla="*/ 1132249 w 2529718"/>
                <a:gd name="connsiteY196" fmla="*/ 899644 h 3201457"/>
                <a:gd name="connsiteX197" fmla="*/ 1161777 w 2529718"/>
                <a:gd name="connsiteY197" fmla="*/ 951079 h 3201457"/>
                <a:gd name="connsiteX198" fmla="*/ 1223689 w 2529718"/>
                <a:gd name="connsiteY198" fmla="*/ 950126 h 3201457"/>
                <a:gd name="connsiteX199" fmla="*/ 1795189 w 2529718"/>
                <a:gd name="connsiteY199" fmla="*/ 1077761 h 3201457"/>
                <a:gd name="connsiteX200" fmla="*/ 1710417 w 2529718"/>
                <a:gd name="connsiteY200" fmla="*/ 1063474 h 3201457"/>
                <a:gd name="connsiteX201" fmla="*/ 1207497 w 2529718"/>
                <a:gd name="connsiteY201" fmla="*/ 971081 h 3201457"/>
                <a:gd name="connsiteX202" fmla="*/ 1692319 w 2529718"/>
                <a:gd name="connsiteY202" fmla="*/ 1619734 h 3201457"/>
                <a:gd name="connsiteX203" fmla="*/ 1220832 w 2529718"/>
                <a:gd name="connsiteY203" fmla="*/ 1314934 h 3201457"/>
                <a:gd name="connsiteX204" fmla="*/ 1692319 w 2529718"/>
                <a:gd name="connsiteY204" fmla="*/ 1619734 h 320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2529718" h="3201457">
                  <a:moveTo>
                    <a:pt x="1977117" y="2175994"/>
                  </a:moveTo>
                  <a:cubicBezTo>
                    <a:pt x="1962829" y="2174089"/>
                    <a:pt x="1956162" y="2161706"/>
                    <a:pt x="1951399" y="2150276"/>
                  </a:cubicBezTo>
                  <a:cubicBezTo>
                    <a:pt x="1944732" y="2131226"/>
                    <a:pt x="1965687" y="2138846"/>
                    <a:pt x="1971402" y="2131226"/>
                  </a:cubicBezTo>
                  <a:cubicBezTo>
                    <a:pt x="2001882" y="2087411"/>
                    <a:pt x="2043792" y="2115987"/>
                    <a:pt x="2079987" y="2115034"/>
                  </a:cubicBezTo>
                  <a:cubicBezTo>
                    <a:pt x="2097132" y="2115034"/>
                    <a:pt x="2117134" y="2125512"/>
                    <a:pt x="2126659" y="2105509"/>
                  </a:cubicBezTo>
                  <a:cubicBezTo>
                    <a:pt x="2136184" y="2088364"/>
                    <a:pt x="2117134" y="2076934"/>
                    <a:pt x="2108562" y="2064551"/>
                  </a:cubicBezTo>
                  <a:cubicBezTo>
                    <a:pt x="2079987" y="2025499"/>
                    <a:pt x="2050459" y="1988351"/>
                    <a:pt x="2019027" y="1946441"/>
                  </a:cubicBezTo>
                  <a:cubicBezTo>
                    <a:pt x="2033314" y="1944536"/>
                    <a:pt x="2039982" y="1942631"/>
                    <a:pt x="2045697" y="1942631"/>
                  </a:cubicBezTo>
                  <a:cubicBezTo>
                    <a:pt x="2060937" y="1940726"/>
                    <a:pt x="2080939" y="1947394"/>
                    <a:pt x="2088559" y="1929296"/>
                  </a:cubicBezTo>
                  <a:cubicBezTo>
                    <a:pt x="2096179" y="1910246"/>
                    <a:pt x="2077129" y="1900721"/>
                    <a:pt x="2065699" y="1892149"/>
                  </a:cubicBezTo>
                  <a:cubicBezTo>
                    <a:pt x="1983784" y="1827379"/>
                    <a:pt x="1945684" y="1727366"/>
                    <a:pt x="1877104" y="1652119"/>
                  </a:cubicBezTo>
                  <a:cubicBezTo>
                    <a:pt x="1872342" y="1646404"/>
                    <a:pt x="1859007" y="1636879"/>
                    <a:pt x="1877104" y="1632116"/>
                  </a:cubicBezTo>
                  <a:cubicBezTo>
                    <a:pt x="1913299" y="1622591"/>
                    <a:pt x="1895202" y="1606399"/>
                    <a:pt x="1881867" y="1593064"/>
                  </a:cubicBezTo>
                  <a:cubicBezTo>
                    <a:pt x="1855197" y="1566394"/>
                    <a:pt x="1826622" y="1540676"/>
                    <a:pt x="1799952" y="1514959"/>
                  </a:cubicBezTo>
                  <a:cubicBezTo>
                    <a:pt x="1782807" y="1497814"/>
                    <a:pt x="1756137" y="1487336"/>
                    <a:pt x="1753279" y="1458761"/>
                  </a:cubicBezTo>
                  <a:cubicBezTo>
                    <a:pt x="1752327" y="1429234"/>
                    <a:pt x="1717084" y="1416851"/>
                    <a:pt x="1718989" y="1380656"/>
                  </a:cubicBezTo>
                  <a:cubicBezTo>
                    <a:pt x="1740897" y="1400659"/>
                    <a:pt x="1758994" y="1417804"/>
                    <a:pt x="1770424" y="1441616"/>
                  </a:cubicBezTo>
                  <a:cubicBezTo>
                    <a:pt x="1770424" y="1441616"/>
                    <a:pt x="1770424" y="1441616"/>
                    <a:pt x="1770424" y="1441616"/>
                  </a:cubicBezTo>
                  <a:lnTo>
                    <a:pt x="1770424" y="1441616"/>
                  </a:lnTo>
                  <a:cubicBezTo>
                    <a:pt x="1803762" y="1467334"/>
                    <a:pt x="1837099" y="1494956"/>
                    <a:pt x="1872342" y="1518769"/>
                  </a:cubicBezTo>
                  <a:cubicBezTo>
                    <a:pt x="1884724" y="1527341"/>
                    <a:pt x="1901869" y="1547344"/>
                    <a:pt x="1918062" y="1533056"/>
                  </a:cubicBezTo>
                  <a:cubicBezTo>
                    <a:pt x="1938064" y="1514959"/>
                    <a:pt x="1913299" y="1499719"/>
                    <a:pt x="1906632" y="1483526"/>
                  </a:cubicBezTo>
                  <a:cubicBezTo>
                    <a:pt x="1905679" y="1481621"/>
                    <a:pt x="1907584" y="1477811"/>
                    <a:pt x="1908537" y="1472096"/>
                  </a:cubicBezTo>
                  <a:cubicBezTo>
                    <a:pt x="1968544" y="1499719"/>
                    <a:pt x="2029504" y="1516864"/>
                    <a:pt x="2098084" y="1517816"/>
                  </a:cubicBezTo>
                  <a:cubicBezTo>
                    <a:pt x="2094274" y="1509244"/>
                    <a:pt x="2094274" y="1505434"/>
                    <a:pt x="2092369" y="1503529"/>
                  </a:cubicBezTo>
                  <a:cubicBezTo>
                    <a:pt x="2077129" y="1489241"/>
                    <a:pt x="2052364" y="1472096"/>
                    <a:pt x="2062842" y="1454951"/>
                  </a:cubicBezTo>
                  <a:cubicBezTo>
                    <a:pt x="2076177" y="1434949"/>
                    <a:pt x="2099037" y="1457809"/>
                    <a:pt x="2116182" y="1465429"/>
                  </a:cubicBezTo>
                  <a:cubicBezTo>
                    <a:pt x="2140947" y="1475906"/>
                    <a:pt x="2163807" y="1489241"/>
                    <a:pt x="2188572" y="1502576"/>
                  </a:cubicBezTo>
                  <a:cubicBezTo>
                    <a:pt x="2230482" y="1524484"/>
                    <a:pt x="2273345" y="1519721"/>
                    <a:pt x="2311445" y="1498766"/>
                  </a:cubicBezTo>
                  <a:cubicBezTo>
                    <a:pt x="2332399" y="1487336"/>
                    <a:pt x="2350497" y="1482574"/>
                    <a:pt x="2372404" y="1479716"/>
                  </a:cubicBezTo>
                  <a:cubicBezTo>
                    <a:pt x="2400027" y="1475906"/>
                    <a:pt x="2429554" y="1470191"/>
                    <a:pt x="2454319" y="1455904"/>
                  </a:cubicBezTo>
                  <a:cubicBezTo>
                    <a:pt x="2479084" y="1440664"/>
                    <a:pt x="2525757" y="1446379"/>
                    <a:pt x="2529567" y="1420661"/>
                  </a:cubicBezTo>
                  <a:cubicBezTo>
                    <a:pt x="2532424" y="1395896"/>
                    <a:pt x="2494324" y="1375894"/>
                    <a:pt x="2469559" y="1358749"/>
                  </a:cubicBezTo>
                  <a:cubicBezTo>
                    <a:pt x="2454319" y="1347319"/>
                    <a:pt x="2448605" y="1337794"/>
                    <a:pt x="2471465" y="1329221"/>
                  </a:cubicBezTo>
                  <a:cubicBezTo>
                    <a:pt x="2520994" y="1310171"/>
                    <a:pt x="2493372" y="1296836"/>
                    <a:pt x="2467655" y="1284454"/>
                  </a:cubicBezTo>
                  <a:cubicBezTo>
                    <a:pt x="2446699" y="1273976"/>
                    <a:pt x="2426697" y="1260641"/>
                    <a:pt x="2401932" y="1257784"/>
                  </a:cubicBezTo>
                  <a:cubicBezTo>
                    <a:pt x="2393359" y="1256831"/>
                    <a:pt x="2377167" y="1248259"/>
                    <a:pt x="2377167" y="1247306"/>
                  </a:cubicBezTo>
                  <a:cubicBezTo>
                    <a:pt x="2392407" y="1208254"/>
                    <a:pt x="2350497" y="1220636"/>
                    <a:pt x="2336209" y="1207301"/>
                  </a:cubicBezTo>
                  <a:cubicBezTo>
                    <a:pt x="2343829" y="1202539"/>
                    <a:pt x="2347640" y="1199681"/>
                    <a:pt x="2352402" y="1197776"/>
                  </a:cubicBezTo>
                  <a:cubicBezTo>
                    <a:pt x="2369547" y="1191109"/>
                    <a:pt x="2398122" y="1200634"/>
                    <a:pt x="2400979" y="1177774"/>
                  </a:cubicBezTo>
                  <a:cubicBezTo>
                    <a:pt x="2403837" y="1154914"/>
                    <a:pt x="2375262" y="1149199"/>
                    <a:pt x="2359070" y="1137769"/>
                  </a:cubicBezTo>
                  <a:cubicBezTo>
                    <a:pt x="2331447" y="1118719"/>
                    <a:pt x="2296204" y="1110146"/>
                    <a:pt x="2271440" y="1079666"/>
                  </a:cubicBezTo>
                  <a:cubicBezTo>
                    <a:pt x="2282870" y="1074904"/>
                    <a:pt x="2288584" y="1072999"/>
                    <a:pt x="2293347" y="1070141"/>
                  </a:cubicBezTo>
                  <a:cubicBezTo>
                    <a:pt x="2303824" y="1064426"/>
                    <a:pt x="2321922" y="1066331"/>
                    <a:pt x="2321922" y="1050139"/>
                  </a:cubicBezTo>
                  <a:cubicBezTo>
                    <a:pt x="2320970" y="1033946"/>
                    <a:pt x="2303824" y="1036804"/>
                    <a:pt x="2292395" y="1032041"/>
                  </a:cubicBezTo>
                  <a:cubicBezTo>
                    <a:pt x="2276202" y="1026326"/>
                    <a:pt x="2257152" y="1027279"/>
                    <a:pt x="2244770" y="1005371"/>
                  </a:cubicBezTo>
                  <a:cubicBezTo>
                    <a:pt x="2279059" y="994894"/>
                    <a:pt x="2311445" y="984416"/>
                    <a:pt x="2343829" y="973939"/>
                  </a:cubicBezTo>
                  <a:cubicBezTo>
                    <a:pt x="2354307" y="971081"/>
                    <a:pt x="2366690" y="969176"/>
                    <a:pt x="2368595" y="955841"/>
                  </a:cubicBezTo>
                  <a:cubicBezTo>
                    <a:pt x="2370499" y="942506"/>
                    <a:pt x="2359070" y="935839"/>
                    <a:pt x="2350497" y="930124"/>
                  </a:cubicBezTo>
                  <a:cubicBezTo>
                    <a:pt x="2308587" y="904406"/>
                    <a:pt x="2264772" y="882499"/>
                    <a:pt x="2213337" y="880594"/>
                  </a:cubicBezTo>
                  <a:cubicBezTo>
                    <a:pt x="2183809" y="879641"/>
                    <a:pt x="2153329" y="884404"/>
                    <a:pt x="2119040" y="869164"/>
                  </a:cubicBezTo>
                  <a:cubicBezTo>
                    <a:pt x="2181904" y="834874"/>
                    <a:pt x="2135232" y="832016"/>
                    <a:pt x="2109515" y="821539"/>
                  </a:cubicBezTo>
                  <a:cubicBezTo>
                    <a:pt x="2074272" y="806299"/>
                    <a:pt x="2036172" y="797726"/>
                    <a:pt x="2004739" y="774866"/>
                  </a:cubicBezTo>
                  <a:cubicBezTo>
                    <a:pt x="2019979" y="749149"/>
                    <a:pt x="2052364" y="755816"/>
                    <a:pt x="2072367" y="729146"/>
                  </a:cubicBezTo>
                  <a:cubicBezTo>
                    <a:pt x="1999977" y="715811"/>
                    <a:pt x="1929492" y="736766"/>
                    <a:pt x="1858054" y="704381"/>
                  </a:cubicBezTo>
                  <a:cubicBezTo>
                    <a:pt x="1916157" y="671996"/>
                    <a:pt x="1945684" y="615799"/>
                    <a:pt x="2007597" y="586271"/>
                  </a:cubicBezTo>
                  <a:cubicBezTo>
                    <a:pt x="1961877" y="586271"/>
                    <a:pt x="1922824" y="596749"/>
                    <a:pt x="1893297" y="584366"/>
                  </a:cubicBezTo>
                  <a:cubicBezTo>
                    <a:pt x="1841862" y="562459"/>
                    <a:pt x="1795189" y="580556"/>
                    <a:pt x="1747564" y="588176"/>
                  </a:cubicBezTo>
                  <a:cubicBezTo>
                    <a:pt x="1718989" y="591986"/>
                    <a:pt x="1691367" y="600559"/>
                    <a:pt x="1663744" y="602464"/>
                  </a:cubicBezTo>
                  <a:cubicBezTo>
                    <a:pt x="1649457" y="603416"/>
                    <a:pt x="1617072" y="617704"/>
                    <a:pt x="1635169" y="574841"/>
                  </a:cubicBezTo>
                  <a:cubicBezTo>
                    <a:pt x="1643742" y="555791"/>
                    <a:pt x="1619929" y="559601"/>
                    <a:pt x="1609452" y="562459"/>
                  </a:cubicBezTo>
                  <a:cubicBezTo>
                    <a:pt x="1503724" y="593891"/>
                    <a:pt x="1394187" y="613894"/>
                    <a:pt x="1307509" y="692951"/>
                  </a:cubicBezTo>
                  <a:cubicBezTo>
                    <a:pt x="1271314" y="726289"/>
                    <a:pt x="1224642" y="748196"/>
                    <a:pt x="1177017" y="778676"/>
                  </a:cubicBezTo>
                  <a:cubicBezTo>
                    <a:pt x="1180827" y="709144"/>
                    <a:pt x="1186542" y="649136"/>
                    <a:pt x="1207497" y="590081"/>
                  </a:cubicBezTo>
                  <a:cubicBezTo>
                    <a:pt x="1228452" y="529121"/>
                    <a:pt x="1249407" y="467209"/>
                    <a:pt x="1258932" y="402439"/>
                  </a:cubicBezTo>
                  <a:cubicBezTo>
                    <a:pt x="1277029" y="278614"/>
                    <a:pt x="1300842" y="155741"/>
                    <a:pt x="1368469" y="46204"/>
                  </a:cubicBezTo>
                  <a:cubicBezTo>
                    <a:pt x="1380852" y="26201"/>
                    <a:pt x="1377042" y="13819"/>
                    <a:pt x="1352277" y="10009"/>
                  </a:cubicBezTo>
                  <a:cubicBezTo>
                    <a:pt x="1339894" y="8104"/>
                    <a:pt x="1327512" y="5246"/>
                    <a:pt x="1315129" y="2389"/>
                  </a:cubicBezTo>
                  <a:cubicBezTo>
                    <a:pt x="1285602" y="-5231"/>
                    <a:pt x="1271314" y="5246"/>
                    <a:pt x="1265599" y="35726"/>
                  </a:cubicBezTo>
                  <a:cubicBezTo>
                    <a:pt x="1221784" y="267184"/>
                    <a:pt x="1183684" y="500546"/>
                    <a:pt x="1116057" y="727241"/>
                  </a:cubicBezTo>
                  <a:cubicBezTo>
                    <a:pt x="1086529" y="823444"/>
                    <a:pt x="1077004" y="831064"/>
                    <a:pt x="979849" y="796774"/>
                  </a:cubicBezTo>
                  <a:cubicBezTo>
                    <a:pt x="971277" y="793916"/>
                    <a:pt x="962704" y="788201"/>
                    <a:pt x="954132" y="784391"/>
                  </a:cubicBezTo>
                  <a:cubicBezTo>
                    <a:pt x="915079" y="751054"/>
                    <a:pt x="870312" y="739624"/>
                    <a:pt x="820782" y="756769"/>
                  </a:cubicBezTo>
                  <a:cubicBezTo>
                    <a:pt x="794112" y="774866"/>
                    <a:pt x="762679" y="766294"/>
                    <a:pt x="734104" y="774866"/>
                  </a:cubicBezTo>
                  <a:cubicBezTo>
                    <a:pt x="683622" y="790106"/>
                    <a:pt x="617899" y="774866"/>
                    <a:pt x="601707" y="850114"/>
                  </a:cubicBezTo>
                  <a:cubicBezTo>
                    <a:pt x="600754" y="852971"/>
                    <a:pt x="595039" y="856781"/>
                    <a:pt x="590277" y="857734"/>
                  </a:cubicBezTo>
                  <a:cubicBezTo>
                    <a:pt x="512172" y="875831"/>
                    <a:pt x="453117" y="936791"/>
                    <a:pt x="374059" y="953936"/>
                  </a:cubicBezTo>
                  <a:cubicBezTo>
                    <a:pt x="349294" y="959651"/>
                    <a:pt x="339769" y="972986"/>
                    <a:pt x="356914" y="993941"/>
                  </a:cubicBezTo>
                  <a:cubicBezTo>
                    <a:pt x="374059" y="1015849"/>
                    <a:pt x="362629" y="1023469"/>
                    <a:pt x="343579" y="1032041"/>
                  </a:cubicBezTo>
                  <a:cubicBezTo>
                    <a:pt x="299764" y="1053949"/>
                    <a:pt x="255949" y="1077761"/>
                    <a:pt x="220707" y="1112051"/>
                  </a:cubicBezTo>
                  <a:cubicBezTo>
                    <a:pt x="210229" y="1122529"/>
                    <a:pt x="192132" y="1138721"/>
                    <a:pt x="208324" y="1152056"/>
                  </a:cubicBezTo>
                  <a:cubicBezTo>
                    <a:pt x="239757" y="1177774"/>
                    <a:pt x="263569" y="1220636"/>
                    <a:pt x="316909" y="1205396"/>
                  </a:cubicBezTo>
                  <a:cubicBezTo>
                    <a:pt x="326434" y="1202539"/>
                    <a:pt x="341674" y="1198729"/>
                    <a:pt x="352152" y="1213969"/>
                  </a:cubicBezTo>
                  <a:cubicBezTo>
                    <a:pt x="292144" y="1276834"/>
                    <a:pt x="216897" y="1323506"/>
                    <a:pt x="159747" y="1390181"/>
                  </a:cubicBezTo>
                  <a:cubicBezTo>
                    <a:pt x="149269" y="1402564"/>
                    <a:pt x="129267" y="1416851"/>
                    <a:pt x="138792" y="1433996"/>
                  </a:cubicBezTo>
                  <a:cubicBezTo>
                    <a:pt x="150222" y="1454951"/>
                    <a:pt x="167367" y="1420661"/>
                    <a:pt x="185464" y="1433044"/>
                  </a:cubicBezTo>
                  <a:cubicBezTo>
                    <a:pt x="176892" y="1442569"/>
                    <a:pt x="169272" y="1453999"/>
                    <a:pt x="159747" y="1460666"/>
                  </a:cubicBezTo>
                  <a:cubicBezTo>
                    <a:pt x="92119" y="1508291"/>
                    <a:pt x="58782" y="1576871"/>
                    <a:pt x="34969" y="1653071"/>
                  </a:cubicBezTo>
                  <a:cubicBezTo>
                    <a:pt x="29254" y="1672121"/>
                    <a:pt x="17824" y="1702601"/>
                    <a:pt x="52114" y="1695934"/>
                  </a:cubicBezTo>
                  <a:cubicBezTo>
                    <a:pt x="114027" y="1682599"/>
                    <a:pt x="85452" y="1714984"/>
                    <a:pt x="79737" y="1739749"/>
                  </a:cubicBezTo>
                  <a:cubicBezTo>
                    <a:pt x="74022" y="1762609"/>
                    <a:pt x="37827" y="1794994"/>
                    <a:pt x="97834" y="1800709"/>
                  </a:cubicBezTo>
                  <a:cubicBezTo>
                    <a:pt x="72117" y="1834046"/>
                    <a:pt x="49257" y="1864526"/>
                    <a:pt x="27349" y="1895006"/>
                  </a:cubicBezTo>
                  <a:cubicBezTo>
                    <a:pt x="15919" y="1911199"/>
                    <a:pt x="-1226" y="1926439"/>
                    <a:pt x="2584" y="1949299"/>
                  </a:cubicBezTo>
                  <a:cubicBezTo>
                    <a:pt x="8299" y="1976921"/>
                    <a:pt x="39732" y="1957871"/>
                    <a:pt x="52114" y="1974064"/>
                  </a:cubicBezTo>
                  <a:cubicBezTo>
                    <a:pt x="44494" y="1998829"/>
                    <a:pt x="22587" y="2012164"/>
                    <a:pt x="11157" y="2032166"/>
                  </a:cubicBezTo>
                  <a:cubicBezTo>
                    <a:pt x="3537" y="2044549"/>
                    <a:pt x="-6941" y="2063599"/>
                    <a:pt x="6394" y="2070266"/>
                  </a:cubicBezTo>
                  <a:cubicBezTo>
                    <a:pt x="41637" y="2088364"/>
                    <a:pt x="20682" y="2112176"/>
                    <a:pt x="18777" y="2134084"/>
                  </a:cubicBezTo>
                  <a:cubicBezTo>
                    <a:pt x="16872" y="2154087"/>
                    <a:pt x="5442" y="2187424"/>
                    <a:pt x="25444" y="2190281"/>
                  </a:cubicBezTo>
                  <a:cubicBezTo>
                    <a:pt x="77832" y="2197901"/>
                    <a:pt x="50209" y="2223619"/>
                    <a:pt x="45447" y="2245526"/>
                  </a:cubicBezTo>
                  <a:cubicBezTo>
                    <a:pt x="37827" y="2277912"/>
                    <a:pt x="31159" y="2310296"/>
                    <a:pt x="23539" y="2342681"/>
                  </a:cubicBezTo>
                  <a:cubicBezTo>
                    <a:pt x="20682" y="2357921"/>
                    <a:pt x="11157" y="2376019"/>
                    <a:pt x="29254" y="2385544"/>
                  </a:cubicBezTo>
                  <a:cubicBezTo>
                    <a:pt x="46399" y="2394116"/>
                    <a:pt x="57829" y="2376971"/>
                    <a:pt x="69259" y="2367446"/>
                  </a:cubicBezTo>
                  <a:cubicBezTo>
                    <a:pt x="103549" y="2337919"/>
                    <a:pt x="131172" y="2299819"/>
                    <a:pt x="177844" y="2277912"/>
                  </a:cubicBezTo>
                  <a:cubicBezTo>
                    <a:pt x="175939" y="2330299"/>
                    <a:pt x="200704" y="2326489"/>
                    <a:pt x="230232" y="2304581"/>
                  </a:cubicBezTo>
                  <a:cubicBezTo>
                    <a:pt x="255949" y="2285531"/>
                    <a:pt x="279762" y="2264576"/>
                    <a:pt x="304527" y="2245526"/>
                  </a:cubicBezTo>
                  <a:cubicBezTo>
                    <a:pt x="311194" y="2240764"/>
                    <a:pt x="321672" y="2225524"/>
                    <a:pt x="326434" y="2236001"/>
                  </a:cubicBezTo>
                  <a:cubicBezTo>
                    <a:pt x="347389" y="2286484"/>
                    <a:pt x="368344" y="2245526"/>
                    <a:pt x="381679" y="2234096"/>
                  </a:cubicBezTo>
                  <a:cubicBezTo>
                    <a:pt x="446449" y="2178851"/>
                    <a:pt x="520744" y="2136941"/>
                    <a:pt x="589324" y="2069314"/>
                  </a:cubicBezTo>
                  <a:cubicBezTo>
                    <a:pt x="574084" y="2133131"/>
                    <a:pt x="559797" y="2184566"/>
                    <a:pt x="560749" y="2238859"/>
                  </a:cubicBezTo>
                  <a:cubicBezTo>
                    <a:pt x="561702" y="2262671"/>
                    <a:pt x="556939" y="2286484"/>
                    <a:pt x="573132" y="2307439"/>
                  </a:cubicBezTo>
                  <a:cubicBezTo>
                    <a:pt x="592182" y="2330299"/>
                    <a:pt x="614089" y="2299819"/>
                    <a:pt x="636949" y="2311249"/>
                  </a:cubicBezTo>
                  <a:cubicBezTo>
                    <a:pt x="630282" y="2326489"/>
                    <a:pt x="623614" y="2340776"/>
                    <a:pt x="617899" y="2355064"/>
                  </a:cubicBezTo>
                  <a:cubicBezTo>
                    <a:pt x="600754" y="2399831"/>
                    <a:pt x="584562" y="2443646"/>
                    <a:pt x="567417" y="2488414"/>
                  </a:cubicBezTo>
                  <a:cubicBezTo>
                    <a:pt x="561702" y="2503654"/>
                    <a:pt x="564559" y="2516989"/>
                    <a:pt x="576942" y="2526514"/>
                  </a:cubicBezTo>
                  <a:cubicBezTo>
                    <a:pt x="590277" y="2536991"/>
                    <a:pt x="600754" y="2527466"/>
                    <a:pt x="611232" y="2519846"/>
                  </a:cubicBezTo>
                  <a:cubicBezTo>
                    <a:pt x="618852" y="2515084"/>
                    <a:pt x="623614" y="2503654"/>
                    <a:pt x="642664" y="2513179"/>
                  </a:cubicBezTo>
                  <a:cubicBezTo>
                    <a:pt x="617899" y="2593189"/>
                    <a:pt x="676002" y="2660816"/>
                    <a:pt x="682669" y="2738921"/>
                  </a:cubicBezTo>
                  <a:cubicBezTo>
                    <a:pt x="684574" y="2758924"/>
                    <a:pt x="676002" y="2789404"/>
                    <a:pt x="703624" y="2796071"/>
                  </a:cubicBezTo>
                  <a:cubicBezTo>
                    <a:pt x="732199" y="2802739"/>
                    <a:pt x="739819" y="2771306"/>
                    <a:pt x="754107" y="2754162"/>
                  </a:cubicBezTo>
                  <a:cubicBezTo>
                    <a:pt x="775062" y="2728444"/>
                    <a:pt x="791254" y="2703679"/>
                    <a:pt x="829354" y="2696059"/>
                  </a:cubicBezTo>
                  <a:cubicBezTo>
                    <a:pt x="868407" y="2687487"/>
                    <a:pt x="904602" y="2662721"/>
                    <a:pt x="935082" y="2634146"/>
                  </a:cubicBezTo>
                  <a:cubicBezTo>
                    <a:pt x="978897" y="2592237"/>
                    <a:pt x="978897" y="2593189"/>
                    <a:pt x="992232" y="2649387"/>
                  </a:cubicBezTo>
                  <a:cubicBezTo>
                    <a:pt x="996042" y="2666531"/>
                    <a:pt x="996042" y="2694154"/>
                    <a:pt x="1022712" y="2689391"/>
                  </a:cubicBezTo>
                  <a:cubicBezTo>
                    <a:pt x="1056049" y="2683677"/>
                    <a:pt x="1057954" y="2705584"/>
                    <a:pt x="1066527" y="2725587"/>
                  </a:cubicBezTo>
                  <a:cubicBezTo>
                    <a:pt x="1077957" y="2753209"/>
                    <a:pt x="1093197" y="2791309"/>
                    <a:pt x="1125582" y="2783689"/>
                  </a:cubicBezTo>
                  <a:cubicBezTo>
                    <a:pt x="1156062" y="2777021"/>
                    <a:pt x="1160824" y="2792262"/>
                    <a:pt x="1173207" y="2807502"/>
                  </a:cubicBezTo>
                  <a:cubicBezTo>
                    <a:pt x="1184637" y="2822741"/>
                    <a:pt x="1195114" y="2838934"/>
                    <a:pt x="1207497" y="2852269"/>
                  </a:cubicBezTo>
                  <a:cubicBezTo>
                    <a:pt x="1235119" y="2879891"/>
                    <a:pt x="1254169" y="2874177"/>
                    <a:pt x="1262742" y="2836077"/>
                  </a:cubicBezTo>
                  <a:cubicBezTo>
                    <a:pt x="1268457" y="2810359"/>
                    <a:pt x="1266552" y="2782737"/>
                    <a:pt x="1289412" y="2760829"/>
                  </a:cubicBezTo>
                  <a:cubicBezTo>
                    <a:pt x="1313224" y="2797977"/>
                    <a:pt x="1316082" y="2840839"/>
                    <a:pt x="1341799" y="2874177"/>
                  </a:cubicBezTo>
                  <a:cubicBezTo>
                    <a:pt x="1360849" y="2898941"/>
                    <a:pt x="1379899" y="2918944"/>
                    <a:pt x="1412284" y="2897989"/>
                  </a:cubicBezTo>
                  <a:cubicBezTo>
                    <a:pt x="1431334" y="2885606"/>
                    <a:pt x="1440859" y="2897037"/>
                    <a:pt x="1451337" y="2909419"/>
                  </a:cubicBezTo>
                  <a:cubicBezTo>
                    <a:pt x="1474197" y="2937041"/>
                    <a:pt x="1498009" y="2965616"/>
                    <a:pt x="1522774" y="2992287"/>
                  </a:cubicBezTo>
                  <a:cubicBezTo>
                    <a:pt x="1536109" y="3006574"/>
                    <a:pt x="1558017" y="3016099"/>
                    <a:pt x="1564684" y="2992287"/>
                  </a:cubicBezTo>
                  <a:cubicBezTo>
                    <a:pt x="1579924" y="2932279"/>
                    <a:pt x="1599927" y="2970379"/>
                    <a:pt x="1622787" y="2985619"/>
                  </a:cubicBezTo>
                  <a:cubicBezTo>
                    <a:pt x="1670412" y="3017052"/>
                    <a:pt x="1699939" y="3085631"/>
                    <a:pt x="1775187" y="3060866"/>
                  </a:cubicBezTo>
                  <a:cubicBezTo>
                    <a:pt x="1777092" y="3059914"/>
                    <a:pt x="1781854" y="3066581"/>
                    <a:pt x="1784712" y="3071344"/>
                  </a:cubicBezTo>
                  <a:cubicBezTo>
                    <a:pt x="1839004" y="3158974"/>
                    <a:pt x="1932349" y="3174214"/>
                    <a:pt x="2019979" y="3198979"/>
                  </a:cubicBezTo>
                  <a:cubicBezTo>
                    <a:pt x="2032362" y="3202789"/>
                    <a:pt x="2045697" y="3203741"/>
                    <a:pt x="2054269" y="3190406"/>
                  </a:cubicBezTo>
                  <a:cubicBezTo>
                    <a:pt x="2062842" y="3174214"/>
                    <a:pt x="2053317" y="3164689"/>
                    <a:pt x="2042839" y="3153259"/>
                  </a:cubicBezTo>
                  <a:cubicBezTo>
                    <a:pt x="2017122" y="3125637"/>
                    <a:pt x="1991404" y="3097062"/>
                    <a:pt x="1967592" y="3067534"/>
                  </a:cubicBezTo>
                  <a:cubicBezTo>
                    <a:pt x="1955209" y="3053246"/>
                    <a:pt x="1934254" y="3038959"/>
                    <a:pt x="1969497" y="3023719"/>
                  </a:cubicBezTo>
                  <a:cubicBezTo>
                    <a:pt x="1989499" y="3014194"/>
                    <a:pt x="1976164" y="2997049"/>
                    <a:pt x="1966639" y="2983714"/>
                  </a:cubicBezTo>
                  <a:cubicBezTo>
                    <a:pt x="1941874" y="2952281"/>
                    <a:pt x="1917109" y="2921802"/>
                    <a:pt x="1893297" y="2890369"/>
                  </a:cubicBezTo>
                  <a:cubicBezTo>
                    <a:pt x="1879009" y="2870366"/>
                    <a:pt x="1847577" y="2849412"/>
                    <a:pt x="1891392" y="2824646"/>
                  </a:cubicBezTo>
                  <a:cubicBezTo>
                    <a:pt x="1901869" y="2818931"/>
                    <a:pt x="1896154" y="2804644"/>
                    <a:pt x="1889487" y="2795119"/>
                  </a:cubicBezTo>
                  <a:cubicBezTo>
                    <a:pt x="1881867" y="2783689"/>
                    <a:pt x="1864722" y="2778927"/>
                    <a:pt x="1866627" y="2758924"/>
                  </a:cubicBezTo>
                  <a:cubicBezTo>
                    <a:pt x="1909489" y="2757019"/>
                    <a:pt x="1917109" y="2741779"/>
                    <a:pt x="1885677" y="2708441"/>
                  </a:cubicBezTo>
                  <a:cubicBezTo>
                    <a:pt x="1872342" y="2694154"/>
                    <a:pt x="1864722" y="2673199"/>
                    <a:pt x="1855197" y="2655102"/>
                  </a:cubicBezTo>
                  <a:cubicBezTo>
                    <a:pt x="1849482" y="2643671"/>
                    <a:pt x="1850434" y="2628431"/>
                    <a:pt x="1865674" y="2632241"/>
                  </a:cubicBezTo>
                  <a:cubicBezTo>
                    <a:pt x="1921872" y="2646529"/>
                    <a:pt x="1966639" y="2606524"/>
                    <a:pt x="2019027" y="2604619"/>
                  </a:cubicBezTo>
                  <a:cubicBezTo>
                    <a:pt x="2057127" y="2602714"/>
                    <a:pt x="2062842" y="2587474"/>
                    <a:pt x="2040934" y="2556994"/>
                  </a:cubicBezTo>
                  <a:cubicBezTo>
                    <a:pt x="2009502" y="2513179"/>
                    <a:pt x="1978069" y="2469364"/>
                    <a:pt x="1947589" y="2424596"/>
                  </a:cubicBezTo>
                  <a:cubicBezTo>
                    <a:pt x="1940922" y="2415071"/>
                    <a:pt x="1924729" y="2402689"/>
                    <a:pt x="1938064" y="2392212"/>
                  </a:cubicBezTo>
                  <a:cubicBezTo>
                    <a:pt x="1961877" y="2373162"/>
                    <a:pt x="1942827" y="2355064"/>
                    <a:pt x="1942827" y="2336014"/>
                  </a:cubicBezTo>
                  <a:cubicBezTo>
                    <a:pt x="1948542" y="2320774"/>
                    <a:pt x="1959972" y="2312201"/>
                    <a:pt x="1975212" y="2307439"/>
                  </a:cubicBezTo>
                  <a:cubicBezTo>
                    <a:pt x="1993309" y="2300771"/>
                    <a:pt x="2011407" y="2289341"/>
                    <a:pt x="2014264" y="2271244"/>
                  </a:cubicBezTo>
                  <a:cubicBezTo>
                    <a:pt x="2019979" y="2241716"/>
                    <a:pt x="2034267" y="2228381"/>
                    <a:pt x="2052364" y="2221714"/>
                  </a:cubicBezTo>
                  <a:lnTo>
                    <a:pt x="2021884" y="2180756"/>
                  </a:lnTo>
                  <a:cubicBezTo>
                    <a:pt x="2007597" y="2177899"/>
                    <a:pt x="1992357" y="2177899"/>
                    <a:pt x="1977117" y="2175994"/>
                  </a:cubicBezTo>
                  <a:close/>
                  <a:moveTo>
                    <a:pt x="483597" y="1775944"/>
                  </a:moveTo>
                  <a:cubicBezTo>
                    <a:pt x="614089" y="1493051"/>
                    <a:pt x="768394" y="1227304"/>
                    <a:pt x="1006519" y="1018706"/>
                  </a:cubicBezTo>
                  <a:cubicBezTo>
                    <a:pt x="789349" y="1241591"/>
                    <a:pt x="635997" y="1508291"/>
                    <a:pt x="483597" y="1775944"/>
                  </a:cubicBezTo>
                  <a:close/>
                  <a:moveTo>
                    <a:pt x="769347" y="1956919"/>
                  </a:moveTo>
                  <a:cubicBezTo>
                    <a:pt x="844594" y="1724509"/>
                    <a:pt x="968419" y="1512101"/>
                    <a:pt x="1047477" y="1281596"/>
                  </a:cubicBezTo>
                  <a:cubicBezTo>
                    <a:pt x="1002709" y="1526389"/>
                    <a:pt x="879837" y="1738796"/>
                    <a:pt x="769347" y="1956919"/>
                  </a:cubicBezTo>
                  <a:close/>
                  <a:moveTo>
                    <a:pt x="1006519" y="2364589"/>
                  </a:moveTo>
                  <a:cubicBezTo>
                    <a:pt x="999852" y="2303629"/>
                    <a:pt x="1104627" y="2015974"/>
                    <a:pt x="1165587" y="1940726"/>
                  </a:cubicBezTo>
                  <a:cubicBezTo>
                    <a:pt x="1113199" y="2081696"/>
                    <a:pt x="1059859" y="2221714"/>
                    <a:pt x="1006519" y="2364589"/>
                  </a:cubicBezTo>
                  <a:close/>
                  <a:moveTo>
                    <a:pt x="1303699" y="2679866"/>
                  </a:moveTo>
                  <a:cubicBezTo>
                    <a:pt x="1280839" y="2617002"/>
                    <a:pt x="1279887" y="2430312"/>
                    <a:pt x="1301794" y="2350301"/>
                  </a:cubicBezTo>
                  <a:cubicBezTo>
                    <a:pt x="1317987" y="2386496"/>
                    <a:pt x="1319892" y="2636052"/>
                    <a:pt x="1303699" y="2679866"/>
                  </a:cubicBezTo>
                  <a:close/>
                  <a:moveTo>
                    <a:pt x="1207497" y="971081"/>
                  </a:moveTo>
                  <a:cubicBezTo>
                    <a:pt x="1143679" y="966319"/>
                    <a:pt x="1138917" y="973939"/>
                    <a:pt x="1146537" y="1037756"/>
                  </a:cubicBezTo>
                  <a:cubicBezTo>
                    <a:pt x="1164634" y="1196824"/>
                    <a:pt x="1177969" y="1356844"/>
                    <a:pt x="1200829" y="1514959"/>
                  </a:cubicBezTo>
                  <a:cubicBezTo>
                    <a:pt x="1213212" y="1602589"/>
                    <a:pt x="1238929" y="1688314"/>
                    <a:pt x="1250359" y="1776896"/>
                  </a:cubicBezTo>
                  <a:cubicBezTo>
                    <a:pt x="1254169" y="1806424"/>
                    <a:pt x="1273219" y="1818806"/>
                    <a:pt x="1297984" y="1829284"/>
                  </a:cubicBezTo>
                  <a:cubicBezTo>
                    <a:pt x="1424667" y="1883576"/>
                    <a:pt x="1550397" y="1940726"/>
                    <a:pt x="1667554" y="2015021"/>
                  </a:cubicBezTo>
                  <a:cubicBezTo>
                    <a:pt x="1680889" y="2023594"/>
                    <a:pt x="1696129" y="2029309"/>
                    <a:pt x="1706607" y="2054074"/>
                  </a:cubicBezTo>
                  <a:cubicBezTo>
                    <a:pt x="1558969" y="1985494"/>
                    <a:pt x="1418952" y="1916914"/>
                    <a:pt x="1282744" y="1837856"/>
                  </a:cubicBezTo>
                  <a:cubicBezTo>
                    <a:pt x="1278934" y="1845476"/>
                    <a:pt x="1275124" y="1850239"/>
                    <a:pt x="1276077" y="1853096"/>
                  </a:cubicBezTo>
                  <a:cubicBezTo>
                    <a:pt x="1323702" y="1985494"/>
                    <a:pt x="1348467" y="2126464"/>
                    <a:pt x="1416094" y="2252194"/>
                  </a:cubicBezTo>
                  <a:cubicBezTo>
                    <a:pt x="1426572" y="2272196"/>
                    <a:pt x="1438002" y="2291246"/>
                    <a:pt x="1457052" y="2303629"/>
                  </a:cubicBezTo>
                  <a:lnTo>
                    <a:pt x="1458004" y="2302676"/>
                  </a:lnTo>
                  <a:cubicBezTo>
                    <a:pt x="1458004" y="2302676"/>
                    <a:pt x="1458004" y="2302676"/>
                    <a:pt x="1458004" y="2302676"/>
                  </a:cubicBezTo>
                  <a:lnTo>
                    <a:pt x="1458004" y="2302676"/>
                  </a:lnTo>
                  <a:cubicBezTo>
                    <a:pt x="1458004" y="2302676"/>
                    <a:pt x="1458957" y="2302676"/>
                    <a:pt x="1458957" y="2303629"/>
                  </a:cubicBezTo>
                  <a:cubicBezTo>
                    <a:pt x="1492294" y="2302676"/>
                    <a:pt x="1522774" y="2316012"/>
                    <a:pt x="1554207" y="2325537"/>
                  </a:cubicBezTo>
                  <a:cubicBezTo>
                    <a:pt x="1603737" y="2339824"/>
                    <a:pt x="1651362" y="2359826"/>
                    <a:pt x="1705654" y="2378876"/>
                  </a:cubicBezTo>
                  <a:cubicBezTo>
                    <a:pt x="1639932" y="2395069"/>
                    <a:pt x="1518012" y="2356016"/>
                    <a:pt x="1459909" y="2303629"/>
                  </a:cubicBezTo>
                  <a:cubicBezTo>
                    <a:pt x="1459909" y="2303629"/>
                    <a:pt x="1458957" y="2303629"/>
                    <a:pt x="1458957" y="2303629"/>
                  </a:cubicBezTo>
                  <a:cubicBezTo>
                    <a:pt x="1449432" y="2328394"/>
                    <a:pt x="1468482" y="2344587"/>
                    <a:pt x="1478959" y="2363637"/>
                  </a:cubicBezTo>
                  <a:cubicBezTo>
                    <a:pt x="1521822" y="2443646"/>
                    <a:pt x="1565637" y="2522704"/>
                    <a:pt x="1608499" y="2601762"/>
                  </a:cubicBezTo>
                  <a:cubicBezTo>
                    <a:pt x="1616119" y="2617002"/>
                    <a:pt x="1626597" y="2631289"/>
                    <a:pt x="1626597" y="2650339"/>
                  </a:cubicBezTo>
                  <a:cubicBezTo>
                    <a:pt x="1576114" y="2609381"/>
                    <a:pt x="1376089" y="2237906"/>
                    <a:pt x="1334179" y="2112176"/>
                  </a:cubicBezTo>
                  <a:cubicBezTo>
                    <a:pt x="1269409" y="1915961"/>
                    <a:pt x="1208449" y="1719746"/>
                    <a:pt x="1175112" y="1515911"/>
                  </a:cubicBezTo>
                  <a:cubicBezTo>
                    <a:pt x="1137964" y="1292074"/>
                    <a:pt x="1116057" y="988226"/>
                    <a:pt x="1132249" y="899644"/>
                  </a:cubicBezTo>
                  <a:cubicBezTo>
                    <a:pt x="1155109" y="911074"/>
                    <a:pt x="1130344" y="948221"/>
                    <a:pt x="1161777" y="951079"/>
                  </a:cubicBezTo>
                  <a:cubicBezTo>
                    <a:pt x="1181779" y="952984"/>
                    <a:pt x="1202734" y="949174"/>
                    <a:pt x="1223689" y="950126"/>
                  </a:cubicBezTo>
                  <a:cubicBezTo>
                    <a:pt x="1421809" y="958699"/>
                    <a:pt x="1612309" y="998704"/>
                    <a:pt x="1795189" y="1077761"/>
                  </a:cubicBezTo>
                  <a:cubicBezTo>
                    <a:pt x="1764709" y="1082524"/>
                    <a:pt x="1738039" y="1071094"/>
                    <a:pt x="1710417" y="1063474"/>
                  </a:cubicBezTo>
                  <a:cubicBezTo>
                    <a:pt x="1542777" y="1019659"/>
                    <a:pt x="1377042" y="983464"/>
                    <a:pt x="1207497" y="971081"/>
                  </a:cubicBezTo>
                  <a:close/>
                  <a:moveTo>
                    <a:pt x="1692319" y="1619734"/>
                  </a:moveTo>
                  <a:cubicBezTo>
                    <a:pt x="1517059" y="1546391"/>
                    <a:pt x="1358944" y="1445426"/>
                    <a:pt x="1220832" y="1314934"/>
                  </a:cubicBezTo>
                  <a:cubicBezTo>
                    <a:pt x="1387519" y="1400659"/>
                    <a:pt x="1545634" y="1501624"/>
                    <a:pt x="1692319" y="161973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id="{4336467C-E3BA-4B4A-92B7-054AC6069635}"/>
                </a:ext>
              </a:extLst>
            </p:cNvPr>
            <p:cNvGrpSpPr/>
            <p:nvPr/>
          </p:nvGrpSpPr>
          <p:grpSpPr>
            <a:xfrm rot="21222013">
              <a:off x="7304163" y="5052016"/>
              <a:ext cx="1421809" cy="1336506"/>
              <a:chOff x="5903628" y="805233"/>
              <a:chExt cx="5796431" cy="5448665"/>
            </a:xfrm>
          </p:grpSpPr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F2F15097-931D-40AF-9923-42B7E3325A16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5344B4E2-4E6D-4109-811F-806B2D66DF86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7F7739D-4E7E-467F-B0A2-6E71FFDE9C63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F64580B4-393A-4D08-8EE9-3DAD78DA6C44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B7EFBCCE-2A7F-4383-8B89-08838CA4BF5E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CD4CC20A-8AB3-4D71-9EEE-02A28F5ED172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oup 543">
              <a:extLst>
                <a:ext uri="{FF2B5EF4-FFF2-40B4-BE49-F238E27FC236}">
                  <a16:creationId xmlns:a16="http://schemas.microsoft.com/office/drawing/2014/main" id="{C1A5C8E5-FACF-4E6C-98DD-3947063CB0B8}"/>
                </a:ext>
              </a:extLst>
            </p:cNvPr>
            <p:cNvGrpSpPr/>
            <p:nvPr/>
          </p:nvGrpSpPr>
          <p:grpSpPr>
            <a:xfrm>
              <a:off x="8535180" y="4618954"/>
              <a:ext cx="1882567" cy="1769620"/>
              <a:chOff x="5903628" y="805233"/>
              <a:chExt cx="5796431" cy="5448665"/>
            </a:xfrm>
          </p:grpSpPr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C540D8A0-8EDE-46F9-9899-7F3A4ECA533A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CE6585B9-FC59-499B-BD7F-91C959BFFA9F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361B95BA-2DD7-41FC-A1EC-8E526BA2496B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9CE73E1-74CB-4BBD-90B1-8F4C203AB545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BDD4EEAC-2B49-4021-A931-901989EA729E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DF0C1BB7-E990-4E9C-8AEE-387C50FEC2B5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D6B64448-F31C-4511-925C-EF72E9042D29}"/>
              </a:ext>
            </a:extLst>
          </p:cNvPr>
          <p:cNvGrpSpPr/>
          <p:nvPr/>
        </p:nvGrpSpPr>
        <p:grpSpPr>
          <a:xfrm>
            <a:off x="2480764" y="2998101"/>
            <a:ext cx="2107982" cy="2097398"/>
            <a:chOff x="7599765" y="2190751"/>
            <a:chExt cx="3221357" cy="3205183"/>
          </a:xfrm>
        </p:grpSpPr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F7F1898-9B67-4308-A045-2685D2956B66}"/>
                </a:ext>
              </a:extLst>
            </p:cNvPr>
            <p:cNvSpPr/>
            <p:nvPr/>
          </p:nvSpPr>
          <p:spPr>
            <a:xfrm>
              <a:off x="7599765" y="2190751"/>
              <a:ext cx="3221357" cy="1453951"/>
            </a:xfrm>
            <a:custGeom>
              <a:avLst/>
              <a:gdLst>
                <a:gd name="connsiteX0" fmla="*/ 1606078 w 3221357"/>
                <a:gd name="connsiteY0" fmla="*/ 7 h 1453951"/>
                <a:gd name="connsiteX1" fmla="*/ 3220819 w 3221357"/>
                <a:gd name="connsiteY1" fmla="*/ 1444418 h 1453951"/>
                <a:gd name="connsiteX2" fmla="*/ 3221357 w 3221357"/>
                <a:gd name="connsiteY2" fmla="*/ 1453951 h 1453951"/>
                <a:gd name="connsiteX3" fmla="*/ 3051593 w 3221357"/>
                <a:gd name="connsiteY3" fmla="*/ 1453951 h 1453951"/>
                <a:gd name="connsiteX4" fmla="*/ 3030220 w 3221357"/>
                <a:gd name="connsiteY4" fmla="*/ 1319043 h 1453951"/>
                <a:gd name="connsiteX5" fmla="*/ 1606581 w 3221357"/>
                <a:gd name="connsiteY5" fmla="*/ 168829 h 1453951"/>
                <a:gd name="connsiteX6" fmla="*/ 189834 w 3221357"/>
                <a:gd name="connsiteY6" fmla="*/ 1327522 h 1453951"/>
                <a:gd name="connsiteX7" fmla="*/ 170578 w 3221357"/>
                <a:gd name="connsiteY7" fmla="*/ 1453951 h 1453951"/>
                <a:gd name="connsiteX8" fmla="*/ 0 w 3221357"/>
                <a:gd name="connsiteY8" fmla="*/ 1453951 h 1453951"/>
                <a:gd name="connsiteX9" fmla="*/ 24429 w 3221357"/>
                <a:gd name="connsiteY9" fmla="*/ 1293566 h 1453951"/>
                <a:gd name="connsiteX10" fmla="*/ 1606078 w 3221357"/>
                <a:gd name="connsiteY10" fmla="*/ 7 h 145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1357" h="1453951">
                  <a:moveTo>
                    <a:pt x="1606078" y="7"/>
                  </a:moveTo>
                  <a:cubicBezTo>
                    <a:pt x="2442699" y="-2491"/>
                    <a:pt x="3133365" y="630040"/>
                    <a:pt x="3220819" y="1444418"/>
                  </a:cubicBezTo>
                  <a:lnTo>
                    <a:pt x="3221357" y="1453951"/>
                  </a:lnTo>
                  <a:lnTo>
                    <a:pt x="3051593" y="1453951"/>
                  </a:lnTo>
                  <a:lnTo>
                    <a:pt x="3030220" y="1319043"/>
                  </a:lnTo>
                  <a:cubicBezTo>
                    <a:pt x="2891565" y="660159"/>
                    <a:pt x="2306017" y="166741"/>
                    <a:pt x="1606581" y="168829"/>
                  </a:cubicBezTo>
                  <a:cubicBezTo>
                    <a:pt x="907145" y="170917"/>
                    <a:pt x="324554" y="667820"/>
                    <a:pt x="189834" y="1327522"/>
                  </a:cubicBezTo>
                  <a:lnTo>
                    <a:pt x="170578" y="1453951"/>
                  </a:lnTo>
                  <a:lnTo>
                    <a:pt x="0" y="1453951"/>
                  </a:lnTo>
                  <a:lnTo>
                    <a:pt x="24429" y="1293566"/>
                  </a:lnTo>
                  <a:cubicBezTo>
                    <a:pt x="174829" y="557079"/>
                    <a:pt x="825232" y="2338"/>
                    <a:pt x="1606078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33816F52-F5B4-407C-87FF-CFB9028D06D3}"/>
                </a:ext>
              </a:extLst>
            </p:cNvPr>
            <p:cNvSpPr/>
            <p:nvPr/>
          </p:nvSpPr>
          <p:spPr>
            <a:xfrm rot="10800000">
              <a:off x="7599765" y="3941983"/>
              <a:ext cx="3221357" cy="1453951"/>
            </a:xfrm>
            <a:custGeom>
              <a:avLst/>
              <a:gdLst>
                <a:gd name="connsiteX0" fmla="*/ 1606078 w 3221357"/>
                <a:gd name="connsiteY0" fmla="*/ 7 h 1453951"/>
                <a:gd name="connsiteX1" fmla="*/ 3220819 w 3221357"/>
                <a:gd name="connsiteY1" fmla="*/ 1444418 h 1453951"/>
                <a:gd name="connsiteX2" fmla="*/ 3221357 w 3221357"/>
                <a:gd name="connsiteY2" fmla="*/ 1453951 h 1453951"/>
                <a:gd name="connsiteX3" fmla="*/ 3051593 w 3221357"/>
                <a:gd name="connsiteY3" fmla="*/ 1453951 h 1453951"/>
                <a:gd name="connsiteX4" fmla="*/ 3030220 w 3221357"/>
                <a:gd name="connsiteY4" fmla="*/ 1319043 h 1453951"/>
                <a:gd name="connsiteX5" fmla="*/ 1606581 w 3221357"/>
                <a:gd name="connsiteY5" fmla="*/ 168829 h 1453951"/>
                <a:gd name="connsiteX6" fmla="*/ 189834 w 3221357"/>
                <a:gd name="connsiteY6" fmla="*/ 1327522 h 1453951"/>
                <a:gd name="connsiteX7" fmla="*/ 170578 w 3221357"/>
                <a:gd name="connsiteY7" fmla="*/ 1453951 h 1453951"/>
                <a:gd name="connsiteX8" fmla="*/ 0 w 3221357"/>
                <a:gd name="connsiteY8" fmla="*/ 1453951 h 1453951"/>
                <a:gd name="connsiteX9" fmla="*/ 24429 w 3221357"/>
                <a:gd name="connsiteY9" fmla="*/ 1293566 h 1453951"/>
                <a:gd name="connsiteX10" fmla="*/ 1606078 w 3221357"/>
                <a:gd name="connsiteY10" fmla="*/ 7 h 145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1357" h="1453951">
                  <a:moveTo>
                    <a:pt x="1606078" y="7"/>
                  </a:moveTo>
                  <a:cubicBezTo>
                    <a:pt x="2442699" y="-2491"/>
                    <a:pt x="3133365" y="630040"/>
                    <a:pt x="3220819" y="1444418"/>
                  </a:cubicBezTo>
                  <a:lnTo>
                    <a:pt x="3221357" y="1453951"/>
                  </a:lnTo>
                  <a:lnTo>
                    <a:pt x="3051593" y="1453951"/>
                  </a:lnTo>
                  <a:lnTo>
                    <a:pt x="3030220" y="1319043"/>
                  </a:lnTo>
                  <a:cubicBezTo>
                    <a:pt x="2891565" y="660159"/>
                    <a:pt x="2306017" y="166741"/>
                    <a:pt x="1606581" y="168829"/>
                  </a:cubicBezTo>
                  <a:cubicBezTo>
                    <a:pt x="907145" y="170917"/>
                    <a:pt x="324554" y="667820"/>
                    <a:pt x="189834" y="1327522"/>
                  </a:cubicBezTo>
                  <a:lnTo>
                    <a:pt x="170578" y="1453951"/>
                  </a:lnTo>
                  <a:lnTo>
                    <a:pt x="0" y="1453951"/>
                  </a:lnTo>
                  <a:lnTo>
                    <a:pt x="24429" y="1293566"/>
                  </a:lnTo>
                  <a:cubicBezTo>
                    <a:pt x="174829" y="557079"/>
                    <a:pt x="825232" y="2338"/>
                    <a:pt x="1606078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598" name="Group 597">
              <a:extLst>
                <a:ext uri="{FF2B5EF4-FFF2-40B4-BE49-F238E27FC236}">
                  <a16:creationId xmlns:a16="http://schemas.microsoft.com/office/drawing/2014/main" id="{959C59E3-A057-4F46-AA93-474CB72BE7AC}"/>
                </a:ext>
              </a:extLst>
            </p:cNvPr>
            <p:cNvGrpSpPr/>
            <p:nvPr/>
          </p:nvGrpSpPr>
          <p:grpSpPr>
            <a:xfrm>
              <a:off x="7913031" y="2674948"/>
              <a:ext cx="2613333" cy="2328532"/>
              <a:chOff x="7175530" y="302678"/>
              <a:chExt cx="4470082" cy="3982932"/>
            </a:xfrm>
            <a:solidFill>
              <a:schemeClr val="accent2"/>
            </a:solidFill>
          </p:grpSpPr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1D8F829-ABD2-4E46-9A01-4E8AB6864BB5}"/>
                  </a:ext>
                </a:extLst>
              </p:cNvPr>
              <p:cNvSpPr/>
              <p:nvPr/>
            </p:nvSpPr>
            <p:spPr>
              <a:xfrm>
                <a:off x="10954097" y="1248254"/>
                <a:ext cx="330313" cy="546735"/>
              </a:xfrm>
              <a:custGeom>
                <a:avLst/>
                <a:gdLst>
                  <a:gd name="connsiteX0" fmla="*/ 138113 w 330313"/>
                  <a:gd name="connsiteY0" fmla="*/ 266700 h 546735"/>
                  <a:gd name="connsiteX1" fmla="*/ 247650 w 330313"/>
                  <a:gd name="connsiteY1" fmla="*/ 541020 h 546735"/>
                  <a:gd name="connsiteX2" fmla="*/ 241935 w 330313"/>
                  <a:gd name="connsiteY2" fmla="*/ 546735 h 546735"/>
                  <a:gd name="connsiteX3" fmla="*/ 177165 w 330313"/>
                  <a:gd name="connsiteY3" fmla="*/ 516255 h 546735"/>
                  <a:gd name="connsiteX4" fmla="*/ 64770 w 330313"/>
                  <a:gd name="connsiteY4" fmla="*/ 366713 h 546735"/>
                  <a:gd name="connsiteX5" fmla="*/ 5715 w 330313"/>
                  <a:gd name="connsiteY5" fmla="*/ 96203 h 546735"/>
                  <a:gd name="connsiteX6" fmla="*/ 0 w 330313"/>
                  <a:gd name="connsiteY6" fmla="*/ 0 h 546735"/>
                  <a:gd name="connsiteX7" fmla="*/ 85725 w 330313"/>
                  <a:gd name="connsiteY7" fmla="*/ 64770 h 546735"/>
                  <a:gd name="connsiteX8" fmla="*/ 308610 w 330313"/>
                  <a:gd name="connsiteY8" fmla="*/ 355283 h 546735"/>
                  <a:gd name="connsiteX9" fmla="*/ 325755 w 330313"/>
                  <a:gd name="connsiteY9" fmla="*/ 447675 h 546735"/>
                  <a:gd name="connsiteX10" fmla="*/ 295275 w 330313"/>
                  <a:gd name="connsiteY10" fmla="*/ 495300 h 546735"/>
                  <a:gd name="connsiteX11" fmla="*/ 262890 w 330313"/>
                  <a:gd name="connsiteY11" fmla="*/ 488633 h 546735"/>
                  <a:gd name="connsiteX12" fmla="*/ 183832 w 330313"/>
                  <a:gd name="connsiteY12" fmla="*/ 338138 h 546735"/>
                  <a:gd name="connsiteX13" fmla="*/ 138113 w 330313"/>
                  <a:gd name="connsiteY13" fmla="*/ 266700 h 54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0313" h="546735">
                    <a:moveTo>
                      <a:pt x="138113" y="266700"/>
                    </a:moveTo>
                    <a:cubicBezTo>
                      <a:pt x="180022" y="357188"/>
                      <a:pt x="230505" y="441960"/>
                      <a:pt x="247650" y="541020"/>
                    </a:cubicBezTo>
                    <a:cubicBezTo>
                      <a:pt x="245745" y="542925"/>
                      <a:pt x="243840" y="544830"/>
                      <a:pt x="241935" y="546735"/>
                    </a:cubicBezTo>
                    <a:cubicBezTo>
                      <a:pt x="220027" y="537210"/>
                      <a:pt x="198120" y="528638"/>
                      <a:pt x="177165" y="516255"/>
                    </a:cubicBezTo>
                    <a:cubicBezTo>
                      <a:pt x="120015" y="481965"/>
                      <a:pt x="88582" y="426720"/>
                      <a:pt x="64770" y="366713"/>
                    </a:cubicBezTo>
                    <a:cubicBezTo>
                      <a:pt x="29527" y="280035"/>
                      <a:pt x="13335" y="188595"/>
                      <a:pt x="5715" y="96203"/>
                    </a:cubicBezTo>
                    <a:cubicBezTo>
                      <a:pt x="3810" y="65723"/>
                      <a:pt x="1905" y="36195"/>
                      <a:pt x="0" y="0"/>
                    </a:cubicBezTo>
                    <a:cubicBezTo>
                      <a:pt x="31432" y="23813"/>
                      <a:pt x="60007" y="42863"/>
                      <a:pt x="85725" y="64770"/>
                    </a:cubicBezTo>
                    <a:cubicBezTo>
                      <a:pt x="180975" y="144780"/>
                      <a:pt x="252413" y="244793"/>
                      <a:pt x="308610" y="355283"/>
                    </a:cubicBezTo>
                    <a:cubicBezTo>
                      <a:pt x="322897" y="383858"/>
                      <a:pt x="338138" y="414338"/>
                      <a:pt x="325755" y="447675"/>
                    </a:cubicBezTo>
                    <a:cubicBezTo>
                      <a:pt x="319088" y="464820"/>
                      <a:pt x="307657" y="481013"/>
                      <a:pt x="295275" y="495300"/>
                    </a:cubicBezTo>
                    <a:cubicBezTo>
                      <a:pt x="280988" y="510540"/>
                      <a:pt x="272415" y="507683"/>
                      <a:pt x="262890" y="488633"/>
                    </a:cubicBezTo>
                    <a:cubicBezTo>
                      <a:pt x="237172" y="438150"/>
                      <a:pt x="211455" y="387667"/>
                      <a:pt x="183832" y="338138"/>
                    </a:cubicBezTo>
                    <a:cubicBezTo>
                      <a:pt x="169545" y="313373"/>
                      <a:pt x="153352" y="290513"/>
                      <a:pt x="138113" y="2667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00" name="Group 599">
                <a:extLst>
                  <a:ext uri="{FF2B5EF4-FFF2-40B4-BE49-F238E27FC236}">
                    <a16:creationId xmlns:a16="http://schemas.microsoft.com/office/drawing/2014/main" id="{9D4A575F-A360-40E2-B56A-C363A0842FE8}"/>
                  </a:ext>
                </a:extLst>
              </p:cNvPr>
              <p:cNvGrpSpPr/>
              <p:nvPr/>
            </p:nvGrpSpPr>
            <p:grpSpPr>
              <a:xfrm>
                <a:off x="8086008" y="302678"/>
                <a:ext cx="2157116" cy="1770058"/>
                <a:chOff x="8086008" y="302678"/>
                <a:chExt cx="2157116" cy="1770058"/>
              </a:xfrm>
              <a:grpFill/>
            </p:grpSpPr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8E76CB6A-B6FD-4765-990A-BAE6EEF9EE5E}"/>
                    </a:ext>
                  </a:extLst>
                </p:cNvPr>
                <p:cNvSpPr/>
                <p:nvPr/>
              </p:nvSpPr>
              <p:spPr>
                <a:xfrm>
                  <a:off x="8086008" y="302678"/>
                  <a:ext cx="1271699" cy="869761"/>
                </a:xfrm>
                <a:custGeom>
                  <a:avLst/>
                  <a:gdLst>
                    <a:gd name="connsiteX0" fmla="*/ 683054 w 1271699"/>
                    <a:gd name="connsiteY0" fmla="*/ 397889 h 869761"/>
                    <a:gd name="connsiteX1" fmla="*/ 675434 w 1271699"/>
                    <a:gd name="connsiteY1" fmla="*/ 474089 h 869761"/>
                    <a:gd name="connsiteX2" fmla="*/ 643049 w 1271699"/>
                    <a:gd name="connsiteY2" fmla="*/ 458849 h 869761"/>
                    <a:gd name="connsiteX3" fmla="*/ 647812 w 1271699"/>
                    <a:gd name="connsiteY3" fmla="*/ 384554 h 869761"/>
                    <a:gd name="connsiteX4" fmla="*/ 623047 w 1271699"/>
                    <a:gd name="connsiteY4" fmla="*/ 375981 h 869761"/>
                    <a:gd name="connsiteX5" fmla="*/ 537322 w 1271699"/>
                    <a:gd name="connsiteY5" fmla="*/ 516951 h 869761"/>
                    <a:gd name="connsiteX6" fmla="*/ 368729 w 1271699"/>
                    <a:gd name="connsiteY6" fmla="*/ 741741 h 869761"/>
                    <a:gd name="connsiteX7" fmla="*/ 234427 w 1271699"/>
                    <a:gd name="connsiteY7" fmla="*/ 849374 h 869761"/>
                    <a:gd name="connsiteX8" fmla="*/ 162989 w 1271699"/>
                    <a:gd name="connsiteY8" fmla="*/ 869376 h 869761"/>
                    <a:gd name="connsiteX9" fmla="*/ 114412 w 1271699"/>
                    <a:gd name="connsiteY9" fmla="*/ 838896 h 869761"/>
                    <a:gd name="connsiteX10" fmla="*/ 97267 w 1271699"/>
                    <a:gd name="connsiteY10" fmla="*/ 773174 h 869761"/>
                    <a:gd name="connsiteX11" fmla="*/ 72502 w 1271699"/>
                    <a:gd name="connsiteY11" fmla="*/ 742694 h 869761"/>
                    <a:gd name="connsiteX12" fmla="*/ 1064 w 1271699"/>
                    <a:gd name="connsiteY12" fmla="*/ 618869 h 869761"/>
                    <a:gd name="connsiteX13" fmla="*/ 92504 w 1271699"/>
                    <a:gd name="connsiteY13" fmla="*/ 455991 h 869761"/>
                    <a:gd name="connsiteX14" fmla="*/ 172514 w 1271699"/>
                    <a:gd name="connsiteY14" fmla="*/ 465516 h 869761"/>
                    <a:gd name="connsiteX15" fmla="*/ 101077 w 1271699"/>
                    <a:gd name="connsiteY15" fmla="*/ 501711 h 869761"/>
                    <a:gd name="connsiteX16" fmla="*/ 22972 w 1271699"/>
                    <a:gd name="connsiteY16" fmla="*/ 615059 h 869761"/>
                    <a:gd name="connsiteX17" fmla="*/ 92504 w 1271699"/>
                    <a:gd name="connsiteY17" fmla="*/ 723644 h 869761"/>
                    <a:gd name="connsiteX18" fmla="*/ 108697 w 1271699"/>
                    <a:gd name="connsiteY18" fmla="*/ 654111 h 869761"/>
                    <a:gd name="connsiteX19" fmla="*/ 275384 w 1271699"/>
                    <a:gd name="connsiteY19" fmla="*/ 414081 h 869761"/>
                    <a:gd name="connsiteX20" fmla="*/ 341107 w 1271699"/>
                    <a:gd name="connsiteY20" fmla="*/ 389316 h 869761"/>
                    <a:gd name="connsiteX21" fmla="*/ 403019 w 1271699"/>
                    <a:gd name="connsiteY21" fmla="*/ 446466 h 869761"/>
                    <a:gd name="connsiteX22" fmla="*/ 359204 w 1271699"/>
                    <a:gd name="connsiteY22" fmla="*/ 581721 h 869761"/>
                    <a:gd name="connsiteX23" fmla="*/ 139177 w 1271699"/>
                    <a:gd name="connsiteY23" fmla="*/ 744599 h 869761"/>
                    <a:gd name="connsiteX24" fmla="*/ 112507 w 1271699"/>
                    <a:gd name="connsiteY24" fmla="*/ 749361 h 869761"/>
                    <a:gd name="connsiteX25" fmla="*/ 132509 w 1271699"/>
                    <a:gd name="connsiteY25" fmla="*/ 822704 h 869761"/>
                    <a:gd name="connsiteX26" fmla="*/ 195374 w 1271699"/>
                    <a:gd name="connsiteY26" fmla="*/ 840801 h 869761"/>
                    <a:gd name="connsiteX27" fmla="*/ 287767 w 1271699"/>
                    <a:gd name="connsiteY27" fmla="*/ 771269 h 869761"/>
                    <a:gd name="connsiteX28" fmla="*/ 495412 w 1271699"/>
                    <a:gd name="connsiteY28" fmla="*/ 460754 h 869761"/>
                    <a:gd name="connsiteX29" fmla="*/ 551609 w 1271699"/>
                    <a:gd name="connsiteY29" fmla="*/ 360741 h 869761"/>
                    <a:gd name="connsiteX30" fmla="*/ 486839 w 1271699"/>
                    <a:gd name="connsiteY30" fmla="*/ 350264 h 869761"/>
                    <a:gd name="connsiteX31" fmla="*/ 378254 w 1271699"/>
                    <a:gd name="connsiteY31" fmla="*/ 340739 h 869761"/>
                    <a:gd name="connsiteX32" fmla="*/ 303007 w 1271699"/>
                    <a:gd name="connsiteY32" fmla="*/ 380744 h 869761"/>
                    <a:gd name="connsiteX33" fmla="*/ 393494 w 1271699"/>
                    <a:gd name="connsiteY33" fmla="*/ 278826 h 869761"/>
                    <a:gd name="connsiteX34" fmla="*/ 558277 w 1271699"/>
                    <a:gd name="connsiteY34" fmla="*/ 303591 h 869761"/>
                    <a:gd name="connsiteX35" fmla="*/ 596377 w 1271699"/>
                    <a:gd name="connsiteY35" fmla="*/ 289304 h 869761"/>
                    <a:gd name="connsiteX36" fmla="*/ 730679 w 1271699"/>
                    <a:gd name="connsiteY36" fmla="*/ 107376 h 869761"/>
                    <a:gd name="connsiteX37" fmla="*/ 823072 w 1271699"/>
                    <a:gd name="connsiteY37" fmla="*/ 27366 h 869761"/>
                    <a:gd name="connsiteX38" fmla="*/ 719249 w 1271699"/>
                    <a:gd name="connsiteY38" fmla="*/ 26414 h 869761"/>
                    <a:gd name="connsiteX39" fmla="*/ 464932 w 1271699"/>
                    <a:gd name="connsiteY39" fmla="*/ 94994 h 869761"/>
                    <a:gd name="connsiteX40" fmla="*/ 327772 w 1271699"/>
                    <a:gd name="connsiteY40" fmla="*/ 199769 h 869761"/>
                    <a:gd name="connsiteX41" fmla="*/ 294434 w 1271699"/>
                    <a:gd name="connsiteY41" fmla="*/ 300734 h 869761"/>
                    <a:gd name="connsiteX42" fmla="*/ 315389 w 1271699"/>
                    <a:gd name="connsiteY42" fmla="*/ 139761 h 869761"/>
                    <a:gd name="connsiteX43" fmla="*/ 454454 w 1271699"/>
                    <a:gd name="connsiteY43" fmla="*/ 46416 h 869761"/>
                    <a:gd name="connsiteX44" fmla="*/ 680197 w 1271699"/>
                    <a:gd name="connsiteY44" fmla="*/ 1649 h 869761"/>
                    <a:gd name="connsiteX45" fmla="*/ 860219 w 1271699"/>
                    <a:gd name="connsiteY45" fmla="*/ 16889 h 869761"/>
                    <a:gd name="connsiteX46" fmla="*/ 901177 w 1271699"/>
                    <a:gd name="connsiteY46" fmla="*/ 13079 h 869761"/>
                    <a:gd name="connsiteX47" fmla="*/ 940229 w 1271699"/>
                    <a:gd name="connsiteY47" fmla="*/ 15936 h 869761"/>
                    <a:gd name="connsiteX48" fmla="*/ 954517 w 1271699"/>
                    <a:gd name="connsiteY48" fmla="*/ 31176 h 869761"/>
                    <a:gd name="connsiteX49" fmla="*/ 942134 w 1271699"/>
                    <a:gd name="connsiteY49" fmla="*/ 48321 h 869761"/>
                    <a:gd name="connsiteX50" fmla="*/ 896414 w 1271699"/>
                    <a:gd name="connsiteY50" fmla="*/ 49274 h 869761"/>
                    <a:gd name="connsiteX51" fmla="*/ 853552 w 1271699"/>
                    <a:gd name="connsiteY51" fmla="*/ 60704 h 869761"/>
                    <a:gd name="connsiteX52" fmla="*/ 739252 w 1271699"/>
                    <a:gd name="connsiteY52" fmla="*/ 194054 h 869761"/>
                    <a:gd name="connsiteX53" fmla="*/ 648764 w 1271699"/>
                    <a:gd name="connsiteY53" fmla="*/ 332166 h 869761"/>
                    <a:gd name="connsiteX54" fmla="*/ 707819 w 1271699"/>
                    <a:gd name="connsiteY54" fmla="*/ 341691 h 869761"/>
                    <a:gd name="connsiteX55" fmla="*/ 786877 w 1271699"/>
                    <a:gd name="connsiteY55" fmla="*/ 324546 h 869761"/>
                    <a:gd name="connsiteX56" fmla="*/ 813547 w 1271699"/>
                    <a:gd name="connsiteY56" fmla="*/ 308354 h 869761"/>
                    <a:gd name="connsiteX57" fmla="*/ 984044 w 1271699"/>
                    <a:gd name="connsiteY57" fmla="*/ 116901 h 869761"/>
                    <a:gd name="connsiteX58" fmla="*/ 1165972 w 1271699"/>
                    <a:gd name="connsiteY58" fmla="*/ 48321 h 869761"/>
                    <a:gd name="connsiteX59" fmla="*/ 1271699 w 1271699"/>
                    <a:gd name="connsiteY59" fmla="*/ 63561 h 869761"/>
                    <a:gd name="connsiteX60" fmla="*/ 1270747 w 1271699"/>
                    <a:gd name="connsiteY60" fmla="*/ 69276 h 869761"/>
                    <a:gd name="connsiteX61" fmla="*/ 1191689 w 1271699"/>
                    <a:gd name="connsiteY61" fmla="*/ 83564 h 869761"/>
                    <a:gd name="connsiteX62" fmla="*/ 1016429 w 1271699"/>
                    <a:gd name="connsiteY62" fmla="*/ 184529 h 869761"/>
                    <a:gd name="connsiteX63" fmla="*/ 875459 w 1271699"/>
                    <a:gd name="connsiteY63" fmla="*/ 323594 h 869761"/>
                    <a:gd name="connsiteX64" fmla="*/ 871649 w 1271699"/>
                    <a:gd name="connsiteY64" fmla="*/ 329309 h 869761"/>
                    <a:gd name="connsiteX65" fmla="*/ 905939 w 1271699"/>
                    <a:gd name="connsiteY65" fmla="*/ 350264 h 869761"/>
                    <a:gd name="connsiteX66" fmla="*/ 898319 w 1271699"/>
                    <a:gd name="connsiteY66" fmla="*/ 407414 h 869761"/>
                    <a:gd name="connsiteX67" fmla="*/ 817357 w 1271699"/>
                    <a:gd name="connsiteY67" fmla="*/ 423606 h 869761"/>
                    <a:gd name="connsiteX68" fmla="*/ 794497 w 1271699"/>
                    <a:gd name="connsiteY68" fmla="*/ 436941 h 869761"/>
                    <a:gd name="connsiteX69" fmla="*/ 735442 w 1271699"/>
                    <a:gd name="connsiteY69" fmla="*/ 549336 h 869761"/>
                    <a:gd name="connsiteX70" fmla="*/ 746872 w 1271699"/>
                    <a:gd name="connsiteY70" fmla="*/ 557909 h 869761"/>
                    <a:gd name="connsiteX71" fmla="*/ 835454 w 1271699"/>
                    <a:gd name="connsiteY71" fmla="*/ 737931 h 869761"/>
                    <a:gd name="connsiteX72" fmla="*/ 742109 w 1271699"/>
                    <a:gd name="connsiteY72" fmla="*/ 800796 h 869761"/>
                    <a:gd name="connsiteX73" fmla="*/ 689722 w 1271699"/>
                    <a:gd name="connsiteY73" fmla="*/ 745551 h 869761"/>
                    <a:gd name="connsiteX74" fmla="*/ 687817 w 1271699"/>
                    <a:gd name="connsiteY74" fmla="*/ 588389 h 869761"/>
                    <a:gd name="connsiteX75" fmla="*/ 688769 w 1271699"/>
                    <a:gd name="connsiteY75" fmla="*/ 582674 h 869761"/>
                    <a:gd name="connsiteX76" fmla="*/ 606854 w 1271699"/>
                    <a:gd name="connsiteY76" fmla="*/ 636966 h 869761"/>
                    <a:gd name="connsiteX77" fmla="*/ 663052 w 1271699"/>
                    <a:gd name="connsiteY77" fmla="*/ 731264 h 869761"/>
                    <a:gd name="connsiteX78" fmla="*/ 586852 w 1271699"/>
                    <a:gd name="connsiteY78" fmla="*/ 716976 h 869761"/>
                    <a:gd name="connsiteX79" fmla="*/ 681149 w 1271699"/>
                    <a:gd name="connsiteY79" fmla="*/ 552194 h 869761"/>
                    <a:gd name="connsiteX80" fmla="*/ 704962 w 1271699"/>
                    <a:gd name="connsiteY80" fmla="*/ 533144 h 869761"/>
                    <a:gd name="connsiteX81" fmla="*/ 749729 w 1271699"/>
                    <a:gd name="connsiteY81" fmla="*/ 417891 h 869761"/>
                    <a:gd name="connsiteX82" fmla="*/ 683054 w 1271699"/>
                    <a:gd name="connsiteY82" fmla="*/ 397889 h 869761"/>
                    <a:gd name="connsiteX83" fmla="*/ 115364 w 1271699"/>
                    <a:gd name="connsiteY83" fmla="*/ 718881 h 869761"/>
                    <a:gd name="connsiteX84" fmla="*/ 121079 w 1271699"/>
                    <a:gd name="connsiteY84" fmla="*/ 726501 h 869761"/>
                    <a:gd name="connsiteX85" fmla="*/ 191564 w 1271699"/>
                    <a:gd name="connsiteY85" fmla="*/ 696021 h 869761"/>
                    <a:gd name="connsiteX86" fmla="*/ 363967 w 1271699"/>
                    <a:gd name="connsiteY86" fmla="*/ 503616 h 869761"/>
                    <a:gd name="connsiteX87" fmla="*/ 380159 w 1271699"/>
                    <a:gd name="connsiteY87" fmla="*/ 443609 h 869761"/>
                    <a:gd name="connsiteX88" fmla="*/ 344917 w 1271699"/>
                    <a:gd name="connsiteY88" fmla="*/ 415034 h 869761"/>
                    <a:gd name="connsiteX89" fmla="*/ 294434 w 1271699"/>
                    <a:gd name="connsiteY89" fmla="*/ 435989 h 869761"/>
                    <a:gd name="connsiteX90" fmla="*/ 115364 w 1271699"/>
                    <a:gd name="connsiteY90" fmla="*/ 718881 h 869761"/>
                    <a:gd name="connsiteX91" fmla="*/ 723059 w 1271699"/>
                    <a:gd name="connsiteY91" fmla="*/ 584579 h 869761"/>
                    <a:gd name="connsiteX92" fmla="*/ 704962 w 1271699"/>
                    <a:gd name="connsiteY92" fmla="*/ 678876 h 869761"/>
                    <a:gd name="connsiteX93" fmla="*/ 721154 w 1271699"/>
                    <a:gd name="connsiteY93" fmla="*/ 757934 h 869761"/>
                    <a:gd name="connsiteX94" fmla="*/ 776399 w 1271699"/>
                    <a:gd name="connsiteY94" fmla="*/ 780794 h 869761"/>
                    <a:gd name="connsiteX95" fmla="*/ 811642 w 1271699"/>
                    <a:gd name="connsiteY95" fmla="*/ 733169 h 869761"/>
                    <a:gd name="connsiteX96" fmla="*/ 806879 w 1271699"/>
                    <a:gd name="connsiteY96" fmla="*/ 688401 h 869761"/>
                    <a:gd name="connsiteX97" fmla="*/ 723059 w 1271699"/>
                    <a:gd name="connsiteY97" fmla="*/ 584579 h 869761"/>
                    <a:gd name="connsiteX98" fmla="*/ 820214 w 1271699"/>
                    <a:gd name="connsiteY98" fmla="*/ 395984 h 869761"/>
                    <a:gd name="connsiteX99" fmla="*/ 881174 w 1271699"/>
                    <a:gd name="connsiteY99" fmla="*/ 395031 h 869761"/>
                    <a:gd name="connsiteX100" fmla="*/ 903082 w 1271699"/>
                    <a:gd name="connsiteY100" fmla="*/ 378839 h 869761"/>
                    <a:gd name="connsiteX101" fmla="*/ 881174 w 1271699"/>
                    <a:gd name="connsiteY101" fmla="*/ 355979 h 869761"/>
                    <a:gd name="connsiteX102" fmla="*/ 851647 w 1271699"/>
                    <a:gd name="connsiteY102" fmla="*/ 353121 h 869761"/>
                    <a:gd name="connsiteX103" fmla="*/ 820214 w 1271699"/>
                    <a:gd name="connsiteY103" fmla="*/ 395984 h 869761"/>
                    <a:gd name="connsiteX104" fmla="*/ 768779 w 1271699"/>
                    <a:gd name="connsiteY104" fmla="*/ 385506 h 869761"/>
                    <a:gd name="connsiteX105" fmla="*/ 789734 w 1271699"/>
                    <a:gd name="connsiteY105" fmla="*/ 346454 h 869761"/>
                    <a:gd name="connsiteX106" fmla="*/ 786877 w 1271699"/>
                    <a:gd name="connsiteY106" fmla="*/ 341691 h 869761"/>
                    <a:gd name="connsiteX107" fmla="*/ 718297 w 1271699"/>
                    <a:gd name="connsiteY107" fmla="*/ 362646 h 869761"/>
                    <a:gd name="connsiteX108" fmla="*/ 719249 w 1271699"/>
                    <a:gd name="connsiteY108" fmla="*/ 369314 h 869761"/>
                    <a:gd name="connsiteX109" fmla="*/ 768779 w 1271699"/>
                    <a:gd name="connsiteY109" fmla="*/ 385506 h 86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</a:cxnLst>
                  <a:rect l="l" t="t" r="r" b="b"/>
                  <a:pathLst>
                    <a:path w="1271699" h="869761">
                      <a:moveTo>
                        <a:pt x="683054" y="397889"/>
                      </a:moveTo>
                      <a:cubicBezTo>
                        <a:pt x="667814" y="422654"/>
                        <a:pt x="670672" y="447419"/>
                        <a:pt x="675434" y="474089"/>
                      </a:cubicBezTo>
                      <a:cubicBezTo>
                        <a:pt x="659242" y="479804"/>
                        <a:pt x="650669" y="469326"/>
                        <a:pt x="643049" y="458849"/>
                      </a:cubicBezTo>
                      <a:cubicBezTo>
                        <a:pt x="626857" y="436941"/>
                        <a:pt x="628762" y="415986"/>
                        <a:pt x="647812" y="384554"/>
                      </a:cubicBezTo>
                      <a:cubicBezTo>
                        <a:pt x="640192" y="381696"/>
                        <a:pt x="631619" y="378839"/>
                        <a:pt x="623047" y="375981"/>
                      </a:cubicBezTo>
                      <a:cubicBezTo>
                        <a:pt x="594472" y="423606"/>
                        <a:pt x="566849" y="470279"/>
                        <a:pt x="537322" y="516951"/>
                      </a:cubicBezTo>
                      <a:cubicBezTo>
                        <a:pt x="486839" y="596009"/>
                        <a:pt x="435404" y="675066"/>
                        <a:pt x="368729" y="741741"/>
                      </a:cubicBezTo>
                      <a:cubicBezTo>
                        <a:pt x="327772" y="782699"/>
                        <a:pt x="285862" y="822704"/>
                        <a:pt x="234427" y="849374"/>
                      </a:cubicBezTo>
                      <a:cubicBezTo>
                        <a:pt x="212519" y="859851"/>
                        <a:pt x="187754" y="866519"/>
                        <a:pt x="162989" y="869376"/>
                      </a:cubicBezTo>
                      <a:cubicBezTo>
                        <a:pt x="141082" y="872234"/>
                        <a:pt x="122032" y="858899"/>
                        <a:pt x="114412" y="838896"/>
                      </a:cubicBezTo>
                      <a:cubicBezTo>
                        <a:pt x="105839" y="817941"/>
                        <a:pt x="101077" y="795081"/>
                        <a:pt x="97267" y="773174"/>
                      </a:cubicBezTo>
                      <a:cubicBezTo>
                        <a:pt x="94409" y="756981"/>
                        <a:pt x="90599" y="747456"/>
                        <a:pt x="72502" y="742694"/>
                      </a:cubicBezTo>
                      <a:cubicBezTo>
                        <a:pt x="19162" y="728406"/>
                        <a:pt x="-5603" y="683639"/>
                        <a:pt x="1064" y="618869"/>
                      </a:cubicBezTo>
                      <a:cubicBezTo>
                        <a:pt x="7732" y="552194"/>
                        <a:pt x="39164" y="496949"/>
                        <a:pt x="92504" y="455991"/>
                      </a:cubicBezTo>
                      <a:cubicBezTo>
                        <a:pt x="126794" y="429321"/>
                        <a:pt x="153464" y="435036"/>
                        <a:pt x="172514" y="465516"/>
                      </a:cubicBezTo>
                      <a:cubicBezTo>
                        <a:pt x="148702" y="477899"/>
                        <a:pt x="122984" y="487424"/>
                        <a:pt x="101077" y="501711"/>
                      </a:cubicBezTo>
                      <a:cubicBezTo>
                        <a:pt x="61072" y="529334"/>
                        <a:pt x="35354" y="568386"/>
                        <a:pt x="22972" y="615059"/>
                      </a:cubicBezTo>
                      <a:cubicBezTo>
                        <a:pt x="8684" y="670304"/>
                        <a:pt x="33449" y="709356"/>
                        <a:pt x="92504" y="723644"/>
                      </a:cubicBezTo>
                      <a:cubicBezTo>
                        <a:pt x="98219" y="700784"/>
                        <a:pt x="101077" y="676971"/>
                        <a:pt x="108697" y="654111"/>
                      </a:cubicBezTo>
                      <a:cubicBezTo>
                        <a:pt x="141082" y="557909"/>
                        <a:pt x="192517" y="475041"/>
                        <a:pt x="275384" y="414081"/>
                      </a:cubicBezTo>
                      <a:cubicBezTo>
                        <a:pt x="293482" y="400746"/>
                        <a:pt x="318247" y="392174"/>
                        <a:pt x="341107" y="389316"/>
                      </a:cubicBezTo>
                      <a:cubicBezTo>
                        <a:pt x="375397" y="384554"/>
                        <a:pt x="401114" y="412176"/>
                        <a:pt x="403019" y="446466"/>
                      </a:cubicBezTo>
                      <a:cubicBezTo>
                        <a:pt x="404924" y="496949"/>
                        <a:pt x="383969" y="540764"/>
                        <a:pt x="359204" y="581721"/>
                      </a:cubicBezTo>
                      <a:cubicBezTo>
                        <a:pt x="307769" y="665541"/>
                        <a:pt x="234427" y="719834"/>
                        <a:pt x="139177" y="744599"/>
                      </a:cubicBezTo>
                      <a:cubicBezTo>
                        <a:pt x="132509" y="746504"/>
                        <a:pt x="124889" y="747456"/>
                        <a:pt x="112507" y="749361"/>
                      </a:cubicBezTo>
                      <a:cubicBezTo>
                        <a:pt x="119174" y="774126"/>
                        <a:pt x="122984" y="799844"/>
                        <a:pt x="132509" y="822704"/>
                      </a:cubicBezTo>
                      <a:cubicBezTo>
                        <a:pt x="142034" y="845564"/>
                        <a:pt x="167752" y="851279"/>
                        <a:pt x="195374" y="840801"/>
                      </a:cubicBezTo>
                      <a:cubicBezTo>
                        <a:pt x="232522" y="826514"/>
                        <a:pt x="262049" y="800796"/>
                        <a:pt x="287767" y="771269"/>
                      </a:cubicBezTo>
                      <a:cubicBezTo>
                        <a:pt x="371587" y="677924"/>
                        <a:pt x="433499" y="569339"/>
                        <a:pt x="495412" y="460754"/>
                      </a:cubicBezTo>
                      <a:cubicBezTo>
                        <a:pt x="513509" y="428369"/>
                        <a:pt x="531607" y="395984"/>
                        <a:pt x="551609" y="360741"/>
                      </a:cubicBezTo>
                      <a:cubicBezTo>
                        <a:pt x="528749" y="356931"/>
                        <a:pt x="507794" y="352169"/>
                        <a:pt x="486839" y="350264"/>
                      </a:cubicBezTo>
                      <a:cubicBezTo>
                        <a:pt x="450644" y="346454"/>
                        <a:pt x="414449" y="342644"/>
                        <a:pt x="378254" y="340739"/>
                      </a:cubicBezTo>
                      <a:cubicBezTo>
                        <a:pt x="348727" y="339786"/>
                        <a:pt x="319199" y="342644"/>
                        <a:pt x="303007" y="380744"/>
                      </a:cubicBezTo>
                      <a:cubicBezTo>
                        <a:pt x="305864" y="319784"/>
                        <a:pt x="341107" y="284541"/>
                        <a:pt x="393494" y="278826"/>
                      </a:cubicBezTo>
                      <a:cubicBezTo>
                        <a:pt x="450644" y="273111"/>
                        <a:pt x="504937" y="286446"/>
                        <a:pt x="558277" y="303591"/>
                      </a:cubicBezTo>
                      <a:cubicBezTo>
                        <a:pt x="578279" y="310259"/>
                        <a:pt x="584947" y="305496"/>
                        <a:pt x="596377" y="289304"/>
                      </a:cubicBezTo>
                      <a:cubicBezTo>
                        <a:pt x="639239" y="227391"/>
                        <a:pt x="682102" y="165479"/>
                        <a:pt x="730679" y="107376"/>
                      </a:cubicBezTo>
                      <a:cubicBezTo>
                        <a:pt x="755444" y="77849"/>
                        <a:pt x="789734" y="55941"/>
                        <a:pt x="823072" y="27366"/>
                      </a:cubicBezTo>
                      <a:cubicBezTo>
                        <a:pt x="788782" y="26414"/>
                        <a:pt x="753539" y="23556"/>
                        <a:pt x="719249" y="26414"/>
                      </a:cubicBezTo>
                      <a:cubicBezTo>
                        <a:pt x="630667" y="33081"/>
                        <a:pt x="545894" y="55941"/>
                        <a:pt x="464932" y="94994"/>
                      </a:cubicBezTo>
                      <a:cubicBezTo>
                        <a:pt x="412544" y="120711"/>
                        <a:pt x="363967" y="153096"/>
                        <a:pt x="327772" y="199769"/>
                      </a:cubicBezTo>
                      <a:cubicBezTo>
                        <a:pt x="304912" y="229296"/>
                        <a:pt x="297292" y="263586"/>
                        <a:pt x="294434" y="300734"/>
                      </a:cubicBezTo>
                      <a:cubicBezTo>
                        <a:pt x="274432" y="251204"/>
                        <a:pt x="279194" y="185481"/>
                        <a:pt x="315389" y="139761"/>
                      </a:cubicBezTo>
                      <a:cubicBezTo>
                        <a:pt x="351584" y="93089"/>
                        <a:pt x="401114" y="66419"/>
                        <a:pt x="454454" y="46416"/>
                      </a:cubicBezTo>
                      <a:cubicBezTo>
                        <a:pt x="526844" y="19746"/>
                        <a:pt x="602092" y="6411"/>
                        <a:pt x="680197" y="1649"/>
                      </a:cubicBezTo>
                      <a:cubicBezTo>
                        <a:pt x="741157" y="-2161"/>
                        <a:pt x="801164" y="-256"/>
                        <a:pt x="860219" y="16889"/>
                      </a:cubicBezTo>
                      <a:cubicBezTo>
                        <a:pt x="872602" y="20699"/>
                        <a:pt x="886889" y="14031"/>
                        <a:pt x="901177" y="13079"/>
                      </a:cubicBezTo>
                      <a:cubicBezTo>
                        <a:pt x="914512" y="13079"/>
                        <a:pt x="927847" y="13079"/>
                        <a:pt x="940229" y="15936"/>
                      </a:cubicBezTo>
                      <a:cubicBezTo>
                        <a:pt x="945944" y="17841"/>
                        <a:pt x="954517" y="25461"/>
                        <a:pt x="954517" y="31176"/>
                      </a:cubicBezTo>
                      <a:cubicBezTo>
                        <a:pt x="954517" y="36891"/>
                        <a:pt x="947849" y="47369"/>
                        <a:pt x="942134" y="48321"/>
                      </a:cubicBezTo>
                      <a:cubicBezTo>
                        <a:pt x="926894" y="51179"/>
                        <a:pt x="910702" y="53084"/>
                        <a:pt x="896414" y="49274"/>
                      </a:cubicBezTo>
                      <a:cubicBezTo>
                        <a:pt x="878317" y="44511"/>
                        <a:pt x="866887" y="49274"/>
                        <a:pt x="853552" y="60704"/>
                      </a:cubicBezTo>
                      <a:cubicBezTo>
                        <a:pt x="808784" y="99756"/>
                        <a:pt x="772589" y="145476"/>
                        <a:pt x="739252" y="194054"/>
                      </a:cubicBezTo>
                      <a:cubicBezTo>
                        <a:pt x="707819" y="239774"/>
                        <a:pt x="678292" y="286446"/>
                        <a:pt x="648764" y="332166"/>
                      </a:cubicBezTo>
                      <a:cubicBezTo>
                        <a:pt x="668767" y="347406"/>
                        <a:pt x="684959" y="351216"/>
                        <a:pt x="707819" y="341691"/>
                      </a:cubicBezTo>
                      <a:cubicBezTo>
                        <a:pt x="732584" y="331214"/>
                        <a:pt x="760207" y="327404"/>
                        <a:pt x="786877" y="324546"/>
                      </a:cubicBezTo>
                      <a:cubicBezTo>
                        <a:pt x="799259" y="322641"/>
                        <a:pt x="806879" y="318831"/>
                        <a:pt x="813547" y="308354"/>
                      </a:cubicBezTo>
                      <a:cubicBezTo>
                        <a:pt x="859267" y="235011"/>
                        <a:pt x="914512" y="169289"/>
                        <a:pt x="984044" y="116901"/>
                      </a:cubicBezTo>
                      <a:cubicBezTo>
                        <a:pt x="1037384" y="75944"/>
                        <a:pt x="1097392" y="49274"/>
                        <a:pt x="1165972" y="48321"/>
                      </a:cubicBezTo>
                      <a:cubicBezTo>
                        <a:pt x="1201214" y="47369"/>
                        <a:pt x="1236457" y="57846"/>
                        <a:pt x="1271699" y="63561"/>
                      </a:cubicBezTo>
                      <a:cubicBezTo>
                        <a:pt x="1271699" y="65466"/>
                        <a:pt x="1270747" y="67371"/>
                        <a:pt x="1270747" y="69276"/>
                      </a:cubicBezTo>
                      <a:cubicBezTo>
                        <a:pt x="1244077" y="74039"/>
                        <a:pt x="1217407" y="75944"/>
                        <a:pt x="1191689" y="83564"/>
                      </a:cubicBezTo>
                      <a:cubicBezTo>
                        <a:pt x="1125014" y="102614"/>
                        <a:pt x="1067864" y="139761"/>
                        <a:pt x="1016429" y="184529"/>
                      </a:cubicBezTo>
                      <a:cubicBezTo>
                        <a:pt x="966899" y="228344"/>
                        <a:pt x="922132" y="276921"/>
                        <a:pt x="875459" y="323594"/>
                      </a:cubicBezTo>
                      <a:cubicBezTo>
                        <a:pt x="873554" y="325499"/>
                        <a:pt x="872602" y="328356"/>
                        <a:pt x="871649" y="329309"/>
                      </a:cubicBezTo>
                      <a:cubicBezTo>
                        <a:pt x="884032" y="335976"/>
                        <a:pt x="896414" y="341691"/>
                        <a:pt x="905939" y="350264"/>
                      </a:cubicBezTo>
                      <a:cubicBezTo>
                        <a:pt x="929752" y="370266"/>
                        <a:pt x="926894" y="397889"/>
                        <a:pt x="898319" y="407414"/>
                      </a:cubicBezTo>
                      <a:cubicBezTo>
                        <a:pt x="872602" y="415986"/>
                        <a:pt x="844979" y="419796"/>
                        <a:pt x="817357" y="423606"/>
                      </a:cubicBezTo>
                      <a:cubicBezTo>
                        <a:pt x="805927" y="424559"/>
                        <a:pt x="799259" y="427416"/>
                        <a:pt x="794497" y="436941"/>
                      </a:cubicBezTo>
                      <a:cubicBezTo>
                        <a:pt x="775447" y="474089"/>
                        <a:pt x="755444" y="511236"/>
                        <a:pt x="735442" y="549336"/>
                      </a:cubicBezTo>
                      <a:cubicBezTo>
                        <a:pt x="741157" y="553146"/>
                        <a:pt x="744014" y="556004"/>
                        <a:pt x="746872" y="557909"/>
                      </a:cubicBezTo>
                      <a:cubicBezTo>
                        <a:pt x="817357" y="592199"/>
                        <a:pt x="852599" y="661731"/>
                        <a:pt x="835454" y="737931"/>
                      </a:cubicBezTo>
                      <a:cubicBezTo>
                        <a:pt x="826882" y="776984"/>
                        <a:pt x="789734" y="816036"/>
                        <a:pt x="742109" y="800796"/>
                      </a:cubicBezTo>
                      <a:cubicBezTo>
                        <a:pt x="715439" y="792224"/>
                        <a:pt x="699247" y="770316"/>
                        <a:pt x="689722" y="745551"/>
                      </a:cubicBezTo>
                      <a:cubicBezTo>
                        <a:pt x="668767" y="693164"/>
                        <a:pt x="675434" y="640776"/>
                        <a:pt x="687817" y="588389"/>
                      </a:cubicBezTo>
                      <a:cubicBezTo>
                        <a:pt x="687817" y="586484"/>
                        <a:pt x="688769" y="584579"/>
                        <a:pt x="688769" y="582674"/>
                      </a:cubicBezTo>
                      <a:cubicBezTo>
                        <a:pt x="654479" y="577911"/>
                        <a:pt x="616379" y="602676"/>
                        <a:pt x="606854" y="636966"/>
                      </a:cubicBezTo>
                      <a:cubicBezTo>
                        <a:pt x="594472" y="676019"/>
                        <a:pt x="612569" y="706499"/>
                        <a:pt x="663052" y="731264"/>
                      </a:cubicBezTo>
                      <a:cubicBezTo>
                        <a:pt x="635429" y="758886"/>
                        <a:pt x="603044" y="753171"/>
                        <a:pt x="586852" y="716976"/>
                      </a:cubicBezTo>
                      <a:cubicBezTo>
                        <a:pt x="556372" y="648396"/>
                        <a:pt x="606854" y="559814"/>
                        <a:pt x="681149" y="552194"/>
                      </a:cubicBezTo>
                      <a:cubicBezTo>
                        <a:pt x="694484" y="550289"/>
                        <a:pt x="700199" y="544574"/>
                        <a:pt x="704962" y="533144"/>
                      </a:cubicBezTo>
                      <a:cubicBezTo>
                        <a:pt x="719249" y="495044"/>
                        <a:pt x="734489" y="456944"/>
                        <a:pt x="749729" y="417891"/>
                      </a:cubicBezTo>
                      <a:cubicBezTo>
                        <a:pt x="728774" y="412176"/>
                        <a:pt x="705914" y="405509"/>
                        <a:pt x="683054" y="397889"/>
                      </a:cubicBezTo>
                      <a:close/>
                      <a:moveTo>
                        <a:pt x="115364" y="718881"/>
                      </a:moveTo>
                      <a:cubicBezTo>
                        <a:pt x="117269" y="721739"/>
                        <a:pt x="119174" y="723644"/>
                        <a:pt x="121079" y="726501"/>
                      </a:cubicBezTo>
                      <a:cubicBezTo>
                        <a:pt x="144892" y="716976"/>
                        <a:pt x="169657" y="709356"/>
                        <a:pt x="191564" y="696021"/>
                      </a:cubicBezTo>
                      <a:cubicBezTo>
                        <a:pt x="267764" y="649349"/>
                        <a:pt x="322057" y="581721"/>
                        <a:pt x="363967" y="503616"/>
                      </a:cubicBezTo>
                      <a:cubicBezTo>
                        <a:pt x="373492" y="485519"/>
                        <a:pt x="377302" y="463611"/>
                        <a:pt x="380159" y="443609"/>
                      </a:cubicBezTo>
                      <a:cubicBezTo>
                        <a:pt x="383017" y="421701"/>
                        <a:pt x="366824" y="409319"/>
                        <a:pt x="344917" y="415034"/>
                      </a:cubicBezTo>
                      <a:cubicBezTo>
                        <a:pt x="327772" y="419796"/>
                        <a:pt x="308722" y="425511"/>
                        <a:pt x="294434" y="435989"/>
                      </a:cubicBezTo>
                      <a:cubicBezTo>
                        <a:pt x="194422" y="505521"/>
                        <a:pt x="140129" y="603629"/>
                        <a:pt x="115364" y="718881"/>
                      </a:cubicBezTo>
                      <a:close/>
                      <a:moveTo>
                        <a:pt x="723059" y="584579"/>
                      </a:moveTo>
                      <a:cubicBezTo>
                        <a:pt x="716392" y="617916"/>
                        <a:pt x="708772" y="648396"/>
                        <a:pt x="704962" y="678876"/>
                      </a:cubicBezTo>
                      <a:cubicBezTo>
                        <a:pt x="701152" y="706499"/>
                        <a:pt x="704962" y="734121"/>
                        <a:pt x="721154" y="757934"/>
                      </a:cubicBezTo>
                      <a:cubicBezTo>
                        <a:pt x="733537" y="776031"/>
                        <a:pt x="757349" y="786509"/>
                        <a:pt x="776399" y="780794"/>
                      </a:cubicBezTo>
                      <a:cubicBezTo>
                        <a:pt x="795449" y="776031"/>
                        <a:pt x="811642" y="755076"/>
                        <a:pt x="811642" y="733169"/>
                      </a:cubicBezTo>
                      <a:cubicBezTo>
                        <a:pt x="811642" y="717929"/>
                        <a:pt x="811642" y="702689"/>
                        <a:pt x="806879" y="688401"/>
                      </a:cubicBezTo>
                      <a:cubicBezTo>
                        <a:pt x="794497" y="645539"/>
                        <a:pt x="770684" y="608391"/>
                        <a:pt x="723059" y="584579"/>
                      </a:cubicBezTo>
                      <a:close/>
                      <a:moveTo>
                        <a:pt x="820214" y="395984"/>
                      </a:moveTo>
                      <a:cubicBezTo>
                        <a:pt x="844027" y="395984"/>
                        <a:pt x="863077" y="397889"/>
                        <a:pt x="881174" y="395031"/>
                      </a:cubicBezTo>
                      <a:cubicBezTo>
                        <a:pt x="888794" y="394079"/>
                        <a:pt x="895462" y="384554"/>
                        <a:pt x="903082" y="378839"/>
                      </a:cubicBezTo>
                      <a:cubicBezTo>
                        <a:pt x="896414" y="371219"/>
                        <a:pt x="889747" y="360741"/>
                        <a:pt x="881174" y="355979"/>
                      </a:cubicBezTo>
                      <a:cubicBezTo>
                        <a:pt x="872602" y="352169"/>
                        <a:pt x="857362" y="349311"/>
                        <a:pt x="851647" y="353121"/>
                      </a:cubicBezTo>
                      <a:cubicBezTo>
                        <a:pt x="840217" y="364551"/>
                        <a:pt x="832597" y="379791"/>
                        <a:pt x="820214" y="395984"/>
                      </a:cubicBezTo>
                      <a:close/>
                      <a:moveTo>
                        <a:pt x="768779" y="385506"/>
                      </a:moveTo>
                      <a:cubicBezTo>
                        <a:pt x="776399" y="371219"/>
                        <a:pt x="783067" y="358836"/>
                        <a:pt x="789734" y="346454"/>
                      </a:cubicBezTo>
                      <a:cubicBezTo>
                        <a:pt x="788782" y="344549"/>
                        <a:pt x="787829" y="343596"/>
                        <a:pt x="786877" y="341691"/>
                      </a:cubicBezTo>
                      <a:cubicBezTo>
                        <a:pt x="764017" y="348359"/>
                        <a:pt x="741157" y="355026"/>
                        <a:pt x="718297" y="362646"/>
                      </a:cubicBezTo>
                      <a:cubicBezTo>
                        <a:pt x="718297" y="364551"/>
                        <a:pt x="719249" y="366456"/>
                        <a:pt x="719249" y="369314"/>
                      </a:cubicBezTo>
                      <a:cubicBezTo>
                        <a:pt x="734489" y="373124"/>
                        <a:pt x="750682" y="378839"/>
                        <a:pt x="768779" y="3855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7AF2CB23-B76F-4A9E-99BC-87CB6F941377}"/>
                    </a:ext>
                  </a:extLst>
                </p:cNvPr>
                <p:cNvSpPr/>
                <p:nvPr/>
              </p:nvSpPr>
              <p:spPr>
                <a:xfrm>
                  <a:off x="8632074" y="1583534"/>
                  <a:ext cx="806024" cy="489202"/>
                </a:xfrm>
                <a:custGeom>
                  <a:avLst/>
                  <a:gdLst>
                    <a:gd name="connsiteX0" fmla="*/ 535133 w 806024"/>
                    <a:gd name="connsiteY0" fmla="*/ 265748 h 489202"/>
                    <a:gd name="connsiteX1" fmla="*/ 517988 w 806024"/>
                    <a:gd name="connsiteY1" fmla="*/ 206693 h 489202"/>
                    <a:gd name="connsiteX2" fmla="*/ 449408 w 806024"/>
                    <a:gd name="connsiteY2" fmla="*/ 259080 h 489202"/>
                    <a:gd name="connsiteX3" fmla="*/ 405593 w 806024"/>
                    <a:gd name="connsiteY3" fmla="*/ 239078 h 489202"/>
                    <a:gd name="connsiteX4" fmla="*/ 405593 w 806024"/>
                    <a:gd name="connsiteY4" fmla="*/ 194310 h 489202"/>
                    <a:gd name="connsiteX5" fmla="*/ 332251 w 806024"/>
                    <a:gd name="connsiteY5" fmla="*/ 251460 h 489202"/>
                    <a:gd name="connsiteX6" fmla="*/ 329393 w 806024"/>
                    <a:gd name="connsiteY6" fmla="*/ 254318 h 489202"/>
                    <a:gd name="connsiteX7" fmla="*/ 296056 w 806024"/>
                    <a:gd name="connsiteY7" fmla="*/ 266700 h 489202"/>
                    <a:gd name="connsiteX8" fmla="*/ 276053 w 806024"/>
                    <a:gd name="connsiteY8" fmla="*/ 224790 h 489202"/>
                    <a:gd name="connsiteX9" fmla="*/ 276053 w 806024"/>
                    <a:gd name="connsiteY9" fmla="*/ 209550 h 489202"/>
                    <a:gd name="connsiteX10" fmla="*/ 213188 w 806024"/>
                    <a:gd name="connsiteY10" fmla="*/ 260033 h 489202"/>
                    <a:gd name="connsiteX11" fmla="*/ 180803 w 806024"/>
                    <a:gd name="connsiteY11" fmla="*/ 250508 h 489202"/>
                    <a:gd name="connsiteX12" fmla="*/ 182708 w 806024"/>
                    <a:gd name="connsiteY12" fmla="*/ 172403 h 489202"/>
                    <a:gd name="connsiteX13" fmla="*/ 260813 w 806024"/>
                    <a:gd name="connsiteY13" fmla="*/ 58103 h 489202"/>
                    <a:gd name="connsiteX14" fmla="*/ 276053 w 806024"/>
                    <a:gd name="connsiteY14" fmla="*/ 37148 h 489202"/>
                    <a:gd name="connsiteX15" fmla="*/ 271291 w 806024"/>
                    <a:gd name="connsiteY15" fmla="*/ 33338 h 489202"/>
                    <a:gd name="connsiteX16" fmla="*/ 202711 w 806024"/>
                    <a:gd name="connsiteY16" fmla="*/ 94298 h 489202"/>
                    <a:gd name="connsiteX17" fmla="*/ 141751 w 806024"/>
                    <a:gd name="connsiteY17" fmla="*/ 171450 h 489202"/>
                    <a:gd name="connsiteX18" fmla="*/ 120796 w 806024"/>
                    <a:gd name="connsiteY18" fmla="*/ 280988 h 489202"/>
                    <a:gd name="connsiteX19" fmla="*/ 92221 w 806024"/>
                    <a:gd name="connsiteY19" fmla="*/ 183833 h 489202"/>
                    <a:gd name="connsiteX20" fmla="*/ 161753 w 806024"/>
                    <a:gd name="connsiteY20" fmla="*/ 74295 h 489202"/>
                    <a:gd name="connsiteX21" fmla="*/ 190328 w 806024"/>
                    <a:gd name="connsiteY21" fmla="*/ 36195 h 489202"/>
                    <a:gd name="connsiteX22" fmla="*/ 184613 w 806024"/>
                    <a:gd name="connsiteY22" fmla="*/ 30480 h 489202"/>
                    <a:gd name="connsiteX23" fmla="*/ 111271 w 806024"/>
                    <a:gd name="connsiteY23" fmla="*/ 105728 h 489202"/>
                    <a:gd name="connsiteX24" fmla="*/ 69361 w 806024"/>
                    <a:gd name="connsiteY24" fmla="*/ 156210 h 489202"/>
                    <a:gd name="connsiteX25" fmla="*/ 36976 w 806024"/>
                    <a:gd name="connsiteY25" fmla="*/ 280988 h 489202"/>
                    <a:gd name="connsiteX26" fmla="*/ 14116 w 806024"/>
                    <a:gd name="connsiteY26" fmla="*/ 163830 h 489202"/>
                    <a:gd name="connsiteX27" fmla="*/ 79838 w 806024"/>
                    <a:gd name="connsiteY27" fmla="*/ 74295 h 489202"/>
                    <a:gd name="connsiteX28" fmla="*/ 108413 w 806024"/>
                    <a:gd name="connsiteY28" fmla="*/ 4763 h 489202"/>
                    <a:gd name="connsiteX29" fmla="*/ 137941 w 806024"/>
                    <a:gd name="connsiteY29" fmla="*/ 45720 h 489202"/>
                    <a:gd name="connsiteX30" fmla="*/ 178898 w 806024"/>
                    <a:gd name="connsiteY30" fmla="*/ 14288 h 489202"/>
                    <a:gd name="connsiteX31" fmla="*/ 207473 w 806024"/>
                    <a:gd name="connsiteY31" fmla="*/ 5715 h 489202"/>
                    <a:gd name="connsiteX32" fmla="*/ 223666 w 806024"/>
                    <a:gd name="connsiteY32" fmla="*/ 36195 h 489202"/>
                    <a:gd name="connsiteX33" fmla="*/ 224618 w 806024"/>
                    <a:gd name="connsiteY33" fmla="*/ 45720 h 489202"/>
                    <a:gd name="connsiteX34" fmla="*/ 270338 w 806024"/>
                    <a:gd name="connsiteY34" fmla="*/ 9525 h 489202"/>
                    <a:gd name="connsiteX35" fmla="*/ 295103 w 806024"/>
                    <a:gd name="connsiteY35" fmla="*/ 4763 h 489202"/>
                    <a:gd name="connsiteX36" fmla="*/ 308438 w 806024"/>
                    <a:gd name="connsiteY36" fmla="*/ 28575 h 489202"/>
                    <a:gd name="connsiteX37" fmla="*/ 271291 w 806024"/>
                    <a:gd name="connsiteY37" fmla="*/ 120015 h 489202"/>
                    <a:gd name="connsiteX38" fmla="*/ 221761 w 806024"/>
                    <a:gd name="connsiteY38" fmla="*/ 183833 h 489202"/>
                    <a:gd name="connsiteX39" fmla="*/ 197948 w 806024"/>
                    <a:gd name="connsiteY39" fmla="*/ 237173 h 489202"/>
                    <a:gd name="connsiteX40" fmla="*/ 204616 w 806024"/>
                    <a:gd name="connsiteY40" fmla="*/ 240983 h 489202"/>
                    <a:gd name="connsiteX41" fmla="*/ 285578 w 806024"/>
                    <a:gd name="connsiteY41" fmla="*/ 175260 h 489202"/>
                    <a:gd name="connsiteX42" fmla="*/ 296056 w 806024"/>
                    <a:gd name="connsiteY42" fmla="*/ 154305 h 489202"/>
                    <a:gd name="connsiteX43" fmla="*/ 429406 w 806024"/>
                    <a:gd name="connsiteY43" fmla="*/ 13335 h 489202"/>
                    <a:gd name="connsiteX44" fmla="*/ 475126 w 806024"/>
                    <a:gd name="connsiteY44" fmla="*/ 4763 h 489202"/>
                    <a:gd name="connsiteX45" fmla="*/ 520846 w 806024"/>
                    <a:gd name="connsiteY45" fmla="*/ 20003 h 489202"/>
                    <a:gd name="connsiteX46" fmla="*/ 567518 w 806024"/>
                    <a:gd name="connsiteY46" fmla="*/ 12383 h 489202"/>
                    <a:gd name="connsiteX47" fmla="*/ 594188 w 806024"/>
                    <a:gd name="connsiteY47" fmla="*/ 54293 h 489202"/>
                    <a:gd name="connsiteX48" fmla="*/ 680866 w 806024"/>
                    <a:gd name="connsiteY48" fmla="*/ 2858 h 489202"/>
                    <a:gd name="connsiteX49" fmla="*/ 754208 w 806024"/>
                    <a:gd name="connsiteY49" fmla="*/ 40958 h 489202"/>
                    <a:gd name="connsiteX50" fmla="*/ 778021 w 806024"/>
                    <a:gd name="connsiteY50" fmla="*/ 10478 h 489202"/>
                    <a:gd name="connsiteX51" fmla="*/ 800881 w 806024"/>
                    <a:gd name="connsiteY51" fmla="*/ 0 h 489202"/>
                    <a:gd name="connsiteX52" fmla="*/ 796118 w 806024"/>
                    <a:gd name="connsiteY52" fmla="*/ 21908 h 489202"/>
                    <a:gd name="connsiteX53" fmla="*/ 667531 w 806024"/>
                    <a:gd name="connsiteY53" fmla="*/ 270510 h 489202"/>
                    <a:gd name="connsiteX54" fmla="*/ 735158 w 806024"/>
                    <a:gd name="connsiteY54" fmla="*/ 296228 h 489202"/>
                    <a:gd name="connsiteX55" fmla="*/ 792308 w 806024"/>
                    <a:gd name="connsiteY55" fmla="*/ 340043 h 489202"/>
                    <a:gd name="connsiteX56" fmla="*/ 796118 w 806024"/>
                    <a:gd name="connsiteY56" fmla="*/ 410528 h 489202"/>
                    <a:gd name="connsiteX57" fmla="*/ 764686 w 806024"/>
                    <a:gd name="connsiteY57" fmla="*/ 457200 h 489202"/>
                    <a:gd name="connsiteX58" fmla="*/ 653243 w 806024"/>
                    <a:gd name="connsiteY58" fmla="*/ 306705 h 489202"/>
                    <a:gd name="connsiteX59" fmla="*/ 600856 w 806024"/>
                    <a:gd name="connsiteY59" fmla="*/ 381000 h 489202"/>
                    <a:gd name="connsiteX60" fmla="*/ 434168 w 806024"/>
                    <a:gd name="connsiteY60" fmla="*/ 486728 h 489202"/>
                    <a:gd name="connsiteX61" fmla="*/ 388448 w 806024"/>
                    <a:gd name="connsiteY61" fmla="*/ 488633 h 489202"/>
                    <a:gd name="connsiteX62" fmla="*/ 332251 w 806024"/>
                    <a:gd name="connsiteY62" fmla="*/ 391478 h 489202"/>
                    <a:gd name="connsiteX63" fmla="*/ 456076 w 806024"/>
                    <a:gd name="connsiteY63" fmla="*/ 284798 h 489202"/>
                    <a:gd name="connsiteX64" fmla="*/ 535133 w 806024"/>
                    <a:gd name="connsiteY64" fmla="*/ 265748 h 489202"/>
                    <a:gd name="connsiteX65" fmla="*/ 597046 w 806024"/>
                    <a:gd name="connsiteY65" fmla="*/ 294323 h 489202"/>
                    <a:gd name="connsiteX66" fmla="*/ 568471 w 806024"/>
                    <a:gd name="connsiteY66" fmla="*/ 291465 h 489202"/>
                    <a:gd name="connsiteX67" fmla="*/ 396068 w 806024"/>
                    <a:gd name="connsiteY67" fmla="*/ 337185 h 489202"/>
                    <a:gd name="connsiteX68" fmla="*/ 367493 w 806024"/>
                    <a:gd name="connsiteY68" fmla="*/ 424815 h 489202"/>
                    <a:gd name="connsiteX69" fmla="*/ 461791 w 806024"/>
                    <a:gd name="connsiteY69" fmla="*/ 449580 h 489202"/>
                    <a:gd name="connsiteX70" fmla="*/ 597046 w 806024"/>
                    <a:gd name="connsiteY70" fmla="*/ 294323 h 489202"/>
                    <a:gd name="connsiteX71" fmla="*/ 556088 w 806024"/>
                    <a:gd name="connsiteY71" fmla="*/ 243840 h 489202"/>
                    <a:gd name="connsiteX72" fmla="*/ 637051 w 806024"/>
                    <a:gd name="connsiteY72" fmla="*/ 175260 h 489202"/>
                    <a:gd name="connsiteX73" fmla="*/ 718013 w 806024"/>
                    <a:gd name="connsiteY73" fmla="*/ 59055 h 489202"/>
                    <a:gd name="connsiteX74" fmla="*/ 718013 w 806024"/>
                    <a:gd name="connsiteY74" fmla="*/ 32385 h 489202"/>
                    <a:gd name="connsiteX75" fmla="*/ 692296 w 806024"/>
                    <a:gd name="connsiteY75" fmla="*/ 34290 h 489202"/>
                    <a:gd name="connsiteX76" fmla="*/ 677056 w 806024"/>
                    <a:gd name="connsiteY76" fmla="*/ 42863 h 489202"/>
                    <a:gd name="connsiteX77" fmla="*/ 618953 w 806024"/>
                    <a:gd name="connsiteY77" fmla="*/ 99060 h 489202"/>
                    <a:gd name="connsiteX78" fmla="*/ 556088 w 806024"/>
                    <a:gd name="connsiteY78" fmla="*/ 243840 h 489202"/>
                    <a:gd name="connsiteX79" fmla="*/ 305581 w 806024"/>
                    <a:gd name="connsiteY79" fmla="*/ 240983 h 489202"/>
                    <a:gd name="connsiteX80" fmla="*/ 310343 w 806024"/>
                    <a:gd name="connsiteY80" fmla="*/ 243840 h 489202"/>
                    <a:gd name="connsiteX81" fmla="*/ 441788 w 806024"/>
                    <a:gd name="connsiteY81" fmla="*/ 114300 h 489202"/>
                    <a:gd name="connsiteX82" fmla="*/ 462743 w 806024"/>
                    <a:gd name="connsiteY82" fmla="*/ 82868 h 489202"/>
                    <a:gd name="connsiteX83" fmla="*/ 497033 w 806024"/>
                    <a:gd name="connsiteY83" fmla="*/ 39053 h 489202"/>
                    <a:gd name="connsiteX84" fmla="*/ 433216 w 806024"/>
                    <a:gd name="connsiteY84" fmla="*/ 52388 h 489202"/>
                    <a:gd name="connsiteX85" fmla="*/ 311296 w 806024"/>
                    <a:gd name="connsiteY85" fmla="*/ 219075 h 489202"/>
                    <a:gd name="connsiteX86" fmla="*/ 305581 w 806024"/>
                    <a:gd name="connsiteY86" fmla="*/ 240983 h 489202"/>
                    <a:gd name="connsiteX87" fmla="*/ 428453 w 806024"/>
                    <a:gd name="connsiteY87" fmla="*/ 242888 h 489202"/>
                    <a:gd name="connsiteX88" fmla="*/ 433216 w 806024"/>
                    <a:gd name="connsiteY88" fmla="*/ 244793 h 489202"/>
                    <a:gd name="connsiteX89" fmla="*/ 460838 w 806024"/>
                    <a:gd name="connsiteY89" fmla="*/ 225743 h 489202"/>
                    <a:gd name="connsiteX90" fmla="*/ 549421 w 806024"/>
                    <a:gd name="connsiteY90" fmla="*/ 120968 h 489202"/>
                    <a:gd name="connsiteX91" fmla="*/ 568471 w 806024"/>
                    <a:gd name="connsiteY91" fmla="*/ 86678 h 489202"/>
                    <a:gd name="connsiteX92" fmla="*/ 576091 w 806024"/>
                    <a:gd name="connsiteY92" fmla="*/ 51435 h 489202"/>
                    <a:gd name="connsiteX93" fmla="*/ 557993 w 806024"/>
                    <a:gd name="connsiteY93" fmla="*/ 41910 h 489202"/>
                    <a:gd name="connsiteX94" fmla="*/ 528466 w 806024"/>
                    <a:gd name="connsiteY94" fmla="*/ 67628 h 489202"/>
                    <a:gd name="connsiteX95" fmla="*/ 445598 w 806024"/>
                    <a:gd name="connsiteY95" fmla="*/ 197168 h 489202"/>
                    <a:gd name="connsiteX96" fmla="*/ 428453 w 806024"/>
                    <a:gd name="connsiteY96" fmla="*/ 242888 h 489202"/>
                    <a:gd name="connsiteX97" fmla="*/ 659911 w 806024"/>
                    <a:gd name="connsiteY97" fmla="*/ 186690 h 489202"/>
                    <a:gd name="connsiteX98" fmla="*/ 658006 w 806024"/>
                    <a:gd name="connsiteY98" fmla="*/ 184785 h 489202"/>
                    <a:gd name="connsiteX99" fmla="*/ 563708 w 806024"/>
                    <a:gd name="connsiteY99" fmla="*/ 265748 h 489202"/>
                    <a:gd name="connsiteX100" fmla="*/ 604666 w 806024"/>
                    <a:gd name="connsiteY100" fmla="*/ 265748 h 489202"/>
                    <a:gd name="connsiteX101" fmla="*/ 619906 w 806024"/>
                    <a:gd name="connsiteY101" fmla="*/ 257175 h 489202"/>
                    <a:gd name="connsiteX102" fmla="*/ 659911 w 806024"/>
                    <a:gd name="connsiteY102" fmla="*/ 186690 h 489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806024" h="489202">
                      <a:moveTo>
                        <a:pt x="535133" y="265748"/>
                      </a:moveTo>
                      <a:cubicBezTo>
                        <a:pt x="529418" y="245745"/>
                        <a:pt x="523703" y="226695"/>
                        <a:pt x="517988" y="206693"/>
                      </a:cubicBezTo>
                      <a:cubicBezTo>
                        <a:pt x="496081" y="222885"/>
                        <a:pt x="473221" y="241935"/>
                        <a:pt x="449408" y="259080"/>
                      </a:cubicBezTo>
                      <a:cubicBezTo>
                        <a:pt x="426548" y="275273"/>
                        <a:pt x="408451" y="267653"/>
                        <a:pt x="405593" y="239078"/>
                      </a:cubicBezTo>
                      <a:cubicBezTo>
                        <a:pt x="403688" y="224790"/>
                        <a:pt x="405593" y="210503"/>
                        <a:pt x="405593" y="194310"/>
                      </a:cubicBezTo>
                      <a:cubicBezTo>
                        <a:pt x="381781" y="213360"/>
                        <a:pt x="357016" y="232410"/>
                        <a:pt x="332251" y="251460"/>
                      </a:cubicBezTo>
                      <a:cubicBezTo>
                        <a:pt x="331298" y="252413"/>
                        <a:pt x="330346" y="253365"/>
                        <a:pt x="329393" y="254318"/>
                      </a:cubicBezTo>
                      <a:cubicBezTo>
                        <a:pt x="317963" y="259080"/>
                        <a:pt x="304628" y="269558"/>
                        <a:pt x="296056" y="266700"/>
                      </a:cubicBezTo>
                      <a:cubicBezTo>
                        <a:pt x="278911" y="260985"/>
                        <a:pt x="277006" y="241935"/>
                        <a:pt x="276053" y="224790"/>
                      </a:cubicBezTo>
                      <a:cubicBezTo>
                        <a:pt x="276053" y="220028"/>
                        <a:pt x="276053" y="216218"/>
                        <a:pt x="276053" y="209550"/>
                      </a:cubicBezTo>
                      <a:cubicBezTo>
                        <a:pt x="254146" y="227648"/>
                        <a:pt x="234143" y="243840"/>
                        <a:pt x="213188" y="260033"/>
                      </a:cubicBezTo>
                      <a:cubicBezTo>
                        <a:pt x="195091" y="273368"/>
                        <a:pt x="191281" y="271463"/>
                        <a:pt x="180803" y="250508"/>
                      </a:cubicBezTo>
                      <a:cubicBezTo>
                        <a:pt x="168421" y="223838"/>
                        <a:pt x="167468" y="196215"/>
                        <a:pt x="182708" y="172403"/>
                      </a:cubicBezTo>
                      <a:cubicBezTo>
                        <a:pt x="206521" y="133350"/>
                        <a:pt x="234143" y="96203"/>
                        <a:pt x="260813" y="58103"/>
                      </a:cubicBezTo>
                      <a:cubicBezTo>
                        <a:pt x="265576" y="50483"/>
                        <a:pt x="271291" y="43815"/>
                        <a:pt x="276053" y="37148"/>
                      </a:cubicBezTo>
                      <a:cubicBezTo>
                        <a:pt x="274148" y="36195"/>
                        <a:pt x="273196" y="34290"/>
                        <a:pt x="271291" y="33338"/>
                      </a:cubicBezTo>
                      <a:cubicBezTo>
                        <a:pt x="248431" y="53340"/>
                        <a:pt x="223666" y="72390"/>
                        <a:pt x="202711" y="94298"/>
                      </a:cubicBezTo>
                      <a:cubicBezTo>
                        <a:pt x="179851" y="118110"/>
                        <a:pt x="161753" y="145733"/>
                        <a:pt x="141751" y="171450"/>
                      </a:cubicBezTo>
                      <a:cubicBezTo>
                        <a:pt x="116986" y="203835"/>
                        <a:pt x="107461" y="239078"/>
                        <a:pt x="120796" y="280988"/>
                      </a:cubicBezTo>
                      <a:cubicBezTo>
                        <a:pt x="87458" y="254318"/>
                        <a:pt x="74123" y="220028"/>
                        <a:pt x="92221" y="183833"/>
                      </a:cubicBezTo>
                      <a:cubicBezTo>
                        <a:pt x="111271" y="145733"/>
                        <a:pt x="137941" y="110490"/>
                        <a:pt x="161753" y="74295"/>
                      </a:cubicBezTo>
                      <a:cubicBezTo>
                        <a:pt x="170326" y="60960"/>
                        <a:pt x="180803" y="48578"/>
                        <a:pt x="190328" y="36195"/>
                      </a:cubicBezTo>
                      <a:cubicBezTo>
                        <a:pt x="188423" y="34290"/>
                        <a:pt x="186518" y="32385"/>
                        <a:pt x="184613" y="30480"/>
                      </a:cubicBezTo>
                      <a:cubicBezTo>
                        <a:pt x="159848" y="55245"/>
                        <a:pt x="135083" y="80010"/>
                        <a:pt x="111271" y="105728"/>
                      </a:cubicBezTo>
                      <a:cubicBezTo>
                        <a:pt x="96031" y="121920"/>
                        <a:pt x="83648" y="140018"/>
                        <a:pt x="69361" y="156210"/>
                      </a:cubicBezTo>
                      <a:cubicBezTo>
                        <a:pt x="38881" y="192405"/>
                        <a:pt x="22688" y="232410"/>
                        <a:pt x="36976" y="280988"/>
                      </a:cubicBezTo>
                      <a:cubicBezTo>
                        <a:pt x="-1124" y="251460"/>
                        <a:pt x="-11602" y="207645"/>
                        <a:pt x="14116" y="163830"/>
                      </a:cubicBezTo>
                      <a:cubicBezTo>
                        <a:pt x="33166" y="132398"/>
                        <a:pt x="57931" y="104775"/>
                        <a:pt x="79838" y="74295"/>
                      </a:cubicBezTo>
                      <a:cubicBezTo>
                        <a:pt x="95078" y="53340"/>
                        <a:pt x="116033" y="34290"/>
                        <a:pt x="108413" y="4763"/>
                      </a:cubicBezTo>
                      <a:cubicBezTo>
                        <a:pt x="131273" y="-952"/>
                        <a:pt x="136988" y="6668"/>
                        <a:pt x="137941" y="45720"/>
                      </a:cubicBezTo>
                      <a:cubicBezTo>
                        <a:pt x="152228" y="34290"/>
                        <a:pt x="164611" y="22860"/>
                        <a:pt x="178898" y="14288"/>
                      </a:cubicBezTo>
                      <a:cubicBezTo>
                        <a:pt x="187471" y="8573"/>
                        <a:pt x="202711" y="1905"/>
                        <a:pt x="207473" y="5715"/>
                      </a:cubicBezTo>
                      <a:cubicBezTo>
                        <a:pt x="216046" y="12383"/>
                        <a:pt x="218903" y="25718"/>
                        <a:pt x="223666" y="36195"/>
                      </a:cubicBezTo>
                      <a:cubicBezTo>
                        <a:pt x="224618" y="38100"/>
                        <a:pt x="223666" y="40958"/>
                        <a:pt x="224618" y="45720"/>
                      </a:cubicBezTo>
                      <a:cubicBezTo>
                        <a:pt x="240811" y="32385"/>
                        <a:pt x="255098" y="20003"/>
                        <a:pt x="270338" y="9525"/>
                      </a:cubicBezTo>
                      <a:cubicBezTo>
                        <a:pt x="277006" y="4763"/>
                        <a:pt x="289388" y="1905"/>
                        <a:pt x="295103" y="4763"/>
                      </a:cubicBezTo>
                      <a:cubicBezTo>
                        <a:pt x="301771" y="8573"/>
                        <a:pt x="307486" y="20003"/>
                        <a:pt x="308438" y="28575"/>
                      </a:cubicBezTo>
                      <a:cubicBezTo>
                        <a:pt x="311296" y="64770"/>
                        <a:pt x="292246" y="92393"/>
                        <a:pt x="271291" y="120015"/>
                      </a:cubicBezTo>
                      <a:cubicBezTo>
                        <a:pt x="254146" y="140970"/>
                        <a:pt x="236048" y="161925"/>
                        <a:pt x="221761" y="183833"/>
                      </a:cubicBezTo>
                      <a:cubicBezTo>
                        <a:pt x="211283" y="200025"/>
                        <a:pt x="205568" y="219075"/>
                        <a:pt x="197948" y="237173"/>
                      </a:cubicBezTo>
                      <a:cubicBezTo>
                        <a:pt x="199853" y="238125"/>
                        <a:pt x="202711" y="240030"/>
                        <a:pt x="204616" y="240983"/>
                      </a:cubicBezTo>
                      <a:cubicBezTo>
                        <a:pt x="231286" y="219075"/>
                        <a:pt x="258908" y="197168"/>
                        <a:pt x="285578" y="175260"/>
                      </a:cubicBezTo>
                      <a:cubicBezTo>
                        <a:pt x="291293" y="170498"/>
                        <a:pt x="293198" y="161925"/>
                        <a:pt x="296056" y="154305"/>
                      </a:cubicBezTo>
                      <a:cubicBezTo>
                        <a:pt x="320821" y="88583"/>
                        <a:pt x="363683" y="40005"/>
                        <a:pt x="429406" y="13335"/>
                      </a:cubicBezTo>
                      <a:cubicBezTo>
                        <a:pt x="443693" y="7620"/>
                        <a:pt x="459886" y="3810"/>
                        <a:pt x="475126" y="4763"/>
                      </a:cubicBezTo>
                      <a:cubicBezTo>
                        <a:pt x="489413" y="5715"/>
                        <a:pt x="503701" y="14288"/>
                        <a:pt x="520846" y="20003"/>
                      </a:cubicBezTo>
                      <a:cubicBezTo>
                        <a:pt x="532276" y="18098"/>
                        <a:pt x="550373" y="11430"/>
                        <a:pt x="567518" y="12383"/>
                      </a:cubicBezTo>
                      <a:cubicBezTo>
                        <a:pt x="589426" y="13335"/>
                        <a:pt x="593236" y="33338"/>
                        <a:pt x="594188" y="54293"/>
                      </a:cubicBezTo>
                      <a:cubicBezTo>
                        <a:pt x="619906" y="28575"/>
                        <a:pt x="645623" y="8573"/>
                        <a:pt x="680866" y="2858"/>
                      </a:cubicBezTo>
                      <a:cubicBezTo>
                        <a:pt x="718966" y="-3810"/>
                        <a:pt x="737063" y="4763"/>
                        <a:pt x="754208" y="40958"/>
                      </a:cubicBezTo>
                      <a:cubicBezTo>
                        <a:pt x="761828" y="30480"/>
                        <a:pt x="768496" y="19050"/>
                        <a:pt x="778021" y="10478"/>
                      </a:cubicBezTo>
                      <a:cubicBezTo>
                        <a:pt x="783736" y="4763"/>
                        <a:pt x="793261" y="2858"/>
                        <a:pt x="800881" y="0"/>
                      </a:cubicBezTo>
                      <a:cubicBezTo>
                        <a:pt x="798976" y="7620"/>
                        <a:pt x="798976" y="15240"/>
                        <a:pt x="796118" y="21908"/>
                      </a:cubicBezTo>
                      <a:cubicBezTo>
                        <a:pt x="753256" y="104775"/>
                        <a:pt x="710393" y="186690"/>
                        <a:pt x="667531" y="270510"/>
                      </a:cubicBezTo>
                      <a:cubicBezTo>
                        <a:pt x="693248" y="280035"/>
                        <a:pt x="716108" y="284798"/>
                        <a:pt x="735158" y="296228"/>
                      </a:cubicBezTo>
                      <a:cubicBezTo>
                        <a:pt x="756113" y="307658"/>
                        <a:pt x="776116" y="322898"/>
                        <a:pt x="792308" y="340043"/>
                      </a:cubicBezTo>
                      <a:cubicBezTo>
                        <a:pt x="810406" y="360045"/>
                        <a:pt x="809453" y="386715"/>
                        <a:pt x="796118" y="410528"/>
                      </a:cubicBezTo>
                      <a:cubicBezTo>
                        <a:pt x="788498" y="425768"/>
                        <a:pt x="777068" y="438150"/>
                        <a:pt x="764686" y="457200"/>
                      </a:cubicBezTo>
                      <a:cubicBezTo>
                        <a:pt x="765638" y="373380"/>
                        <a:pt x="719918" y="332423"/>
                        <a:pt x="653243" y="306705"/>
                      </a:cubicBezTo>
                      <a:cubicBezTo>
                        <a:pt x="635146" y="331470"/>
                        <a:pt x="618953" y="357188"/>
                        <a:pt x="600856" y="381000"/>
                      </a:cubicBezTo>
                      <a:cubicBezTo>
                        <a:pt x="557041" y="435293"/>
                        <a:pt x="502748" y="473393"/>
                        <a:pt x="434168" y="486728"/>
                      </a:cubicBezTo>
                      <a:cubicBezTo>
                        <a:pt x="419881" y="489585"/>
                        <a:pt x="403688" y="489585"/>
                        <a:pt x="388448" y="488633"/>
                      </a:cubicBezTo>
                      <a:cubicBezTo>
                        <a:pt x="340823" y="482918"/>
                        <a:pt x="316058" y="439103"/>
                        <a:pt x="332251" y="391478"/>
                      </a:cubicBezTo>
                      <a:cubicBezTo>
                        <a:pt x="353206" y="332423"/>
                        <a:pt x="399878" y="301943"/>
                        <a:pt x="456076" y="284798"/>
                      </a:cubicBezTo>
                      <a:cubicBezTo>
                        <a:pt x="480841" y="277178"/>
                        <a:pt x="510368" y="271463"/>
                        <a:pt x="535133" y="265748"/>
                      </a:cubicBezTo>
                      <a:close/>
                      <a:moveTo>
                        <a:pt x="597046" y="294323"/>
                      </a:moveTo>
                      <a:cubicBezTo>
                        <a:pt x="585616" y="293370"/>
                        <a:pt x="577043" y="292418"/>
                        <a:pt x="568471" y="291465"/>
                      </a:cubicBezTo>
                      <a:cubicBezTo>
                        <a:pt x="506558" y="287655"/>
                        <a:pt x="447503" y="298133"/>
                        <a:pt x="396068" y="337185"/>
                      </a:cubicBezTo>
                      <a:cubicBezTo>
                        <a:pt x="371303" y="356235"/>
                        <a:pt x="357968" y="396240"/>
                        <a:pt x="367493" y="424815"/>
                      </a:cubicBezTo>
                      <a:cubicBezTo>
                        <a:pt x="378923" y="459105"/>
                        <a:pt x="412261" y="478155"/>
                        <a:pt x="461791" y="449580"/>
                      </a:cubicBezTo>
                      <a:cubicBezTo>
                        <a:pt x="524656" y="413385"/>
                        <a:pt x="559898" y="354330"/>
                        <a:pt x="597046" y="294323"/>
                      </a:cubicBezTo>
                      <a:close/>
                      <a:moveTo>
                        <a:pt x="556088" y="243840"/>
                      </a:moveTo>
                      <a:cubicBezTo>
                        <a:pt x="582758" y="220980"/>
                        <a:pt x="610381" y="198120"/>
                        <a:pt x="637051" y="175260"/>
                      </a:cubicBezTo>
                      <a:cubicBezTo>
                        <a:pt x="674198" y="143828"/>
                        <a:pt x="699916" y="103823"/>
                        <a:pt x="718013" y="59055"/>
                      </a:cubicBezTo>
                      <a:cubicBezTo>
                        <a:pt x="720871" y="51435"/>
                        <a:pt x="718013" y="41910"/>
                        <a:pt x="718013" y="32385"/>
                      </a:cubicBezTo>
                      <a:cubicBezTo>
                        <a:pt x="709441" y="32385"/>
                        <a:pt x="699916" y="32385"/>
                        <a:pt x="692296" y="34290"/>
                      </a:cubicBezTo>
                      <a:cubicBezTo>
                        <a:pt x="686581" y="35243"/>
                        <a:pt x="680866" y="39053"/>
                        <a:pt x="677056" y="42863"/>
                      </a:cubicBezTo>
                      <a:cubicBezTo>
                        <a:pt x="657053" y="60960"/>
                        <a:pt x="635146" y="78105"/>
                        <a:pt x="618953" y="99060"/>
                      </a:cubicBezTo>
                      <a:cubicBezTo>
                        <a:pt x="586568" y="140970"/>
                        <a:pt x="560851" y="186690"/>
                        <a:pt x="556088" y="243840"/>
                      </a:cubicBezTo>
                      <a:close/>
                      <a:moveTo>
                        <a:pt x="305581" y="240983"/>
                      </a:moveTo>
                      <a:cubicBezTo>
                        <a:pt x="307486" y="241935"/>
                        <a:pt x="308438" y="242888"/>
                        <a:pt x="310343" y="243840"/>
                      </a:cubicBezTo>
                      <a:cubicBezTo>
                        <a:pt x="355111" y="201930"/>
                        <a:pt x="416071" y="176213"/>
                        <a:pt x="441788" y="114300"/>
                      </a:cubicBezTo>
                      <a:cubicBezTo>
                        <a:pt x="446551" y="102870"/>
                        <a:pt x="455123" y="93345"/>
                        <a:pt x="462743" y="82868"/>
                      </a:cubicBezTo>
                      <a:cubicBezTo>
                        <a:pt x="473221" y="68580"/>
                        <a:pt x="484651" y="54293"/>
                        <a:pt x="497033" y="39053"/>
                      </a:cubicBezTo>
                      <a:cubicBezTo>
                        <a:pt x="470363" y="26670"/>
                        <a:pt x="451313" y="40005"/>
                        <a:pt x="433216" y="52388"/>
                      </a:cubicBezTo>
                      <a:cubicBezTo>
                        <a:pt x="374161" y="94298"/>
                        <a:pt x="337013" y="153353"/>
                        <a:pt x="311296" y="219075"/>
                      </a:cubicBezTo>
                      <a:cubicBezTo>
                        <a:pt x="307486" y="225743"/>
                        <a:pt x="307486" y="233363"/>
                        <a:pt x="305581" y="240983"/>
                      </a:cubicBezTo>
                      <a:close/>
                      <a:moveTo>
                        <a:pt x="428453" y="242888"/>
                      </a:moveTo>
                      <a:cubicBezTo>
                        <a:pt x="430358" y="243840"/>
                        <a:pt x="432263" y="243840"/>
                        <a:pt x="433216" y="244793"/>
                      </a:cubicBezTo>
                      <a:cubicBezTo>
                        <a:pt x="442741" y="238125"/>
                        <a:pt x="452266" y="232410"/>
                        <a:pt x="460838" y="225743"/>
                      </a:cubicBezTo>
                      <a:cubicBezTo>
                        <a:pt x="497033" y="196215"/>
                        <a:pt x="537991" y="171450"/>
                        <a:pt x="549421" y="120968"/>
                      </a:cubicBezTo>
                      <a:cubicBezTo>
                        <a:pt x="552278" y="108585"/>
                        <a:pt x="563708" y="98108"/>
                        <a:pt x="568471" y="86678"/>
                      </a:cubicBezTo>
                      <a:cubicBezTo>
                        <a:pt x="573233" y="75248"/>
                        <a:pt x="576091" y="63818"/>
                        <a:pt x="576091" y="51435"/>
                      </a:cubicBezTo>
                      <a:cubicBezTo>
                        <a:pt x="577043" y="37148"/>
                        <a:pt x="567518" y="35243"/>
                        <a:pt x="557993" y="41910"/>
                      </a:cubicBezTo>
                      <a:cubicBezTo>
                        <a:pt x="547516" y="49530"/>
                        <a:pt x="536086" y="57150"/>
                        <a:pt x="528466" y="67628"/>
                      </a:cubicBezTo>
                      <a:cubicBezTo>
                        <a:pt x="499891" y="110490"/>
                        <a:pt x="471316" y="153353"/>
                        <a:pt x="445598" y="197168"/>
                      </a:cubicBezTo>
                      <a:cubicBezTo>
                        <a:pt x="437026" y="210503"/>
                        <a:pt x="434168" y="226695"/>
                        <a:pt x="428453" y="242888"/>
                      </a:cubicBezTo>
                      <a:close/>
                      <a:moveTo>
                        <a:pt x="659911" y="186690"/>
                      </a:moveTo>
                      <a:cubicBezTo>
                        <a:pt x="658958" y="185738"/>
                        <a:pt x="658006" y="185738"/>
                        <a:pt x="658006" y="184785"/>
                      </a:cubicBezTo>
                      <a:cubicBezTo>
                        <a:pt x="627526" y="210503"/>
                        <a:pt x="597046" y="236220"/>
                        <a:pt x="563708" y="265748"/>
                      </a:cubicBezTo>
                      <a:cubicBezTo>
                        <a:pt x="580853" y="265748"/>
                        <a:pt x="592283" y="266700"/>
                        <a:pt x="604666" y="265748"/>
                      </a:cubicBezTo>
                      <a:cubicBezTo>
                        <a:pt x="610381" y="264795"/>
                        <a:pt x="617048" y="261938"/>
                        <a:pt x="619906" y="257175"/>
                      </a:cubicBezTo>
                      <a:cubicBezTo>
                        <a:pt x="633241" y="233363"/>
                        <a:pt x="646576" y="210503"/>
                        <a:pt x="659911" y="1866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B393DC13-ADD1-4B73-A8E0-98B700DE8220}"/>
                    </a:ext>
                  </a:extLst>
                </p:cNvPr>
                <p:cNvSpPr/>
                <p:nvPr/>
              </p:nvSpPr>
              <p:spPr>
                <a:xfrm>
                  <a:off x="9351412" y="1306463"/>
                  <a:ext cx="891712" cy="545676"/>
                </a:xfrm>
                <a:custGeom>
                  <a:avLst/>
                  <a:gdLst>
                    <a:gd name="connsiteX0" fmla="*/ 32013 w 891712"/>
                    <a:gd name="connsiteY0" fmla="*/ 517102 h 545676"/>
                    <a:gd name="connsiteX1" fmla="*/ 106308 w 891712"/>
                    <a:gd name="connsiteY1" fmla="*/ 454237 h 545676"/>
                    <a:gd name="connsiteX2" fmla="*/ 114880 w 891712"/>
                    <a:gd name="connsiteY2" fmla="*/ 435187 h 545676"/>
                    <a:gd name="connsiteX3" fmla="*/ 224418 w 891712"/>
                    <a:gd name="connsiteY3" fmla="*/ 292312 h 545676"/>
                    <a:gd name="connsiteX4" fmla="*/ 307285 w 891712"/>
                    <a:gd name="connsiteY4" fmla="*/ 281834 h 545676"/>
                    <a:gd name="connsiteX5" fmla="*/ 318715 w 891712"/>
                    <a:gd name="connsiteY5" fmla="*/ 323744 h 545676"/>
                    <a:gd name="connsiteX6" fmla="*/ 256803 w 891712"/>
                    <a:gd name="connsiteY6" fmla="*/ 373274 h 545676"/>
                    <a:gd name="connsiteX7" fmla="*/ 242515 w 891712"/>
                    <a:gd name="connsiteY7" fmla="*/ 376132 h 545676"/>
                    <a:gd name="connsiteX8" fmla="*/ 238705 w 891712"/>
                    <a:gd name="connsiteY8" fmla="*/ 370417 h 545676"/>
                    <a:gd name="connsiteX9" fmla="*/ 306333 w 891712"/>
                    <a:gd name="connsiteY9" fmla="*/ 309457 h 545676"/>
                    <a:gd name="connsiteX10" fmla="*/ 137740 w 891712"/>
                    <a:gd name="connsiteY10" fmla="*/ 519959 h 545676"/>
                    <a:gd name="connsiteX11" fmla="*/ 254898 w 891712"/>
                    <a:gd name="connsiteY11" fmla="*/ 424709 h 545676"/>
                    <a:gd name="connsiteX12" fmla="*/ 356815 w 891712"/>
                    <a:gd name="connsiteY12" fmla="*/ 322792 h 545676"/>
                    <a:gd name="connsiteX13" fmla="*/ 462543 w 891712"/>
                    <a:gd name="connsiteY13" fmla="*/ 281834 h 545676"/>
                    <a:gd name="connsiteX14" fmla="*/ 507310 w 891712"/>
                    <a:gd name="connsiteY14" fmla="*/ 298027 h 545676"/>
                    <a:gd name="connsiteX15" fmla="*/ 543505 w 891712"/>
                    <a:gd name="connsiteY15" fmla="*/ 289454 h 545676"/>
                    <a:gd name="connsiteX16" fmla="*/ 576843 w 891712"/>
                    <a:gd name="connsiteY16" fmla="*/ 302789 h 545676"/>
                    <a:gd name="connsiteX17" fmla="*/ 713050 w 891712"/>
                    <a:gd name="connsiteY17" fmla="*/ 122767 h 545676"/>
                    <a:gd name="connsiteX18" fmla="*/ 849258 w 891712"/>
                    <a:gd name="connsiteY18" fmla="*/ 8467 h 545676"/>
                    <a:gd name="connsiteX19" fmla="*/ 869260 w 891712"/>
                    <a:gd name="connsiteY19" fmla="*/ 847 h 545676"/>
                    <a:gd name="connsiteX20" fmla="*/ 890215 w 891712"/>
                    <a:gd name="connsiteY20" fmla="*/ 19897 h 545676"/>
                    <a:gd name="connsiteX21" fmla="*/ 861640 w 891712"/>
                    <a:gd name="connsiteY21" fmla="*/ 66569 h 545676"/>
                    <a:gd name="connsiteX22" fmla="*/ 631135 w 891712"/>
                    <a:gd name="connsiteY22" fmla="*/ 315172 h 545676"/>
                    <a:gd name="connsiteX23" fmla="*/ 536838 w 891712"/>
                    <a:gd name="connsiteY23" fmla="*/ 479954 h 545676"/>
                    <a:gd name="connsiteX24" fmla="*/ 533028 w 891712"/>
                    <a:gd name="connsiteY24" fmla="*/ 519959 h 545676"/>
                    <a:gd name="connsiteX25" fmla="*/ 538743 w 891712"/>
                    <a:gd name="connsiteY25" fmla="*/ 522817 h 545676"/>
                    <a:gd name="connsiteX26" fmla="*/ 653995 w 891712"/>
                    <a:gd name="connsiteY26" fmla="*/ 424709 h 545676"/>
                    <a:gd name="connsiteX27" fmla="*/ 657805 w 891712"/>
                    <a:gd name="connsiteY27" fmla="*/ 427567 h 545676"/>
                    <a:gd name="connsiteX28" fmla="*/ 624468 w 891712"/>
                    <a:gd name="connsiteY28" fmla="*/ 474239 h 545676"/>
                    <a:gd name="connsiteX29" fmla="*/ 552078 w 891712"/>
                    <a:gd name="connsiteY29" fmla="*/ 536152 h 545676"/>
                    <a:gd name="connsiteX30" fmla="*/ 516835 w 891712"/>
                    <a:gd name="connsiteY30" fmla="*/ 528532 h 545676"/>
                    <a:gd name="connsiteX31" fmla="*/ 503500 w 891712"/>
                    <a:gd name="connsiteY31" fmla="*/ 481859 h 545676"/>
                    <a:gd name="connsiteX32" fmla="*/ 489213 w 891712"/>
                    <a:gd name="connsiteY32" fmla="*/ 493289 h 545676"/>
                    <a:gd name="connsiteX33" fmla="*/ 429205 w 891712"/>
                    <a:gd name="connsiteY33" fmla="*/ 539009 h 545676"/>
                    <a:gd name="connsiteX34" fmla="*/ 398725 w 891712"/>
                    <a:gd name="connsiteY34" fmla="*/ 532342 h 545676"/>
                    <a:gd name="connsiteX35" fmla="*/ 390153 w 891712"/>
                    <a:gd name="connsiteY35" fmla="*/ 495194 h 545676"/>
                    <a:gd name="connsiteX36" fmla="*/ 392058 w 891712"/>
                    <a:gd name="connsiteY36" fmla="*/ 468524 h 545676"/>
                    <a:gd name="connsiteX37" fmla="*/ 306333 w 891712"/>
                    <a:gd name="connsiteY37" fmla="*/ 534247 h 545676"/>
                    <a:gd name="connsiteX38" fmla="*/ 265375 w 891712"/>
                    <a:gd name="connsiteY38" fmla="*/ 520912 h 545676"/>
                    <a:gd name="connsiteX39" fmla="*/ 268233 w 891712"/>
                    <a:gd name="connsiteY39" fmla="*/ 458999 h 545676"/>
                    <a:gd name="connsiteX40" fmla="*/ 276805 w 891712"/>
                    <a:gd name="connsiteY40" fmla="*/ 429472 h 545676"/>
                    <a:gd name="connsiteX41" fmla="*/ 176793 w 891712"/>
                    <a:gd name="connsiteY41" fmla="*/ 508529 h 545676"/>
                    <a:gd name="connsiteX42" fmla="*/ 142503 w 891712"/>
                    <a:gd name="connsiteY42" fmla="*/ 535199 h 545676"/>
                    <a:gd name="connsiteX43" fmla="*/ 117738 w 891712"/>
                    <a:gd name="connsiteY43" fmla="*/ 533294 h 545676"/>
                    <a:gd name="connsiteX44" fmla="*/ 95830 w 891712"/>
                    <a:gd name="connsiteY44" fmla="*/ 484717 h 545676"/>
                    <a:gd name="connsiteX45" fmla="*/ 20583 w 891712"/>
                    <a:gd name="connsiteY45" fmla="*/ 545677 h 545676"/>
                    <a:gd name="connsiteX46" fmla="*/ 3438 w 891712"/>
                    <a:gd name="connsiteY46" fmla="*/ 463762 h 545676"/>
                    <a:gd name="connsiteX47" fmla="*/ 63445 w 891712"/>
                    <a:gd name="connsiteY47" fmla="*/ 361844 h 545676"/>
                    <a:gd name="connsiteX48" fmla="*/ 85353 w 891712"/>
                    <a:gd name="connsiteY48" fmla="*/ 333269 h 545676"/>
                    <a:gd name="connsiteX49" fmla="*/ 88210 w 891712"/>
                    <a:gd name="connsiteY49" fmla="*/ 266594 h 545676"/>
                    <a:gd name="connsiteX50" fmla="*/ 128215 w 891712"/>
                    <a:gd name="connsiteY50" fmla="*/ 345652 h 545676"/>
                    <a:gd name="connsiteX51" fmla="*/ 102498 w 891712"/>
                    <a:gd name="connsiteY51" fmla="*/ 383752 h 545676"/>
                    <a:gd name="connsiteX52" fmla="*/ 48205 w 891712"/>
                    <a:gd name="connsiteY52" fmla="*/ 457094 h 545676"/>
                    <a:gd name="connsiteX53" fmla="*/ 22488 w 891712"/>
                    <a:gd name="connsiteY53" fmla="*/ 511387 h 545676"/>
                    <a:gd name="connsiteX54" fmla="*/ 32013 w 891712"/>
                    <a:gd name="connsiteY54" fmla="*/ 517102 h 545676"/>
                    <a:gd name="connsiteX55" fmla="*/ 479688 w 891712"/>
                    <a:gd name="connsiteY55" fmla="*/ 314219 h 545676"/>
                    <a:gd name="connsiteX56" fmla="*/ 441588 w 891712"/>
                    <a:gd name="connsiteY56" fmla="*/ 317077 h 545676"/>
                    <a:gd name="connsiteX57" fmla="*/ 338718 w 891712"/>
                    <a:gd name="connsiteY57" fmla="*/ 418994 h 545676"/>
                    <a:gd name="connsiteX58" fmla="*/ 294903 w 891712"/>
                    <a:gd name="connsiteY58" fmla="*/ 522817 h 545676"/>
                    <a:gd name="connsiteX59" fmla="*/ 345385 w 891712"/>
                    <a:gd name="connsiteY59" fmla="*/ 483764 h 545676"/>
                    <a:gd name="connsiteX60" fmla="*/ 411108 w 891712"/>
                    <a:gd name="connsiteY60" fmla="*/ 426614 h 545676"/>
                    <a:gd name="connsiteX61" fmla="*/ 479688 w 891712"/>
                    <a:gd name="connsiteY61" fmla="*/ 314219 h 545676"/>
                    <a:gd name="connsiteX62" fmla="*/ 417775 w 891712"/>
                    <a:gd name="connsiteY62" fmla="*/ 519007 h 545676"/>
                    <a:gd name="connsiteX63" fmla="*/ 423490 w 891712"/>
                    <a:gd name="connsiteY63" fmla="*/ 522817 h 545676"/>
                    <a:gd name="connsiteX64" fmla="*/ 511120 w 891712"/>
                    <a:gd name="connsiteY64" fmla="*/ 450427 h 545676"/>
                    <a:gd name="connsiteX65" fmla="*/ 520645 w 891712"/>
                    <a:gd name="connsiteY65" fmla="*/ 436139 h 545676"/>
                    <a:gd name="connsiteX66" fmla="*/ 559698 w 891712"/>
                    <a:gd name="connsiteY66" fmla="*/ 342794 h 545676"/>
                    <a:gd name="connsiteX67" fmla="*/ 560650 w 891712"/>
                    <a:gd name="connsiteY67" fmla="*/ 317077 h 545676"/>
                    <a:gd name="connsiteX68" fmla="*/ 537790 w 891712"/>
                    <a:gd name="connsiteY68" fmla="*/ 323744 h 545676"/>
                    <a:gd name="connsiteX69" fmla="*/ 513978 w 891712"/>
                    <a:gd name="connsiteY69" fmla="*/ 346604 h 545676"/>
                    <a:gd name="connsiteX70" fmla="*/ 435873 w 891712"/>
                    <a:gd name="connsiteY70" fmla="*/ 467572 h 545676"/>
                    <a:gd name="connsiteX71" fmla="*/ 417775 w 891712"/>
                    <a:gd name="connsiteY71" fmla="*/ 519007 h 545676"/>
                    <a:gd name="connsiteX72" fmla="*/ 844495 w 891712"/>
                    <a:gd name="connsiteY72" fmla="*/ 57044 h 545676"/>
                    <a:gd name="connsiteX73" fmla="*/ 840685 w 891712"/>
                    <a:gd name="connsiteY73" fmla="*/ 53234 h 545676"/>
                    <a:gd name="connsiteX74" fmla="*/ 702573 w 891712"/>
                    <a:gd name="connsiteY74" fmla="*/ 205634 h 545676"/>
                    <a:gd name="connsiteX75" fmla="*/ 707335 w 891712"/>
                    <a:gd name="connsiteY75" fmla="*/ 209444 h 545676"/>
                    <a:gd name="connsiteX76" fmla="*/ 844495 w 891712"/>
                    <a:gd name="connsiteY76" fmla="*/ 57044 h 545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891712" h="545676">
                      <a:moveTo>
                        <a:pt x="32013" y="517102"/>
                      </a:moveTo>
                      <a:cubicBezTo>
                        <a:pt x="56778" y="496147"/>
                        <a:pt x="81543" y="476144"/>
                        <a:pt x="106308" y="454237"/>
                      </a:cubicBezTo>
                      <a:cubicBezTo>
                        <a:pt x="111070" y="449474"/>
                        <a:pt x="112023" y="441854"/>
                        <a:pt x="114880" y="435187"/>
                      </a:cubicBezTo>
                      <a:cubicBezTo>
                        <a:pt x="135835" y="376132"/>
                        <a:pt x="166315" y="323744"/>
                        <a:pt x="224418" y="292312"/>
                      </a:cubicBezTo>
                      <a:cubicBezTo>
                        <a:pt x="250135" y="278024"/>
                        <a:pt x="278710" y="273262"/>
                        <a:pt x="307285" y="281834"/>
                      </a:cubicBezTo>
                      <a:cubicBezTo>
                        <a:pt x="330145" y="288502"/>
                        <a:pt x="335860" y="307552"/>
                        <a:pt x="318715" y="323744"/>
                      </a:cubicBezTo>
                      <a:cubicBezTo>
                        <a:pt x="299665" y="341842"/>
                        <a:pt x="277758" y="357082"/>
                        <a:pt x="256803" y="373274"/>
                      </a:cubicBezTo>
                      <a:cubicBezTo>
                        <a:pt x="252993" y="376132"/>
                        <a:pt x="247278" y="375179"/>
                        <a:pt x="242515" y="376132"/>
                      </a:cubicBezTo>
                      <a:cubicBezTo>
                        <a:pt x="241563" y="374227"/>
                        <a:pt x="239658" y="372322"/>
                        <a:pt x="238705" y="370417"/>
                      </a:cubicBezTo>
                      <a:cubicBezTo>
                        <a:pt x="260613" y="351367"/>
                        <a:pt x="282520" y="331364"/>
                        <a:pt x="306333" y="309457"/>
                      </a:cubicBezTo>
                      <a:cubicBezTo>
                        <a:pt x="238705" y="303742"/>
                        <a:pt x="132025" y="439949"/>
                        <a:pt x="137740" y="519959"/>
                      </a:cubicBezTo>
                      <a:cubicBezTo>
                        <a:pt x="177745" y="487574"/>
                        <a:pt x="218703" y="458047"/>
                        <a:pt x="254898" y="424709"/>
                      </a:cubicBezTo>
                      <a:cubicBezTo>
                        <a:pt x="290140" y="392324"/>
                        <a:pt x="322525" y="356129"/>
                        <a:pt x="356815" y="322792"/>
                      </a:cubicBezTo>
                      <a:cubicBezTo>
                        <a:pt x="386343" y="295169"/>
                        <a:pt x="421585" y="278024"/>
                        <a:pt x="462543" y="281834"/>
                      </a:cubicBezTo>
                      <a:cubicBezTo>
                        <a:pt x="475878" y="282787"/>
                        <a:pt x="489213" y="291359"/>
                        <a:pt x="507310" y="298027"/>
                      </a:cubicBezTo>
                      <a:cubicBezTo>
                        <a:pt x="514930" y="296122"/>
                        <a:pt x="529218" y="288502"/>
                        <a:pt x="543505" y="289454"/>
                      </a:cubicBezTo>
                      <a:cubicBezTo>
                        <a:pt x="555888" y="290407"/>
                        <a:pt x="568270" y="298979"/>
                        <a:pt x="576843" y="302789"/>
                      </a:cubicBezTo>
                      <a:cubicBezTo>
                        <a:pt x="620658" y="244687"/>
                        <a:pt x="664473" y="182774"/>
                        <a:pt x="713050" y="122767"/>
                      </a:cubicBezTo>
                      <a:cubicBezTo>
                        <a:pt x="750198" y="76094"/>
                        <a:pt x="794965" y="36089"/>
                        <a:pt x="849258" y="8467"/>
                      </a:cubicBezTo>
                      <a:cubicBezTo>
                        <a:pt x="855925" y="5609"/>
                        <a:pt x="862593" y="2752"/>
                        <a:pt x="869260" y="847"/>
                      </a:cubicBezTo>
                      <a:cubicBezTo>
                        <a:pt x="884500" y="-2963"/>
                        <a:pt x="895930" y="6562"/>
                        <a:pt x="890215" y="19897"/>
                      </a:cubicBezTo>
                      <a:cubicBezTo>
                        <a:pt x="883548" y="37042"/>
                        <a:pt x="873070" y="52282"/>
                        <a:pt x="861640" y="66569"/>
                      </a:cubicBezTo>
                      <a:cubicBezTo>
                        <a:pt x="793060" y="157057"/>
                        <a:pt x="711145" y="234209"/>
                        <a:pt x="631135" y="315172"/>
                      </a:cubicBezTo>
                      <a:cubicBezTo>
                        <a:pt x="585415" y="360892"/>
                        <a:pt x="555888" y="418042"/>
                        <a:pt x="536838" y="479954"/>
                      </a:cubicBezTo>
                      <a:cubicBezTo>
                        <a:pt x="533028" y="492337"/>
                        <a:pt x="533980" y="506624"/>
                        <a:pt x="533028" y="519959"/>
                      </a:cubicBezTo>
                      <a:cubicBezTo>
                        <a:pt x="534933" y="520912"/>
                        <a:pt x="536838" y="521864"/>
                        <a:pt x="538743" y="522817"/>
                      </a:cubicBezTo>
                      <a:cubicBezTo>
                        <a:pt x="576843" y="490432"/>
                        <a:pt x="615895" y="457094"/>
                        <a:pt x="653995" y="424709"/>
                      </a:cubicBezTo>
                      <a:cubicBezTo>
                        <a:pt x="654948" y="425662"/>
                        <a:pt x="656853" y="426614"/>
                        <a:pt x="657805" y="427567"/>
                      </a:cubicBezTo>
                      <a:cubicBezTo>
                        <a:pt x="647328" y="443759"/>
                        <a:pt x="637803" y="460904"/>
                        <a:pt x="624468" y="474239"/>
                      </a:cubicBezTo>
                      <a:cubicBezTo>
                        <a:pt x="601608" y="496147"/>
                        <a:pt x="576843" y="516149"/>
                        <a:pt x="552078" y="536152"/>
                      </a:cubicBezTo>
                      <a:cubicBezTo>
                        <a:pt x="538743" y="547582"/>
                        <a:pt x="525408" y="545677"/>
                        <a:pt x="516835" y="528532"/>
                      </a:cubicBezTo>
                      <a:cubicBezTo>
                        <a:pt x="510168" y="515197"/>
                        <a:pt x="508263" y="499004"/>
                        <a:pt x="503500" y="481859"/>
                      </a:cubicBezTo>
                      <a:cubicBezTo>
                        <a:pt x="499690" y="484717"/>
                        <a:pt x="494928" y="489479"/>
                        <a:pt x="489213" y="493289"/>
                      </a:cubicBezTo>
                      <a:cubicBezTo>
                        <a:pt x="469210" y="508529"/>
                        <a:pt x="448255" y="522817"/>
                        <a:pt x="429205" y="539009"/>
                      </a:cubicBezTo>
                      <a:cubicBezTo>
                        <a:pt x="415870" y="550439"/>
                        <a:pt x="404440" y="545677"/>
                        <a:pt x="398725" y="532342"/>
                      </a:cubicBezTo>
                      <a:cubicBezTo>
                        <a:pt x="393010" y="520912"/>
                        <a:pt x="392058" y="507577"/>
                        <a:pt x="390153" y="495194"/>
                      </a:cubicBezTo>
                      <a:cubicBezTo>
                        <a:pt x="389200" y="487574"/>
                        <a:pt x="391105" y="479954"/>
                        <a:pt x="392058" y="468524"/>
                      </a:cubicBezTo>
                      <a:cubicBezTo>
                        <a:pt x="361578" y="492337"/>
                        <a:pt x="333955" y="513292"/>
                        <a:pt x="306333" y="534247"/>
                      </a:cubicBezTo>
                      <a:cubicBezTo>
                        <a:pt x="287283" y="548534"/>
                        <a:pt x="270138" y="544724"/>
                        <a:pt x="265375" y="520912"/>
                      </a:cubicBezTo>
                      <a:cubicBezTo>
                        <a:pt x="261565" y="500909"/>
                        <a:pt x="266328" y="479954"/>
                        <a:pt x="268233" y="458999"/>
                      </a:cubicBezTo>
                      <a:cubicBezTo>
                        <a:pt x="269185" y="450427"/>
                        <a:pt x="272995" y="442807"/>
                        <a:pt x="276805" y="429472"/>
                      </a:cubicBezTo>
                      <a:cubicBezTo>
                        <a:pt x="241563" y="458047"/>
                        <a:pt x="209178" y="483764"/>
                        <a:pt x="176793" y="508529"/>
                      </a:cubicBezTo>
                      <a:cubicBezTo>
                        <a:pt x="165363" y="517102"/>
                        <a:pt x="152980" y="525674"/>
                        <a:pt x="142503" y="535199"/>
                      </a:cubicBezTo>
                      <a:cubicBezTo>
                        <a:pt x="132978" y="544724"/>
                        <a:pt x="123453" y="541867"/>
                        <a:pt x="117738" y="533294"/>
                      </a:cubicBezTo>
                      <a:cubicBezTo>
                        <a:pt x="109165" y="518054"/>
                        <a:pt x="102498" y="500909"/>
                        <a:pt x="95830" y="484717"/>
                      </a:cubicBezTo>
                      <a:cubicBezTo>
                        <a:pt x="72970" y="503767"/>
                        <a:pt x="47253" y="523769"/>
                        <a:pt x="20583" y="545677"/>
                      </a:cubicBezTo>
                      <a:cubicBezTo>
                        <a:pt x="580" y="519007"/>
                        <a:pt x="-4182" y="493289"/>
                        <a:pt x="3438" y="463762"/>
                      </a:cubicBezTo>
                      <a:cubicBezTo>
                        <a:pt x="13915" y="423757"/>
                        <a:pt x="39633" y="394229"/>
                        <a:pt x="63445" y="361844"/>
                      </a:cubicBezTo>
                      <a:cubicBezTo>
                        <a:pt x="70113" y="352319"/>
                        <a:pt x="77733" y="342794"/>
                        <a:pt x="85353" y="333269"/>
                      </a:cubicBezTo>
                      <a:cubicBezTo>
                        <a:pt x="110118" y="298979"/>
                        <a:pt x="110118" y="297074"/>
                        <a:pt x="88210" y="266594"/>
                      </a:cubicBezTo>
                      <a:cubicBezTo>
                        <a:pt x="134883" y="281834"/>
                        <a:pt x="148218" y="307552"/>
                        <a:pt x="128215" y="345652"/>
                      </a:cubicBezTo>
                      <a:cubicBezTo>
                        <a:pt x="121548" y="358987"/>
                        <a:pt x="112023" y="371369"/>
                        <a:pt x="102498" y="383752"/>
                      </a:cubicBezTo>
                      <a:cubicBezTo>
                        <a:pt x="84400" y="408517"/>
                        <a:pt x="65350" y="431377"/>
                        <a:pt x="48205" y="457094"/>
                      </a:cubicBezTo>
                      <a:cubicBezTo>
                        <a:pt x="37728" y="473287"/>
                        <a:pt x="31060" y="493289"/>
                        <a:pt x="22488" y="511387"/>
                      </a:cubicBezTo>
                      <a:cubicBezTo>
                        <a:pt x="28203" y="515197"/>
                        <a:pt x="30108" y="516149"/>
                        <a:pt x="32013" y="517102"/>
                      </a:cubicBezTo>
                      <a:close/>
                      <a:moveTo>
                        <a:pt x="479688" y="314219"/>
                      </a:moveTo>
                      <a:cubicBezTo>
                        <a:pt x="468258" y="306599"/>
                        <a:pt x="454923" y="311362"/>
                        <a:pt x="441588" y="317077"/>
                      </a:cubicBezTo>
                      <a:cubicBezTo>
                        <a:pt x="395868" y="338984"/>
                        <a:pt x="365388" y="377084"/>
                        <a:pt x="338718" y="418994"/>
                      </a:cubicBezTo>
                      <a:cubicBezTo>
                        <a:pt x="318715" y="449474"/>
                        <a:pt x="298713" y="480907"/>
                        <a:pt x="294903" y="522817"/>
                      </a:cubicBezTo>
                      <a:cubicBezTo>
                        <a:pt x="313953" y="508529"/>
                        <a:pt x="330145" y="497099"/>
                        <a:pt x="345385" y="483764"/>
                      </a:cubicBezTo>
                      <a:cubicBezTo>
                        <a:pt x="368245" y="465667"/>
                        <a:pt x="393963" y="449474"/>
                        <a:pt x="411108" y="426614"/>
                      </a:cubicBezTo>
                      <a:cubicBezTo>
                        <a:pt x="435873" y="392324"/>
                        <a:pt x="455875" y="353272"/>
                        <a:pt x="479688" y="314219"/>
                      </a:cubicBezTo>
                      <a:close/>
                      <a:moveTo>
                        <a:pt x="417775" y="519007"/>
                      </a:moveTo>
                      <a:cubicBezTo>
                        <a:pt x="419680" y="519959"/>
                        <a:pt x="421585" y="521864"/>
                        <a:pt x="423490" y="522817"/>
                      </a:cubicBezTo>
                      <a:cubicBezTo>
                        <a:pt x="453018" y="499004"/>
                        <a:pt x="482545" y="474239"/>
                        <a:pt x="511120" y="450427"/>
                      </a:cubicBezTo>
                      <a:cubicBezTo>
                        <a:pt x="514930" y="446617"/>
                        <a:pt x="518740" y="441854"/>
                        <a:pt x="520645" y="436139"/>
                      </a:cubicBezTo>
                      <a:cubicBezTo>
                        <a:pt x="533980" y="405659"/>
                        <a:pt x="547315" y="374227"/>
                        <a:pt x="559698" y="342794"/>
                      </a:cubicBezTo>
                      <a:cubicBezTo>
                        <a:pt x="562555" y="335174"/>
                        <a:pt x="559698" y="325649"/>
                        <a:pt x="560650" y="317077"/>
                      </a:cubicBezTo>
                      <a:cubicBezTo>
                        <a:pt x="553030" y="318982"/>
                        <a:pt x="544458" y="319934"/>
                        <a:pt x="537790" y="323744"/>
                      </a:cubicBezTo>
                      <a:cubicBezTo>
                        <a:pt x="528265" y="330412"/>
                        <a:pt x="519693" y="338032"/>
                        <a:pt x="513978" y="346604"/>
                      </a:cubicBezTo>
                      <a:cubicBezTo>
                        <a:pt x="487308" y="386609"/>
                        <a:pt x="460638" y="426614"/>
                        <a:pt x="435873" y="467572"/>
                      </a:cubicBezTo>
                      <a:cubicBezTo>
                        <a:pt x="426348" y="482812"/>
                        <a:pt x="423490" y="501862"/>
                        <a:pt x="417775" y="519007"/>
                      </a:cubicBezTo>
                      <a:close/>
                      <a:moveTo>
                        <a:pt x="844495" y="57044"/>
                      </a:moveTo>
                      <a:cubicBezTo>
                        <a:pt x="843543" y="56092"/>
                        <a:pt x="841638" y="54187"/>
                        <a:pt x="840685" y="53234"/>
                      </a:cubicBezTo>
                      <a:cubicBezTo>
                        <a:pt x="791155" y="100859"/>
                        <a:pt x="742578" y="148484"/>
                        <a:pt x="702573" y="205634"/>
                      </a:cubicBezTo>
                      <a:cubicBezTo>
                        <a:pt x="704478" y="206587"/>
                        <a:pt x="705430" y="208492"/>
                        <a:pt x="707335" y="209444"/>
                      </a:cubicBezTo>
                      <a:cubicBezTo>
                        <a:pt x="753055" y="158962"/>
                        <a:pt x="798775" y="108479"/>
                        <a:pt x="844495" y="570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F5E77506-FDED-44A4-B3F5-939970989758}"/>
                    </a:ext>
                  </a:extLst>
                </p:cNvPr>
                <p:cNvSpPr/>
                <p:nvPr/>
              </p:nvSpPr>
              <p:spPr>
                <a:xfrm>
                  <a:off x="8920350" y="645322"/>
                  <a:ext cx="679292" cy="273141"/>
                </a:xfrm>
                <a:custGeom>
                  <a:avLst/>
                  <a:gdLst>
                    <a:gd name="connsiteX0" fmla="*/ 309722 w 679292"/>
                    <a:gd name="connsiteY0" fmla="*/ 104775 h 273141"/>
                    <a:gd name="connsiteX1" fmla="*/ 326867 w 679292"/>
                    <a:gd name="connsiteY1" fmla="*/ 66675 h 273141"/>
                    <a:gd name="connsiteX2" fmla="*/ 327820 w 679292"/>
                    <a:gd name="connsiteY2" fmla="*/ 0 h 273141"/>
                    <a:gd name="connsiteX3" fmla="*/ 356395 w 679292"/>
                    <a:gd name="connsiteY3" fmla="*/ 91440 h 273141"/>
                    <a:gd name="connsiteX4" fmla="*/ 294482 w 679292"/>
                    <a:gd name="connsiteY4" fmla="*/ 196215 h 273141"/>
                    <a:gd name="connsiteX5" fmla="*/ 264002 w 679292"/>
                    <a:gd name="connsiteY5" fmla="*/ 245745 h 273141"/>
                    <a:gd name="connsiteX6" fmla="*/ 284957 w 679292"/>
                    <a:gd name="connsiteY6" fmla="*/ 226695 h 273141"/>
                    <a:gd name="connsiteX7" fmla="*/ 370682 w 679292"/>
                    <a:gd name="connsiteY7" fmla="*/ 127635 h 273141"/>
                    <a:gd name="connsiteX8" fmla="*/ 375445 w 679292"/>
                    <a:gd name="connsiteY8" fmla="*/ 108585 h 273141"/>
                    <a:gd name="connsiteX9" fmla="*/ 389732 w 679292"/>
                    <a:gd name="connsiteY9" fmla="*/ 28575 h 273141"/>
                    <a:gd name="connsiteX10" fmla="*/ 428784 w 679292"/>
                    <a:gd name="connsiteY10" fmla="*/ 7620 h 273141"/>
                    <a:gd name="connsiteX11" fmla="*/ 448787 w 679292"/>
                    <a:gd name="connsiteY11" fmla="*/ 45720 h 273141"/>
                    <a:gd name="connsiteX12" fmla="*/ 443072 w 679292"/>
                    <a:gd name="connsiteY12" fmla="*/ 76200 h 273141"/>
                    <a:gd name="connsiteX13" fmla="*/ 420212 w 679292"/>
                    <a:gd name="connsiteY13" fmla="*/ 129540 h 273141"/>
                    <a:gd name="connsiteX14" fmla="*/ 482125 w 679292"/>
                    <a:gd name="connsiteY14" fmla="*/ 91440 h 273141"/>
                    <a:gd name="connsiteX15" fmla="*/ 561182 w 679292"/>
                    <a:gd name="connsiteY15" fmla="*/ 19050 h 273141"/>
                    <a:gd name="connsiteX16" fmla="*/ 631667 w 679292"/>
                    <a:gd name="connsiteY16" fmla="*/ 9525 h 273141"/>
                    <a:gd name="connsiteX17" fmla="*/ 663100 w 679292"/>
                    <a:gd name="connsiteY17" fmla="*/ 40957 h 273141"/>
                    <a:gd name="connsiteX18" fmla="*/ 541180 w 679292"/>
                    <a:gd name="connsiteY18" fmla="*/ 140970 h 273141"/>
                    <a:gd name="connsiteX19" fmla="*/ 491650 w 679292"/>
                    <a:gd name="connsiteY19" fmla="*/ 180975 h 273141"/>
                    <a:gd name="connsiteX20" fmla="*/ 468789 w 679292"/>
                    <a:gd name="connsiteY20" fmla="*/ 247650 h 273141"/>
                    <a:gd name="connsiteX21" fmla="*/ 517367 w 679292"/>
                    <a:gd name="connsiteY21" fmla="*/ 213360 h 273141"/>
                    <a:gd name="connsiteX22" fmla="*/ 648812 w 679292"/>
                    <a:gd name="connsiteY22" fmla="*/ 107632 h 273141"/>
                    <a:gd name="connsiteX23" fmla="*/ 675482 w 679292"/>
                    <a:gd name="connsiteY23" fmla="*/ 98107 h 273141"/>
                    <a:gd name="connsiteX24" fmla="*/ 679292 w 679292"/>
                    <a:gd name="connsiteY24" fmla="*/ 105727 h 273141"/>
                    <a:gd name="connsiteX25" fmla="*/ 611664 w 679292"/>
                    <a:gd name="connsiteY25" fmla="*/ 166688 h 273141"/>
                    <a:gd name="connsiteX26" fmla="*/ 476409 w 679292"/>
                    <a:gd name="connsiteY26" fmla="*/ 267653 h 273141"/>
                    <a:gd name="connsiteX27" fmla="*/ 452597 w 679292"/>
                    <a:gd name="connsiteY27" fmla="*/ 266700 h 273141"/>
                    <a:gd name="connsiteX28" fmla="*/ 438309 w 679292"/>
                    <a:gd name="connsiteY28" fmla="*/ 196215 h 273141"/>
                    <a:gd name="connsiteX29" fmla="*/ 453550 w 679292"/>
                    <a:gd name="connsiteY29" fmla="*/ 140017 h 273141"/>
                    <a:gd name="connsiteX30" fmla="*/ 410687 w 679292"/>
                    <a:gd name="connsiteY30" fmla="*/ 146685 h 273141"/>
                    <a:gd name="connsiteX31" fmla="*/ 399257 w 679292"/>
                    <a:gd name="connsiteY31" fmla="*/ 156210 h 273141"/>
                    <a:gd name="connsiteX32" fmla="*/ 291625 w 679292"/>
                    <a:gd name="connsiteY32" fmla="*/ 255270 h 273141"/>
                    <a:gd name="connsiteX33" fmla="*/ 276384 w 679292"/>
                    <a:gd name="connsiteY33" fmla="*/ 263842 h 273141"/>
                    <a:gd name="connsiteX34" fmla="*/ 232570 w 679292"/>
                    <a:gd name="connsiteY34" fmla="*/ 237172 h 273141"/>
                    <a:gd name="connsiteX35" fmla="*/ 231617 w 679292"/>
                    <a:gd name="connsiteY35" fmla="*/ 220027 h 273141"/>
                    <a:gd name="connsiteX36" fmla="*/ 171609 w 679292"/>
                    <a:gd name="connsiteY36" fmla="*/ 264795 h 273141"/>
                    <a:gd name="connsiteX37" fmla="*/ 132557 w 679292"/>
                    <a:gd name="connsiteY37" fmla="*/ 251460 h 273141"/>
                    <a:gd name="connsiteX38" fmla="*/ 127795 w 679292"/>
                    <a:gd name="connsiteY38" fmla="*/ 199072 h 273141"/>
                    <a:gd name="connsiteX39" fmla="*/ 47784 w 679292"/>
                    <a:gd name="connsiteY39" fmla="*/ 260985 h 273141"/>
                    <a:gd name="connsiteX40" fmla="*/ 21114 w 679292"/>
                    <a:gd name="connsiteY40" fmla="*/ 271463 h 273141"/>
                    <a:gd name="connsiteX41" fmla="*/ 1112 w 679292"/>
                    <a:gd name="connsiteY41" fmla="*/ 240030 h 273141"/>
                    <a:gd name="connsiteX42" fmla="*/ 33497 w 679292"/>
                    <a:gd name="connsiteY42" fmla="*/ 123825 h 273141"/>
                    <a:gd name="connsiteX43" fmla="*/ 166847 w 679292"/>
                    <a:gd name="connsiteY43" fmla="*/ 10477 h 273141"/>
                    <a:gd name="connsiteX44" fmla="*/ 237332 w 679292"/>
                    <a:gd name="connsiteY44" fmla="*/ 29527 h 273141"/>
                    <a:gd name="connsiteX45" fmla="*/ 265907 w 679292"/>
                    <a:gd name="connsiteY45" fmla="*/ 16192 h 273141"/>
                    <a:gd name="connsiteX46" fmla="*/ 313532 w 679292"/>
                    <a:gd name="connsiteY46" fmla="*/ 57150 h 273141"/>
                    <a:gd name="connsiteX47" fmla="*/ 309722 w 679292"/>
                    <a:gd name="connsiteY47" fmla="*/ 104775 h 273141"/>
                    <a:gd name="connsiteX48" fmla="*/ 304007 w 679292"/>
                    <a:gd name="connsiteY48" fmla="*/ 87630 h 273141"/>
                    <a:gd name="connsiteX49" fmla="*/ 303055 w 679292"/>
                    <a:gd name="connsiteY49" fmla="*/ 61913 h 273141"/>
                    <a:gd name="connsiteX50" fmla="*/ 279242 w 679292"/>
                    <a:gd name="connsiteY50" fmla="*/ 50482 h 273141"/>
                    <a:gd name="connsiteX51" fmla="*/ 268764 w 679292"/>
                    <a:gd name="connsiteY51" fmla="*/ 59055 h 273141"/>
                    <a:gd name="connsiteX52" fmla="*/ 163989 w 679292"/>
                    <a:gd name="connsiteY52" fmla="*/ 218122 h 273141"/>
                    <a:gd name="connsiteX53" fmla="*/ 155417 w 679292"/>
                    <a:gd name="connsiteY53" fmla="*/ 249555 h 273141"/>
                    <a:gd name="connsiteX54" fmla="*/ 163989 w 679292"/>
                    <a:gd name="connsiteY54" fmla="*/ 247650 h 273141"/>
                    <a:gd name="connsiteX55" fmla="*/ 277337 w 679292"/>
                    <a:gd name="connsiteY55" fmla="*/ 143827 h 273141"/>
                    <a:gd name="connsiteX56" fmla="*/ 309722 w 679292"/>
                    <a:gd name="connsiteY56" fmla="*/ 104775 h 273141"/>
                    <a:gd name="connsiteX57" fmla="*/ 28734 w 679292"/>
                    <a:gd name="connsiteY57" fmla="*/ 248602 h 273141"/>
                    <a:gd name="connsiteX58" fmla="*/ 34450 w 679292"/>
                    <a:gd name="connsiteY58" fmla="*/ 248602 h 273141"/>
                    <a:gd name="connsiteX59" fmla="*/ 168752 w 679292"/>
                    <a:gd name="connsiteY59" fmla="*/ 117157 h 273141"/>
                    <a:gd name="connsiteX60" fmla="*/ 219234 w 679292"/>
                    <a:gd name="connsiteY60" fmla="*/ 44767 h 273141"/>
                    <a:gd name="connsiteX61" fmla="*/ 156370 w 679292"/>
                    <a:gd name="connsiteY61" fmla="*/ 58102 h 273141"/>
                    <a:gd name="connsiteX62" fmla="*/ 32545 w 679292"/>
                    <a:gd name="connsiteY62" fmla="*/ 230505 h 273141"/>
                    <a:gd name="connsiteX63" fmla="*/ 28734 w 679292"/>
                    <a:gd name="connsiteY63" fmla="*/ 248602 h 273141"/>
                    <a:gd name="connsiteX64" fmla="*/ 510700 w 679292"/>
                    <a:gd name="connsiteY64" fmla="*/ 134302 h 273141"/>
                    <a:gd name="connsiteX65" fmla="*/ 514509 w 679292"/>
                    <a:gd name="connsiteY65" fmla="*/ 138113 h 273141"/>
                    <a:gd name="connsiteX66" fmla="*/ 630714 w 679292"/>
                    <a:gd name="connsiteY66" fmla="*/ 42863 h 273141"/>
                    <a:gd name="connsiteX67" fmla="*/ 510700 w 679292"/>
                    <a:gd name="connsiteY67" fmla="*/ 134302 h 273141"/>
                    <a:gd name="connsiteX68" fmla="*/ 426880 w 679292"/>
                    <a:gd name="connsiteY68" fmla="*/ 33338 h 273141"/>
                    <a:gd name="connsiteX69" fmla="*/ 417355 w 679292"/>
                    <a:gd name="connsiteY69" fmla="*/ 29527 h 273141"/>
                    <a:gd name="connsiteX70" fmla="*/ 392589 w 679292"/>
                    <a:gd name="connsiteY70" fmla="*/ 85725 h 273141"/>
                    <a:gd name="connsiteX71" fmla="*/ 398305 w 679292"/>
                    <a:gd name="connsiteY71" fmla="*/ 88582 h 273141"/>
                    <a:gd name="connsiteX72" fmla="*/ 426880 w 679292"/>
                    <a:gd name="connsiteY72" fmla="*/ 33338 h 273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79292" h="273141">
                      <a:moveTo>
                        <a:pt x="309722" y="104775"/>
                      </a:moveTo>
                      <a:cubicBezTo>
                        <a:pt x="315437" y="92392"/>
                        <a:pt x="324962" y="80010"/>
                        <a:pt x="326867" y="66675"/>
                      </a:cubicBezTo>
                      <a:cubicBezTo>
                        <a:pt x="329725" y="44767"/>
                        <a:pt x="327820" y="21907"/>
                        <a:pt x="327820" y="0"/>
                      </a:cubicBezTo>
                      <a:cubicBezTo>
                        <a:pt x="353537" y="12382"/>
                        <a:pt x="371634" y="55245"/>
                        <a:pt x="356395" y="91440"/>
                      </a:cubicBezTo>
                      <a:cubicBezTo>
                        <a:pt x="340202" y="128588"/>
                        <a:pt x="316389" y="161925"/>
                        <a:pt x="294482" y="196215"/>
                      </a:cubicBezTo>
                      <a:cubicBezTo>
                        <a:pt x="284005" y="212408"/>
                        <a:pt x="271622" y="226695"/>
                        <a:pt x="264002" y="245745"/>
                      </a:cubicBezTo>
                      <a:cubicBezTo>
                        <a:pt x="270670" y="239077"/>
                        <a:pt x="278289" y="234315"/>
                        <a:pt x="284957" y="226695"/>
                      </a:cubicBezTo>
                      <a:cubicBezTo>
                        <a:pt x="313532" y="194310"/>
                        <a:pt x="342107" y="160972"/>
                        <a:pt x="370682" y="127635"/>
                      </a:cubicBezTo>
                      <a:cubicBezTo>
                        <a:pt x="374492" y="122872"/>
                        <a:pt x="375445" y="114300"/>
                        <a:pt x="375445" y="108585"/>
                      </a:cubicBezTo>
                      <a:cubicBezTo>
                        <a:pt x="372587" y="80010"/>
                        <a:pt x="373539" y="52388"/>
                        <a:pt x="389732" y="28575"/>
                      </a:cubicBezTo>
                      <a:cubicBezTo>
                        <a:pt x="398305" y="15240"/>
                        <a:pt x="411639" y="2857"/>
                        <a:pt x="428784" y="7620"/>
                      </a:cubicBezTo>
                      <a:cubicBezTo>
                        <a:pt x="446882" y="12382"/>
                        <a:pt x="450692" y="28575"/>
                        <a:pt x="448787" y="45720"/>
                      </a:cubicBezTo>
                      <a:cubicBezTo>
                        <a:pt x="447834" y="56197"/>
                        <a:pt x="446882" y="66675"/>
                        <a:pt x="443072" y="76200"/>
                      </a:cubicBezTo>
                      <a:cubicBezTo>
                        <a:pt x="436405" y="93345"/>
                        <a:pt x="428784" y="110490"/>
                        <a:pt x="420212" y="129540"/>
                      </a:cubicBezTo>
                      <a:cubicBezTo>
                        <a:pt x="446882" y="124777"/>
                        <a:pt x="467837" y="114300"/>
                        <a:pt x="482125" y="91440"/>
                      </a:cubicBezTo>
                      <a:cubicBezTo>
                        <a:pt x="502127" y="60007"/>
                        <a:pt x="527845" y="34290"/>
                        <a:pt x="561182" y="19050"/>
                      </a:cubicBezTo>
                      <a:cubicBezTo>
                        <a:pt x="583089" y="8572"/>
                        <a:pt x="606902" y="1905"/>
                        <a:pt x="631667" y="9525"/>
                      </a:cubicBezTo>
                      <a:cubicBezTo>
                        <a:pt x="647860" y="14288"/>
                        <a:pt x="658337" y="23813"/>
                        <a:pt x="663100" y="40957"/>
                      </a:cubicBezTo>
                      <a:cubicBezTo>
                        <a:pt x="622142" y="74295"/>
                        <a:pt x="582137" y="107632"/>
                        <a:pt x="541180" y="140970"/>
                      </a:cubicBezTo>
                      <a:cubicBezTo>
                        <a:pt x="524987" y="154305"/>
                        <a:pt x="507842" y="167640"/>
                        <a:pt x="491650" y="180975"/>
                      </a:cubicBezTo>
                      <a:cubicBezTo>
                        <a:pt x="471647" y="198120"/>
                        <a:pt x="472600" y="222885"/>
                        <a:pt x="468789" y="247650"/>
                      </a:cubicBezTo>
                      <a:cubicBezTo>
                        <a:pt x="484982" y="236220"/>
                        <a:pt x="502127" y="225742"/>
                        <a:pt x="517367" y="213360"/>
                      </a:cubicBezTo>
                      <a:cubicBezTo>
                        <a:pt x="561182" y="178117"/>
                        <a:pt x="604045" y="141922"/>
                        <a:pt x="648812" y="107632"/>
                      </a:cubicBezTo>
                      <a:cubicBezTo>
                        <a:pt x="655480" y="101917"/>
                        <a:pt x="665957" y="100965"/>
                        <a:pt x="675482" y="98107"/>
                      </a:cubicBezTo>
                      <a:cubicBezTo>
                        <a:pt x="676435" y="100965"/>
                        <a:pt x="678339" y="102870"/>
                        <a:pt x="679292" y="105727"/>
                      </a:cubicBezTo>
                      <a:cubicBezTo>
                        <a:pt x="656432" y="126682"/>
                        <a:pt x="635477" y="148590"/>
                        <a:pt x="611664" y="166688"/>
                      </a:cubicBezTo>
                      <a:cubicBezTo>
                        <a:pt x="566897" y="200977"/>
                        <a:pt x="521177" y="233363"/>
                        <a:pt x="476409" y="267653"/>
                      </a:cubicBezTo>
                      <a:cubicBezTo>
                        <a:pt x="465932" y="275273"/>
                        <a:pt x="460217" y="273367"/>
                        <a:pt x="452597" y="266700"/>
                      </a:cubicBezTo>
                      <a:cubicBezTo>
                        <a:pt x="430689" y="246697"/>
                        <a:pt x="434500" y="220980"/>
                        <a:pt x="438309" y="196215"/>
                      </a:cubicBezTo>
                      <a:cubicBezTo>
                        <a:pt x="441167" y="177165"/>
                        <a:pt x="448787" y="158115"/>
                        <a:pt x="453550" y="140017"/>
                      </a:cubicBezTo>
                      <a:cubicBezTo>
                        <a:pt x="440214" y="141922"/>
                        <a:pt x="424975" y="143827"/>
                        <a:pt x="410687" y="146685"/>
                      </a:cubicBezTo>
                      <a:cubicBezTo>
                        <a:pt x="406877" y="147638"/>
                        <a:pt x="403067" y="152400"/>
                        <a:pt x="399257" y="156210"/>
                      </a:cubicBezTo>
                      <a:cubicBezTo>
                        <a:pt x="367825" y="194310"/>
                        <a:pt x="333534" y="228600"/>
                        <a:pt x="291625" y="255270"/>
                      </a:cubicBezTo>
                      <a:cubicBezTo>
                        <a:pt x="286862" y="258127"/>
                        <a:pt x="281147" y="260985"/>
                        <a:pt x="276384" y="263842"/>
                      </a:cubicBezTo>
                      <a:cubicBezTo>
                        <a:pt x="244952" y="280035"/>
                        <a:pt x="232570" y="272415"/>
                        <a:pt x="232570" y="237172"/>
                      </a:cubicBezTo>
                      <a:cubicBezTo>
                        <a:pt x="232570" y="232410"/>
                        <a:pt x="232570" y="228600"/>
                        <a:pt x="231617" y="220027"/>
                      </a:cubicBezTo>
                      <a:cubicBezTo>
                        <a:pt x="210662" y="236220"/>
                        <a:pt x="190659" y="250508"/>
                        <a:pt x="171609" y="264795"/>
                      </a:cubicBezTo>
                      <a:cubicBezTo>
                        <a:pt x="152559" y="279082"/>
                        <a:pt x="138272" y="275273"/>
                        <a:pt x="132557" y="251460"/>
                      </a:cubicBezTo>
                      <a:cubicBezTo>
                        <a:pt x="127795" y="235267"/>
                        <a:pt x="129700" y="217170"/>
                        <a:pt x="127795" y="199072"/>
                      </a:cubicBezTo>
                      <a:cubicBezTo>
                        <a:pt x="102077" y="219075"/>
                        <a:pt x="75407" y="240983"/>
                        <a:pt x="47784" y="260985"/>
                      </a:cubicBezTo>
                      <a:cubicBezTo>
                        <a:pt x="40164" y="266700"/>
                        <a:pt x="24925" y="274320"/>
                        <a:pt x="21114" y="271463"/>
                      </a:cubicBezTo>
                      <a:cubicBezTo>
                        <a:pt x="11589" y="263842"/>
                        <a:pt x="3017" y="251460"/>
                        <a:pt x="1112" y="240030"/>
                      </a:cubicBezTo>
                      <a:cubicBezTo>
                        <a:pt x="-4603" y="197167"/>
                        <a:pt x="12542" y="160020"/>
                        <a:pt x="33497" y="123825"/>
                      </a:cubicBezTo>
                      <a:cubicBezTo>
                        <a:pt x="63977" y="70485"/>
                        <a:pt x="103030" y="24765"/>
                        <a:pt x="166847" y="10477"/>
                      </a:cubicBezTo>
                      <a:cubicBezTo>
                        <a:pt x="192564" y="4763"/>
                        <a:pt x="220187" y="1905"/>
                        <a:pt x="237332" y="29527"/>
                      </a:cubicBezTo>
                      <a:cubicBezTo>
                        <a:pt x="246857" y="24765"/>
                        <a:pt x="256382" y="19050"/>
                        <a:pt x="265907" y="16192"/>
                      </a:cubicBezTo>
                      <a:cubicBezTo>
                        <a:pt x="296387" y="7620"/>
                        <a:pt x="316389" y="24765"/>
                        <a:pt x="313532" y="57150"/>
                      </a:cubicBezTo>
                      <a:cubicBezTo>
                        <a:pt x="312580" y="75247"/>
                        <a:pt x="311627" y="90488"/>
                        <a:pt x="309722" y="104775"/>
                      </a:cubicBezTo>
                      <a:cubicBezTo>
                        <a:pt x="307817" y="99060"/>
                        <a:pt x="304007" y="93345"/>
                        <a:pt x="304007" y="87630"/>
                      </a:cubicBezTo>
                      <a:cubicBezTo>
                        <a:pt x="303055" y="79057"/>
                        <a:pt x="304007" y="70485"/>
                        <a:pt x="303055" y="61913"/>
                      </a:cubicBezTo>
                      <a:cubicBezTo>
                        <a:pt x="301150" y="44767"/>
                        <a:pt x="293530" y="41910"/>
                        <a:pt x="279242" y="50482"/>
                      </a:cubicBezTo>
                      <a:cubicBezTo>
                        <a:pt x="275432" y="53340"/>
                        <a:pt x="271622" y="56197"/>
                        <a:pt x="268764" y="59055"/>
                      </a:cubicBezTo>
                      <a:cubicBezTo>
                        <a:pt x="222092" y="103822"/>
                        <a:pt x="188755" y="158115"/>
                        <a:pt x="163989" y="218122"/>
                      </a:cubicBezTo>
                      <a:cubicBezTo>
                        <a:pt x="160180" y="227647"/>
                        <a:pt x="159227" y="237172"/>
                        <a:pt x="155417" y="249555"/>
                      </a:cubicBezTo>
                      <a:cubicBezTo>
                        <a:pt x="160180" y="248602"/>
                        <a:pt x="163037" y="248602"/>
                        <a:pt x="163989" y="247650"/>
                      </a:cubicBezTo>
                      <a:cubicBezTo>
                        <a:pt x="204947" y="216217"/>
                        <a:pt x="247809" y="188595"/>
                        <a:pt x="277337" y="143827"/>
                      </a:cubicBezTo>
                      <a:cubicBezTo>
                        <a:pt x="286862" y="129540"/>
                        <a:pt x="298292" y="117157"/>
                        <a:pt x="309722" y="104775"/>
                      </a:cubicBezTo>
                      <a:close/>
                      <a:moveTo>
                        <a:pt x="28734" y="248602"/>
                      </a:moveTo>
                      <a:cubicBezTo>
                        <a:pt x="31592" y="248602"/>
                        <a:pt x="33497" y="248602"/>
                        <a:pt x="34450" y="248602"/>
                      </a:cubicBezTo>
                      <a:cubicBezTo>
                        <a:pt x="83027" y="209550"/>
                        <a:pt x="140177" y="178117"/>
                        <a:pt x="168752" y="117157"/>
                      </a:cubicBezTo>
                      <a:cubicBezTo>
                        <a:pt x="181134" y="91440"/>
                        <a:pt x="201137" y="69532"/>
                        <a:pt x="219234" y="44767"/>
                      </a:cubicBezTo>
                      <a:cubicBezTo>
                        <a:pt x="194470" y="35242"/>
                        <a:pt x="174467" y="44767"/>
                        <a:pt x="156370" y="58102"/>
                      </a:cubicBezTo>
                      <a:cubicBezTo>
                        <a:pt x="97314" y="102870"/>
                        <a:pt x="57309" y="161925"/>
                        <a:pt x="32545" y="230505"/>
                      </a:cubicBezTo>
                      <a:cubicBezTo>
                        <a:pt x="31592" y="236220"/>
                        <a:pt x="30639" y="241935"/>
                        <a:pt x="28734" y="248602"/>
                      </a:cubicBezTo>
                      <a:close/>
                      <a:moveTo>
                        <a:pt x="510700" y="134302"/>
                      </a:moveTo>
                      <a:cubicBezTo>
                        <a:pt x="511652" y="135255"/>
                        <a:pt x="512605" y="137160"/>
                        <a:pt x="514509" y="138113"/>
                      </a:cubicBezTo>
                      <a:cubicBezTo>
                        <a:pt x="553562" y="106680"/>
                        <a:pt x="591662" y="74295"/>
                        <a:pt x="630714" y="42863"/>
                      </a:cubicBezTo>
                      <a:cubicBezTo>
                        <a:pt x="568802" y="46672"/>
                        <a:pt x="541180" y="92392"/>
                        <a:pt x="510700" y="134302"/>
                      </a:cubicBezTo>
                      <a:close/>
                      <a:moveTo>
                        <a:pt x="426880" y="33338"/>
                      </a:moveTo>
                      <a:cubicBezTo>
                        <a:pt x="424022" y="32385"/>
                        <a:pt x="421164" y="30480"/>
                        <a:pt x="417355" y="29527"/>
                      </a:cubicBezTo>
                      <a:cubicBezTo>
                        <a:pt x="408782" y="48577"/>
                        <a:pt x="401162" y="66675"/>
                        <a:pt x="392589" y="85725"/>
                      </a:cubicBezTo>
                      <a:cubicBezTo>
                        <a:pt x="394495" y="86677"/>
                        <a:pt x="396400" y="87630"/>
                        <a:pt x="398305" y="88582"/>
                      </a:cubicBezTo>
                      <a:cubicBezTo>
                        <a:pt x="408782" y="69532"/>
                        <a:pt x="417355" y="51435"/>
                        <a:pt x="426880" y="3333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F5CDD738-BEAD-4EED-80DF-6DA460F56440}"/>
                    </a:ext>
                  </a:extLst>
                </p:cNvPr>
                <p:cNvSpPr/>
                <p:nvPr/>
              </p:nvSpPr>
              <p:spPr>
                <a:xfrm>
                  <a:off x="9305498" y="993839"/>
                  <a:ext cx="314967" cy="263286"/>
                </a:xfrm>
                <a:custGeom>
                  <a:avLst/>
                  <a:gdLst>
                    <a:gd name="connsiteX0" fmla="*/ 244614 w 314967"/>
                    <a:gd name="connsiteY0" fmla="*/ 16291 h 263286"/>
                    <a:gd name="connsiteX1" fmla="*/ 306526 w 314967"/>
                    <a:gd name="connsiteY1" fmla="*/ 15338 h 263286"/>
                    <a:gd name="connsiteX2" fmla="*/ 301764 w 314967"/>
                    <a:gd name="connsiteY2" fmla="*/ 88681 h 263286"/>
                    <a:gd name="connsiteX3" fmla="*/ 301764 w 314967"/>
                    <a:gd name="connsiteY3" fmla="*/ 47723 h 263286"/>
                    <a:gd name="connsiteX4" fmla="*/ 279856 w 314967"/>
                    <a:gd name="connsiteY4" fmla="*/ 37246 h 263286"/>
                    <a:gd name="connsiteX5" fmla="*/ 236041 w 314967"/>
                    <a:gd name="connsiteY5" fmla="*/ 82966 h 263286"/>
                    <a:gd name="connsiteX6" fmla="*/ 164603 w 314967"/>
                    <a:gd name="connsiteY6" fmla="*/ 205838 h 263286"/>
                    <a:gd name="connsiteX7" fmla="*/ 156984 w 314967"/>
                    <a:gd name="connsiteY7" fmla="*/ 235366 h 263286"/>
                    <a:gd name="connsiteX8" fmla="*/ 161746 w 314967"/>
                    <a:gd name="connsiteY8" fmla="*/ 238223 h 263286"/>
                    <a:gd name="connsiteX9" fmla="*/ 278904 w 314967"/>
                    <a:gd name="connsiteY9" fmla="*/ 142021 h 263286"/>
                    <a:gd name="connsiteX10" fmla="*/ 283666 w 314967"/>
                    <a:gd name="connsiteY10" fmla="*/ 144878 h 263286"/>
                    <a:gd name="connsiteX11" fmla="*/ 260806 w 314967"/>
                    <a:gd name="connsiteY11" fmla="*/ 183931 h 263286"/>
                    <a:gd name="connsiteX12" fmla="*/ 164603 w 314967"/>
                    <a:gd name="connsiteY12" fmla="*/ 260131 h 263286"/>
                    <a:gd name="connsiteX13" fmla="*/ 144601 w 314967"/>
                    <a:gd name="connsiteY13" fmla="*/ 259178 h 263286"/>
                    <a:gd name="connsiteX14" fmla="*/ 128409 w 314967"/>
                    <a:gd name="connsiteY14" fmla="*/ 208696 h 263286"/>
                    <a:gd name="connsiteX15" fmla="*/ 132219 w 314967"/>
                    <a:gd name="connsiteY15" fmla="*/ 187741 h 263286"/>
                    <a:gd name="connsiteX16" fmla="*/ 49351 w 314967"/>
                    <a:gd name="connsiteY16" fmla="*/ 251558 h 263286"/>
                    <a:gd name="connsiteX17" fmla="*/ 23634 w 314967"/>
                    <a:gd name="connsiteY17" fmla="*/ 262988 h 263286"/>
                    <a:gd name="connsiteX18" fmla="*/ 774 w 314967"/>
                    <a:gd name="connsiteY18" fmla="*/ 226793 h 263286"/>
                    <a:gd name="connsiteX19" fmla="*/ 31253 w 314967"/>
                    <a:gd name="connsiteY19" fmla="*/ 121066 h 263286"/>
                    <a:gd name="connsiteX20" fmla="*/ 123646 w 314967"/>
                    <a:gd name="connsiteY20" fmla="*/ 19148 h 263286"/>
                    <a:gd name="connsiteX21" fmla="*/ 200799 w 314967"/>
                    <a:gd name="connsiteY21" fmla="*/ 1051 h 263286"/>
                    <a:gd name="connsiteX22" fmla="*/ 244614 w 314967"/>
                    <a:gd name="connsiteY22" fmla="*/ 16291 h 263286"/>
                    <a:gd name="connsiteX23" fmla="*/ 29349 w 314967"/>
                    <a:gd name="connsiteY23" fmla="*/ 239176 h 263286"/>
                    <a:gd name="connsiteX24" fmla="*/ 85546 w 314967"/>
                    <a:gd name="connsiteY24" fmla="*/ 196313 h 263286"/>
                    <a:gd name="connsiteX25" fmla="*/ 167461 w 314967"/>
                    <a:gd name="connsiteY25" fmla="*/ 104873 h 263286"/>
                    <a:gd name="connsiteX26" fmla="*/ 217944 w 314967"/>
                    <a:gd name="connsiteY26" fmla="*/ 31531 h 263286"/>
                    <a:gd name="connsiteX27" fmla="*/ 168414 w 314967"/>
                    <a:gd name="connsiteY27" fmla="*/ 37246 h 263286"/>
                    <a:gd name="connsiteX28" fmla="*/ 66496 w 314967"/>
                    <a:gd name="connsiteY28" fmla="*/ 145831 h 263286"/>
                    <a:gd name="connsiteX29" fmla="*/ 29349 w 314967"/>
                    <a:gd name="connsiteY29" fmla="*/ 239176 h 263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14967" h="263286">
                      <a:moveTo>
                        <a:pt x="244614" y="16291"/>
                      </a:moveTo>
                      <a:cubicBezTo>
                        <a:pt x="272236" y="1051"/>
                        <a:pt x="291286" y="98"/>
                        <a:pt x="306526" y="15338"/>
                      </a:cubicBezTo>
                      <a:cubicBezTo>
                        <a:pt x="318909" y="28673"/>
                        <a:pt x="317956" y="59153"/>
                        <a:pt x="301764" y="88681"/>
                      </a:cubicBezTo>
                      <a:cubicBezTo>
                        <a:pt x="301764" y="73441"/>
                        <a:pt x="302716" y="60106"/>
                        <a:pt x="301764" y="47723"/>
                      </a:cubicBezTo>
                      <a:cubicBezTo>
                        <a:pt x="300811" y="31531"/>
                        <a:pt x="292239" y="26768"/>
                        <a:pt x="279856" y="37246"/>
                      </a:cubicBezTo>
                      <a:cubicBezTo>
                        <a:pt x="263664" y="50581"/>
                        <a:pt x="247471" y="64868"/>
                        <a:pt x="236041" y="82966"/>
                      </a:cubicBezTo>
                      <a:cubicBezTo>
                        <a:pt x="210324" y="122971"/>
                        <a:pt x="187464" y="163928"/>
                        <a:pt x="164603" y="205838"/>
                      </a:cubicBezTo>
                      <a:cubicBezTo>
                        <a:pt x="159841" y="214411"/>
                        <a:pt x="158889" y="225841"/>
                        <a:pt x="156984" y="235366"/>
                      </a:cubicBezTo>
                      <a:cubicBezTo>
                        <a:pt x="158889" y="236318"/>
                        <a:pt x="159841" y="237271"/>
                        <a:pt x="161746" y="238223"/>
                      </a:cubicBezTo>
                      <a:cubicBezTo>
                        <a:pt x="200799" y="205838"/>
                        <a:pt x="239851" y="174406"/>
                        <a:pt x="278904" y="142021"/>
                      </a:cubicBezTo>
                      <a:cubicBezTo>
                        <a:pt x="280809" y="142973"/>
                        <a:pt x="281761" y="143926"/>
                        <a:pt x="283666" y="144878"/>
                      </a:cubicBezTo>
                      <a:cubicBezTo>
                        <a:pt x="276046" y="158213"/>
                        <a:pt x="271284" y="174406"/>
                        <a:pt x="260806" y="183931"/>
                      </a:cubicBezTo>
                      <a:cubicBezTo>
                        <a:pt x="230326" y="210601"/>
                        <a:pt x="196989" y="235366"/>
                        <a:pt x="164603" y="260131"/>
                      </a:cubicBezTo>
                      <a:cubicBezTo>
                        <a:pt x="160794" y="262988"/>
                        <a:pt x="149364" y="262036"/>
                        <a:pt x="144601" y="259178"/>
                      </a:cubicBezTo>
                      <a:cubicBezTo>
                        <a:pt x="128409" y="246796"/>
                        <a:pt x="125551" y="228698"/>
                        <a:pt x="128409" y="208696"/>
                      </a:cubicBezTo>
                      <a:cubicBezTo>
                        <a:pt x="129361" y="202981"/>
                        <a:pt x="130314" y="197266"/>
                        <a:pt x="132219" y="187741"/>
                      </a:cubicBezTo>
                      <a:cubicBezTo>
                        <a:pt x="102691" y="210601"/>
                        <a:pt x="76021" y="231556"/>
                        <a:pt x="49351" y="251558"/>
                      </a:cubicBezTo>
                      <a:cubicBezTo>
                        <a:pt x="41731" y="257273"/>
                        <a:pt x="26491" y="264893"/>
                        <a:pt x="23634" y="262988"/>
                      </a:cubicBezTo>
                      <a:cubicBezTo>
                        <a:pt x="14109" y="252511"/>
                        <a:pt x="2678" y="240128"/>
                        <a:pt x="774" y="226793"/>
                      </a:cubicBezTo>
                      <a:cubicBezTo>
                        <a:pt x="-3989" y="187741"/>
                        <a:pt x="14109" y="153451"/>
                        <a:pt x="31253" y="121066"/>
                      </a:cubicBezTo>
                      <a:cubicBezTo>
                        <a:pt x="53161" y="79156"/>
                        <a:pt x="82689" y="44866"/>
                        <a:pt x="123646" y="19148"/>
                      </a:cubicBezTo>
                      <a:cubicBezTo>
                        <a:pt x="147459" y="3908"/>
                        <a:pt x="173176" y="-2759"/>
                        <a:pt x="200799" y="1051"/>
                      </a:cubicBezTo>
                      <a:cubicBezTo>
                        <a:pt x="213181" y="1051"/>
                        <a:pt x="225564" y="8671"/>
                        <a:pt x="244614" y="16291"/>
                      </a:cubicBezTo>
                      <a:close/>
                      <a:moveTo>
                        <a:pt x="29349" y="239176"/>
                      </a:moveTo>
                      <a:cubicBezTo>
                        <a:pt x="50303" y="222983"/>
                        <a:pt x="67449" y="209648"/>
                        <a:pt x="85546" y="196313"/>
                      </a:cubicBezTo>
                      <a:cubicBezTo>
                        <a:pt x="117931" y="170596"/>
                        <a:pt x="149364" y="144878"/>
                        <a:pt x="167461" y="104873"/>
                      </a:cubicBezTo>
                      <a:cubicBezTo>
                        <a:pt x="179844" y="78203"/>
                        <a:pt x="200799" y="56296"/>
                        <a:pt x="217944" y="31531"/>
                      </a:cubicBezTo>
                      <a:cubicBezTo>
                        <a:pt x="199846" y="22006"/>
                        <a:pt x="183653" y="28673"/>
                        <a:pt x="168414" y="37246"/>
                      </a:cubicBezTo>
                      <a:cubicBezTo>
                        <a:pt x="123646" y="62963"/>
                        <a:pt x="93166" y="102968"/>
                        <a:pt x="66496" y="145831"/>
                      </a:cubicBezTo>
                      <a:cubicBezTo>
                        <a:pt x="49351" y="173453"/>
                        <a:pt x="34111" y="202028"/>
                        <a:pt x="29349" y="23917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6B357AF9-5A39-481F-8A01-00672C15E407}"/>
                    </a:ext>
                  </a:extLst>
                </p:cNvPr>
                <p:cNvSpPr/>
                <p:nvPr/>
              </p:nvSpPr>
              <p:spPr>
                <a:xfrm>
                  <a:off x="9499630" y="1427325"/>
                  <a:ext cx="59054" cy="97154"/>
                </a:xfrm>
                <a:custGeom>
                  <a:avLst/>
                  <a:gdLst>
                    <a:gd name="connsiteX0" fmla="*/ 4763 w 59054"/>
                    <a:gd name="connsiteY0" fmla="*/ 97155 h 97154"/>
                    <a:gd name="connsiteX1" fmla="*/ 0 w 59054"/>
                    <a:gd name="connsiteY1" fmla="*/ 58102 h 97154"/>
                    <a:gd name="connsiteX2" fmla="*/ 4763 w 59054"/>
                    <a:gd name="connsiteY2" fmla="*/ 41910 h 97154"/>
                    <a:gd name="connsiteX3" fmla="*/ 16192 w 59054"/>
                    <a:gd name="connsiteY3" fmla="*/ 31433 h 97154"/>
                    <a:gd name="connsiteX4" fmla="*/ 53340 w 59054"/>
                    <a:gd name="connsiteY4" fmla="*/ 0 h 97154"/>
                    <a:gd name="connsiteX5" fmla="*/ 59055 w 59054"/>
                    <a:gd name="connsiteY5" fmla="*/ 40958 h 97154"/>
                    <a:gd name="connsiteX6" fmla="*/ 55245 w 59054"/>
                    <a:gd name="connsiteY6" fmla="*/ 53340 h 97154"/>
                    <a:gd name="connsiteX7" fmla="*/ 4763 w 59054"/>
                    <a:gd name="connsiteY7" fmla="*/ 97155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054" h="97154">
                      <a:moveTo>
                        <a:pt x="4763" y="97155"/>
                      </a:moveTo>
                      <a:cubicBezTo>
                        <a:pt x="2858" y="82867"/>
                        <a:pt x="953" y="70485"/>
                        <a:pt x="0" y="58102"/>
                      </a:cubicBezTo>
                      <a:cubicBezTo>
                        <a:pt x="0" y="52388"/>
                        <a:pt x="1905" y="46673"/>
                        <a:pt x="4763" y="41910"/>
                      </a:cubicBezTo>
                      <a:cubicBezTo>
                        <a:pt x="7620" y="37148"/>
                        <a:pt x="12383" y="34290"/>
                        <a:pt x="16192" y="31433"/>
                      </a:cubicBezTo>
                      <a:cubicBezTo>
                        <a:pt x="27622" y="20955"/>
                        <a:pt x="40005" y="11430"/>
                        <a:pt x="53340" y="0"/>
                      </a:cubicBezTo>
                      <a:cubicBezTo>
                        <a:pt x="55245" y="15240"/>
                        <a:pt x="58103" y="27623"/>
                        <a:pt x="59055" y="40958"/>
                      </a:cubicBezTo>
                      <a:cubicBezTo>
                        <a:pt x="59055" y="44767"/>
                        <a:pt x="58103" y="50483"/>
                        <a:pt x="55245" y="53340"/>
                      </a:cubicBezTo>
                      <a:cubicBezTo>
                        <a:pt x="38100" y="68580"/>
                        <a:pt x="21908" y="81915"/>
                        <a:pt x="4763" y="971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892D0CF5-BA51-4A7D-9208-02E2C9D6F14A}"/>
                    </a:ext>
                  </a:extLst>
                </p:cNvPr>
                <p:cNvSpPr/>
                <p:nvPr/>
              </p:nvSpPr>
              <p:spPr>
                <a:xfrm>
                  <a:off x="9194830" y="1767367"/>
                  <a:ext cx="97154" cy="81385"/>
                </a:xfrm>
                <a:custGeom>
                  <a:avLst/>
                  <a:gdLst>
                    <a:gd name="connsiteX0" fmla="*/ 97155 w 97154"/>
                    <a:gd name="connsiteY0" fmla="*/ 2858 h 81385"/>
                    <a:gd name="connsiteX1" fmla="*/ 56197 w 97154"/>
                    <a:gd name="connsiteY1" fmla="*/ 72390 h 81385"/>
                    <a:gd name="connsiteX2" fmla="*/ 40958 w 97154"/>
                    <a:gd name="connsiteY2" fmla="*/ 80963 h 81385"/>
                    <a:gd name="connsiteX3" fmla="*/ 0 w 97154"/>
                    <a:gd name="connsiteY3" fmla="*/ 80963 h 81385"/>
                    <a:gd name="connsiteX4" fmla="*/ 94297 w 97154"/>
                    <a:gd name="connsiteY4" fmla="*/ 0 h 81385"/>
                    <a:gd name="connsiteX5" fmla="*/ 97155 w 97154"/>
                    <a:gd name="connsiteY5" fmla="*/ 2858 h 8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54" h="81385">
                      <a:moveTo>
                        <a:pt x="97155" y="2858"/>
                      </a:moveTo>
                      <a:cubicBezTo>
                        <a:pt x="83820" y="25717"/>
                        <a:pt x="70485" y="49530"/>
                        <a:pt x="56197" y="72390"/>
                      </a:cubicBezTo>
                      <a:cubicBezTo>
                        <a:pt x="53340" y="77153"/>
                        <a:pt x="46672" y="80963"/>
                        <a:pt x="40958" y="80963"/>
                      </a:cubicBezTo>
                      <a:cubicBezTo>
                        <a:pt x="29528" y="81915"/>
                        <a:pt x="17145" y="80963"/>
                        <a:pt x="0" y="80963"/>
                      </a:cubicBezTo>
                      <a:cubicBezTo>
                        <a:pt x="33338" y="52388"/>
                        <a:pt x="63817" y="26670"/>
                        <a:pt x="94297" y="0"/>
                      </a:cubicBezTo>
                      <a:cubicBezTo>
                        <a:pt x="95250" y="1905"/>
                        <a:pt x="96203" y="1905"/>
                        <a:pt x="97155" y="285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6FAC3A5A-0DCE-43CF-A55C-7A45E8B6A077}"/>
                  </a:ext>
                </a:extLst>
              </p:cNvPr>
              <p:cNvGrpSpPr/>
              <p:nvPr/>
            </p:nvGrpSpPr>
            <p:grpSpPr>
              <a:xfrm>
                <a:off x="7175530" y="1539720"/>
                <a:ext cx="4470082" cy="2745890"/>
                <a:chOff x="7175530" y="1539720"/>
                <a:chExt cx="4470082" cy="2745890"/>
              </a:xfrm>
              <a:grpFill/>
            </p:grpSpPr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id="{0BBAE318-31A3-44C9-A7F2-2D08B54E884C}"/>
                    </a:ext>
                  </a:extLst>
                </p:cNvPr>
                <p:cNvSpPr/>
                <p:nvPr/>
              </p:nvSpPr>
              <p:spPr>
                <a:xfrm>
                  <a:off x="7552719" y="1774351"/>
                  <a:ext cx="4027144" cy="2511259"/>
                </a:xfrm>
                <a:custGeom>
                  <a:avLst/>
                  <a:gdLst>
                    <a:gd name="connsiteX0" fmla="*/ 546735 w 4027144"/>
                    <a:gd name="connsiteY0" fmla="*/ 1457961 h 2511259"/>
                    <a:gd name="connsiteX1" fmla="*/ 624840 w 4027144"/>
                    <a:gd name="connsiteY1" fmla="*/ 1482726 h 2511259"/>
                    <a:gd name="connsiteX2" fmla="*/ 715328 w 4027144"/>
                    <a:gd name="connsiteY2" fmla="*/ 1477011 h 2511259"/>
                    <a:gd name="connsiteX3" fmla="*/ 869632 w 4027144"/>
                    <a:gd name="connsiteY3" fmla="*/ 1473201 h 2511259"/>
                    <a:gd name="connsiteX4" fmla="*/ 771525 w 4027144"/>
                    <a:gd name="connsiteY4" fmla="*/ 1433196 h 2511259"/>
                    <a:gd name="connsiteX5" fmla="*/ 496253 w 4027144"/>
                    <a:gd name="connsiteY5" fmla="*/ 1324611 h 2511259"/>
                    <a:gd name="connsiteX6" fmla="*/ 205740 w 4027144"/>
                    <a:gd name="connsiteY6" fmla="*/ 1123633 h 2511259"/>
                    <a:gd name="connsiteX7" fmla="*/ 4763 w 4027144"/>
                    <a:gd name="connsiteY7" fmla="*/ 691198 h 2511259"/>
                    <a:gd name="connsiteX8" fmla="*/ 0 w 4027144"/>
                    <a:gd name="connsiteY8" fmla="*/ 608331 h 2511259"/>
                    <a:gd name="connsiteX9" fmla="*/ 3810 w 4027144"/>
                    <a:gd name="connsiteY9" fmla="*/ 573089 h 2511259"/>
                    <a:gd name="connsiteX10" fmla="*/ 266700 w 4027144"/>
                    <a:gd name="connsiteY10" fmla="*/ 1158876 h 2511259"/>
                    <a:gd name="connsiteX11" fmla="*/ 385763 w 4027144"/>
                    <a:gd name="connsiteY11" fmla="*/ 1036956 h 2511259"/>
                    <a:gd name="connsiteX12" fmla="*/ 383858 w 4027144"/>
                    <a:gd name="connsiteY12" fmla="*/ 1035051 h 2511259"/>
                    <a:gd name="connsiteX13" fmla="*/ 298133 w 4027144"/>
                    <a:gd name="connsiteY13" fmla="*/ 1106489 h 2511259"/>
                    <a:gd name="connsiteX14" fmla="*/ 277178 w 4027144"/>
                    <a:gd name="connsiteY14" fmla="*/ 1124586 h 2511259"/>
                    <a:gd name="connsiteX15" fmla="*/ 250508 w 4027144"/>
                    <a:gd name="connsiteY15" fmla="*/ 1117918 h 2511259"/>
                    <a:gd name="connsiteX16" fmla="*/ 270510 w 4027144"/>
                    <a:gd name="connsiteY16" fmla="*/ 1043623 h 2511259"/>
                    <a:gd name="connsiteX17" fmla="*/ 515303 w 4027144"/>
                    <a:gd name="connsiteY17" fmla="*/ 904558 h 2511259"/>
                    <a:gd name="connsiteX18" fmla="*/ 547688 w 4027144"/>
                    <a:gd name="connsiteY18" fmla="*/ 877889 h 2511259"/>
                    <a:gd name="connsiteX19" fmla="*/ 606743 w 4027144"/>
                    <a:gd name="connsiteY19" fmla="*/ 797878 h 2511259"/>
                    <a:gd name="connsiteX20" fmla="*/ 674370 w 4027144"/>
                    <a:gd name="connsiteY20" fmla="*/ 813118 h 2511259"/>
                    <a:gd name="connsiteX21" fmla="*/ 593408 w 4027144"/>
                    <a:gd name="connsiteY21" fmla="*/ 855028 h 2511259"/>
                    <a:gd name="connsiteX22" fmla="*/ 551498 w 4027144"/>
                    <a:gd name="connsiteY22" fmla="*/ 937896 h 2511259"/>
                    <a:gd name="connsiteX23" fmla="*/ 606743 w 4027144"/>
                    <a:gd name="connsiteY23" fmla="*/ 1009333 h 2511259"/>
                    <a:gd name="connsiteX24" fmla="*/ 683895 w 4027144"/>
                    <a:gd name="connsiteY24" fmla="*/ 832168 h 2511259"/>
                    <a:gd name="connsiteX25" fmla="*/ 767715 w 4027144"/>
                    <a:gd name="connsiteY25" fmla="*/ 755016 h 2511259"/>
                    <a:gd name="connsiteX26" fmla="*/ 822008 w 4027144"/>
                    <a:gd name="connsiteY26" fmla="*/ 747396 h 2511259"/>
                    <a:gd name="connsiteX27" fmla="*/ 851535 w 4027144"/>
                    <a:gd name="connsiteY27" fmla="*/ 824548 h 2511259"/>
                    <a:gd name="connsiteX28" fmla="*/ 648653 w 4027144"/>
                    <a:gd name="connsiteY28" fmla="*/ 1029336 h 2511259"/>
                    <a:gd name="connsiteX29" fmla="*/ 622935 w 4027144"/>
                    <a:gd name="connsiteY29" fmla="*/ 1032193 h 2511259"/>
                    <a:gd name="connsiteX30" fmla="*/ 641033 w 4027144"/>
                    <a:gd name="connsiteY30" fmla="*/ 1091248 h 2511259"/>
                    <a:gd name="connsiteX31" fmla="*/ 694373 w 4027144"/>
                    <a:gd name="connsiteY31" fmla="*/ 1100773 h 2511259"/>
                    <a:gd name="connsiteX32" fmla="*/ 782955 w 4027144"/>
                    <a:gd name="connsiteY32" fmla="*/ 1022668 h 2511259"/>
                    <a:gd name="connsiteX33" fmla="*/ 984885 w 4027144"/>
                    <a:gd name="connsiteY33" fmla="*/ 724536 h 2511259"/>
                    <a:gd name="connsiteX34" fmla="*/ 1122998 w 4027144"/>
                    <a:gd name="connsiteY34" fmla="*/ 517843 h 2511259"/>
                    <a:gd name="connsiteX35" fmla="*/ 1010603 w 4027144"/>
                    <a:gd name="connsiteY35" fmla="*/ 484506 h 2511259"/>
                    <a:gd name="connsiteX36" fmla="*/ 825818 w 4027144"/>
                    <a:gd name="connsiteY36" fmla="*/ 453073 h 2511259"/>
                    <a:gd name="connsiteX37" fmla="*/ 704850 w 4027144"/>
                    <a:gd name="connsiteY37" fmla="*/ 480696 h 2511259"/>
                    <a:gd name="connsiteX38" fmla="*/ 685800 w 4027144"/>
                    <a:gd name="connsiteY38" fmla="*/ 623571 h 2511259"/>
                    <a:gd name="connsiteX39" fmla="*/ 903923 w 4027144"/>
                    <a:gd name="connsiteY39" fmla="*/ 689293 h 2511259"/>
                    <a:gd name="connsiteX40" fmla="*/ 959168 w 4027144"/>
                    <a:gd name="connsiteY40" fmla="*/ 574993 h 2511259"/>
                    <a:gd name="connsiteX41" fmla="*/ 955357 w 4027144"/>
                    <a:gd name="connsiteY41" fmla="*/ 564516 h 2511259"/>
                    <a:gd name="connsiteX42" fmla="*/ 1011555 w 4027144"/>
                    <a:gd name="connsiteY42" fmla="*/ 596901 h 2511259"/>
                    <a:gd name="connsiteX43" fmla="*/ 996315 w 4027144"/>
                    <a:gd name="connsiteY43" fmla="*/ 661671 h 2511259"/>
                    <a:gd name="connsiteX44" fmla="*/ 890588 w 4027144"/>
                    <a:gd name="connsiteY44" fmla="*/ 717868 h 2511259"/>
                    <a:gd name="connsiteX45" fmla="*/ 681038 w 4027144"/>
                    <a:gd name="connsiteY45" fmla="*/ 641668 h 2511259"/>
                    <a:gd name="connsiteX46" fmla="*/ 738188 w 4027144"/>
                    <a:gd name="connsiteY46" fmla="*/ 433071 h 2511259"/>
                    <a:gd name="connsiteX47" fmla="*/ 875348 w 4027144"/>
                    <a:gd name="connsiteY47" fmla="*/ 422593 h 2511259"/>
                    <a:gd name="connsiteX48" fmla="*/ 1280160 w 4027144"/>
                    <a:gd name="connsiteY48" fmla="*/ 513081 h 2511259"/>
                    <a:gd name="connsiteX49" fmla="*/ 1312545 w 4027144"/>
                    <a:gd name="connsiteY49" fmla="*/ 507366 h 2511259"/>
                    <a:gd name="connsiteX50" fmla="*/ 1338263 w 4027144"/>
                    <a:gd name="connsiteY50" fmla="*/ 493078 h 2511259"/>
                    <a:gd name="connsiteX51" fmla="*/ 1359218 w 4027144"/>
                    <a:gd name="connsiteY51" fmla="*/ 493078 h 2511259"/>
                    <a:gd name="connsiteX52" fmla="*/ 1361123 w 4027144"/>
                    <a:gd name="connsiteY52" fmla="*/ 515938 h 2511259"/>
                    <a:gd name="connsiteX53" fmla="*/ 1355408 w 4027144"/>
                    <a:gd name="connsiteY53" fmla="*/ 528321 h 2511259"/>
                    <a:gd name="connsiteX54" fmla="*/ 1478280 w 4027144"/>
                    <a:gd name="connsiteY54" fmla="*/ 534989 h 2511259"/>
                    <a:gd name="connsiteX55" fmla="*/ 1519238 w 4027144"/>
                    <a:gd name="connsiteY55" fmla="*/ 430213 h 2511259"/>
                    <a:gd name="connsiteX56" fmla="*/ 1512570 w 4027144"/>
                    <a:gd name="connsiteY56" fmla="*/ 421641 h 2511259"/>
                    <a:gd name="connsiteX57" fmla="*/ 1516380 w 4027144"/>
                    <a:gd name="connsiteY57" fmla="*/ 415926 h 2511259"/>
                    <a:gd name="connsiteX58" fmla="*/ 1533525 w 4027144"/>
                    <a:gd name="connsiteY58" fmla="*/ 425451 h 2511259"/>
                    <a:gd name="connsiteX59" fmla="*/ 1511618 w 4027144"/>
                    <a:gd name="connsiteY59" fmla="*/ 561658 h 2511259"/>
                    <a:gd name="connsiteX60" fmla="*/ 1401128 w 4027144"/>
                    <a:gd name="connsiteY60" fmla="*/ 586423 h 2511259"/>
                    <a:gd name="connsiteX61" fmla="*/ 1342073 w 4027144"/>
                    <a:gd name="connsiteY61" fmla="*/ 579756 h 2511259"/>
                    <a:gd name="connsiteX62" fmla="*/ 1303020 w 4027144"/>
                    <a:gd name="connsiteY62" fmla="*/ 592139 h 2511259"/>
                    <a:gd name="connsiteX63" fmla="*/ 1145858 w 4027144"/>
                    <a:gd name="connsiteY63" fmla="*/ 755016 h 2511259"/>
                    <a:gd name="connsiteX64" fmla="*/ 1129665 w 4027144"/>
                    <a:gd name="connsiteY64" fmla="*/ 775971 h 2511259"/>
                    <a:gd name="connsiteX65" fmla="*/ 1133475 w 4027144"/>
                    <a:gd name="connsiteY65" fmla="*/ 779781 h 2511259"/>
                    <a:gd name="connsiteX66" fmla="*/ 1179195 w 4027144"/>
                    <a:gd name="connsiteY66" fmla="*/ 740728 h 2511259"/>
                    <a:gd name="connsiteX67" fmla="*/ 1201103 w 4027144"/>
                    <a:gd name="connsiteY67" fmla="*/ 723583 h 2511259"/>
                    <a:gd name="connsiteX68" fmla="*/ 1231583 w 4027144"/>
                    <a:gd name="connsiteY68" fmla="*/ 737871 h 2511259"/>
                    <a:gd name="connsiteX69" fmla="*/ 1199198 w 4027144"/>
                    <a:gd name="connsiteY69" fmla="*/ 822643 h 2511259"/>
                    <a:gd name="connsiteX70" fmla="*/ 1163955 w 4027144"/>
                    <a:gd name="connsiteY70" fmla="*/ 870268 h 2511259"/>
                    <a:gd name="connsiteX71" fmla="*/ 1151573 w 4027144"/>
                    <a:gd name="connsiteY71" fmla="*/ 909321 h 2511259"/>
                    <a:gd name="connsiteX72" fmla="*/ 1223010 w 4027144"/>
                    <a:gd name="connsiteY72" fmla="*/ 837883 h 2511259"/>
                    <a:gd name="connsiteX73" fmla="*/ 1340168 w 4027144"/>
                    <a:gd name="connsiteY73" fmla="*/ 722631 h 2511259"/>
                    <a:gd name="connsiteX74" fmla="*/ 1402080 w 4027144"/>
                    <a:gd name="connsiteY74" fmla="*/ 735014 h 2511259"/>
                    <a:gd name="connsiteX75" fmla="*/ 1463993 w 4027144"/>
                    <a:gd name="connsiteY75" fmla="*/ 780733 h 2511259"/>
                    <a:gd name="connsiteX76" fmla="*/ 1468755 w 4027144"/>
                    <a:gd name="connsiteY76" fmla="*/ 783591 h 2511259"/>
                    <a:gd name="connsiteX77" fmla="*/ 1501140 w 4027144"/>
                    <a:gd name="connsiteY77" fmla="*/ 717868 h 2511259"/>
                    <a:gd name="connsiteX78" fmla="*/ 1515428 w 4027144"/>
                    <a:gd name="connsiteY78" fmla="*/ 770256 h 2511259"/>
                    <a:gd name="connsiteX79" fmla="*/ 1570673 w 4027144"/>
                    <a:gd name="connsiteY79" fmla="*/ 726441 h 2511259"/>
                    <a:gd name="connsiteX80" fmla="*/ 1594485 w 4027144"/>
                    <a:gd name="connsiteY80" fmla="*/ 718821 h 2511259"/>
                    <a:gd name="connsiteX81" fmla="*/ 1605915 w 4027144"/>
                    <a:gd name="connsiteY81" fmla="*/ 742633 h 2511259"/>
                    <a:gd name="connsiteX82" fmla="*/ 1559243 w 4027144"/>
                    <a:gd name="connsiteY82" fmla="*/ 835026 h 2511259"/>
                    <a:gd name="connsiteX83" fmla="*/ 1523048 w 4027144"/>
                    <a:gd name="connsiteY83" fmla="*/ 891223 h 2511259"/>
                    <a:gd name="connsiteX84" fmla="*/ 1521143 w 4027144"/>
                    <a:gd name="connsiteY84" fmla="*/ 908368 h 2511259"/>
                    <a:gd name="connsiteX85" fmla="*/ 1596390 w 4027144"/>
                    <a:gd name="connsiteY85" fmla="*/ 831216 h 2511259"/>
                    <a:gd name="connsiteX86" fmla="*/ 1822133 w 4027144"/>
                    <a:gd name="connsiteY86" fmla="*/ 520701 h 2511259"/>
                    <a:gd name="connsiteX87" fmla="*/ 1867853 w 4027144"/>
                    <a:gd name="connsiteY87" fmla="*/ 493078 h 2511259"/>
                    <a:gd name="connsiteX88" fmla="*/ 1892618 w 4027144"/>
                    <a:gd name="connsiteY88" fmla="*/ 493078 h 2511259"/>
                    <a:gd name="connsiteX89" fmla="*/ 1890713 w 4027144"/>
                    <a:gd name="connsiteY89" fmla="*/ 519748 h 2511259"/>
                    <a:gd name="connsiteX90" fmla="*/ 1829753 w 4027144"/>
                    <a:gd name="connsiteY90" fmla="*/ 597853 h 2511259"/>
                    <a:gd name="connsiteX91" fmla="*/ 1719263 w 4027144"/>
                    <a:gd name="connsiteY91" fmla="*/ 715011 h 2511259"/>
                    <a:gd name="connsiteX92" fmla="*/ 1741170 w 4027144"/>
                    <a:gd name="connsiteY92" fmla="*/ 743586 h 2511259"/>
                    <a:gd name="connsiteX93" fmla="*/ 1709738 w 4027144"/>
                    <a:gd name="connsiteY93" fmla="*/ 800736 h 2511259"/>
                    <a:gd name="connsiteX94" fmla="*/ 1672590 w 4027144"/>
                    <a:gd name="connsiteY94" fmla="*/ 852171 h 2511259"/>
                    <a:gd name="connsiteX95" fmla="*/ 1680210 w 4027144"/>
                    <a:gd name="connsiteY95" fmla="*/ 913131 h 2511259"/>
                    <a:gd name="connsiteX96" fmla="*/ 1686878 w 4027144"/>
                    <a:gd name="connsiteY96" fmla="*/ 915036 h 2511259"/>
                    <a:gd name="connsiteX97" fmla="*/ 1705928 w 4027144"/>
                    <a:gd name="connsiteY97" fmla="*/ 897891 h 2511259"/>
                    <a:gd name="connsiteX98" fmla="*/ 1839278 w 4027144"/>
                    <a:gd name="connsiteY98" fmla="*/ 735966 h 2511259"/>
                    <a:gd name="connsiteX99" fmla="*/ 1876425 w 4027144"/>
                    <a:gd name="connsiteY99" fmla="*/ 682626 h 2511259"/>
                    <a:gd name="connsiteX100" fmla="*/ 1899285 w 4027144"/>
                    <a:gd name="connsiteY100" fmla="*/ 675958 h 2511259"/>
                    <a:gd name="connsiteX101" fmla="*/ 1896428 w 4027144"/>
                    <a:gd name="connsiteY101" fmla="*/ 700723 h 2511259"/>
                    <a:gd name="connsiteX102" fmla="*/ 1892618 w 4027144"/>
                    <a:gd name="connsiteY102" fmla="*/ 704533 h 2511259"/>
                    <a:gd name="connsiteX103" fmla="*/ 1862138 w 4027144"/>
                    <a:gd name="connsiteY103" fmla="*/ 758826 h 2511259"/>
                    <a:gd name="connsiteX104" fmla="*/ 1823085 w 4027144"/>
                    <a:gd name="connsiteY104" fmla="*/ 876936 h 2511259"/>
                    <a:gd name="connsiteX105" fmla="*/ 1757363 w 4027144"/>
                    <a:gd name="connsiteY105" fmla="*/ 936943 h 2511259"/>
                    <a:gd name="connsiteX106" fmla="*/ 1707833 w 4027144"/>
                    <a:gd name="connsiteY106" fmla="*/ 925514 h 2511259"/>
                    <a:gd name="connsiteX107" fmla="*/ 1661160 w 4027144"/>
                    <a:gd name="connsiteY107" fmla="*/ 911226 h 2511259"/>
                    <a:gd name="connsiteX108" fmla="*/ 1651635 w 4027144"/>
                    <a:gd name="connsiteY108" fmla="*/ 807403 h 2511259"/>
                    <a:gd name="connsiteX109" fmla="*/ 1604010 w 4027144"/>
                    <a:gd name="connsiteY109" fmla="*/ 895033 h 2511259"/>
                    <a:gd name="connsiteX110" fmla="*/ 1614488 w 4027144"/>
                    <a:gd name="connsiteY110" fmla="*/ 928371 h 2511259"/>
                    <a:gd name="connsiteX111" fmla="*/ 1628775 w 4027144"/>
                    <a:gd name="connsiteY111" fmla="*/ 941706 h 2511259"/>
                    <a:gd name="connsiteX112" fmla="*/ 1580198 w 4027144"/>
                    <a:gd name="connsiteY112" fmla="*/ 889318 h 2511259"/>
                    <a:gd name="connsiteX113" fmla="*/ 1527810 w 4027144"/>
                    <a:gd name="connsiteY113" fmla="*/ 930276 h 2511259"/>
                    <a:gd name="connsiteX114" fmla="*/ 1503045 w 4027144"/>
                    <a:gd name="connsiteY114" fmla="*/ 924561 h 2511259"/>
                    <a:gd name="connsiteX115" fmla="*/ 1504950 w 4027144"/>
                    <a:gd name="connsiteY115" fmla="*/ 850266 h 2511259"/>
                    <a:gd name="connsiteX116" fmla="*/ 1564958 w 4027144"/>
                    <a:gd name="connsiteY116" fmla="*/ 764541 h 2511259"/>
                    <a:gd name="connsiteX117" fmla="*/ 1575435 w 4027144"/>
                    <a:gd name="connsiteY117" fmla="*/ 745491 h 2511259"/>
                    <a:gd name="connsiteX118" fmla="*/ 1529715 w 4027144"/>
                    <a:gd name="connsiteY118" fmla="*/ 783591 h 2511259"/>
                    <a:gd name="connsiteX119" fmla="*/ 1460183 w 4027144"/>
                    <a:gd name="connsiteY119" fmla="*/ 849314 h 2511259"/>
                    <a:gd name="connsiteX120" fmla="*/ 1439228 w 4027144"/>
                    <a:gd name="connsiteY120" fmla="*/ 948373 h 2511259"/>
                    <a:gd name="connsiteX121" fmla="*/ 1432560 w 4027144"/>
                    <a:gd name="connsiteY121" fmla="*/ 950278 h 2511259"/>
                    <a:gd name="connsiteX122" fmla="*/ 1400175 w 4027144"/>
                    <a:gd name="connsiteY122" fmla="*/ 892176 h 2511259"/>
                    <a:gd name="connsiteX123" fmla="*/ 1347788 w 4027144"/>
                    <a:gd name="connsiteY123" fmla="*/ 931228 h 2511259"/>
                    <a:gd name="connsiteX124" fmla="*/ 1316355 w 4027144"/>
                    <a:gd name="connsiteY124" fmla="*/ 922656 h 2511259"/>
                    <a:gd name="connsiteX125" fmla="*/ 1310640 w 4027144"/>
                    <a:gd name="connsiteY125" fmla="*/ 879793 h 2511259"/>
                    <a:gd name="connsiteX126" fmla="*/ 1247775 w 4027144"/>
                    <a:gd name="connsiteY126" fmla="*/ 928371 h 2511259"/>
                    <a:gd name="connsiteX127" fmla="*/ 1206818 w 4027144"/>
                    <a:gd name="connsiteY127" fmla="*/ 910273 h 2511259"/>
                    <a:gd name="connsiteX128" fmla="*/ 1205865 w 4027144"/>
                    <a:gd name="connsiteY128" fmla="*/ 892176 h 2511259"/>
                    <a:gd name="connsiteX129" fmla="*/ 1147763 w 4027144"/>
                    <a:gd name="connsiteY129" fmla="*/ 938848 h 2511259"/>
                    <a:gd name="connsiteX130" fmla="*/ 1131570 w 4027144"/>
                    <a:gd name="connsiteY130" fmla="*/ 862648 h 2511259"/>
                    <a:gd name="connsiteX131" fmla="*/ 1183005 w 4027144"/>
                    <a:gd name="connsiteY131" fmla="*/ 778828 h 2511259"/>
                    <a:gd name="connsiteX132" fmla="*/ 1200150 w 4027144"/>
                    <a:gd name="connsiteY132" fmla="*/ 751206 h 2511259"/>
                    <a:gd name="connsiteX133" fmla="*/ 1044893 w 4027144"/>
                    <a:gd name="connsiteY133" fmla="*/ 941706 h 2511259"/>
                    <a:gd name="connsiteX134" fmla="*/ 1038225 w 4027144"/>
                    <a:gd name="connsiteY134" fmla="*/ 940753 h 2511259"/>
                    <a:gd name="connsiteX135" fmla="*/ 1037273 w 4027144"/>
                    <a:gd name="connsiteY135" fmla="*/ 894081 h 2511259"/>
                    <a:gd name="connsiteX136" fmla="*/ 1122045 w 4027144"/>
                    <a:gd name="connsiteY136" fmla="*/ 727393 h 2511259"/>
                    <a:gd name="connsiteX137" fmla="*/ 1247775 w 4027144"/>
                    <a:gd name="connsiteY137" fmla="*/ 558801 h 2511259"/>
                    <a:gd name="connsiteX138" fmla="*/ 1194435 w 4027144"/>
                    <a:gd name="connsiteY138" fmla="*/ 544514 h 2511259"/>
                    <a:gd name="connsiteX139" fmla="*/ 1178243 w 4027144"/>
                    <a:gd name="connsiteY139" fmla="*/ 552133 h 2511259"/>
                    <a:gd name="connsiteX140" fmla="*/ 1023938 w 4027144"/>
                    <a:gd name="connsiteY140" fmla="*/ 763589 h 2511259"/>
                    <a:gd name="connsiteX141" fmla="*/ 861060 w 4027144"/>
                    <a:gd name="connsiteY141" fmla="*/ 990283 h 2511259"/>
                    <a:gd name="connsiteX142" fmla="*/ 717233 w 4027144"/>
                    <a:gd name="connsiteY142" fmla="*/ 1116014 h 2511259"/>
                    <a:gd name="connsiteX143" fmla="*/ 676275 w 4027144"/>
                    <a:gd name="connsiteY143" fmla="*/ 1129348 h 2511259"/>
                    <a:gd name="connsiteX144" fmla="*/ 620078 w 4027144"/>
                    <a:gd name="connsiteY144" fmla="*/ 1095058 h 2511259"/>
                    <a:gd name="connsiteX145" fmla="*/ 605790 w 4027144"/>
                    <a:gd name="connsiteY145" fmla="*/ 1032193 h 2511259"/>
                    <a:gd name="connsiteX146" fmla="*/ 528638 w 4027144"/>
                    <a:gd name="connsiteY146" fmla="*/ 937896 h 2511259"/>
                    <a:gd name="connsiteX147" fmla="*/ 509588 w 4027144"/>
                    <a:gd name="connsiteY147" fmla="*/ 972186 h 2511259"/>
                    <a:gd name="connsiteX148" fmla="*/ 429578 w 4027144"/>
                    <a:gd name="connsiteY148" fmla="*/ 1092201 h 2511259"/>
                    <a:gd name="connsiteX149" fmla="*/ 283845 w 4027144"/>
                    <a:gd name="connsiteY149" fmla="*/ 1166496 h 2511259"/>
                    <a:gd name="connsiteX150" fmla="*/ 281940 w 4027144"/>
                    <a:gd name="connsiteY150" fmla="*/ 1173164 h 2511259"/>
                    <a:gd name="connsiteX151" fmla="*/ 420053 w 4027144"/>
                    <a:gd name="connsiteY151" fmla="*/ 1260793 h 2511259"/>
                    <a:gd name="connsiteX152" fmla="*/ 721995 w 4027144"/>
                    <a:gd name="connsiteY152" fmla="*/ 1381761 h 2511259"/>
                    <a:gd name="connsiteX153" fmla="*/ 1115378 w 4027144"/>
                    <a:gd name="connsiteY153" fmla="*/ 1556068 h 2511259"/>
                    <a:gd name="connsiteX154" fmla="*/ 1190625 w 4027144"/>
                    <a:gd name="connsiteY154" fmla="*/ 1605598 h 2511259"/>
                    <a:gd name="connsiteX155" fmla="*/ 1400175 w 4027144"/>
                    <a:gd name="connsiteY155" fmla="*/ 1602741 h 2511259"/>
                    <a:gd name="connsiteX156" fmla="*/ 1603058 w 4027144"/>
                    <a:gd name="connsiteY156" fmla="*/ 1413193 h 2511259"/>
                    <a:gd name="connsiteX157" fmla="*/ 1867853 w 4027144"/>
                    <a:gd name="connsiteY157" fmla="*/ 1500823 h 2511259"/>
                    <a:gd name="connsiteX158" fmla="*/ 1846898 w 4027144"/>
                    <a:gd name="connsiteY158" fmla="*/ 1389381 h 2511259"/>
                    <a:gd name="connsiteX159" fmla="*/ 1860233 w 4027144"/>
                    <a:gd name="connsiteY159" fmla="*/ 1244601 h 2511259"/>
                    <a:gd name="connsiteX160" fmla="*/ 1998345 w 4027144"/>
                    <a:gd name="connsiteY160" fmla="*/ 1198881 h 2511259"/>
                    <a:gd name="connsiteX161" fmla="*/ 1980248 w 4027144"/>
                    <a:gd name="connsiteY161" fmla="*/ 1243648 h 2511259"/>
                    <a:gd name="connsiteX162" fmla="*/ 1917383 w 4027144"/>
                    <a:gd name="connsiteY162" fmla="*/ 1416051 h 2511259"/>
                    <a:gd name="connsiteX163" fmla="*/ 1911668 w 4027144"/>
                    <a:gd name="connsiteY163" fmla="*/ 1517016 h 2511259"/>
                    <a:gd name="connsiteX164" fmla="*/ 1974533 w 4027144"/>
                    <a:gd name="connsiteY164" fmla="*/ 1458914 h 2511259"/>
                    <a:gd name="connsiteX165" fmla="*/ 2174558 w 4027144"/>
                    <a:gd name="connsiteY165" fmla="*/ 1408431 h 2511259"/>
                    <a:gd name="connsiteX166" fmla="*/ 2334578 w 4027144"/>
                    <a:gd name="connsiteY166" fmla="*/ 1457008 h 2511259"/>
                    <a:gd name="connsiteX167" fmla="*/ 2470785 w 4027144"/>
                    <a:gd name="connsiteY167" fmla="*/ 1632268 h 2511259"/>
                    <a:gd name="connsiteX168" fmla="*/ 2519363 w 4027144"/>
                    <a:gd name="connsiteY168" fmla="*/ 1583691 h 2511259"/>
                    <a:gd name="connsiteX169" fmla="*/ 2658428 w 4027144"/>
                    <a:gd name="connsiteY169" fmla="*/ 1577976 h 2511259"/>
                    <a:gd name="connsiteX170" fmla="*/ 2738438 w 4027144"/>
                    <a:gd name="connsiteY170" fmla="*/ 1646556 h 2511259"/>
                    <a:gd name="connsiteX171" fmla="*/ 2841308 w 4027144"/>
                    <a:gd name="connsiteY171" fmla="*/ 1514158 h 2511259"/>
                    <a:gd name="connsiteX172" fmla="*/ 3003233 w 4027144"/>
                    <a:gd name="connsiteY172" fmla="*/ 1316991 h 2511259"/>
                    <a:gd name="connsiteX173" fmla="*/ 3055620 w 4027144"/>
                    <a:gd name="connsiteY173" fmla="*/ 1217931 h 2511259"/>
                    <a:gd name="connsiteX174" fmla="*/ 3152775 w 4027144"/>
                    <a:gd name="connsiteY174" fmla="*/ 899796 h 2511259"/>
                    <a:gd name="connsiteX175" fmla="*/ 3128010 w 4027144"/>
                    <a:gd name="connsiteY175" fmla="*/ 503556 h 2511259"/>
                    <a:gd name="connsiteX176" fmla="*/ 3000375 w 4027144"/>
                    <a:gd name="connsiteY176" fmla="*/ 337821 h 2511259"/>
                    <a:gd name="connsiteX177" fmla="*/ 2885123 w 4027144"/>
                    <a:gd name="connsiteY177" fmla="*/ 326391 h 2511259"/>
                    <a:gd name="connsiteX178" fmla="*/ 2845118 w 4027144"/>
                    <a:gd name="connsiteY178" fmla="*/ 344488 h 2511259"/>
                    <a:gd name="connsiteX179" fmla="*/ 2855595 w 4027144"/>
                    <a:gd name="connsiteY179" fmla="*/ 408306 h 2511259"/>
                    <a:gd name="connsiteX180" fmla="*/ 2823210 w 4027144"/>
                    <a:gd name="connsiteY180" fmla="*/ 449263 h 2511259"/>
                    <a:gd name="connsiteX181" fmla="*/ 2736533 w 4027144"/>
                    <a:gd name="connsiteY181" fmla="*/ 434023 h 2511259"/>
                    <a:gd name="connsiteX182" fmla="*/ 2735580 w 4027144"/>
                    <a:gd name="connsiteY182" fmla="*/ 341631 h 2511259"/>
                    <a:gd name="connsiteX183" fmla="*/ 2835593 w 4027144"/>
                    <a:gd name="connsiteY183" fmla="*/ 335916 h 2511259"/>
                    <a:gd name="connsiteX184" fmla="*/ 2933700 w 4027144"/>
                    <a:gd name="connsiteY184" fmla="*/ 294958 h 2511259"/>
                    <a:gd name="connsiteX185" fmla="*/ 2931795 w 4027144"/>
                    <a:gd name="connsiteY185" fmla="*/ 292101 h 2511259"/>
                    <a:gd name="connsiteX186" fmla="*/ 2739390 w 4027144"/>
                    <a:gd name="connsiteY186" fmla="*/ 226378 h 2511259"/>
                    <a:gd name="connsiteX187" fmla="*/ 2584133 w 4027144"/>
                    <a:gd name="connsiteY187" fmla="*/ 308293 h 2511259"/>
                    <a:gd name="connsiteX188" fmla="*/ 2652713 w 4027144"/>
                    <a:gd name="connsiteY188" fmla="*/ 374016 h 2511259"/>
                    <a:gd name="connsiteX189" fmla="*/ 2546033 w 4027144"/>
                    <a:gd name="connsiteY189" fmla="*/ 621666 h 2511259"/>
                    <a:gd name="connsiteX190" fmla="*/ 2361248 w 4027144"/>
                    <a:gd name="connsiteY190" fmla="*/ 481648 h 2511259"/>
                    <a:gd name="connsiteX191" fmla="*/ 2500313 w 4027144"/>
                    <a:gd name="connsiteY191" fmla="*/ 305436 h 2511259"/>
                    <a:gd name="connsiteX192" fmla="*/ 2521268 w 4027144"/>
                    <a:gd name="connsiteY192" fmla="*/ 303531 h 2511259"/>
                    <a:gd name="connsiteX193" fmla="*/ 2584133 w 4027144"/>
                    <a:gd name="connsiteY193" fmla="*/ 274003 h 2511259"/>
                    <a:gd name="connsiteX194" fmla="*/ 2687003 w 4027144"/>
                    <a:gd name="connsiteY194" fmla="*/ 205423 h 2511259"/>
                    <a:gd name="connsiteX195" fmla="*/ 2620328 w 4027144"/>
                    <a:gd name="connsiteY195" fmla="*/ 155893 h 2511259"/>
                    <a:gd name="connsiteX196" fmla="*/ 2501265 w 4027144"/>
                    <a:gd name="connsiteY196" fmla="*/ 138748 h 2511259"/>
                    <a:gd name="connsiteX197" fmla="*/ 2512695 w 4027144"/>
                    <a:gd name="connsiteY197" fmla="*/ 21591 h 2511259"/>
                    <a:gd name="connsiteX198" fmla="*/ 2622233 w 4027144"/>
                    <a:gd name="connsiteY198" fmla="*/ 17781 h 2511259"/>
                    <a:gd name="connsiteX199" fmla="*/ 2629853 w 4027144"/>
                    <a:gd name="connsiteY199" fmla="*/ 149226 h 2511259"/>
                    <a:gd name="connsiteX200" fmla="*/ 2723198 w 4027144"/>
                    <a:gd name="connsiteY200" fmla="*/ 196851 h 2511259"/>
                    <a:gd name="connsiteX201" fmla="*/ 2950845 w 4027144"/>
                    <a:gd name="connsiteY201" fmla="*/ 283528 h 2511259"/>
                    <a:gd name="connsiteX202" fmla="*/ 2964180 w 4027144"/>
                    <a:gd name="connsiteY202" fmla="*/ 292101 h 2511259"/>
                    <a:gd name="connsiteX203" fmla="*/ 2947035 w 4027144"/>
                    <a:gd name="connsiteY203" fmla="*/ 237808 h 2511259"/>
                    <a:gd name="connsiteX204" fmla="*/ 2944178 w 4027144"/>
                    <a:gd name="connsiteY204" fmla="*/ 175896 h 2511259"/>
                    <a:gd name="connsiteX205" fmla="*/ 3006090 w 4027144"/>
                    <a:gd name="connsiteY205" fmla="*/ 158751 h 2511259"/>
                    <a:gd name="connsiteX206" fmla="*/ 3038475 w 4027144"/>
                    <a:gd name="connsiteY206" fmla="*/ 211138 h 2511259"/>
                    <a:gd name="connsiteX207" fmla="*/ 2991803 w 4027144"/>
                    <a:gd name="connsiteY207" fmla="*/ 256858 h 2511259"/>
                    <a:gd name="connsiteX208" fmla="*/ 2973705 w 4027144"/>
                    <a:gd name="connsiteY208" fmla="*/ 257811 h 2511259"/>
                    <a:gd name="connsiteX209" fmla="*/ 3009900 w 4027144"/>
                    <a:gd name="connsiteY209" fmla="*/ 328296 h 2511259"/>
                    <a:gd name="connsiteX210" fmla="*/ 3214688 w 4027144"/>
                    <a:gd name="connsiteY210" fmla="*/ 710248 h 2511259"/>
                    <a:gd name="connsiteX211" fmla="*/ 3128010 w 4027144"/>
                    <a:gd name="connsiteY211" fmla="*/ 1189356 h 2511259"/>
                    <a:gd name="connsiteX212" fmla="*/ 3127058 w 4027144"/>
                    <a:gd name="connsiteY212" fmla="*/ 1199833 h 2511259"/>
                    <a:gd name="connsiteX213" fmla="*/ 3179445 w 4027144"/>
                    <a:gd name="connsiteY213" fmla="*/ 1156971 h 2511259"/>
                    <a:gd name="connsiteX214" fmla="*/ 3394710 w 4027144"/>
                    <a:gd name="connsiteY214" fmla="*/ 977901 h 2511259"/>
                    <a:gd name="connsiteX215" fmla="*/ 3647123 w 4027144"/>
                    <a:gd name="connsiteY215" fmla="*/ 679768 h 2511259"/>
                    <a:gd name="connsiteX216" fmla="*/ 3651885 w 4027144"/>
                    <a:gd name="connsiteY216" fmla="*/ 670243 h 2511259"/>
                    <a:gd name="connsiteX217" fmla="*/ 3617595 w 4027144"/>
                    <a:gd name="connsiteY217" fmla="*/ 681673 h 2511259"/>
                    <a:gd name="connsiteX218" fmla="*/ 3509963 w 4027144"/>
                    <a:gd name="connsiteY218" fmla="*/ 669291 h 2511259"/>
                    <a:gd name="connsiteX219" fmla="*/ 3305175 w 4027144"/>
                    <a:gd name="connsiteY219" fmla="*/ 523558 h 2511259"/>
                    <a:gd name="connsiteX220" fmla="*/ 3352800 w 4027144"/>
                    <a:gd name="connsiteY220" fmla="*/ 514986 h 2511259"/>
                    <a:gd name="connsiteX221" fmla="*/ 3600450 w 4027144"/>
                    <a:gd name="connsiteY221" fmla="*/ 548323 h 2511259"/>
                    <a:gd name="connsiteX222" fmla="*/ 3648075 w 4027144"/>
                    <a:gd name="connsiteY222" fmla="*/ 582614 h 2511259"/>
                    <a:gd name="connsiteX223" fmla="*/ 3659505 w 4027144"/>
                    <a:gd name="connsiteY223" fmla="*/ 609283 h 2511259"/>
                    <a:gd name="connsiteX224" fmla="*/ 3633788 w 4027144"/>
                    <a:gd name="connsiteY224" fmla="*/ 629286 h 2511259"/>
                    <a:gd name="connsiteX225" fmla="*/ 3503295 w 4027144"/>
                    <a:gd name="connsiteY225" fmla="*/ 589281 h 2511259"/>
                    <a:gd name="connsiteX226" fmla="*/ 3660458 w 4027144"/>
                    <a:gd name="connsiteY226" fmla="*/ 656908 h 2511259"/>
                    <a:gd name="connsiteX227" fmla="*/ 3687128 w 4027144"/>
                    <a:gd name="connsiteY227" fmla="*/ 33021 h 2511259"/>
                    <a:gd name="connsiteX228" fmla="*/ 3694748 w 4027144"/>
                    <a:gd name="connsiteY228" fmla="*/ 31116 h 2511259"/>
                    <a:gd name="connsiteX229" fmla="*/ 3742373 w 4027144"/>
                    <a:gd name="connsiteY229" fmla="*/ 196851 h 2511259"/>
                    <a:gd name="connsiteX230" fmla="*/ 3650933 w 4027144"/>
                    <a:gd name="connsiteY230" fmla="*/ 710248 h 2511259"/>
                    <a:gd name="connsiteX231" fmla="*/ 3421380 w 4027144"/>
                    <a:gd name="connsiteY231" fmla="*/ 989331 h 2511259"/>
                    <a:gd name="connsiteX232" fmla="*/ 3226118 w 4027144"/>
                    <a:gd name="connsiteY232" fmla="*/ 1179831 h 2511259"/>
                    <a:gd name="connsiteX233" fmla="*/ 3257550 w 4027144"/>
                    <a:gd name="connsiteY233" fmla="*/ 1164591 h 2511259"/>
                    <a:gd name="connsiteX234" fmla="*/ 3400425 w 4027144"/>
                    <a:gd name="connsiteY234" fmla="*/ 1114108 h 2511259"/>
                    <a:gd name="connsiteX235" fmla="*/ 3485198 w 4027144"/>
                    <a:gd name="connsiteY235" fmla="*/ 1071246 h 2511259"/>
                    <a:gd name="connsiteX236" fmla="*/ 3488055 w 4027144"/>
                    <a:gd name="connsiteY236" fmla="*/ 1075056 h 2511259"/>
                    <a:gd name="connsiteX237" fmla="*/ 3461385 w 4027144"/>
                    <a:gd name="connsiteY237" fmla="*/ 1094106 h 2511259"/>
                    <a:gd name="connsiteX238" fmla="*/ 3710940 w 4027144"/>
                    <a:gd name="connsiteY238" fmla="*/ 1025526 h 2511259"/>
                    <a:gd name="connsiteX239" fmla="*/ 3734753 w 4027144"/>
                    <a:gd name="connsiteY239" fmla="*/ 927418 h 2511259"/>
                    <a:gd name="connsiteX240" fmla="*/ 3821430 w 4027144"/>
                    <a:gd name="connsiteY240" fmla="*/ 945516 h 2511259"/>
                    <a:gd name="connsiteX241" fmla="*/ 3817620 w 4027144"/>
                    <a:gd name="connsiteY241" fmla="*/ 1031241 h 2511259"/>
                    <a:gd name="connsiteX242" fmla="*/ 3717608 w 4027144"/>
                    <a:gd name="connsiteY242" fmla="*/ 1033146 h 2511259"/>
                    <a:gd name="connsiteX243" fmla="*/ 3616643 w 4027144"/>
                    <a:gd name="connsiteY243" fmla="*/ 1088391 h 2511259"/>
                    <a:gd name="connsiteX244" fmla="*/ 3709988 w 4027144"/>
                    <a:gd name="connsiteY244" fmla="*/ 1100773 h 2511259"/>
                    <a:gd name="connsiteX245" fmla="*/ 3832860 w 4027144"/>
                    <a:gd name="connsiteY245" fmla="*/ 1130301 h 2511259"/>
                    <a:gd name="connsiteX246" fmla="*/ 3856673 w 4027144"/>
                    <a:gd name="connsiteY246" fmla="*/ 1124586 h 2511259"/>
                    <a:gd name="connsiteX247" fmla="*/ 3970020 w 4027144"/>
                    <a:gd name="connsiteY247" fmla="*/ 1100773 h 2511259"/>
                    <a:gd name="connsiteX248" fmla="*/ 4026218 w 4027144"/>
                    <a:gd name="connsiteY248" fmla="*/ 1204596 h 2511259"/>
                    <a:gd name="connsiteX249" fmla="*/ 3945255 w 4027144"/>
                    <a:gd name="connsiteY249" fmla="*/ 1285558 h 2511259"/>
                    <a:gd name="connsiteX250" fmla="*/ 3834765 w 4027144"/>
                    <a:gd name="connsiteY250" fmla="*/ 1165543 h 2511259"/>
                    <a:gd name="connsiteX251" fmla="*/ 3837623 w 4027144"/>
                    <a:gd name="connsiteY251" fmla="*/ 1152208 h 2511259"/>
                    <a:gd name="connsiteX252" fmla="*/ 3383280 w 4027144"/>
                    <a:gd name="connsiteY252" fmla="*/ 1141731 h 2511259"/>
                    <a:gd name="connsiteX253" fmla="*/ 3438525 w 4027144"/>
                    <a:gd name="connsiteY253" fmla="*/ 1166496 h 2511259"/>
                    <a:gd name="connsiteX254" fmla="*/ 3555683 w 4027144"/>
                    <a:gd name="connsiteY254" fmla="*/ 1247458 h 2511259"/>
                    <a:gd name="connsiteX255" fmla="*/ 3590925 w 4027144"/>
                    <a:gd name="connsiteY255" fmla="*/ 1253173 h 2511259"/>
                    <a:gd name="connsiteX256" fmla="*/ 3729038 w 4027144"/>
                    <a:gd name="connsiteY256" fmla="*/ 1278891 h 2511259"/>
                    <a:gd name="connsiteX257" fmla="*/ 3757613 w 4027144"/>
                    <a:gd name="connsiteY257" fmla="*/ 1413193 h 2511259"/>
                    <a:gd name="connsiteX258" fmla="*/ 3641408 w 4027144"/>
                    <a:gd name="connsiteY258" fmla="*/ 1493204 h 2511259"/>
                    <a:gd name="connsiteX259" fmla="*/ 3526155 w 4027144"/>
                    <a:gd name="connsiteY259" fmla="*/ 1417004 h 2511259"/>
                    <a:gd name="connsiteX260" fmla="*/ 3551873 w 4027144"/>
                    <a:gd name="connsiteY260" fmla="*/ 1279843 h 2511259"/>
                    <a:gd name="connsiteX261" fmla="*/ 3566160 w 4027144"/>
                    <a:gd name="connsiteY261" fmla="*/ 1266508 h 2511259"/>
                    <a:gd name="connsiteX262" fmla="*/ 3393758 w 4027144"/>
                    <a:gd name="connsiteY262" fmla="*/ 1166496 h 2511259"/>
                    <a:gd name="connsiteX263" fmla="*/ 3304223 w 4027144"/>
                    <a:gd name="connsiteY263" fmla="*/ 1173164 h 2511259"/>
                    <a:gd name="connsiteX264" fmla="*/ 3165158 w 4027144"/>
                    <a:gd name="connsiteY264" fmla="*/ 1251268 h 2511259"/>
                    <a:gd name="connsiteX265" fmla="*/ 3297555 w 4027144"/>
                    <a:gd name="connsiteY265" fmla="*/ 1295083 h 2511259"/>
                    <a:gd name="connsiteX266" fmla="*/ 3416618 w 4027144"/>
                    <a:gd name="connsiteY266" fmla="*/ 1292226 h 2511259"/>
                    <a:gd name="connsiteX267" fmla="*/ 3424238 w 4027144"/>
                    <a:gd name="connsiteY267" fmla="*/ 1400811 h 2511259"/>
                    <a:gd name="connsiteX268" fmla="*/ 3318510 w 4027144"/>
                    <a:gd name="connsiteY268" fmla="*/ 1421766 h 2511259"/>
                    <a:gd name="connsiteX269" fmla="*/ 3289935 w 4027144"/>
                    <a:gd name="connsiteY269" fmla="*/ 1302704 h 2511259"/>
                    <a:gd name="connsiteX270" fmla="*/ 3159443 w 4027144"/>
                    <a:gd name="connsiteY270" fmla="*/ 1267461 h 2511259"/>
                    <a:gd name="connsiteX271" fmla="*/ 3140393 w 4027144"/>
                    <a:gd name="connsiteY271" fmla="*/ 1274129 h 2511259"/>
                    <a:gd name="connsiteX272" fmla="*/ 3019425 w 4027144"/>
                    <a:gd name="connsiteY272" fmla="*/ 1399858 h 2511259"/>
                    <a:gd name="connsiteX273" fmla="*/ 2873693 w 4027144"/>
                    <a:gd name="connsiteY273" fmla="*/ 1570356 h 2511259"/>
                    <a:gd name="connsiteX274" fmla="*/ 2770823 w 4027144"/>
                    <a:gd name="connsiteY274" fmla="*/ 1691323 h 2511259"/>
                    <a:gd name="connsiteX275" fmla="*/ 2767965 w 4027144"/>
                    <a:gd name="connsiteY275" fmla="*/ 1708468 h 2511259"/>
                    <a:gd name="connsiteX276" fmla="*/ 2784158 w 4027144"/>
                    <a:gd name="connsiteY276" fmla="*/ 2039939 h 2511259"/>
                    <a:gd name="connsiteX277" fmla="*/ 2685098 w 4027144"/>
                    <a:gd name="connsiteY277" fmla="*/ 2330451 h 2511259"/>
                    <a:gd name="connsiteX278" fmla="*/ 2542223 w 4027144"/>
                    <a:gd name="connsiteY278" fmla="*/ 2478089 h 2511259"/>
                    <a:gd name="connsiteX279" fmla="*/ 2414588 w 4027144"/>
                    <a:gd name="connsiteY279" fmla="*/ 2503806 h 2511259"/>
                    <a:gd name="connsiteX280" fmla="*/ 2313623 w 4027144"/>
                    <a:gd name="connsiteY280" fmla="*/ 2431416 h 2511259"/>
                    <a:gd name="connsiteX281" fmla="*/ 2306955 w 4027144"/>
                    <a:gd name="connsiteY281" fmla="*/ 2419986 h 2511259"/>
                    <a:gd name="connsiteX282" fmla="*/ 2305050 w 4027144"/>
                    <a:gd name="connsiteY282" fmla="*/ 2419033 h 2511259"/>
                    <a:gd name="connsiteX283" fmla="*/ 2105978 w 4027144"/>
                    <a:gd name="connsiteY283" fmla="*/ 2510474 h 2511259"/>
                    <a:gd name="connsiteX284" fmla="*/ 1919288 w 4027144"/>
                    <a:gd name="connsiteY284" fmla="*/ 2355216 h 2511259"/>
                    <a:gd name="connsiteX285" fmla="*/ 1727835 w 4027144"/>
                    <a:gd name="connsiteY285" fmla="*/ 2510474 h 2511259"/>
                    <a:gd name="connsiteX286" fmla="*/ 1533525 w 4027144"/>
                    <a:gd name="connsiteY286" fmla="*/ 2419986 h 2511259"/>
                    <a:gd name="connsiteX287" fmla="*/ 1494473 w 4027144"/>
                    <a:gd name="connsiteY287" fmla="*/ 2470468 h 2511259"/>
                    <a:gd name="connsiteX288" fmla="*/ 1332548 w 4027144"/>
                    <a:gd name="connsiteY288" fmla="*/ 2495233 h 2511259"/>
                    <a:gd name="connsiteX289" fmla="*/ 1195388 w 4027144"/>
                    <a:gd name="connsiteY289" fmla="*/ 2394268 h 2511259"/>
                    <a:gd name="connsiteX290" fmla="*/ 1066800 w 4027144"/>
                    <a:gd name="connsiteY290" fmla="*/ 2098993 h 2511259"/>
                    <a:gd name="connsiteX291" fmla="*/ 1051560 w 4027144"/>
                    <a:gd name="connsiteY291" fmla="*/ 1876108 h 2511259"/>
                    <a:gd name="connsiteX292" fmla="*/ 1116330 w 4027144"/>
                    <a:gd name="connsiteY292" fmla="*/ 1677989 h 2511259"/>
                    <a:gd name="connsiteX293" fmla="*/ 1179195 w 4027144"/>
                    <a:gd name="connsiteY293" fmla="*/ 1611314 h 2511259"/>
                    <a:gd name="connsiteX294" fmla="*/ 1043940 w 4027144"/>
                    <a:gd name="connsiteY294" fmla="*/ 1546543 h 2511259"/>
                    <a:gd name="connsiteX295" fmla="*/ 916305 w 4027144"/>
                    <a:gd name="connsiteY295" fmla="*/ 1559879 h 2511259"/>
                    <a:gd name="connsiteX296" fmla="*/ 859155 w 4027144"/>
                    <a:gd name="connsiteY296" fmla="*/ 1610361 h 2511259"/>
                    <a:gd name="connsiteX297" fmla="*/ 897255 w 4027144"/>
                    <a:gd name="connsiteY297" fmla="*/ 1674179 h 2511259"/>
                    <a:gd name="connsiteX298" fmla="*/ 885825 w 4027144"/>
                    <a:gd name="connsiteY298" fmla="*/ 1722756 h 2511259"/>
                    <a:gd name="connsiteX299" fmla="*/ 794385 w 4027144"/>
                    <a:gd name="connsiteY299" fmla="*/ 1760856 h 2511259"/>
                    <a:gd name="connsiteX300" fmla="*/ 734378 w 4027144"/>
                    <a:gd name="connsiteY300" fmla="*/ 1684656 h 2511259"/>
                    <a:gd name="connsiteX301" fmla="*/ 789623 w 4027144"/>
                    <a:gd name="connsiteY301" fmla="*/ 1604646 h 2511259"/>
                    <a:gd name="connsiteX302" fmla="*/ 842010 w 4027144"/>
                    <a:gd name="connsiteY302" fmla="*/ 1603693 h 2511259"/>
                    <a:gd name="connsiteX303" fmla="*/ 860107 w 4027144"/>
                    <a:gd name="connsiteY303" fmla="*/ 1598931 h 2511259"/>
                    <a:gd name="connsiteX304" fmla="*/ 955357 w 4027144"/>
                    <a:gd name="connsiteY304" fmla="*/ 1517016 h 2511259"/>
                    <a:gd name="connsiteX305" fmla="*/ 838200 w 4027144"/>
                    <a:gd name="connsiteY305" fmla="*/ 1498918 h 2511259"/>
                    <a:gd name="connsiteX306" fmla="*/ 822008 w 4027144"/>
                    <a:gd name="connsiteY306" fmla="*/ 1497966 h 2511259"/>
                    <a:gd name="connsiteX307" fmla="*/ 697230 w 4027144"/>
                    <a:gd name="connsiteY307" fmla="*/ 1537971 h 2511259"/>
                    <a:gd name="connsiteX308" fmla="*/ 594360 w 4027144"/>
                    <a:gd name="connsiteY308" fmla="*/ 1677036 h 2511259"/>
                    <a:gd name="connsiteX309" fmla="*/ 654368 w 4027144"/>
                    <a:gd name="connsiteY309" fmla="*/ 1720851 h 2511259"/>
                    <a:gd name="connsiteX310" fmla="*/ 599123 w 4027144"/>
                    <a:gd name="connsiteY310" fmla="*/ 1921829 h 2511259"/>
                    <a:gd name="connsiteX311" fmla="*/ 469583 w 4027144"/>
                    <a:gd name="connsiteY311" fmla="*/ 1887539 h 2511259"/>
                    <a:gd name="connsiteX312" fmla="*/ 448628 w 4027144"/>
                    <a:gd name="connsiteY312" fmla="*/ 1751331 h 2511259"/>
                    <a:gd name="connsiteX313" fmla="*/ 567690 w 4027144"/>
                    <a:gd name="connsiteY313" fmla="*/ 1677989 h 2511259"/>
                    <a:gd name="connsiteX314" fmla="*/ 592455 w 4027144"/>
                    <a:gd name="connsiteY314" fmla="*/ 1663701 h 2511259"/>
                    <a:gd name="connsiteX315" fmla="*/ 683895 w 4027144"/>
                    <a:gd name="connsiteY315" fmla="*/ 1525589 h 2511259"/>
                    <a:gd name="connsiteX316" fmla="*/ 709613 w 4027144"/>
                    <a:gd name="connsiteY316" fmla="*/ 1501776 h 2511259"/>
                    <a:gd name="connsiteX317" fmla="*/ 295275 w 4027144"/>
                    <a:gd name="connsiteY317" fmla="*/ 1680846 h 2511259"/>
                    <a:gd name="connsiteX318" fmla="*/ 300038 w 4027144"/>
                    <a:gd name="connsiteY318" fmla="*/ 1811339 h 2511259"/>
                    <a:gd name="connsiteX319" fmla="*/ 164783 w 4027144"/>
                    <a:gd name="connsiteY319" fmla="*/ 1828483 h 2511259"/>
                    <a:gd name="connsiteX320" fmla="*/ 147638 w 4027144"/>
                    <a:gd name="connsiteY320" fmla="*/ 1688466 h 2511259"/>
                    <a:gd name="connsiteX321" fmla="*/ 267653 w 4027144"/>
                    <a:gd name="connsiteY321" fmla="*/ 1662748 h 2511259"/>
                    <a:gd name="connsiteX322" fmla="*/ 284798 w 4027144"/>
                    <a:gd name="connsiteY322" fmla="*/ 1661796 h 2511259"/>
                    <a:gd name="connsiteX323" fmla="*/ 475298 w 4027144"/>
                    <a:gd name="connsiteY323" fmla="*/ 1538923 h 2511259"/>
                    <a:gd name="connsiteX324" fmla="*/ 359093 w 4027144"/>
                    <a:gd name="connsiteY324" fmla="*/ 1525589 h 2511259"/>
                    <a:gd name="connsiteX325" fmla="*/ 261938 w 4027144"/>
                    <a:gd name="connsiteY325" fmla="*/ 1560831 h 2511259"/>
                    <a:gd name="connsiteX326" fmla="*/ 228600 w 4027144"/>
                    <a:gd name="connsiteY326" fmla="*/ 1483679 h 2511259"/>
                    <a:gd name="connsiteX327" fmla="*/ 300038 w 4027144"/>
                    <a:gd name="connsiteY327" fmla="*/ 1433196 h 2511259"/>
                    <a:gd name="connsiteX328" fmla="*/ 361950 w 4027144"/>
                    <a:gd name="connsiteY328" fmla="*/ 1516064 h 2511259"/>
                    <a:gd name="connsiteX329" fmla="*/ 611505 w 4027144"/>
                    <a:gd name="connsiteY329" fmla="*/ 1489393 h 2511259"/>
                    <a:gd name="connsiteX330" fmla="*/ 546735 w 4027144"/>
                    <a:gd name="connsiteY330" fmla="*/ 1457961 h 2511259"/>
                    <a:gd name="connsiteX331" fmla="*/ 546735 w 4027144"/>
                    <a:gd name="connsiteY331" fmla="*/ 1457961 h 2511259"/>
                    <a:gd name="connsiteX332" fmla="*/ 624840 w 4027144"/>
                    <a:gd name="connsiteY332" fmla="*/ 1016001 h 2511259"/>
                    <a:gd name="connsiteX333" fmla="*/ 667703 w 4027144"/>
                    <a:gd name="connsiteY333" fmla="*/ 1000761 h 2511259"/>
                    <a:gd name="connsiteX334" fmla="*/ 789623 w 4027144"/>
                    <a:gd name="connsiteY334" fmla="*/ 889318 h 2511259"/>
                    <a:gd name="connsiteX335" fmla="*/ 832485 w 4027144"/>
                    <a:gd name="connsiteY335" fmla="*/ 808356 h 2511259"/>
                    <a:gd name="connsiteX336" fmla="*/ 800100 w 4027144"/>
                    <a:gd name="connsiteY336" fmla="*/ 772161 h 2511259"/>
                    <a:gd name="connsiteX337" fmla="*/ 751523 w 4027144"/>
                    <a:gd name="connsiteY337" fmla="*/ 797878 h 2511259"/>
                    <a:gd name="connsiteX338" fmla="*/ 624840 w 4027144"/>
                    <a:gd name="connsiteY338" fmla="*/ 1016001 h 2511259"/>
                    <a:gd name="connsiteX339" fmla="*/ 1380173 w 4027144"/>
                    <a:gd name="connsiteY339" fmla="*/ 747396 h 2511259"/>
                    <a:gd name="connsiteX340" fmla="*/ 1231583 w 4027144"/>
                    <a:gd name="connsiteY340" fmla="*/ 915036 h 2511259"/>
                    <a:gd name="connsiteX341" fmla="*/ 1298258 w 4027144"/>
                    <a:gd name="connsiteY341" fmla="*/ 862648 h 2511259"/>
                    <a:gd name="connsiteX342" fmla="*/ 1325880 w 4027144"/>
                    <a:gd name="connsiteY342" fmla="*/ 836931 h 2511259"/>
                    <a:gd name="connsiteX343" fmla="*/ 1380173 w 4027144"/>
                    <a:gd name="connsiteY343" fmla="*/ 747396 h 2511259"/>
                    <a:gd name="connsiteX344" fmla="*/ 1444943 w 4027144"/>
                    <a:gd name="connsiteY344" fmla="*/ 748348 h 2511259"/>
                    <a:gd name="connsiteX345" fmla="*/ 1330643 w 4027144"/>
                    <a:gd name="connsiteY345" fmla="*/ 915989 h 2511259"/>
                    <a:gd name="connsiteX346" fmla="*/ 1347788 w 4027144"/>
                    <a:gd name="connsiteY346" fmla="*/ 906464 h 2511259"/>
                    <a:gd name="connsiteX347" fmla="*/ 1438275 w 4027144"/>
                    <a:gd name="connsiteY347" fmla="*/ 816928 h 2511259"/>
                    <a:gd name="connsiteX348" fmla="*/ 1444943 w 4027144"/>
                    <a:gd name="connsiteY348" fmla="*/ 748348 h 2511259"/>
                    <a:gd name="connsiteX349" fmla="*/ 1721168 w 4027144"/>
                    <a:gd name="connsiteY349" fmla="*/ 917893 h 2511259"/>
                    <a:gd name="connsiteX350" fmla="*/ 1810703 w 4027144"/>
                    <a:gd name="connsiteY350" fmla="*/ 792164 h 2511259"/>
                    <a:gd name="connsiteX351" fmla="*/ 1721168 w 4027144"/>
                    <a:gd name="connsiteY351" fmla="*/ 917893 h 2511259"/>
                    <a:gd name="connsiteX352" fmla="*/ 1839278 w 4027144"/>
                    <a:gd name="connsiteY352" fmla="*/ 551181 h 2511259"/>
                    <a:gd name="connsiteX353" fmla="*/ 1834515 w 4027144"/>
                    <a:gd name="connsiteY353" fmla="*/ 546418 h 2511259"/>
                    <a:gd name="connsiteX354" fmla="*/ 1745933 w 4027144"/>
                    <a:gd name="connsiteY354" fmla="*/ 645478 h 2511259"/>
                    <a:gd name="connsiteX355" fmla="*/ 1750695 w 4027144"/>
                    <a:gd name="connsiteY355" fmla="*/ 649289 h 2511259"/>
                    <a:gd name="connsiteX356" fmla="*/ 1839278 w 4027144"/>
                    <a:gd name="connsiteY356" fmla="*/ 551181 h 2511259"/>
                    <a:gd name="connsiteX357" fmla="*/ 1213485 w 4027144"/>
                    <a:gd name="connsiteY357" fmla="*/ 650241 h 2511259"/>
                    <a:gd name="connsiteX358" fmla="*/ 1217295 w 4027144"/>
                    <a:gd name="connsiteY358" fmla="*/ 654051 h 2511259"/>
                    <a:gd name="connsiteX359" fmla="*/ 1292543 w 4027144"/>
                    <a:gd name="connsiteY359" fmla="*/ 573089 h 2511259"/>
                    <a:gd name="connsiteX360" fmla="*/ 1286828 w 4027144"/>
                    <a:gd name="connsiteY360" fmla="*/ 567373 h 2511259"/>
                    <a:gd name="connsiteX361" fmla="*/ 1213485 w 4027144"/>
                    <a:gd name="connsiteY361" fmla="*/ 650241 h 251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</a:cxnLst>
                  <a:rect l="l" t="t" r="r" b="b"/>
                  <a:pathLst>
                    <a:path w="4027144" h="2511259">
                      <a:moveTo>
                        <a:pt x="546735" y="1457961"/>
                      </a:moveTo>
                      <a:cubicBezTo>
                        <a:pt x="572453" y="1466533"/>
                        <a:pt x="598170" y="1480821"/>
                        <a:pt x="624840" y="1482726"/>
                      </a:cubicBezTo>
                      <a:cubicBezTo>
                        <a:pt x="654368" y="1485583"/>
                        <a:pt x="684848" y="1477964"/>
                        <a:pt x="715328" y="1477011"/>
                      </a:cubicBezTo>
                      <a:cubicBezTo>
                        <a:pt x="766763" y="1476058"/>
                        <a:pt x="818198" y="1477011"/>
                        <a:pt x="869632" y="1473201"/>
                      </a:cubicBezTo>
                      <a:cubicBezTo>
                        <a:pt x="837248" y="1459866"/>
                        <a:pt x="803910" y="1446531"/>
                        <a:pt x="771525" y="1433196"/>
                      </a:cubicBezTo>
                      <a:cubicBezTo>
                        <a:pt x="680085" y="1397001"/>
                        <a:pt x="586740" y="1363664"/>
                        <a:pt x="496253" y="1324611"/>
                      </a:cubicBezTo>
                      <a:cubicBezTo>
                        <a:pt x="386715" y="1276986"/>
                        <a:pt x="289560" y="1209358"/>
                        <a:pt x="205740" y="1123633"/>
                      </a:cubicBezTo>
                      <a:cubicBezTo>
                        <a:pt x="89535" y="1003618"/>
                        <a:pt x="18098" y="860743"/>
                        <a:pt x="4763" y="691198"/>
                      </a:cubicBezTo>
                      <a:cubicBezTo>
                        <a:pt x="2858" y="663576"/>
                        <a:pt x="953" y="635953"/>
                        <a:pt x="0" y="608331"/>
                      </a:cubicBezTo>
                      <a:cubicBezTo>
                        <a:pt x="0" y="596901"/>
                        <a:pt x="1905" y="584518"/>
                        <a:pt x="3810" y="573089"/>
                      </a:cubicBezTo>
                      <a:cubicBezTo>
                        <a:pt x="3810" y="809308"/>
                        <a:pt x="91440" y="1005523"/>
                        <a:pt x="266700" y="1158876"/>
                      </a:cubicBezTo>
                      <a:cubicBezTo>
                        <a:pt x="306705" y="1117918"/>
                        <a:pt x="346710" y="1077914"/>
                        <a:pt x="385763" y="1036956"/>
                      </a:cubicBezTo>
                      <a:cubicBezTo>
                        <a:pt x="384810" y="1036004"/>
                        <a:pt x="384810" y="1035051"/>
                        <a:pt x="383858" y="1035051"/>
                      </a:cubicBezTo>
                      <a:cubicBezTo>
                        <a:pt x="355283" y="1058864"/>
                        <a:pt x="326708" y="1082676"/>
                        <a:pt x="298133" y="1106489"/>
                      </a:cubicBezTo>
                      <a:cubicBezTo>
                        <a:pt x="291465" y="1112204"/>
                        <a:pt x="284798" y="1118871"/>
                        <a:pt x="277178" y="1124586"/>
                      </a:cubicBezTo>
                      <a:cubicBezTo>
                        <a:pt x="262890" y="1136968"/>
                        <a:pt x="256223" y="1136016"/>
                        <a:pt x="250508" y="1117918"/>
                      </a:cubicBezTo>
                      <a:cubicBezTo>
                        <a:pt x="240983" y="1089343"/>
                        <a:pt x="249555" y="1063626"/>
                        <a:pt x="270510" y="1043623"/>
                      </a:cubicBezTo>
                      <a:cubicBezTo>
                        <a:pt x="340995" y="977901"/>
                        <a:pt x="421958" y="929323"/>
                        <a:pt x="515303" y="904558"/>
                      </a:cubicBezTo>
                      <a:cubicBezTo>
                        <a:pt x="530543" y="900748"/>
                        <a:pt x="541020" y="895986"/>
                        <a:pt x="547688" y="877889"/>
                      </a:cubicBezTo>
                      <a:cubicBezTo>
                        <a:pt x="559118" y="845503"/>
                        <a:pt x="580073" y="818833"/>
                        <a:pt x="606743" y="797878"/>
                      </a:cubicBezTo>
                      <a:cubicBezTo>
                        <a:pt x="635318" y="775971"/>
                        <a:pt x="658178" y="780733"/>
                        <a:pt x="674370" y="813118"/>
                      </a:cubicBezTo>
                      <a:cubicBezTo>
                        <a:pt x="641985" y="816928"/>
                        <a:pt x="615315" y="831216"/>
                        <a:pt x="593408" y="855028"/>
                      </a:cubicBezTo>
                      <a:cubicBezTo>
                        <a:pt x="571500" y="878841"/>
                        <a:pt x="554355" y="905511"/>
                        <a:pt x="551498" y="937896"/>
                      </a:cubicBezTo>
                      <a:cubicBezTo>
                        <a:pt x="547688" y="977901"/>
                        <a:pt x="564833" y="1000761"/>
                        <a:pt x="606743" y="1009333"/>
                      </a:cubicBezTo>
                      <a:cubicBezTo>
                        <a:pt x="615315" y="942658"/>
                        <a:pt x="644843" y="885508"/>
                        <a:pt x="683895" y="832168"/>
                      </a:cubicBezTo>
                      <a:cubicBezTo>
                        <a:pt x="706755" y="800736"/>
                        <a:pt x="733425" y="773114"/>
                        <a:pt x="767715" y="755016"/>
                      </a:cubicBezTo>
                      <a:cubicBezTo>
                        <a:pt x="784860" y="746443"/>
                        <a:pt x="802005" y="739776"/>
                        <a:pt x="822008" y="747396"/>
                      </a:cubicBezTo>
                      <a:cubicBezTo>
                        <a:pt x="850582" y="758826"/>
                        <a:pt x="863918" y="784543"/>
                        <a:pt x="851535" y="824548"/>
                      </a:cubicBezTo>
                      <a:cubicBezTo>
                        <a:pt x="819150" y="927418"/>
                        <a:pt x="756285" y="1000761"/>
                        <a:pt x="648653" y="1029336"/>
                      </a:cubicBezTo>
                      <a:cubicBezTo>
                        <a:pt x="641985" y="1031241"/>
                        <a:pt x="635318" y="1030289"/>
                        <a:pt x="622935" y="1032193"/>
                      </a:cubicBezTo>
                      <a:cubicBezTo>
                        <a:pt x="628650" y="1052196"/>
                        <a:pt x="632460" y="1073151"/>
                        <a:pt x="641033" y="1091248"/>
                      </a:cubicBezTo>
                      <a:cubicBezTo>
                        <a:pt x="650558" y="1111251"/>
                        <a:pt x="677228" y="1113156"/>
                        <a:pt x="694373" y="1100773"/>
                      </a:cubicBezTo>
                      <a:cubicBezTo>
                        <a:pt x="725805" y="1077914"/>
                        <a:pt x="758190" y="1052196"/>
                        <a:pt x="782955" y="1022668"/>
                      </a:cubicBezTo>
                      <a:cubicBezTo>
                        <a:pt x="860107" y="930276"/>
                        <a:pt x="920115" y="825501"/>
                        <a:pt x="984885" y="724536"/>
                      </a:cubicBezTo>
                      <a:cubicBezTo>
                        <a:pt x="1028700" y="655003"/>
                        <a:pt x="1076325" y="587376"/>
                        <a:pt x="1122998" y="517843"/>
                      </a:cubicBezTo>
                      <a:cubicBezTo>
                        <a:pt x="1087755" y="507366"/>
                        <a:pt x="1049655" y="493078"/>
                        <a:pt x="1010603" y="484506"/>
                      </a:cubicBezTo>
                      <a:cubicBezTo>
                        <a:pt x="949643" y="471171"/>
                        <a:pt x="887730" y="459741"/>
                        <a:pt x="825818" y="453073"/>
                      </a:cubicBezTo>
                      <a:cubicBezTo>
                        <a:pt x="783908" y="448311"/>
                        <a:pt x="741045" y="456883"/>
                        <a:pt x="704850" y="480696"/>
                      </a:cubicBezTo>
                      <a:cubicBezTo>
                        <a:pt x="651510" y="514986"/>
                        <a:pt x="644843" y="570231"/>
                        <a:pt x="685800" y="623571"/>
                      </a:cubicBezTo>
                      <a:cubicBezTo>
                        <a:pt x="732473" y="684531"/>
                        <a:pt x="831533" y="714058"/>
                        <a:pt x="903923" y="689293"/>
                      </a:cubicBezTo>
                      <a:cubicBezTo>
                        <a:pt x="957263" y="671196"/>
                        <a:pt x="978218" y="627381"/>
                        <a:pt x="959168" y="574993"/>
                      </a:cubicBezTo>
                      <a:cubicBezTo>
                        <a:pt x="958215" y="571183"/>
                        <a:pt x="956310" y="567373"/>
                        <a:pt x="955357" y="564516"/>
                      </a:cubicBezTo>
                      <a:cubicBezTo>
                        <a:pt x="978218" y="553086"/>
                        <a:pt x="1005840" y="569278"/>
                        <a:pt x="1011555" y="596901"/>
                      </a:cubicBezTo>
                      <a:cubicBezTo>
                        <a:pt x="1016318" y="620714"/>
                        <a:pt x="1010603" y="642621"/>
                        <a:pt x="996315" y="661671"/>
                      </a:cubicBezTo>
                      <a:cubicBezTo>
                        <a:pt x="969645" y="696914"/>
                        <a:pt x="933450" y="714058"/>
                        <a:pt x="890588" y="717868"/>
                      </a:cubicBezTo>
                      <a:cubicBezTo>
                        <a:pt x="808673" y="725489"/>
                        <a:pt x="736283" y="704533"/>
                        <a:pt x="681038" y="641668"/>
                      </a:cubicBezTo>
                      <a:cubicBezTo>
                        <a:pt x="607695" y="558801"/>
                        <a:pt x="637223" y="469266"/>
                        <a:pt x="738188" y="433071"/>
                      </a:cubicBezTo>
                      <a:cubicBezTo>
                        <a:pt x="782003" y="417831"/>
                        <a:pt x="828675" y="417831"/>
                        <a:pt x="875348" y="422593"/>
                      </a:cubicBezTo>
                      <a:cubicBezTo>
                        <a:pt x="1014413" y="435928"/>
                        <a:pt x="1145858" y="479743"/>
                        <a:pt x="1280160" y="513081"/>
                      </a:cubicBezTo>
                      <a:cubicBezTo>
                        <a:pt x="1292543" y="515938"/>
                        <a:pt x="1303020" y="514986"/>
                        <a:pt x="1312545" y="507366"/>
                      </a:cubicBezTo>
                      <a:cubicBezTo>
                        <a:pt x="1320165" y="501651"/>
                        <a:pt x="1328738" y="495936"/>
                        <a:pt x="1338263" y="493078"/>
                      </a:cubicBezTo>
                      <a:cubicBezTo>
                        <a:pt x="1344930" y="491173"/>
                        <a:pt x="1357313" y="490221"/>
                        <a:pt x="1359218" y="493078"/>
                      </a:cubicBezTo>
                      <a:cubicBezTo>
                        <a:pt x="1363028" y="498793"/>
                        <a:pt x="1362075" y="508318"/>
                        <a:pt x="1361123" y="515938"/>
                      </a:cubicBezTo>
                      <a:cubicBezTo>
                        <a:pt x="1361123" y="519748"/>
                        <a:pt x="1358265" y="522606"/>
                        <a:pt x="1355408" y="528321"/>
                      </a:cubicBezTo>
                      <a:cubicBezTo>
                        <a:pt x="1397318" y="536893"/>
                        <a:pt x="1437323" y="541656"/>
                        <a:pt x="1478280" y="534989"/>
                      </a:cubicBezTo>
                      <a:cubicBezTo>
                        <a:pt x="1540193" y="524511"/>
                        <a:pt x="1556385" y="479743"/>
                        <a:pt x="1519238" y="430213"/>
                      </a:cubicBezTo>
                      <a:cubicBezTo>
                        <a:pt x="1517333" y="427356"/>
                        <a:pt x="1514475" y="424498"/>
                        <a:pt x="1512570" y="421641"/>
                      </a:cubicBezTo>
                      <a:cubicBezTo>
                        <a:pt x="1513523" y="419736"/>
                        <a:pt x="1514475" y="417831"/>
                        <a:pt x="1516380" y="415926"/>
                      </a:cubicBezTo>
                      <a:cubicBezTo>
                        <a:pt x="1522095" y="418783"/>
                        <a:pt x="1529715" y="420688"/>
                        <a:pt x="1533525" y="425451"/>
                      </a:cubicBezTo>
                      <a:cubicBezTo>
                        <a:pt x="1564958" y="462598"/>
                        <a:pt x="1571625" y="526416"/>
                        <a:pt x="1511618" y="561658"/>
                      </a:cubicBezTo>
                      <a:cubicBezTo>
                        <a:pt x="1477328" y="581661"/>
                        <a:pt x="1440180" y="587376"/>
                        <a:pt x="1401128" y="586423"/>
                      </a:cubicBezTo>
                      <a:cubicBezTo>
                        <a:pt x="1381125" y="586423"/>
                        <a:pt x="1362075" y="582614"/>
                        <a:pt x="1342073" y="579756"/>
                      </a:cubicBezTo>
                      <a:cubicBezTo>
                        <a:pt x="1326833" y="577851"/>
                        <a:pt x="1315403" y="578803"/>
                        <a:pt x="1303020" y="592139"/>
                      </a:cubicBezTo>
                      <a:cubicBezTo>
                        <a:pt x="1251585" y="647383"/>
                        <a:pt x="1198245" y="700723"/>
                        <a:pt x="1145858" y="755016"/>
                      </a:cubicBezTo>
                      <a:cubicBezTo>
                        <a:pt x="1140143" y="761683"/>
                        <a:pt x="1135380" y="768351"/>
                        <a:pt x="1129665" y="775971"/>
                      </a:cubicBezTo>
                      <a:cubicBezTo>
                        <a:pt x="1130618" y="776923"/>
                        <a:pt x="1132523" y="778828"/>
                        <a:pt x="1133475" y="779781"/>
                      </a:cubicBezTo>
                      <a:cubicBezTo>
                        <a:pt x="1148715" y="766446"/>
                        <a:pt x="1163955" y="754064"/>
                        <a:pt x="1179195" y="740728"/>
                      </a:cubicBezTo>
                      <a:cubicBezTo>
                        <a:pt x="1185863" y="735014"/>
                        <a:pt x="1193483" y="728346"/>
                        <a:pt x="1201103" y="723583"/>
                      </a:cubicBezTo>
                      <a:cubicBezTo>
                        <a:pt x="1215390" y="713106"/>
                        <a:pt x="1228725" y="719773"/>
                        <a:pt x="1231583" y="737871"/>
                      </a:cubicBezTo>
                      <a:cubicBezTo>
                        <a:pt x="1235393" y="772161"/>
                        <a:pt x="1218248" y="796926"/>
                        <a:pt x="1199198" y="822643"/>
                      </a:cubicBezTo>
                      <a:cubicBezTo>
                        <a:pt x="1187768" y="838836"/>
                        <a:pt x="1174433" y="853123"/>
                        <a:pt x="1163955" y="870268"/>
                      </a:cubicBezTo>
                      <a:cubicBezTo>
                        <a:pt x="1157288" y="881698"/>
                        <a:pt x="1153478" y="895033"/>
                        <a:pt x="1151573" y="909321"/>
                      </a:cubicBezTo>
                      <a:cubicBezTo>
                        <a:pt x="1177290" y="887414"/>
                        <a:pt x="1207770" y="873126"/>
                        <a:pt x="1223010" y="837883"/>
                      </a:cubicBezTo>
                      <a:cubicBezTo>
                        <a:pt x="1245870" y="784543"/>
                        <a:pt x="1280160" y="738823"/>
                        <a:pt x="1340168" y="722631"/>
                      </a:cubicBezTo>
                      <a:cubicBezTo>
                        <a:pt x="1362075" y="716916"/>
                        <a:pt x="1384935" y="714058"/>
                        <a:pt x="1402080" y="735014"/>
                      </a:cubicBezTo>
                      <a:cubicBezTo>
                        <a:pt x="1457325" y="715964"/>
                        <a:pt x="1464945" y="720726"/>
                        <a:pt x="1463993" y="780733"/>
                      </a:cubicBezTo>
                      <a:cubicBezTo>
                        <a:pt x="1465898" y="781686"/>
                        <a:pt x="1467803" y="782639"/>
                        <a:pt x="1468755" y="783591"/>
                      </a:cubicBezTo>
                      <a:cubicBezTo>
                        <a:pt x="1479233" y="762636"/>
                        <a:pt x="1488758" y="741681"/>
                        <a:pt x="1501140" y="717868"/>
                      </a:cubicBezTo>
                      <a:cubicBezTo>
                        <a:pt x="1517333" y="716916"/>
                        <a:pt x="1523048" y="728346"/>
                        <a:pt x="1515428" y="770256"/>
                      </a:cubicBezTo>
                      <a:cubicBezTo>
                        <a:pt x="1535430" y="754064"/>
                        <a:pt x="1552575" y="739776"/>
                        <a:pt x="1570673" y="726441"/>
                      </a:cubicBezTo>
                      <a:cubicBezTo>
                        <a:pt x="1577340" y="721678"/>
                        <a:pt x="1589723" y="715964"/>
                        <a:pt x="1594485" y="718821"/>
                      </a:cubicBezTo>
                      <a:cubicBezTo>
                        <a:pt x="1601153" y="722631"/>
                        <a:pt x="1604963" y="734061"/>
                        <a:pt x="1605915" y="742633"/>
                      </a:cubicBezTo>
                      <a:cubicBezTo>
                        <a:pt x="1607820" y="782639"/>
                        <a:pt x="1580198" y="806451"/>
                        <a:pt x="1559243" y="835026"/>
                      </a:cubicBezTo>
                      <a:cubicBezTo>
                        <a:pt x="1545908" y="853123"/>
                        <a:pt x="1534478" y="872173"/>
                        <a:pt x="1523048" y="891223"/>
                      </a:cubicBezTo>
                      <a:cubicBezTo>
                        <a:pt x="1520190" y="895986"/>
                        <a:pt x="1520190" y="901701"/>
                        <a:pt x="1521143" y="908368"/>
                      </a:cubicBezTo>
                      <a:cubicBezTo>
                        <a:pt x="1549718" y="885508"/>
                        <a:pt x="1581150" y="869316"/>
                        <a:pt x="1596390" y="831216"/>
                      </a:cubicBezTo>
                      <a:cubicBezTo>
                        <a:pt x="1645920" y="709296"/>
                        <a:pt x="1719263" y="604521"/>
                        <a:pt x="1822133" y="520701"/>
                      </a:cubicBezTo>
                      <a:cubicBezTo>
                        <a:pt x="1835468" y="509271"/>
                        <a:pt x="1851660" y="500698"/>
                        <a:pt x="1867853" y="493078"/>
                      </a:cubicBezTo>
                      <a:cubicBezTo>
                        <a:pt x="1874520" y="490221"/>
                        <a:pt x="1884045" y="493078"/>
                        <a:pt x="1892618" y="493078"/>
                      </a:cubicBezTo>
                      <a:cubicBezTo>
                        <a:pt x="1891665" y="501651"/>
                        <a:pt x="1894523" y="513081"/>
                        <a:pt x="1890713" y="519748"/>
                      </a:cubicBezTo>
                      <a:cubicBezTo>
                        <a:pt x="1871663" y="546418"/>
                        <a:pt x="1851660" y="573089"/>
                        <a:pt x="1829753" y="597853"/>
                      </a:cubicBezTo>
                      <a:cubicBezTo>
                        <a:pt x="1794510" y="637858"/>
                        <a:pt x="1756410" y="675958"/>
                        <a:pt x="1719263" y="715011"/>
                      </a:cubicBezTo>
                      <a:cubicBezTo>
                        <a:pt x="1738313" y="715011"/>
                        <a:pt x="1743075" y="726441"/>
                        <a:pt x="1741170" y="743586"/>
                      </a:cubicBezTo>
                      <a:cubicBezTo>
                        <a:pt x="1739265" y="768351"/>
                        <a:pt x="1726883" y="785496"/>
                        <a:pt x="1709738" y="800736"/>
                      </a:cubicBezTo>
                      <a:cubicBezTo>
                        <a:pt x="1694498" y="815023"/>
                        <a:pt x="1671638" y="826453"/>
                        <a:pt x="1672590" y="852171"/>
                      </a:cubicBezTo>
                      <a:cubicBezTo>
                        <a:pt x="1673543" y="873126"/>
                        <a:pt x="1677353" y="893128"/>
                        <a:pt x="1680210" y="913131"/>
                      </a:cubicBezTo>
                      <a:cubicBezTo>
                        <a:pt x="1682115" y="914083"/>
                        <a:pt x="1684973" y="914083"/>
                        <a:pt x="1686878" y="915036"/>
                      </a:cubicBezTo>
                      <a:cubicBezTo>
                        <a:pt x="1693545" y="909321"/>
                        <a:pt x="1702118" y="904558"/>
                        <a:pt x="1705928" y="897891"/>
                      </a:cubicBezTo>
                      <a:cubicBezTo>
                        <a:pt x="1742123" y="836931"/>
                        <a:pt x="1791653" y="787401"/>
                        <a:pt x="1839278" y="735966"/>
                      </a:cubicBezTo>
                      <a:cubicBezTo>
                        <a:pt x="1853565" y="719773"/>
                        <a:pt x="1863090" y="699771"/>
                        <a:pt x="1876425" y="682626"/>
                      </a:cubicBezTo>
                      <a:cubicBezTo>
                        <a:pt x="1880235" y="677864"/>
                        <a:pt x="1891665" y="677864"/>
                        <a:pt x="1899285" y="675958"/>
                      </a:cubicBezTo>
                      <a:cubicBezTo>
                        <a:pt x="1898333" y="684531"/>
                        <a:pt x="1898333" y="692151"/>
                        <a:pt x="1896428" y="700723"/>
                      </a:cubicBezTo>
                      <a:cubicBezTo>
                        <a:pt x="1896428" y="702628"/>
                        <a:pt x="1893570" y="703581"/>
                        <a:pt x="1892618" y="704533"/>
                      </a:cubicBezTo>
                      <a:cubicBezTo>
                        <a:pt x="1874520" y="717868"/>
                        <a:pt x="1867853" y="737871"/>
                        <a:pt x="1862138" y="758826"/>
                      </a:cubicBezTo>
                      <a:cubicBezTo>
                        <a:pt x="1849755" y="798831"/>
                        <a:pt x="1838325" y="837883"/>
                        <a:pt x="1823085" y="876936"/>
                      </a:cubicBezTo>
                      <a:cubicBezTo>
                        <a:pt x="1811655" y="906464"/>
                        <a:pt x="1791653" y="930276"/>
                        <a:pt x="1757363" y="936943"/>
                      </a:cubicBezTo>
                      <a:cubicBezTo>
                        <a:pt x="1738313" y="940753"/>
                        <a:pt x="1722120" y="936943"/>
                        <a:pt x="1707833" y="925514"/>
                      </a:cubicBezTo>
                      <a:cubicBezTo>
                        <a:pt x="1679258" y="941706"/>
                        <a:pt x="1674495" y="940753"/>
                        <a:pt x="1661160" y="911226"/>
                      </a:cubicBezTo>
                      <a:cubicBezTo>
                        <a:pt x="1645920" y="878841"/>
                        <a:pt x="1637348" y="844551"/>
                        <a:pt x="1651635" y="807403"/>
                      </a:cubicBezTo>
                      <a:cubicBezTo>
                        <a:pt x="1623060" y="831216"/>
                        <a:pt x="1608773" y="860743"/>
                        <a:pt x="1604010" y="895033"/>
                      </a:cubicBezTo>
                      <a:cubicBezTo>
                        <a:pt x="1602105" y="905511"/>
                        <a:pt x="1609725" y="917893"/>
                        <a:pt x="1614488" y="928371"/>
                      </a:cubicBezTo>
                      <a:cubicBezTo>
                        <a:pt x="1616393" y="933133"/>
                        <a:pt x="1622108" y="935991"/>
                        <a:pt x="1628775" y="941706"/>
                      </a:cubicBezTo>
                      <a:cubicBezTo>
                        <a:pt x="1595438" y="938848"/>
                        <a:pt x="1579245" y="922656"/>
                        <a:pt x="1580198" y="889318"/>
                      </a:cubicBezTo>
                      <a:cubicBezTo>
                        <a:pt x="1560195" y="904558"/>
                        <a:pt x="1544003" y="916941"/>
                        <a:pt x="1527810" y="930276"/>
                      </a:cubicBezTo>
                      <a:cubicBezTo>
                        <a:pt x="1516380" y="939801"/>
                        <a:pt x="1509713" y="935991"/>
                        <a:pt x="1503045" y="924561"/>
                      </a:cubicBezTo>
                      <a:cubicBezTo>
                        <a:pt x="1489710" y="899796"/>
                        <a:pt x="1491615" y="874078"/>
                        <a:pt x="1504950" y="850266"/>
                      </a:cubicBezTo>
                      <a:cubicBezTo>
                        <a:pt x="1523048" y="820739"/>
                        <a:pt x="1544955" y="793116"/>
                        <a:pt x="1564958" y="764541"/>
                      </a:cubicBezTo>
                      <a:cubicBezTo>
                        <a:pt x="1568768" y="758826"/>
                        <a:pt x="1573530" y="753111"/>
                        <a:pt x="1575435" y="745491"/>
                      </a:cubicBezTo>
                      <a:cubicBezTo>
                        <a:pt x="1560195" y="757873"/>
                        <a:pt x="1544003" y="770256"/>
                        <a:pt x="1529715" y="783591"/>
                      </a:cubicBezTo>
                      <a:cubicBezTo>
                        <a:pt x="1505903" y="804546"/>
                        <a:pt x="1482090" y="825501"/>
                        <a:pt x="1460183" y="849314"/>
                      </a:cubicBezTo>
                      <a:cubicBezTo>
                        <a:pt x="1434465" y="876936"/>
                        <a:pt x="1422083" y="909321"/>
                        <a:pt x="1439228" y="948373"/>
                      </a:cubicBezTo>
                      <a:cubicBezTo>
                        <a:pt x="1437323" y="949326"/>
                        <a:pt x="1434465" y="949326"/>
                        <a:pt x="1432560" y="950278"/>
                      </a:cubicBezTo>
                      <a:cubicBezTo>
                        <a:pt x="1422083" y="931228"/>
                        <a:pt x="1410653" y="912178"/>
                        <a:pt x="1400175" y="892176"/>
                      </a:cubicBezTo>
                      <a:cubicBezTo>
                        <a:pt x="1383983" y="903606"/>
                        <a:pt x="1365885" y="917893"/>
                        <a:pt x="1347788" y="931228"/>
                      </a:cubicBezTo>
                      <a:cubicBezTo>
                        <a:pt x="1332548" y="941706"/>
                        <a:pt x="1322070" y="939801"/>
                        <a:pt x="1316355" y="922656"/>
                      </a:cubicBezTo>
                      <a:cubicBezTo>
                        <a:pt x="1311593" y="909321"/>
                        <a:pt x="1312545" y="894081"/>
                        <a:pt x="1310640" y="879793"/>
                      </a:cubicBezTo>
                      <a:cubicBezTo>
                        <a:pt x="1290638" y="895033"/>
                        <a:pt x="1269683" y="912178"/>
                        <a:pt x="1247775" y="928371"/>
                      </a:cubicBezTo>
                      <a:cubicBezTo>
                        <a:pt x="1226820" y="944564"/>
                        <a:pt x="1210628" y="936943"/>
                        <a:pt x="1206818" y="910273"/>
                      </a:cubicBezTo>
                      <a:cubicBezTo>
                        <a:pt x="1205865" y="905511"/>
                        <a:pt x="1205865" y="899796"/>
                        <a:pt x="1205865" y="892176"/>
                      </a:cubicBezTo>
                      <a:cubicBezTo>
                        <a:pt x="1185863" y="908368"/>
                        <a:pt x="1166813" y="923608"/>
                        <a:pt x="1147763" y="938848"/>
                      </a:cubicBezTo>
                      <a:cubicBezTo>
                        <a:pt x="1125855" y="915989"/>
                        <a:pt x="1118235" y="889318"/>
                        <a:pt x="1131570" y="862648"/>
                      </a:cubicBezTo>
                      <a:cubicBezTo>
                        <a:pt x="1145858" y="833121"/>
                        <a:pt x="1164908" y="806451"/>
                        <a:pt x="1183005" y="778828"/>
                      </a:cubicBezTo>
                      <a:cubicBezTo>
                        <a:pt x="1188720" y="769303"/>
                        <a:pt x="1195388" y="761683"/>
                        <a:pt x="1200150" y="751206"/>
                      </a:cubicBezTo>
                      <a:cubicBezTo>
                        <a:pt x="1134428" y="803593"/>
                        <a:pt x="1067753" y="854076"/>
                        <a:pt x="1044893" y="941706"/>
                      </a:cubicBezTo>
                      <a:cubicBezTo>
                        <a:pt x="1042988" y="941706"/>
                        <a:pt x="1040130" y="940753"/>
                        <a:pt x="1038225" y="940753"/>
                      </a:cubicBezTo>
                      <a:cubicBezTo>
                        <a:pt x="1038225" y="925514"/>
                        <a:pt x="1034415" y="908368"/>
                        <a:pt x="1037273" y="894081"/>
                      </a:cubicBezTo>
                      <a:cubicBezTo>
                        <a:pt x="1052513" y="832168"/>
                        <a:pt x="1085850" y="778828"/>
                        <a:pt x="1122045" y="727393"/>
                      </a:cubicBezTo>
                      <a:cubicBezTo>
                        <a:pt x="1162050" y="670243"/>
                        <a:pt x="1205865" y="615951"/>
                        <a:pt x="1247775" y="558801"/>
                      </a:cubicBezTo>
                      <a:cubicBezTo>
                        <a:pt x="1231583" y="554039"/>
                        <a:pt x="1213485" y="548323"/>
                        <a:pt x="1194435" y="544514"/>
                      </a:cubicBezTo>
                      <a:cubicBezTo>
                        <a:pt x="1189673" y="543561"/>
                        <a:pt x="1182053" y="548323"/>
                        <a:pt x="1178243" y="552133"/>
                      </a:cubicBezTo>
                      <a:cubicBezTo>
                        <a:pt x="1126808" y="622618"/>
                        <a:pt x="1075373" y="692151"/>
                        <a:pt x="1023938" y="763589"/>
                      </a:cubicBezTo>
                      <a:cubicBezTo>
                        <a:pt x="969645" y="838836"/>
                        <a:pt x="918210" y="916941"/>
                        <a:pt x="861060" y="990283"/>
                      </a:cubicBezTo>
                      <a:cubicBezTo>
                        <a:pt x="822008" y="1040766"/>
                        <a:pt x="774383" y="1085533"/>
                        <a:pt x="717233" y="1116014"/>
                      </a:cubicBezTo>
                      <a:cubicBezTo>
                        <a:pt x="704850" y="1122681"/>
                        <a:pt x="690563" y="1127443"/>
                        <a:pt x="676275" y="1129348"/>
                      </a:cubicBezTo>
                      <a:cubicBezTo>
                        <a:pt x="648653" y="1134111"/>
                        <a:pt x="627698" y="1121729"/>
                        <a:pt x="620078" y="1095058"/>
                      </a:cubicBezTo>
                      <a:cubicBezTo>
                        <a:pt x="614363" y="1076008"/>
                        <a:pt x="610553" y="1055054"/>
                        <a:pt x="605790" y="1032193"/>
                      </a:cubicBezTo>
                      <a:cubicBezTo>
                        <a:pt x="558165" y="1021716"/>
                        <a:pt x="529590" y="992189"/>
                        <a:pt x="528638" y="937896"/>
                      </a:cubicBezTo>
                      <a:cubicBezTo>
                        <a:pt x="521970" y="949326"/>
                        <a:pt x="516255" y="961708"/>
                        <a:pt x="509588" y="972186"/>
                      </a:cubicBezTo>
                      <a:cubicBezTo>
                        <a:pt x="482918" y="1012191"/>
                        <a:pt x="459105" y="1054101"/>
                        <a:pt x="429578" y="1092201"/>
                      </a:cubicBezTo>
                      <a:cubicBezTo>
                        <a:pt x="393383" y="1137921"/>
                        <a:pt x="346710" y="1168401"/>
                        <a:pt x="283845" y="1166496"/>
                      </a:cubicBezTo>
                      <a:cubicBezTo>
                        <a:pt x="282893" y="1168401"/>
                        <a:pt x="282893" y="1171258"/>
                        <a:pt x="281940" y="1173164"/>
                      </a:cubicBezTo>
                      <a:cubicBezTo>
                        <a:pt x="327660" y="1202691"/>
                        <a:pt x="372428" y="1233171"/>
                        <a:pt x="420053" y="1260793"/>
                      </a:cubicBezTo>
                      <a:cubicBezTo>
                        <a:pt x="514350" y="1316039"/>
                        <a:pt x="619125" y="1346518"/>
                        <a:pt x="721995" y="1381761"/>
                      </a:cubicBezTo>
                      <a:cubicBezTo>
                        <a:pt x="858203" y="1429386"/>
                        <a:pt x="991553" y="1481773"/>
                        <a:pt x="1115378" y="1556068"/>
                      </a:cubicBezTo>
                      <a:cubicBezTo>
                        <a:pt x="1141095" y="1571308"/>
                        <a:pt x="1164908" y="1588454"/>
                        <a:pt x="1190625" y="1605598"/>
                      </a:cubicBezTo>
                      <a:cubicBezTo>
                        <a:pt x="1259205" y="1557973"/>
                        <a:pt x="1329690" y="1552258"/>
                        <a:pt x="1400175" y="1602741"/>
                      </a:cubicBezTo>
                      <a:cubicBezTo>
                        <a:pt x="1430655" y="1498918"/>
                        <a:pt x="1499235" y="1437958"/>
                        <a:pt x="1603058" y="1413193"/>
                      </a:cubicBezTo>
                      <a:cubicBezTo>
                        <a:pt x="1707833" y="1388429"/>
                        <a:pt x="1791653" y="1428433"/>
                        <a:pt x="1867853" y="1500823"/>
                      </a:cubicBezTo>
                      <a:cubicBezTo>
                        <a:pt x="1860233" y="1460818"/>
                        <a:pt x="1851660" y="1425576"/>
                        <a:pt x="1846898" y="1389381"/>
                      </a:cubicBezTo>
                      <a:cubicBezTo>
                        <a:pt x="1840230" y="1340804"/>
                        <a:pt x="1844040" y="1291273"/>
                        <a:pt x="1860233" y="1244601"/>
                      </a:cubicBezTo>
                      <a:cubicBezTo>
                        <a:pt x="1879283" y="1189356"/>
                        <a:pt x="1940243" y="1168401"/>
                        <a:pt x="1998345" y="1198881"/>
                      </a:cubicBezTo>
                      <a:cubicBezTo>
                        <a:pt x="1992630" y="1213168"/>
                        <a:pt x="1986915" y="1228408"/>
                        <a:pt x="1980248" y="1243648"/>
                      </a:cubicBezTo>
                      <a:cubicBezTo>
                        <a:pt x="1956435" y="1299846"/>
                        <a:pt x="1925003" y="1354139"/>
                        <a:pt x="1917383" y="1416051"/>
                      </a:cubicBezTo>
                      <a:cubicBezTo>
                        <a:pt x="1913573" y="1448436"/>
                        <a:pt x="1913573" y="1480821"/>
                        <a:pt x="1911668" y="1517016"/>
                      </a:cubicBezTo>
                      <a:cubicBezTo>
                        <a:pt x="1935480" y="1494156"/>
                        <a:pt x="1953578" y="1475106"/>
                        <a:pt x="1974533" y="1458914"/>
                      </a:cubicBezTo>
                      <a:cubicBezTo>
                        <a:pt x="2033588" y="1412241"/>
                        <a:pt x="2101215" y="1398906"/>
                        <a:pt x="2174558" y="1408431"/>
                      </a:cubicBezTo>
                      <a:cubicBezTo>
                        <a:pt x="2230755" y="1415098"/>
                        <a:pt x="2284095" y="1429386"/>
                        <a:pt x="2334578" y="1457008"/>
                      </a:cubicBezTo>
                      <a:cubicBezTo>
                        <a:pt x="2406015" y="1496061"/>
                        <a:pt x="2455545" y="1551306"/>
                        <a:pt x="2470785" y="1632268"/>
                      </a:cubicBezTo>
                      <a:cubicBezTo>
                        <a:pt x="2486978" y="1616076"/>
                        <a:pt x="2501265" y="1597979"/>
                        <a:pt x="2519363" y="1583691"/>
                      </a:cubicBezTo>
                      <a:cubicBezTo>
                        <a:pt x="2563178" y="1548448"/>
                        <a:pt x="2612708" y="1546543"/>
                        <a:pt x="2658428" y="1577976"/>
                      </a:cubicBezTo>
                      <a:cubicBezTo>
                        <a:pt x="2687003" y="1597979"/>
                        <a:pt x="2711768" y="1622743"/>
                        <a:pt x="2738438" y="1646556"/>
                      </a:cubicBezTo>
                      <a:cubicBezTo>
                        <a:pt x="2771775" y="1603693"/>
                        <a:pt x="2806065" y="1558926"/>
                        <a:pt x="2841308" y="1514158"/>
                      </a:cubicBezTo>
                      <a:cubicBezTo>
                        <a:pt x="2894648" y="1447483"/>
                        <a:pt x="2947988" y="1380808"/>
                        <a:pt x="3003233" y="1316991"/>
                      </a:cubicBezTo>
                      <a:cubicBezTo>
                        <a:pt x="3028950" y="1287464"/>
                        <a:pt x="3041333" y="1252221"/>
                        <a:pt x="3055620" y="1217931"/>
                      </a:cubicBezTo>
                      <a:cubicBezTo>
                        <a:pt x="3098483" y="1115061"/>
                        <a:pt x="3132773" y="1009333"/>
                        <a:pt x="3152775" y="899796"/>
                      </a:cubicBezTo>
                      <a:cubicBezTo>
                        <a:pt x="3177540" y="765493"/>
                        <a:pt x="3183255" y="633096"/>
                        <a:pt x="3128010" y="503556"/>
                      </a:cubicBezTo>
                      <a:cubicBezTo>
                        <a:pt x="3100388" y="436881"/>
                        <a:pt x="3057525" y="381636"/>
                        <a:pt x="3000375" y="337821"/>
                      </a:cubicBezTo>
                      <a:cubicBezTo>
                        <a:pt x="2964180" y="310198"/>
                        <a:pt x="2925128" y="316866"/>
                        <a:pt x="2885123" y="326391"/>
                      </a:cubicBezTo>
                      <a:cubicBezTo>
                        <a:pt x="2871788" y="330201"/>
                        <a:pt x="2858453" y="337821"/>
                        <a:pt x="2845118" y="344488"/>
                      </a:cubicBezTo>
                      <a:cubicBezTo>
                        <a:pt x="2856548" y="365443"/>
                        <a:pt x="2867025" y="386398"/>
                        <a:pt x="2855595" y="408306"/>
                      </a:cubicBezTo>
                      <a:cubicBezTo>
                        <a:pt x="2847975" y="423546"/>
                        <a:pt x="2837498" y="439738"/>
                        <a:pt x="2823210" y="449263"/>
                      </a:cubicBezTo>
                      <a:cubicBezTo>
                        <a:pt x="2795588" y="469266"/>
                        <a:pt x="2758440" y="460693"/>
                        <a:pt x="2736533" y="434023"/>
                      </a:cubicBezTo>
                      <a:cubicBezTo>
                        <a:pt x="2710815" y="401638"/>
                        <a:pt x="2709863" y="369253"/>
                        <a:pt x="2735580" y="341631"/>
                      </a:cubicBezTo>
                      <a:cubicBezTo>
                        <a:pt x="2764155" y="311151"/>
                        <a:pt x="2798445" y="309246"/>
                        <a:pt x="2835593" y="335916"/>
                      </a:cubicBezTo>
                      <a:cubicBezTo>
                        <a:pt x="2868930" y="321628"/>
                        <a:pt x="2901315" y="308293"/>
                        <a:pt x="2933700" y="294958"/>
                      </a:cubicBezTo>
                      <a:cubicBezTo>
                        <a:pt x="2934653" y="295911"/>
                        <a:pt x="2933700" y="294006"/>
                        <a:pt x="2931795" y="292101"/>
                      </a:cubicBezTo>
                      <a:cubicBezTo>
                        <a:pt x="2871788" y="256858"/>
                        <a:pt x="2810828" y="229236"/>
                        <a:pt x="2739390" y="226378"/>
                      </a:cubicBezTo>
                      <a:cubicBezTo>
                        <a:pt x="2673668" y="223521"/>
                        <a:pt x="2609850" y="257811"/>
                        <a:pt x="2584133" y="308293"/>
                      </a:cubicBezTo>
                      <a:cubicBezTo>
                        <a:pt x="2607945" y="330201"/>
                        <a:pt x="2635568" y="348298"/>
                        <a:pt x="2652713" y="374016"/>
                      </a:cubicBezTo>
                      <a:cubicBezTo>
                        <a:pt x="2719388" y="470218"/>
                        <a:pt x="2662238" y="604521"/>
                        <a:pt x="2546033" y="621666"/>
                      </a:cubicBezTo>
                      <a:cubicBezTo>
                        <a:pt x="2454593" y="635001"/>
                        <a:pt x="2374583" y="576898"/>
                        <a:pt x="2361248" y="481648"/>
                      </a:cubicBezTo>
                      <a:cubicBezTo>
                        <a:pt x="2349818" y="399733"/>
                        <a:pt x="2408873" y="315913"/>
                        <a:pt x="2500313" y="305436"/>
                      </a:cubicBezTo>
                      <a:cubicBezTo>
                        <a:pt x="2507933" y="304483"/>
                        <a:pt x="2515553" y="300673"/>
                        <a:pt x="2521268" y="303531"/>
                      </a:cubicBezTo>
                      <a:cubicBezTo>
                        <a:pt x="2552700" y="314961"/>
                        <a:pt x="2567940" y="296863"/>
                        <a:pt x="2584133" y="274003"/>
                      </a:cubicBezTo>
                      <a:cubicBezTo>
                        <a:pt x="2608898" y="238761"/>
                        <a:pt x="2645093" y="218758"/>
                        <a:pt x="2687003" y="205423"/>
                      </a:cubicBezTo>
                      <a:cubicBezTo>
                        <a:pt x="2664143" y="189231"/>
                        <a:pt x="2642235" y="173038"/>
                        <a:pt x="2620328" y="155893"/>
                      </a:cubicBezTo>
                      <a:cubicBezTo>
                        <a:pt x="2576513" y="181611"/>
                        <a:pt x="2528888" y="174943"/>
                        <a:pt x="2501265" y="138748"/>
                      </a:cubicBezTo>
                      <a:cubicBezTo>
                        <a:pt x="2472690" y="101601"/>
                        <a:pt x="2477453" y="55881"/>
                        <a:pt x="2512695" y="21591"/>
                      </a:cubicBezTo>
                      <a:cubicBezTo>
                        <a:pt x="2541270" y="-6032"/>
                        <a:pt x="2590800" y="-6984"/>
                        <a:pt x="2622233" y="17781"/>
                      </a:cubicBezTo>
                      <a:cubicBezTo>
                        <a:pt x="2660333" y="49213"/>
                        <a:pt x="2664143" y="98743"/>
                        <a:pt x="2629853" y="149226"/>
                      </a:cubicBezTo>
                      <a:cubicBezTo>
                        <a:pt x="2655570" y="175896"/>
                        <a:pt x="2687003" y="193993"/>
                        <a:pt x="2723198" y="196851"/>
                      </a:cubicBezTo>
                      <a:cubicBezTo>
                        <a:pt x="2808923" y="201613"/>
                        <a:pt x="2882265" y="235903"/>
                        <a:pt x="2950845" y="283528"/>
                      </a:cubicBezTo>
                      <a:cubicBezTo>
                        <a:pt x="2954655" y="286386"/>
                        <a:pt x="2959418" y="289243"/>
                        <a:pt x="2964180" y="292101"/>
                      </a:cubicBezTo>
                      <a:cubicBezTo>
                        <a:pt x="2965133" y="271146"/>
                        <a:pt x="2966085" y="253048"/>
                        <a:pt x="2947035" y="237808"/>
                      </a:cubicBezTo>
                      <a:cubicBezTo>
                        <a:pt x="2929890" y="225426"/>
                        <a:pt x="2931795" y="193041"/>
                        <a:pt x="2944178" y="175896"/>
                      </a:cubicBezTo>
                      <a:cubicBezTo>
                        <a:pt x="2957513" y="157798"/>
                        <a:pt x="2985135" y="150178"/>
                        <a:pt x="3006090" y="158751"/>
                      </a:cubicBezTo>
                      <a:cubicBezTo>
                        <a:pt x="3026093" y="167323"/>
                        <a:pt x="3041333" y="191136"/>
                        <a:pt x="3038475" y="211138"/>
                      </a:cubicBezTo>
                      <a:cubicBezTo>
                        <a:pt x="3034665" y="236856"/>
                        <a:pt x="3015615" y="255906"/>
                        <a:pt x="2991803" y="256858"/>
                      </a:cubicBezTo>
                      <a:cubicBezTo>
                        <a:pt x="2986088" y="256858"/>
                        <a:pt x="2980373" y="257811"/>
                        <a:pt x="2973705" y="257811"/>
                      </a:cubicBezTo>
                      <a:cubicBezTo>
                        <a:pt x="2976563" y="287338"/>
                        <a:pt x="2988945" y="309246"/>
                        <a:pt x="3009900" y="328296"/>
                      </a:cubicBezTo>
                      <a:cubicBezTo>
                        <a:pt x="3125153" y="430213"/>
                        <a:pt x="3194685" y="556896"/>
                        <a:pt x="3214688" y="710248"/>
                      </a:cubicBezTo>
                      <a:cubicBezTo>
                        <a:pt x="3237548" y="879793"/>
                        <a:pt x="3198495" y="1036956"/>
                        <a:pt x="3128010" y="1189356"/>
                      </a:cubicBezTo>
                      <a:cubicBezTo>
                        <a:pt x="3127058" y="1192214"/>
                        <a:pt x="3126105" y="1195071"/>
                        <a:pt x="3127058" y="1199833"/>
                      </a:cubicBezTo>
                      <a:cubicBezTo>
                        <a:pt x="3144203" y="1185546"/>
                        <a:pt x="3162300" y="1171258"/>
                        <a:pt x="3179445" y="1156971"/>
                      </a:cubicBezTo>
                      <a:cubicBezTo>
                        <a:pt x="3250883" y="1096964"/>
                        <a:pt x="3323273" y="1038861"/>
                        <a:pt x="3394710" y="977901"/>
                      </a:cubicBezTo>
                      <a:cubicBezTo>
                        <a:pt x="3494723" y="892176"/>
                        <a:pt x="3583305" y="795973"/>
                        <a:pt x="3647123" y="679768"/>
                      </a:cubicBezTo>
                      <a:cubicBezTo>
                        <a:pt x="3648075" y="677864"/>
                        <a:pt x="3649028" y="675006"/>
                        <a:pt x="3651885" y="670243"/>
                      </a:cubicBezTo>
                      <a:cubicBezTo>
                        <a:pt x="3638550" y="675006"/>
                        <a:pt x="3628073" y="678816"/>
                        <a:pt x="3617595" y="681673"/>
                      </a:cubicBezTo>
                      <a:cubicBezTo>
                        <a:pt x="3580448" y="692151"/>
                        <a:pt x="3544253" y="682626"/>
                        <a:pt x="3509963" y="669291"/>
                      </a:cubicBezTo>
                      <a:cubicBezTo>
                        <a:pt x="3430905" y="637858"/>
                        <a:pt x="3367088" y="584518"/>
                        <a:pt x="3305175" y="523558"/>
                      </a:cubicBezTo>
                      <a:cubicBezTo>
                        <a:pt x="3323273" y="520701"/>
                        <a:pt x="3338513" y="515938"/>
                        <a:pt x="3352800" y="514986"/>
                      </a:cubicBezTo>
                      <a:cubicBezTo>
                        <a:pt x="3437573" y="509271"/>
                        <a:pt x="3520440" y="518796"/>
                        <a:pt x="3600450" y="548323"/>
                      </a:cubicBezTo>
                      <a:cubicBezTo>
                        <a:pt x="3618548" y="554991"/>
                        <a:pt x="3633788" y="569278"/>
                        <a:pt x="3648075" y="582614"/>
                      </a:cubicBezTo>
                      <a:cubicBezTo>
                        <a:pt x="3654743" y="588328"/>
                        <a:pt x="3658553" y="599758"/>
                        <a:pt x="3659505" y="609283"/>
                      </a:cubicBezTo>
                      <a:cubicBezTo>
                        <a:pt x="3662363" y="631191"/>
                        <a:pt x="3653790" y="635953"/>
                        <a:pt x="3633788" y="629286"/>
                      </a:cubicBezTo>
                      <a:cubicBezTo>
                        <a:pt x="3590925" y="614046"/>
                        <a:pt x="3547110" y="599758"/>
                        <a:pt x="3503295" y="589281"/>
                      </a:cubicBezTo>
                      <a:cubicBezTo>
                        <a:pt x="3554730" y="611189"/>
                        <a:pt x="3606165" y="633096"/>
                        <a:pt x="3660458" y="656908"/>
                      </a:cubicBezTo>
                      <a:cubicBezTo>
                        <a:pt x="3762375" y="454978"/>
                        <a:pt x="3768090" y="246381"/>
                        <a:pt x="3687128" y="33021"/>
                      </a:cubicBezTo>
                      <a:cubicBezTo>
                        <a:pt x="3689985" y="32068"/>
                        <a:pt x="3692843" y="32068"/>
                        <a:pt x="3694748" y="31116"/>
                      </a:cubicBezTo>
                      <a:cubicBezTo>
                        <a:pt x="3710940" y="86361"/>
                        <a:pt x="3730943" y="140653"/>
                        <a:pt x="3742373" y="196851"/>
                      </a:cubicBezTo>
                      <a:cubicBezTo>
                        <a:pt x="3779520" y="379731"/>
                        <a:pt x="3741420" y="550228"/>
                        <a:pt x="3650933" y="710248"/>
                      </a:cubicBezTo>
                      <a:cubicBezTo>
                        <a:pt x="3590925" y="816928"/>
                        <a:pt x="3510915" y="907416"/>
                        <a:pt x="3421380" y="989331"/>
                      </a:cubicBezTo>
                      <a:cubicBezTo>
                        <a:pt x="3354705" y="1050291"/>
                        <a:pt x="3289935" y="1114108"/>
                        <a:pt x="3226118" y="1179831"/>
                      </a:cubicBezTo>
                      <a:cubicBezTo>
                        <a:pt x="3236595" y="1175068"/>
                        <a:pt x="3247073" y="1168401"/>
                        <a:pt x="3257550" y="1164591"/>
                      </a:cubicBezTo>
                      <a:cubicBezTo>
                        <a:pt x="3305175" y="1147446"/>
                        <a:pt x="3351848" y="1128396"/>
                        <a:pt x="3400425" y="1114108"/>
                      </a:cubicBezTo>
                      <a:cubicBezTo>
                        <a:pt x="3431858" y="1104583"/>
                        <a:pt x="3461385" y="1095058"/>
                        <a:pt x="3485198" y="1071246"/>
                      </a:cubicBezTo>
                      <a:cubicBezTo>
                        <a:pt x="3486150" y="1072198"/>
                        <a:pt x="3487103" y="1074104"/>
                        <a:pt x="3488055" y="1075056"/>
                      </a:cubicBezTo>
                      <a:cubicBezTo>
                        <a:pt x="3479483" y="1081723"/>
                        <a:pt x="3469958" y="1087439"/>
                        <a:pt x="3461385" y="1094106"/>
                      </a:cubicBezTo>
                      <a:cubicBezTo>
                        <a:pt x="3552825" y="1092201"/>
                        <a:pt x="3639503" y="1082676"/>
                        <a:pt x="3710940" y="1025526"/>
                      </a:cubicBezTo>
                      <a:cubicBezTo>
                        <a:pt x="3693795" y="977901"/>
                        <a:pt x="3701415" y="945516"/>
                        <a:pt x="3734753" y="927418"/>
                      </a:cubicBezTo>
                      <a:cubicBezTo>
                        <a:pt x="3764280" y="911226"/>
                        <a:pt x="3799523" y="917893"/>
                        <a:pt x="3821430" y="945516"/>
                      </a:cubicBezTo>
                      <a:cubicBezTo>
                        <a:pt x="3841433" y="971233"/>
                        <a:pt x="3839528" y="1007429"/>
                        <a:pt x="3817620" y="1031241"/>
                      </a:cubicBezTo>
                      <a:cubicBezTo>
                        <a:pt x="3791903" y="1059816"/>
                        <a:pt x="3759518" y="1060768"/>
                        <a:pt x="3717608" y="1033146"/>
                      </a:cubicBezTo>
                      <a:cubicBezTo>
                        <a:pt x="3684270" y="1051243"/>
                        <a:pt x="3650933" y="1069341"/>
                        <a:pt x="3616643" y="1088391"/>
                      </a:cubicBezTo>
                      <a:cubicBezTo>
                        <a:pt x="3648075" y="1092201"/>
                        <a:pt x="3679508" y="1095058"/>
                        <a:pt x="3709988" y="1100773"/>
                      </a:cubicBezTo>
                      <a:cubicBezTo>
                        <a:pt x="3750945" y="1108393"/>
                        <a:pt x="3791903" y="1118871"/>
                        <a:pt x="3832860" y="1130301"/>
                      </a:cubicBezTo>
                      <a:cubicBezTo>
                        <a:pt x="3843338" y="1133158"/>
                        <a:pt x="3849053" y="1132206"/>
                        <a:pt x="3856673" y="1124586"/>
                      </a:cubicBezTo>
                      <a:cubicBezTo>
                        <a:pt x="3889058" y="1090296"/>
                        <a:pt x="3931920" y="1082676"/>
                        <a:pt x="3970020" y="1100773"/>
                      </a:cubicBezTo>
                      <a:cubicBezTo>
                        <a:pt x="4010978" y="1120776"/>
                        <a:pt x="4031933" y="1159829"/>
                        <a:pt x="4026218" y="1204596"/>
                      </a:cubicBezTo>
                      <a:cubicBezTo>
                        <a:pt x="4021455" y="1243648"/>
                        <a:pt x="3988118" y="1277939"/>
                        <a:pt x="3945255" y="1285558"/>
                      </a:cubicBezTo>
                      <a:cubicBezTo>
                        <a:pt x="3890010" y="1296036"/>
                        <a:pt x="3818573" y="1246506"/>
                        <a:pt x="3834765" y="1165543"/>
                      </a:cubicBezTo>
                      <a:cubicBezTo>
                        <a:pt x="3835718" y="1160781"/>
                        <a:pt x="3836670" y="1156971"/>
                        <a:pt x="3837623" y="1152208"/>
                      </a:cubicBezTo>
                      <a:cubicBezTo>
                        <a:pt x="3716655" y="1102679"/>
                        <a:pt x="3549015" y="1087439"/>
                        <a:pt x="3383280" y="1141731"/>
                      </a:cubicBezTo>
                      <a:cubicBezTo>
                        <a:pt x="3402330" y="1150304"/>
                        <a:pt x="3421380" y="1156018"/>
                        <a:pt x="3438525" y="1166496"/>
                      </a:cubicBezTo>
                      <a:cubicBezTo>
                        <a:pt x="3478530" y="1192214"/>
                        <a:pt x="3516630" y="1219836"/>
                        <a:pt x="3555683" y="1247458"/>
                      </a:cubicBezTo>
                      <a:cubicBezTo>
                        <a:pt x="3567113" y="1256031"/>
                        <a:pt x="3575685" y="1259841"/>
                        <a:pt x="3590925" y="1253173"/>
                      </a:cubicBezTo>
                      <a:cubicBezTo>
                        <a:pt x="3636645" y="1232218"/>
                        <a:pt x="3693795" y="1243648"/>
                        <a:pt x="3729038" y="1278891"/>
                      </a:cubicBezTo>
                      <a:cubicBezTo>
                        <a:pt x="3763328" y="1313181"/>
                        <a:pt x="3774758" y="1369379"/>
                        <a:pt x="3757613" y="1413193"/>
                      </a:cubicBezTo>
                      <a:cubicBezTo>
                        <a:pt x="3738563" y="1459866"/>
                        <a:pt x="3689985" y="1493204"/>
                        <a:pt x="3641408" y="1493204"/>
                      </a:cubicBezTo>
                      <a:cubicBezTo>
                        <a:pt x="3589973" y="1493204"/>
                        <a:pt x="3544253" y="1463676"/>
                        <a:pt x="3526155" y="1417004"/>
                      </a:cubicBezTo>
                      <a:cubicBezTo>
                        <a:pt x="3505200" y="1366521"/>
                        <a:pt x="3513773" y="1319848"/>
                        <a:pt x="3551873" y="1279843"/>
                      </a:cubicBezTo>
                      <a:cubicBezTo>
                        <a:pt x="3555683" y="1275081"/>
                        <a:pt x="3560445" y="1272223"/>
                        <a:pt x="3566160" y="1266508"/>
                      </a:cubicBezTo>
                      <a:cubicBezTo>
                        <a:pt x="3515678" y="1218883"/>
                        <a:pt x="3457575" y="1188404"/>
                        <a:pt x="3393758" y="1166496"/>
                      </a:cubicBezTo>
                      <a:cubicBezTo>
                        <a:pt x="3362325" y="1156018"/>
                        <a:pt x="3333750" y="1155066"/>
                        <a:pt x="3304223" y="1173164"/>
                      </a:cubicBezTo>
                      <a:cubicBezTo>
                        <a:pt x="3259455" y="1199833"/>
                        <a:pt x="3213735" y="1223646"/>
                        <a:pt x="3165158" y="1251268"/>
                      </a:cubicBezTo>
                      <a:cubicBezTo>
                        <a:pt x="3212783" y="1266508"/>
                        <a:pt x="3253740" y="1280796"/>
                        <a:pt x="3297555" y="1295083"/>
                      </a:cubicBezTo>
                      <a:cubicBezTo>
                        <a:pt x="3337560" y="1258889"/>
                        <a:pt x="3382328" y="1258889"/>
                        <a:pt x="3416618" y="1292226"/>
                      </a:cubicBezTo>
                      <a:cubicBezTo>
                        <a:pt x="3446145" y="1320801"/>
                        <a:pt x="3449003" y="1368426"/>
                        <a:pt x="3424238" y="1400811"/>
                      </a:cubicBezTo>
                      <a:cubicBezTo>
                        <a:pt x="3399473" y="1432243"/>
                        <a:pt x="3354705" y="1441768"/>
                        <a:pt x="3318510" y="1421766"/>
                      </a:cubicBezTo>
                      <a:cubicBezTo>
                        <a:pt x="3278505" y="1399858"/>
                        <a:pt x="3268980" y="1358901"/>
                        <a:pt x="3289935" y="1302704"/>
                      </a:cubicBezTo>
                      <a:cubicBezTo>
                        <a:pt x="3248978" y="1280796"/>
                        <a:pt x="3205163" y="1270318"/>
                        <a:pt x="3159443" y="1267461"/>
                      </a:cubicBezTo>
                      <a:cubicBezTo>
                        <a:pt x="3152775" y="1267461"/>
                        <a:pt x="3144203" y="1269366"/>
                        <a:pt x="3140393" y="1274129"/>
                      </a:cubicBezTo>
                      <a:cubicBezTo>
                        <a:pt x="3099435" y="1315086"/>
                        <a:pt x="3058478" y="1356043"/>
                        <a:pt x="3019425" y="1399858"/>
                      </a:cubicBezTo>
                      <a:cubicBezTo>
                        <a:pt x="2969895" y="1455104"/>
                        <a:pt x="2922270" y="1513206"/>
                        <a:pt x="2873693" y="1570356"/>
                      </a:cubicBezTo>
                      <a:cubicBezTo>
                        <a:pt x="2839403" y="1610361"/>
                        <a:pt x="2805113" y="1651318"/>
                        <a:pt x="2770823" y="1691323"/>
                      </a:cubicBezTo>
                      <a:cubicBezTo>
                        <a:pt x="2767965" y="1695133"/>
                        <a:pt x="2766060" y="1703706"/>
                        <a:pt x="2767965" y="1708468"/>
                      </a:cubicBezTo>
                      <a:cubicBezTo>
                        <a:pt x="2806065" y="1818006"/>
                        <a:pt x="2803208" y="1928496"/>
                        <a:pt x="2784158" y="2039939"/>
                      </a:cubicBezTo>
                      <a:cubicBezTo>
                        <a:pt x="2767013" y="2142808"/>
                        <a:pt x="2737485" y="2240916"/>
                        <a:pt x="2685098" y="2330451"/>
                      </a:cubicBezTo>
                      <a:cubicBezTo>
                        <a:pt x="2649855" y="2390458"/>
                        <a:pt x="2605088" y="2443799"/>
                        <a:pt x="2542223" y="2478089"/>
                      </a:cubicBezTo>
                      <a:cubicBezTo>
                        <a:pt x="2502218" y="2499996"/>
                        <a:pt x="2459355" y="2510474"/>
                        <a:pt x="2414588" y="2503806"/>
                      </a:cubicBezTo>
                      <a:cubicBezTo>
                        <a:pt x="2368868" y="2497139"/>
                        <a:pt x="2335530" y="2472374"/>
                        <a:pt x="2313623" y="2431416"/>
                      </a:cubicBezTo>
                      <a:cubicBezTo>
                        <a:pt x="2311718" y="2427606"/>
                        <a:pt x="2308860" y="2423796"/>
                        <a:pt x="2306955" y="2419986"/>
                      </a:cubicBezTo>
                      <a:cubicBezTo>
                        <a:pt x="2306955" y="2419986"/>
                        <a:pt x="2306003" y="2419986"/>
                        <a:pt x="2305050" y="2419033"/>
                      </a:cubicBezTo>
                      <a:cubicBezTo>
                        <a:pt x="2261235" y="2499996"/>
                        <a:pt x="2187893" y="2515236"/>
                        <a:pt x="2105978" y="2510474"/>
                      </a:cubicBezTo>
                      <a:cubicBezTo>
                        <a:pt x="2007870" y="2503806"/>
                        <a:pt x="1950720" y="2445704"/>
                        <a:pt x="1919288" y="2355216"/>
                      </a:cubicBezTo>
                      <a:cubicBezTo>
                        <a:pt x="1884998" y="2445704"/>
                        <a:pt x="1828800" y="2505711"/>
                        <a:pt x="1727835" y="2510474"/>
                      </a:cubicBezTo>
                      <a:cubicBezTo>
                        <a:pt x="1646873" y="2514283"/>
                        <a:pt x="1574483" y="2499043"/>
                        <a:pt x="1533525" y="2419986"/>
                      </a:cubicBezTo>
                      <a:cubicBezTo>
                        <a:pt x="1521143" y="2437131"/>
                        <a:pt x="1509713" y="2456181"/>
                        <a:pt x="1494473" y="2470468"/>
                      </a:cubicBezTo>
                      <a:cubicBezTo>
                        <a:pt x="1446848" y="2514283"/>
                        <a:pt x="1389698" y="2513331"/>
                        <a:pt x="1332548" y="2495233"/>
                      </a:cubicBezTo>
                      <a:cubicBezTo>
                        <a:pt x="1275398" y="2477136"/>
                        <a:pt x="1232535" y="2439989"/>
                        <a:pt x="1195388" y="2394268"/>
                      </a:cubicBezTo>
                      <a:cubicBezTo>
                        <a:pt x="1124903" y="2307591"/>
                        <a:pt x="1089660" y="2206626"/>
                        <a:pt x="1066800" y="2098993"/>
                      </a:cubicBezTo>
                      <a:cubicBezTo>
                        <a:pt x="1050608" y="2025651"/>
                        <a:pt x="1045845" y="1951356"/>
                        <a:pt x="1051560" y="1876108"/>
                      </a:cubicBezTo>
                      <a:cubicBezTo>
                        <a:pt x="1057275" y="1805623"/>
                        <a:pt x="1070610" y="1736091"/>
                        <a:pt x="1116330" y="1677989"/>
                      </a:cubicBezTo>
                      <a:cubicBezTo>
                        <a:pt x="1134428" y="1655129"/>
                        <a:pt x="1156335" y="1634173"/>
                        <a:pt x="1179195" y="1611314"/>
                      </a:cubicBezTo>
                      <a:cubicBezTo>
                        <a:pt x="1134428" y="1589406"/>
                        <a:pt x="1088708" y="1569404"/>
                        <a:pt x="1043940" y="1546543"/>
                      </a:cubicBezTo>
                      <a:cubicBezTo>
                        <a:pt x="998220" y="1522731"/>
                        <a:pt x="955357" y="1525589"/>
                        <a:pt x="916305" y="1559879"/>
                      </a:cubicBezTo>
                      <a:cubicBezTo>
                        <a:pt x="897255" y="1576071"/>
                        <a:pt x="879157" y="1593216"/>
                        <a:pt x="859155" y="1610361"/>
                      </a:cubicBezTo>
                      <a:cubicBezTo>
                        <a:pt x="882015" y="1627506"/>
                        <a:pt x="897255" y="1648461"/>
                        <a:pt x="897255" y="1674179"/>
                      </a:cubicBezTo>
                      <a:cubicBezTo>
                        <a:pt x="897255" y="1690371"/>
                        <a:pt x="893445" y="1708468"/>
                        <a:pt x="885825" y="1722756"/>
                      </a:cubicBezTo>
                      <a:cubicBezTo>
                        <a:pt x="869632" y="1755141"/>
                        <a:pt x="829628" y="1770381"/>
                        <a:pt x="794385" y="1760856"/>
                      </a:cubicBezTo>
                      <a:cubicBezTo>
                        <a:pt x="762000" y="1752283"/>
                        <a:pt x="735330" y="1717993"/>
                        <a:pt x="734378" y="1684656"/>
                      </a:cubicBezTo>
                      <a:cubicBezTo>
                        <a:pt x="733425" y="1647508"/>
                        <a:pt x="754380" y="1613218"/>
                        <a:pt x="789623" y="1604646"/>
                      </a:cubicBezTo>
                      <a:cubicBezTo>
                        <a:pt x="805815" y="1600836"/>
                        <a:pt x="824865" y="1604646"/>
                        <a:pt x="842010" y="1603693"/>
                      </a:cubicBezTo>
                      <a:cubicBezTo>
                        <a:pt x="848678" y="1603693"/>
                        <a:pt x="856298" y="1602741"/>
                        <a:pt x="860107" y="1598931"/>
                      </a:cubicBezTo>
                      <a:cubicBezTo>
                        <a:pt x="891540" y="1573214"/>
                        <a:pt x="922020" y="1545591"/>
                        <a:pt x="955357" y="1517016"/>
                      </a:cubicBezTo>
                      <a:cubicBezTo>
                        <a:pt x="916305" y="1511301"/>
                        <a:pt x="877253" y="1504633"/>
                        <a:pt x="838200" y="1498918"/>
                      </a:cubicBezTo>
                      <a:cubicBezTo>
                        <a:pt x="833438" y="1497966"/>
                        <a:pt x="827723" y="1499871"/>
                        <a:pt x="822008" y="1497966"/>
                      </a:cubicBezTo>
                      <a:cubicBezTo>
                        <a:pt x="771525" y="1483679"/>
                        <a:pt x="732473" y="1502729"/>
                        <a:pt x="697230" y="1537971"/>
                      </a:cubicBezTo>
                      <a:cubicBezTo>
                        <a:pt x="654368" y="1579881"/>
                        <a:pt x="618173" y="1625601"/>
                        <a:pt x="594360" y="1677036"/>
                      </a:cubicBezTo>
                      <a:cubicBezTo>
                        <a:pt x="615315" y="1691323"/>
                        <a:pt x="637223" y="1703706"/>
                        <a:pt x="654368" y="1720851"/>
                      </a:cubicBezTo>
                      <a:cubicBezTo>
                        <a:pt x="716280" y="1782764"/>
                        <a:pt x="683895" y="1903731"/>
                        <a:pt x="599123" y="1921829"/>
                      </a:cubicBezTo>
                      <a:cubicBezTo>
                        <a:pt x="553403" y="1931354"/>
                        <a:pt x="503873" y="1927543"/>
                        <a:pt x="469583" y="1887539"/>
                      </a:cubicBezTo>
                      <a:cubicBezTo>
                        <a:pt x="434340" y="1846581"/>
                        <a:pt x="425768" y="1799908"/>
                        <a:pt x="448628" y="1751331"/>
                      </a:cubicBezTo>
                      <a:cubicBezTo>
                        <a:pt x="471488" y="1702754"/>
                        <a:pt x="513398" y="1677036"/>
                        <a:pt x="567690" y="1677989"/>
                      </a:cubicBezTo>
                      <a:cubicBezTo>
                        <a:pt x="580073" y="1677989"/>
                        <a:pt x="585788" y="1673226"/>
                        <a:pt x="592455" y="1663701"/>
                      </a:cubicBezTo>
                      <a:cubicBezTo>
                        <a:pt x="621983" y="1617029"/>
                        <a:pt x="652463" y="1571308"/>
                        <a:pt x="683895" y="1525589"/>
                      </a:cubicBezTo>
                      <a:cubicBezTo>
                        <a:pt x="690563" y="1516064"/>
                        <a:pt x="701040" y="1509396"/>
                        <a:pt x="709613" y="1501776"/>
                      </a:cubicBezTo>
                      <a:cubicBezTo>
                        <a:pt x="622935" y="1481773"/>
                        <a:pt x="390525" y="1580833"/>
                        <a:pt x="295275" y="1680846"/>
                      </a:cubicBezTo>
                      <a:cubicBezTo>
                        <a:pt x="327660" y="1731329"/>
                        <a:pt x="329565" y="1771333"/>
                        <a:pt x="300038" y="1811339"/>
                      </a:cubicBezTo>
                      <a:cubicBezTo>
                        <a:pt x="270510" y="1851343"/>
                        <a:pt x="204788" y="1859916"/>
                        <a:pt x="164783" y="1828483"/>
                      </a:cubicBezTo>
                      <a:cubicBezTo>
                        <a:pt x="120968" y="1794193"/>
                        <a:pt x="113348" y="1728471"/>
                        <a:pt x="147638" y="1688466"/>
                      </a:cubicBezTo>
                      <a:cubicBezTo>
                        <a:pt x="179070" y="1652271"/>
                        <a:pt x="222885" y="1643698"/>
                        <a:pt x="267653" y="1662748"/>
                      </a:cubicBezTo>
                      <a:cubicBezTo>
                        <a:pt x="272415" y="1664654"/>
                        <a:pt x="280988" y="1664654"/>
                        <a:pt x="284798" y="1661796"/>
                      </a:cubicBezTo>
                      <a:cubicBezTo>
                        <a:pt x="340995" y="1611314"/>
                        <a:pt x="404813" y="1573214"/>
                        <a:pt x="475298" y="1538923"/>
                      </a:cubicBezTo>
                      <a:cubicBezTo>
                        <a:pt x="434340" y="1534161"/>
                        <a:pt x="397193" y="1530351"/>
                        <a:pt x="359093" y="1525589"/>
                      </a:cubicBezTo>
                      <a:cubicBezTo>
                        <a:pt x="327660" y="1567498"/>
                        <a:pt x="298133" y="1578929"/>
                        <a:pt x="261938" y="1560831"/>
                      </a:cubicBezTo>
                      <a:cubicBezTo>
                        <a:pt x="234315" y="1546543"/>
                        <a:pt x="219075" y="1513206"/>
                        <a:pt x="228600" y="1483679"/>
                      </a:cubicBezTo>
                      <a:cubicBezTo>
                        <a:pt x="239077" y="1450341"/>
                        <a:pt x="269558" y="1429386"/>
                        <a:pt x="300038" y="1433196"/>
                      </a:cubicBezTo>
                      <a:cubicBezTo>
                        <a:pt x="339090" y="1437958"/>
                        <a:pt x="359093" y="1465581"/>
                        <a:pt x="361950" y="1516064"/>
                      </a:cubicBezTo>
                      <a:cubicBezTo>
                        <a:pt x="449580" y="1541781"/>
                        <a:pt x="531495" y="1518921"/>
                        <a:pt x="611505" y="1489393"/>
                      </a:cubicBezTo>
                      <a:cubicBezTo>
                        <a:pt x="589598" y="1480821"/>
                        <a:pt x="567690" y="1469391"/>
                        <a:pt x="546735" y="1457961"/>
                      </a:cubicBezTo>
                      <a:lnTo>
                        <a:pt x="546735" y="1457961"/>
                      </a:lnTo>
                      <a:close/>
                      <a:moveTo>
                        <a:pt x="624840" y="1016001"/>
                      </a:moveTo>
                      <a:cubicBezTo>
                        <a:pt x="642938" y="1010286"/>
                        <a:pt x="656273" y="1006476"/>
                        <a:pt x="667703" y="1000761"/>
                      </a:cubicBezTo>
                      <a:cubicBezTo>
                        <a:pt x="718185" y="975043"/>
                        <a:pt x="757238" y="935039"/>
                        <a:pt x="789623" y="889318"/>
                      </a:cubicBezTo>
                      <a:cubicBezTo>
                        <a:pt x="806768" y="864553"/>
                        <a:pt x="821055" y="835978"/>
                        <a:pt x="832485" y="808356"/>
                      </a:cubicBezTo>
                      <a:cubicBezTo>
                        <a:pt x="842963" y="780733"/>
                        <a:pt x="827723" y="763589"/>
                        <a:pt x="800100" y="772161"/>
                      </a:cubicBezTo>
                      <a:cubicBezTo>
                        <a:pt x="782955" y="776923"/>
                        <a:pt x="765810" y="786448"/>
                        <a:pt x="751523" y="797878"/>
                      </a:cubicBezTo>
                      <a:cubicBezTo>
                        <a:pt x="682943" y="853123"/>
                        <a:pt x="645795" y="925514"/>
                        <a:pt x="624840" y="1016001"/>
                      </a:cubicBezTo>
                      <a:close/>
                      <a:moveTo>
                        <a:pt x="1380173" y="747396"/>
                      </a:moveTo>
                      <a:cubicBezTo>
                        <a:pt x="1333500" y="736918"/>
                        <a:pt x="1246823" y="831216"/>
                        <a:pt x="1231583" y="915036"/>
                      </a:cubicBezTo>
                      <a:cubicBezTo>
                        <a:pt x="1255395" y="895986"/>
                        <a:pt x="1277303" y="879793"/>
                        <a:pt x="1298258" y="862648"/>
                      </a:cubicBezTo>
                      <a:cubicBezTo>
                        <a:pt x="1307783" y="855028"/>
                        <a:pt x="1318260" y="847408"/>
                        <a:pt x="1325880" y="836931"/>
                      </a:cubicBezTo>
                      <a:cubicBezTo>
                        <a:pt x="1344930" y="808356"/>
                        <a:pt x="1362075" y="777876"/>
                        <a:pt x="1380173" y="747396"/>
                      </a:cubicBezTo>
                      <a:close/>
                      <a:moveTo>
                        <a:pt x="1444943" y="748348"/>
                      </a:moveTo>
                      <a:cubicBezTo>
                        <a:pt x="1387793" y="789306"/>
                        <a:pt x="1356360" y="847408"/>
                        <a:pt x="1330643" y="915989"/>
                      </a:cubicBezTo>
                      <a:cubicBezTo>
                        <a:pt x="1340168" y="911226"/>
                        <a:pt x="1343978" y="909321"/>
                        <a:pt x="1347788" y="906464"/>
                      </a:cubicBezTo>
                      <a:cubicBezTo>
                        <a:pt x="1382078" y="881698"/>
                        <a:pt x="1413510" y="853123"/>
                        <a:pt x="1438275" y="816928"/>
                      </a:cubicBezTo>
                      <a:cubicBezTo>
                        <a:pt x="1452563" y="794068"/>
                        <a:pt x="1453515" y="774066"/>
                        <a:pt x="1444943" y="748348"/>
                      </a:cubicBezTo>
                      <a:close/>
                      <a:moveTo>
                        <a:pt x="1721168" y="917893"/>
                      </a:moveTo>
                      <a:cubicBezTo>
                        <a:pt x="1750695" y="908368"/>
                        <a:pt x="1803083" y="832168"/>
                        <a:pt x="1810703" y="792164"/>
                      </a:cubicBezTo>
                      <a:cubicBezTo>
                        <a:pt x="1777365" y="831216"/>
                        <a:pt x="1740218" y="866458"/>
                        <a:pt x="1721168" y="917893"/>
                      </a:cubicBezTo>
                      <a:close/>
                      <a:moveTo>
                        <a:pt x="1839278" y="551181"/>
                      </a:moveTo>
                      <a:cubicBezTo>
                        <a:pt x="1837373" y="549276"/>
                        <a:pt x="1836420" y="548323"/>
                        <a:pt x="1834515" y="546418"/>
                      </a:cubicBezTo>
                      <a:cubicBezTo>
                        <a:pt x="1804988" y="579756"/>
                        <a:pt x="1775460" y="612141"/>
                        <a:pt x="1745933" y="645478"/>
                      </a:cubicBezTo>
                      <a:cubicBezTo>
                        <a:pt x="1747838" y="646431"/>
                        <a:pt x="1748790" y="648336"/>
                        <a:pt x="1750695" y="649289"/>
                      </a:cubicBezTo>
                      <a:cubicBezTo>
                        <a:pt x="1780223" y="616903"/>
                        <a:pt x="1809750" y="584518"/>
                        <a:pt x="1839278" y="551181"/>
                      </a:cubicBezTo>
                      <a:close/>
                      <a:moveTo>
                        <a:pt x="1213485" y="650241"/>
                      </a:moveTo>
                      <a:cubicBezTo>
                        <a:pt x="1214438" y="651193"/>
                        <a:pt x="1216343" y="653098"/>
                        <a:pt x="1217295" y="654051"/>
                      </a:cubicBezTo>
                      <a:cubicBezTo>
                        <a:pt x="1242060" y="627381"/>
                        <a:pt x="1266825" y="600711"/>
                        <a:pt x="1292543" y="573089"/>
                      </a:cubicBezTo>
                      <a:cubicBezTo>
                        <a:pt x="1290638" y="571183"/>
                        <a:pt x="1288733" y="569278"/>
                        <a:pt x="1286828" y="567373"/>
                      </a:cubicBezTo>
                      <a:cubicBezTo>
                        <a:pt x="1262063" y="594996"/>
                        <a:pt x="1238250" y="622618"/>
                        <a:pt x="1213485" y="6502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id="{48190F73-1F1A-4AAF-BDEC-16F2A7B3632A}"/>
                    </a:ext>
                  </a:extLst>
                </p:cNvPr>
                <p:cNvSpPr/>
                <p:nvPr/>
              </p:nvSpPr>
              <p:spPr>
                <a:xfrm>
                  <a:off x="9556881" y="2478884"/>
                  <a:ext cx="728088" cy="419719"/>
                </a:xfrm>
                <a:custGeom>
                  <a:avLst/>
                  <a:gdLst>
                    <a:gd name="connsiteX0" fmla="*/ 506629 w 728088"/>
                    <a:gd name="connsiteY0" fmla="*/ 230505 h 419719"/>
                    <a:gd name="connsiteX1" fmla="*/ 491389 w 728088"/>
                    <a:gd name="connsiteY1" fmla="*/ 186690 h 419719"/>
                    <a:gd name="connsiteX2" fmla="*/ 445669 w 728088"/>
                    <a:gd name="connsiteY2" fmla="*/ 222885 h 419719"/>
                    <a:gd name="connsiteX3" fmla="*/ 412331 w 728088"/>
                    <a:gd name="connsiteY3" fmla="*/ 213360 h 419719"/>
                    <a:gd name="connsiteX4" fmla="*/ 415189 w 728088"/>
                    <a:gd name="connsiteY4" fmla="*/ 150495 h 419719"/>
                    <a:gd name="connsiteX5" fmla="*/ 474244 w 728088"/>
                    <a:gd name="connsiteY5" fmla="*/ 63818 h 419719"/>
                    <a:gd name="connsiteX6" fmla="*/ 491389 w 728088"/>
                    <a:gd name="connsiteY6" fmla="*/ 41910 h 419719"/>
                    <a:gd name="connsiteX7" fmla="*/ 358039 w 728088"/>
                    <a:gd name="connsiteY7" fmla="*/ 163830 h 419719"/>
                    <a:gd name="connsiteX8" fmla="*/ 350419 w 728088"/>
                    <a:gd name="connsiteY8" fmla="*/ 242888 h 419719"/>
                    <a:gd name="connsiteX9" fmla="*/ 344704 w 728088"/>
                    <a:gd name="connsiteY9" fmla="*/ 245745 h 419719"/>
                    <a:gd name="connsiteX10" fmla="*/ 313271 w 728088"/>
                    <a:gd name="connsiteY10" fmla="*/ 189548 h 419719"/>
                    <a:gd name="connsiteX11" fmla="*/ 255169 w 728088"/>
                    <a:gd name="connsiteY11" fmla="*/ 236220 h 419719"/>
                    <a:gd name="connsiteX12" fmla="*/ 261836 w 728088"/>
                    <a:gd name="connsiteY12" fmla="*/ 121920 h 419719"/>
                    <a:gd name="connsiteX13" fmla="*/ 219926 w 728088"/>
                    <a:gd name="connsiteY13" fmla="*/ 129540 h 419719"/>
                    <a:gd name="connsiteX14" fmla="*/ 208496 w 728088"/>
                    <a:gd name="connsiteY14" fmla="*/ 140018 h 419719"/>
                    <a:gd name="connsiteX15" fmla="*/ 117056 w 728088"/>
                    <a:gd name="connsiteY15" fmla="*/ 220980 h 419719"/>
                    <a:gd name="connsiteX16" fmla="*/ 103721 w 728088"/>
                    <a:gd name="connsiteY16" fmla="*/ 228600 h 419719"/>
                    <a:gd name="connsiteX17" fmla="*/ 72289 w 728088"/>
                    <a:gd name="connsiteY17" fmla="*/ 209550 h 419719"/>
                    <a:gd name="connsiteX18" fmla="*/ 72289 w 728088"/>
                    <a:gd name="connsiteY18" fmla="*/ 194310 h 419719"/>
                    <a:gd name="connsiteX19" fmla="*/ 18949 w 728088"/>
                    <a:gd name="connsiteY19" fmla="*/ 236220 h 419719"/>
                    <a:gd name="connsiteX20" fmla="*/ 11329 w 728088"/>
                    <a:gd name="connsiteY20" fmla="*/ 149543 h 419719"/>
                    <a:gd name="connsiteX21" fmla="*/ 62764 w 728088"/>
                    <a:gd name="connsiteY21" fmla="*/ 72390 h 419719"/>
                    <a:gd name="connsiteX22" fmla="*/ 73241 w 728088"/>
                    <a:gd name="connsiteY22" fmla="*/ 58103 h 419719"/>
                    <a:gd name="connsiteX23" fmla="*/ 71336 w 728088"/>
                    <a:gd name="connsiteY23" fmla="*/ 1905 h 419719"/>
                    <a:gd name="connsiteX24" fmla="*/ 100864 w 728088"/>
                    <a:gd name="connsiteY24" fmla="*/ 19050 h 419719"/>
                    <a:gd name="connsiteX25" fmla="*/ 108484 w 728088"/>
                    <a:gd name="connsiteY25" fmla="*/ 68580 h 419719"/>
                    <a:gd name="connsiteX26" fmla="*/ 58001 w 728088"/>
                    <a:gd name="connsiteY26" fmla="*/ 140018 h 419719"/>
                    <a:gd name="connsiteX27" fmla="*/ 21806 w 728088"/>
                    <a:gd name="connsiteY27" fmla="*/ 202883 h 419719"/>
                    <a:gd name="connsiteX28" fmla="*/ 27521 w 728088"/>
                    <a:gd name="connsiteY28" fmla="*/ 207645 h 419719"/>
                    <a:gd name="connsiteX29" fmla="*/ 84671 w 728088"/>
                    <a:gd name="connsiteY29" fmla="*/ 159068 h 419719"/>
                    <a:gd name="connsiteX30" fmla="*/ 138011 w 728088"/>
                    <a:gd name="connsiteY30" fmla="*/ 88583 h 419719"/>
                    <a:gd name="connsiteX31" fmla="*/ 144679 w 728088"/>
                    <a:gd name="connsiteY31" fmla="*/ 0 h 419719"/>
                    <a:gd name="connsiteX32" fmla="*/ 160871 w 728088"/>
                    <a:gd name="connsiteY32" fmla="*/ 120015 h 419719"/>
                    <a:gd name="connsiteX33" fmla="*/ 111341 w 728088"/>
                    <a:gd name="connsiteY33" fmla="*/ 189548 h 419719"/>
                    <a:gd name="connsiteX34" fmla="*/ 102769 w 728088"/>
                    <a:gd name="connsiteY34" fmla="*/ 201930 h 419719"/>
                    <a:gd name="connsiteX35" fmla="*/ 107531 w 728088"/>
                    <a:gd name="connsiteY35" fmla="*/ 205740 h 419719"/>
                    <a:gd name="connsiteX36" fmla="*/ 187541 w 728088"/>
                    <a:gd name="connsiteY36" fmla="*/ 109538 h 419719"/>
                    <a:gd name="connsiteX37" fmla="*/ 187541 w 728088"/>
                    <a:gd name="connsiteY37" fmla="*/ 95250 h 419719"/>
                    <a:gd name="connsiteX38" fmla="*/ 206591 w 728088"/>
                    <a:gd name="connsiteY38" fmla="*/ 27623 h 419719"/>
                    <a:gd name="connsiteX39" fmla="*/ 237071 w 728088"/>
                    <a:gd name="connsiteY39" fmla="*/ 18098 h 419719"/>
                    <a:gd name="connsiteX40" fmla="*/ 252311 w 728088"/>
                    <a:gd name="connsiteY40" fmla="*/ 48578 h 419719"/>
                    <a:gd name="connsiteX41" fmla="*/ 232309 w 728088"/>
                    <a:gd name="connsiteY41" fmla="*/ 116205 h 419719"/>
                    <a:gd name="connsiteX42" fmla="*/ 244691 w 728088"/>
                    <a:gd name="connsiteY42" fmla="*/ 112395 h 419719"/>
                    <a:gd name="connsiteX43" fmla="*/ 310414 w 728088"/>
                    <a:gd name="connsiteY43" fmla="*/ 60008 h 419719"/>
                    <a:gd name="connsiteX44" fmla="*/ 305651 w 728088"/>
                    <a:gd name="connsiteY44" fmla="*/ 10478 h 419719"/>
                    <a:gd name="connsiteX45" fmla="*/ 344704 w 728088"/>
                    <a:gd name="connsiteY45" fmla="*/ 73343 h 419719"/>
                    <a:gd name="connsiteX46" fmla="*/ 299936 w 728088"/>
                    <a:gd name="connsiteY46" fmla="*/ 136208 h 419719"/>
                    <a:gd name="connsiteX47" fmla="*/ 262789 w 728088"/>
                    <a:gd name="connsiteY47" fmla="*/ 211455 h 419719"/>
                    <a:gd name="connsiteX48" fmla="*/ 335179 w 728088"/>
                    <a:gd name="connsiteY48" fmla="*/ 140970 h 419719"/>
                    <a:gd name="connsiteX49" fmla="*/ 384709 w 728088"/>
                    <a:gd name="connsiteY49" fmla="*/ 74295 h 419719"/>
                    <a:gd name="connsiteX50" fmla="*/ 406616 w 728088"/>
                    <a:gd name="connsiteY50" fmla="*/ 18098 h 419719"/>
                    <a:gd name="connsiteX51" fmla="*/ 432334 w 728088"/>
                    <a:gd name="connsiteY51" fmla="*/ 67628 h 419719"/>
                    <a:gd name="connsiteX52" fmla="*/ 488531 w 728088"/>
                    <a:gd name="connsiteY52" fmla="*/ 22860 h 419719"/>
                    <a:gd name="connsiteX53" fmla="*/ 509486 w 728088"/>
                    <a:gd name="connsiteY53" fmla="*/ 19050 h 419719"/>
                    <a:gd name="connsiteX54" fmla="*/ 519011 w 728088"/>
                    <a:gd name="connsiteY54" fmla="*/ 36195 h 419719"/>
                    <a:gd name="connsiteX55" fmla="*/ 484721 w 728088"/>
                    <a:gd name="connsiteY55" fmla="*/ 120015 h 419719"/>
                    <a:gd name="connsiteX56" fmla="*/ 439001 w 728088"/>
                    <a:gd name="connsiteY56" fmla="*/ 186690 h 419719"/>
                    <a:gd name="connsiteX57" fmla="*/ 435191 w 728088"/>
                    <a:gd name="connsiteY57" fmla="*/ 207645 h 419719"/>
                    <a:gd name="connsiteX58" fmla="*/ 511391 w 728088"/>
                    <a:gd name="connsiteY58" fmla="*/ 129540 h 419719"/>
                    <a:gd name="connsiteX59" fmla="*/ 577114 w 728088"/>
                    <a:gd name="connsiteY59" fmla="*/ 40005 h 419719"/>
                    <a:gd name="connsiteX60" fmla="*/ 633311 w 728088"/>
                    <a:gd name="connsiteY60" fmla="*/ 17145 h 419719"/>
                    <a:gd name="connsiteX61" fmla="*/ 686651 w 728088"/>
                    <a:gd name="connsiteY61" fmla="*/ 46673 h 419719"/>
                    <a:gd name="connsiteX62" fmla="*/ 726656 w 728088"/>
                    <a:gd name="connsiteY62" fmla="*/ 17145 h 419719"/>
                    <a:gd name="connsiteX63" fmla="*/ 616166 w 728088"/>
                    <a:gd name="connsiteY63" fmla="*/ 238125 h 419719"/>
                    <a:gd name="connsiteX64" fmla="*/ 674269 w 728088"/>
                    <a:gd name="connsiteY64" fmla="*/ 259080 h 419719"/>
                    <a:gd name="connsiteX65" fmla="*/ 693319 w 728088"/>
                    <a:gd name="connsiteY65" fmla="*/ 269558 h 419719"/>
                    <a:gd name="connsiteX66" fmla="*/ 691414 w 728088"/>
                    <a:gd name="connsiteY66" fmla="*/ 387668 h 419719"/>
                    <a:gd name="connsiteX67" fmla="*/ 601879 w 728088"/>
                    <a:gd name="connsiteY67" fmla="*/ 269558 h 419719"/>
                    <a:gd name="connsiteX68" fmla="*/ 555206 w 728088"/>
                    <a:gd name="connsiteY68" fmla="*/ 334328 h 419719"/>
                    <a:gd name="connsiteX69" fmla="*/ 404711 w 728088"/>
                    <a:gd name="connsiteY69" fmla="*/ 419100 h 419719"/>
                    <a:gd name="connsiteX70" fmla="*/ 341846 w 728088"/>
                    <a:gd name="connsiteY70" fmla="*/ 391478 h 419719"/>
                    <a:gd name="connsiteX71" fmla="*/ 345656 w 728088"/>
                    <a:gd name="connsiteY71" fmla="*/ 318135 h 419719"/>
                    <a:gd name="connsiteX72" fmla="*/ 471386 w 728088"/>
                    <a:gd name="connsiteY72" fmla="*/ 240983 h 419719"/>
                    <a:gd name="connsiteX73" fmla="*/ 506629 w 728088"/>
                    <a:gd name="connsiteY73" fmla="*/ 230505 h 419719"/>
                    <a:gd name="connsiteX74" fmla="*/ 557111 w 728088"/>
                    <a:gd name="connsiteY74" fmla="*/ 252413 h 419719"/>
                    <a:gd name="connsiteX75" fmla="*/ 392329 w 728088"/>
                    <a:gd name="connsiteY75" fmla="*/ 290513 h 419719"/>
                    <a:gd name="connsiteX76" fmla="*/ 378994 w 728088"/>
                    <a:gd name="connsiteY76" fmla="*/ 373380 h 419719"/>
                    <a:gd name="connsiteX77" fmla="*/ 452336 w 728088"/>
                    <a:gd name="connsiteY77" fmla="*/ 376238 h 419719"/>
                    <a:gd name="connsiteX78" fmla="*/ 460909 w 728088"/>
                    <a:gd name="connsiteY78" fmla="*/ 370522 h 419719"/>
                    <a:gd name="connsiteX79" fmla="*/ 557111 w 728088"/>
                    <a:gd name="connsiteY79" fmla="*/ 252413 h 419719"/>
                    <a:gd name="connsiteX80" fmla="*/ 523774 w 728088"/>
                    <a:gd name="connsiteY80" fmla="*/ 209550 h 419719"/>
                    <a:gd name="connsiteX81" fmla="*/ 650456 w 728088"/>
                    <a:gd name="connsiteY81" fmla="*/ 72390 h 419719"/>
                    <a:gd name="connsiteX82" fmla="*/ 659981 w 728088"/>
                    <a:gd name="connsiteY82" fmla="*/ 40005 h 419719"/>
                    <a:gd name="connsiteX83" fmla="*/ 523774 w 728088"/>
                    <a:gd name="connsiteY83" fmla="*/ 209550 h 419719"/>
                    <a:gd name="connsiteX84" fmla="*/ 600926 w 728088"/>
                    <a:gd name="connsiteY84" fmla="*/ 175260 h 419719"/>
                    <a:gd name="connsiteX85" fmla="*/ 598069 w 728088"/>
                    <a:gd name="connsiteY85" fmla="*/ 173355 h 419719"/>
                    <a:gd name="connsiteX86" fmla="*/ 535204 w 728088"/>
                    <a:gd name="connsiteY86" fmla="*/ 225743 h 419719"/>
                    <a:gd name="connsiteX87" fmla="*/ 537109 w 728088"/>
                    <a:gd name="connsiteY87" fmla="*/ 231458 h 419719"/>
                    <a:gd name="connsiteX88" fmla="*/ 572351 w 728088"/>
                    <a:gd name="connsiteY88" fmla="*/ 221933 h 419719"/>
                    <a:gd name="connsiteX89" fmla="*/ 600926 w 728088"/>
                    <a:gd name="connsiteY89" fmla="*/ 175260 h 419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728088" h="419719">
                      <a:moveTo>
                        <a:pt x="506629" y="230505"/>
                      </a:moveTo>
                      <a:cubicBezTo>
                        <a:pt x="501866" y="216218"/>
                        <a:pt x="497104" y="202883"/>
                        <a:pt x="491389" y="186690"/>
                      </a:cubicBezTo>
                      <a:cubicBezTo>
                        <a:pt x="476149" y="199073"/>
                        <a:pt x="461861" y="211455"/>
                        <a:pt x="445669" y="222885"/>
                      </a:cubicBezTo>
                      <a:cubicBezTo>
                        <a:pt x="426619" y="237173"/>
                        <a:pt x="422809" y="235268"/>
                        <a:pt x="412331" y="213360"/>
                      </a:cubicBezTo>
                      <a:cubicBezTo>
                        <a:pt x="401854" y="191453"/>
                        <a:pt x="403759" y="169545"/>
                        <a:pt x="415189" y="150495"/>
                      </a:cubicBezTo>
                      <a:cubicBezTo>
                        <a:pt x="433286" y="120968"/>
                        <a:pt x="454241" y="92393"/>
                        <a:pt x="474244" y="63818"/>
                      </a:cubicBezTo>
                      <a:cubicBezTo>
                        <a:pt x="479006" y="57150"/>
                        <a:pt x="484721" y="50483"/>
                        <a:pt x="491389" y="41910"/>
                      </a:cubicBezTo>
                      <a:cubicBezTo>
                        <a:pt x="459004" y="59055"/>
                        <a:pt x="375184" y="136208"/>
                        <a:pt x="358039" y="163830"/>
                      </a:cubicBezTo>
                      <a:cubicBezTo>
                        <a:pt x="341846" y="188595"/>
                        <a:pt x="338036" y="214313"/>
                        <a:pt x="350419" y="242888"/>
                      </a:cubicBezTo>
                      <a:cubicBezTo>
                        <a:pt x="348514" y="243840"/>
                        <a:pt x="346609" y="244793"/>
                        <a:pt x="344704" y="245745"/>
                      </a:cubicBezTo>
                      <a:cubicBezTo>
                        <a:pt x="334226" y="227648"/>
                        <a:pt x="323749" y="208598"/>
                        <a:pt x="313271" y="189548"/>
                      </a:cubicBezTo>
                      <a:cubicBezTo>
                        <a:pt x="296126" y="203835"/>
                        <a:pt x="276124" y="219075"/>
                        <a:pt x="255169" y="236220"/>
                      </a:cubicBezTo>
                      <a:cubicBezTo>
                        <a:pt x="223736" y="194310"/>
                        <a:pt x="239929" y="158115"/>
                        <a:pt x="261836" y="121920"/>
                      </a:cubicBezTo>
                      <a:cubicBezTo>
                        <a:pt x="247549" y="124778"/>
                        <a:pt x="233261" y="125730"/>
                        <a:pt x="219926" y="129540"/>
                      </a:cubicBezTo>
                      <a:cubicBezTo>
                        <a:pt x="216116" y="130493"/>
                        <a:pt x="212306" y="136208"/>
                        <a:pt x="208496" y="140018"/>
                      </a:cubicBezTo>
                      <a:cubicBezTo>
                        <a:pt x="178016" y="166688"/>
                        <a:pt x="147536" y="194310"/>
                        <a:pt x="117056" y="220980"/>
                      </a:cubicBezTo>
                      <a:cubicBezTo>
                        <a:pt x="113246" y="224790"/>
                        <a:pt x="108484" y="226695"/>
                        <a:pt x="103721" y="228600"/>
                      </a:cubicBezTo>
                      <a:cubicBezTo>
                        <a:pt x="82766" y="237173"/>
                        <a:pt x="74194" y="231458"/>
                        <a:pt x="72289" y="209550"/>
                      </a:cubicBezTo>
                      <a:cubicBezTo>
                        <a:pt x="72289" y="205740"/>
                        <a:pt x="72289" y="201930"/>
                        <a:pt x="72289" y="194310"/>
                      </a:cubicBezTo>
                      <a:cubicBezTo>
                        <a:pt x="53239" y="209550"/>
                        <a:pt x="37046" y="221933"/>
                        <a:pt x="18949" y="236220"/>
                      </a:cubicBezTo>
                      <a:cubicBezTo>
                        <a:pt x="-4864" y="208598"/>
                        <a:pt x="-4864" y="178118"/>
                        <a:pt x="11329" y="149543"/>
                      </a:cubicBezTo>
                      <a:cubicBezTo>
                        <a:pt x="25616" y="122873"/>
                        <a:pt x="44666" y="98108"/>
                        <a:pt x="62764" y="72390"/>
                      </a:cubicBezTo>
                      <a:cubicBezTo>
                        <a:pt x="65621" y="67628"/>
                        <a:pt x="70384" y="62865"/>
                        <a:pt x="73241" y="58103"/>
                      </a:cubicBezTo>
                      <a:cubicBezTo>
                        <a:pt x="92291" y="30480"/>
                        <a:pt x="92291" y="29528"/>
                        <a:pt x="71336" y="1905"/>
                      </a:cubicBezTo>
                      <a:cubicBezTo>
                        <a:pt x="80861" y="7620"/>
                        <a:pt x="92291" y="12383"/>
                        <a:pt x="100864" y="19050"/>
                      </a:cubicBezTo>
                      <a:cubicBezTo>
                        <a:pt x="117056" y="30480"/>
                        <a:pt x="120866" y="48578"/>
                        <a:pt x="108484" y="68580"/>
                      </a:cubicBezTo>
                      <a:cubicBezTo>
                        <a:pt x="93244" y="93345"/>
                        <a:pt x="74194" y="115253"/>
                        <a:pt x="58001" y="140018"/>
                      </a:cubicBezTo>
                      <a:cubicBezTo>
                        <a:pt x="44666" y="160020"/>
                        <a:pt x="34189" y="181928"/>
                        <a:pt x="21806" y="202883"/>
                      </a:cubicBezTo>
                      <a:cubicBezTo>
                        <a:pt x="23711" y="204788"/>
                        <a:pt x="25616" y="205740"/>
                        <a:pt x="27521" y="207645"/>
                      </a:cubicBezTo>
                      <a:cubicBezTo>
                        <a:pt x="46571" y="191453"/>
                        <a:pt x="67526" y="177165"/>
                        <a:pt x="84671" y="159068"/>
                      </a:cubicBezTo>
                      <a:cubicBezTo>
                        <a:pt x="104674" y="137160"/>
                        <a:pt x="120866" y="112395"/>
                        <a:pt x="138011" y="88583"/>
                      </a:cubicBezTo>
                      <a:cubicBezTo>
                        <a:pt x="157061" y="61913"/>
                        <a:pt x="158014" y="33338"/>
                        <a:pt x="144679" y="0"/>
                      </a:cubicBezTo>
                      <a:cubicBezTo>
                        <a:pt x="185636" y="40958"/>
                        <a:pt x="190399" y="72390"/>
                        <a:pt x="160871" y="120015"/>
                      </a:cubicBezTo>
                      <a:cubicBezTo>
                        <a:pt x="146584" y="143828"/>
                        <a:pt x="127534" y="165735"/>
                        <a:pt x="111341" y="189548"/>
                      </a:cubicBezTo>
                      <a:cubicBezTo>
                        <a:pt x="108484" y="193358"/>
                        <a:pt x="105626" y="198120"/>
                        <a:pt x="102769" y="201930"/>
                      </a:cubicBezTo>
                      <a:cubicBezTo>
                        <a:pt x="104674" y="202883"/>
                        <a:pt x="106579" y="204788"/>
                        <a:pt x="107531" y="205740"/>
                      </a:cubicBezTo>
                      <a:cubicBezTo>
                        <a:pt x="134201" y="174308"/>
                        <a:pt x="161824" y="141923"/>
                        <a:pt x="187541" y="109538"/>
                      </a:cubicBezTo>
                      <a:cubicBezTo>
                        <a:pt x="189446" y="106680"/>
                        <a:pt x="187541" y="100013"/>
                        <a:pt x="187541" y="95250"/>
                      </a:cubicBezTo>
                      <a:cubicBezTo>
                        <a:pt x="184684" y="69533"/>
                        <a:pt x="187541" y="45720"/>
                        <a:pt x="206591" y="27623"/>
                      </a:cubicBezTo>
                      <a:cubicBezTo>
                        <a:pt x="213259" y="20955"/>
                        <a:pt x="230404" y="14288"/>
                        <a:pt x="237071" y="18098"/>
                      </a:cubicBezTo>
                      <a:cubicBezTo>
                        <a:pt x="245644" y="22860"/>
                        <a:pt x="253264" y="39053"/>
                        <a:pt x="252311" y="48578"/>
                      </a:cubicBezTo>
                      <a:cubicBezTo>
                        <a:pt x="248501" y="71438"/>
                        <a:pt x="238976" y="93345"/>
                        <a:pt x="232309" y="116205"/>
                      </a:cubicBezTo>
                      <a:cubicBezTo>
                        <a:pt x="236119" y="115253"/>
                        <a:pt x="241834" y="115253"/>
                        <a:pt x="244691" y="112395"/>
                      </a:cubicBezTo>
                      <a:cubicBezTo>
                        <a:pt x="266599" y="95250"/>
                        <a:pt x="290411" y="79058"/>
                        <a:pt x="310414" y="60008"/>
                      </a:cubicBezTo>
                      <a:cubicBezTo>
                        <a:pt x="324701" y="46673"/>
                        <a:pt x="335179" y="28575"/>
                        <a:pt x="305651" y="10478"/>
                      </a:cubicBezTo>
                      <a:cubicBezTo>
                        <a:pt x="346609" y="17145"/>
                        <a:pt x="361849" y="43815"/>
                        <a:pt x="344704" y="73343"/>
                      </a:cubicBezTo>
                      <a:cubicBezTo>
                        <a:pt x="331369" y="95250"/>
                        <a:pt x="315176" y="115253"/>
                        <a:pt x="299936" y="136208"/>
                      </a:cubicBezTo>
                      <a:cubicBezTo>
                        <a:pt x="283744" y="158115"/>
                        <a:pt x="267551" y="179070"/>
                        <a:pt x="262789" y="211455"/>
                      </a:cubicBezTo>
                      <a:cubicBezTo>
                        <a:pt x="290411" y="187643"/>
                        <a:pt x="318034" y="171450"/>
                        <a:pt x="335179" y="140970"/>
                      </a:cubicBezTo>
                      <a:cubicBezTo>
                        <a:pt x="348514" y="117158"/>
                        <a:pt x="367564" y="96203"/>
                        <a:pt x="384709" y="74295"/>
                      </a:cubicBezTo>
                      <a:cubicBezTo>
                        <a:pt x="398044" y="57150"/>
                        <a:pt x="410426" y="40958"/>
                        <a:pt x="406616" y="18098"/>
                      </a:cubicBezTo>
                      <a:cubicBezTo>
                        <a:pt x="430429" y="17145"/>
                        <a:pt x="430429" y="17145"/>
                        <a:pt x="432334" y="67628"/>
                      </a:cubicBezTo>
                      <a:cubicBezTo>
                        <a:pt x="451384" y="52388"/>
                        <a:pt x="469481" y="37148"/>
                        <a:pt x="488531" y="22860"/>
                      </a:cubicBezTo>
                      <a:cubicBezTo>
                        <a:pt x="494246" y="19050"/>
                        <a:pt x="503771" y="17145"/>
                        <a:pt x="509486" y="19050"/>
                      </a:cubicBezTo>
                      <a:cubicBezTo>
                        <a:pt x="514249" y="20955"/>
                        <a:pt x="518059" y="30480"/>
                        <a:pt x="519011" y="36195"/>
                      </a:cubicBezTo>
                      <a:cubicBezTo>
                        <a:pt x="522821" y="69533"/>
                        <a:pt x="503771" y="95250"/>
                        <a:pt x="484721" y="120015"/>
                      </a:cubicBezTo>
                      <a:cubicBezTo>
                        <a:pt x="468529" y="140970"/>
                        <a:pt x="453289" y="163830"/>
                        <a:pt x="439001" y="186690"/>
                      </a:cubicBezTo>
                      <a:cubicBezTo>
                        <a:pt x="435191" y="192405"/>
                        <a:pt x="435191" y="200025"/>
                        <a:pt x="435191" y="207645"/>
                      </a:cubicBezTo>
                      <a:cubicBezTo>
                        <a:pt x="463766" y="184785"/>
                        <a:pt x="499009" y="169545"/>
                        <a:pt x="511391" y="129540"/>
                      </a:cubicBezTo>
                      <a:cubicBezTo>
                        <a:pt x="522821" y="93345"/>
                        <a:pt x="544729" y="60960"/>
                        <a:pt x="577114" y="40005"/>
                      </a:cubicBezTo>
                      <a:cubicBezTo>
                        <a:pt x="593306" y="28575"/>
                        <a:pt x="613309" y="21908"/>
                        <a:pt x="633311" y="17145"/>
                      </a:cubicBezTo>
                      <a:cubicBezTo>
                        <a:pt x="658076" y="11430"/>
                        <a:pt x="673316" y="21908"/>
                        <a:pt x="686651" y="46673"/>
                      </a:cubicBezTo>
                      <a:cubicBezTo>
                        <a:pt x="699986" y="37148"/>
                        <a:pt x="701891" y="9525"/>
                        <a:pt x="726656" y="17145"/>
                      </a:cubicBezTo>
                      <a:cubicBezTo>
                        <a:pt x="689509" y="92393"/>
                        <a:pt x="653314" y="164783"/>
                        <a:pt x="616166" y="238125"/>
                      </a:cubicBezTo>
                      <a:cubicBezTo>
                        <a:pt x="637121" y="245745"/>
                        <a:pt x="655219" y="251460"/>
                        <a:pt x="674269" y="259080"/>
                      </a:cubicBezTo>
                      <a:cubicBezTo>
                        <a:pt x="680936" y="261938"/>
                        <a:pt x="687604" y="265747"/>
                        <a:pt x="693319" y="269558"/>
                      </a:cubicBezTo>
                      <a:cubicBezTo>
                        <a:pt x="739991" y="303847"/>
                        <a:pt x="739991" y="350520"/>
                        <a:pt x="691414" y="387668"/>
                      </a:cubicBezTo>
                      <a:cubicBezTo>
                        <a:pt x="694271" y="323850"/>
                        <a:pt x="656171" y="291465"/>
                        <a:pt x="601879" y="269558"/>
                      </a:cubicBezTo>
                      <a:cubicBezTo>
                        <a:pt x="586639" y="290513"/>
                        <a:pt x="572351" y="313372"/>
                        <a:pt x="555206" y="334328"/>
                      </a:cubicBezTo>
                      <a:cubicBezTo>
                        <a:pt x="516154" y="382905"/>
                        <a:pt x="466624" y="413385"/>
                        <a:pt x="404711" y="419100"/>
                      </a:cubicBezTo>
                      <a:cubicBezTo>
                        <a:pt x="378994" y="421958"/>
                        <a:pt x="355181" y="415290"/>
                        <a:pt x="341846" y="391478"/>
                      </a:cubicBezTo>
                      <a:cubicBezTo>
                        <a:pt x="327559" y="366713"/>
                        <a:pt x="332321" y="340995"/>
                        <a:pt x="345656" y="318135"/>
                      </a:cubicBezTo>
                      <a:cubicBezTo>
                        <a:pt x="373279" y="270510"/>
                        <a:pt x="419951" y="251460"/>
                        <a:pt x="471386" y="240983"/>
                      </a:cubicBezTo>
                      <a:cubicBezTo>
                        <a:pt x="482816" y="233363"/>
                        <a:pt x="495199" y="232410"/>
                        <a:pt x="506629" y="230505"/>
                      </a:cubicBezTo>
                      <a:close/>
                      <a:moveTo>
                        <a:pt x="557111" y="252413"/>
                      </a:moveTo>
                      <a:cubicBezTo>
                        <a:pt x="494246" y="244793"/>
                        <a:pt x="439954" y="252413"/>
                        <a:pt x="392329" y="290513"/>
                      </a:cubicBezTo>
                      <a:cubicBezTo>
                        <a:pt x="368516" y="309563"/>
                        <a:pt x="362801" y="352425"/>
                        <a:pt x="378994" y="373380"/>
                      </a:cubicBezTo>
                      <a:cubicBezTo>
                        <a:pt x="393281" y="392430"/>
                        <a:pt x="423761" y="393383"/>
                        <a:pt x="452336" y="376238"/>
                      </a:cubicBezTo>
                      <a:cubicBezTo>
                        <a:pt x="455194" y="374333"/>
                        <a:pt x="458051" y="372428"/>
                        <a:pt x="460909" y="370522"/>
                      </a:cubicBezTo>
                      <a:cubicBezTo>
                        <a:pt x="502819" y="340995"/>
                        <a:pt x="526631" y="298133"/>
                        <a:pt x="557111" y="252413"/>
                      </a:cubicBezTo>
                      <a:close/>
                      <a:moveTo>
                        <a:pt x="523774" y="209550"/>
                      </a:moveTo>
                      <a:cubicBezTo>
                        <a:pt x="575209" y="169545"/>
                        <a:pt x="624739" y="132398"/>
                        <a:pt x="650456" y="72390"/>
                      </a:cubicBezTo>
                      <a:cubicBezTo>
                        <a:pt x="655219" y="61913"/>
                        <a:pt x="657124" y="50483"/>
                        <a:pt x="659981" y="40005"/>
                      </a:cubicBezTo>
                      <a:cubicBezTo>
                        <a:pt x="613309" y="26670"/>
                        <a:pt x="528536" y="143828"/>
                        <a:pt x="523774" y="209550"/>
                      </a:cubicBezTo>
                      <a:close/>
                      <a:moveTo>
                        <a:pt x="600926" y="175260"/>
                      </a:moveTo>
                      <a:cubicBezTo>
                        <a:pt x="599974" y="174308"/>
                        <a:pt x="599021" y="173355"/>
                        <a:pt x="598069" y="173355"/>
                      </a:cubicBezTo>
                      <a:cubicBezTo>
                        <a:pt x="577114" y="190500"/>
                        <a:pt x="556159" y="208598"/>
                        <a:pt x="535204" y="225743"/>
                      </a:cubicBezTo>
                      <a:cubicBezTo>
                        <a:pt x="536156" y="227648"/>
                        <a:pt x="537109" y="229553"/>
                        <a:pt x="537109" y="231458"/>
                      </a:cubicBezTo>
                      <a:cubicBezTo>
                        <a:pt x="549491" y="228600"/>
                        <a:pt x="565684" y="229553"/>
                        <a:pt x="572351" y="221933"/>
                      </a:cubicBezTo>
                      <a:cubicBezTo>
                        <a:pt x="585686" y="208598"/>
                        <a:pt x="592354" y="190500"/>
                        <a:pt x="600926" y="1752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56DAD452-1BC2-470C-A5A7-A7F41C8E9AB0}"/>
                    </a:ext>
                  </a:extLst>
                </p:cNvPr>
                <p:cNvSpPr/>
                <p:nvPr/>
              </p:nvSpPr>
              <p:spPr>
                <a:xfrm>
                  <a:off x="7455541" y="1742602"/>
                  <a:ext cx="230235" cy="592408"/>
                </a:xfrm>
                <a:custGeom>
                  <a:avLst/>
                  <a:gdLst>
                    <a:gd name="connsiteX0" fmla="*/ 124801 w 230235"/>
                    <a:gd name="connsiteY0" fmla="*/ 283845 h 592408"/>
                    <a:gd name="connsiteX1" fmla="*/ 98131 w 230235"/>
                    <a:gd name="connsiteY1" fmla="*/ 495300 h 592408"/>
                    <a:gd name="connsiteX2" fmla="*/ 94321 w 230235"/>
                    <a:gd name="connsiteY2" fmla="*/ 552450 h 592408"/>
                    <a:gd name="connsiteX3" fmla="*/ 69556 w 230235"/>
                    <a:gd name="connsiteY3" fmla="*/ 569595 h 592408"/>
                    <a:gd name="connsiteX4" fmla="*/ 23 w 230235"/>
                    <a:gd name="connsiteY4" fmla="*/ 477202 h 592408"/>
                    <a:gd name="connsiteX5" fmla="*/ 47648 w 230235"/>
                    <a:gd name="connsiteY5" fmla="*/ 212407 h 592408"/>
                    <a:gd name="connsiteX6" fmla="*/ 141946 w 230235"/>
                    <a:gd name="connsiteY6" fmla="*/ 12382 h 592408"/>
                    <a:gd name="connsiteX7" fmla="*/ 152423 w 230235"/>
                    <a:gd name="connsiteY7" fmla="*/ 0 h 592408"/>
                    <a:gd name="connsiteX8" fmla="*/ 191476 w 230235"/>
                    <a:gd name="connsiteY8" fmla="*/ 123825 h 592408"/>
                    <a:gd name="connsiteX9" fmla="*/ 227671 w 230235"/>
                    <a:gd name="connsiteY9" fmla="*/ 416242 h 592408"/>
                    <a:gd name="connsiteX10" fmla="*/ 145756 w 230235"/>
                    <a:gd name="connsiteY10" fmla="*/ 584835 h 592408"/>
                    <a:gd name="connsiteX11" fmla="*/ 124801 w 230235"/>
                    <a:gd name="connsiteY11" fmla="*/ 578168 h 592408"/>
                    <a:gd name="connsiteX12" fmla="*/ 117181 w 230235"/>
                    <a:gd name="connsiteY12" fmla="*/ 438150 h 592408"/>
                    <a:gd name="connsiteX13" fmla="*/ 128611 w 230235"/>
                    <a:gd name="connsiteY13" fmla="*/ 300038 h 592408"/>
                    <a:gd name="connsiteX14" fmla="*/ 128611 w 230235"/>
                    <a:gd name="connsiteY14" fmla="*/ 284797 h 592408"/>
                    <a:gd name="connsiteX15" fmla="*/ 124801 w 230235"/>
                    <a:gd name="connsiteY15" fmla="*/ 283845 h 592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30235" h="592408">
                      <a:moveTo>
                        <a:pt x="124801" y="283845"/>
                      </a:moveTo>
                      <a:cubicBezTo>
                        <a:pt x="116228" y="354330"/>
                        <a:pt x="106703" y="424815"/>
                        <a:pt x="98131" y="495300"/>
                      </a:cubicBezTo>
                      <a:cubicBezTo>
                        <a:pt x="96226" y="514350"/>
                        <a:pt x="95273" y="533400"/>
                        <a:pt x="94321" y="552450"/>
                      </a:cubicBezTo>
                      <a:cubicBezTo>
                        <a:pt x="93368" y="569595"/>
                        <a:pt x="85748" y="573405"/>
                        <a:pt x="69556" y="569595"/>
                      </a:cubicBezTo>
                      <a:cubicBezTo>
                        <a:pt x="27646" y="558165"/>
                        <a:pt x="-929" y="522922"/>
                        <a:pt x="23" y="477202"/>
                      </a:cubicBezTo>
                      <a:cubicBezTo>
                        <a:pt x="1928" y="386715"/>
                        <a:pt x="17168" y="298132"/>
                        <a:pt x="47648" y="212407"/>
                      </a:cubicBezTo>
                      <a:cubicBezTo>
                        <a:pt x="72413" y="142875"/>
                        <a:pt x="101941" y="75247"/>
                        <a:pt x="141946" y="12382"/>
                      </a:cubicBezTo>
                      <a:cubicBezTo>
                        <a:pt x="143851" y="9525"/>
                        <a:pt x="146708" y="6667"/>
                        <a:pt x="152423" y="0"/>
                      </a:cubicBezTo>
                      <a:cubicBezTo>
                        <a:pt x="166711" y="42863"/>
                        <a:pt x="180046" y="82867"/>
                        <a:pt x="191476" y="123825"/>
                      </a:cubicBezTo>
                      <a:cubicBezTo>
                        <a:pt x="219098" y="219075"/>
                        <a:pt x="237196" y="316230"/>
                        <a:pt x="227671" y="416242"/>
                      </a:cubicBezTo>
                      <a:cubicBezTo>
                        <a:pt x="221956" y="482917"/>
                        <a:pt x="195286" y="539115"/>
                        <a:pt x="145756" y="584835"/>
                      </a:cubicBezTo>
                      <a:cubicBezTo>
                        <a:pt x="133373" y="596265"/>
                        <a:pt x="126706" y="595313"/>
                        <a:pt x="124801" y="578168"/>
                      </a:cubicBezTo>
                      <a:cubicBezTo>
                        <a:pt x="120991" y="531495"/>
                        <a:pt x="117181" y="484822"/>
                        <a:pt x="117181" y="438150"/>
                      </a:cubicBezTo>
                      <a:cubicBezTo>
                        <a:pt x="118133" y="392430"/>
                        <a:pt x="124801" y="345757"/>
                        <a:pt x="128611" y="300038"/>
                      </a:cubicBezTo>
                      <a:cubicBezTo>
                        <a:pt x="128611" y="295275"/>
                        <a:pt x="128611" y="289560"/>
                        <a:pt x="128611" y="284797"/>
                      </a:cubicBezTo>
                      <a:cubicBezTo>
                        <a:pt x="128611" y="284797"/>
                        <a:pt x="126706" y="283845"/>
                        <a:pt x="124801" y="2838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81421E93-FCE3-4998-AD2F-BAEBC768D359}"/>
                    </a:ext>
                  </a:extLst>
                </p:cNvPr>
                <p:cNvSpPr/>
                <p:nvPr/>
              </p:nvSpPr>
              <p:spPr>
                <a:xfrm>
                  <a:off x="7616138" y="2117887"/>
                  <a:ext cx="383303" cy="376237"/>
                </a:xfrm>
                <a:custGeom>
                  <a:avLst/>
                  <a:gdLst>
                    <a:gd name="connsiteX0" fmla="*/ 39451 w 383303"/>
                    <a:gd name="connsiteY0" fmla="*/ 373380 h 376237"/>
                    <a:gd name="connsiteX1" fmla="*/ 193756 w 383303"/>
                    <a:gd name="connsiteY1" fmla="*/ 182880 h 376237"/>
                    <a:gd name="connsiteX2" fmla="*/ 139464 w 383303"/>
                    <a:gd name="connsiteY2" fmla="*/ 228600 h 376237"/>
                    <a:gd name="connsiteX3" fmla="*/ 45166 w 383303"/>
                    <a:gd name="connsiteY3" fmla="*/ 321945 h 376237"/>
                    <a:gd name="connsiteX4" fmla="*/ 10876 w 383303"/>
                    <a:gd name="connsiteY4" fmla="*/ 317183 h 376237"/>
                    <a:gd name="connsiteX5" fmla="*/ 21354 w 383303"/>
                    <a:gd name="connsiteY5" fmla="*/ 222885 h 376237"/>
                    <a:gd name="connsiteX6" fmla="*/ 367111 w 383303"/>
                    <a:gd name="connsiteY6" fmla="*/ 1905 h 376237"/>
                    <a:gd name="connsiteX7" fmla="*/ 383304 w 383303"/>
                    <a:gd name="connsiteY7" fmla="*/ 0 h 376237"/>
                    <a:gd name="connsiteX8" fmla="*/ 326154 w 383303"/>
                    <a:gd name="connsiteY8" fmla="*/ 131445 h 376237"/>
                    <a:gd name="connsiteX9" fmla="*/ 197566 w 383303"/>
                    <a:gd name="connsiteY9" fmla="*/ 316230 h 376237"/>
                    <a:gd name="connsiteX10" fmla="*/ 54691 w 383303"/>
                    <a:gd name="connsiteY10" fmla="*/ 376238 h 376237"/>
                    <a:gd name="connsiteX11" fmla="*/ 39451 w 383303"/>
                    <a:gd name="connsiteY11" fmla="*/ 373380 h 376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3303" h="376237">
                      <a:moveTo>
                        <a:pt x="39451" y="373380"/>
                      </a:moveTo>
                      <a:cubicBezTo>
                        <a:pt x="77551" y="297180"/>
                        <a:pt x="139464" y="243840"/>
                        <a:pt x="193756" y="182880"/>
                      </a:cubicBezTo>
                      <a:cubicBezTo>
                        <a:pt x="175659" y="198120"/>
                        <a:pt x="156609" y="212408"/>
                        <a:pt x="139464" y="228600"/>
                      </a:cubicBezTo>
                      <a:cubicBezTo>
                        <a:pt x="107079" y="259080"/>
                        <a:pt x="76599" y="290513"/>
                        <a:pt x="45166" y="321945"/>
                      </a:cubicBezTo>
                      <a:cubicBezTo>
                        <a:pt x="28974" y="338138"/>
                        <a:pt x="22306" y="337185"/>
                        <a:pt x="10876" y="317183"/>
                      </a:cubicBezTo>
                      <a:cubicBezTo>
                        <a:pt x="-6269" y="287655"/>
                        <a:pt x="-3411" y="249555"/>
                        <a:pt x="21354" y="222885"/>
                      </a:cubicBezTo>
                      <a:cubicBezTo>
                        <a:pt x="117556" y="120015"/>
                        <a:pt x="229951" y="40958"/>
                        <a:pt x="367111" y="1905"/>
                      </a:cubicBezTo>
                      <a:cubicBezTo>
                        <a:pt x="370921" y="953"/>
                        <a:pt x="374731" y="953"/>
                        <a:pt x="383304" y="0"/>
                      </a:cubicBezTo>
                      <a:cubicBezTo>
                        <a:pt x="363301" y="45720"/>
                        <a:pt x="346156" y="89535"/>
                        <a:pt x="326154" y="131445"/>
                      </a:cubicBezTo>
                      <a:cubicBezTo>
                        <a:pt x="292816" y="199072"/>
                        <a:pt x="253764" y="262890"/>
                        <a:pt x="197566" y="316230"/>
                      </a:cubicBezTo>
                      <a:cubicBezTo>
                        <a:pt x="157561" y="354330"/>
                        <a:pt x="109936" y="374333"/>
                        <a:pt x="54691" y="376238"/>
                      </a:cubicBezTo>
                      <a:cubicBezTo>
                        <a:pt x="51834" y="375285"/>
                        <a:pt x="47071" y="374333"/>
                        <a:pt x="39451" y="3733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9857FA13-8960-4D2C-9B2A-254C39154079}"/>
                    </a:ext>
                  </a:extLst>
                </p:cNvPr>
                <p:cNvSpPr/>
                <p:nvPr/>
              </p:nvSpPr>
              <p:spPr>
                <a:xfrm>
                  <a:off x="10735974" y="1737689"/>
                  <a:ext cx="462921" cy="246645"/>
                </a:xfrm>
                <a:custGeom>
                  <a:avLst/>
                  <a:gdLst>
                    <a:gd name="connsiteX0" fmla="*/ 234315 w 462921"/>
                    <a:gd name="connsiteY0" fmla="*/ 102068 h 246645"/>
                    <a:gd name="connsiteX1" fmla="*/ 461010 w 462921"/>
                    <a:gd name="connsiteY1" fmla="*/ 224940 h 246645"/>
                    <a:gd name="connsiteX2" fmla="*/ 341948 w 462921"/>
                    <a:gd name="connsiteY2" fmla="*/ 243990 h 246645"/>
                    <a:gd name="connsiteX3" fmla="*/ 120015 w 462921"/>
                    <a:gd name="connsiteY3" fmla="*/ 124928 h 246645"/>
                    <a:gd name="connsiteX4" fmla="*/ 0 w 462921"/>
                    <a:gd name="connsiteY4" fmla="*/ 12533 h 246645"/>
                    <a:gd name="connsiteX5" fmla="*/ 1905 w 462921"/>
                    <a:gd name="connsiteY5" fmla="*/ 4913 h 246645"/>
                    <a:gd name="connsiteX6" fmla="*/ 104775 w 462921"/>
                    <a:gd name="connsiteY6" fmla="*/ 150 h 246645"/>
                    <a:gd name="connsiteX7" fmla="*/ 395288 w 462921"/>
                    <a:gd name="connsiteY7" fmla="*/ 67778 h 246645"/>
                    <a:gd name="connsiteX8" fmla="*/ 441960 w 462921"/>
                    <a:gd name="connsiteY8" fmla="*/ 96353 h 246645"/>
                    <a:gd name="connsiteX9" fmla="*/ 459105 w 462921"/>
                    <a:gd name="connsiteY9" fmla="*/ 173505 h 246645"/>
                    <a:gd name="connsiteX10" fmla="*/ 437198 w 462921"/>
                    <a:gd name="connsiteY10" fmla="*/ 179220 h 246645"/>
                    <a:gd name="connsiteX11" fmla="*/ 314325 w 462921"/>
                    <a:gd name="connsiteY11" fmla="*/ 129690 h 246645"/>
                    <a:gd name="connsiteX12" fmla="*/ 234315 w 462921"/>
                    <a:gd name="connsiteY12" fmla="*/ 102068 h 24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62921" h="246645">
                      <a:moveTo>
                        <a:pt x="234315" y="102068"/>
                      </a:moveTo>
                      <a:cubicBezTo>
                        <a:pt x="310515" y="139215"/>
                        <a:pt x="392430" y="163980"/>
                        <a:pt x="461010" y="224940"/>
                      </a:cubicBezTo>
                      <a:cubicBezTo>
                        <a:pt x="420053" y="242085"/>
                        <a:pt x="381953" y="251610"/>
                        <a:pt x="341948" y="243990"/>
                      </a:cubicBezTo>
                      <a:cubicBezTo>
                        <a:pt x="255270" y="227798"/>
                        <a:pt x="184785" y="180173"/>
                        <a:pt x="120015" y="124928"/>
                      </a:cubicBezTo>
                      <a:cubicBezTo>
                        <a:pt x="78105" y="89685"/>
                        <a:pt x="40005" y="50633"/>
                        <a:pt x="0" y="12533"/>
                      </a:cubicBezTo>
                      <a:cubicBezTo>
                        <a:pt x="953" y="9675"/>
                        <a:pt x="1905" y="7770"/>
                        <a:pt x="1905" y="4913"/>
                      </a:cubicBezTo>
                      <a:cubicBezTo>
                        <a:pt x="36195" y="3008"/>
                        <a:pt x="70485" y="-802"/>
                        <a:pt x="104775" y="150"/>
                      </a:cubicBezTo>
                      <a:cubicBezTo>
                        <a:pt x="206693" y="2055"/>
                        <a:pt x="301943" y="31583"/>
                        <a:pt x="395288" y="67778"/>
                      </a:cubicBezTo>
                      <a:cubicBezTo>
                        <a:pt x="412433" y="74445"/>
                        <a:pt x="428625" y="84923"/>
                        <a:pt x="441960" y="96353"/>
                      </a:cubicBezTo>
                      <a:cubicBezTo>
                        <a:pt x="465773" y="116355"/>
                        <a:pt x="465773" y="144930"/>
                        <a:pt x="459105" y="173505"/>
                      </a:cubicBezTo>
                      <a:cubicBezTo>
                        <a:pt x="455295" y="188745"/>
                        <a:pt x="445770" y="182078"/>
                        <a:pt x="437198" y="179220"/>
                      </a:cubicBezTo>
                      <a:cubicBezTo>
                        <a:pt x="396240" y="163028"/>
                        <a:pt x="355283" y="144930"/>
                        <a:pt x="314325" y="129690"/>
                      </a:cubicBezTo>
                      <a:cubicBezTo>
                        <a:pt x="289560" y="119213"/>
                        <a:pt x="261938" y="111593"/>
                        <a:pt x="234315" y="1020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CFA81036-59D3-4319-9176-E1ACEB93D3A9}"/>
                    </a:ext>
                  </a:extLst>
                </p:cNvPr>
                <p:cNvSpPr/>
                <p:nvPr/>
              </p:nvSpPr>
              <p:spPr>
                <a:xfrm>
                  <a:off x="11302757" y="1539720"/>
                  <a:ext cx="243794" cy="395547"/>
                </a:xfrm>
                <a:custGeom>
                  <a:avLst/>
                  <a:gdLst>
                    <a:gd name="connsiteX0" fmla="*/ 129495 w 243794"/>
                    <a:gd name="connsiteY0" fmla="*/ 207645 h 395547"/>
                    <a:gd name="connsiteX1" fmla="*/ 11385 w 243794"/>
                    <a:gd name="connsiteY1" fmla="*/ 384810 h 395547"/>
                    <a:gd name="connsiteX2" fmla="*/ 5670 w 243794"/>
                    <a:gd name="connsiteY2" fmla="*/ 275272 h 395547"/>
                    <a:gd name="connsiteX3" fmla="*/ 79965 w 243794"/>
                    <a:gd name="connsiteY3" fmla="*/ 147638 h 395547"/>
                    <a:gd name="connsiteX4" fmla="*/ 243795 w 243794"/>
                    <a:gd name="connsiteY4" fmla="*/ 0 h 395547"/>
                    <a:gd name="connsiteX5" fmla="*/ 238080 w 243794"/>
                    <a:gd name="connsiteY5" fmla="*/ 94297 h 395547"/>
                    <a:gd name="connsiteX6" fmla="*/ 147592 w 243794"/>
                    <a:gd name="connsiteY6" fmla="*/ 353377 h 395547"/>
                    <a:gd name="connsiteX7" fmla="*/ 99015 w 243794"/>
                    <a:gd name="connsiteY7" fmla="*/ 393383 h 395547"/>
                    <a:gd name="connsiteX8" fmla="*/ 85680 w 243794"/>
                    <a:gd name="connsiteY8" fmla="*/ 395288 h 395547"/>
                    <a:gd name="connsiteX9" fmla="*/ 50437 w 243794"/>
                    <a:gd name="connsiteY9" fmla="*/ 384810 h 395547"/>
                    <a:gd name="connsiteX10" fmla="*/ 60915 w 243794"/>
                    <a:gd name="connsiteY10" fmla="*/ 356235 h 395547"/>
                    <a:gd name="connsiteX11" fmla="*/ 135210 w 243794"/>
                    <a:gd name="connsiteY11" fmla="*/ 210502 h 395547"/>
                    <a:gd name="connsiteX12" fmla="*/ 129495 w 243794"/>
                    <a:gd name="connsiteY12" fmla="*/ 207645 h 39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3794" h="395547">
                      <a:moveTo>
                        <a:pt x="129495" y="207645"/>
                      </a:moveTo>
                      <a:cubicBezTo>
                        <a:pt x="94252" y="267652"/>
                        <a:pt x="66630" y="332422"/>
                        <a:pt x="11385" y="384810"/>
                      </a:cubicBezTo>
                      <a:cubicBezTo>
                        <a:pt x="-998" y="345758"/>
                        <a:pt x="-3855" y="311467"/>
                        <a:pt x="5670" y="275272"/>
                      </a:cubicBezTo>
                      <a:cubicBezTo>
                        <a:pt x="19005" y="226695"/>
                        <a:pt x="47580" y="185738"/>
                        <a:pt x="79965" y="147638"/>
                      </a:cubicBezTo>
                      <a:cubicBezTo>
                        <a:pt x="126637" y="92392"/>
                        <a:pt x="179977" y="44767"/>
                        <a:pt x="243795" y="0"/>
                      </a:cubicBezTo>
                      <a:cubicBezTo>
                        <a:pt x="241890" y="34290"/>
                        <a:pt x="242842" y="64770"/>
                        <a:pt x="238080" y="94297"/>
                      </a:cubicBezTo>
                      <a:cubicBezTo>
                        <a:pt x="224745" y="186690"/>
                        <a:pt x="194265" y="273367"/>
                        <a:pt x="147592" y="353377"/>
                      </a:cubicBezTo>
                      <a:cubicBezTo>
                        <a:pt x="136162" y="372427"/>
                        <a:pt x="121875" y="388620"/>
                        <a:pt x="99015" y="393383"/>
                      </a:cubicBezTo>
                      <a:cubicBezTo>
                        <a:pt x="94252" y="394335"/>
                        <a:pt x="89490" y="396240"/>
                        <a:pt x="85680" y="395288"/>
                      </a:cubicBezTo>
                      <a:cubicBezTo>
                        <a:pt x="74250" y="392430"/>
                        <a:pt x="61867" y="388620"/>
                        <a:pt x="50437" y="384810"/>
                      </a:cubicBezTo>
                      <a:cubicBezTo>
                        <a:pt x="54247" y="375285"/>
                        <a:pt x="57105" y="365760"/>
                        <a:pt x="60915" y="356235"/>
                      </a:cubicBezTo>
                      <a:cubicBezTo>
                        <a:pt x="85680" y="307658"/>
                        <a:pt x="110445" y="259080"/>
                        <a:pt x="135210" y="210502"/>
                      </a:cubicBezTo>
                      <a:cubicBezTo>
                        <a:pt x="133305" y="209550"/>
                        <a:pt x="131400" y="208597"/>
                        <a:pt x="129495" y="2076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2534ABBF-0776-4B49-AD00-1C3DC5BC8649}"/>
                    </a:ext>
                  </a:extLst>
                </p:cNvPr>
                <p:cNvSpPr/>
                <p:nvPr/>
              </p:nvSpPr>
              <p:spPr>
                <a:xfrm>
                  <a:off x="7700323" y="2420782"/>
                  <a:ext cx="349601" cy="309423"/>
                </a:xfrm>
                <a:custGeom>
                  <a:avLst/>
                  <a:gdLst>
                    <a:gd name="connsiteX0" fmla="*/ 172436 w 349601"/>
                    <a:gd name="connsiteY0" fmla="*/ 150495 h 309423"/>
                    <a:gd name="connsiteX1" fmla="*/ 93379 w 349601"/>
                    <a:gd name="connsiteY1" fmla="*/ 211455 h 309423"/>
                    <a:gd name="connsiteX2" fmla="*/ 37181 w 349601"/>
                    <a:gd name="connsiteY2" fmla="*/ 261938 h 309423"/>
                    <a:gd name="connsiteX3" fmla="*/ 8606 w 349601"/>
                    <a:gd name="connsiteY3" fmla="*/ 257175 h 309423"/>
                    <a:gd name="connsiteX4" fmla="*/ 24799 w 349601"/>
                    <a:gd name="connsiteY4" fmla="*/ 173355 h 309423"/>
                    <a:gd name="connsiteX5" fmla="*/ 203869 w 349601"/>
                    <a:gd name="connsiteY5" fmla="*/ 47625 h 309423"/>
                    <a:gd name="connsiteX6" fmla="*/ 331504 w 349601"/>
                    <a:gd name="connsiteY6" fmla="*/ 1905 h 309423"/>
                    <a:gd name="connsiteX7" fmla="*/ 349601 w 349601"/>
                    <a:gd name="connsiteY7" fmla="*/ 0 h 309423"/>
                    <a:gd name="connsiteX8" fmla="*/ 301976 w 349601"/>
                    <a:gd name="connsiteY8" fmla="*/ 96202 h 309423"/>
                    <a:gd name="connsiteX9" fmla="*/ 176246 w 349601"/>
                    <a:gd name="connsiteY9" fmla="*/ 260985 h 309423"/>
                    <a:gd name="connsiteX10" fmla="*/ 29561 w 349601"/>
                    <a:gd name="connsiteY10" fmla="*/ 308610 h 309423"/>
                    <a:gd name="connsiteX11" fmla="*/ 172436 w 349601"/>
                    <a:gd name="connsiteY11" fmla="*/ 150495 h 309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9601" h="309423">
                      <a:moveTo>
                        <a:pt x="172436" y="150495"/>
                      </a:moveTo>
                      <a:cubicBezTo>
                        <a:pt x="145766" y="170497"/>
                        <a:pt x="119096" y="190500"/>
                        <a:pt x="93379" y="211455"/>
                      </a:cubicBezTo>
                      <a:cubicBezTo>
                        <a:pt x="74329" y="227647"/>
                        <a:pt x="56231" y="245745"/>
                        <a:pt x="37181" y="261938"/>
                      </a:cubicBezTo>
                      <a:cubicBezTo>
                        <a:pt x="22894" y="274320"/>
                        <a:pt x="17179" y="273367"/>
                        <a:pt x="8606" y="257175"/>
                      </a:cubicBezTo>
                      <a:cubicBezTo>
                        <a:pt x="-6634" y="227647"/>
                        <a:pt x="-1871" y="199072"/>
                        <a:pt x="24799" y="173355"/>
                      </a:cubicBezTo>
                      <a:cubicBezTo>
                        <a:pt x="77186" y="120967"/>
                        <a:pt x="136241" y="77152"/>
                        <a:pt x="203869" y="47625"/>
                      </a:cubicBezTo>
                      <a:cubicBezTo>
                        <a:pt x="244826" y="29527"/>
                        <a:pt x="288641" y="16192"/>
                        <a:pt x="331504" y="1905"/>
                      </a:cubicBezTo>
                      <a:cubicBezTo>
                        <a:pt x="335314" y="952"/>
                        <a:pt x="340076" y="952"/>
                        <a:pt x="349601" y="0"/>
                      </a:cubicBezTo>
                      <a:cubicBezTo>
                        <a:pt x="332456" y="34290"/>
                        <a:pt x="318169" y="65722"/>
                        <a:pt x="301976" y="96202"/>
                      </a:cubicBezTo>
                      <a:cubicBezTo>
                        <a:pt x="268639" y="157163"/>
                        <a:pt x="229586" y="214313"/>
                        <a:pt x="176246" y="260985"/>
                      </a:cubicBezTo>
                      <a:cubicBezTo>
                        <a:pt x="135289" y="297180"/>
                        <a:pt x="88616" y="313372"/>
                        <a:pt x="29561" y="308610"/>
                      </a:cubicBezTo>
                      <a:cubicBezTo>
                        <a:pt x="67661" y="242888"/>
                        <a:pt x="124811" y="200977"/>
                        <a:pt x="172436" y="15049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8B2B704B-6C8A-4317-A556-6901CE9CB23D}"/>
                    </a:ext>
                  </a:extLst>
                </p:cNvPr>
                <p:cNvSpPr/>
                <p:nvPr/>
              </p:nvSpPr>
              <p:spPr>
                <a:xfrm>
                  <a:off x="7175530" y="2236950"/>
                  <a:ext cx="355549" cy="308442"/>
                </a:xfrm>
                <a:custGeom>
                  <a:avLst/>
                  <a:gdLst>
                    <a:gd name="connsiteX0" fmla="*/ 0 w 355549"/>
                    <a:gd name="connsiteY0" fmla="*/ 0 h 308442"/>
                    <a:gd name="connsiteX1" fmla="*/ 292418 w 355549"/>
                    <a:gd name="connsiteY1" fmla="*/ 133350 h 308442"/>
                    <a:gd name="connsiteX2" fmla="*/ 355283 w 355549"/>
                    <a:gd name="connsiteY2" fmla="*/ 248603 h 308442"/>
                    <a:gd name="connsiteX3" fmla="*/ 354330 w 355549"/>
                    <a:gd name="connsiteY3" fmla="*/ 263842 h 308442"/>
                    <a:gd name="connsiteX4" fmla="*/ 186690 w 355549"/>
                    <a:gd name="connsiteY4" fmla="*/ 152400 h 308442"/>
                    <a:gd name="connsiteX5" fmla="*/ 182880 w 355549"/>
                    <a:gd name="connsiteY5" fmla="*/ 157163 h 308442"/>
                    <a:gd name="connsiteX6" fmla="*/ 321945 w 355549"/>
                    <a:gd name="connsiteY6" fmla="*/ 278130 h 308442"/>
                    <a:gd name="connsiteX7" fmla="*/ 226695 w 355549"/>
                    <a:gd name="connsiteY7" fmla="*/ 293370 h 308442"/>
                    <a:gd name="connsiteX8" fmla="*/ 123825 w 355549"/>
                    <a:gd name="connsiteY8" fmla="*/ 200978 h 308442"/>
                    <a:gd name="connsiteX9" fmla="*/ 3810 w 355549"/>
                    <a:gd name="connsiteY9" fmla="*/ 13335 h 308442"/>
                    <a:gd name="connsiteX10" fmla="*/ 0 w 355549"/>
                    <a:gd name="connsiteY10" fmla="*/ 0 h 308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549" h="308442">
                      <a:moveTo>
                        <a:pt x="0" y="0"/>
                      </a:moveTo>
                      <a:cubicBezTo>
                        <a:pt x="107633" y="27622"/>
                        <a:pt x="208598" y="61913"/>
                        <a:pt x="292418" y="133350"/>
                      </a:cubicBezTo>
                      <a:cubicBezTo>
                        <a:pt x="328613" y="163830"/>
                        <a:pt x="348615" y="202883"/>
                        <a:pt x="355283" y="248603"/>
                      </a:cubicBezTo>
                      <a:cubicBezTo>
                        <a:pt x="356235" y="253365"/>
                        <a:pt x="354330" y="257175"/>
                        <a:pt x="354330" y="263842"/>
                      </a:cubicBezTo>
                      <a:cubicBezTo>
                        <a:pt x="288608" y="240030"/>
                        <a:pt x="240030" y="193358"/>
                        <a:pt x="186690" y="152400"/>
                      </a:cubicBezTo>
                      <a:cubicBezTo>
                        <a:pt x="185738" y="154305"/>
                        <a:pt x="183833" y="155258"/>
                        <a:pt x="182880" y="157163"/>
                      </a:cubicBezTo>
                      <a:cubicBezTo>
                        <a:pt x="229553" y="197167"/>
                        <a:pt x="275273" y="238125"/>
                        <a:pt x="321945" y="278130"/>
                      </a:cubicBezTo>
                      <a:cubicBezTo>
                        <a:pt x="300990" y="310515"/>
                        <a:pt x="260033" y="319088"/>
                        <a:pt x="226695" y="293370"/>
                      </a:cubicBezTo>
                      <a:cubicBezTo>
                        <a:pt x="190500" y="264795"/>
                        <a:pt x="155258" y="234315"/>
                        <a:pt x="123825" y="200978"/>
                      </a:cubicBezTo>
                      <a:cubicBezTo>
                        <a:pt x="71438" y="146685"/>
                        <a:pt x="30480" y="84772"/>
                        <a:pt x="3810" y="13335"/>
                      </a:cubicBezTo>
                      <a:cubicBezTo>
                        <a:pt x="2858" y="10478"/>
                        <a:pt x="1905" y="6667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8DA9FDE8-7A1B-44F8-BFCF-4EF761B84A8E}"/>
                    </a:ext>
                  </a:extLst>
                </p:cNvPr>
                <p:cNvSpPr/>
                <p:nvPr/>
              </p:nvSpPr>
              <p:spPr>
                <a:xfrm>
                  <a:off x="7228869" y="2629909"/>
                  <a:ext cx="415290" cy="219202"/>
                </a:xfrm>
                <a:custGeom>
                  <a:avLst/>
                  <a:gdLst>
                    <a:gd name="connsiteX0" fmla="*/ 213360 w 415290"/>
                    <a:gd name="connsiteY0" fmla="*/ 94721 h 219202"/>
                    <a:gd name="connsiteX1" fmla="*/ 367665 w 415290"/>
                    <a:gd name="connsiteY1" fmla="*/ 160443 h 219202"/>
                    <a:gd name="connsiteX2" fmla="*/ 376238 w 415290"/>
                    <a:gd name="connsiteY2" fmla="*/ 199496 h 219202"/>
                    <a:gd name="connsiteX3" fmla="*/ 293370 w 415290"/>
                    <a:gd name="connsiteY3" fmla="*/ 211878 h 219202"/>
                    <a:gd name="connsiteX4" fmla="*/ 99060 w 415290"/>
                    <a:gd name="connsiteY4" fmla="*/ 102341 h 219202"/>
                    <a:gd name="connsiteX5" fmla="*/ 0 w 415290"/>
                    <a:gd name="connsiteY5" fmla="*/ 8043 h 219202"/>
                    <a:gd name="connsiteX6" fmla="*/ 3810 w 415290"/>
                    <a:gd name="connsiteY6" fmla="*/ 423 h 219202"/>
                    <a:gd name="connsiteX7" fmla="*/ 113348 w 415290"/>
                    <a:gd name="connsiteY7" fmla="*/ 423 h 219202"/>
                    <a:gd name="connsiteX8" fmla="*/ 281940 w 415290"/>
                    <a:gd name="connsiteY8" fmla="*/ 28046 h 219202"/>
                    <a:gd name="connsiteX9" fmla="*/ 411480 w 415290"/>
                    <a:gd name="connsiteY9" fmla="*/ 132821 h 219202"/>
                    <a:gd name="connsiteX10" fmla="*/ 415290 w 415290"/>
                    <a:gd name="connsiteY10" fmla="*/ 147108 h 219202"/>
                    <a:gd name="connsiteX11" fmla="*/ 401003 w 415290"/>
                    <a:gd name="connsiteY11" fmla="*/ 149013 h 219202"/>
                    <a:gd name="connsiteX12" fmla="*/ 240030 w 415290"/>
                    <a:gd name="connsiteY12" fmla="*/ 97578 h 219202"/>
                    <a:gd name="connsiteX13" fmla="*/ 217170 w 415290"/>
                    <a:gd name="connsiteY13" fmla="*/ 87101 h 219202"/>
                    <a:gd name="connsiteX14" fmla="*/ 213360 w 415290"/>
                    <a:gd name="connsiteY14" fmla="*/ 94721 h 219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5290" h="219202">
                      <a:moveTo>
                        <a:pt x="213360" y="94721"/>
                      </a:moveTo>
                      <a:cubicBezTo>
                        <a:pt x="264795" y="116628"/>
                        <a:pt x="315278" y="139488"/>
                        <a:pt x="367665" y="160443"/>
                      </a:cubicBezTo>
                      <a:cubicBezTo>
                        <a:pt x="396240" y="171873"/>
                        <a:pt x="398145" y="177588"/>
                        <a:pt x="376238" y="199496"/>
                      </a:cubicBezTo>
                      <a:cubicBezTo>
                        <a:pt x="351473" y="224261"/>
                        <a:pt x="322898" y="222356"/>
                        <a:pt x="293370" y="211878"/>
                      </a:cubicBezTo>
                      <a:cubicBezTo>
                        <a:pt x="222885" y="186161"/>
                        <a:pt x="156210" y="150918"/>
                        <a:pt x="99060" y="102341"/>
                      </a:cubicBezTo>
                      <a:cubicBezTo>
                        <a:pt x="63818" y="72813"/>
                        <a:pt x="32385" y="39476"/>
                        <a:pt x="0" y="8043"/>
                      </a:cubicBezTo>
                      <a:cubicBezTo>
                        <a:pt x="952" y="5186"/>
                        <a:pt x="2858" y="3281"/>
                        <a:pt x="3810" y="423"/>
                      </a:cubicBezTo>
                      <a:cubicBezTo>
                        <a:pt x="40005" y="423"/>
                        <a:pt x="77153" y="-529"/>
                        <a:pt x="113348" y="423"/>
                      </a:cubicBezTo>
                      <a:cubicBezTo>
                        <a:pt x="170498" y="2328"/>
                        <a:pt x="226695" y="10901"/>
                        <a:pt x="281940" y="28046"/>
                      </a:cubicBezTo>
                      <a:cubicBezTo>
                        <a:pt x="339090" y="46143"/>
                        <a:pt x="385763" y="76623"/>
                        <a:pt x="411480" y="132821"/>
                      </a:cubicBezTo>
                      <a:cubicBezTo>
                        <a:pt x="413385" y="137583"/>
                        <a:pt x="414338" y="142346"/>
                        <a:pt x="415290" y="147108"/>
                      </a:cubicBezTo>
                      <a:cubicBezTo>
                        <a:pt x="410528" y="148061"/>
                        <a:pt x="405765" y="149966"/>
                        <a:pt x="401003" y="149013"/>
                      </a:cubicBezTo>
                      <a:cubicBezTo>
                        <a:pt x="343853" y="142346"/>
                        <a:pt x="292418" y="119486"/>
                        <a:pt x="240030" y="97578"/>
                      </a:cubicBezTo>
                      <a:cubicBezTo>
                        <a:pt x="232410" y="94721"/>
                        <a:pt x="224790" y="90911"/>
                        <a:pt x="217170" y="87101"/>
                      </a:cubicBezTo>
                      <a:cubicBezTo>
                        <a:pt x="216218" y="89958"/>
                        <a:pt x="215265" y="92816"/>
                        <a:pt x="213360" y="947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36ACCFB7-C14B-43FD-8F22-403F9FDB694B}"/>
                    </a:ext>
                  </a:extLst>
                </p:cNvPr>
                <p:cNvSpPr/>
                <p:nvPr/>
              </p:nvSpPr>
              <p:spPr>
                <a:xfrm>
                  <a:off x="10800745" y="2032153"/>
                  <a:ext cx="417194" cy="202047"/>
                </a:xfrm>
                <a:custGeom>
                  <a:avLst/>
                  <a:gdLst>
                    <a:gd name="connsiteX0" fmla="*/ 0 w 417194"/>
                    <a:gd name="connsiteY0" fmla="*/ 13344 h 202047"/>
                    <a:gd name="connsiteX1" fmla="*/ 303847 w 417194"/>
                    <a:gd name="connsiteY1" fmla="*/ 28584 h 202047"/>
                    <a:gd name="connsiteX2" fmla="*/ 365760 w 417194"/>
                    <a:gd name="connsiteY2" fmla="*/ 48587 h 202047"/>
                    <a:gd name="connsiteX3" fmla="*/ 415290 w 417194"/>
                    <a:gd name="connsiteY3" fmla="*/ 121929 h 202047"/>
                    <a:gd name="connsiteX4" fmla="*/ 389572 w 417194"/>
                    <a:gd name="connsiteY4" fmla="*/ 138122 h 202047"/>
                    <a:gd name="connsiteX5" fmla="*/ 233363 w 417194"/>
                    <a:gd name="connsiteY5" fmla="*/ 88592 h 202047"/>
                    <a:gd name="connsiteX6" fmla="*/ 220028 w 417194"/>
                    <a:gd name="connsiteY6" fmla="*/ 87639 h 202047"/>
                    <a:gd name="connsiteX7" fmla="*/ 417195 w 417194"/>
                    <a:gd name="connsiteY7" fmla="*/ 177174 h 202047"/>
                    <a:gd name="connsiteX8" fmla="*/ 302895 w 417194"/>
                    <a:gd name="connsiteY8" fmla="*/ 200034 h 202047"/>
                    <a:gd name="connsiteX9" fmla="*/ 82867 w 417194"/>
                    <a:gd name="connsiteY9" fmla="*/ 84782 h 202047"/>
                    <a:gd name="connsiteX10" fmla="*/ 0 w 417194"/>
                    <a:gd name="connsiteY10" fmla="*/ 13344 h 202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7194" h="202047">
                      <a:moveTo>
                        <a:pt x="0" y="13344"/>
                      </a:moveTo>
                      <a:cubicBezTo>
                        <a:pt x="105728" y="-11421"/>
                        <a:pt x="204788" y="962"/>
                        <a:pt x="303847" y="28584"/>
                      </a:cubicBezTo>
                      <a:cubicBezTo>
                        <a:pt x="324803" y="34299"/>
                        <a:pt x="345757" y="40967"/>
                        <a:pt x="365760" y="48587"/>
                      </a:cubicBezTo>
                      <a:cubicBezTo>
                        <a:pt x="400050" y="62874"/>
                        <a:pt x="419100" y="90497"/>
                        <a:pt x="415290" y="121929"/>
                      </a:cubicBezTo>
                      <a:cubicBezTo>
                        <a:pt x="413385" y="140979"/>
                        <a:pt x="407670" y="143837"/>
                        <a:pt x="389572" y="138122"/>
                      </a:cubicBezTo>
                      <a:cubicBezTo>
                        <a:pt x="338138" y="120977"/>
                        <a:pt x="285750" y="104784"/>
                        <a:pt x="233363" y="88592"/>
                      </a:cubicBezTo>
                      <a:cubicBezTo>
                        <a:pt x="229553" y="87639"/>
                        <a:pt x="224790" y="86687"/>
                        <a:pt x="220028" y="87639"/>
                      </a:cubicBezTo>
                      <a:cubicBezTo>
                        <a:pt x="286703" y="112404"/>
                        <a:pt x="354330" y="134312"/>
                        <a:pt x="417195" y="177174"/>
                      </a:cubicBezTo>
                      <a:cubicBezTo>
                        <a:pt x="377190" y="196224"/>
                        <a:pt x="341947" y="206702"/>
                        <a:pt x="302895" y="200034"/>
                      </a:cubicBezTo>
                      <a:cubicBezTo>
                        <a:pt x="217170" y="184794"/>
                        <a:pt x="148590" y="137169"/>
                        <a:pt x="82867" y="84782"/>
                      </a:cubicBezTo>
                      <a:cubicBezTo>
                        <a:pt x="55245" y="62874"/>
                        <a:pt x="29528" y="39062"/>
                        <a:pt x="0" y="13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59D0780F-9C38-4F9D-BCD1-348D854E8975}"/>
                    </a:ext>
                  </a:extLst>
                </p:cNvPr>
                <p:cNvSpPr/>
                <p:nvPr/>
              </p:nvSpPr>
              <p:spPr>
                <a:xfrm>
                  <a:off x="11312237" y="1926434"/>
                  <a:ext cx="333375" cy="332712"/>
                </a:xfrm>
                <a:custGeom>
                  <a:avLst/>
                  <a:gdLst>
                    <a:gd name="connsiteX0" fmla="*/ 35243 w 333375"/>
                    <a:gd name="connsiteY0" fmla="*/ 309563 h 332712"/>
                    <a:gd name="connsiteX1" fmla="*/ 164783 w 333375"/>
                    <a:gd name="connsiteY1" fmla="*/ 173355 h 332712"/>
                    <a:gd name="connsiteX2" fmla="*/ 160973 w 333375"/>
                    <a:gd name="connsiteY2" fmla="*/ 169545 h 332712"/>
                    <a:gd name="connsiteX3" fmla="*/ 86678 w 333375"/>
                    <a:gd name="connsiteY3" fmla="*/ 238125 h 332712"/>
                    <a:gd name="connsiteX4" fmla="*/ 0 w 333375"/>
                    <a:gd name="connsiteY4" fmla="*/ 298133 h 332712"/>
                    <a:gd name="connsiteX5" fmla="*/ 30480 w 333375"/>
                    <a:gd name="connsiteY5" fmla="*/ 188595 h 332712"/>
                    <a:gd name="connsiteX6" fmla="*/ 115253 w 333375"/>
                    <a:gd name="connsiteY6" fmla="*/ 106680 h 332712"/>
                    <a:gd name="connsiteX7" fmla="*/ 333375 w 333375"/>
                    <a:gd name="connsiteY7" fmla="*/ 0 h 332712"/>
                    <a:gd name="connsiteX8" fmla="*/ 292418 w 333375"/>
                    <a:gd name="connsiteY8" fmla="*/ 104775 h 332712"/>
                    <a:gd name="connsiteX9" fmla="*/ 135255 w 333375"/>
                    <a:gd name="connsiteY9" fmla="*/ 311468 h 332712"/>
                    <a:gd name="connsiteX10" fmla="*/ 35243 w 333375"/>
                    <a:gd name="connsiteY10" fmla="*/ 309563 h 33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3375" h="332712">
                      <a:moveTo>
                        <a:pt x="35243" y="309563"/>
                      </a:moveTo>
                      <a:cubicBezTo>
                        <a:pt x="79058" y="263843"/>
                        <a:pt x="121920" y="219075"/>
                        <a:pt x="164783" y="173355"/>
                      </a:cubicBezTo>
                      <a:cubicBezTo>
                        <a:pt x="163830" y="172403"/>
                        <a:pt x="161925" y="170498"/>
                        <a:pt x="160973" y="169545"/>
                      </a:cubicBezTo>
                      <a:cubicBezTo>
                        <a:pt x="136208" y="192405"/>
                        <a:pt x="111443" y="215265"/>
                        <a:pt x="86678" y="238125"/>
                      </a:cubicBezTo>
                      <a:cubicBezTo>
                        <a:pt x="61913" y="260985"/>
                        <a:pt x="35243" y="282893"/>
                        <a:pt x="0" y="298133"/>
                      </a:cubicBezTo>
                      <a:cubicBezTo>
                        <a:pt x="0" y="256223"/>
                        <a:pt x="4763" y="218123"/>
                        <a:pt x="30480" y="188595"/>
                      </a:cubicBezTo>
                      <a:cubicBezTo>
                        <a:pt x="56198" y="159068"/>
                        <a:pt x="83820" y="130493"/>
                        <a:pt x="115253" y="106680"/>
                      </a:cubicBezTo>
                      <a:cubicBezTo>
                        <a:pt x="179070" y="59055"/>
                        <a:pt x="251460" y="26670"/>
                        <a:pt x="333375" y="0"/>
                      </a:cubicBezTo>
                      <a:cubicBezTo>
                        <a:pt x="318135" y="38100"/>
                        <a:pt x="307658" y="72390"/>
                        <a:pt x="292418" y="104775"/>
                      </a:cubicBezTo>
                      <a:cubicBezTo>
                        <a:pt x="254318" y="184785"/>
                        <a:pt x="200025" y="252413"/>
                        <a:pt x="135255" y="311468"/>
                      </a:cubicBezTo>
                      <a:cubicBezTo>
                        <a:pt x="109538" y="336233"/>
                        <a:pt x="73343" y="343853"/>
                        <a:pt x="35243" y="3095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A6BD5A69-9963-4FCB-ABDB-B7CD0A824D02}"/>
                    </a:ext>
                  </a:extLst>
                </p:cNvPr>
                <p:cNvSpPr/>
                <p:nvPr/>
              </p:nvSpPr>
              <p:spPr>
                <a:xfrm>
                  <a:off x="9232067" y="2487457"/>
                  <a:ext cx="394127" cy="403083"/>
                </a:xfrm>
                <a:custGeom>
                  <a:avLst/>
                  <a:gdLst>
                    <a:gd name="connsiteX0" fmla="*/ 175170 w 394127"/>
                    <a:gd name="connsiteY0" fmla="*/ 220027 h 403083"/>
                    <a:gd name="connsiteX1" fmla="*/ 170407 w 394127"/>
                    <a:gd name="connsiteY1" fmla="*/ 138113 h 403083"/>
                    <a:gd name="connsiteX2" fmla="*/ 236130 w 394127"/>
                    <a:gd name="connsiteY2" fmla="*/ 31433 h 403083"/>
                    <a:gd name="connsiteX3" fmla="*/ 303757 w 394127"/>
                    <a:gd name="connsiteY3" fmla="*/ 1905 h 403083"/>
                    <a:gd name="connsiteX4" fmla="*/ 353287 w 394127"/>
                    <a:gd name="connsiteY4" fmla="*/ 33338 h 403083"/>
                    <a:gd name="connsiteX5" fmla="*/ 370432 w 394127"/>
                    <a:gd name="connsiteY5" fmla="*/ 8572 h 403083"/>
                    <a:gd name="connsiteX6" fmla="*/ 390435 w 394127"/>
                    <a:gd name="connsiteY6" fmla="*/ 0 h 403083"/>
                    <a:gd name="connsiteX7" fmla="*/ 387577 w 394127"/>
                    <a:gd name="connsiteY7" fmla="*/ 19050 h 403083"/>
                    <a:gd name="connsiteX8" fmla="*/ 281850 w 394127"/>
                    <a:gd name="connsiteY8" fmla="*/ 221933 h 403083"/>
                    <a:gd name="connsiteX9" fmla="*/ 330427 w 394127"/>
                    <a:gd name="connsiteY9" fmla="*/ 239077 h 403083"/>
                    <a:gd name="connsiteX10" fmla="*/ 376147 w 394127"/>
                    <a:gd name="connsiteY10" fmla="*/ 269558 h 403083"/>
                    <a:gd name="connsiteX11" fmla="*/ 385672 w 394127"/>
                    <a:gd name="connsiteY11" fmla="*/ 337185 h 403083"/>
                    <a:gd name="connsiteX12" fmla="*/ 372337 w 394127"/>
                    <a:gd name="connsiteY12" fmla="*/ 359092 h 403083"/>
                    <a:gd name="connsiteX13" fmla="*/ 358050 w 394127"/>
                    <a:gd name="connsiteY13" fmla="*/ 375285 h 403083"/>
                    <a:gd name="connsiteX14" fmla="*/ 270420 w 394127"/>
                    <a:gd name="connsiteY14" fmla="*/ 253365 h 403083"/>
                    <a:gd name="connsiteX15" fmla="*/ 212317 w 394127"/>
                    <a:gd name="connsiteY15" fmla="*/ 328612 h 403083"/>
                    <a:gd name="connsiteX16" fmla="*/ 84682 w 394127"/>
                    <a:gd name="connsiteY16" fmla="*/ 401002 h 403083"/>
                    <a:gd name="connsiteX17" fmla="*/ 13245 w 394127"/>
                    <a:gd name="connsiteY17" fmla="*/ 379095 h 403083"/>
                    <a:gd name="connsiteX18" fmla="*/ 14197 w 394127"/>
                    <a:gd name="connsiteY18" fmla="*/ 298133 h 403083"/>
                    <a:gd name="connsiteX19" fmla="*/ 107542 w 394127"/>
                    <a:gd name="connsiteY19" fmla="*/ 231458 h 403083"/>
                    <a:gd name="connsiteX20" fmla="*/ 175170 w 394127"/>
                    <a:gd name="connsiteY20" fmla="*/ 220027 h 403083"/>
                    <a:gd name="connsiteX21" fmla="*/ 223747 w 394127"/>
                    <a:gd name="connsiteY21" fmla="*/ 243840 h 403083"/>
                    <a:gd name="connsiteX22" fmla="*/ 69442 w 394127"/>
                    <a:gd name="connsiteY22" fmla="*/ 275273 h 403083"/>
                    <a:gd name="connsiteX23" fmla="*/ 38962 w 394127"/>
                    <a:gd name="connsiteY23" fmla="*/ 319087 h 403083"/>
                    <a:gd name="connsiteX24" fmla="*/ 51345 w 394127"/>
                    <a:gd name="connsiteY24" fmla="*/ 369570 h 403083"/>
                    <a:gd name="connsiteX25" fmla="*/ 99922 w 394127"/>
                    <a:gd name="connsiteY25" fmla="*/ 376237 h 403083"/>
                    <a:gd name="connsiteX26" fmla="*/ 125640 w 394127"/>
                    <a:gd name="connsiteY26" fmla="*/ 362902 h 403083"/>
                    <a:gd name="connsiteX27" fmla="*/ 223747 w 394127"/>
                    <a:gd name="connsiteY27" fmla="*/ 243840 h 403083"/>
                    <a:gd name="connsiteX28" fmla="*/ 189457 w 394127"/>
                    <a:gd name="connsiteY28" fmla="*/ 200977 h 403083"/>
                    <a:gd name="connsiteX29" fmla="*/ 315187 w 394127"/>
                    <a:gd name="connsiteY29" fmla="*/ 66675 h 403083"/>
                    <a:gd name="connsiteX30" fmla="*/ 321855 w 394127"/>
                    <a:gd name="connsiteY30" fmla="*/ 30480 h 403083"/>
                    <a:gd name="connsiteX31" fmla="*/ 284707 w 394127"/>
                    <a:gd name="connsiteY31" fmla="*/ 42863 h 403083"/>
                    <a:gd name="connsiteX32" fmla="*/ 193267 w 394127"/>
                    <a:gd name="connsiteY32" fmla="*/ 177165 h 403083"/>
                    <a:gd name="connsiteX33" fmla="*/ 189457 w 394127"/>
                    <a:gd name="connsiteY33" fmla="*/ 200977 h 403083"/>
                    <a:gd name="connsiteX34" fmla="*/ 202792 w 394127"/>
                    <a:gd name="connsiteY34" fmla="*/ 216217 h 403083"/>
                    <a:gd name="connsiteX35" fmla="*/ 203745 w 394127"/>
                    <a:gd name="connsiteY35" fmla="*/ 220980 h 403083"/>
                    <a:gd name="connsiteX36" fmla="*/ 238987 w 394127"/>
                    <a:gd name="connsiteY36" fmla="*/ 215265 h 403083"/>
                    <a:gd name="connsiteX37" fmla="*/ 270420 w 394127"/>
                    <a:gd name="connsiteY37" fmla="*/ 162877 h 403083"/>
                    <a:gd name="connsiteX38" fmla="*/ 268515 w 394127"/>
                    <a:gd name="connsiteY38" fmla="*/ 161925 h 403083"/>
                    <a:gd name="connsiteX39" fmla="*/ 202792 w 394127"/>
                    <a:gd name="connsiteY39" fmla="*/ 216217 h 403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94127" h="403083">
                      <a:moveTo>
                        <a:pt x="175170" y="220027"/>
                      </a:moveTo>
                      <a:cubicBezTo>
                        <a:pt x="157072" y="193358"/>
                        <a:pt x="161835" y="165735"/>
                        <a:pt x="170407" y="138113"/>
                      </a:cubicBezTo>
                      <a:cubicBezTo>
                        <a:pt x="182790" y="96202"/>
                        <a:pt x="203745" y="60960"/>
                        <a:pt x="236130" y="31433"/>
                      </a:cubicBezTo>
                      <a:cubicBezTo>
                        <a:pt x="255180" y="14288"/>
                        <a:pt x="278040" y="4763"/>
                        <a:pt x="303757" y="1905"/>
                      </a:cubicBezTo>
                      <a:cubicBezTo>
                        <a:pt x="326617" y="0"/>
                        <a:pt x="341857" y="9525"/>
                        <a:pt x="353287" y="33338"/>
                      </a:cubicBezTo>
                      <a:cubicBezTo>
                        <a:pt x="359002" y="24765"/>
                        <a:pt x="363765" y="15240"/>
                        <a:pt x="370432" y="8572"/>
                      </a:cubicBezTo>
                      <a:cubicBezTo>
                        <a:pt x="375195" y="3810"/>
                        <a:pt x="383767" y="2858"/>
                        <a:pt x="390435" y="0"/>
                      </a:cubicBezTo>
                      <a:cubicBezTo>
                        <a:pt x="389482" y="6667"/>
                        <a:pt x="390435" y="13335"/>
                        <a:pt x="387577" y="19050"/>
                      </a:cubicBezTo>
                      <a:cubicBezTo>
                        <a:pt x="353287" y="86677"/>
                        <a:pt x="318045" y="153352"/>
                        <a:pt x="281850" y="221933"/>
                      </a:cubicBezTo>
                      <a:cubicBezTo>
                        <a:pt x="300900" y="228600"/>
                        <a:pt x="317092" y="231458"/>
                        <a:pt x="330427" y="239077"/>
                      </a:cubicBezTo>
                      <a:cubicBezTo>
                        <a:pt x="346620" y="247650"/>
                        <a:pt x="362812" y="257175"/>
                        <a:pt x="376147" y="269558"/>
                      </a:cubicBezTo>
                      <a:cubicBezTo>
                        <a:pt x="397102" y="289560"/>
                        <a:pt x="399007" y="310515"/>
                        <a:pt x="385672" y="337185"/>
                      </a:cubicBezTo>
                      <a:cubicBezTo>
                        <a:pt x="381862" y="344805"/>
                        <a:pt x="377100" y="352425"/>
                        <a:pt x="372337" y="359092"/>
                      </a:cubicBezTo>
                      <a:cubicBezTo>
                        <a:pt x="369480" y="363855"/>
                        <a:pt x="364717" y="367665"/>
                        <a:pt x="358050" y="375285"/>
                      </a:cubicBezTo>
                      <a:cubicBezTo>
                        <a:pt x="361860" y="306705"/>
                        <a:pt x="321855" y="275273"/>
                        <a:pt x="270420" y="253365"/>
                      </a:cubicBezTo>
                      <a:cubicBezTo>
                        <a:pt x="251370" y="279083"/>
                        <a:pt x="233272" y="304800"/>
                        <a:pt x="212317" y="328612"/>
                      </a:cubicBezTo>
                      <a:cubicBezTo>
                        <a:pt x="178980" y="367665"/>
                        <a:pt x="136117" y="392430"/>
                        <a:pt x="84682" y="401002"/>
                      </a:cubicBezTo>
                      <a:cubicBezTo>
                        <a:pt x="57060" y="405765"/>
                        <a:pt x="32295" y="403860"/>
                        <a:pt x="13245" y="379095"/>
                      </a:cubicBezTo>
                      <a:cubicBezTo>
                        <a:pt x="-7710" y="351473"/>
                        <a:pt x="-1043" y="323850"/>
                        <a:pt x="14197" y="298133"/>
                      </a:cubicBezTo>
                      <a:cubicBezTo>
                        <a:pt x="35152" y="262890"/>
                        <a:pt x="68490" y="242888"/>
                        <a:pt x="107542" y="231458"/>
                      </a:cubicBezTo>
                      <a:cubicBezTo>
                        <a:pt x="128497" y="228600"/>
                        <a:pt x="150405" y="225742"/>
                        <a:pt x="175170" y="220027"/>
                      </a:cubicBezTo>
                      <a:close/>
                      <a:moveTo>
                        <a:pt x="223747" y="243840"/>
                      </a:moveTo>
                      <a:cubicBezTo>
                        <a:pt x="166597" y="237172"/>
                        <a:pt x="114210" y="242888"/>
                        <a:pt x="69442" y="275273"/>
                      </a:cubicBezTo>
                      <a:cubicBezTo>
                        <a:pt x="55155" y="284798"/>
                        <a:pt x="45630" y="302895"/>
                        <a:pt x="38962" y="319087"/>
                      </a:cubicBezTo>
                      <a:cubicBezTo>
                        <a:pt x="31342" y="337185"/>
                        <a:pt x="37057" y="355283"/>
                        <a:pt x="51345" y="369570"/>
                      </a:cubicBezTo>
                      <a:cubicBezTo>
                        <a:pt x="65632" y="382905"/>
                        <a:pt x="82777" y="381000"/>
                        <a:pt x="99922" y="376237"/>
                      </a:cubicBezTo>
                      <a:cubicBezTo>
                        <a:pt x="109447" y="373380"/>
                        <a:pt x="118020" y="368617"/>
                        <a:pt x="125640" y="362902"/>
                      </a:cubicBezTo>
                      <a:cubicBezTo>
                        <a:pt x="167550" y="333375"/>
                        <a:pt x="195172" y="290512"/>
                        <a:pt x="223747" y="243840"/>
                      </a:cubicBezTo>
                      <a:close/>
                      <a:moveTo>
                        <a:pt x="189457" y="200977"/>
                      </a:moveTo>
                      <a:cubicBezTo>
                        <a:pt x="240892" y="160020"/>
                        <a:pt x="289470" y="123825"/>
                        <a:pt x="315187" y="66675"/>
                      </a:cubicBezTo>
                      <a:cubicBezTo>
                        <a:pt x="319950" y="56197"/>
                        <a:pt x="319950" y="42863"/>
                        <a:pt x="321855" y="30480"/>
                      </a:cubicBezTo>
                      <a:cubicBezTo>
                        <a:pt x="309472" y="34290"/>
                        <a:pt x="295185" y="36195"/>
                        <a:pt x="284707" y="42863"/>
                      </a:cubicBezTo>
                      <a:cubicBezTo>
                        <a:pt x="238035" y="76200"/>
                        <a:pt x="212317" y="124777"/>
                        <a:pt x="193267" y="177165"/>
                      </a:cubicBezTo>
                      <a:cubicBezTo>
                        <a:pt x="191362" y="183833"/>
                        <a:pt x="191362" y="190500"/>
                        <a:pt x="189457" y="200977"/>
                      </a:cubicBezTo>
                      <a:close/>
                      <a:moveTo>
                        <a:pt x="202792" y="216217"/>
                      </a:moveTo>
                      <a:cubicBezTo>
                        <a:pt x="202792" y="218122"/>
                        <a:pt x="203745" y="219075"/>
                        <a:pt x="203745" y="220980"/>
                      </a:cubicBezTo>
                      <a:cubicBezTo>
                        <a:pt x="216127" y="219075"/>
                        <a:pt x="232320" y="221933"/>
                        <a:pt x="238987" y="215265"/>
                      </a:cubicBezTo>
                      <a:cubicBezTo>
                        <a:pt x="252322" y="200025"/>
                        <a:pt x="259942" y="180975"/>
                        <a:pt x="270420" y="162877"/>
                      </a:cubicBezTo>
                      <a:cubicBezTo>
                        <a:pt x="269467" y="162877"/>
                        <a:pt x="268515" y="161925"/>
                        <a:pt x="268515" y="161925"/>
                      </a:cubicBezTo>
                      <a:cubicBezTo>
                        <a:pt x="245655" y="180022"/>
                        <a:pt x="224700" y="198120"/>
                        <a:pt x="202792" y="216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46820B13-C861-4AD4-B927-061A46535ADF}"/>
                    </a:ext>
                  </a:extLst>
                </p:cNvPr>
                <p:cNvSpPr/>
                <p:nvPr/>
              </p:nvSpPr>
              <p:spPr>
                <a:xfrm>
                  <a:off x="7494617" y="2974709"/>
                  <a:ext cx="320039" cy="141043"/>
                </a:xfrm>
                <a:custGeom>
                  <a:avLst/>
                  <a:gdLst>
                    <a:gd name="connsiteX0" fmla="*/ 312420 w 320039"/>
                    <a:gd name="connsiteY0" fmla="*/ 50910 h 141043"/>
                    <a:gd name="connsiteX1" fmla="*/ 277178 w 320039"/>
                    <a:gd name="connsiteY1" fmla="*/ 116633 h 141043"/>
                    <a:gd name="connsiteX2" fmla="*/ 90488 w 320039"/>
                    <a:gd name="connsiteY2" fmla="*/ 138540 h 141043"/>
                    <a:gd name="connsiteX3" fmla="*/ 0 w 320039"/>
                    <a:gd name="connsiteY3" fmla="*/ 123300 h 141043"/>
                    <a:gd name="connsiteX4" fmla="*/ 204788 w 320039"/>
                    <a:gd name="connsiteY4" fmla="*/ 5190 h 141043"/>
                    <a:gd name="connsiteX5" fmla="*/ 320040 w 320039"/>
                    <a:gd name="connsiteY5" fmla="*/ 25193 h 141043"/>
                    <a:gd name="connsiteX6" fmla="*/ 180023 w 320039"/>
                    <a:gd name="connsiteY6" fmla="*/ 81390 h 141043"/>
                    <a:gd name="connsiteX7" fmla="*/ 312420 w 320039"/>
                    <a:gd name="connsiteY7" fmla="*/ 50910 h 141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0039" h="141043">
                      <a:moveTo>
                        <a:pt x="312420" y="50910"/>
                      </a:moveTo>
                      <a:cubicBezTo>
                        <a:pt x="319088" y="82343"/>
                        <a:pt x="306705" y="107108"/>
                        <a:pt x="277178" y="116633"/>
                      </a:cubicBezTo>
                      <a:cubicBezTo>
                        <a:pt x="216218" y="135683"/>
                        <a:pt x="154305" y="146160"/>
                        <a:pt x="90488" y="138540"/>
                      </a:cubicBezTo>
                      <a:cubicBezTo>
                        <a:pt x="60007" y="134730"/>
                        <a:pt x="30480" y="129968"/>
                        <a:pt x="0" y="123300"/>
                      </a:cubicBezTo>
                      <a:cubicBezTo>
                        <a:pt x="61913" y="69960"/>
                        <a:pt x="126682" y="25193"/>
                        <a:pt x="204788" y="5190"/>
                      </a:cubicBezTo>
                      <a:cubicBezTo>
                        <a:pt x="244793" y="-5287"/>
                        <a:pt x="282893" y="-525"/>
                        <a:pt x="320040" y="25193"/>
                      </a:cubicBezTo>
                      <a:cubicBezTo>
                        <a:pt x="276225" y="54720"/>
                        <a:pt x="225743" y="62340"/>
                        <a:pt x="180023" y="81390"/>
                      </a:cubicBezTo>
                      <a:cubicBezTo>
                        <a:pt x="224790" y="70913"/>
                        <a:pt x="268605" y="61388"/>
                        <a:pt x="312420" y="509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5787961D-3261-4903-ADA0-1423C0AEE09A}"/>
                    </a:ext>
                  </a:extLst>
                </p:cNvPr>
                <p:cNvSpPr/>
                <p:nvPr/>
              </p:nvSpPr>
              <p:spPr>
                <a:xfrm>
                  <a:off x="11242705" y="2425921"/>
                  <a:ext cx="333375" cy="135319"/>
                </a:xfrm>
                <a:custGeom>
                  <a:avLst/>
                  <a:gdLst>
                    <a:gd name="connsiteX0" fmla="*/ 0 w 333375"/>
                    <a:gd name="connsiteY0" fmla="*/ 65346 h 135319"/>
                    <a:gd name="connsiteX1" fmla="*/ 110490 w 333375"/>
                    <a:gd name="connsiteY1" fmla="*/ 1529 h 135319"/>
                    <a:gd name="connsiteX2" fmla="*/ 324803 w 333375"/>
                    <a:gd name="connsiteY2" fmla="*/ 30104 h 135319"/>
                    <a:gd name="connsiteX3" fmla="*/ 333375 w 333375"/>
                    <a:gd name="connsiteY3" fmla="*/ 33914 h 135319"/>
                    <a:gd name="connsiteX4" fmla="*/ 204788 w 333375"/>
                    <a:gd name="connsiteY4" fmla="*/ 105351 h 135319"/>
                    <a:gd name="connsiteX5" fmla="*/ 83820 w 333375"/>
                    <a:gd name="connsiteY5" fmla="*/ 133926 h 135319"/>
                    <a:gd name="connsiteX6" fmla="*/ 19050 w 333375"/>
                    <a:gd name="connsiteY6" fmla="*/ 106304 h 135319"/>
                    <a:gd name="connsiteX7" fmla="*/ 31432 w 333375"/>
                    <a:gd name="connsiteY7" fmla="*/ 82491 h 135319"/>
                    <a:gd name="connsiteX8" fmla="*/ 158115 w 333375"/>
                    <a:gd name="connsiteY8" fmla="*/ 60584 h 135319"/>
                    <a:gd name="connsiteX9" fmla="*/ 0 w 333375"/>
                    <a:gd name="connsiteY9" fmla="*/ 65346 h 13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3375" h="135319">
                      <a:moveTo>
                        <a:pt x="0" y="65346"/>
                      </a:moveTo>
                      <a:cubicBezTo>
                        <a:pt x="27622" y="23436"/>
                        <a:pt x="65722" y="5339"/>
                        <a:pt x="110490" y="1529"/>
                      </a:cubicBezTo>
                      <a:cubicBezTo>
                        <a:pt x="183832" y="-4186"/>
                        <a:pt x="255270" y="6291"/>
                        <a:pt x="324803" y="30104"/>
                      </a:cubicBezTo>
                      <a:cubicBezTo>
                        <a:pt x="326707" y="31056"/>
                        <a:pt x="329565" y="32009"/>
                        <a:pt x="333375" y="33914"/>
                      </a:cubicBezTo>
                      <a:cubicBezTo>
                        <a:pt x="293370" y="67251"/>
                        <a:pt x="250507" y="91064"/>
                        <a:pt x="204788" y="105351"/>
                      </a:cubicBezTo>
                      <a:cubicBezTo>
                        <a:pt x="165735" y="117734"/>
                        <a:pt x="124778" y="126306"/>
                        <a:pt x="83820" y="133926"/>
                      </a:cubicBezTo>
                      <a:cubicBezTo>
                        <a:pt x="54293" y="139641"/>
                        <a:pt x="30480" y="127259"/>
                        <a:pt x="19050" y="106304"/>
                      </a:cubicBezTo>
                      <a:cubicBezTo>
                        <a:pt x="11430" y="91064"/>
                        <a:pt x="15240" y="85349"/>
                        <a:pt x="31432" y="82491"/>
                      </a:cubicBezTo>
                      <a:cubicBezTo>
                        <a:pt x="74295" y="76776"/>
                        <a:pt x="116205" y="69156"/>
                        <a:pt x="158115" y="60584"/>
                      </a:cubicBezTo>
                      <a:cubicBezTo>
                        <a:pt x="107632" y="63441"/>
                        <a:pt x="55245" y="75824"/>
                        <a:pt x="0" y="653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BF0BD1C9-8528-484B-8D2A-813091E0C978}"/>
                    </a:ext>
                  </a:extLst>
                </p:cNvPr>
                <p:cNvSpPr/>
                <p:nvPr/>
              </p:nvSpPr>
              <p:spPr>
                <a:xfrm>
                  <a:off x="11048360" y="2736059"/>
                  <a:ext cx="82901" cy="81915"/>
                </a:xfrm>
                <a:custGeom>
                  <a:avLst/>
                  <a:gdLst>
                    <a:gd name="connsiteX0" fmla="*/ 82902 w 82901"/>
                    <a:gd name="connsiteY0" fmla="*/ 40005 h 81915"/>
                    <a:gd name="connsiteX1" fmla="*/ 42897 w 82901"/>
                    <a:gd name="connsiteY1" fmla="*/ 81915 h 81915"/>
                    <a:gd name="connsiteX2" fmla="*/ 34 w 82901"/>
                    <a:gd name="connsiteY2" fmla="*/ 43815 h 81915"/>
                    <a:gd name="connsiteX3" fmla="*/ 39087 w 82901"/>
                    <a:gd name="connsiteY3" fmla="*/ 0 h 81915"/>
                    <a:gd name="connsiteX4" fmla="*/ 82902 w 82901"/>
                    <a:gd name="connsiteY4" fmla="*/ 40005 h 8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01" h="81915">
                      <a:moveTo>
                        <a:pt x="82902" y="40005"/>
                      </a:moveTo>
                      <a:cubicBezTo>
                        <a:pt x="82902" y="60960"/>
                        <a:pt x="62899" y="81915"/>
                        <a:pt x="42897" y="81915"/>
                      </a:cubicBezTo>
                      <a:cubicBezTo>
                        <a:pt x="22894" y="81915"/>
                        <a:pt x="987" y="62865"/>
                        <a:pt x="34" y="43815"/>
                      </a:cubicBezTo>
                      <a:cubicBezTo>
                        <a:pt x="-918" y="20955"/>
                        <a:pt x="18132" y="0"/>
                        <a:pt x="39087" y="0"/>
                      </a:cubicBezTo>
                      <a:cubicBezTo>
                        <a:pt x="63852" y="0"/>
                        <a:pt x="82902" y="17145"/>
                        <a:pt x="82902" y="400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83DB92A1-89A6-479A-89E4-62FEDD8C5F5C}"/>
                    </a:ext>
                  </a:extLst>
                </p:cNvPr>
                <p:cNvSpPr/>
                <p:nvPr/>
              </p:nvSpPr>
              <p:spPr>
                <a:xfrm>
                  <a:off x="8023285" y="3162906"/>
                  <a:ext cx="80758" cy="82576"/>
                </a:xfrm>
                <a:custGeom>
                  <a:avLst/>
                  <a:gdLst>
                    <a:gd name="connsiteX0" fmla="*/ 76170 w 80758"/>
                    <a:gd name="connsiteY0" fmla="*/ 69406 h 82576"/>
                    <a:gd name="connsiteX1" fmla="*/ 60930 w 80758"/>
                    <a:gd name="connsiteY1" fmla="*/ 77026 h 82576"/>
                    <a:gd name="connsiteX2" fmla="*/ 10447 w 80758"/>
                    <a:gd name="connsiteY2" fmla="*/ 69406 h 82576"/>
                    <a:gd name="connsiteX3" fmla="*/ 7590 w 80758"/>
                    <a:gd name="connsiteY3" fmla="*/ 17971 h 82576"/>
                    <a:gd name="connsiteX4" fmla="*/ 55215 w 80758"/>
                    <a:gd name="connsiteY4" fmla="*/ 2731 h 82576"/>
                    <a:gd name="connsiteX5" fmla="*/ 79980 w 80758"/>
                    <a:gd name="connsiteY5" fmla="*/ 49404 h 82576"/>
                    <a:gd name="connsiteX6" fmla="*/ 76170 w 80758"/>
                    <a:gd name="connsiteY6" fmla="*/ 69406 h 82576"/>
                    <a:gd name="connsiteX7" fmla="*/ 76170 w 80758"/>
                    <a:gd name="connsiteY7" fmla="*/ 69406 h 82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758" h="82576">
                      <a:moveTo>
                        <a:pt x="76170" y="69406"/>
                      </a:moveTo>
                      <a:cubicBezTo>
                        <a:pt x="71407" y="72263"/>
                        <a:pt x="65692" y="74169"/>
                        <a:pt x="60930" y="77026"/>
                      </a:cubicBezTo>
                      <a:cubicBezTo>
                        <a:pt x="43785" y="86551"/>
                        <a:pt x="22830" y="83694"/>
                        <a:pt x="10447" y="69406"/>
                      </a:cubicBezTo>
                      <a:cubicBezTo>
                        <a:pt x="-1935" y="54166"/>
                        <a:pt x="-3840" y="33211"/>
                        <a:pt x="7590" y="17971"/>
                      </a:cubicBezTo>
                      <a:cubicBezTo>
                        <a:pt x="19020" y="1779"/>
                        <a:pt x="38070" y="-3937"/>
                        <a:pt x="55215" y="2731"/>
                      </a:cubicBezTo>
                      <a:cubicBezTo>
                        <a:pt x="73312" y="10351"/>
                        <a:pt x="83790" y="30354"/>
                        <a:pt x="79980" y="49404"/>
                      </a:cubicBezTo>
                      <a:cubicBezTo>
                        <a:pt x="79027" y="57024"/>
                        <a:pt x="77122" y="62738"/>
                        <a:pt x="76170" y="69406"/>
                      </a:cubicBezTo>
                      <a:cubicBezTo>
                        <a:pt x="76170" y="69406"/>
                        <a:pt x="76170" y="69406"/>
                        <a:pt x="76170" y="694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2C0CF97E-D6DE-4048-8903-EB0C814D41BC}"/>
                    </a:ext>
                  </a:extLst>
                </p:cNvPr>
                <p:cNvSpPr/>
                <p:nvPr/>
              </p:nvSpPr>
              <p:spPr>
                <a:xfrm>
                  <a:off x="9677895" y="2364584"/>
                  <a:ext cx="48945" cy="76200"/>
                </a:xfrm>
                <a:custGeom>
                  <a:avLst/>
                  <a:gdLst>
                    <a:gd name="connsiteX0" fmla="*/ 3662 w 48945"/>
                    <a:gd name="connsiteY0" fmla="*/ 76200 h 76200"/>
                    <a:gd name="connsiteX1" fmla="*/ 43667 w 48945"/>
                    <a:gd name="connsiteY1" fmla="*/ 0 h 76200"/>
                    <a:gd name="connsiteX2" fmla="*/ 3662 w 48945"/>
                    <a:gd name="connsiteY2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945" h="76200">
                      <a:moveTo>
                        <a:pt x="3662" y="76200"/>
                      </a:moveTo>
                      <a:cubicBezTo>
                        <a:pt x="-5863" y="38100"/>
                        <a:pt x="1757" y="23813"/>
                        <a:pt x="43667" y="0"/>
                      </a:cubicBezTo>
                      <a:cubicBezTo>
                        <a:pt x="57002" y="30480"/>
                        <a:pt x="45572" y="52388"/>
                        <a:pt x="3662" y="762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9CC21C8A-B0BB-4617-88CF-93A9ACC3AC94}"/>
                    </a:ext>
                  </a:extLst>
                </p:cNvPr>
                <p:cNvSpPr/>
                <p:nvPr/>
              </p:nvSpPr>
              <p:spPr>
                <a:xfrm>
                  <a:off x="9914911" y="2364584"/>
                  <a:ext cx="46402" cy="76200"/>
                </a:xfrm>
                <a:custGeom>
                  <a:avLst/>
                  <a:gdLst>
                    <a:gd name="connsiteX0" fmla="*/ 42872 w 46402"/>
                    <a:gd name="connsiteY0" fmla="*/ 0 h 76200"/>
                    <a:gd name="connsiteX1" fmla="*/ 2866 w 46402"/>
                    <a:gd name="connsiteY1" fmla="*/ 76200 h 76200"/>
                    <a:gd name="connsiteX2" fmla="*/ 42872 w 46402"/>
                    <a:gd name="connsiteY2" fmla="*/ 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02" h="76200">
                      <a:moveTo>
                        <a:pt x="42872" y="0"/>
                      </a:moveTo>
                      <a:cubicBezTo>
                        <a:pt x="51444" y="40958"/>
                        <a:pt x="46681" y="49530"/>
                        <a:pt x="2866" y="76200"/>
                      </a:cubicBezTo>
                      <a:cubicBezTo>
                        <a:pt x="-4753" y="37148"/>
                        <a:pt x="962" y="26670"/>
                        <a:pt x="4287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A406FBA5-5286-47F8-AB19-DDC6AAFBB17C}"/>
                    </a:ext>
                  </a:extLst>
                </p:cNvPr>
                <p:cNvSpPr/>
                <p:nvPr/>
              </p:nvSpPr>
              <p:spPr>
                <a:xfrm>
                  <a:off x="9434859" y="2649382"/>
                  <a:ext cx="66675" cy="59054"/>
                </a:xfrm>
                <a:custGeom>
                  <a:avLst/>
                  <a:gdLst>
                    <a:gd name="connsiteX0" fmla="*/ 0 w 66675"/>
                    <a:gd name="connsiteY0" fmla="*/ 54292 h 59054"/>
                    <a:gd name="connsiteX1" fmla="*/ 64770 w 66675"/>
                    <a:gd name="connsiteY1" fmla="*/ 0 h 59054"/>
                    <a:gd name="connsiteX2" fmla="*/ 66675 w 66675"/>
                    <a:gd name="connsiteY2" fmla="*/ 952 h 59054"/>
                    <a:gd name="connsiteX3" fmla="*/ 35242 w 66675"/>
                    <a:gd name="connsiteY3" fmla="*/ 53340 h 59054"/>
                    <a:gd name="connsiteX4" fmla="*/ 0 w 66675"/>
                    <a:gd name="connsiteY4" fmla="*/ 59055 h 59054"/>
                    <a:gd name="connsiteX5" fmla="*/ 0 w 66675"/>
                    <a:gd name="connsiteY5" fmla="*/ 54292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59054">
                      <a:moveTo>
                        <a:pt x="0" y="54292"/>
                      </a:moveTo>
                      <a:cubicBezTo>
                        <a:pt x="21908" y="36195"/>
                        <a:pt x="42863" y="18097"/>
                        <a:pt x="64770" y="0"/>
                      </a:cubicBezTo>
                      <a:cubicBezTo>
                        <a:pt x="65723" y="0"/>
                        <a:pt x="66675" y="952"/>
                        <a:pt x="66675" y="952"/>
                      </a:cubicBezTo>
                      <a:cubicBezTo>
                        <a:pt x="56198" y="19050"/>
                        <a:pt x="48578" y="38100"/>
                        <a:pt x="35242" y="53340"/>
                      </a:cubicBezTo>
                      <a:cubicBezTo>
                        <a:pt x="29528" y="60008"/>
                        <a:pt x="12383" y="57150"/>
                        <a:pt x="0" y="59055"/>
                      </a:cubicBezTo>
                      <a:cubicBezTo>
                        <a:pt x="953" y="57150"/>
                        <a:pt x="0" y="56197"/>
                        <a:pt x="0" y="542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raphic 78">
            <a:extLst>
              <a:ext uri="{FF2B5EF4-FFF2-40B4-BE49-F238E27FC236}">
                <a16:creationId xmlns:a16="http://schemas.microsoft.com/office/drawing/2014/main" id="{21995B2D-BC5A-410C-8B38-6584474416A7}"/>
              </a:ext>
            </a:extLst>
          </p:cNvPr>
          <p:cNvSpPr/>
          <p:nvPr/>
        </p:nvSpPr>
        <p:spPr>
          <a:xfrm flipH="1">
            <a:off x="7941801" y="1108622"/>
            <a:ext cx="1664748" cy="3066784"/>
          </a:xfrm>
          <a:custGeom>
            <a:avLst/>
            <a:gdLst>
              <a:gd name="connsiteX0" fmla="*/ 207984 w 2530682"/>
              <a:gd name="connsiteY0" fmla="*/ 4552469 h 4662001"/>
              <a:gd name="connsiteX1" fmla="*/ 214803 w 2530682"/>
              <a:gd name="connsiteY1" fmla="*/ 4504736 h 4662001"/>
              <a:gd name="connsiteX2" fmla="*/ 303878 w 2530682"/>
              <a:gd name="connsiteY2" fmla="*/ 4216626 h 4662001"/>
              <a:gd name="connsiteX3" fmla="*/ 404461 w 2530682"/>
              <a:gd name="connsiteY3" fmla="*/ 3702632 h 4662001"/>
              <a:gd name="connsiteX4" fmla="*/ 403182 w 2530682"/>
              <a:gd name="connsiteY4" fmla="*/ 3649358 h 4662001"/>
              <a:gd name="connsiteX5" fmla="*/ 358858 w 2530682"/>
              <a:gd name="connsiteY5" fmla="*/ 3603329 h 4662001"/>
              <a:gd name="connsiteX6" fmla="*/ 309845 w 2530682"/>
              <a:gd name="connsiteY6" fmla="*/ 3634015 h 4662001"/>
              <a:gd name="connsiteX7" fmla="*/ 258275 w 2530682"/>
              <a:gd name="connsiteY7" fmla="*/ 3802363 h 4662001"/>
              <a:gd name="connsiteX8" fmla="*/ 44751 w 2530682"/>
              <a:gd name="connsiteY8" fmla="*/ 4427594 h 4662001"/>
              <a:gd name="connsiteX9" fmla="*/ 23441 w 2530682"/>
              <a:gd name="connsiteY9" fmla="*/ 4469361 h 4662001"/>
              <a:gd name="connsiteX10" fmla="*/ 10655 w 2530682"/>
              <a:gd name="connsiteY10" fmla="*/ 4477885 h 4662001"/>
              <a:gd name="connsiteX11" fmla="*/ 0 w 2530682"/>
              <a:gd name="connsiteY11" fmla="*/ 4464247 h 4662001"/>
              <a:gd name="connsiteX12" fmla="*/ 5541 w 2530682"/>
              <a:gd name="connsiteY12" fmla="*/ 4420774 h 4662001"/>
              <a:gd name="connsiteX13" fmla="*/ 101009 w 2530682"/>
              <a:gd name="connsiteY13" fmla="*/ 4148008 h 4662001"/>
              <a:gd name="connsiteX14" fmla="*/ 232704 w 2530682"/>
              <a:gd name="connsiteY14" fmla="*/ 3671520 h 4662001"/>
              <a:gd name="connsiteX15" fmla="*/ 240375 w 2530682"/>
              <a:gd name="connsiteY15" fmla="*/ 3640408 h 4662001"/>
              <a:gd name="connsiteX16" fmla="*/ 375053 w 2530682"/>
              <a:gd name="connsiteY16" fmla="*/ 3543235 h 4662001"/>
              <a:gd name="connsiteX17" fmla="*/ 415542 w 2530682"/>
              <a:gd name="connsiteY17" fmla="*/ 3544940 h 4662001"/>
              <a:gd name="connsiteX18" fmla="*/ 440688 w 2530682"/>
              <a:gd name="connsiteY18" fmla="*/ 3514254 h 4662001"/>
              <a:gd name="connsiteX19" fmla="*/ 425345 w 2530682"/>
              <a:gd name="connsiteY19" fmla="*/ 3411540 h 4662001"/>
              <a:gd name="connsiteX20" fmla="*/ 423214 w 2530682"/>
              <a:gd name="connsiteY20" fmla="*/ 2808471 h 4662001"/>
              <a:gd name="connsiteX21" fmla="*/ 428328 w 2530682"/>
              <a:gd name="connsiteY21" fmla="*/ 2237367 h 4662001"/>
              <a:gd name="connsiteX22" fmla="*/ 419378 w 2530682"/>
              <a:gd name="connsiteY22" fmla="*/ 2205829 h 4662001"/>
              <a:gd name="connsiteX23" fmla="*/ 355448 w 2530682"/>
              <a:gd name="connsiteY23" fmla="*/ 2040038 h 4662001"/>
              <a:gd name="connsiteX24" fmla="*/ 389544 w 2530682"/>
              <a:gd name="connsiteY24" fmla="*/ 1923686 h 4662001"/>
              <a:gd name="connsiteX25" fmla="*/ 391249 w 2530682"/>
              <a:gd name="connsiteY25" fmla="*/ 1921981 h 4662001"/>
              <a:gd name="connsiteX26" fmla="*/ 445802 w 2530682"/>
              <a:gd name="connsiteY26" fmla="*/ 1800942 h 4662001"/>
              <a:gd name="connsiteX27" fmla="*/ 450916 w 2530682"/>
              <a:gd name="connsiteY27" fmla="*/ 1570795 h 4662001"/>
              <a:gd name="connsiteX28" fmla="*/ 447507 w 2530682"/>
              <a:gd name="connsiteY28" fmla="*/ 1537126 h 4662001"/>
              <a:gd name="connsiteX29" fmla="*/ 412559 w 2530682"/>
              <a:gd name="connsiteY29" fmla="*/ 1507718 h 4662001"/>
              <a:gd name="connsiteX30" fmla="*/ 378889 w 2530682"/>
              <a:gd name="connsiteY30" fmla="*/ 1503456 h 4662001"/>
              <a:gd name="connsiteX31" fmla="*/ 344793 w 2530682"/>
              <a:gd name="connsiteY31" fmla="*/ 1453591 h 4662001"/>
              <a:gd name="connsiteX32" fmla="*/ 386561 w 2530682"/>
              <a:gd name="connsiteY32" fmla="*/ 1413102 h 4662001"/>
              <a:gd name="connsiteX33" fmla="*/ 546385 w 2530682"/>
              <a:gd name="connsiteY33" fmla="*/ 1410545 h 4662001"/>
              <a:gd name="connsiteX34" fmla="*/ 622248 w 2530682"/>
              <a:gd name="connsiteY34" fmla="*/ 1365368 h 4662001"/>
              <a:gd name="connsiteX35" fmla="*/ 724109 w 2530682"/>
              <a:gd name="connsiteY35" fmla="*/ 1118174 h 4662001"/>
              <a:gd name="connsiteX36" fmla="*/ 784629 w 2530682"/>
              <a:gd name="connsiteY36" fmla="*/ 970710 h 4662001"/>
              <a:gd name="connsiteX37" fmla="*/ 1013070 w 2530682"/>
              <a:gd name="connsiteY37" fmla="*/ 795969 h 4662001"/>
              <a:gd name="connsiteX38" fmla="*/ 1160961 w 2530682"/>
              <a:gd name="connsiteY38" fmla="*/ 744825 h 4662001"/>
              <a:gd name="connsiteX39" fmla="*/ 1253019 w 2530682"/>
              <a:gd name="connsiteY39" fmla="*/ 602049 h 4662001"/>
              <a:gd name="connsiteX40" fmla="*/ 1246200 w 2530682"/>
              <a:gd name="connsiteY40" fmla="*/ 564544 h 4662001"/>
              <a:gd name="connsiteX41" fmla="*/ 1224038 w 2530682"/>
              <a:gd name="connsiteY41" fmla="*/ 518515 h 4662001"/>
              <a:gd name="connsiteX42" fmla="*/ 1166075 w 2530682"/>
              <a:gd name="connsiteY42" fmla="*/ 209522 h 4662001"/>
              <a:gd name="connsiteX43" fmla="*/ 1194204 w 2530682"/>
              <a:gd name="connsiteY43" fmla="*/ 177983 h 4662001"/>
              <a:gd name="connsiteX44" fmla="*/ 1259412 w 2530682"/>
              <a:gd name="connsiteY44" fmla="*/ 179688 h 4662001"/>
              <a:gd name="connsiteX45" fmla="*/ 1354880 w 2530682"/>
              <a:gd name="connsiteY45" fmla="*/ 123004 h 4662001"/>
              <a:gd name="connsiteX46" fmla="*/ 1427334 w 2530682"/>
              <a:gd name="connsiteY46" fmla="*/ 18160 h 4662001"/>
              <a:gd name="connsiteX47" fmla="*/ 1473789 w 2530682"/>
              <a:gd name="connsiteY47" fmla="*/ 259 h 4662001"/>
              <a:gd name="connsiteX48" fmla="*/ 1643842 w 2530682"/>
              <a:gd name="connsiteY48" fmla="*/ 3669 h 4662001"/>
              <a:gd name="connsiteX49" fmla="*/ 1726524 w 2530682"/>
              <a:gd name="connsiteY49" fmla="*/ 68877 h 4662001"/>
              <a:gd name="connsiteX50" fmla="*/ 1766160 w 2530682"/>
              <a:gd name="connsiteY50" fmla="*/ 221029 h 4662001"/>
              <a:gd name="connsiteX51" fmla="*/ 1761472 w 2530682"/>
              <a:gd name="connsiteY51" fmla="*/ 262370 h 4662001"/>
              <a:gd name="connsiteX52" fmla="*/ 1904248 w 2530682"/>
              <a:gd name="connsiteY52" fmla="*/ 299450 h 4662001"/>
              <a:gd name="connsiteX53" fmla="*/ 1863759 w 2530682"/>
              <a:gd name="connsiteY53" fmla="*/ 336955 h 4662001"/>
              <a:gd name="connsiteX54" fmla="*/ 1790027 w 2530682"/>
              <a:gd name="connsiteY54" fmla="*/ 468650 h 4662001"/>
              <a:gd name="connsiteX55" fmla="*/ 1750817 w 2530682"/>
              <a:gd name="connsiteY55" fmla="*/ 552184 h 4662001"/>
              <a:gd name="connsiteX56" fmla="*/ 1721836 w 2530682"/>
              <a:gd name="connsiteY56" fmla="*/ 610147 h 4662001"/>
              <a:gd name="connsiteX57" fmla="*/ 1705214 w 2530682"/>
              <a:gd name="connsiteY57" fmla="*/ 691125 h 4662001"/>
              <a:gd name="connsiteX58" fmla="*/ 1734622 w 2530682"/>
              <a:gd name="connsiteY58" fmla="*/ 744399 h 4662001"/>
              <a:gd name="connsiteX59" fmla="*/ 1898708 w 2530682"/>
              <a:gd name="connsiteY59" fmla="*/ 795543 h 4662001"/>
              <a:gd name="connsiteX60" fmla="*/ 2065777 w 2530682"/>
              <a:gd name="connsiteY60" fmla="*/ 878225 h 4662001"/>
              <a:gd name="connsiteX61" fmla="*/ 2386703 w 2530682"/>
              <a:gd name="connsiteY61" fmla="*/ 1113486 h 4662001"/>
              <a:gd name="connsiteX62" fmla="*/ 2428044 w 2530682"/>
              <a:gd name="connsiteY62" fmla="*/ 1150139 h 4662001"/>
              <a:gd name="connsiteX63" fmla="*/ 2472795 w 2530682"/>
              <a:gd name="connsiteY63" fmla="*/ 1209380 h 4662001"/>
              <a:gd name="connsiteX64" fmla="*/ 2530331 w 2530682"/>
              <a:gd name="connsiteY64" fmla="*/ 1406283 h 4662001"/>
              <a:gd name="connsiteX65" fmla="*/ 2521807 w 2530682"/>
              <a:gd name="connsiteY65" fmla="*/ 1429298 h 4662001"/>
              <a:gd name="connsiteX66" fmla="*/ 2421225 w 2530682"/>
              <a:gd name="connsiteY66" fmla="*/ 1577188 h 4662001"/>
              <a:gd name="connsiteX67" fmla="*/ 2395653 w 2530682"/>
              <a:gd name="connsiteY67" fmla="*/ 1705900 h 4662001"/>
              <a:gd name="connsiteX68" fmla="*/ 2399915 w 2530682"/>
              <a:gd name="connsiteY68" fmla="*/ 1728914 h 4662001"/>
              <a:gd name="connsiteX69" fmla="*/ 2360279 w 2530682"/>
              <a:gd name="connsiteY69" fmla="*/ 1776222 h 4662001"/>
              <a:gd name="connsiteX70" fmla="*/ 2292940 w 2530682"/>
              <a:gd name="connsiteY70" fmla="*/ 1748946 h 4662001"/>
              <a:gd name="connsiteX71" fmla="*/ 2193210 w 2530682"/>
              <a:gd name="connsiteY71" fmla="*/ 1743405 h 4662001"/>
              <a:gd name="connsiteX72" fmla="*/ 2035091 w 2530682"/>
              <a:gd name="connsiteY72" fmla="*/ 1839725 h 4662001"/>
              <a:gd name="connsiteX73" fmla="*/ 1997585 w 2530682"/>
              <a:gd name="connsiteY73" fmla="*/ 1864871 h 4662001"/>
              <a:gd name="connsiteX74" fmla="*/ 2052565 w 2530682"/>
              <a:gd name="connsiteY74" fmla="*/ 1895557 h 4662001"/>
              <a:gd name="connsiteX75" fmla="*/ 2037222 w 2530682"/>
              <a:gd name="connsiteY75" fmla="*/ 1918572 h 4662001"/>
              <a:gd name="connsiteX76" fmla="*/ 1962211 w 2530682"/>
              <a:gd name="connsiteY76" fmla="*/ 2019154 h 4662001"/>
              <a:gd name="connsiteX77" fmla="*/ 1943032 w 2530682"/>
              <a:gd name="connsiteY77" fmla="*/ 2076265 h 4662001"/>
              <a:gd name="connsiteX78" fmla="*/ 1940901 w 2530682"/>
              <a:gd name="connsiteY78" fmla="*/ 2523772 h 4662001"/>
              <a:gd name="connsiteX79" fmla="*/ 1886348 w 2530682"/>
              <a:gd name="connsiteY79" fmla="*/ 2904366 h 4662001"/>
              <a:gd name="connsiteX80" fmla="*/ 1850547 w 2530682"/>
              <a:gd name="connsiteY80" fmla="*/ 3010915 h 4662001"/>
              <a:gd name="connsiteX81" fmla="*/ 1859924 w 2530682"/>
              <a:gd name="connsiteY81" fmla="*/ 3062485 h 4662001"/>
              <a:gd name="connsiteX82" fmla="*/ 1922575 w 2530682"/>
              <a:gd name="connsiteY82" fmla="*/ 3132381 h 4662001"/>
              <a:gd name="connsiteX83" fmla="*/ 1951982 w 2530682"/>
              <a:gd name="connsiteY83" fmla="*/ 3231685 h 4662001"/>
              <a:gd name="connsiteX84" fmla="*/ 1930672 w 2530682"/>
              <a:gd name="connsiteY84" fmla="*/ 3318203 h 4662001"/>
              <a:gd name="connsiteX85" fmla="*/ 1905100 w 2530682"/>
              <a:gd name="connsiteY85" fmla="*/ 3363806 h 4662001"/>
              <a:gd name="connsiteX86" fmla="*/ 1867169 w 2530682"/>
              <a:gd name="connsiteY86" fmla="*/ 3449472 h 4662001"/>
              <a:gd name="connsiteX87" fmla="*/ 1807501 w 2530682"/>
              <a:gd name="connsiteY87" fmla="*/ 3888028 h 4662001"/>
              <a:gd name="connsiteX88" fmla="*/ 1853531 w 2530682"/>
              <a:gd name="connsiteY88" fmla="*/ 4038476 h 4662001"/>
              <a:gd name="connsiteX89" fmla="*/ 1951556 w 2530682"/>
              <a:gd name="connsiteY89" fmla="*/ 4133091 h 4662001"/>
              <a:gd name="connsiteX90" fmla="*/ 2024009 w 2530682"/>
              <a:gd name="connsiteY90" fmla="*/ 4208102 h 4662001"/>
              <a:gd name="connsiteX91" fmla="*/ 1997585 w 2530682"/>
              <a:gd name="connsiteY91" fmla="*/ 4336814 h 4662001"/>
              <a:gd name="connsiteX92" fmla="*/ 1829664 w 2530682"/>
              <a:gd name="connsiteY92" fmla="*/ 4342354 h 4662001"/>
              <a:gd name="connsiteX93" fmla="*/ 1600370 w 2530682"/>
              <a:gd name="connsiteY93" fmla="*/ 4184235 h 4662001"/>
              <a:gd name="connsiteX94" fmla="*/ 1563717 w 2530682"/>
              <a:gd name="connsiteY94" fmla="*/ 4101553 h 4662001"/>
              <a:gd name="connsiteX95" fmla="*/ 1559029 w 2530682"/>
              <a:gd name="connsiteY95" fmla="*/ 3922976 h 4662001"/>
              <a:gd name="connsiteX96" fmla="*/ 1537719 w 2530682"/>
              <a:gd name="connsiteY96" fmla="*/ 3767414 h 4662001"/>
              <a:gd name="connsiteX97" fmla="*/ 1516409 w 2530682"/>
              <a:gd name="connsiteY97" fmla="*/ 3525761 h 4662001"/>
              <a:gd name="connsiteX98" fmla="*/ 1489558 w 2530682"/>
              <a:gd name="connsiteY98" fmla="*/ 3355708 h 4662001"/>
              <a:gd name="connsiteX99" fmla="*/ 1487001 w 2530682"/>
              <a:gd name="connsiteY99" fmla="*/ 3300729 h 4662001"/>
              <a:gd name="connsiteX100" fmla="*/ 1469101 w 2530682"/>
              <a:gd name="connsiteY100" fmla="*/ 3262797 h 4662001"/>
              <a:gd name="connsiteX101" fmla="*/ 1458446 w 2530682"/>
              <a:gd name="connsiteY101" fmla="*/ 3255978 h 4662001"/>
              <a:gd name="connsiteX102" fmla="*/ 1376616 w 2530682"/>
              <a:gd name="connsiteY102" fmla="*/ 3075271 h 4662001"/>
              <a:gd name="connsiteX103" fmla="*/ 1417105 w 2530682"/>
              <a:gd name="connsiteY103" fmla="*/ 2789292 h 4662001"/>
              <a:gd name="connsiteX104" fmla="*/ 1414122 w 2530682"/>
              <a:gd name="connsiteY104" fmla="*/ 2715134 h 4662001"/>
              <a:gd name="connsiteX105" fmla="*/ 1407302 w 2530682"/>
              <a:gd name="connsiteY105" fmla="*/ 2693824 h 4662001"/>
              <a:gd name="connsiteX106" fmla="*/ 1401336 w 2530682"/>
              <a:gd name="connsiteY106" fmla="*/ 2693824 h 4662001"/>
              <a:gd name="connsiteX107" fmla="*/ 1390681 w 2530682"/>
              <a:gd name="connsiteY107" fmla="*/ 2741985 h 4662001"/>
              <a:gd name="connsiteX108" fmla="*/ 1343373 w 2530682"/>
              <a:gd name="connsiteY108" fmla="*/ 3050977 h 4662001"/>
              <a:gd name="connsiteX109" fmla="*/ 1278165 w 2530682"/>
              <a:gd name="connsiteY109" fmla="*/ 3320760 h 4662001"/>
              <a:gd name="connsiteX110" fmla="*/ 1243217 w 2530682"/>
              <a:gd name="connsiteY110" fmla="*/ 3365937 h 4662001"/>
              <a:gd name="connsiteX111" fmla="*/ 1205285 w 2530682"/>
              <a:gd name="connsiteY111" fmla="*/ 3424326 h 4662001"/>
              <a:gd name="connsiteX112" fmla="*/ 1184828 w 2530682"/>
              <a:gd name="connsiteY112" fmla="*/ 3586707 h 4662001"/>
              <a:gd name="connsiteX113" fmla="*/ 1152863 w 2530682"/>
              <a:gd name="connsiteY113" fmla="*/ 3831344 h 4662001"/>
              <a:gd name="connsiteX114" fmla="*/ 1136667 w 2530682"/>
              <a:gd name="connsiteY114" fmla="*/ 4037197 h 4662001"/>
              <a:gd name="connsiteX115" fmla="*/ 1130701 w 2530682"/>
              <a:gd name="connsiteY115" fmla="*/ 4087915 h 4662001"/>
              <a:gd name="connsiteX116" fmla="*/ 1114505 w 2530682"/>
              <a:gd name="connsiteY116" fmla="*/ 4118601 h 4662001"/>
              <a:gd name="connsiteX117" fmla="*/ 895014 w 2530682"/>
              <a:gd name="connsiteY117" fmla="*/ 4286522 h 4662001"/>
              <a:gd name="connsiteX118" fmla="*/ 811053 w 2530682"/>
              <a:gd name="connsiteY118" fmla="*/ 4312094 h 4662001"/>
              <a:gd name="connsiteX119" fmla="*/ 752664 w 2530682"/>
              <a:gd name="connsiteY119" fmla="*/ 4353862 h 4662001"/>
              <a:gd name="connsiteX120" fmla="*/ 676375 w 2530682"/>
              <a:gd name="connsiteY120" fmla="*/ 4601482 h 4662001"/>
              <a:gd name="connsiteX121" fmla="*/ 658901 w 2530682"/>
              <a:gd name="connsiteY121" fmla="*/ 4649216 h 4662001"/>
              <a:gd name="connsiteX122" fmla="*/ 643984 w 2530682"/>
              <a:gd name="connsiteY122" fmla="*/ 4662002 h 4662001"/>
              <a:gd name="connsiteX123" fmla="*/ 633755 w 2530682"/>
              <a:gd name="connsiteY123" fmla="*/ 4643676 h 4662001"/>
              <a:gd name="connsiteX124" fmla="*/ 653360 w 2530682"/>
              <a:gd name="connsiteY124" fmla="*/ 4526472 h 4662001"/>
              <a:gd name="connsiteX125" fmla="*/ 699389 w 2530682"/>
              <a:gd name="connsiteY125" fmla="*/ 4338519 h 4662001"/>
              <a:gd name="connsiteX126" fmla="*/ 696406 w 2530682"/>
              <a:gd name="connsiteY126" fmla="*/ 4308259 h 4662001"/>
              <a:gd name="connsiteX127" fmla="*/ 674670 w 2530682"/>
              <a:gd name="connsiteY127" fmla="*/ 4257541 h 4662001"/>
              <a:gd name="connsiteX128" fmla="*/ 688734 w 2530682"/>
              <a:gd name="connsiteY128" fmla="*/ 4167187 h 4662001"/>
              <a:gd name="connsiteX129" fmla="*/ 712175 w 2530682"/>
              <a:gd name="connsiteY129" fmla="*/ 4139484 h 4662001"/>
              <a:gd name="connsiteX130" fmla="*/ 773974 w 2530682"/>
              <a:gd name="connsiteY130" fmla="*/ 3992873 h 4662001"/>
              <a:gd name="connsiteX131" fmla="*/ 769712 w 2530682"/>
              <a:gd name="connsiteY131" fmla="*/ 3782331 h 4662001"/>
              <a:gd name="connsiteX132" fmla="*/ 687030 w 2530682"/>
              <a:gd name="connsiteY132" fmla="*/ 3668111 h 4662001"/>
              <a:gd name="connsiteX133" fmla="*/ 650377 w 2530682"/>
              <a:gd name="connsiteY133" fmla="*/ 3683880 h 4662001"/>
              <a:gd name="connsiteX134" fmla="*/ 635886 w 2530682"/>
              <a:gd name="connsiteY134" fmla="*/ 3769545 h 4662001"/>
              <a:gd name="connsiteX135" fmla="*/ 513567 w 2530682"/>
              <a:gd name="connsiteY135" fmla="*/ 4341928 h 4662001"/>
              <a:gd name="connsiteX136" fmla="*/ 442392 w 2530682"/>
              <a:gd name="connsiteY136" fmla="*/ 4569091 h 4662001"/>
              <a:gd name="connsiteX137" fmla="*/ 426623 w 2530682"/>
              <a:gd name="connsiteY137" fmla="*/ 4598925 h 4662001"/>
              <a:gd name="connsiteX138" fmla="*/ 404461 w 2530682"/>
              <a:gd name="connsiteY138" fmla="*/ 4604892 h 4662001"/>
              <a:gd name="connsiteX139" fmla="*/ 398068 w 2530682"/>
              <a:gd name="connsiteY139" fmla="*/ 4584008 h 4662001"/>
              <a:gd name="connsiteX140" fmla="*/ 465833 w 2530682"/>
              <a:gd name="connsiteY140" fmla="*/ 4342780 h 4662001"/>
              <a:gd name="connsiteX141" fmla="*/ 571956 w 2530682"/>
              <a:gd name="connsiteY141" fmla="*/ 3885471 h 4662001"/>
              <a:gd name="connsiteX142" fmla="*/ 579202 w 2530682"/>
              <a:gd name="connsiteY142" fmla="*/ 3700928 h 4662001"/>
              <a:gd name="connsiteX143" fmla="*/ 495667 w 2530682"/>
              <a:gd name="connsiteY143" fmla="*/ 3647227 h 4662001"/>
              <a:gd name="connsiteX144" fmla="*/ 473931 w 2530682"/>
              <a:gd name="connsiteY144" fmla="*/ 3674930 h 4662001"/>
              <a:gd name="connsiteX145" fmla="*/ 461998 w 2530682"/>
              <a:gd name="connsiteY145" fmla="*/ 3743974 h 4662001"/>
              <a:gd name="connsiteX146" fmla="*/ 351186 w 2530682"/>
              <a:gd name="connsiteY146" fmla="*/ 4210659 h 4662001"/>
              <a:gd name="connsiteX147" fmla="*/ 258702 w 2530682"/>
              <a:gd name="connsiteY147" fmla="*/ 4495359 h 4662001"/>
              <a:gd name="connsiteX148" fmla="*/ 207984 w 2530682"/>
              <a:gd name="connsiteY148" fmla="*/ 4552469 h 4662001"/>
              <a:gd name="connsiteX149" fmla="*/ 900554 w 2530682"/>
              <a:gd name="connsiteY149" fmla="*/ 1591679 h 4662001"/>
              <a:gd name="connsiteX150" fmla="*/ 892456 w 2530682"/>
              <a:gd name="connsiteY150" fmla="*/ 1590826 h 4662001"/>
              <a:gd name="connsiteX151" fmla="*/ 886490 w 2530682"/>
              <a:gd name="connsiteY151" fmla="*/ 1626201 h 4662001"/>
              <a:gd name="connsiteX152" fmla="*/ 855377 w 2530682"/>
              <a:gd name="connsiteY152" fmla="*/ 1724226 h 4662001"/>
              <a:gd name="connsiteX153" fmla="*/ 709192 w 2530682"/>
              <a:gd name="connsiteY153" fmla="*/ 1885329 h 4662001"/>
              <a:gd name="connsiteX154" fmla="*/ 649524 w 2530682"/>
              <a:gd name="connsiteY154" fmla="*/ 1942439 h 4662001"/>
              <a:gd name="connsiteX155" fmla="*/ 558744 w 2530682"/>
              <a:gd name="connsiteY155" fmla="*/ 2182388 h 4662001"/>
              <a:gd name="connsiteX156" fmla="*/ 549368 w 2530682"/>
              <a:gd name="connsiteY156" fmla="*/ 2395060 h 4662001"/>
              <a:gd name="connsiteX157" fmla="*/ 543827 w 2530682"/>
              <a:gd name="connsiteY157" fmla="*/ 3507434 h 4662001"/>
              <a:gd name="connsiteX158" fmla="*/ 575792 w 2530682"/>
              <a:gd name="connsiteY158" fmla="*/ 3567102 h 4662001"/>
              <a:gd name="connsiteX159" fmla="*/ 612019 w 2530682"/>
              <a:gd name="connsiteY159" fmla="*/ 3584150 h 4662001"/>
              <a:gd name="connsiteX160" fmla="*/ 679784 w 2530682"/>
              <a:gd name="connsiteY160" fmla="*/ 3601624 h 4662001"/>
              <a:gd name="connsiteX161" fmla="*/ 817446 w 2530682"/>
              <a:gd name="connsiteY161" fmla="*/ 3740990 h 4662001"/>
              <a:gd name="connsiteX162" fmla="*/ 828101 w 2530682"/>
              <a:gd name="connsiteY162" fmla="*/ 3956220 h 4662001"/>
              <a:gd name="connsiteX163" fmla="*/ 817872 w 2530682"/>
              <a:gd name="connsiteY163" fmla="*/ 4043164 h 4662001"/>
              <a:gd name="connsiteX164" fmla="*/ 825544 w 2530682"/>
              <a:gd name="connsiteY164" fmla="*/ 4047000 h 4662001"/>
              <a:gd name="connsiteX165" fmla="*/ 885637 w 2530682"/>
              <a:gd name="connsiteY165" fmla="*/ 3969006 h 4662001"/>
              <a:gd name="connsiteX166" fmla="*/ 909931 w 2530682"/>
              <a:gd name="connsiteY166" fmla="*/ 3850523 h 4662001"/>
              <a:gd name="connsiteX167" fmla="*/ 857935 w 2530682"/>
              <a:gd name="connsiteY167" fmla="*/ 3366363 h 4662001"/>
              <a:gd name="connsiteX168" fmla="*/ 808069 w 2530682"/>
              <a:gd name="connsiteY168" fmla="*/ 3200999 h 4662001"/>
              <a:gd name="connsiteX169" fmla="*/ 814889 w 2530682"/>
              <a:gd name="connsiteY169" fmla="*/ 3097433 h 4662001"/>
              <a:gd name="connsiteX170" fmla="*/ 888621 w 2530682"/>
              <a:gd name="connsiteY170" fmla="*/ 3006227 h 4662001"/>
              <a:gd name="connsiteX171" fmla="*/ 900980 w 2530682"/>
              <a:gd name="connsiteY171" fmla="*/ 2975967 h 4662001"/>
              <a:gd name="connsiteX172" fmla="*/ 883080 w 2530682"/>
              <a:gd name="connsiteY172" fmla="*/ 2852369 h 4662001"/>
              <a:gd name="connsiteX173" fmla="*/ 846427 w 2530682"/>
              <a:gd name="connsiteY173" fmla="*/ 2634583 h 4662001"/>
              <a:gd name="connsiteX174" fmla="*/ 843444 w 2530682"/>
              <a:gd name="connsiteY174" fmla="*/ 2375455 h 4662001"/>
              <a:gd name="connsiteX175" fmla="*/ 844296 w 2530682"/>
              <a:gd name="connsiteY175" fmla="*/ 2173864 h 4662001"/>
              <a:gd name="connsiteX176" fmla="*/ 848984 w 2530682"/>
              <a:gd name="connsiteY176" fmla="*/ 2094165 h 4662001"/>
              <a:gd name="connsiteX177" fmla="*/ 846001 w 2530682"/>
              <a:gd name="connsiteY177" fmla="*/ 1966306 h 4662001"/>
              <a:gd name="connsiteX178" fmla="*/ 842165 w 2530682"/>
              <a:gd name="connsiteY178" fmla="*/ 1921555 h 4662001"/>
              <a:gd name="connsiteX179" fmla="*/ 899702 w 2530682"/>
              <a:gd name="connsiteY179" fmla="*/ 1636003 h 4662001"/>
              <a:gd name="connsiteX180" fmla="*/ 900554 w 2530682"/>
              <a:gd name="connsiteY180" fmla="*/ 1591679 h 4662001"/>
              <a:gd name="connsiteX181" fmla="*/ 1954539 w 2530682"/>
              <a:gd name="connsiteY181" fmla="*/ 1350877 h 4662001"/>
              <a:gd name="connsiteX182" fmla="*/ 1921296 w 2530682"/>
              <a:gd name="connsiteY182" fmla="*/ 1565255 h 4662001"/>
              <a:gd name="connsiteX183" fmla="*/ 1911493 w 2530682"/>
              <a:gd name="connsiteY183" fmla="*/ 1645380 h 4662001"/>
              <a:gd name="connsiteX184" fmla="*/ 1951556 w 2530682"/>
              <a:gd name="connsiteY184" fmla="*/ 1684590 h 4662001"/>
              <a:gd name="connsiteX185" fmla="*/ 1995028 w 2530682"/>
              <a:gd name="connsiteY185" fmla="*/ 1666263 h 4662001"/>
              <a:gd name="connsiteX186" fmla="*/ 2096889 w 2530682"/>
              <a:gd name="connsiteY186" fmla="*/ 1560566 h 4662001"/>
              <a:gd name="connsiteX187" fmla="*/ 2111380 w 2530682"/>
              <a:gd name="connsiteY187" fmla="*/ 1534995 h 4662001"/>
              <a:gd name="connsiteX188" fmla="*/ 2152721 w 2530682"/>
              <a:gd name="connsiteY188" fmla="*/ 1452312 h 4662001"/>
              <a:gd name="connsiteX189" fmla="*/ 2161671 w 2530682"/>
              <a:gd name="connsiteY189" fmla="*/ 1434412 h 4662001"/>
              <a:gd name="connsiteX190" fmla="*/ 1954539 w 2530682"/>
              <a:gd name="connsiteY190" fmla="*/ 1350877 h 4662001"/>
              <a:gd name="connsiteX191" fmla="*/ 580054 w 2530682"/>
              <a:gd name="connsiteY191" fmla="*/ 1511980 h 4662001"/>
              <a:gd name="connsiteX192" fmla="*/ 567694 w 2530682"/>
              <a:gd name="connsiteY192" fmla="*/ 1509423 h 4662001"/>
              <a:gd name="connsiteX193" fmla="*/ 563006 w 2530682"/>
              <a:gd name="connsiteY193" fmla="*/ 1553747 h 4662001"/>
              <a:gd name="connsiteX194" fmla="*/ 570252 w 2530682"/>
              <a:gd name="connsiteY194" fmla="*/ 1555026 h 4662001"/>
              <a:gd name="connsiteX195" fmla="*/ 580054 w 2530682"/>
              <a:gd name="connsiteY195" fmla="*/ 1511980 h 466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530682" h="4662001">
                <a:moveTo>
                  <a:pt x="207984" y="4552469"/>
                </a:moveTo>
                <a:cubicBezTo>
                  <a:pt x="210541" y="4532865"/>
                  <a:pt x="210968" y="4517948"/>
                  <a:pt x="214803" y="4504736"/>
                </a:cubicBezTo>
                <a:cubicBezTo>
                  <a:pt x="243785" y="4408415"/>
                  <a:pt x="272340" y="4312094"/>
                  <a:pt x="303878" y="4216626"/>
                </a:cubicBezTo>
                <a:cubicBezTo>
                  <a:pt x="359284" y="4049557"/>
                  <a:pt x="394232" y="3878652"/>
                  <a:pt x="404461" y="3702632"/>
                </a:cubicBezTo>
                <a:cubicBezTo>
                  <a:pt x="405313" y="3685158"/>
                  <a:pt x="404887" y="3667258"/>
                  <a:pt x="403182" y="3649358"/>
                </a:cubicBezTo>
                <a:cubicBezTo>
                  <a:pt x="400199" y="3621229"/>
                  <a:pt x="386987" y="3608017"/>
                  <a:pt x="358858" y="3603329"/>
                </a:cubicBezTo>
                <a:cubicBezTo>
                  <a:pt x="335843" y="3599067"/>
                  <a:pt x="319222" y="3606312"/>
                  <a:pt x="309845" y="3634015"/>
                </a:cubicBezTo>
                <a:cubicBezTo>
                  <a:pt x="290666" y="3689420"/>
                  <a:pt x="274897" y="3746105"/>
                  <a:pt x="258275" y="3802363"/>
                </a:cubicBezTo>
                <a:cubicBezTo>
                  <a:pt x="196051" y="4013756"/>
                  <a:pt x="127433" y="4223019"/>
                  <a:pt x="44751" y="4427594"/>
                </a:cubicBezTo>
                <a:cubicBezTo>
                  <a:pt x="38784" y="4442084"/>
                  <a:pt x="31539" y="4455723"/>
                  <a:pt x="23441" y="4469361"/>
                </a:cubicBezTo>
                <a:cubicBezTo>
                  <a:pt x="20884" y="4473623"/>
                  <a:pt x="13212" y="4479164"/>
                  <a:pt x="10655" y="4477885"/>
                </a:cubicBezTo>
                <a:cubicBezTo>
                  <a:pt x="5967" y="4475754"/>
                  <a:pt x="0" y="4468935"/>
                  <a:pt x="0" y="4464247"/>
                </a:cubicBezTo>
                <a:cubicBezTo>
                  <a:pt x="426" y="4449756"/>
                  <a:pt x="852" y="4434413"/>
                  <a:pt x="5541" y="4420774"/>
                </a:cubicBezTo>
                <a:cubicBezTo>
                  <a:pt x="36653" y="4329568"/>
                  <a:pt x="67339" y="4238362"/>
                  <a:pt x="101009" y="4148008"/>
                </a:cubicBezTo>
                <a:cubicBezTo>
                  <a:pt x="158971" y="3992873"/>
                  <a:pt x="207984" y="3835606"/>
                  <a:pt x="232704" y="3671520"/>
                </a:cubicBezTo>
                <a:cubicBezTo>
                  <a:pt x="234408" y="3660865"/>
                  <a:pt x="237392" y="3650637"/>
                  <a:pt x="240375" y="3640408"/>
                </a:cubicBezTo>
                <a:cubicBezTo>
                  <a:pt x="259128" y="3575626"/>
                  <a:pt x="307714" y="3541104"/>
                  <a:pt x="375053" y="3543235"/>
                </a:cubicBezTo>
                <a:cubicBezTo>
                  <a:pt x="388692" y="3543661"/>
                  <a:pt x="401904" y="3544940"/>
                  <a:pt x="415542" y="3544940"/>
                </a:cubicBezTo>
                <a:cubicBezTo>
                  <a:pt x="438983" y="3544513"/>
                  <a:pt x="444523" y="3537694"/>
                  <a:pt x="440688" y="3514254"/>
                </a:cubicBezTo>
                <a:cubicBezTo>
                  <a:pt x="435147" y="3480158"/>
                  <a:pt x="425771" y="3445636"/>
                  <a:pt x="425345" y="3411540"/>
                </a:cubicBezTo>
                <a:cubicBezTo>
                  <a:pt x="423214" y="3210375"/>
                  <a:pt x="422361" y="3009636"/>
                  <a:pt x="423214" y="2808471"/>
                </a:cubicBezTo>
                <a:cubicBezTo>
                  <a:pt x="423640" y="2617961"/>
                  <a:pt x="427049" y="2427877"/>
                  <a:pt x="428328" y="2237367"/>
                </a:cubicBezTo>
                <a:cubicBezTo>
                  <a:pt x="428328" y="2226712"/>
                  <a:pt x="424918" y="2214779"/>
                  <a:pt x="419378" y="2205829"/>
                </a:cubicBezTo>
                <a:cubicBezTo>
                  <a:pt x="388265" y="2154259"/>
                  <a:pt x="366956" y="2099279"/>
                  <a:pt x="355448" y="2040038"/>
                </a:cubicBezTo>
                <a:cubicBezTo>
                  <a:pt x="346498" y="1994435"/>
                  <a:pt x="355448" y="1955651"/>
                  <a:pt x="389544" y="1923686"/>
                </a:cubicBezTo>
                <a:cubicBezTo>
                  <a:pt x="389970" y="1923260"/>
                  <a:pt x="390396" y="1922408"/>
                  <a:pt x="391249" y="1921981"/>
                </a:cubicBezTo>
                <a:cubicBezTo>
                  <a:pt x="436852" y="1893853"/>
                  <a:pt x="446654" y="1851659"/>
                  <a:pt x="445802" y="1800942"/>
                </a:cubicBezTo>
                <a:cubicBezTo>
                  <a:pt x="444523" y="1724226"/>
                  <a:pt x="449212" y="1647511"/>
                  <a:pt x="450916" y="1570795"/>
                </a:cubicBezTo>
                <a:cubicBezTo>
                  <a:pt x="451343" y="1559714"/>
                  <a:pt x="448785" y="1548207"/>
                  <a:pt x="447507" y="1537126"/>
                </a:cubicBezTo>
                <a:cubicBezTo>
                  <a:pt x="444950" y="1516668"/>
                  <a:pt x="432590" y="1508144"/>
                  <a:pt x="412559" y="1507718"/>
                </a:cubicBezTo>
                <a:cubicBezTo>
                  <a:pt x="401478" y="1507718"/>
                  <a:pt x="389544" y="1506866"/>
                  <a:pt x="378889" y="1503456"/>
                </a:cubicBezTo>
                <a:cubicBezTo>
                  <a:pt x="355022" y="1496637"/>
                  <a:pt x="342662" y="1477884"/>
                  <a:pt x="344793" y="1453591"/>
                </a:cubicBezTo>
                <a:cubicBezTo>
                  <a:pt x="346924" y="1426314"/>
                  <a:pt x="357579" y="1414381"/>
                  <a:pt x="386561" y="1413102"/>
                </a:cubicBezTo>
                <a:cubicBezTo>
                  <a:pt x="439835" y="1410971"/>
                  <a:pt x="493110" y="1409267"/>
                  <a:pt x="546385" y="1410545"/>
                </a:cubicBezTo>
                <a:cubicBezTo>
                  <a:pt x="582611" y="1411398"/>
                  <a:pt x="608609" y="1399038"/>
                  <a:pt x="622248" y="1365368"/>
                </a:cubicBezTo>
                <a:cubicBezTo>
                  <a:pt x="656343" y="1283112"/>
                  <a:pt x="690439" y="1200430"/>
                  <a:pt x="724109" y="1118174"/>
                </a:cubicBezTo>
                <a:cubicBezTo>
                  <a:pt x="744140" y="1069161"/>
                  <a:pt x="762466" y="1018870"/>
                  <a:pt x="784629" y="970710"/>
                </a:cubicBezTo>
                <a:cubicBezTo>
                  <a:pt x="829806" y="872685"/>
                  <a:pt x="906947" y="815148"/>
                  <a:pt x="1013070" y="795969"/>
                </a:cubicBezTo>
                <a:cubicBezTo>
                  <a:pt x="1065066" y="786593"/>
                  <a:pt x="1115358" y="772102"/>
                  <a:pt x="1160961" y="744825"/>
                </a:cubicBezTo>
                <a:cubicBezTo>
                  <a:pt x="1215088" y="712434"/>
                  <a:pt x="1253445" y="669389"/>
                  <a:pt x="1253019" y="602049"/>
                </a:cubicBezTo>
                <a:cubicBezTo>
                  <a:pt x="1253019" y="589690"/>
                  <a:pt x="1250462" y="576478"/>
                  <a:pt x="1246200" y="564544"/>
                </a:cubicBezTo>
                <a:cubicBezTo>
                  <a:pt x="1240659" y="548775"/>
                  <a:pt x="1233840" y="532153"/>
                  <a:pt x="1224038" y="518515"/>
                </a:cubicBezTo>
                <a:cubicBezTo>
                  <a:pt x="1156699" y="424325"/>
                  <a:pt x="1160534" y="317350"/>
                  <a:pt x="1166075" y="209522"/>
                </a:cubicBezTo>
                <a:cubicBezTo>
                  <a:pt x="1166927" y="190769"/>
                  <a:pt x="1177156" y="179262"/>
                  <a:pt x="1194204" y="177983"/>
                </a:cubicBezTo>
                <a:cubicBezTo>
                  <a:pt x="1215940" y="176279"/>
                  <a:pt x="1238102" y="175852"/>
                  <a:pt x="1259412" y="179688"/>
                </a:cubicBezTo>
                <a:cubicBezTo>
                  <a:pt x="1316096" y="189065"/>
                  <a:pt x="1337406" y="177983"/>
                  <a:pt x="1354880" y="123004"/>
                </a:cubicBezTo>
                <a:cubicBezTo>
                  <a:pt x="1368519" y="80384"/>
                  <a:pt x="1389828" y="43305"/>
                  <a:pt x="1427334" y="18160"/>
                </a:cubicBezTo>
                <a:cubicBezTo>
                  <a:pt x="1440972" y="8783"/>
                  <a:pt x="1458020" y="685"/>
                  <a:pt x="1473789" y="259"/>
                </a:cubicBezTo>
                <a:cubicBezTo>
                  <a:pt x="1530473" y="-593"/>
                  <a:pt x="1587158" y="685"/>
                  <a:pt x="1643842" y="3669"/>
                </a:cubicBezTo>
                <a:cubicBezTo>
                  <a:pt x="1685183" y="5800"/>
                  <a:pt x="1715017" y="27962"/>
                  <a:pt x="1726524" y="68877"/>
                </a:cubicBezTo>
                <a:cubicBezTo>
                  <a:pt x="1741015" y="119168"/>
                  <a:pt x="1754227" y="169886"/>
                  <a:pt x="1766160" y="221029"/>
                </a:cubicBezTo>
                <a:cubicBezTo>
                  <a:pt x="1769144" y="232963"/>
                  <a:pt x="1763177" y="247027"/>
                  <a:pt x="1761472" y="262370"/>
                </a:cubicBezTo>
                <a:cubicBezTo>
                  <a:pt x="1806223" y="273878"/>
                  <a:pt x="1852252" y="285811"/>
                  <a:pt x="1904248" y="299450"/>
                </a:cubicBezTo>
                <a:cubicBezTo>
                  <a:pt x="1887200" y="315219"/>
                  <a:pt x="1876119" y="327152"/>
                  <a:pt x="1863759" y="336955"/>
                </a:cubicBezTo>
                <a:cubicBezTo>
                  <a:pt x="1820287" y="370198"/>
                  <a:pt x="1796420" y="414097"/>
                  <a:pt x="1790027" y="468650"/>
                </a:cubicBezTo>
                <a:cubicBezTo>
                  <a:pt x="1786192" y="500188"/>
                  <a:pt x="1771701" y="527039"/>
                  <a:pt x="1750817" y="552184"/>
                </a:cubicBezTo>
                <a:cubicBezTo>
                  <a:pt x="1737605" y="568380"/>
                  <a:pt x="1728229" y="589690"/>
                  <a:pt x="1721836" y="610147"/>
                </a:cubicBezTo>
                <a:cubicBezTo>
                  <a:pt x="1713738" y="636571"/>
                  <a:pt x="1710329" y="664274"/>
                  <a:pt x="1705214" y="691125"/>
                </a:cubicBezTo>
                <a:cubicBezTo>
                  <a:pt x="1698821" y="723516"/>
                  <a:pt x="1703509" y="734170"/>
                  <a:pt x="1734622" y="744399"/>
                </a:cubicBezTo>
                <a:cubicBezTo>
                  <a:pt x="1788749" y="762726"/>
                  <a:pt x="1842876" y="783183"/>
                  <a:pt x="1898708" y="795543"/>
                </a:cubicBezTo>
                <a:cubicBezTo>
                  <a:pt x="1962211" y="809607"/>
                  <a:pt x="2014633" y="839015"/>
                  <a:pt x="2065777" y="878225"/>
                </a:cubicBezTo>
                <a:cubicBezTo>
                  <a:pt x="2170621" y="959202"/>
                  <a:pt x="2279728" y="1035066"/>
                  <a:pt x="2386703" y="1113486"/>
                </a:cubicBezTo>
                <a:cubicBezTo>
                  <a:pt x="2401620" y="1124141"/>
                  <a:pt x="2416111" y="1136500"/>
                  <a:pt x="2428044" y="1150139"/>
                </a:cubicBezTo>
                <a:cubicBezTo>
                  <a:pt x="2444240" y="1168891"/>
                  <a:pt x="2456599" y="1191054"/>
                  <a:pt x="2472795" y="1209380"/>
                </a:cubicBezTo>
                <a:cubicBezTo>
                  <a:pt x="2522234" y="1266491"/>
                  <a:pt x="2532889" y="1334256"/>
                  <a:pt x="2530331" y="1406283"/>
                </a:cubicBezTo>
                <a:cubicBezTo>
                  <a:pt x="2529905" y="1413955"/>
                  <a:pt x="2526496" y="1422479"/>
                  <a:pt x="2521807" y="1429298"/>
                </a:cubicBezTo>
                <a:cubicBezTo>
                  <a:pt x="2488564" y="1478737"/>
                  <a:pt x="2456173" y="1529028"/>
                  <a:pt x="2421225" y="1577188"/>
                </a:cubicBezTo>
                <a:cubicBezTo>
                  <a:pt x="2392244" y="1616825"/>
                  <a:pt x="2383720" y="1658592"/>
                  <a:pt x="2395653" y="1705900"/>
                </a:cubicBezTo>
                <a:cubicBezTo>
                  <a:pt x="2397784" y="1713571"/>
                  <a:pt x="2398637" y="1721243"/>
                  <a:pt x="2399915" y="1728914"/>
                </a:cubicBezTo>
                <a:cubicBezTo>
                  <a:pt x="2405456" y="1764715"/>
                  <a:pt x="2396932" y="1774943"/>
                  <a:pt x="2360279" y="1776222"/>
                </a:cubicBezTo>
                <a:cubicBezTo>
                  <a:pt x="2333429" y="1777074"/>
                  <a:pt x="2312545" y="1765141"/>
                  <a:pt x="2292940" y="1748946"/>
                </a:cubicBezTo>
                <a:cubicBezTo>
                  <a:pt x="2245206" y="1711014"/>
                  <a:pt x="2245632" y="1711014"/>
                  <a:pt x="2193210" y="1743405"/>
                </a:cubicBezTo>
                <a:cubicBezTo>
                  <a:pt x="2140788" y="1775796"/>
                  <a:pt x="2087939" y="1807761"/>
                  <a:pt x="2035091" y="1839725"/>
                </a:cubicBezTo>
                <a:cubicBezTo>
                  <a:pt x="2023583" y="1846545"/>
                  <a:pt x="2012928" y="1854642"/>
                  <a:pt x="1997585" y="1864871"/>
                </a:cubicBezTo>
                <a:cubicBezTo>
                  <a:pt x="2018043" y="1875952"/>
                  <a:pt x="2034238" y="1885329"/>
                  <a:pt x="2052565" y="1895557"/>
                </a:cubicBezTo>
                <a:cubicBezTo>
                  <a:pt x="2047024" y="1904081"/>
                  <a:pt x="2042336" y="1911753"/>
                  <a:pt x="2037222" y="1918572"/>
                </a:cubicBezTo>
                <a:cubicBezTo>
                  <a:pt x="2012502" y="1952241"/>
                  <a:pt x="1987783" y="1985911"/>
                  <a:pt x="1962211" y="2019154"/>
                </a:cubicBezTo>
                <a:cubicBezTo>
                  <a:pt x="1948999" y="2036202"/>
                  <a:pt x="1943032" y="2054955"/>
                  <a:pt x="1943032" y="2076265"/>
                </a:cubicBezTo>
                <a:cubicBezTo>
                  <a:pt x="1942180" y="2225434"/>
                  <a:pt x="1935787" y="2374603"/>
                  <a:pt x="1940901" y="2523772"/>
                </a:cubicBezTo>
                <a:cubicBezTo>
                  <a:pt x="1945589" y="2655040"/>
                  <a:pt x="1923427" y="2780342"/>
                  <a:pt x="1886348" y="2904366"/>
                </a:cubicBezTo>
                <a:cubicBezTo>
                  <a:pt x="1875693" y="2940166"/>
                  <a:pt x="1864186" y="2975967"/>
                  <a:pt x="1850547" y="3010915"/>
                </a:cubicBezTo>
                <a:cubicBezTo>
                  <a:pt x="1842450" y="3031372"/>
                  <a:pt x="1845007" y="3046715"/>
                  <a:pt x="1859924" y="3062485"/>
                </a:cubicBezTo>
                <a:cubicBezTo>
                  <a:pt x="1881233" y="3085073"/>
                  <a:pt x="1901265" y="3109366"/>
                  <a:pt x="1922575" y="3132381"/>
                </a:cubicBezTo>
                <a:cubicBezTo>
                  <a:pt x="1948999" y="3160936"/>
                  <a:pt x="1961785" y="3192475"/>
                  <a:pt x="1951982" y="3231685"/>
                </a:cubicBezTo>
                <a:cubicBezTo>
                  <a:pt x="1944737" y="3260666"/>
                  <a:pt x="1939622" y="3290074"/>
                  <a:pt x="1930672" y="3318203"/>
                </a:cubicBezTo>
                <a:cubicBezTo>
                  <a:pt x="1925558" y="3334825"/>
                  <a:pt x="1917034" y="3352299"/>
                  <a:pt x="1905100" y="3363806"/>
                </a:cubicBezTo>
                <a:cubicBezTo>
                  <a:pt x="1880381" y="3388099"/>
                  <a:pt x="1871431" y="3417080"/>
                  <a:pt x="1867169" y="3449472"/>
                </a:cubicBezTo>
                <a:cubicBezTo>
                  <a:pt x="1847564" y="3595657"/>
                  <a:pt x="1828385" y="3741843"/>
                  <a:pt x="1807501" y="3888028"/>
                </a:cubicBezTo>
                <a:cubicBezTo>
                  <a:pt x="1799404" y="3945991"/>
                  <a:pt x="1811337" y="3996708"/>
                  <a:pt x="1853531" y="4038476"/>
                </a:cubicBezTo>
                <a:cubicBezTo>
                  <a:pt x="1885922" y="4070441"/>
                  <a:pt x="1919165" y="4101127"/>
                  <a:pt x="1951556" y="4133091"/>
                </a:cubicBezTo>
                <a:cubicBezTo>
                  <a:pt x="1976275" y="4157385"/>
                  <a:pt x="2002273" y="4180826"/>
                  <a:pt x="2024009" y="4208102"/>
                </a:cubicBezTo>
                <a:cubicBezTo>
                  <a:pt x="2058958" y="4251574"/>
                  <a:pt x="2047024" y="4309963"/>
                  <a:pt x="1997585" y="4336814"/>
                </a:cubicBezTo>
                <a:cubicBezTo>
                  <a:pt x="1943458" y="4365795"/>
                  <a:pt x="1885069" y="4378581"/>
                  <a:pt x="1829664" y="4342354"/>
                </a:cubicBezTo>
                <a:cubicBezTo>
                  <a:pt x="1751670" y="4291637"/>
                  <a:pt x="1676233" y="4237936"/>
                  <a:pt x="1600370" y="4184235"/>
                </a:cubicBezTo>
                <a:cubicBezTo>
                  <a:pt x="1573093" y="4164630"/>
                  <a:pt x="1564143" y="4134796"/>
                  <a:pt x="1563717" y="4101553"/>
                </a:cubicBezTo>
                <a:cubicBezTo>
                  <a:pt x="1562864" y="4041885"/>
                  <a:pt x="1563717" y="3982218"/>
                  <a:pt x="1559029" y="3922976"/>
                </a:cubicBezTo>
                <a:cubicBezTo>
                  <a:pt x="1555193" y="3870980"/>
                  <a:pt x="1543259" y="3819411"/>
                  <a:pt x="1537719" y="3767414"/>
                </a:cubicBezTo>
                <a:cubicBezTo>
                  <a:pt x="1529621" y="3686863"/>
                  <a:pt x="1525359" y="3605886"/>
                  <a:pt x="1516409" y="3525761"/>
                </a:cubicBezTo>
                <a:cubicBezTo>
                  <a:pt x="1510016" y="3468650"/>
                  <a:pt x="1498082" y="3412392"/>
                  <a:pt x="1489558" y="3355708"/>
                </a:cubicBezTo>
                <a:cubicBezTo>
                  <a:pt x="1487001" y="3337808"/>
                  <a:pt x="1486149" y="3319055"/>
                  <a:pt x="1487001" y="3300729"/>
                </a:cubicBezTo>
                <a:cubicBezTo>
                  <a:pt x="1487854" y="3284107"/>
                  <a:pt x="1483165" y="3271747"/>
                  <a:pt x="1469101" y="3262797"/>
                </a:cubicBezTo>
                <a:cubicBezTo>
                  <a:pt x="1465691" y="3260666"/>
                  <a:pt x="1461856" y="3258109"/>
                  <a:pt x="1458446" y="3255978"/>
                </a:cubicBezTo>
                <a:cubicBezTo>
                  <a:pt x="1380452" y="3209949"/>
                  <a:pt x="1361273" y="3162641"/>
                  <a:pt x="1376616" y="3075271"/>
                </a:cubicBezTo>
                <a:cubicBezTo>
                  <a:pt x="1393238" y="2980229"/>
                  <a:pt x="1405171" y="2884761"/>
                  <a:pt x="1417105" y="2789292"/>
                </a:cubicBezTo>
                <a:cubicBezTo>
                  <a:pt x="1420088" y="2764999"/>
                  <a:pt x="1415826" y="2739854"/>
                  <a:pt x="1414122" y="2715134"/>
                </a:cubicBezTo>
                <a:cubicBezTo>
                  <a:pt x="1413695" y="2707889"/>
                  <a:pt x="1409860" y="2701070"/>
                  <a:pt x="1407302" y="2693824"/>
                </a:cubicBezTo>
                <a:cubicBezTo>
                  <a:pt x="1405171" y="2693824"/>
                  <a:pt x="1403467" y="2693824"/>
                  <a:pt x="1401336" y="2693824"/>
                </a:cubicBezTo>
                <a:cubicBezTo>
                  <a:pt x="1397926" y="2710020"/>
                  <a:pt x="1393238" y="2725789"/>
                  <a:pt x="1390681" y="2741985"/>
                </a:cubicBezTo>
                <a:cubicBezTo>
                  <a:pt x="1374485" y="2845124"/>
                  <a:pt x="1355306" y="2947412"/>
                  <a:pt x="1343373" y="3050977"/>
                </a:cubicBezTo>
                <a:cubicBezTo>
                  <a:pt x="1332718" y="3144314"/>
                  <a:pt x="1308851" y="3232964"/>
                  <a:pt x="1278165" y="3320760"/>
                </a:cubicBezTo>
                <a:cubicBezTo>
                  <a:pt x="1271772" y="3339513"/>
                  <a:pt x="1263248" y="3355708"/>
                  <a:pt x="1243217" y="3365937"/>
                </a:cubicBezTo>
                <a:cubicBezTo>
                  <a:pt x="1220628" y="3377444"/>
                  <a:pt x="1208268" y="3399180"/>
                  <a:pt x="1205285" y="3424326"/>
                </a:cubicBezTo>
                <a:cubicBezTo>
                  <a:pt x="1198040" y="3478453"/>
                  <a:pt x="1192073" y="3532580"/>
                  <a:pt x="1184828" y="3586707"/>
                </a:cubicBezTo>
                <a:cubicBezTo>
                  <a:pt x="1174173" y="3668111"/>
                  <a:pt x="1161813" y="3749514"/>
                  <a:pt x="1152863" y="3831344"/>
                </a:cubicBezTo>
                <a:cubicBezTo>
                  <a:pt x="1145618" y="3899536"/>
                  <a:pt x="1142208" y="3968579"/>
                  <a:pt x="1136667" y="4037197"/>
                </a:cubicBezTo>
                <a:cubicBezTo>
                  <a:pt x="1135389" y="4054245"/>
                  <a:pt x="1134963" y="4071293"/>
                  <a:pt x="1130701" y="4087915"/>
                </a:cubicBezTo>
                <a:cubicBezTo>
                  <a:pt x="1128143" y="4098996"/>
                  <a:pt x="1122603" y="4111782"/>
                  <a:pt x="1114505" y="4118601"/>
                </a:cubicBezTo>
                <a:cubicBezTo>
                  <a:pt x="1042052" y="4175711"/>
                  <a:pt x="970024" y="4233674"/>
                  <a:pt x="895014" y="4286522"/>
                </a:cubicBezTo>
                <a:cubicBezTo>
                  <a:pt x="871999" y="4302718"/>
                  <a:pt x="840034" y="4307832"/>
                  <a:pt x="811053" y="4312094"/>
                </a:cubicBezTo>
                <a:cubicBezTo>
                  <a:pt x="782498" y="4316356"/>
                  <a:pt x="761614" y="4323176"/>
                  <a:pt x="752664" y="4353862"/>
                </a:cubicBezTo>
                <a:cubicBezTo>
                  <a:pt x="728371" y="4436544"/>
                  <a:pt x="702373" y="4519226"/>
                  <a:pt x="676375" y="4601482"/>
                </a:cubicBezTo>
                <a:cubicBezTo>
                  <a:pt x="671260" y="4617678"/>
                  <a:pt x="665720" y="4633873"/>
                  <a:pt x="658901" y="4649216"/>
                </a:cubicBezTo>
                <a:cubicBezTo>
                  <a:pt x="656343" y="4654757"/>
                  <a:pt x="649098" y="4657740"/>
                  <a:pt x="643984" y="4662002"/>
                </a:cubicBezTo>
                <a:cubicBezTo>
                  <a:pt x="640574" y="4656036"/>
                  <a:pt x="632903" y="4649216"/>
                  <a:pt x="633755" y="4643676"/>
                </a:cubicBezTo>
                <a:cubicBezTo>
                  <a:pt x="639295" y="4604465"/>
                  <a:pt x="644410" y="4565255"/>
                  <a:pt x="653360" y="4526472"/>
                </a:cubicBezTo>
                <a:cubicBezTo>
                  <a:pt x="667424" y="4463394"/>
                  <a:pt x="684472" y="4401170"/>
                  <a:pt x="699389" y="4338519"/>
                </a:cubicBezTo>
                <a:cubicBezTo>
                  <a:pt x="701520" y="4329142"/>
                  <a:pt x="699815" y="4317635"/>
                  <a:pt x="696406" y="4308259"/>
                </a:cubicBezTo>
                <a:cubicBezTo>
                  <a:pt x="690439" y="4290784"/>
                  <a:pt x="681063" y="4274589"/>
                  <a:pt x="674670" y="4257541"/>
                </a:cubicBezTo>
                <a:cubicBezTo>
                  <a:pt x="662310" y="4225150"/>
                  <a:pt x="668277" y="4194890"/>
                  <a:pt x="688734" y="4167187"/>
                </a:cubicBezTo>
                <a:cubicBezTo>
                  <a:pt x="695980" y="4157385"/>
                  <a:pt x="703225" y="4147582"/>
                  <a:pt x="712175" y="4139484"/>
                </a:cubicBezTo>
                <a:cubicBezTo>
                  <a:pt x="755221" y="4099848"/>
                  <a:pt x="773548" y="4049131"/>
                  <a:pt x="773974" y="3992873"/>
                </a:cubicBezTo>
                <a:cubicBezTo>
                  <a:pt x="774400" y="3922550"/>
                  <a:pt x="773548" y="3852228"/>
                  <a:pt x="769712" y="3782331"/>
                </a:cubicBezTo>
                <a:cubicBezTo>
                  <a:pt x="766728" y="3728204"/>
                  <a:pt x="730502" y="3694535"/>
                  <a:pt x="687030" y="3668111"/>
                </a:cubicBezTo>
                <a:cubicBezTo>
                  <a:pt x="669129" y="3657030"/>
                  <a:pt x="655491" y="3662570"/>
                  <a:pt x="650377" y="3683880"/>
                </a:cubicBezTo>
                <a:cubicBezTo>
                  <a:pt x="643557" y="3712009"/>
                  <a:pt x="637591" y="3740990"/>
                  <a:pt x="635886" y="3769545"/>
                </a:cubicBezTo>
                <a:cubicBezTo>
                  <a:pt x="624379" y="3966875"/>
                  <a:pt x="571530" y="4154828"/>
                  <a:pt x="513567" y="4341928"/>
                </a:cubicBezTo>
                <a:cubicBezTo>
                  <a:pt x="490127" y="4417791"/>
                  <a:pt x="466260" y="4493228"/>
                  <a:pt x="442392" y="4569091"/>
                </a:cubicBezTo>
                <a:cubicBezTo>
                  <a:pt x="438983" y="4579746"/>
                  <a:pt x="434295" y="4590827"/>
                  <a:pt x="426623" y="4598925"/>
                </a:cubicBezTo>
                <a:cubicBezTo>
                  <a:pt x="421935" y="4604039"/>
                  <a:pt x="410428" y="4607023"/>
                  <a:pt x="404461" y="4604892"/>
                </a:cubicBezTo>
                <a:cubicBezTo>
                  <a:pt x="399773" y="4603187"/>
                  <a:pt x="396363" y="4590401"/>
                  <a:pt x="398068" y="4584008"/>
                </a:cubicBezTo>
                <a:cubicBezTo>
                  <a:pt x="419804" y="4503457"/>
                  <a:pt x="442819" y="4422905"/>
                  <a:pt x="465833" y="4342780"/>
                </a:cubicBezTo>
                <a:cubicBezTo>
                  <a:pt x="509305" y="4192333"/>
                  <a:pt x="551925" y="4041459"/>
                  <a:pt x="571956" y="3885471"/>
                </a:cubicBezTo>
                <a:cubicBezTo>
                  <a:pt x="579628" y="3824525"/>
                  <a:pt x="580054" y="3762300"/>
                  <a:pt x="579202" y="3700928"/>
                </a:cubicBezTo>
                <a:cubicBezTo>
                  <a:pt x="578776" y="3666406"/>
                  <a:pt x="529337" y="3635720"/>
                  <a:pt x="495667" y="3647227"/>
                </a:cubicBezTo>
                <a:cubicBezTo>
                  <a:pt x="486291" y="3650637"/>
                  <a:pt x="476914" y="3664275"/>
                  <a:pt x="473931" y="3674930"/>
                </a:cubicBezTo>
                <a:cubicBezTo>
                  <a:pt x="467538" y="3697518"/>
                  <a:pt x="465407" y="3720959"/>
                  <a:pt x="461998" y="3743974"/>
                </a:cubicBezTo>
                <a:cubicBezTo>
                  <a:pt x="438983" y="3902945"/>
                  <a:pt x="401051" y="4058081"/>
                  <a:pt x="351186" y="4210659"/>
                </a:cubicBezTo>
                <a:cubicBezTo>
                  <a:pt x="320074" y="4305701"/>
                  <a:pt x="290240" y="4400743"/>
                  <a:pt x="258702" y="4495359"/>
                </a:cubicBezTo>
                <a:cubicBezTo>
                  <a:pt x="251030" y="4517948"/>
                  <a:pt x="242080" y="4541815"/>
                  <a:pt x="207984" y="4552469"/>
                </a:cubicBezTo>
                <a:close/>
                <a:moveTo>
                  <a:pt x="900554" y="1591679"/>
                </a:moveTo>
                <a:cubicBezTo>
                  <a:pt x="897997" y="1591253"/>
                  <a:pt x="895014" y="1591253"/>
                  <a:pt x="892456" y="1590826"/>
                </a:cubicBezTo>
                <a:cubicBezTo>
                  <a:pt x="890326" y="1602760"/>
                  <a:pt x="886916" y="1614267"/>
                  <a:pt x="886490" y="1626201"/>
                </a:cubicBezTo>
                <a:cubicBezTo>
                  <a:pt x="884785" y="1661575"/>
                  <a:pt x="875835" y="1695245"/>
                  <a:pt x="855377" y="1724226"/>
                </a:cubicBezTo>
                <a:cubicBezTo>
                  <a:pt x="813610" y="1784320"/>
                  <a:pt x="770990" y="1843135"/>
                  <a:pt x="709192" y="1885329"/>
                </a:cubicBezTo>
                <a:cubicBezTo>
                  <a:pt x="686603" y="1900672"/>
                  <a:pt x="666146" y="1920703"/>
                  <a:pt x="649524" y="1942439"/>
                </a:cubicBezTo>
                <a:cubicBezTo>
                  <a:pt x="596676" y="2013188"/>
                  <a:pt x="571956" y="2097148"/>
                  <a:pt x="558744" y="2182388"/>
                </a:cubicBezTo>
                <a:cubicBezTo>
                  <a:pt x="548089" y="2252284"/>
                  <a:pt x="549794" y="2323885"/>
                  <a:pt x="549368" y="2395060"/>
                </a:cubicBezTo>
                <a:cubicBezTo>
                  <a:pt x="547237" y="2765852"/>
                  <a:pt x="546385" y="3136643"/>
                  <a:pt x="543827" y="3507434"/>
                </a:cubicBezTo>
                <a:cubicBezTo>
                  <a:pt x="543827" y="3535563"/>
                  <a:pt x="554909" y="3553037"/>
                  <a:pt x="575792" y="3567102"/>
                </a:cubicBezTo>
                <a:cubicBezTo>
                  <a:pt x="586873" y="3574347"/>
                  <a:pt x="599659" y="3579888"/>
                  <a:pt x="612019" y="3584150"/>
                </a:cubicBezTo>
                <a:cubicBezTo>
                  <a:pt x="634181" y="3590969"/>
                  <a:pt x="656770" y="3597362"/>
                  <a:pt x="679784" y="3601624"/>
                </a:cubicBezTo>
                <a:cubicBezTo>
                  <a:pt x="757352" y="3616967"/>
                  <a:pt x="798693" y="3667258"/>
                  <a:pt x="817446" y="3740990"/>
                </a:cubicBezTo>
                <a:cubicBezTo>
                  <a:pt x="835346" y="3812165"/>
                  <a:pt x="838329" y="3883766"/>
                  <a:pt x="828101" y="3956220"/>
                </a:cubicBezTo>
                <a:cubicBezTo>
                  <a:pt x="824265" y="3985201"/>
                  <a:pt x="821282" y="4014183"/>
                  <a:pt x="817872" y="4043164"/>
                </a:cubicBezTo>
                <a:cubicBezTo>
                  <a:pt x="820429" y="4044442"/>
                  <a:pt x="822986" y="4045721"/>
                  <a:pt x="825544" y="4047000"/>
                </a:cubicBezTo>
                <a:cubicBezTo>
                  <a:pt x="845575" y="4021002"/>
                  <a:pt x="866885" y="3995856"/>
                  <a:pt x="885637" y="3969006"/>
                </a:cubicBezTo>
                <a:cubicBezTo>
                  <a:pt x="909931" y="3933205"/>
                  <a:pt x="914193" y="3892716"/>
                  <a:pt x="909931" y="3850523"/>
                </a:cubicBezTo>
                <a:cubicBezTo>
                  <a:pt x="892030" y="3688994"/>
                  <a:pt x="871999" y="3527892"/>
                  <a:pt x="857935" y="3366363"/>
                </a:cubicBezTo>
                <a:cubicBezTo>
                  <a:pt x="852820" y="3306269"/>
                  <a:pt x="846001" y="3250011"/>
                  <a:pt x="808069" y="3200999"/>
                </a:cubicBezTo>
                <a:cubicBezTo>
                  <a:pt x="780367" y="3165198"/>
                  <a:pt x="786333" y="3130676"/>
                  <a:pt x="814889" y="3097433"/>
                </a:cubicBezTo>
                <a:cubicBezTo>
                  <a:pt x="840460" y="3067599"/>
                  <a:pt x="864754" y="3037339"/>
                  <a:pt x="888621" y="3006227"/>
                </a:cubicBezTo>
                <a:cubicBezTo>
                  <a:pt x="895014" y="2997703"/>
                  <a:pt x="901833" y="2985769"/>
                  <a:pt x="900980" y="2975967"/>
                </a:cubicBezTo>
                <a:cubicBezTo>
                  <a:pt x="896718" y="2934626"/>
                  <a:pt x="889899" y="2893285"/>
                  <a:pt x="883080" y="2852369"/>
                </a:cubicBezTo>
                <a:cubicBezTo>
                  <a:pt x="870720" y="2779916"/>
                  <a:pt x="852394" y="2707889"/>
                  <a:pt x="846427" y="2634583"/>
                </a:cubicBezTo>
                <a:cubicBezTo>
                  <a:pt x="839608" y="2548491"/>
                  <a:pt x="839182" y="2461547"/>
                  <a:pt x="843444" y="2375455"/>
                </a:cubicBezTo>
                <a:cubicBezTo>
                  <a:pt x="846853" y="2308116"/>
                  <a:pt x="854951" y="2241629"/>
                  <a:pt x="844296" y="2173864"/>
                </a:cubicBezTo>
                <a:cubicBezTo>
                  <a:pt x="840034" y="2147866"/>
                  <a:pt x="840034" y="2118032"/>
                  <a:pt x="848984" y="2094165"/>
                </a:cubicBezTo>
                <a:cubicBezTo>
                  <a:pt x="865606" y="2049841"/>
                  <a:pt x="863049" y="2009352"/>
                  <a:pt x="846001" y="1966306"/>
                </a:cubicBezTo>
                <a:cubicBezTo>
                  <a:pt x="840460" y="1953094"/>
                  <a:pt x="839608" y="1935620"/>
                  <a:pt x="842165" y="1921555"/>
                </a:cubicBezTo>
                <a:cubicBezTo>
                  <a:pt x="860492" y="1826087"/>
                  <a:pt x="880949" y="1731471"/>
                  <a:pt x="899702" y="1636003"/>
                </a:cubicBezTo>
                <a:cubicBezTo>
                  <a:pt x="903111" y="1621939"/>
                  <a:pt x="900554" y="1606596"/>
                  <a:pt x="900554" y="1591679"/>
                </a:cubicBezTo>
                <a:close/>
                <a:moveTo>
                  <a:pt x="1954539" y="1350877"/>
                </a:moveTo>
                <a:cubicBezTo>
                  <a:pt x="1943032" y="1424610"/>
                  <a:pt x="1931951" y="1494932"/>
                  <a:pt x="1921296" y="1565255"/>
                </a:cubicBezTo>
                <a:cubicBezTo>
                  <a:pt x="1917460" y="1591679"/>
                  <a:pt x="1913198" y="1618529"/>
                  <a:pt x="1911493" y="1645380"/>
                </a:cubicBezTo>
                <a:cubicBezTo>
                  <a:pt x="1909362" y="1676918"/>
                  <a:pt x="1920017" y="1687999"/>
                  <a:pt x="1951556" y="1684590"/>
                </a:cubicBezTo>
                <a:cubicBezTo>
                  <a:pt x="1966899" y="1682885"/>
                  <a:pt x="1984373" y="1676492"/>
                  <a:pt x="1995028" y="1666263"/>
                </a:cubicBezTo>
                <a:cubicBezTo>
                  <a:pt x="2030402" y="1632594"/>
                  <a:pt x="2063646" y="1596367"/>
                  <a:pt x="2096889" y="1560566"/>
                </a:cubicBezTo>
                <a:cubicBezTo>
                  <a:pt x="2103282" y="1553321"/>
                  <a:pt x="2110528" y="1543945"/>
                  <a:pt x="2111380" y="1534995"/>
                </a:cubicBezTo>
                <a:cubicBezTo>
                  <a:pt x="2115642" y="1502177"/>
                  <a:pt x="2133968" y="1477458"/>
                  <a:pt x="2152721" y="1452312"/>
                </a:cubicBezTo>
                <a:cubicBezTo>
                  <a:pt x="2155704" y="1448050"/>
                  <a:pt x="2157409" y="1442936"/>
                  <a:pt x="2161671" y="1434412"/>
                </a:cubicBezTo>
                <a:cubicBezTo>
                  <a:pt x="2079415" y="1434412"/>
                  <a:pt x="2006962" y="1417364"/>
                  <a:pt x="1954539" y="1350877"/>
                </a:cubicBezTo>
                <a:close/>
                <a:moveTo>
                  <a:pt x="580054" y="1511980"/>
                </a:moveTo>
                <a:cubicBezTo>
                  <a:pt x="575792" y="1511128"/>
                  <a:pt x="571530" y="1510275"/>
                  <a:pt x="567694" y="1509423"/>
                </a:cubicBezTo>
                <a:cubicBezTo>
                  <a:pt x="565990" y="1524340"/>
                  <a:pt x="564711" y="1538830"/>
                  <a:pt x="563006" y="1553747"/>
                </a:cubicBezTo>
                <a:cubicBezTo>
                  <a:pt x="565563" y="1554173"/>
                  <a:pt x="568121" y="1554600"/>
                  <a:pt x="570252" y="1555026"/>
                </a:cubicBezTo>
                <a:cubicBezTo>
                  <a:pt x="573661" y="1540535"/>
                  <a:pt x="576645" y="1526471"/>
                  <a:pt x="580054" y="1511980"/>
                </a:cubicBezTo>
                <a:close/>
              </a:path>
            </a:pathLst>
          </a:custGeom>
          <a:solidFill>
            <a:schemeClr val="accent1"/>
          </a:solidFill>
          <a:ln w="42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FEBC78D9-AA4D-4F77-8585-DE642D7B5454}"/>
              </a:ext>
            </a:extLst>
          </p:cNvPr>
          <p:cNvGrpSpPr/>
          <p:nvPr/>
        </p:nvGrpSpPr>
        <p:grpSpPr>
          <a:xfrm>
            <a:off x="4388576" y="1064517"/>
            <a:ext cx="3410322" cy="3783692"/>
            <a:chOff x="4309306" y="2172999"/>
            <a:chExt cx="3575137" cy="3966553"/>
          </a:xfrm>
        </p:grpSpPr>
        <p:grpSp>
          <p:nvGrpSpPr>
            <p:cNvPr id="139" name="Graphic 310">
              <a:extLst>
                <a:ext uri="{FF2B5EF4-FFF2-40B4-BE49-F238E27FC236}">
                  <a16:creationId xmlns:a16="http://schemas.microsoft.com/office/drawing/2014/main" id="{E7FBAE22-27CA-4D8C-A3B4-6C6A9AD9075A}"/>
                </a:ext>
              </a:extLst>
            </p:cNvPr>
            <p:cNvGrpSpPr/>
            <p:nvPr/>
          </p:nvGrpSpPr>
          <p:grpSpPr>
            <a:xfrm>
              <a:off x="4309306" y="3278530"/>
              <a:ext cx="3575137" cy="2861022"/>
              <a:chOff x="3181332" y="2215311"/>
              <a:chExt cx="4432729" cy="3547314"/>
            </a:xfrm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47CAC158-DE4A-4838-A27D-58373E1E05CC}"/>
                  </a:ext>
                </a:extLst>
              </p:cNvPr>
              <p:cNvSpPr/>
              <p:nvPr/>
            </p:nvSpPr>
            <p:spPr>
              <a:xfrm>
                <a:off x="4497678" y="2393400"/>
                <a:ext cx="1826756" cy="2604017"/>
              </a:xfrm>
              <a:custGeom>
                <a:avLst/>
                <a:gdLst>
                  <a:gd name="connsiteX0" fmla="*/ 1824854 w 1826756"/>
                  <a:gd name="connsiteY0" fmla="*/ 1872113 h 2604017"/>
                  <a:gd name="connsiteX1" fmla="*/ 1781418 w 1826756"/>
                  <a:gd name="connsiteY1" fmla="*/ 1676649 h 2604017"/>
                  <a:gd name="connsiteX2" fmla="*/ 1779970 w 1826756"/>
                  <a:gd name="connsiteY2" fmla="*/ 1676649 h 2604017"/>
                  <a:gd name="connsiteX3" fmla="*/ 1351397 w 1826756"/>
                  <a:gd name="connsiteY3" fmla="*/ 0 h 2604017"/>
                  <a:gd name="connsiteX4" fmla="*/ 252453 w 1826756"/>
                  <a:gd name="connsiteY4" fmla="*/ 54296 h 2604017"/>
                  <a:gd name="connsiteX5" fmla="*/ 36718 w 1826756"/>
                  <a:gd name="connsiteY5" fmla="*/ 1757006 h 2604017"/>
                  <a:gd name="connsiteX6" fmla="*/ 1245 w 1826756"/>
                  <a:gd name="connsiteY6" fmla="*/ 1981428 h 2604017"/>
                  <a:gd name="connsiteX7" fmla="*/ 20792 w 1826756"/>
                  <a:gd name="connsiteY7" fmla="*/ 2005318 h 2604017"/>
                  <a:gd name="connsiteX8" fmla="*/ 271276 w 1826756"/>
                  <a:gd name="connsiteY8" fmla="*/ 2003870 h 2604017"/>
                  <a:gd name="connsiteX9" fmla="*/ 298061 w 1826756"/>
                  <a:gd name="connsiteY9" fmla="*/ 2024865 h 2604017"/>
                  <a:gd name="connsiteX10" fmla="*/ 314712 w 1826756"/>
                  <a:gd name="connsiteY10" fmla="*/ 2089296 h 2604017"/>
                  <a:gd name="connsiteX11" fmla="*/ 353805 w 1826756"/>
                  <a:gd name="connsiteY11" fmla="*/ 2236980 h 2604017"/>
                  <a:gd name="connsiteX12" fmla="*/ 447917 w 1826756"/>
                  <a:gd name="connsiteY12" fmla="*/ 2098707 h 2604017"/>
                  <a:gd name="connsiteX13" fmla="*/ 620216 w 1826756"/>
                  <a:gd name="connsiteY13" fmla="*/ 2407106 h 2604017"/>
                  <a:gd name="connsiteX14" fmla="*/ 788894 w 1826756"/>
                  <a:gd name="connsiteY14" fmla="*/ 2197163 h 2604017"/>
                  <a:gd name="connsiteX15" fmla="*/ 822919 w 1826756"/>
                  <a:gd name="connsiteY15" fmla="*/ 2194991 h 2604017"/>
                  <a:gd name="connsiteX16" fmla="*/ 867080 w 1826756"/>
                  <a:gd name="connsiteY16" fmla="*/ 2231188 h 2604017"/>
                  <a:gd name="connsiteX17" fmla="*/ 880835 w 1826756"/>
                  <a:gd name="connsiteY17" fmla="*/ 2217433 h 2604017"/>
                  <a:gd name="connsiteX18" fmla="*/ 1010420 w 1826756"/>
                  <a:gd name="connsiteY18" fmla="*/ 2350639 h 2604017"/>
                  <a:gd name="connsiteX19" fmla="*/ 1028519 w 1826756"/>
                  <a:gd name="connsiteY19" fmla="*/ 2369461 h 2604017"/>
                  <a:gd name="connsiteX20" fmla="*/ 1300721 w 1826756"/>
                  <a:gd name="connsiteY20" fmla="*/ 2604018 h 2604017"/>
                  <a:gd name="connsiteX21" fmla="*/ 1384698 w 1826756"/>
                  <a:gd name="connsiteY21" fmla="*/ 2102327 h 2604017"/>
                  <a:gd name="connsiteX22" fmla="*/ 1633010 w 1826756"/>
                  <a:gd name="connsiteY22" fmla="*/ 2273901 h 2604017"/>
                  <a:gd name="connsiteX23" fmla="*/ 1632286 w 1826756"/>
                  <a:gd name="connsiteY23" fmla="*/ 2259422 h 2604017"/>
                  <a:gd name="connsiteX24" fmla="*/ 1567855 w 1826756"/>
                  <a:gd name="connsiteY24" fmla="*/ 1955366 h 2604017"/>
                  <a:gd name="connsiteX25" fmla="*/ 1562064 w 1826756"/>
                  <a:gd name="connsiteY25" fmla="*/ 1937992 h 2604017"/>
                  <a:gd name="connsiteX26" fmla="*/ 1610568 w 1826756"/>
                  <a:gd name="connsiteY26" fmla="*/ 1898899 h 2604017"/>
                  <a:gd name="connsiteX27" fmla="*/ 1678618 w 1826756"/>
                  <a:gd name="connsiteY27" fmla="*/ 1818541 h 2604017"/>
                  <a:gd name="connsiteX28" fmla="*/ 1702508 w 1826756"/>
                  <a:gd name="connsiteY28" fmla="*/ 1909758 h 2604017"/>
                  <a:gd name="connsiteX29" fmla="*/ 1803136 w 1826756"/>
                  <a:gd name="connsiteY29" fmla="*/ 1902519 h 2604017"/>
                  <a:gd name="connsiteX30" fmla="*/ 1824854 w 1826756"/>
                  <a:gd name="connsiteY30" fmla="*/ 1872113 h 2604017"/>
                  <a:gd name="connsiteX31" fmla="*/ 517416 w 1826756"/>
                  <a:gd name="connsiteY31" fmla="*/ 2077713 h 2604017"/>
                  <a:gd name="connsiteX32" fmla="*/ 514520 w 1826756"/>
                  <a:gd name="connsiteY32" fmla="*/ 2071197 h 2604017"/>
                  <a:gd name="connsiteX33" fmla="*/ 518140 w 1826756"/>
                  <a:gd name="connsiteY33" fmla="*/ 2072645 h 2604017"/>
                  <a:gd name="connsiteX34" fmla="*/ 517416 w 1826756"/>
                  <a:gd name="connsiteY34" fmla="*/ 2077713 h 260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26756" h="2604017">
                    <a:moveTo>
                      <a:pt x="1824854" y="1872113"/>
                    </a:moveTo>
                    <a:cubicBezTo>
                      <a:pt x="1809652" y="1806958"/>
                      <a:pt x="1790105" y="1742527"/>
                      <a:pt x="1781418" y="1676649"/>
                    </a:cubicBezTo>
                    <a:cubicBezTo>
                      <a:pt x="1780694" y="1676649"/>
                      <a:pt x="1780694" y="1676649"/>
                      <a:pt x="1779970" y="1676649"/>
                    </a:cubicBezTo>
                    <a:lnTo>
                      <a:pt x="1351397" y="0"/>
                    </a:lnTo>
                    <a:lnTo>
                      <a:pt x="252453" y="54296"/>
                    </a:lnTo>
                    <a:lnTo>
                      <a:pt x="36718" y="1757006"/>
                    </a:lnTo>
                    <a:cubicBezTo>
                      <a:pt x="25135" y="1831572"/>
                      <a:pt x="14276" y="1906862"/>
                      <a:pt x="1245" y="1981428"/>
                    </a:cubicBezTo>
                    <a:cubicBezTo>
                      <a:pt x="-2374" y="2000975"/>
                      <a:pt x="1245" y="2006042"/>
                      <a:pt x="20792" y="2005318"/>
                    </a:cubicBezTo>
                    <a:cubicBezTo>
                      <a:pt x="104045" y="2003870"/>
                      <a:pt x="188022" y="2004594"/>
                      <a:pt x="271276" y="2003870"/>
                    </a:cubicBezTo>
                    <a:cubicBezTo>
                      <a:pt x="287202" y="2003870"/>
                      <a:pt x="295166" y="2007490"/>
                      <a:pt x="298061" y="2024865"/>
                    </a:cubicBezTo>
                    <a:cubicBezTo>
                      <a:pt x="301681" y="2046583"/>
                      <a:pt x="308921" y="2067577"/>
                      <a:pt x="314712" y="2089296"/>
                    </a:cubicBezTo>
                    <a:cubicBezTo>
                      <a:pt x="327019" y="2137076"/>
                      <a:pt x="340050" y="2184856"/>
                      <a:pt x="353805" y="2236980"/>
                    </a:cubicBezTo>
                    <a:cubicBezTo>
                      <a:pt x="387106" y="2188476"/>
                      <a:pt x="416788" y="2144315"/>
                      <a:pt x="447917" y="2098707"/>
                    </a:cubicBezTo>
                    <a:cubicBezTo>
                      <a:pt x="506557" y="2203678"/>
                      <a:pt x="563024" y="2304306"/>
                      <a:pt x="620216" y="2407106"/>
                    </a:cubicBezTo>
                    <a:cubicBezTo>
                      <a:pt x="678855" y="2334712"/>
                      <a:pt x="734598" y="2266661"/>
                      <a:pt x="788894" y="2197163"/>
                    </a:cubicBezTo>
                    <a:cubicBezTo>
                      <a:pt x="801925" y="2180512"/>
                      <a:pt x="809164" y="2179788"/>
                      <a:pt x="822919" y="2194991"/>
                    </a:cubicBezTo>
                    <a:cubicBezTo>
                      <a:pt x="835950" y="2208746"/>
                      <a:pt x="852601" y="2219605"/>
                      <a:pt x="867080" y="2231188"/>
                    </a:cubicBezTo>
                    <a:cubicBezTo>
                      <a:pt x="875043" y="2228292"/>
                      <a:pt x="878663" y="2223225"/>
                      <a:pt x="880835" y="2217433"/>
                    </a:cubicBezTo>
                    <a:lnTo>
                      <a:pt x="1010420" y="2350639"/>
                    </a:lnTo>
                    <a:cubicBezTo>
                      <a:pt x="1012592" y="2358602"/>
                      <a:pt x="1017659" y="2365117"/>
                      <a:pt x="1028519" y="2369461"/>
                    </a:cubicBezTo>
                    <a:cubicBezTo>
                      <a:pt x="1118287" y="2446923"/>
                      <a:pt x="1208056" y="2523661"/>
                      <a:pt x="1300721" y="2604018"/>
                    </a:cubicBezTo>
                    <a:cubicBezTo>
                      <a:pt x="1328954" y="2434616"/>
                      <a:pt x="1356464" y="2270281"/>
                      <a:pt x="1384698" y="2102327"/>
                    </a:cubicBezTo>
                    <a:cubicBezTo>
                      <a:pt x="1468675" y="2160242"/>
                      <a:pt x="1549757" y="2215986"/>
                      <a:pt x="1633010" y="2273901"/>
                    </a:cubicBezTo>
                    <a:cubicBezTo>
                      <a:pt x="1632286" y="2266661"/>
                      <a:pt x="1633010" y="2263042"/>
                      <a:pt x="1632286" y="2259422"/>
                    </a:cubicBezTo>
                    <a:cubicBezTo>
                      <a:pt x="1610568" y="2158070"/>
                      <a:pt x="1588849" y="2056718"/>
                      <a:pt x="1567855" y="1955366"/>
                    </a:cubicBezTo>
                    <a:cubicBezTo>
                      <a:pt x="1566407" y="1949575"/>
                      <a:pt x="1563511" y="1943783"/>
                      <a:pt x="1562064" y="1937992"/>
                    </a:cubicBezTo>
                    <a:lnTo>
                      <a:pt x="1610568" y="1898899"/>
                    </a:lnTo>
                    <a:lnTo>
                      <a:pt x="1678618" y="1818541"/>
                    </a:lnTo>
                    <a:cubicBezTo>
                      <a:pt x="1684410" y="1849671"/>
                      <a:pt x="1691649" y="1880076"/>
                      <a:pt x="1702508" y="1909758"/>
                    </a:cubicBezTo>
                    <a:cubicBezTo>
                      <a:pt x="1735810" y="1907586"/>
                      <a:pt x="1769111" y="1903243"/>
                      <a:pt x="1803136" y="1902519"/>
                    </a:cubicBezTo>
                    <a:cubicBezTo>
                      <a:pt x="1825578" y="1900347"/>
                      <a:pt x="1829922" y="1894555"/>
                      <a:pt x="1824854" y="1872113"/>
                    </a:cubicBezTo>
                    <a:close/>
                    <a:moveTo>
                      <a:pt x="517416" y="2077713"/>
                    </a:moveTo>
                    <a:cubicBezTo>
                      <a:pt x="516692" y="2075541"/>
                      <a:pt x="515244" y="2073369"/>
                      <a:pt x="514520" y="2071197"/>
                    </a:cubicBezTo>
                    <a:lnTo>
                      <a:pt x="518140" y="2072645"/>
                    </a:lnTo>
                    <a:cubicBezTo>
                      <a:pt x="517416" y="2074817"/>
                      <a:pt x="517416" y="2076265"/>
                      <a:pt x="517416" y="207771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F7A139A5-964A-422E-912E-D2DD625A71AF}"/>
                  </a:ext>
                </a:extLst>
              </p:cNvPr>
              <p:cNvSpPr/>
              <p:nvPr/>
            </p:nvSpPr>
            <p:spPr>
              <a:xfrm>
                <a:off x="3181332" y="2424512"/>
                <a:ext cx="4432729" cy="206358"/>
              </a:xfrm>
              <a:custGeom>
                <a:avLst/>
                <a:gdLst>
                  <a:gd name="connsiteX0" fmla="*/ 4382761 w 4432729"/>
                  <a:gd name="connsiteY0" fmla="*/ 18 h 206358"/>
                  <a:gd name="connsiteX1" fmla="*/ 47074 w 4432729"/>
                  <a:gd name="connsiteY1" fmla="*/ 110057 h 206358"/>
                  <a:gd name="connsiteX2" fmla="*/ 18 w 4432729"/>
                  <a:gd name="connsiteY2" fmla="*/ 159285 h 206358"/>
                  <a:gd name="connsiteX3" fmla="*/ 18 w 4432729"/>
                  <a:gd name="connsiteY3" fmla="*/ 159285 h 206358"/>
                  <a:gd name="connsiteX4" fmla="*/ 49246 w 4432729"/>
                  <a:gd name="connsiteY4" fmla="*/ 206341 h 206358"/>
                  <a:gd name="connsiteX5" fmla="*/ 4385656 w 4432729"/>
                  <a:gd name="connsiteY5" fmla="*/ 97026 h 206358"/>
                  <a:gd name="connsiteX6" fmla="*/ 4432713 w 4432729"/>
                  <a:gd name="connsiteY6" fmla="*/ 47798 h 206358"/>
                  <a:gd name="connsiteX7" fmla="*/ 4432713 w 4432729"/>
                  <a:gd name="connsiteY7" fmla="*/ 47798 h 206358"/>
                  <a:gd name="connsiteX8" fmla="*/ 4382761 w 4432729"/>
                  <a:gd name="connsiteY8" fmla="*/ 18 h 20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32729" h="206358">
                    <a:moveTo>
                      <a:pt x="4382761" y="18"/>
                    </a:moveTo>
                    <a:lnTo>
                      <a:pt x="47074" y="110057"/>
                    </a:lnTo>
                    <a:cubicBezTo>
                      <a:pt x="21012" y="110781"/>
                      <a:pt x="-706" y="133223"/>
                      <a:pt x="18" y="159285"/>
                    </a:cubicBezTo>
                    <a:lnTo>
                      <a:pt x="18" y="159285"/>
                    </a:lnTo>
                    <a:cubicBezTo>
                      <a:pt x="742" y="185347"/>
                      <a:pt x="23184" y="207065"/>
                      <a:pt x="49246" y="206341"/>
                    </a:cubicBezTo>
                    <a:lnTo>
                      <a:pt x="4385656" y="97026"/>
                    </a:lnTo>
                    <a:cubicBezTo>
                      <a:pt x="4411719" y="96302"/>
                      <a:pt x="4433437" y="73860"/>
                      <a:pt x="4432713" y="47798"/>
                    </a:cubicBezTo>
                    <a:lnTo>
                      <a:pt x="4432713" y="47798"/>
                    </a:lnTo>
                    <a:cubicBezTo>
                      <a:pt x="4431265" y="21012"/>
                      <a:pt x="4409546" y="-706"/>
                      <a:pt x="4382761" y="18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43B0A260-24B8-4D66-8D93-E4192F4D3247}"/>
                  </a:ext>
                </a:extLst>
              </p:cNvPr>
              <p:cNvSpPr/>
              <p:nvPr/>
            </p:nvSpPr>
            <p:spPr>
              <a:xfrm>
                <a:off x="5331456" y="2215311"/>
                <a:ext cx="117278" cy="3547314"/>
              </a:xfrm>
              <a:custGeom>
                <a:avLst/>
                <a:gdLst>
                  <a:gd name="connsiteX0" fmla="*/ 58639 w 117278"/>
                  <a:gd name="connsiteY0" fmla="*/ 3547314 h 3547314"/>
                  <a:gd name="connsiteX1" fmla="*/ 58639 w 117278"/>
                  <a:gd name="connsiteY1" fmla="*/ 3547314 h 3547314"/>
                  <a:gd name="connsiteX2" fmla="*/ 0 w 117278"/>
                  <a:gd name="connsiteY2" fmla="*/ 3488675 h 3547314"/>
                  <a:gd name="connsiteX3" fmla="*/ 0 w 117278"/>
                  <a:gd name="connsiteY3" fmla="*/ 58639 h 3547314"/>
                  <a:gd name="connsiteX4" fmla="*/ 58639 w 117278"/>
                  <a:gd name="connsiteY4" fmla="*/ 0 h 3547314"/>
                  <a:gd name="connsiteX5" fmla="*/ 58639 w 117278"/>
                  <a:gd name="connsiteY5" fmla="*/ 0 h 3547314"/>
                  <a:gd name="connsiteX6" fmla="*/ 117279 w 117278"/>
                  <a:gd name="connsiteY6" fmla="*/ 58639 h 3547314"/>
                  <a:gd name="connsiteX7" fmla="*/ 117279 w 117278"/>
                  <a:gd name="connsiteY7" fmla="*/ 3488675 h 3547314"/>
                  <a:gd name="connsiteX8" fmla="*/ 58639 w 117278"/>
                  <a:gd name="connsiteY8" fmla="*/ 3547314 h 35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78" h="3547314">
                    <a:moveTo>
                      <a:pt x="58639" y="3547314"/>
                    </a:moveTo>
                    <a:lnTo>
                      <a:pt x="58639" y="3547314"/>
                    </a:lnTo>
                    <a:cubicBezTo>
                      <a:pt x="26062" y="3547314"/>
                      <a:pt x="0" y="3521252"/>
                      <a:pt x="0" y="3488675"/>
                    </a:cubicBezTo>
                    <a:lnTo>
                      <a:pt x="0" y="58639"/>
                    </a:lnTo>
                    <a:cubicBezTo>
                      <a:pt x="0" y="26062"/>
                      <a:pt x="26062" y="0"/>
                      <a:pt x="58639" y="0"/>
                    </a:cubicBezTo>
                    <a:lnTo>
                      <a:pt x="58639" y="0"/>
                    </a:lnTo>
                    <a:cubicBezTo>
                      <a:pt x="91217" y="0"/>
                      <a:pt x="117279" y="26062"/>
                      <a:pt x="117279" y="58639"/>
                    </a:cubicBezTo>
                    <a:lnTo>
                      <a:pt x="117279" y="3488675"/>
                    </a:lnTo>
                    <a:cubicBezTo>
                      <a:pt x="117279" y="3521252"/>
                      <a:pt x="90493" y="3547314"/>
                      <a:pt x="58639" y="354731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3" name="Graphic 310">
                <a:extLst>
                  <a:ext uri="{FF2B5EF4-FFF2-40B4-BE49-F238E27FC236}">
                    <a16:creationId xmlns:a16="http://schemas.microsoft.com/office/drawing/2014/main" id="{4CD2C697-9BBA-4852-B10B-678A3A54600A}"/>
                  </a:ext>
                </a:extLst>
              </p:cNvPr>
              <p:cNvGrpSpPr/>
              <p:nvPr/>
            </p:nvGrpSpPr>
            <p:grpSpPr>
              <a:xfrm>
                <a:off x="3541149" y="2381817"/>
                <a:ext cx="3650837" cy="2151554"/>
                <a:chOff x="3541149" y="2381817"/>
                <a:chExt cx="3650837" cy="2151554"/>
              </a:xfrm>
              <a:solidFill>
                <a:srgbClr val="DD3126"/>
              </a:solidFill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DFF2422E-56F1-4A48-BD3B-FB53E8F96D3C}"/>
                    </a:ext>
                  </a:extLst>
                </p:cNvPr>
                <p:cNvSpPr/>
                <p:nvPr/>
              </p:nvSpPr>
              <p:spPr>
                <a:xfrm>
                  <a:off x="5655058" y="2381817"/>
                  <a:ext cx="1536928" cy="2094363"/>
                </a:xfrm>
                <a:custGeom>
                  <a:avLst/>
                  <a:gdLst>
                    <a:gd name="connsiteX0" fmla="*/ 1536928 w 1536928"/>
                    <a:gd name="connsiteY0" fmla="*/ 556711 h 2094363"/>
                    <a:gd name="connsiteX1" fmla="*/ 1507970 w 1536928"/>
                    <a:gd name="connsiteY1" fmla="*/ 543680 h 2094363"/>
                    <a:gd name="connsiteX2" fmla="*/ 1481185 w 1536928"/>
                    <a:gd name="connsiteY2" fmla="*/ 537165 h 2094363"/>
                    <a:gd name="connsiteX3" fmla="*/ 1505075 w 1536928"/>
                    <a:gd name="connsiteY3" fmla="*/ 521962 h 2094363"/>
                    <a:gd name="connsiteX4" fmla="*/ 1506522 w 1536928"/>
                    <a:gd name="connsiteY4" fmla="*/ 517618 h 2094363"/>
                    <a:gd name="connsiteX5" fmla="*/ 1463810 w 1536928"/>
                    <a:gd name="connsiteY5" fmla="*/ 498796 h 2094363"/>
                    <a:gd name="connsiteX6" fmla="*/ 1518830 w 1536928"/>
                    <a:gd name="connsiteY6" fmla="*/ 483593 h 2094363"/>
                    <a:gd name="connsiteX7" fmla="*/ 1468154 w 1536928"/>
                    <a:gd name="connsiteY7" fmla="*/ 472734 h 2094363"/>
                    <a:gd name="connsiteX8" fmla="*/ 1441368 w 1536928"/>
                    <a:gd name="connsiteY8" fmla="*/ 447396 h 2094363"/>
                    <a:gd name="connsiteX9" fmla="*/ 1459466 w 1536928"/>
                    <a:gd name="connsiteY9" fmla="*/ 432917 h 2094363"/>
                    <a:gd name="connsiteX10" fmla="*/ 1477565 w 1536928"/>
                    <a:gd name="connsiteY10" fmla="*/ 423506 h 2094363"/>
                    <a:gd name="connsiteX11" fmla="*/ 1422545 w 1536928"/>
                    <a:gd name="connsiteY11" fmla="*/ 409751 h 2094363"/>
                    <a:gd name="connsiteX12" fmla="*/ 1422545 w 1536928"/>
                    <a:gd name="connsiteY12" fmla="*/ 409751 h 2094363"/>
                    <a:gd name="connsiteX13" fmla="*/ 1422545 w 1536928"/>
                    <a:gd name="connsiteY13" fmla="*/ 409751 h 2094363"/>
                    <a:gd name="connsiteX14" fmla="*/ 1491320 w 1536928"/>
                    <a:gd name="connsiteY14" fmla="*/ 388757 h 2094363"/>
                    <a:gd name="connsiteX15" fmla="*/ 1431957 w 1536928"/>
                    <a:gd name="connsiteY15" fmla="*/ 378622 h 2094363"/>
                    <a:gd name="connsiteX16" fmla="*/ 1405895 w 1536928"/>
                    <a:gd name="connsiteY16" fmla="*/ 366314 h 2094363"/>
                    <a:gd name="connsiteX17" fmla="*/ 1425441 w 1536928"/>
                    <a:gd name="connsiteY17" fmla="*/ 349664 h 2094363"/>
                    <a:gd name="connsiteX18" fmla="*/ 1460190 w 1536928"/>
                    <a:gd name="connsiteY18" fmla="*/ 338081 h 2094363"/>
                    <a:gd name="connsiteX19" fmla="*/ 1389244 w 1536928"/>
                    <a:gd name="connsiteY19" fmla="*/ 323602 h 2094363"/>
                    <a:gd name="connsiteX20" fmla="*/ 1478289 w 1536928"/>
                    <a:gd name="connsiteY20" fmla="*/ 301884 h 2094363"/>
                    <a:gd name="connsiteX21" fmla="*/ 1401551 w 1536928"/>
                    <a:gd name="connsiteY21" fmla="*/ 294644 h 2094363"/>
                    <a:gd name="connsiteX22" fmla="*/ 1381281 w 1536928"/>
                    <a:gd name="connsiteY22" fmla="*/ 283785 h 2094363"/>
                    <a:gd name="connsiteX23" fmla="*/ 1431233 w 1536928"/>
                    <a:gd name="connsiteY23" fmla="*/ 261343 h 2094363"/>
                    <a:gd name="connsiteX24" fmla="*/ 1373317 w 1536928"/>
                    <a:gd name="connsiteY24" fmla="*/ 251208 h 2094363"/>
                    <a:gd name="connsiteX25" fmla="*/ 1449331 w 1536928"/>
                    <a:gd name="connsiteY25" fmla="*/ 220078 h 2094363"/>
                    <a:gd name="connsiteX26" fmla="*/ 1387796 w 1536928"/>
                    <a:gd name="connsiteY26" fmla="*/ 220802 h 2094363"/>
                    <a:gd name="connsiteX27" fmla="*/ 1368974 w 1536928"/>
                    <a:gd name="connsiteY27" fmla="*/ 204152 h 2094363"/>
                    <a:gd name="connsiteX28" fmla="*/ 1377661 w 1536928"/>
                    <a:gd name="connsiteY28" fmla="*/ 197636 h 2094363"/>
                    <a:gd name="connsiteX29" fmla="*/ 1407342 w 1536928"/>
                    <a:gd name="connsiteY29" fmla="*/ 181709 h 2094363"/>
                    <a:gd name="connsiteX30" fmla="*/ 1379833 w 1536928"/>
                    <a:gd name="connsiteY30" fmla="*/ 165059 h 2094363"/>
                    <a:gd name="connsiteX31" fmla="*/ 1378385 w 1536928"/>
                    <a:gd name="connsiteY31" fmla="*/ 160715 h 2094363"/>
                    <a:gd name="connsiteX32" fmla="*/ 1406619 w 1536928"/>
                    <a:gd name="connsiteY32" fmla="*/ 157095 h 2094363"/>
                    <a:gd name="connsiteX33" fmla="*/ 1425441 w 1536928"/>
                    <a:gd name="connsiteY33" fmla="*/ 142617 h 2094363"/>
                    <a:gd name="connsiteX34" fmla="*/ 1408067 w 1536928"/>
                    <a:gd name="connsiteY34" fmla="*/ 130309 h 2094363"/>
                    <a:gd name="connsiteX35" fmla="*/ 1354495 w 1536928"/>
                    <a:gd name="connsiteY35" fmla="*/ 122346 h 2094363"/>
                    <a:gd name="connsiteX36" fmla="*/ 1375489 w 1536928"/>
                    <a:gd name="connsiteY36" fmla="*/ 86149 h 2094363"/>
                    <a:gd name="connsiteX37" fmla="*/ 1349427 w 1536928"/>
                    <a:gd name="connsiteY37" fmla="*/ 68051 h 2094363"/>
                    <a:gd name="connsiteX38" fmla="*/ 1376937 w 1536928"/>
                    <a:gd name="connsiteY38" fmla="*/ 55744 h 2094363"/>
                    <a:gd name="connsiteX39" fmla="*/ 1391416 w 1536928"/>
                    <a:gd name="connsiteY39" fmla="*/ 44884 h 2094363"/>
                    <a:gd name="connsiteX40" fmla="*/ 1358839 w 1536928"/>
                    <a:gd name="connsiteY40" fmla="*/ 36921 h 2094363"/>
                    <a:gd name="connsiteX41" fmla="*/ 1340740 w 1536928"/>
                    <a:gd name="connsiteY41" fmla="*/ 20270 h 2094363"/>
                    <a:gd name="connsiteX42" fmla="*/ 1314678 w 1536928"/>
                    <a:gd name="connsiteY42" fmla="*/ 0 h 2094363"/>
                    <a:gd name="connsiteX43" fmla="*/ 836153 w 1536928"/>
                    <a:gd name="connsiteY43" fmla="*/ 5068 h 2094363"/>
                    <a:gd name="connsiteX44" fmla="*/ 462599 w 1536928"/>
                    <a:gd name="connsiteY44" fmla="*/ 7239 h 2094363"/>
                    <a:gd name="connsiteX45" fmla="*/ 35473 w 1536928"/>
                    <a:gd name="connsiteY45" fmla="*/ 13755 h 2094363"/>
                    <a:gd name="connsiteX46" fmla="*/ 0 w 1536928"/>
                    <a:gd name="connsiteY46" fmla="*/ 49228 h 2094363"/>
                    <a:gd name="connsiteX47" fmla="*/ 23166 w 1536928"/>
                    <a:gd name="connsiteY47" fmla="*/ 249760 h 2094363"/>
                    <a:gd name="connsiteX48" fmla="*/ 49228 w 1536928"/>
                    <a:gd name="connsiteY48" fmla="*/ 407579 h 2094363"/>
                    <a:gd name="connsiteX49" fmla="*/ 97732 w 1536928"/>
                    <a:gd name="connsiteY49" fmla="*/ 721046 h 2094363"/>
                    <a:gd name="connsiteX50" fmla="*/ 153476 w 1536928"/>
                    <a:gd name="connsiteY50" fmla="*/ 1062022 h 2094363"/>
                    <a:gd name="connsiteX51" fmla="*/ 198360 w 1536928"/>
                    <a:gd name="connsiteY51" fmla="*/ 1344360 h 2094363"/>
                    <a:gd name="connsiteX52" fmla="*/ 251932 w 1536928"/>
                    <a:gd name="connsiteY52" fmla="*/ 1674477 h 2094363"/>
                    <a:gd name="connsiteX53" fmla="*/ 251932 w 1536928"/>
                    <a:gd name="connsiteY53" fmla="*/ 1674477 h 2094363"/>
                    <a:gd name="connsiteX54" fmla="*/ 285957 w 1536928"/>
                    <a:gd name="connsiteY54" fmla="*/ 1875733 h 2094363"/>
                    <a:gd name="connsiteX55" fmla="*/ 319258 w 1536928"/>
                    <a:gd name="connsiteY55" fmla="*/ 2094363 h 2094363"/>
                    <a:gd name="connsiteX56" fmla="*/ 348940 w 1536928"/>
                    <a:gd name="connsiteY56" fmla="*/ 1927133 h 2094363"/>
                    <a:gd name="connsiteX57" fmla="*/ 368486 w 1536928"/>
                    <a:gd name="connsiteY57" fmla="*/ 1916997 h 2094363"/>
                    <a:gd name="connsiteX58" fmla="*/ 423506 w 1536928"/>
                    <a:gd name="connsiteY58" fmla="*/ 1958262 h 2094363"/>
                    <a:gd name="connsiteX59" fmla="*/ 419886 w 1536928"/>
                    <a:gd name="connsiteY59" fmla="*/ 1971293 h 2094363"/>
                    <a:gd name="connsiteX60" fmla="*/ 453187 w 1536928"/>
                    <a:gd name="connsiteY60" fmla="*/ 1985048 h 2094363"/>
                    <a:gd name="connsiteX61" fmla="*/ 576981 w 1536928"/>
                    <a:gd name="connsiteY61" fmla="*/ 2075541 h 2094363"/>
                    <a:gd name="connsiteX62" fmla="*/ 556711 w 1536928"/>
                    <a:gd name="connsiteY62" fmla="*/ 1962606 h 2094363"/>
                    <a:gd name="connsiteX63" fmla="*/ 553815 w 1536928"/>
                    <a:gd name="connsiteY63" fmla="*/ 1928581 h 2094363"/>
                    <a:gd name="connsiteX64" fmla="*/ 523410 w 1536928"/>
                    <a:gd name="connsiteY64" fmla="*/ 1777277 h 2094363"/>
                    <a:gd name="connsiteX65" fmla="*/ 548024 w 1536928"/>
                    <a:gd name="connsiteY65" fmla="*/ 1744699 h 2094363"/>
                    <a:gd name="connsiteX66" fmla="*/ 634897 w 1536928"/>
                    <a:gd name="connsiteY66" fmla="*/ 1731669 h 2094363"/>
                    <a:gd name="connsiteX67" fmla="*/ 717426 w 1536928"/>
                    <a:gd name="connsiteY67" fmla="*/ 1725877 h 2094363"/>
                    <a:gd name="connsiteX68" fmla="*/ 739144 w 1536928"/>
                    <a:gd name="connsiteY68" fmla="*/ 1694747 h 2094363"/>
                    <a:gd name="connsiteX69" fmla="*/ 713083 w 1536928"/>
                    <a:gd name="connsiteY69" fmla="*/ 1569506 h 2094363"/>
                    <a:gd name="connsiteX70" fmla="*/ 713083 w 1536928"/>
                    <a:gd name="connsiteY70" fmla="*/ 1569506 h 2094363"/>
                    <a:gd name="connsiteX71" fmla="*/ 713083 w 1536928"/>
                    <a:gd name="connsiteY71" fmla="*/ 1569506 h 2094363"/>
                    <a:gd name="connsiteX72" fmla="*/ 711635 w 1536928"/>
                    <a:gd name="connsiteY72" fmla="*/ 1555027 h 2094363"/>
                    <a:gd name="connsiteX73" fmla="*/ 478525 w 1536928"/>
                    <a:gd name="connsiteY73" fmla="*/ 501692 h 2094363"/>
                    <a:gd name="connsiteX74" fmla="*/ 440156 w 1536928"/>
                    <a:gd name="connsiteY74" fmla="*/ 326498 h 2094363"/>
                    <a:gd name="connsiteX75" fmla="*/ 631277 w 1536928"/>
                    <a:gd name="connsiteY75" fmla="*/ 381517 h 2094363"/>
                    <a:gd name="connsiteX76" fmla="*/ 641412 w 1536928"/>
                    <a:gd name="connsiteY76" fmla="*/ 385861 h 2094363"/>
                    <a:gd name="connsiteX77" fmla="*/ 1503627 w 1536928"/>
                    <a:gd name="connsiteY77" fmla="*/ 643584 h 2094363"/>
                    <a:gd name="connsiteX78" fmla="*/ 1524621 w 1536928"/>
                    <a:gd name="connsiteY78" fmla="*/ 645756 h 2094363"/>
                    <a:gd name="connsiteX79" fmla="*/ 1527517 w 1536928"/>
                    <a:gd name="connsiteY79" fmla="*/ 590736 h 2094363"/>
                    <a:gd name="connsiteX80" fmla="*/ 1494940 w 1536928"/>
                    <a:gd name="connsiteY80" fmla="*/ 568294 h 2094363"/>
                    <a:gd name="connsiteX81" fmla="*/ 1536928 w 1536928"/>
                    <a:gd name="connsiteY81" fmla="*/ 556711 h 2094363"/>
                    <a:gd name="connsiteX82" fmla="*/ 367038 w 1536928"/>
                    <a:gd name="connsiteY82" fmla="*/ 1225633 h 2094363"/>
                    <a:gd name="connsiteX83" fmla="*/ 366314 w 1536928"/>
                    <a:gd name="connsiteY83" fmla="*/ 1223461 h 2094363"/>
                    <a:gd name="connsiteX84" fmla="*/ 367762 w 1536928"/>
                    <a:gd name="connsiteY84" fmla="*/ 1225633 h 2094363"/>
                    <a:gd name="connsiteX85" fmla="*/ 367038 w 1536928"/>
                    <a:gd name="connsiteY85" fmla="*/ 1225633 h 209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1536928" h="2094363">
                      <a:moveTo>
                        <a:pt x="1536928" y="556711"/>
                      </a:moveTo>
                      <a:cubicBezTo>
                        <a:pt x="1528241" y="546576"/>
                        <a:pt x="1518106" y="545852"/>
                        <a:pt x="1507970" y="543680"/>
                      </a:cubicBezTo>
                      <a:cubicBezTo>
                        <a:pt x="1498559" y="542232"/>
                        <a:pt x="1483356" y="552368"/>
                        <a:pt x="1481185" y="537165"/>
                      </a:cubicBezTo>
                      <a:cubicBezTo>
                        <a:pt x="1479737" y="524134"/>
                        <a:pt x="1498559" y="530649"/>
                        <a:pt x="1505075" y="521962"/>
                      </a:cubicBezTo>
                      <a:cubicBezTo>
                        <a:pt x="1505799" y="520514"/>
                        <a:pt x="1506522" y="518342"/>
                        <a:pt x="1506522" y="517618"/>
                      </a:cubicBezTo>
                      <a:cubicBezTo>
                        <a:pt x="1496388" y="503139"/>
                        <a:pt x="1474669" y="514723"/>
                        <a:pt x="1463810" y="498796"/>
                      </a:cubicBezTo>
                      <a:cubicBezTo>
                        <a:pt x="1481909" y="491556"/>
                        <a:pt x="1502903" y="498072"/>
                        <a:pt x="1518830" y="483593"/>
                      </a:cubicBezTo>
                      <a:cubicBezTo>
                        <a:pt x="1502179" y="472734"/>
                        <a:pt x="1484804" y="469114"/>
                        <a:pt x="1468154" y="472734"/>
                      </a:cubicBezTo>
                      <a:cubicBezTo>
                        <a:pt x="1444987" y="477801"/>
                        <a:pt x="1444987" y="458979"/>
                        <a:pt x="1441368" y="447396"/>
                      </a:cubicBezTo>
                      <a:cubicBezTo>
                        <a:pt x="1435576" y="431469"/>
                        <a:pt x="1452951" y="437261"/>
                        <a:pt x="1459466" y="432917"/>
                      </a:cubicBezTo>
                      <a:cubicBezTo>
                        <a:pt x="1465258" y="429297"/>
                        <a:pt x="1473945" y="430745"/>
                        <a:pt x="1477565" y="423506"/>
                      </a:cubicBezTo>
                      <a:cubicBezTo>
                        <a:pt x="1460914" y="406855"/>
                        <a:pt x="1439196" y="421334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42816" y="395996"/>
                        <a:pt x="1468877" y="401788"/>
                        <a:pt x="1491320" y="388757"/>
                      </a:cubicBezTo>
                      <a:cubicBezTo>
                        <a:pt x="1472497" y="373554"/>
                        <a:pt x="1452227" y="373554"/>
                        <a:pt x="1431957" y="378622"/>
                      </a:cubicBezTo>
                      <a:cubicBezTo>
                        <a:pt x="1418202" y="382241"/>
                        <a:pt x="1409515" y="381517"/>
                        <a:pt x="1405895" y="366314"/>
                      </a:cubicBezTo>
                      <a:cubicBezTo>
                        <a:pt x="1400827" y="347492"/>
                        <a:pt x="1418202" y="353284"/>
                        <a:pt x="1425441" y="349664"/>
                      </a:cubicBezTo>
                      <a:cubicBezTo>
                        <a:pt x="1435576" y="344596"/>
                        <a:pt x="1447159" y="342424"/>
                        <a:pt x="1460190" y="338081"/>
                      </a:cubicBezTo>
                      <a:cubicBezTo>
                        <a:pt x="1436300" y="321430"/>
                        <a:pt x="1411686" y="335185"/>
                        <a:pt x="1389244" y="323602"/>
                      </a:cubicBezTo>
                      <a:cubicBezTo>
                        <a:pt x="1416754" y="317086"/>
                        <a:pt x="1444264" y="310571"/>
                        <a:pt x="1478289" y="301884"/>
                      </a:cubicBezTo>
                      <a:cubicBezTo>
                        <a:pt x="1448607" y="289577"/>
                        <a:pt x="1425441" y="292472"/>
                        <a:pt x="1401551" y="294644"/>
                      </a:cubicBezTo>
                      <a:cubicBezTo>
                        <a:pt x="1392864" y="295368"/>
                        <a:pt x="1381281" y="300436"/>
                        <a:pt x="1381281" y="283785"/>
                      </a:cubicBezTo>
                      <a:cubicBezTo>
                        <a:pt x="1398655" y="277994"/>
                        <a:pt x="1416754" y="274374"/>
                        <a:pt x="1431233" y="261343"/>
                      </a:cubicBezTo>
                      <a:cubicBezTo>
                        <a:pt x="1412410" y="249760"/>
                        <a:pt x="1392140" y="265687"/>
                        <a:pt x="1373317" y="251208"/>
                      </a:cubicBezTo>
                      <a:cubicBezTo>
                        <a:pt x="1397207" y="238177"/>
                        <a:pt x="1425441" y="241797"/>
                        <a:pt x="1449331" y="220078"/>
                      </a:cubicBezTo>
                      <a:cubicBezTo>
                        <a:pt x="1424717" y="220078"/>
                        <a:pt x="1405895" y="218630"/>
                        <a:pt x="1387796" y="220802"/>
                      </a:cubicBezTo>
                      <a:cubicBezTo>
                        <a:pt x="1373317" y="222250"/>
                        <a:pt x="1368250" y="217182"/>
                        <a:pt x="1368974" y="204152"/>
                      </a:cubicBezTo>
                      <a:cubicBezTo>
                        <a:pt x="1370422" y="199808"/>
                        <a:pt x="1373317" y="198360"/>
                        <a:pt x="1377661" y="197636"/>
                      </a:cubicBezTo>
                      <a:cubicBezTo>
                        <a:pt x="1389244" y="194740"/>
                        <a:pt x="1407342" y="196912"/>
                        <a:pt x="1407342" y="181709"/>
                      </a:cubicBezTo>
                      <a:cubicBezTo>
                        <a:pt x="1408067" y="169402"/>
                        <a:pt x="1389968" y="169402"/>
                        <a:pt x="1379833" y="165059"/>
                      </a:cubicBezTo>
                      <a:cubicBezTo>
                        <a:pt x="1377661" y="164335"/>
                        <a:pt x="1376937" y="162887"/>
                        <a:pt x="1378385" y="160715"/>
                      </a:cubicBezTo>
                      <a:cubicBezTo>
                        <a:pt x="1387072" y="157095"/>
                        <a:pt x="1397207" y="159991"/>
                        <a:pt x="1406619" y="157095"/>
                      </a:cubicBezTo>
                      <a:cubicBezTo>
                        <a:pt x="1414582" y="154924"/>
                        <a:pt x="1425441" y="152752"/>
                        <a:pt x="1425441" y="142617"/>
                      </a:cubicBezTo>
                      <a:cubicBezTo>
                        <a:pt x="1425441" y="133205"/>
                        <a:pt x="1415306" y="132481"/>
                        <a:pt x="1408067" y="130309"/>
                      </a:cubicBezTo>
                      <a:cubicBezTo>
                        <a:pt x="1390692" y="125242"/>
                        <a:pt x="1371870" y="125966"/>
                        <a:pt x="1354495" y="122346"/>
                      </a:cubicBezTo>
                      <a:cubicBezTo>
                        <a:pt x="1361010" y="110039"/>
                        <a:pt x="1367526" y="97732"/>
                        <a:pt x="1375489" y="86149"/>
                      </a:cubicBezTo>
                      <a:cubicBezTo>
                        <a:pt x="1368250" y="77462"/>
                        <a:pt x="1348703" y="83253"/>
                        <a:pt x="1349427" y="68051"/>
                      </a:cubicBezTo>
                      <a:cubicBezTo>
                        <a:pt x="1350875" y="52124"/>
                        <a:pt x="1368250" y="62259"/>
                        <a:pt x="1376937" y="55744"/>
                      </a:cubicBezTo>
                      <a:cubicBezTo>
                        <a:pt x="1381281" y="52848"/>
                        <a:pt x="1388520" y="55744"/>
                        <a:pt x="1391416" y="44884"/>
                      </a:cubicBezTo>
                      <a:cubicBezTo>
                        <a:pt x="1380557" y="41989"/>
                        <a:pt x="1369698" y="38369"/>
                        <a:pt x="1358839" y="36921"/>
                      </a:cubicBezTo>
                      <a:cubicBezTo>
                        <a:pt x="1347980" y="35473"/>
                        <a:pt x="1340016" y="32577"/>
                        <a:pt x="1340740" y="20270"/>
                      </a:cubicBezTo>
                      <a:cubicBezTo>
                        <a:pt x="1341464" y="724"/>
                        <a:pt x="1329881" y="0"/>
                        <a:pt x="1314678" y="0"/>
                      </a:cubicBezTo>
                      <a:cubicBezTo>
                        <a:pt x="1155411" y="2172"/>
                        <a:pt x="996144" y="3620"/>
                        <a:pt x="836153" y="5068"/>
                      </a:cubicBezTo>
                      <a:cubicBezTo>
                        <a:pt x="711635" y="7239"/>
                        <a:pt x="587117" y="7239"/>
                        <a:pt x="462599" y="7239"/>
                      </a:cubicBezTo>
                      <a:cubicBezTo>
                        <a:pt x="461151" y="7963"/>
                        <a:pt x="35473" y="13755"/>
                        <a:pt x="35473" y="13755"/>
                      </a:cubicBezTo>
                      <a:cubicBezTo>
                        <a:pt x="15927" y="13755"/>
                        <a:pt x="0" y="29682"/>
                        <a:pt x="0" y="49228"/>
                      </a:cubicBezTo>
                      <a:cubicBezTo>
                        <a:pt x="0" y="49228"/>
                        <a:pt x="20994" y="238901"/>
                        <a:pt x="23166" y="249760"/>
                      </a:cubicBezTo>
                      <a:cubicBezTo>
                        <a:pt x="31853" y="302608"/>
                        <a:pt x="40541" y="354731"/>
                        <a:pt x="49228" y="407579"/>
                      </a:cubicBezTo>
                      <a:cubicBezTo>
                        <a:pt x="65879" y="511827"/>
                        <a:pt x="81081" y="616798"/>
                        <a:pt x="97732" y="721046"/>
                      </a:cubicBezTo>
                      <a:cubicBezTo>
                        <a:pt x="115831" y="834705"/>
                        <a:pt x="134653" y="948364"/>
                        <a:pt x="153476" y="1062022"/>
                      </a:cubicBezTo>
                      <a:cubicBezTo>
                        <a:pt x="168678" y="1156135"/>
                        <a:pt x="183157" y="1250247"/>
                        <a:pt x="198360" y="1344360"/>
                      </a:cubicBezTo>
                      <a:cubicBezTo>
                        <a:pt x="216459" y="1454399"/>
                        <a:pt x="233833" y="1564438"/>
                        <a:pt x="251932" y="1674477"/>
                      </a:cubicBezTo>
                      <a:cubicBezTo>
                        <a:pt x="251932" y="1674477"/>
                        <a:pt x="251932" y="1674477"/>
                        <a:pt x="251932" y="1674477"/>
                      </a:cubicBezTo>
                      <a:cubicBezTo>
                        <a:pt x="263515" y="1741804"/>
                        <a:pt x="275098" y="1808406"/>
                        <a:pt x="285957" y="1875733"/>
                      </a:cubicBezTo>
                      <a:cubicBezTo>
                        <a:pt x="296816" y="1948851"/>
                        <a:pt x="308399" y="2021969"/>
                        <a:pt x="319258" y="2094363"/>
                      </a:cubicBezTo>
                      <a:cubicBezTo>
                        <a:pt x="332289" y="2037896"/>
                        <a:pt x="340976" y="1982876"/>
                        <a:pt x="348940" y="1927133"/>
                      </a:cubicBezTo>
                      <a:cubicBezTo>
                        <a:pt x="351112" y="1914102"/>
                        <a:pt x="357627" y="1909758"/>
                        <a:pt x="368486" y="1916997"/>
                      </a:cubicBezTo>
                      <a:cubicBezTo>
                        <a:pt x="387309" y="1930028"/>
                        <a:pt x="405407" y="1944507"/>
                        <a:pt x="423506" y="1958262"/>
                      </a:cubicBezTo>
                      <a:cubicBezTo>
                        <a:pt x="431469" y="1964778"/>
                        <a:pt x="422782" y="1967673"/>
                        <a:pt x="419886" y="1971293"/>
                      </a:cubicBezTo>
                      <a:cubicBezTo>
                        <a:pt x="432917" y="1970569"/>
                        <a:pt x="443052" y="1977809"/>
                        <a:pt x="453187" y="1985048"/>
                      </a:cubicBezTo>
                      <a:cubicBezTo>
                        <a:pt x="492280" y="2014006"/>
                        <a:pt x="532097" y="2042963"/>
                        <a:pt x="576981" y="2075541"/>
                      </a:cubicBezTo>
                      <a:cubicBezTo>
                        <a:pt x="569018" y="2033552"/>
                        <a:pt x="563227" y="1998079"/>
                        <a:pt x="556711" y="1962606"/>
                      </a:cubicBezTo>
                      <a:cubicBezTo>
                        <a:pt x="559607" y="1951023"/>
                        <a:pt x="555987" y="1940164"/>
                        <a:pt x="553815" y="1928581"/>
                      </a:cubicBezTo>
                      <a:cubicBezTo>
                        <a:pt x="543680" y="1877905"/>
                        <a:pt x="531373" y="1827953"/>
                        <a:pt x="523410" y="1777277"/>
                      </a:cubicBezTo>
                      <a:cubicBezTo>
                        <a:pt x="518342" y="1746871"/>
                        <a:pt x="518342" y="1748319"/>
                        <a:pt x="548024" y="1744699"/>
                      </a:cubicBezTo>
                      <a:cubicBezTo>
                        <a:pt x="576981" y="1741804"/>
                        <a:pt x="607387" y="1743975"/>
                        <a:pt x="634897" y="1731669"/>
                      </a:cubicBezTo>
                      <a:cubicBezTo>
                        <a:pt x="662407" y="1733840"/>
                        <a:pt x="689916" y="1730221"/>
                        <a:pt x="717426" y="1725877"/>
                      </a:cubicBezTo>
                      <a:cubicBezTo>
                        <a:pt x="733353" y="1722981"/>
                        <a:pt x="747108" y="1720809"/>
                        <a:pt x="739144" y="1694747"/>
                      </a:cubicBezTo>
                      <a:cubicBezTo>
                        <a:pt x="726837" y="1654207"/>
                        <a:pt x="721046" y="1611494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2359" y="1564438"/>
                        <a:pt x="713083" y="1560094"/>
                        <a:pt x="711635" y="1555027"/>
                      </a:cubicBezTo>
                      <a:cubicBezTo>
                        <a:pt x="634173" y="1203915"/>
                        <a:pt x="555987" y="852803"/>
                        <a:pt x="478525" y="501692"/>
                      </a:cubicBezTo>
                      <a:cubicBezTo>
                        <a:pt x="465494" y="443776"/>
                        <a:pt x="453187" y="386585"/>
                        <a:pt x="440156" y="326498"/>
                      </a:cubicBezTo>
                      <a:cubicBezTo>
                        <a:pt x="506759" y="345320"/>
                        <a:pt x="569018" y="363419"/>
                        <a:pt x="631277" y="381517"/>
                      </a:cubicBezTo>
                      <a:cubicBezTo>
                        <a:pt x="634897" y="382965"/>
                        <a:pt x="637792" y="385137"/>
                        <a:pt x="641412" y="385861"/>
                      </a:cubicBezTo>
                      <a:cubicBezTo>
                        <a:pt x="928817" y="472010"/>
                        <a:pt x="1216222" y="557435"/>
                        <a:pt x="1503627" y="643584"/>
                      </a:cubicBezTo>
                      <a:cubicBezTo>
                        <a:pt x="1510142" y="645756"/>
                        <a:pt x="1517382" y="650824"/>
                        <a:pt x="1524621" y="645756"/>
                      </a:cubicBezTo>
                      <a:cubicBezTo>
                        <a:pt x="1525345" y="626210"/>
                        <a:pt x="1491320" y="605939"/>
                        <a:pt x="1527517" y="590736"/>
                      </a:cubicBezTo>
                      <a:cubicBezTo>
                        <a:pt x="1521726" y="574810"/>
                        <a:pt x="1500731" y="584945"/>
                        <a:pt x="1494940" y="568294"/>
                      </a:cubicBezTo>
                      <a:cubicBezTo>
                        <a:pt x="1509418" y="566122"/>
                        <a:pt x="1526069" y="571190"/>
                        <a:pt x="1536928" y="556711"/>
                      </a:cubicBezTo>
                      <a:close/>
                      <a:moveTo>
                        <a:pt x="367038" y="1225633"/>
                      </a:moveTo>
                      <a:cubicBezTo>
                        <a:pt x="367038" y="1224909"/>
                        <a:pt x="366314" y="1224185"/>
                        <a:pt x="366314" y="1223461"/>
                      </a:cubicBezTo>
                      <a:cubicBezTo>
                        <a:pt x="367038" y="1224185"/>
                        <a:pt x="367762" y="1224909"/>
                        <a:pt x="367762" y="1225633"/>
                      </a:cubicBezTo>
                      <a:cubicBezTo>
                        <a:pt x="367038" y="1225633"/>
                        <a:pt x="367038" y="1225633"/>
                        <a:pt x="367038" y="12256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B5F4FB18-4C4F-40BD-BB77-9472A1D4CFEF}"/>
                    </a:ext>
                  </a:extLst>
                </p:cNvPr>
                <p:cNvSpPr/>
                <p:nvPr/>
              </p:nvSpPr>
              <p:spPr>
                <a:xfrm>
                  <a:off x="3541149" y="2418014"/>
                  <a:ext cx="1579640" cy="2115357"/>
                </a:xfrm>
                <a:custGeom>
                  <a:avLst/>
                  <a:gdLst>
                    <a:gd name="connsiteX0" fmla="*/ 1579641 w 1579640"/>
                    <a:gd name="connsiteY0" fmla="*/ 46332 h 2115357"/>
                    <a:gd name="connsiteX1" fmla="*/ 1533309 w 1579640"/>
                    <a:gd name="connsiteY1" fmla="*/ 0 h 2115357"/>
                    <a:gd name="connsiteX2" fmla="*/ 1046096 w 1579640"/>
                    <a:gd name="connsiteY2" fmla="*/ 28958 h 2115357"/>
                    <a:gd name="connsiteX3" fmla="*/ 280165 w 1579640"/>
                    <a:gd name="connsiteY3" fmla="*/ 36197 h 2115357"/>
                    <a:gd name="connsiteX4" fmla="*/ 183157 w 1579640"/>
                    <a:gd name="connsiteY4" fmla="*/ 39817 h 2115357"/>
                    <a:gd name="connsiteX5" fmla="*/ 62259 w 1579640"/>
                    <a:gd name="connsiteY5" fmla="*/ 39817 h 2115357"/>
                    <a:gd name="connsiteX6" fmla="*/ 73842 w 1579640"/>
                    <a:gd name="connsiteY6" fmla="*/ 78186 h 2115357"/>
                    <a:gd name="connsiteX7" fmla="*/ 65155 w 1579640"/>
                    <a:gd name="connsiteY7" fmla="*/ 83977 h 2115357"/>
                    <a:gd name="connsiteX8" fmla="*/ 16651 w 1579640"/>
                    <a:gd name="connsiteY8" fmla="*/ 87597 h 2115357"/>
                    <a:gd name="connsiteX9" fmla="*/ 0 w 1579640"/>
                    <a:gd name="connsiteY9" fmla="*/ 100628 h 2115357"/>
                    <a:gd name="connsiteX10" fmla="*/ 17375 w 1579640"/>
                    <a:gd name="connsiteY10" fmla="*/ 111487 h 2115357"/>
                    <a:gd name="connsiteX11" fmla="*/ 65879 w 1579640"/>
                    <a:gd name="connsiteY11" fmla="*/ 114383 h 2115357"/>
                    <a:gd name="connsiteX12" fmla="*/ 34025 w 1579640"/>
                    <a:gd name="connsiteY12" fmla="*/ 123794 h 2115357"/>
                    <a:gd name="connsiteX13" fmla="*/ 10859 w 1579640"/>
                    <a:gd name="connsiteY13" fmla="*/ 141169 h 2115357"/>
                    <a:gd name="connsiteX14" fmla="*/ 39093 w 1579640"/>
                    <a:gd name="connsiteY14" fmla="*/ 152752 h 2115357"/>
                    <a:gd name="connsiteX15" fmla="*/ 72394 w 1579640"/>
                    <a:gd name="connsiteY15" fmla="*/ 152028 h 2115357"/>
                    <a:gd name="connsiteX16" fmla="*/ 65155 w 1579640"/>
                    <a:gd name="connsiteY16" fmla="*/ 159991 h 2115357"/>
                    <a:gd name="connsiteX17" fmla="*/ 45608 w 1579640"/>
                    <a:gd name="connsiteY17" fmla="*/ 184605 h 2115357"/>
                    <a:gd name="connsiteX18" fmla="*/ 79634 w 1579640"/>
                    <a:gd name="connsiteY18" fmla="*/ 188225 h 2115357"/>
                    <a:gd name="connsiteX19" fmla="*/ 90493 w 1579640"/>
                    <a:gd name="connsiteY19" fmla="*/ 179538 h 2115357"/>
                    <a:gd name="connsiteX20" fmla="*/ 90493 w 1579640"/>
                    <a:gd name="connsiteY20" fmla="*/ 179538 h 2115357"/>
                    <a:gd name="connsiteX21" fmla="*/ 74566 w 1579640"/>
                    <a:gd name="connsiteY21" fmla="*/ 203428 h 2115357"/>
                    <a:gd name="connsiteX22" fmla="*/ 57915 w 1579640"/>
                    <a:gd name="connsiteY22" fmla="*/ 219354 h 2115357"/>
                    <a:gd name="connsiteX23" fmla="*/ 81081 w 1579640"/>
                    <a:gd name="connsiteY23" fmla="*/ 225870 h 2115357"/>
                    <a:gd name="connsiteX24" fmla="*/ 89769 w 1579640"/>
                    <a:gd name="connsiteY24" fmla="*/ 224422 h 2115357"/>
                    <a:gd name="connsiteX25" fmla="*/ 108591 w 1579640"/>
                    <a:gd name="connsiteY25" fmla="*/ 239625 h 2115357"/>
                    <a:gd name="connsiteX26" fmla="*/ 94836 w 1579640"/>
                    <a:gd name="connsiteY26" fmla="*/ 256275 h 2115357"/>
                    <a:gd name="connsiteX27" fmla="*/ 32577 w 1579640"/>
                    <a:gd name="connsiteY27" fmla="*/ 275822 h 2115357"/>
                    <a:gd name="connsiteX28" fmla="*/ 94836 w 1579640"/>
                    <a:gd name="connsiteY28" fmla="*/ 280889 h 2115357"/>
                    <a:gd name="connsiteX29" fmla="*/ 118726 w 1579640"/>
                    <a:gd name="connsiteY29" fmla="*/ 284509 h 2115357"/>
                    <a:gd name="connsiteX30" fmla="*/ 96284 w 1579640"/>
                    <a:gd name="connsiteY30" fmla="*/ 295368 h 2115357"/>
                    <a:gd name="connsiteX31" fmla="*/ 50676 w 1579640"/>
                    <a:gd name="connsiteY31" fmla="*/ 312743 h 2115357"/>
                    <a:gd name="connsiteX32" fmla="*/ 135377 w 1579640"/>
                    <a:gd name="connsiteY32" fmla="*/ 320706 h 2115357"/>
                    <a:gd name="connsiteX33" fmla="*/ 51400 w 1579640"/>
                    <a:gd name="connsiteY33" fmla="*/ 331565 h 2115357"/>
                    <a:gd name="connsiteX34" fmla="*/ 137549 w 1579640"/>
                    <a:gd name="connsiteY34" fmla="*/ 352560 h 2115357"/>
                    <a:gd name="connsiteX35" fmla="*/ 121622 w 1579640"/>
                    <a:gd name="connsiteY35" fmla="*/ 365591 h 2115357"/>
                    <a:gd name="connsiteX36" fmla="*/ 70946 w 1579640"/>
                    <a:gd name="connsiteY36" fmla="*/ 369210 h 2115357"/>
                    <a:gd name="connsiteX37" fmla="*/ 125242 w 1579640"/>
                    <a:gd name="connsiteY37" fmla="*/ 388757 h 2115357"/>
                    <a:gd name="connsiteX38" fmla="*/ 149132 w 1579640"/>
                    <a:gd name="connsiteY38" fmla="*/ 402512 h 2115357"/>
                    <a:gd name="connsiteX39" fmla="*/ 131757 w 1579640"/>
                    <a:gd name="connsiteY39" fmla="*/ 424230 h 2115357"/>
                    <a:gd name="connsiteX40" fmla="*/ 31129 w 1579640"/>
                    <a:gd name="connsiteY40" fmla="*/ 479249 h 2115357"/>
                    <a:gd name="connsiteX41" fmla="*/ 137549 w 1579640"/>
                    <a:gd name="connsiteY41" fmla="*/ 450292 h 2115357"/>
                    <a:gd name="connsiteX42" fmla="*/ 158543 w 1579640"/>
                    <a:gd name="connsiteY42" fmla="*/ 448120 h 2115357"/>
                    <a:gd name="connsiteX43" fmla="*/ 142617 w 1579640"/>
                    <a:gd name="connsiteY43" fmla="*/ 464047 h 2115357"/>
                    <a:gd name="connsiteX44" fmla="*/ 49952 w 1579640"/>
                    <a:gd name="connsiteY44" fmla="*/ 516170 h 2115357"/>
                    <a:gd name="connsiteX45" fmla="*/ 141169 w 1579640"/>
                    <a:gd name="connsiteY45" fmla="*/ 493004 h 2115357"/>
                    <a:gd name="connsiteX46" fmla="*/ 167954 w 1579640"/>
                    <a:gd name="connsiteY46" fmla="*/ 491556 h 2115357"/>
                    <a:gd name="connsiteX47" fmla="*/ 161439 w 1579640"/>
                    <a:gd name="connsiteY47" fmla="*/ 542956 h 2115357"/>
                    <a:gd name="connsiteX48" fmla="*/ 107143 w 1579640"/>
                    <a:gd name="connsiteY48" fmla="*/ 582049 h 2115357"/>
                    <a:gd name="connsiteX49" fmla="*/ 164335 w 1579640"/>
                    <a:gd name="connsiteY49" fmla="*/ 569742 h 2115357"/>
                    <a:gd name="connsiteX50" fmla="*/ 185329 w 1579640"/>
                    <a:gd name="connsiteY50" fmla="*/ 564675 h 2115357"/>
                    <a:gd name="connsiteX51" fmla="*/ 170126 w 1579640"/>
                    <a:gd name="connsiteY51" fmla="*/ 583497 h 2115357"/>
                    <a:gd name="connsiteX52" fmla="*/ 129586 w 1579640"/>
                    <a:gd name="connsiteY52" fmla="*/ 615350 h 2115357"/>
                    <a:gd name="connsiteX53" fmla="*/ 194740 w 1579640"/>
                    <a:gd name="connsiteY53" fmla="*/ 600872 h 2115357"/>
                    <a:gd name="connsiteX54" fmla="*/ 206323 w 1579640"/>
                    <a:gd name="connsiteY54" fmla="*/ 649376 h 2115357"/>
                    <a:gd name="connsiteX55" fmla="*/ 238901 w 1579640"/>
                    <a:gd name="connsiteY55" fmla="*/ 666750 h 2115357"/>
                    <a:gd name="connsiteX56" fmla="*/ 650100 w 1579640"/>
                    <a:gd name="connsiteY56" fmla="*/ 493728 h 2115357"/>
                    <a:gd name="connsiteX57" fmla="*/ 1130073 w 1579640"/>
                    <a:gd name="connsiteY57" fmla="*/ 291749 h 2115357"/>
                    <a:gd name="connsiteX58" fmla="*/ 1130073 w 1579640"/>
                    <a:gd name="connsiteY58" fmla="*/ 291749 h 2115357"/>
                    <a:gd name="connsiteX59" fmla="*/ 1130073 w 1579640"/>
                    <a:gd name="connsiteY59" fmla="*/ 291749 h 2115357"/>
                    <a:gd name="connsiteX60" fmla="*/ 1161926 w 1579640"/>
                    <a:gd name="connsiteY60" fmla="*/ 279441 h 2115357"/>
                    <a:gd name="connsiteX61" fmla="*/ 1177129 w 1579640"/>
                    <a:gd name="connsiteY61" fmla="*/ 293196 h 2115357"/>
                    <a:gd name="connsiteX62" fmla="*/ 1142380 w 1579640"/>
                    <a:gd name="connsiteY62" fmla="*/ 502416 h 2115357"/>
                    <a:gd name="connsiteX63" fmla="*/ 1077949 w 1579640"/>
                    <a:gd name="connsiteY63" fmla="*/ 936780 h 2115357"/>
                    <a:gd name="connsiteX64" fmla="*/ 1020034 w 1579640"/>
                    <a:gd name="connsiteY64" fmla="*/ 1324813 h 2115357"/>
                    <a:gd name="connsiteX65" fmla="*/ 1010623 w 1579640"/>
                    <a:gd name="connsiteY65" fmla="*/ 1382729 h 2115357"/>
                    <a:gd name="connsiteX66" fmla="*/ 1010623 w 1579640"/>
                    <a:gd name="connsiteY66" fmla="*/ 1382729 h 2115357"/>
                    <a:gd name="connsiteX67" fmla="*/ 969358 w 1579640"/>
                    <a:gd name="connsiteY67" fmla="*/ 1653483 h 2115357"/>
                    <a:gd name="connsiteX68" fmla="*/ 957775 w 1579640"/>
                    <a:gd name="connsiteY68" fmla="*/ 1720809 h 2115357"/>
                    <a:gd name="connsiteX69" fmla="*/ 1003383 w 1579640"/>
                    <a:gd name="connsiteY69" fmla="*/ 1774381 h 2115357"/>
                    <a:gd name="connsiteX70" fmla="*/ 1013518 w 1579640"/>
                    <a:gd name="connsiteY70" fmla="*/ 1769313 h 2115357"/>
                    <a:gd name="connsiteX71" fmla="*/ 1197400 w 1579640"/>
                    <a:gd name="connsiteY71" fmla="*/ 1768589 h 2115357"/>
                    <a:gd name="connsiteX72" fmla="*/ 1217670 w 1579640"/>
                    <a:gd name="connsiteY72" fmla="*/ 1790308 h 2115357"/>
                    <a:gd name="connsiteX73" fmla="*/ 1265450 w 1579640"/>
                    <a:gd name="connsiteY73" fmla="*/ 1976361 h 2115357"/>
                    <a:gd name="connsiteX74" fmla="*/ 1327709 w 1579640"/>
                    <a:gd name="connsiteY74" fmla="*/ 1880077 h 2115357"/>
                    <a:gd name="connsiteX75" fmla="*/ 1363906 w 1579640"/>
                    <a:gd name="connsiteY75" fmla="*/ 1883696 h 2115357"/>
                    <a:gd name="connsiteX76" fmla="*/ 1478289 w 1579640"/>
                    <a:gd name="connsiteY76" fmla="*/ 2099431 h 2115357"/>
                    <a:gd name="connsiteX77" fmla="*/ 1492044 w 1579640"/>
                    <a:gd name="connsiteY77" fmla="*/ 2115358 h 2115357"/>
                    <a:gd name="connsiteX78" fmla="*/ 1505799 w 1579640"/>
                    <a:gd name="connsiteY78" fmla="*/ 1872837 h 2115357"/>
                    <a:gd name="connsiteX79" fmla="*/ 1505799 w 1579640"/>
                    <a:gd name="connsiteY79" fmla="*/ 1872837 h 2115357"/>
                    <a:gd name="connsiteX80" fmla="*/ 1505799 w 1579640"/>
                    <a:gd name="connsiteY80" fmla="*/ 1872837 h 2115357"/>
                    <a:gd name="connsiteX81" fmla="*/ 1505799 w 1579640"/>
                    <a:gd name="connsiteY81" fmla="*/ 1838088 h 2115357"/>
                    <a:gd name="connsiteX82" fmla="*/ 1505799 w 1579640"/>
                    <a:gd name="connsiteY82" fmla="*/ 1838088 h 2115357"/>
                    <a:gd name="connsiteX83" fmla="*/ 1511590 w 1579640"/>
                    <a:gd name="connsiteY83" fmla="*/ 1734564 h 2115357"/>
                    <a:gd name="connsiteX84" fmla="*/ 1511590 w 1579640"/>
                    <a:gd name="connsiteY84" fmla="*/ 1734564 h 2115357"/>
                    <a:gd name="connsiteX85" fmla="*/ 1523173 w 1579640"/>
                    <a:gd name="connsiteY85" fmla="*/ 1534032 h 2115357"/>
                    <a:gd name="connsiteX86" fmla="*/ 1540548 w 1579640"/>
                    <a:gd name="connsiteY86" fmla="*/ 1138760 h 2115357"/>
                    <a:gd name="connsiteX87" fmla="*/ 1552131 w 1579640"/>
                    <a:gd name="connsiteY87" fmla="*/ 889724 h 2115357"/>
                    <a:gd name="connsiteX88" fmla="*/ 1570230 w 1579640"/>
                    <a:gd name="connsiteY88" fmla="*/ 488661 h 2115357"/>
                    <a:gd name="connsiteX89" fmla="*/ 1576745 w 1579640"/>
                    <a:gd name="connsiteY89" fmla="*/ 256275 h 2115357"/>
                    <a:gd name="connsiteX90" fmla="*/ 1579641 w 1579640"/>
                    <a:gd name="connsiteY90" fmla="*/ 46332 h 211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1579640" h="2115357">
                      <a:moveTo>
                        <a:pt x="1579641" y="46332"/>
                      </a:moveTo>
                      <a:cubicBezTo>
                        <a:pt x="1579641" y="20994"/>
                        <a:pt x="1558646" y="0"/>
                        <a:pt x="1533309" y="0"/>
                      </a:cubicBezTo>
                      <a:cubicBezTo>
                        <a:pt x="1533309" y="0"/>
                        <a:pt x="1054783" y="28958"/>
                        <a:pt x="1046096" y="28958"/>
                      </a:cubicBezTo>
                      <a:cubicBezTo>
                        <a:pt x="790544" y="31129"/>
                        <a:pt x="535717" y="33301"/>
                        <a:pt x="280165" y="36197"/>
                      </a:cubicBezTo>
                      <a:cubicBezTo>
                        <a:pt x="247588" y="36921"/>
                        <a:pt x="215011" y="31853"/>
                        <a:pt x="183157" y="39817"/>
                      </a:cubicBezTo>
                      <a:cubicBezTo>
                        <a:pt x="144064" y="39817"/>
                        <a:pt x="104972" y="39817"/>
                        <a:pt x="62259" y="39817"/>
                      </a:cubicBezTo>
                      <a:cubicBezTo>
                        <a:pt x="68051" y="54296"/>
                        <a:pt x="65879" y="67327"/>
                        <a:pt x="73842" y="78186"/>
                      </a:cubicBezTo>
                      <a:cubicBezTo>
                        <a:pt x="72394" y="82529"/>
                        <a:pt x="69498" y="83977"/>
                        <a:pt x="65155" y="83977"/>
                      </a:cubicBezTo>
                      <a:cubicBezTo>
                        <a:pt x="49228" y="83977"/>
                        <a:pt x="32577" y="83253"/>
                        <a:pt x="16651" y="87597"/>
                      </a:cubicBezTo>
                      <a:cubicBezTo>
                        <a:pt x="8687" y="89769"/>
                        <a:pt x="0" y="92665"/>
                        <a:pt x="0" y="100628"/>
                      </a:cubicBezTo>
                      <a:cubicBezTo>
                        <a:pt x="0" y="110763"/>
                        <a:pt x="10135" y="110039"/>
                        <a:pt x="17375" y="111487"/>
                      </a:cubicBezTo>
                      <a:cubicBezTo>
                        <a:pt x="31853" y="113659"/>
                        <a:pt x="47056" y="111487"/>
                        <a:pt x="65879" y="114383"/>
                      </a:cubicBezTo>
                      <a:cubicBezTo>
                        <a:pt x="52848" y="121622"/>
                        <a:pt x="43437" y="120898"/>
                        <a:pt x="34025" y="123794"/>
                      </a:cubicBezTo>
                      <a:cubicBezTo>
                        <a:pt x="23890" y="127414"/>
                        <a:pt x="9411" y="128862"/>
                        <a:pt x="10859" y="141169"/>
                      </a:cubicBezTo>
                      <a:cubicBezTo>
                        <a:pt x="13031" y="155647"/>
                        <a:pt x="28234" y="151304"/>
                        <a:pt x="39093" y="152752"/>
                      </a:cubicBezTo>
                      <a:cubicBezTo>
                        <a:pt x="49952" y="154200"/>
                        <a:pt x="61535" y="147684"/>
                        <a:pt x="72394" y="152028"/>
                      </a:cubicBezTo>
                      <a:cubicBezTo>
                        <a:pt x="72394" y="157095"/>
                        <a:pt x="68051" y="157819"/>
                        <a:pt x="65155" y="159991"/>
                      </a:cubicBezTo>
                      <a:cubicBezTo>
                        <a:pt x="55744" y="166507"/>
                        <a:pt x="36921" y="168678"/>
                        <a:pt x="45608" y="184605"/>
                      </a:cubicBezTo>
                      <a:cubicBezTo>
                        <a:pt x="52124" y="196912"/>
                        <a:pt x="67327" y="191845"/>
                        <a:pt x="79634" y="188225"/>
                      </a:cubicBezTo>
                      <a:cubicBezTo>
                        <a:pt x="83977" y="186777"/>
                        <a:pt x="88321" y="183881"/>
                        <a:pt x="90493" y="179538"/>
                      </a:cubicBezTo>
                      <a:cubicBezTo>
                        <a:pt x="90493" y="179538"/>
                        <a:pt x="90493" y="179538"/>
                        <a:pt x="90493" y="179538"/>
                      </a:cubicBezTo>
                      <a:cubicBezTo>
                        <a:pt x="88321" y="189673"/>
                        <a:pt x="85425" y="198360"/>
                        <a:pt x="74566" y="203428"/>
                      </a:cubicBezTo>
                      <a:cubicBezTo>
                        <a:pt x="70222" y="209943"/>
                        <a:pt x="54296" y="208495"/>
                        <a:pt x="57915" y="219354"/>
                      </a:cubicBezTo>
                      <a:cubicBezTo>
                        <a:pt x="60811" y="228766"/>
                        <a:pt x="72394" y="225870"/>
                        <a:pt x="81081" y="225870"/>
                      </a:cubicBezTo>
                      <a:cubicBezTo>
                        <a:pt x="83977" y="225870"/>
                        <a:pt x="86873" y="225870"/>
                        <a:pt x="89769" y="224422"/>
                      </a:cubicBezTo>
                      <a:cubicBezTo>
                        <a:pt x="105696" y="217906"/>
                        <a:pt x="105696" y="229490"/>
                        <a:pt x="108591" y="239625"/>
                      </a:cubicBezTo>
                      <a:cubicBezTo>
                        <a:pt x="112211" y="252656"/>
                        <a:pt x="105696" y="254104"/>
                        <a:pt x="94836" y="256275"/>
                      </a:cubicBezTo>
                      <a:cubicBezTo>
                        <a:pt x="74566" y="259895"/>
                        <a:pt x="52848" y="262791"/>
                        <a:pt x="32577" y="275822"/>
                      </a:cubicBezTo>
                      <a:cubicBezTo>
                        <a:pt x="55020" y="285957"/>
                        <a:pt x="74566" y="283061"/>
                        <a:pt x="94836" y="280889"/>
                      </a:cubicBezTo>
                      <a:cubicBezTo>
                        <a:pt x="102800" y="280165"/>
                        <a:pt x="116555" y="269306"/>
                        <a:pt x="118726" y="284509"/>
                      </a:cubicBezTo>
                      <a:cubicBezTo>
                        <a:pt x="120898" y="298264"/>
                        <a:pt x="104248" y="292472"/>
                        <a:pt x="96284" y="295368"/>
                      </a:cubicBezTo>
                      <a:cubicBezTo>
                        <a:pt x="81805" y="301160"/>
                        <a:pt x="65879" y="301160"/>
                        <a:pt x="50676" y="312743"/>
                      </a:cubicBezTo>
                      <a:cubicBezTo>
                        <a:pt x="77462" y="324326"/>
                        <a:pt x="102800" y="314191"/>
                        <a:pt x="135377" y="320706"/>
                      </a:cubicBezTo>
                      <a:cubicBezTo>
                        <a:pt x="104972" y="334461"/>
                        <a:pt x="78910" y="326498"/>
                        <a:pt x="51400" y="331565"/>
                      </a:cubicBezTo>
                      <a:cubicBezTo>
                        <a:pt x="78186" y="356179"/>
                        <a:pt x="108591" y="351836"/>
                        <a:pt x="137549" y="352560"/>
                      </a:cubicBezTo>
                      <a:cubicBezTo>
                        <a:pt x="139721" y="366314"/>
                        <a:pt x="129586" y="364867"/>
                        <a:pt x="121622" y="365591"/>
                      </a:cubicBezTo>
                      <a:cubicBezTo>
                        <a:pt x="106419" y="367038"/>
                        <a:pt x="90493" y="367762"/>
                        <a:pt x="70946" y="369210"/>
                      </a:cubicBezTo>
                      <a:cubicBezTo>
                        <a:pt x="89769" y="385861"/>
                        <a:pt x="107143" y="388757"/>
                        <a:pt x="125242" y="388757"/>
                      </a:cubicBezTo>
                      <a:cubicBezTo>
                        <a:pt x="136101" y="388757"/>
                        <a:pt x="145512" y="387309"/>
                        <a:pt x="149132" y="402512"/>
                      </a:cubicBezTo>
                      <a:cubicBezTo>
                        <a:pt x="152752" y="418438"/>
                        <a:pt x="140445" y="419886"/>
                        <a:pt x="131757" y="424230"/>
                      </a:cubicBezTo>
                      <a:cubicBezTo>
                        <a:pt x="99904" y="440880"/>
                        <a:pt x="66603" y="455359"/>
                        <a:pt x="31129" y="479249"/>
                      </a:cubicBezTo>
                      <a:cubicBezTo>
                        <a:pt x="73118" y="476354"/>
                        <a:pt x="104972" y="462599"/>
                        <a:pt x="137549" y="450292"/>
                      </a:cubicBezTo>
                      <a:cubicBezTo>
                        <a:pt x="144064" y="448120"/>
                        <a:pt x="152752" y="434365"/>
                        <a:pt x="158543" y="448120"/>
                      </a:cubicBezTo>
                      <a:cubicBezTo>
                        <a:pt x="163611" y="459703"/>
                        <a:pt x="149132" y="460427"/>
                        <a:pt x="142617" y="464047"/>
                      </a:cubicBezTo>
                      <a:cubicBezTo>
                        <a:pt x="114383" y="479973"/>
                        <a:pt x="83253" y="491556"/>
                        <a:pt x="49952" y="516170"/>
                      </a:cubicBezTo>
                      <a:cubicBezTo>
                        <a:pt x="87597" y="513275"/>
                        <a:pt x="113659" y="502416"/>
                        <a:pt x="141169" y="493004"/>
                      </a:cubicBezTo>
                      <a:cubicBezTo>
                        <a:pt x="149132" y="490108"/>
                        <a:pt x="162163" y="471286"/>
                        <a:pt x="167954" y="491556"/>
                      </a:cubicBezTo>
                      <a:cubicBezTo>
                        <a:pt x="172298" y="507483"/>
                        <a:pt x="191845" y="528477"/>
                        <a:pt x="161439" y="542956"/>
                      </a:cubicBezTo>
                      <a:cubicBezTo>
                        <a:pt x="142617" y="551644"/>
                        <a:pt x="125242" y="563951"/>
                        <a:pt x="107143" y="582049"/>
                      </a:cubicBezTo>
                      <a:cubicBezTo>
                        <a:pt x="130309" y="582773"/>
                        <a:pt x="146960" y="575534"/>
                        <a:pt x="164335" y="569742"/>
                      </a:cubicBezTo>
                      <a:cubicBezTo>
                        <a:pt x="170850" y="567570"/>
                        <a:pt x="178814" y="553091"/>
                        <a:pt x="185329" y="564675"/>
                      </a:cubicBezTo>
                      <a:cubicBezTo>
                        <a:pt x="193292" y="577705"/>
                        <a:pt x="176642" y="578429"/>
                        <a:pt x="170126" y="583497"/>
                      </a:cubicBezTo>
                      <a:cubicBezTo>
                        <a:pt x="157095" y="593632"/>
                        <a:pt x="141169" y="600872"/>
                        <a:pt x="129586" y="615350"/>
                      </a:cubicBezTo>
                      <a:cubicBezTo>
                        <a:pt x="154200" y="620418"/>
                        <a:pt x="173022" y="606663"/>
                        <a:pt x="194740" y="600872"/>
                      </a:cubicBezTo>
                      <a:cubicBezTo>
                        <a:pt x="199084" y="617522"/>
                        <a:pt x="204152" y="632725"/>
                        <a:pt x="206323" y="649376"/>
                      </a:cubicBezTo>
                      <a:cubicBezTo>
                        <a:pt x="209219" y="671094"/>
                        <a:pt x="215735" y="676885"/>
                        <a:pt x="238901" y="666750"/>
                      </a:cubicBezTo>
                      <a:cubicBezTo>
                        <a:pt x="375726" y="608111"/>
                        <a:pt x="512551" y="551644"/>
                        <a:pt x="650100" y="493728"/>
                      </a:cubicBezTo>
                      <a:cubicBezTo>
                        <a:pt x="810091" y="426402"/>
                        <a:pt x="970082" y="359075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40932" y="288129"/>
                        <a:pt x="1151791" y="285233"/>
                        <a:pt x="1161926" y="279441"/>
                      </a:cubicBezTo>
                      <a:cubicBezTo>
                        <a:pt x="1180749" y="269306"/>
                        <a:pt x="1176405" y="283785"/>
                        <a:pt x="1177129" y="293196"/>
                      </a:cubicBezTo>
                      <a:cubicBezTo>
                        <a:pt x="1165546" y="362695"/>
                        <a:pt x="1152515" y="432917"/>
                        <a:pt x="1142380" y="502416"/>
                      </a:cubicBezTo>
                      <a:cubicBezTo>
                        <a:pt x="1120662" y="647204"/>
                        <a:pt x="1099667" y="791992"/>
                        <a:pt x="1077949" y="936780"/>
                      </a:cubicBezTo>
                      <a:cubicBezTo>
                        <a:pt x="1058403" y="1066366"/>
                        <a:pt x="1039580" y="1195228"/>
                        <a:pt x="1020034" y="1324813"/>
                      </a:cubicBezTo>
                      <a:cubicBezTo>
                        <a:pt x="1013518" y="1343636"/>
                        <a:pt x="1012070" y="1363182"/>
                        <a:pt x="1010623" y="1382729"/>
                      </a:cubicBezTo>
                      <a:lnTo>
                        <a:pt x="1010623" y="1382729"/>
                      </a:lnTo>
                      <a:cubicBezTo>
                        <a:pt x="992524" y="1472497"/>
                        <a:pt x="980941" y="1562990"/>
                        <a:pt x="969358" y="1653483"/>
                      </a:cubicBezTo>
                      <a:cubicBezTo>
                        <a:pt x="965014" y="1675925"/>
                        <a:pt x="960671" y="1698367"/>
                        <a:pt x="957775" y="1720809"/>
                      </a:cubicBezTo>
                      <a:cubicBezTo>
                        <a:pt x="949811" y="1772933"/>
                        <a:pt x="950535" y="1772933"/>
                        <a:pt x="1003383" y="1774381"/>
                      </a:cubicBezTo>
                      <a:cubicBezTo>
                        <a:pt x="1007003" y="1772933"/>
                        <a:pt x="1009899" y="1769313"/>
                        <a:pt x="1013518" y="1769313"/>
                      </a:cubicBezTo>
                      <a:cubicBezTo>
                        <a:pt x="1075053" y="1768589"/>
                        <a:pt x="1136588" y="1768589"/>
                        <a:pt x="1197400" y="1768589"/>
                      </a:cubicBezTo>
                      <a:cubicBezTo>
                        <a:pt x="1212602" y="1768589"/>
                        <a:pt x="1214774" y="1778001"/>
                        <a:pt x="1217670" y="1790308"/>
                      </a:cubicBezTo>
                      <a:cubicBezTo>
                        <a:pt x="1232149" y="1851119"/>
                        <a:pt x="1248076" y="1910482"/>
                        <a:pt x="1265450" y="1976361"/>
                      </a:cubicBezTo>
                      <a:cubicBezTo>
                        <a:pt x="1288616" y="1940888"/>
                        <a:pt x="1307439" y="1910482"/>
                        <a:pt x="1327709" y="1880077"/>
                      </a:cubicBezTo>
                      <a:cubicBezTo>
                        <a:pt x="1346532" y="1851119"/>
                        <a:pt x="1347256" y="1851119"/>
                        <a:pt x="1363906" y="1883696"/>
                      </a:cubicBezTo>
                      <a:cubicBezTo>
                        <a:pt x="1402275" y="1955366"/>
                        <a:pt x="1439920" y="2027761"/>
                        <a:pt x="1478289" y="2099431"/>
                      </a:cubicBezTo>
                      <a:cubicBezTo>
                        <a:pt x="1481185" y="2105222"/>
                        <a:pt x="1481909" y="2115358"/>
                        <a:pt x="1492044" y="2115358"/>
                      </a:cubicBezTo>
                      <a:cubicBezTo>
                        <a:pt x="1496387" y="2034276"/>
                        <a:pt x="1500731" y="1953194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61254"/>
                        <a:pt x="1505799" y="1849671"/>
                        <a:pt x="1505799" y="1838088"/>
                      </a:cubicBezTo>
                      <a:cubicBezTo>
                        <a:pt x="1505799" y="1838088"/>
                        <a:pt x="1505799" y="1838088"/>
                        <a:pt x="1505799" y="1838088"/>
                      </a:cubicBezTo>
                      <a:cubicBezTo>
                        <a:pt x="1505799" y="1803339"/>
                        <a:pt x="1507247" y="1768589"/>
                        <a:pt x="1511590" y="1734564"/>
                      </a:cubicBezTo>
                      <a:cubicBezTo>
                        <a:pt x="1511590" y="1734564"/>
                        <a:pt x="1511590" y="1734564"/>
                        <a:pt x="1511590" y="1734564"/>
                      </a:cubicBezTo>
                      <a:cubicBezTo>
                        <a:pt x="1515210" y="1667962"/>
                        <a:pt x="1521001" y="1601359"/>
                        <a:pt x="1523173" y="1534032"/>
                      </a:cubicBezTo>
                      <a:cubicBezTo>
                        <a:pt x="1526793" y="1402275"/>
                        <a:pt x="1534032" y="1270518"/>
                        <a:pt x="1540548" y="1138760"/>
                      </a:cubicBezTo>
                      <a:cubicBezTo>
                        <a:pt x="1544168" y="1055507"/>
                        <a:pt x="1548511" y="972254"/>
                        <a:pt x="1552131" y="889724"/>
                      </a:cubicBezTo>
                      <a:cubicBezTo>
                        <a:pt x="1557198" y="755795"/>
                        <a:pt x="1563714" y="621866"/>
                        <a:pt x="1570230" y="488661"/>
                      </a:cubicBezTo>
                      <a:cubicBezTo>
                        <a:pt x="1573849" y="411199"/>
                        <a:pt x="1574573" y="333737"/>
                        <a:pt x="1576745" y="256275"/>
                      </a:cubicBezTo>
                      <a:cubicBezTo>
                        <a:pt x="1574573" y="249760"/>
                        <a:pt x="1579641" y="46332"/>
                        <a:pt x="1579641" y="4633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DA13E44E-6F33-4A4C-9609-DAF4FC440327}"/>
                  </a:ext>
                </a:extLst>
              </p:cNvPr>
              <p:cNvSpPr/>
              <p:nvPr/>
            </p:nvSpPr>
            <p:spPr>
              <a:xfrm>
                <a:off x="5848779" y="3050739"/>
                <a:ext cx="287675" cy="387322"/>
              </a:xfrm>
              <a:custGeom>
                <a:avLst/>
                <a:gdLst>
                  <a:gd name="connsiteX0" fmla="*/ 116851 w 287675"/>
                  <a:gd name="connsiteY0" fmla="*/ 343872 h 387322"/>
                  <a:gd name="connsiteX1" fmla="*/ 6087 w 287675"/>
                  <a:gd name="connsiteY1" fmla="*/ 199808 h 387322"/>
                  <a:gd name="connsiteX2" fmla="*/ 7535 w 287675"/>
                  <a:gd name="connsiteY2" fmla="*/ 174470 h 387322"/>
                  <a:gd name="connsiteX3" fmla="*/ 179833 w 287675"/>
                  <a:gd name="connsiteY3" fmla="*/ 0 h 387322"/>
                  <a:gd name="connsiteX4" fmla="*/ 284805 w 287675"/>
                  <a:gd name="connsiteY4" fmla="*/ 217906 h 387322"/>
                  <a:gd name="connsiteX5" fmla="*/ 277565 w 287675"/>
                  <a:gd name="connsiteY5" fmla="*/ 248312 h 387322"/>
                  <a:gd name="connsiteX6" fmla="*/ 163183 w 287675"/>
                  <a:gd name="connsiteY6" fmla="*/ 382241 h 387322"/>
                  <a:gd name="connsiteX7" fmla="*/ 147980 w 287675"/>
                  <a:gd name="connsiteY7" fmla="*/ 381517 h 387322"/>
                  <a:gd name="connsiteX8" fmla="*/ 116851 w 287675"/>
                  <a:gd name="connsiteY8" fmla="*/ 343872 h 38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675" h="387322">
                    <a:moveTo>
                      <a:pt x="116851" y="343872"/>
                    </a:moveTo>
                    <a:cubicBezTo>
                      <a:pt x="79929" y="295368"/>
                      <a:pt x="43732" y="246864"/>
                      <a:pt x="6087" y="199808"/>
                    </a:cubicBezTo>
                    <a:cubicBezTo>
                      <a:pt x="-2600" y="188949"/>
                      <a:pt x="-1876" y="182433"/>
                      <a:pt x="7535" y="174470"/>
                    </a:cubicBezTo>
                    <a:cubicBezTo>
                      <a:pt x="27082" y="157095"/>
                      <a:pt x="168974" y="13755"/>
                      <a:pt x="179833" y="0"/>
                    </a:cubicBezTo>
                    <a:cubicBezTo>
                      <a:pt x="217478" y="78910"/>
                      <a:pt x="250780" y="148408"/>
                      <a:pt x="284805" y="217906"/>
                    </a:cubicBezTo>
                    <a:cubicBezTo>
                      <a:pt x="292044" y="231661"/>
                      <a:pt x="284081" y="239625"/>
                      <a:pt x="277565" y="248312"/>
                    </a:cubicBezTo>
                    <a:cubicBezTo>
                      <a:pt x="270326" y="257723"/>
                      <a:pt x="179110" y="361247"/>
                      <a:pt x="163183" y="382241"/>
                    </a:cubicBezTo>
                    <a:cubicBezTo>
                      <a:pt x="158115" y="389481"/>
                      <a:pt x="153772" y="388757"/>
                      <a:pt x="147980" y="381517"/>
                    </a:cubicBezTo>
                    <a:cubicBezTo>
                      <a:pt x="138569" y="367762"/>
                      <a:pt x="127710" y="356179"/>
                      <a:pt x="116851" y="3438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4B82EEC1-2B83-4267-8E5C-F1555A1706AE}"/>
                  </a:ext>
                </a:extLst>
              </p:cNvPr>
              <p:cNvSpPr/>
              <p:nvPr/>
            </p:nvSpPr>
            <p:spPr>
              <a:xfrm>
                <a:off x="4028361" y="2447454"/>
                <a:ext cx="546662" cy="225369"/>
              </a:xfrm>
              <a:custGeom>
                <a:avLst/>
                <a:gdLst>
                  <a:gd name="connsiteX0" fmla="*/ 544404 w 546662"/>
                  <a:gd name="connsiteY0" fmla="*/ 108109 h 225369"/>
                  <a:gd name="connsiteX1" fmla="*/ 518342 w 546662"/>
                  <a:gd name="connsiteY1" fmla="*/ 26303 h 225369"/>
                  <a:gd name="connsiteX2" fmla="*/ 512551 w 546662"/>
                  <a:gd name="connsiteY2" fmla="*/ 965 h 225369"/>
                  <a:gd name="connsiteX3" fmla="*/ 0 w 546662"/>
                  <a:gd name="connsiteY3" fmla="*/ 965 h 225369"/>
                  <a:gd name="connsiteX4" fmla="*/ 3620 w 546662"/>
                  <a:gd name="connsiteY4" fmla="*/ 4585 h 225369"/>
                  <a:gd name="connsiteX5" fmla="*/ 218630 w 546662"/>
                  <a:gd name="connsiteY5" fmla="*/ 224663 h 225369"/>
                  <a:gd name="connsiteX6" fmla="*/ 410475 w 546662"/>
                  <a:gd name="connsiteY6" fmla="*/ 169644 h 225369"/>
                  <a:gd name="connsiteX7" fmla="*/ 410475 w 546662"/>
                  <a:gd name="connsiteY7" fmla="*/ 169644 h 225369"/>
                  <a:gd name="connsiteX8" fmla="*/ 529925 w 546662"/>
                  <a:gd name="connsiteY8" fmla="*/ 134894 h 225369"/>
                  <a:gd name="connsiteX9" fmla="*/ 544404 w 546662"/>
                  <a:gd name="connsiteY9" fmla="*/ 108109 h 22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6662" h="225369">
                    <a:moveTo>
                      <a:pt x="544404" y="108109"/>
                    </a:moveTo>
                    <a:cubicBezTo>
                      <a:pt x="534993" y="81323"/>
                      <a:pt x="527753" y="53089"/>
                      <a:pt x="518342" y="26303"/>
                    </a:cubicBezTo>
                    <a:cubicBezTo>
                      <a:pt x="514723" y="14720"/>
                      <a:pt x="514723" y="11824"/>
                      <a:pt x="512551" y="965"/>
                    </a:cubicBezTo>
                    <a:cubicBezTo>
                      <a:pt x="467666" y="965"/>
                      <a:pt x="215011" y="-1207"/>
                      <a:pt x="0" y="965"/>
                    </a:cubicBezTo>
                    <a:lnTo>
                      <a:pt x="3620" y="4585"/>
                    </a:lnTo>
                    <a:cubicBezTo>
                      <a:pt x="3620" y="4585"/>
                      <a:pt x="171574" y="239866"/>
                      <a:pt x="218630" y="224663"/>
                    </a:cubicBezTo>
                    <a:cubicBezTo>
                      <a:pt x="258447" y="211632"/>
                      <a:pt x="391653" y="175435"/>
                      <a:pt x="410475" y="169644"/>
                    </a:cubicBezTo>
                    <a:cubicBezTo>
                      <a:pt x="410475" y="169644"/>
                      <a:pt x="410475" y="169644"/>
                      <a:pt x="410475" y="169644"/>
                    </a:cubicBezTo>
                    <a:cubicBezTo>
                      <a:pt x="410475" y="169644"/>
                      <a:pt x="498072" y="142858"/>
                      <a:pt x="529925" y="134894"/>
                    </a:cubicBezTo>
                    <a:cubicBezTo>
                      <a:pt x="546576" y="129827"/>
                      <a:pt x="549472" y="124035"/>
                      <a:pt x="544404" y="1081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0F84733-5A48-42B7-8E06-8FEE14090B41}"/>
                  </a:ext>
                </a:extLst>
              </p:cNvPr>
              <p:cNvSpPr/>
              <p:nvPr/>
            </p:nvSpPr>
            <p:spPr>
              <a:xfrm>
                <a:off x="4902159" y="3115894"/>
                <a:ext cx="146236" cy="146236"/>
              </a:xfrm>
              <a:custGeom>
                <a:avLst/>
                <a:gdLst>
                  <a:gd name="connsiteX0" fmla="*/ 146236 w 146236"/>
                  <a:gd name="connsiteY0" fmla="*/ 73118 h 146236"/>
                  <a:gd name="connsiteX1" fmla="*/ 73118 w 146236"/>
                  <a:gd name="connsiteY1" fmla="*/ 146236 h 146236"/>
                  <a:gd name="connsiteX2" fmla="*/ 0 w 146236"/>
                  <a:gd name="connsiteY2" fmla="*/ 73118 h 146236"/>
                  <a:gd name="connsiteX3" fmla="*/ 73118 w 146236"/>
                  <a:gd name="connsiteY3" fmla="*/ 0 h 146236"/>
                  <a:gd name="connsiteX4" fmla="*/ 146236 w 146236"/>
                  <a:gd name="connsiteY4" fmla="*/ 73118 h 14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36" h="146236">
                    <a:moveTo>
                      <a:pt x="146236" y="73118"/>
                    </a:moveTo>
                    <a:cubicBezTo>
                      <a:pt x="146236" y="113500"/>
                      <a:pt x="113500" y="146236"/>
                      <a:pt x="73118" y="146236"/>
                    </a:cubicBezTo>
                    <a:cubicBezTo>
                      <a:pt x="32736" y="146236"/>
                      <a:pt x="0" y="113500"/>
                      <a:pt x="0" y="73118"/>
                    </a:cubicBezTo>
                    <a:cubicBezTo>
                      <a:pt x="0" y="32736"/>
                      <a:pt x="32736" y="0"/>
                      <a:pt x="73118" y="0"/>
                    </a:cubicBezTo>
                    <a:cubicBezTo>
                      <a:pt x="113500" y="0"/>
                      <a:pt x="146236" y="32736"/>
                      <a:pt x="146236" y="7311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9A60622-B9C1-40BE-BB7A-23EF0F7C2D86}"/>
                  </a:ext>
                </a:extLst>
              </p:cNvPr>
              <p:cNvSpPr/>
              <p:nvPr/>
            </p:nvSpPr>
            <p:spPr>
              <a:xfrm>
                <a:off x="4920257" y="3133992"/>
                <a:ext cx="110039" cy="110039"/>
              </a:xfrm>
              <a:custGeom>
                <a:avLst/>
                <a:gdLst>
                  <a:gd name="connsiteX0" fmla="*/ 110039 w 110039"/>
                  <a:gd name="connsiteY0" fmla="*/ 55020 h 110039"/>
                  <a:gd name="connsiteX1" fmla="*/ 55019 w 110039"/>
                  <a:gd name="connsiteY1" fmla="*/ 110039 h 110039"/>
                  <a:gd name="connsiteX2" fmla="*/ 0 w 110039"/>
                  <a:gd name="connsiteY2" fmla="*/ 55020 h 110039"/>
                  <a:gd name="connsiteX3" fmla="*/ 55019 w 110039"/>
                  <a:gd name="connsiteY3" fmla="*/ 0 h 110039"/>
                  <a:gd name="connsiteX4" fmla="*/ 110039 w 110039"/>
                  <a:gd name="connsiteY4" fmla="*/ 55020 h 110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9" h="110039">
                    <a:moveTo>
                      <a:pt x="110039" y="55020"/>
                    </a:moveTo>
                    <a:cubicBezTo>
                      <a:pt x="110039" y="85406"/>
                      <a:pt x="85406" y="110039"/>
                      <a:pt x="55019" y="110039"/>
                    </a:cubicBezTo>
                    <a:cubicBezTo>
                      <a:pt x="24633" y="110039"/>
                      <a:pt x="0" y="85406"/>
                      <a:pt x="0" y="55020"/>
                    </a:cubicBezTo>
                    <a:cubicBezTo>
                      <a:pt x="0" y="24633"/>
                      <a:pt x="24633" y="0"/>
                      <a:pt x="55019" y="0"/>
                    </a:cubicBezTo>
                    <a:cubicBezTo>
                      <a:pt x="85406" y="0"/>
                      <a:pt x="110039" y="24633"/>
                      <a:pt x="110039" y="55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1752EA9A-8244-4C43-913A-6B64B71FA175}"/>
                  </a:ext>
                </a:extLst>
              </p:cNvPr>
              <p:cNvSpPr/>
              <p:nvPr/>
            </p:nvSpPr>
            <p:spPr>
              <a:xfrm>
                <a:off x="4424263" y="2555469"/>
                <a:ext cx="65342" cy="134841"/>
              </a:xfrm>
              <a:custGeom>
                <a:avLst/>
                <a:gdLst>
                  <a:gd name="connsiteX0" fmla="*/ 53666 w 65342"/>
                  <a:gd name="connsiteY0" fmla="*/ 134023 h 134841"/>
                  <a:gd name="connsiteX1" fmla="*/ 53666 w 65342"/>
                  <a:gd name="connsiteY1" fmla="*/ 134023 h 134841"/>
                  <a:gd name="connsiteX2" fmla="*/ 32671 w 65342"/>
                  <a:gd name="connsiteY2" fmla="*/ 123164 h 134841"/>
                  <a:gd name="connsiteX3" fmla="*/ 818 w 65342"/>
                  <a:gd name="connsiteY3" fmla="*/ 21812 h 134841"/>
                  <a:gd name="connsiteX4" fmla="*/ 11677 w 65342"/>
                  <a:gd name="connsiteY4" fmla="*/ 818 h 134841"/>
                  <a:gd name="connsiteX5" fmla="*/ 11677 w 65342"/>
                  <a:gd name="connsiteY5" fmla="*/ 818 h 134841"/>
                  <a:gd name="connsiteX6" fmla="*/ 32671 w 65342"/>
                  <a:gd name="connsiteY6" fmla="*/ 11677 h 134841"/>
                  <a:gd name="connsiteX7" fmla="*/ 64525 w 65342"/>
                  <a:gd name="connsiteY7" fmla="*/ 113029 h 134841"/>
                  <a:gd name="connsiteX8" fmla="*/ 53666 w 65342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342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0992"/>
                      <a:pt x="62353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34138E-E8AA-4D2C-9665-FEFB566BAD18}"/>
                  </a:ext>
                </a:extLst>
              </p:cNvPr>
              <p:cNvSpPr/>
              <p:nvPr/>
            </p:nvSpPr>
            <p:spPr>
              <a:xfrm>
                <a:off x="4326531" y="2585875"/>
                <a:ext cx="65411" cy="134841"/>
              </a:xfrm>
              <a:custGeom>
                <a:avLst/>
                <a:gdLst>
                  <a:gd name="connsiteX0" fmla="*/ 53666 w 65411"/>
                  <a:gd name="connsiteY0" fmla="*/ 134023 h 134841"/>
                  <a:gd name="connsiteX1" fmla="*/ 53666 w 65411"/>
                  <a:gd name="connsiteY1" fmla="*/ 134023 h 134841"/>
                  <a:gd name="connsiteX2" fmla="*/ 32671 w 65411"/>
                  <a:gd name="connsiteY2" fmla="*/ 123164 h 134841"/>
                  <a:gd name="connsiteX3" fmla="*/ 818 w 65411"/>
                  <a:gd name="connsiteY3" fmla="*/ 21812 h 134841"/>
                  <a:gd name="connsiteX4" fmla="*/ 11677 w 65411"/>
                  <a:gd name="connsiteY4" fmla="*/ 818 h 134841"/>
                  <a:gd name="connsiteX5" fmla="*/ 11677 w 65411"/>
                  <a:gd name="connsiteY5" fmla="*/ 818 h 134841"/>
                  <a:gd name="connsiteX6" fmla="*/ 32671 w 65411"/>
                  <a:gd name="connsiteY6" fmla="*/ 11677 h 134841"/>
                  <a:gd name="connsiteX7" fmla="*/ 64525 w 65411"/>
                  <a:gd name="connsiteY7" fmla="*/ 113029 h 134841"/>
                  <a:gd name="connsiteX8" fmla="*/ 53666 w 65411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411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1716"/>
                      <a:pt x="63077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EE059E42-2297-4FAA-BDD7-CD96D162F5FE}"/>
                  </a:ext>
                </a:extLst>
              </p:cNvPr>
              <p:cNvSpPr/>
              <p:nvPr/>
            </p:nvSpPr>
            <p:spPr>
              <a:xfrm>
                <a:off x="4079037" y="2561355"/>
                <a:ext cx="125965" cy="86397"/>
              </a:xfrm>
              <a:custGeom>
                <a:avLst/>
                <a:gdLst>
                  <a:gd name="connsiteX0" fmla="*/ 2172 w 125965"/>
                  <a:gd name="connsiteY0" fmla="*/ 78186 h 86397"/>
                  <a:gd name="connsiteX1" fmla="*/ 2172 w 125965"/>
                  <a:gd name="connsiteY1" fmla="*/ 78186 h 86397"/>
                  <a:gd name="connsiteX2" fmla="*/ 8687 w 125965"/>
                  <a:gd name="connsiteY2" fmla="*/ 55020 h 86397"/>
                  <a:gd name="connsiteX3" fmla="*/ 100628 w 125965"/>
                  <a:gd name="connsiteY3" fmla="*/ 2172 h 86397"/>
                  <a:gd name="connsiteX4" fmla="*/ 123794 w 125965"/>
                  <a:gd name="connsiteY4" fmla="*/ 8687 h 86397"/>
                  <a:gd name="connsiteX5" fmla="*/ 123794 w 125965"/>
                  <a:gd name="connsiteY5" fmla="*/ 8687 h 86397"/>
                  <a:gd name="connsiteX6" fmla="*/ 117279 w 125965"/>
                  <a:gd name="connsiteY6" fmla="*/ 31853 h 86397"/>
                  <a:gd name="connsiteX7" fmla="*/ 25338 w 125965"/>
                  <a:gd name="connsiteY7" fmla="*/ 84701 h 86397"/>
                  <a:gd name="connsiteX8" fmla="*/ 2172 w 125965"/>
                  <a:gd name="connsiteY8" fmla="*/ 78186 h 8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397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7375" y="88321"/>
                      <a:pt x="7239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2930578A-A921-4F82-A417-FB9BA5704304}"/>
                  </a:ext>
                </a:extLst>
              </p:cNvPr>
              <p:cNvSpPr/>
              <p:nvPr/>
            </p:nvSpPr>
            <p:spPr>
              <a:xfrm>
                <a:off x="4028361" y="2472310"/>
                <a:ext cx="125965" cy="86718"/>
              </a:xfrm>
              <a:custGeom>
                <a:avLst/>
                <a:gdLst>
                  <a:gd name="connsiteX0" fmla="*/ 2172 w 125965"/>
                  <a:gd name="connsiteY0" fmla="*/ 78186 h 86718"/>
                  <a:gd name="connsiteX1" fmla="*/ 2172 w 125965"/>
                  <a:gd name="connsiteY1" fmla="*/ 78186 h 86718"/>
                  <a:gd name="connsiteX2" fmla="*/ 8687 w 125965"/>
                  <a:gd name="connsiteY2" fmla="*/ 55020 h 86718"/>
                  <a:gd name="connsiteX3" fmla="*/ 100628 w 125965"/>
                  <a:gd name="connsiteY3" fmla="*/ 2172 h 86718"/>
                  <a:gd name="connsiteX4" fmla="*/ 123794 w 125965"/>
                  <a:gd name="connsiteY4" fmla="*/ 8687 h 86718"/>
                  <a:gd name="connsiteX5" fmla="*/ 123794 w 125965"/>
                  <a:gd name="connsiteY5" fmla="*/ 8687 h 86718"/>
                  <a:gd name="connsiteX6" fmla="*/ 117279 w 125965"/>
                  <a:gd name="connsiteY6" fmla="*/ 31853 h 86718"/>
                  <a:gd name="connsiteX7" fmla="*/ 25338 w 125965"/>
                  <a:gd name="connsiteY7" fmla="*/ 84701 h 86718"/>
                  <a:gd name="connsiteX8" fmla="*/ 2172 w 125965"/>
                  <a:gd name="connsiteY8" fmla="*/ 78186 h 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718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6651" y="89045"/>
                      <a:pt x="6515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97FF6332-E8EB-4440-9B7B-A87EA2CBE7F5}"/>
                  </a:ext>
                </a:extLst>
              </p:cNvPr>
              <p:cNvSpPr/>
              <p:nvPr/>
            </p:nvSpPr>
            <p:spPr>
              <a:xfrm>
                <a:off x="6078734" y="3262300"/>
                <a:ext cx="91103" cy="122730"/>
              </a:xfrm>
              <a:custGeom>
                <a:avLst/>
                <a:gdLst>
                  <a:gd name="connsiteX0" fmla="*/ 83807 w 91103"/>
                  <a:gd name="connsiteY0" fmla="*/ 120005 h 122730"/>
                  <a:gd name="connsiteX1" fmla="*/ 83807 w 91103"/>
                  <a:gd name="connsiteY1" fmla="*/ 120005 h 122730"/>
                  <a:gd name="connsiteX2" fmla="*/ 60641 w 91103"/>
                  <a:gd name="connsiteY2" fmla="*/ 114937 h 122730"/>
                  <a:gd name="connsiteX3" fmla="*/ 2726 w 91103"/>
                  <a:gd name="connsiteY3" fmla="*/ 25892 h 122730"/>
                  <a:gd name="connsiteX4" fmla="*/ 7794 w 91103"/>
                  <a:gd name="connsiteY4" fmla="*/ 2726 h 122730"/>
                  <a:gd name="connsiteX5" fmla="*/ 7794 w 91103"/>
                  <a:gd name="connsiteY5" fmla="*/ 2726 h 122730"/>
                  <a:gd name="connsiteX6" fmla="*/ 30960 w 91103"/>
                  <a:gd name="connsiteY6" fmla="*/ 7794 h 122730"/>
                  <a:gd name="connsiteX7" fmla="*/ 88875 w 91103"/>
                  <a:gd name="connsiteY7" fmla="*/ 96838 h 122730"/>
                  <a:gd name="connsiteX8" fmla="*/ 83807 w 91103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103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219" y="104078"/>
                      <a:pt x="91047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80E6EC83-9A27-46EB-B92A-0DC56727A4CC}"/>
                  </a:ext>
                </a:extLst>
              </p:cNvPr>
              <p:cNvSpPr/>
              <p:nvPr/>
            </p:nvSpPr>
            <p:spPr>
              <a:xfrm>
                <a:off x="5992585" y="3318043"/>
                <a:ext cx="91601" cy="122730"/>
              </a:xfrm>
              <a:custGeom>
                <a:avLst/>
                <a:gdLst>
                  <a:gd name="connsiteX0" fmla="*/ 83807 w 91601"/>
                  <a:gd name="connsiteY0" fmla="*/ 120005 h 122730"/>
                  <a:gd name="connsiteX1" fmla="*/ 83807 w 91601"/>
                  <a:gd name="connsiteY1" fmla="*/ 120005 h 122730"/>
                  <a:gd name="connsiteX2" fmla="*/ 60641 w 91601"/>
                  <a:gd name="connsiteY2" fmla="*/ 114937 h 122730"/>
                  <a:gd name="connsiteX3" fmla="*/ 2726 w 91601"/>
                  <a:gd name="connsiteY3" fmla="*/ 25892 h 122730"/>
                  <a:gd name="connsiteX4" fmla="*/ 7794 w 91601"/>
                  <a:gd name="connsiteY4" fmla="*/ 2726 h 122730"/>
                  <a:gd name="connsiteX5" fmla="*/ 7794 w 91601"/>
                  <a:gd name="connsiteY5" fmla="*/ 2726 h 122730"/>
                  <a:gd name="connsiteX6" fmla="*/ 30960 w 91601"/>
                  <a:gd name="connsiteY6" fmla="*/ 7794 h 122730"/>
                  <a:gd name="connsiteX7" fmla="*/ 88875 w 91601"/>
                  <a:gd name="connsiteY7" fmla="*/ 96838 h 122730"/>
                  <a:gd name="connsiteX8" fmla="*/ 83807 w 91601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01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943" y="104802"/>
                      <a:pt x="91771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82CBA752-FB07-48B2-8DA4-94B373D33FAE}"/>
                  </a:ext>
                </a:extLst>
              </p:cNvPr>
              <p:cNvSpPr/>
              <p:nvPr/>
            </p:nvSpPr>
            <p:spPr>
              <a:xfrm>
                <a:off x="5848698" y="3107341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68247D03-A72E-4EBA-B7FB-9860E47659D1}"/>
                  </a:ext>
                </a:extLst>
              </p:cNvPr>
              <p:cNvSpPr/>
              <p:nvPr/>
            </p:nvSpPr>
            <p:spPr>
              <a:xfrm>
                <a:off x="5934123" y="3050149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7 w 92182"/>
                  <a:gd name="connsiteY4" fmla="*/ 118592 h 121354"/>
                  <a:gd name="connsiteX5" fmla="*/ 85077 w 92182"/>
                  <a:gd name="connsiteY5" fmla="*/ 118592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7" y="118592"/>
                    </a:cubicBezTo>
                    <a:lnTo>
                      <a:pt x="85077" y="118592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20" y="18689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073A95DD-AFA0-4170-9A57-EE2DE9AE837F}"/>
                  </a:ext>
                </a:extLst>
              </p:cNvPr>
              <p:cNvSpPr/>
              <p:nvPr/>
            </p:nvSpPr>
            <p:spPr>
              <a:xfrm>
                <a:off x="5227209" y="2407155"/>
                <a:ext cx="443052" cy="1933648"/>
              </a:xfrm>
              <a:custGeom>
                <a:avLst/>
                <a:gdLst>
                  <a:gd name="connsiteX0" fmla="*/ 0 w 443052"/>
                  <a:gd name="connsiteY0" fmla="*/ 31853 h 1933648"/>
                  <a:gd name="connsiteX1" fmla="*/ 304780 w 443052"/>
                  <a:gd name="connsiteY1" fmla="*/ 0 h 1933648"/>
                  <a:gd name="connsiteX2" fmla="*/ 443052 w 443052"/>
                  <a:gd name="connsiteY2" fmla="*/ 1733116 h 1933648"/>
                  <a:gd name="connsiteX3" fmla="*/ 7963 w 443052"/>
                  <a:gd name="connsiteY3" fmla="*/ 1933648 h 193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052" h="1933648">
                    <a:moveTo>
                      <a:pt x="0" y="31853"/>
                    </a:moveTo>
                    <a:lnTo>
                      <a:pt x="304780" y="0"/>
                    </a:lnTo>
                    <a:lnTo>
                      <a:pt x="443052" y="1733116"/>
                    </a:lnTo>
                    <a:lnTo>
                      <a:pt x="7963" y="1933648"/>
                    </a:ln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8720552C-0FF5-45B1-A51A-334B1E208E1E}"/>
                  </a:ext>
                </a:extLst>
              </p:cNvPr>
              <p:cNvSpPr/>
              <p:nvPr/>
            </p:nvSpPr>
            <p:spPr>
              <a:xfrm>
                <a:off x="5229379" y="3687791"/>
                <a:ext cx="431985" cy="420903"/>
              </a:xfrm>
              <a:custGeom>
                <a:avLst/>
                <a:gdLst>
                  <a:gd name="connsiteX0" fmla="*/ 0 w 427764"/>
                  <a:gd name="connsiteY0" fmla="*/ 416283 h 420903"/>
                  <a:gd name="connsiteX1" fmla="*/ 724 w 427764"/>
                  <a:gd name="connsiteY1" fmla="*/ 82546 h 420903"/>
                  <a:gd name="connsiteX2" fmla="*/ 28958 w 427764"/>
                  <a:gd name="connsiteY2" fmla="*/ 70963 h 420903"/>
                  <a:gd name="connsiteX3" fmla="*/ 355455 w 427764"/>
                  <a:gd name="connsiteY3" fmla="*/ 4360 h 420903"/>
                  <a:gd name="connsiteX4" fmla="*/ 402512 w 427764"/>
                  <a:gd name="connsiteY4" fmla="*/ 35490 h 420903"/>
                  <a:gd name="connsiteX5" fmla="*/ 427126 w 427764"/>
                  <a:gd name="connsiteY5" fmla="*/ 322895 h 420903"/>
                  <a:gd name="connsiteX6" fmla="*/ 401788 w 427764"/>
                  <a:gd name="connsiteY6" fmla="*/ 343889 h 420903"/>
                  <a:gd name="connsiteX7" fmla="*/ 94836 w 427764"/>
                  <a:gd name="connsiteY7" fmla="*/ 405424 h 420903"/>
                  <a:gd name="connsiteX8" fmla="*/ 30406 w 427764"/>
                  <a:gd name="connsiteY8" fmla="*/ 418455 h 420903"/>
                  <a:gd name="connsiteX9" fmla="*/ 0 w 427764"/>
                  <a:gd name="connsiteY9" fmla="*/ 416283 h 42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7764" h="420903">
                    <a:moveTo>
                      <a:pt x="0" y="416283"/>
                    </a:moveTo>
                    <a:cubicBezTo>
                      <a:pt x="0" y="304796"/>
                      <a:pt x="724" y="194033"/>
                      <a:pt x="724" y="82546"/>
                    </a:cubicBezTo>
                    <a:cubicBezTo>
                      <a:pt x="7963" y="73135"/>
                      <a:pt x="18823" y="73135"/>
                      <a:pt x="28958" y="70963"/>
                    </a:cubicBezTo>
                    <a:cubicBezTo>
                      <a:pt x="137549" y="49245"/>
                      <a:pt x="246864" y="27527"/>
                      <a:pt x="355455" y="4360"/>
                    </a:cubicBezTo>
                    <a:cubicBezTo>
                      <a:pt x="395272" y="-4327"/>
                      <a:pt x="397444" y="-2879"/>
                      <a:pt x="402512" y="35490"/>
                    </a:cubicBezTo>
                    <a:cubicBezTo>
                      <a:pt x="410475" y="131050"/>
                      <a:pt x="418438" y="227334"/>
                      <a:pt x="427126" y="322895"/>
                    </a:cubicBezTo>
                    <a:cubicBezTo>
                      <a:pt x="431469" y="345337"/>
                      <a:pt x="412647" y="341717"/>
                      <a:pt x="401788" y="343889"/>
                    </a:cubicBezTo>
                    <a:cubicBezTo>
                      <a:pt x="299712" y="364883"/>
                      <a:pt x="196912" y="385154"/>
                      <a:pt x="94836" y="405424"/>
                    </a:cubicBezTo>
                    <a:cubicBezTo>
                      <a:pt x="73118" y="409768"/>
                      <a:pt x="52124" y="416283"/>
                      <a:pt x="30406" y="418455"/>
                    </a:cubicBezTo>
                    <a:cubicBezTo>
                      <a:pt x="20271" y="420627"/>
                      <a:pt x="9411" y="423523"/>
                      <a:pt x="0" y="41628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1D09128-8325-44EE-816E-80E15EBE8622}"/>
                  </a:ext>
                </a:extLst>
              </p:cNvPr>
              <p:cNvSpPr/>
              <p:nvPr/>
            </p:nvSpPr>
            <p:spPr>
              <a:xfrm>
                <a:off x="5229567" y="2749579"/>
                <a:ext cx="345692" cy="319258"/>
              </a:xfrm>
              <a:custGeom>
                <a:avLst/>
                <a:gdLst>
                  <a:gd name="connsiteX0" fmla="*/ 313281 w 342314"/>
                  <a:gd name="connsiteY0" fmla="*/ 17375 h 319258"/>
                  <a:gd name="connsiteX1" fmla="*/ 342238 w 342314"/>
                  <a:gd name="connsiteY1" fmla="*/ 291748 h 319258"/>
                  <a:gd name="connsiteX2" fmla="*/ 324864 w 342314"/>
                  <a:gd name="connsiteY2" fmla="*/ 300436 h 319258"/>
                  <a:gd name="connsiteX3" fmla="*/ 15017 w 342314"/>
                  <a:gd name="connsiteY3" fmla="*/ 319258 h 319258"/>
                  <a:gd name="connsiteX4" fmla="*/ 1262 w 342314"/>
                  <a:gd name="connsiteY4" fmla="*/ 315639 h 319258"/>
                  <a:gd name="connsiteX5" fmla="*/ 1262 w 342314"/>
                  <a:gd name="connsiteY5" fmla="*/ 316362 h 319258"/>
                  <a:gd name="connsiteX6" fmla="*/ 1986 w 342314"/>
                  <a:gd name="connsiteY6" fmla="*/ 0 h 319258"/>
                  <a:gd name="connsiteX7" fmla="*/ 250298 w 342314"/>
                  <a:gd name="connsiteY7" fmla="*/ 15203 h 319258"/>
                  <a:gd name="connsiteX8" fmla="*/ 313281 w 342314"/>
                  <a:gd name="connsiteY8" fmla="*/ 17375 h 31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314" h="319258">
                    <a:moveTo>
                      <a:pt x="313281" y="17375"/>
                    </a:moveTo>
                    <a:cubicBezTo>
                      <a:pt x="324140" y="46332"/>
                      <a:pt x="343686" y="240349"/>
                      <a:pt x="342238" y="291748"/>
                    </a:cubicBezTo>
                    <a:cubicBezTo>
                      <a:pt x="337895" y="297540"/>
                      <a:pt x="331379" y="300436"/>
                      <a:pt x="324864" y="300436"/>
                    </a:cubicBezTo>
                    <a:cubicBezTo>
                      <a:pt x="221340" y="303332"/>
                      <a:pt x="118540" y="318534"/>
                      <a:pt x="15017" y="319258"/>
                    </a:cubicBezTo>
                    <a:cubicBezTo>
                      <a:pt x="9949" y="319258"/>
                      <a:pt x="5605" y="317810"/>
                      <a:pt x="1262" y="315639"/>
                    </a:cubicBezTo>
                    <a:lnTo>
                      <a:pt x="1262" y="316362"/>
                    </a:lnTo>
                    <a:cubicBezTo>
                      <a:pt x="-1634" y="283061"/>
                      <a:pt x="1262" y="61535"/>
                      <a:pt x="1986" y="0"/>
                    </a:cubicBezTo>
                    <a:cubicBezTo>
                      <a:pt x="84515" y="5068"/>
                      <a:pt x="167768" y="10135"/>
                      <a:pt x="250298" y="15203"/>
                    </a:cubicBezTo>
                    <a:cubicBezTo>
                      <a:pt x="270568" y="16651"/>
                      <a:pt x="292286" y="16651"/>
                      <a:pt x="313281" y="1737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B4CABA2-CAB5-4A6D-987A-DE3770489411}"/>
                  </a:ext>
                </a:extLst>
              </p:cNvPr>
              <p:cNvSpPr/>
              <p:nvPr/>
            </p:nvSpPr>
            <p:spPr>
              <a:xfrm>
                <a:off x="5230103" y="3279907"/>
                <a:ext cx="384844" cy="237050"/>
              </a:xfrm>
              <a:custGeom>
                <a:avLst/>
                <a:gdLst>
                  <a:gd name="connsiteX0" fmla="*/ 0 w 381082"/>
                  <a:gd name="connsiteY0" fmla="*/ 22764 h 237050"/>
                  <a:gd name="connsiteX1" fmla="*/ 322154 w 381082"/>
                  <a:gd name="connsiteY1" fmla="*/ 322 h 237050"/>
                  <a:gd name="connsiteX2" fmla="*/ 361971 w 381082"/>
                  <a:gd name="connsiteY2" fmla="*/ 322 h 237050"/>
                  <a:gd name="connsiteX3" fmla="*/ 380793 w 381082"/>
                  <a:gd name="connsiteY3" fmla="*/ 212437 h 237050"/>
                  <a:gd name="connsiteX4" fmla="*/ 353283 w 381082"/>
                  <a:gd name="connsiteY4" fmla="*/ 237051 h 237050"/>
                  <a:gd name="connsiteX5" fmla="*/ 0 w 381082"/>
                  <a:gd name="connsiteY5" fmla="*/ 229811 h 237050"/>
                  <a:gd name="connsiteX6" fmla="*/ 0 w 381082"/>
                  <a:gd name="connsiteY6" fmla="*/ 22764 h 2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82" h="237050">
                    <a:moveTo>
                      <a:pt x="0" y="22764"/>
                    </a:moveTo>
                    <a:cubicBezTo>
                      <a:pt x="107143" y="15524"/>
                      <a:pt x="215011" y="7561"/>
                      <a:pt x="322154" y="322"/>
                    </a:cubicBezTo>
                    <a:cubicBezTo>
                      <a:pt x="335185" y="-402"/>
                      <a:pt x="348940" y="322"/>
                      <a:pt x="361971" y="322"/>
                    </a:cubicBezTo>
                    <a:cubicBezTo>
                      <a:pt x="368486" y="71268"/>
                      <a:pt x="374278" y="141490"/>
                      <a:pt x="380793" y="212437"/>
                    </a:cubicBezTo>
                    <a:cubicBezTo>
                      <a:pt x="382965" y="233431"/>
                      <a:pt x="372830" y="237051"/>
                      <a:pt x="353283" y="237051"/>
                    </a:cubicBezTo>
                    <a:cubicBezTo>
                      <a:pt x="235281" y="234155"/>
                      <a:pt x="117279" y="231983"/>
                      <a:pt x="0" y="229811"/>
                    </a:cubicBezTo>
                    <a:cubicBezTo>
                      <a:pt x="0" y="160313"/>
                      <a:pt x="0" y="91538"/>
                      <a:pt x="0" y="2276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ECA1F972-BF86-4160-B291-AFFA543961A3}"/>
                  </a:ext>
                </a:extLst>
              </p:cNvPr>
              <p:cNvSpPr/>
              <p:nvPr/>
            </p:nvSpPr>
            <p:spPr>
              <a:xfrm>
                <a:off x="5282952" y="4313833"/>
                <a:ext cx="48504" cy="18283"/>
              </a:xfrm>
              <a:custGeom>
                <a:avLst/>
                <a:gdLst>
                  <a:gd name="connsiteX0" fmla="*/ 34025 w 48504"/>
                  <a:gd name="connsiteY0" fmla="*/ 3804 h 18283"/>
                  <a:gd name="connsiteX1" fmla="*/ 0 w 48504"/>
                  <a:gd name="connsiteY1" fmla="*/ 18283 h 18283"/>
                  <a:gd name="connsiteX2" fmla="*/ 48504 w 48504"/>
                  <a:gd name="connsiteY2" fmla="*/ 184 h 18283"/>
                  <a:gd name="connsiteX3" fmla="*/ 34025 w 48504"/>
                  <a:gd name="connsiteY3" fmla="*/ 3804 h 1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504" h="18283">
                    <a:moveTo>
                      <a:pt x="34025" y="3804"/>
                    </a:moveTo>
                    <a:cubicBezTo>
                      <a:pt x="22442" y="8872"/>
                      <a:pt x="11583" y="13216"/>
                      <a:pt x="0" y="18283"/>
                    </a:cubicBezTo>
                    <a:lnTo>
                      <a:pt x="48504" y="184"/>
                    </a:lnTo>
                    <a:cubicBezTo>
                      <a:pt x="44884" y="-539"/>
                      <a:pt x="40541" y="908"/>
                      <a:pt x="34025" y="3804"/>
                    </a:cubicBezTo>
                    <a:close/>
                  </a:path>
                </a:pathLst>
              </a:custGeom>
              <a:noFill/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33060E8-A2A2-49C1-8A6F-3262EF1BA6C3}"/>
                  </a:ext>
                </a:extLst>
              </p:cNvPr>
              <p:cNvSpPr/>
              <p:nvPr/>
            </p:nvSpPr>
            <p:spPr>
              <a:xfrm>
                <a:off x="5233000" y="4332116"/>
                <a:ext cx="49951" cy="19948"/>
              </a:xfrm>
              <a:custGeom>
                <a:avLst/>
                <a:gdLst>
                  <a:gd name="connsiteX0" fmla="*/ 18823 w 49951"/>
                  <a:gd name="connsiteY0" fmla="*/ 14479 h 19948"/>
                  <a:gd name="connsiteX1" fmla="*/ 49952 w 49951"/>
                  <a:gd name="connsiteY1" fmla="*/ 0 h 19948"/>
                  <a:gd name="connsiteX2" fmla="*/ 0 w 49951"/>
                  <a:gd name="connsiteY2" fmla="*/ 18823 h 19948"/>
                  <a:gd name="connsiteX3" fmla="*/ 18823 w 49951"/>
                  <a:gd name="connsiteY3" fmla="*/ 14479 h 1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51" h="19948">
                    <a:moveTo>
                      <a:pt x="18823" y="14479"/>
                    </a:moveTo>
                    <a:cubicBezTo>
                      <a:pt x="28958" y="8687"/>
                      <a:pt x="39093" y="4344"/>
                      <a:pt x="49952" y="0"/>
                    </a:cubicBezTo>
                    <a:lnTo>
                      <a:pt x="0" y="18823"/>
                    </a:lnTo>
                    <a:cubicBezTo>
                      <a:pt x="2896" y="20994"/>
                      <a:pt x="8687" y="20270"/>
                      <a:pt x="18823" y="14479"/>
                    </a:cubicBezTo>
                    <a:close/>
                  </a:path>
                </a:pathLst>
              </a:custGeom>
              <a:solidFill>
                <a:srgbClr val="AC460B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D0E27E7A-4A41-4B4A-909C-60A38D6634E1}"/>
                  </a:ext>
                </a:extLst>
              </p:cNvPr>
              <p:cNvSpPr/>
              <p:nvPr/>
            </p:nvSpPr>
            <p:spPr>
              <a:xfrm>
                <a:off x="4954710" y="3169342"/>
                <a:ext cx="44628" cy="44628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0" name="Graphic 204">
              <a:extLst>
                <a:ext uri="{FF2B5EF4-FFF2-40B4-BE49-F238E27FC236}">
                  <a16:creationId xmlns:a16="http://schemas.microsoft.com/office/drawing/2014/main" id="{2108376A-9C43-4609-B0BE-52FBA172E877}"/>
                </a:ext>
              </a:extLst>
            </p:cNvPr>
            <p:cNvGrpSpPr/>
            <p:nvPr/>
          </p:nvGrpSpPr>
          <p:grpSpPr>
            <a:xfrm>
              <a:off x="5352642" y="2172999"/>
              <a:ext cx="1580891" cy="1393838"/>
              <a:chOff x="2207488" y="570"/>
              <a:chExt cx="7770529" cy="6851113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B02BC88-E87E-4897-907A-466DAB985168}"/>
                  </a:ext>
                </a:extLst>
              </p:cNvPr>
              <p:cNvSpPr/>
              <p:nvPr/>
            </p:nvSpPr>
            <p:spPr>
              <a:xfrm>
                <a:off x="4963643" y="5901"/>
                <a:ext cx="4071280" cy="2435748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A8685BF-6756-440D-BC69-BA087B047BCA}"/>
                  </a:ext>
                </a:extLst>
              </p:cNvPr>
              <p:cNvSpPr/>
              <p:nvPr/>
            </p:nvSpPr>
            <p:spPr>
              <a:xfrm>
                <a:off x="4677036" y="1953512"/>
                <a:ext cx="2948168" cy="1368792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F93269D-CE2B-4BBB-B9A5-5ADD07CD1120}"/>
                  </a:ext>
                </a:extLst>
              </p:cNvPr>
              <p:cNvSpPr/>
              <p:nvPr/>
            </p:nvSpPr>
            <p:spPr>
              <a:xfrm>
                <a:off x="7409690" y="2155672"/>
                <a:ext cx="7019" cy="133369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4E79D48-222C-4574-BDBA-78E3CE4E34F2}"/>
                  </a:ext>
                </a:extLst>
              </p:cNvPr>
              <p:cNvSpPr/>
              <p:nvPr/>
            </p:nvSpPr>
            <p:spPr>
              <a:xfrm>
                <a:off x="3281903" y="4231295"/>
                <a:ext cx="14039" cy="7019"/>
              </a:xfrm>
              <a:custGeom>
                <a:avLst/>
                <a:gdLst>
                  <a:gd name="connsiteX0" fmla="*/ 0 w 14038"/>
                  <a:gd name="connsiteY0" fmla="*/ 9855 h 7019"/>
                  <a:gd name="connsiteX1" fmla="*/ 15443 w 14038"/>
                  <a:gd name="connsiteY1" fmla="*/ 4942 h 7019"/>
                  <a:gd name="connsiteX2" fmla="*/ 0 w 14038"/>
                  <a:gd name="connsiteY2" fmla="*/ 9855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38" h="7019">
                    <a:moveTo>
                      <a:pt x="0" y="9855"/>
                    </a:moveTo>
                    <a:cubicBezTo>
                      <a:pt x="2106" y="-674"/>
                      <a:pt x="7019" y="-3482"/>
                      <a:pt x="15443" y="4942"/>
                    </a:cubicBezTo>
                    <a:cubicBezTo>
                      <a:pt x="10529" y="7047"/>
                      <a:pt x="5615" y="8451"/>
                      <a:pt x="0" y="9855"/>
                    </a:cubicBezTo>
                    <a:close/>
                  </a:path>
                </a:pathLst>
              </a:custGeom>
              <a:solidFill>
                <a:srgbClr val="E9E9E9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42BA322-1B86-4179-A9CA-D858332E3E23}"/>
                  </a:ext>
                </a:extLst>
              </p:cNvPr>
              <p:cNvSpPr/>
              <p:nvPr/>
            </p:nvSpPr>
            <p:spPr>
              <a:xfrm>
                <a:off x="7599566" y="1840856"/>
                <a:ext cx="42117" cy="1403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6" name="Graphic 204">
                <a:extLst>
                  <a:ext uri="{FF2B5EF4-FFF2-40B4-BE49-F238E27FC236}">
                    <a16:creationId xmlns:a16="http://schemas.microsoft.com/office/drawing/2014/main" id="{707F6050-200E-4788-8641-1DBCF0221D59}"/>
                  </a:ext>
                </a:extLst>
              </p:cNvPr>
              <p:cNvGrpSpPr/>
              <p:nvPr/>
            </p:nvGrpSpPr>
            <p:grpSpPr>
              <a:xfrm>
                <a:off x="4965869" y="570"/>
                <a:ext cx="4071280" cy="2442768"/>
                <a:chOff x="4965869" y="570"/>
                <a:chExt cx="4071280" cy="2442768"/>
              </a:xfrm>
              <a:solidFill>
                <a:srgbClr val="0E0E0E"/>
              </a:solidFill>
            </p:grpSpPr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74595E11-E271-4659-8AB9-47CF5F3C2BA0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5AB65692-1B8D-4F54-BBE1-88AEA4F50A8F}"/>
                    </a:ext>
                  </a:extLst>
                </p:cNvPr>
                <p:cNvSpPr/>
                <p:nvPr/>
              </p:nvSpPr>
              <p:spPr>
                <a:xfrm>
                  <a:off x="6564218" y="534489"/>
                  <a:ext cx="2470846" cy="1909290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3EEB9C93-C363-4E2F-AAC3-FD53F432F49D}"/>
                  </a:ext>
                </a:extLst>
              </p:cNvPr>
              <p:cNvSpPr/>
              <p:nvPr/>
            </p:nvSpPr>
            <p:spPr>
              <a:xfrm>
                <a:off x="4963049" y="1681726"/>
                <a:ext cx="1495142" cy="996762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B0DDF107-4335-4D6E-A0B4-C78884832EF8}"/>
                  </a:ext>
                </a:extLst>
              </p:cNvPr>
              <p:cNvSpPr/>
              <p:nvPr/>
            </p:nvSpPr>
            <p:spPr>
              <a:xfrm>
                <a:off x="4976386" y="1697163"/>
                <a:ext cx="1467065" cy="975703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B8DAB716-846E-4ED4-9437-110FE7D2A294}"/>
                  </a:ext>
                </a:extLst>
              </p:cNvPr>
              <p:cNvSpPr/>
              <p:nvPr/>
            </p:nvSpPr>
            <p:spPr>
              <a:xfrm>
                <a:off x="2207488" y="2562334"/>
                <a:ext cx="7770529" cy="2969226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7E1C94B-F1D6-4C3A-990C-09461F86D22A}"/>
                  </a:ext>
                </a:extLst>
              </p:cNvPr>
              <p:cNvSpPr/>
              <p:nvPr/>
            </p:nvSpPr>
            <p:spPr>
              <a:xfrm>
                <a:off x="3491753" y="3447251"/>
                <a:ext cx="4653894" cy="3404432"/>
              </a:xfrm>
              <a:custGeom>
                <a:avLst/>
                <a:gdLst>
                  <a:gd name="connsiteX0" fmla="*/ 4650417 w 4653893"/>
                  <a:gd name="connsiteY0" fmla="*/ 2113556 h 3404431"/>
                  <a:gd name="connsiteX1" fmla="*/ 4618829 w 4653893"/>
                  <a:gd name="connsiteY1" fmla="*/ 1460045 h 3404431"/>
                  <a:gd name="connsiteX2" fmla="*/ 4133785 w 4653893"/>
                  <a:gd name="connsiteY2" fmla="*/ 492063 h 3404431"/>
                  <a:gd name="connsiteX3" fmla="*/ 4133785 w 4653893"/>
                  <a:gd name="connsiteY3" fmla="*/ 492063 h 3404431"/>
                  <a:gd name="connsiteX4" fmla="*/ 3610836 w 4653893"/>
                  <a:gd name="connsiteY4" fmla="*/ 273056 h 3404431"/>
                  <a:gd name="connsiteX5" fmla="*/ 3275307 w 4653893"/>
                  <a:gd name="connsiteY5" fmla="*/ 248488 h 3404431"/>
                  <a:gd name="connsiteX6" fmla="*/ 3031030 w 4653893"/>
                  <a:gd name="connsiteY6" fmla="*/ 163553 h 3404431"/>
                  <a:gd name="connsiteX7" fmla="*/ 2801494 w 4653893"/>
                  <a:gd name="connsiteY7" fmla="*/ 54050 h 3404431"/>
                  <a:gd name="connsiteX8" fmla="*/ 2437185 w 4653893"/>
                  <a:gd name="connsiteY8" fmla="*/ 0 h 3404431"/>
                  <a:gd name="connsiteX9" fmla="*/ 1644689 w 4653893"/>
                  <a:gd name="connsiteY9" fmla="*/ 32991 h 3404431"/>
                  <a:gd name="connsiteX10" fmla="*/ 998198 w 4653893"/>
                  <a:gd name="connsiteY10" fmla="*/ 91253 h 3404431"/>
                  <a:gd name="connsiteX11" fmla="*/ 848684 w 4653893"/>
                  <a:gd name="connsiteY11" fmla="*/ 169871 h 3404431"/>
                  <a:gd name="connsiteX12" fmla="*/ 532808 w 4653893"/>
                  <a:gd name="connsiteY12" fmla="*/ 419061 h 3404431"/>
                  <a:gd name="connsiteX13" fmla="*/ 355216 w 4653893"/>
                  <a:gd name="connsiteY13" fmla="*/ 601567 h 3404431"/>
                  <a:gd name="connsiteX14" fmla="*/ 355216 w 4653893"/>
                  <a:gd name="connsiteY14" fmla="*/ 601567 h 3404431"/>
                  <a:gd name="connsiteX15" fmla="*/ 118661 w 4653893"/>
                  <a:gd name="connsiteY15" fmla="*/ 973597 h 3404431"/>
                  <a:gd name="connsiteX16" fmla="*/ 5648 w 4653893"/>
                  <a:gd name="connsiteY16" fmla="*/ 1548490 h 3404431"/>
                  <a:gd name="connsiteX17" fmla="*/ 30918 w 4653893"/>
                  <a:gd name="connsiteY17" fmla="*/ 2013879 h 3404431"/>
                  <a:gd name="connsiteX18" fmla="*/ 214827 w 4653893"/>
                  <a:gd name="connsiteY18" fmla="*/ 2499625 h 3404431"/>
                  <a:gd name="connsiteX19" fmla="*/ 214827 w 4653893"/>
                  <a:gd name="connsiteY19" fmla="*/ 2499625 h 3404431"/>
                  <a:gd name="connsiteX20" fmla="*/ 620551 w 4653893"/>
                  <a:gd name="connsiteY20" fmla="*/ 3054162 h 3404431"/>
                  <a:gd name="connsiteX21" fmla="*/ 960293 w 4653893"/>
                  <a:gd name="connsiteY21" fmla="*/ 3264745 h 3404431"/>
                  <a:gd name="connsiteX22" fmla="*/ 1267043 w 4653893"/>
                  <a:gd name="connsiteY22" fmla="*/ 3301948 h 3404431"/>
                  <a:gd name="connsiteX23" fmla="*/ 1447443 w 4653893"/>
                  <a:gd name="connsiteY23" fmla="*/ 3334940 h 3404431"/>
                  <a:gd name="connsiteX24" fmla="*/ 1741557 w 4653893"/>
                  <a:gd name="connsiteY24" fmla="*/ 3381268 h 3404431"/>
                  <a:gd name="connsiteX25" fmla="*/ 1986536 w 4653893"/>
                  <a:gd name="connsiteY25" fmla="*/ 3334940 h 3404431"/>
                  <a:gd name="connsiteX26" fmla="*/ 2086212 w 4653893"/>
                  <a:gd name="connsiteY26" fmla="*/ 3332834 h 3404431"/>
                  <a:gd name="connsiteX27" fmla="*/ 2350846 w 4653893"/>
                  <a:gd name="connsiteY27" fmla="*/ 3405836 h 3404431"/>
                  <a:gd name="connsiteX28" fmla="*/ 2793773 w 4653893"/>
                  <a:gd name="connsiteY28" fmla="*/ 3355296 h 3404431"/>
                  <a:gd name="connsiteX29" fmla="*/ 3012779 w 4653893"/>
                  <a:gd name="connsiteY29" fmla="*/ 3245091 h 3404431"/>
                  <a:gd name="connsiteX30" fmla="*/ 3120177 w 4653893"/>
                  <a:gd name="connsiteY30" fmla="*/ 3235263 h 3404431"/>
                  <a:gd name="connsiteX31" fmla="*/ 3306894 w 4653893"/>
                  <a:gd name="connsiteY31" fmla="*/ 3247898 h 3404431"/>
                  <a:gd name="connsiteX32" fmla="*/ 3752629 w 4653893"/>
                  <a:gd name="connsiteY32" fmla="*/ 3101192 h 3404431"/>
                  <a:gd name="connsiteX33" fmla="*/ 3845286 w 4653893"/>
                  <a:gd name="connsiteY33" fmla="*/ 3066797 h 3404431"/>
                  <a:gd name="connsiteX34" fmla="*/ 4173094 w 4653893"/>
                  <a:gd name="connsiteY34" fmla="*/ 2955889 h 3404431"/>
                  <a:gd name="connsiteX35" fmla="*/ 4415967 w 4653893"/>
                  <a:gd name="connsiteY35" fmla="*/ 2655457 h 3404431"/>
                  <a:gd name="connsiteX36" fmla="*/ 4650417 w 4653893"/>
                  <a:gd name="connsiteY36" fmla="*/ 2113556 h 3404431"/>
                  <a:gd name="connsiteX37" fmla="*/ 3445879 w 4653893"/>
                  <a:gd name="connsiteY37" fmla="*/ 3004323 h 3404431"/>
                  <a:gd name="connsiteX38" fmla="*/ 3445879 w 4653893"/>
                  <a:gd name="connsiteY38" fmla="*/ 3004323 h 3404431"/>
                  <a:gd name="connsiteX39" fmla="*/ 3445879 w 4653893"/>
                  <a:gd name="connsiteY39" fmla="*/ 3004323 h 3404431"/>
                  <a:gd name="connsiteX40" fmla="*/ 3445879 w 4653893"/>
                  <a:gd name="connsiteY40" fmla="*/ 3004323 h 340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653893" h="3404431">
                    <a:moveTo>
                      <a:pt x="4650417" y="2113556"/>
                    </a:moveTo>
                    <a:cubicBezTo>
                      <a:pt x="4679898" y="1874894"/>
                      <a:pt x="4627954" y="1535153"/>
                      <a:pt x="4618829" y="1460045"/>
                    </a:cubicBezTo>
                    <a:cubicBezTo>
                      <a:pt x="4581626" y="1162421"/>
                      <a:pt x="4413159" y="791794"/>
                      <a:pt x="4133785" y="492063"/>
                    </a:cubicBezTo>
                    <a:cubicBezTo>
                      <a:pt x="4133785" y="492063"/>
                      <a:pt x="4133785" y="492063"/>
                      <a:pt x="4133785" y="492063"/>
                    </a:cubicBezTo>
                    <a:cubicBezTo>
                      <a:pt x="3999714" y="309558"/>
                      <a:pt x="3753331" y="275864"/>
                      <a:pt x="3610836" y="273056"/>
                    </a:cubicBezTo>
                    <a:cubicBezTo>
                      <a:pt x="3498525" y="270249"/>
                      <a:pt x="3386214" y="266739"/>
                      <a:pt x="3275307" y="248488"/>
                    </a:cubicBezTo>
                    <a:cubicBezTo>
                      <a:pt x="3188967" y="233748"/>
                      <a:pt x="3104032" y="214795"/>
                      <a:pt x="3031030" y="163553"/>
                    </a:cubicBezTo>
                    <a:cubicBezTo>
                      <a:pt x="2960835" y="113715"/>
                      <a:pt x="2883621" y="78618"/>
                      <a:pt x="2801494" y="54050"/>
                    </a:cubicBezTo>
                    <a:cubicBezTo>
                      <a:pt x="2801494" y="54050"/>
                      <a:pt x="2467368" y="7721"/>
                      <a:pt x="2437185" y="0"/>
                    </a:cubicBezTo>
                    <a:cubicBezTo>
                      <a:pt x="2437185" y="0"/>
                      <a:pt x="1834214" y="0"/>
                      <a:pt x="1644689" y="32991"/>
                    </a:cubicBezTo>
                    <a:cubicBezTo>
                      <a:pt x="1644689" y="32991"/>
                      <a:pt x="1276168" y="-30886"/>
                      <a:pt x="998198" y="91253"/>
                    </a:cubicBezTo>
                    <a:cubicBezTo>
                      <a:pt x="946254" y="113715"/>
                      <a:pt x="890800" y="129158"/>
                      <a:pt x="848684" y="169871"/>
                    </a:cubicBezTo>
                    <a:cubicBezTo>
                      <a:pt x="773576" y="217603"/>
                      <a:pt x="567906" y="389579"/>
                      <a:pt x="532808" y="419061"/>
                    </a:cubicBezTo>
                    <a:cubicBezTo>
                      <a:pt x="468229" y="474515"/>
                      <a:pt x="409968" y="536286"/>
                      <a:pt x="355216" y="601567"/>
                    </a:cubicBezTo>
                    <a:cubicBezTo>
                      <a:pt x="354514" y="604374"/>
                      <a:pt x="353812" y="603672"/>
                      <a:pt x="355216" y="601567"/>
                    </a:cubicBezTo>
                    <a:cubicBezTo>
                      <a:pt x="346793" y="609990"/>
                      <a:pt x="174115" y="849353"/>
                      <a:pt x="118661" y="973597"/>
                    </a:cubicBezTo>
                    <a:cubicBezTo>
                      <a:pt x="99708" y="1017118"/>
                      <a:pt x="15475" y="1427054"/>
                      <a:pt x="5648" y="1548490"/>
                    </a:cubicBezTo>
                    <a:cubicBezTo>
                      <a:pt x="-6285" y="1705024"/>
                      <a:pt x="32" y="1859452"/>
                      <a:pt x="30918" y="2013879"/>
                    </a:cubicBezTo>
                    <a:cubicBezTo>
                      <a:pt x="65313" y="2185856"/>
                      <a:pt x="126382" y="2348005"/>
                      <a:pt x="214827" y="2499625"/>
                    </a:cubicBezTo>
                    <a:cubicBezTo>
                      <a:pt x="214827" y="2499625"/>
                      <a:pt x="214827" y="2499625"/>
                      <a:pt x="214827" y="2499625"/>
                    </a:cubicBezTo>
                    <a:cubicBezTo>
                      <a:pt x="245011" y="2569820"/>
                      <a:pt x="509644" y="2959399"/>
                      <a:pt x="620551" y="3054162"/>
                    </a:cubicBezTo>
                    <a:cubicBezTo>
                      <a:pt x="723035" y="3120846"/>
                      <a:pt x="888694" y="3250706"/>
                      <a:pt x="960293" y="3264745"/>
                    </a:cubicBezTo>
                    <a:cubicBezTo>
                      <a:pt x="1062075" y="3285101"/>
                      <a:pt x="1163857" y="3301246"/>
                      <a:pt x="1267043" y="3301948"/>
                    </a:cubicBezTo>
                    <a:cubicBezTo>
                      <a:pt x="1330218" y="3302650"/>
                      <a:pt x="1388479" y="3311073"/>
                      <a:pt x="1447443" y="3334940"/>
                    </a:cubicBezTo>
                    <a:cubicBezTo>
                      <a:pt x="1500790" y="3356700"/>
                      <a:pt x="1699441" y="3380566"/>
                      <a:pt x="1741557" y="3381268"/>
                    </a:cubicBezTo>
                    <a:cubicBezTo>
                      <a:pt x="1826493" y="3382672"/>
                      <a:pt x="1908620" y="3369335"/>
                      <a:pt x="1986536" y="3334940"/>
                    </a:cubicBezTo>
                    <a:cubicBezTo>
                      <a:pt x="2019528" y="3320198"/>
                      <a:pt x="2051115" y="3320198"/>
                      <a:pt x="2086212" y="3332834"/>
                    </a:cubicBezTo>
                    <a:cubicBezTo>
                      <a:pt x="2134647" y="3350382"/>
                      <a:pt x="2312239" y="3393903"/>
                      <a:pt x="2350846" y="3405836"/>
                    </a:cubicBezTo>
                    <a:cubicBezTo>
                      <a:pt x="2443502" y="3426192"/>
                      <a:pt x="2727088" y="3374248"/>
                      <a:pt x="2793773" y="3355296"/>
                    </a:cubicBezTo>
                    <a:cubicBezTo>
                      <a:pt x="2873794" y="3332132"/>
                      <a:pt x="2939777" y="3281592"/>
                      <a:pt x="3012779" y="3245091"/>
                    </a:cubicBezTo>
                    <a:cubicBezTo>
                      <a:pt x="3049281" y="3226840"/>
                      <a:pt x="3080868" y="3211397"/>
                      <a:pt x="3120177" y="3235263"/>
                    </a:cubicBezTo>
                    <a:cubicBezTo>
                      <a:pt x="3127898" y="3240177"/>
                      <a:pt x="3254248" y="3245091"/>
                      <a:pt x="3306894" y="3247898"/>
                    </a:cubicBezTo>
                    <a:cubicBezTo>
                      <a:pt x="3423417" y="3250706"/>
                      <a:pt x="3626279" y="3177704"/>
                      <a:pt x="3752629" y="3101192"/>
                    </a:cubicBezTo>
                    <a:cubicBezTo>
                      <a:pt x="3782111" y="3083643"/>
                      <a:pt x="3810891" y="3070306"/>
                      <a:pt x="3845286" y="3066797"/>
                    </a:cubicBezTo>
                    <a:cubicBezTo>
                      <a:pt x="3962511" y="3053459"/>
                      <a:pt x="4072014" y="3019064"/>
                      <a:pt x="4173094" y="2955889"/>
                    </a:cubicBezTo>
                    <a:cubicBezTo>
                      <a:pt x="4279088" y="2889205"/>
                      <a:pt x="4409650" y="2664582"/>
                      <a:pt x="4415967" y="2655457"/>
                    </a:cubicBezTo>
                    <a:cubicBezTo>
                      <a:pt x="4512133" y="2498221"/>
                      <a:pt x="4602684" y="2352217"/>
                      <a:pt x="4650417" y="2113556"/>
                    </a:cubicBezTo>
                    <a:close/>
                    <a:moveTo>
                      <a:pt x="3445879" y="3004323"/>
                    </a:move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41987CB-B62B-4BD0-A8D3-2D1F6678F22E}"/>
                  </a:ext>
                </a:extLst>
              </p:cNvPr>
              <p:cNvSpPr/>
              <p:nvPr/>
            </p:nvSpPr>
            <p:spPr>
              <a:xfrm>
                <a:off x="6837956" y="3761495"/>
                <a:ext cx="1221384" cy="2667390"/>
              </a:xfrm>
              <a:custGeom>
                <a:avLst/>
                <a:gdLst>
                  <a:gd name="connsiteX0" fmla="*/ 1095736 w 1221383"/>
                  <a:gd name="connsiteY0" fmla="*/ 783597 h 2667389"/>
                  <a:gd name="connsiteX1" fmla="*/ 748273 w 1221383"/>
                  <a:gd name="connsiteY1" fmla="*/ 248013 h 2667389"/>
                  <a:gd name="connsiteX2" fmla="*/ 0 w 1221383"/>
                  <a:gd name="connsiteY2" fmla="*/ 15669 h 2667389"/>
                  <a:gd name="connsiteX3" fmla="*/ 518737 w 1221383"/>
                  <a:gd name="connsiteY3" fmla="*/ 392614 h 2667389"/>
                  <a:gd name="connsiteX4" fmla="*/ 742658 w 1221383"/>
                  <a:gd name="connsiteY4" fmla="*/ 2334193 h 2667389"/>
                  <a:gd name="connsiteX5" fmla="*/ 625433 w 1221383"/>
                  <a:gd name="connsiteY5" fmla="*/ 2666915 h 2667389"/>
                  <a:gd name="connsiteX6" fmla="*/ 1025541 w 1221383"/>
                  <a:gd name="connsiteY6" fmla="*/ 2311731 h 2667389"/>
                  <a:gd name="connsiteX7" fmla="*/ 1095736 w 1221383"/>
                  <a:gd name="connsiteY7" fmla="*/ 783597 h 2667389"/>
                  <a:gd name="connsiteX8" fmla="*/ 1095736 w 1221383"/>
                  <a:gd name="connsiteY8" fmla="*/ 783597 h 266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1383" h="2667389">
                    <a:moveTo>
                      <a:pt x="1095736" y="783597"/>
                    </a:moveTo>
                    <a:cubicBezTo>
                      <a:pt x="1002377" y="547744"/>
                      <a:pt x="915336" y="411566"/>
                      <a:pt x="748273" y="248013"/>
                    </a:cubicBezTo>
                    <a:cubicBezTo>
                      <a:pt x="520843" y="24795"/>
                      <a:pt x="384666" y="-32063"/>
                      <a:pt x="0" y="15669"/>
                    </a:cubicBezTo>
                    <a:cubicBezTo>
                      <a:pt x="244277" y="88672"/>
                      <a:pt x="381156" y="207301"/>
                      <a:pt x="518737" y="392614"/>
                    </a:cubicBezTo>
                    <a:cubicBezTo>
                      <a:pt x="1027647" y="1075606"/>
                      <a:pt x="906913" y="1875823"/>
                      <a:pt x="742658" y="2334193"/>
                    </a:cubicBezTo>
                    <a:cubicBezTo>
                      <a:pt x="664040" y="2553200"/>
                      <a:pt x="541199" y="2694291"/>
                      <a:pt x="625433" y="2666915"/>
                    </a:cubicBezTo>
                    <a:cubicBezTo>
                      <a:pt x="831102" y="2600230"/>
                      <a:pt x="1000973" y="2360165"/>
                      <a:pt x="1025541" y="2311731"/>
                    </a:cubicBezTo>
                    <a:cubicBezTo>
                      <a:pt x="1262097" y="1833005"/>
                      <a:pt x="1295088" y="1285488"/>
                      <a:pt x="1095736" y="783597"/>
                    </a:cubicBezTo>
                    <a:lnTo>
                      <a:pt x="1095736" y="78359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F3A05BF-58A6-475A-838C-814817FA45F2}"/>
                  </a:ext>
                </a:extLst>
              </p:cNvPr>
              <p:cNvSpPr/>
              <p:nvPr/>
            </p:nvSpPr>
            <p:spPr>
              <a:xfrm>
                <a:off x="4056309" y="3544121"/>
                <a:ext cx="1401867" cy="3200655"/>
              </a:xfrm>
              <a:custGeom>
                <a:avLst/>
                <a:gdLst>
                  <a:gd name="connsiteX0" fmla="*/ 1017540 w 1361772"/>
                  <a:gd name="connsiteY0" fmla="*/ 2161990 h 3186829"/>
                  <a:gd name="connsiteX1" fmla="*/ 1138275 w 1361772"/>
                  <a:gd name="connsiteY1" fmla="*/ 859180 h 3186829"/>
                  <a:gd name="connsiteX2" fmla="*/ 1248480 w 1361772"/>
                  <a:gd name="connsiteY2" fmla="*/ 414148 h 3186829"/>
                  <a:gd name="connsiteX3" fmla="*/ 1326396 w 1361772"/>
                  <a:gd name="connsiteY3" fmla="*/ 13337 h 3186829"/>
                  <a:gd name="connsiteX4" fmla="*/ 794322 w 1361772"/>
                  <a:gd name="connsiteY4" fmla="*/ 155130 h 3186829"/>
                  <a:gd name="connsiteX5" fmla="*/ 280498 w 1361772"/>
                  <a:gd name="connsiteY5" fmla="*/ 740552 h 3186829"/>
                  <a:gd name="connsiteX6" fmla="*/ 10250 w 1361772"/>
                  <a:gd name="connsiteY6" fmla="*/ 1560423 h 3186829"/>
                  <a:gd name="connsiteX7" fmla="*/ 10250 w 1361772"/>
                  <a:gd name="connsiteY7" fmla="*/ 1560423 h 3186829"/>
                  <a:gd name="connsiteX8" fmla="*/ 341568 w 1361772"/>
                  <a:gd name="connsiteY8" fmla="*/ 2777595 h 3186829"/>
                  <a:gd name="connsiteX9" fmla="*/ 1199344 w 1361772"/>
                  <a:gd name="connsiteY9" fmla="*/ 3146819 h 3186829"/>
                  <a:gd name="connsiteX10" fmla="*/ 1300424 w 1361772"/>
                  <a:gd name="connsiteY10" fmla="*/ 3040825 h 3186829"/>
                  <a:gd name="connsiteX11" fmla="*/ 1017540 w 1361772"/>
                  <a:gd name="connsiteY11" fmla="*/ 2161990 h 3186829"/>
                  <a:gd name="connsiteX0" fmla="*/ 1055876 w 1401469"/>
                  <a:gd name="connsiteY0" fmla="*/ 2161990 h 3187974"/>
                  <a:gd name="connsiteX1" fmla="*/ 1176611 w 1401469"/>
                  <a:gd name="connsiteY1" fmla="*/ 859180 h 3187974"/>
                  <a:gd name="connsiteX2" fmla="*/ 1286816 w 1401469"/>
                  <a:gd name="connsiteY2" fmla="*/ 414148 h 3187974"/>
                  <a:gd name="connsiteX3" fmla="*/ 1364732 w 1401469"/>
                  <a:gd name="connsiteY3" fmla="*/ 13337 h 3187974"/>
                  <a:gd name="connsiteX4" fmla="*/ 832658 w 1401469"/>
                  <a:gd name="connsiteY4" fmla="*/ 155130 h 3187974"/>
                  <a:gd name="connsiteX5" fmla="*/ 318834 w 1401469"/>
                  <a:gd name="connsiteY5" fmla="*/ 740552 h 3187974"/>
                  <a:gd name="connsiteX6" fmla="*/ 48586 w 1401469"/>
                  <a:gd name="connsiteY6" fmla="*/ 1560423 h 3187974"/>
                  <a:gd name="connsiteX7" fmla="*/ 5566 w 1401469"/>
                  <a:gd name="connsiteY7" fmla="*/ 1577630 h 3187974"/>
                  <a:gd name="connsiteX8" fmla="*/ 379904 w 1401469"/>
                  <a:gd name="connsiteY8" fmla="*/ 2777595 h 3187974"/>
                  <a:gd name="connsiteX9" fmla="*/ 1237680 w 1401469"/>
                  <a:gd name="connsiteY9" fmla="*/ 3146819 h 3187974"/>
                  <a:gd name="connsiteX10" fmla="*/ 1338760 w 1401469"/>
                  <a:gd name="connsiteY10" fmla="*/ 3040825 h 3187974"/>
                  <a:gd name="connsiteX11" fmla="*/ 1055876 w 1401469"/>
                  <a:gd name="connsiteY11" fmla="*/ 2161990 h 3187974"/>
                  <a:gd name="connsiteX0" fmla="*/ 1056072 w 1401669"/>
                  <a:gd name="connsiteY0" fmla="*/ 2161990 h 3191891"/>
                  <a:gd name="connsiteX1" fmla="*/ 1176807 w 1401669"/>
                  <a:gd name="connsiteY1" fmla="*/ 859180 h 3191891"/>
                  <a:gd name="connsiteX2" fmla="*/ 1287012 w 1401669"/>
                  <a:gd name="connsiteY2" fmla="*/ 414148 h 3191891"/>
                  <a:gd name="connsiteX3" fmla="*/ 1364928 w 1401669"/>
                  <a:gd name="connsiteY3" fmla="*/ 13337 h 3191891"/>
                  <a:gd name="connsiteX4" fmla="*/ 832854 w 1401669"/>
                  <a:gd name="connsiteY4" fmla="*/ 155130 h 3191891"/>
                  <a:gd name="connsiteX5" fmla="*/ 319030 w 1401669"/>
                  <a:gd name="connsiteY5" fmla="*/ 740552 h 3191891"/>
                  <a:gd name="connsiteX6" fmla="*/ 48782 w 1401669"/>
                  <a:gd name="connsiteY6" fmla="*/ 1560423 h 3191891"/>
                  <a:gd name="connsiteX7" fmla="*/ 5762 w 1401669"/>
                  <a:gd name="connsiteY7" fmla="*/ 1577630 h 3191891"/>
                  <a:gd name="connsiteX8" fmla="*/ 371496 w 1401669"/>
                  <a:gd name="connsiteY8" fmla="*/ 2812011 h 3191891"/>
                  <a:gd name="connsiteX9" fmla="*/ 1237876 w 1401669"/>
                  <a:gd name="connsiteY9" fmla="*/ 3146819 h 3191891"/>
                  <a:gd name="connsiteX10" fmla="*/ 1338956 w 1401669"/>
                  <a:gd name="connsiteY10" fmla="*/ 3040825 h 3191891"/>
                  <a:gd name="connsiteX11" fmla="*/ 1056072 w 1401669"/>
                  <a:gd name="connsiteY11" fmla="*/ 2161990 h 3191891"/>
                  <a:gd name="connsiteX0" fmla="*/ 1056040 w 1401634"/>
                  <a:gd name="connsiteY0" fmla="*/ 2161990 h 3184204"/>
                  <a:gd name="connsiteX1" fmla="*/ 1176775 w 1401634"/>
                  <a:gd name="connsiteY1" fmla="*/ 859180 h 3184204"/>
                  <a:gd name="connsiteX2" fmla="*/ 1286980 w 1401634"/>
                  <a:gd name="connsiteY2" fmla="*/ 414148 h 3184204"/>
                  <a:gd name="connsiteX3" fmla="*/ 1364896 w 1401634"/>
                  <a:gd name="connsiteY3" fmla="*/ 13337 h 3184204"/>
                  <a:gd name="connsiteX4" fmla="*/ 832822 w 1401634"/>
                  <a:gd name="connsiteY4" fmla="*/ 155130 h 3184204"/>
                  <a:gd name="connsiteX5" fmla="*/ 318998 w 1401634"/>
                  <a:gd name="connsiteY5" fmla="*/ 740552 h 3184204"/>
                  <a:gd name="connsiteX6" fmla="*/ 48750 w 1401634"/>
                  <a:gd name="connsiteY6" fmla="*/ 1560423 h 3184204"/>
                  <a:gd name="connsiteX7" fmla="*/ 5730 w 1401634"/>
                  <a:gd name="connsiteY7" fmla="*/ 1577630 h 3184204"/>
                  <a:gd name="connsiteX8" fmla="*/ 371464 w 1401634"/>
                  <a:gd name="connsiteY8" fmla="*/ 2812011 h 3184204"/>
                  <a:gd name="connsiteX9" fmla="*/ 1229239 w 1401634"/>
                  <a:gd name="connsiteY9" fmla="*/ 3138217 h 3184204"/>
                  <a:gd name="connsiteX10" fmla="*/ 1338924 w 1401634"/>
                  <a:gd name="connsiteY10" fmla="*/ 3040825 h 3184204"/>
                  <a:gd name="connsiteX11" fmla="*/ 1056040 w 1401634"/>
                  <a:gd name="connsiteY11" fmla="*/ 2161990 h 3184204"/>
                  <a:gd name="connsiteX0" fmla="*/ 1056040 w 1401634"/>
                  <a:gd name="connsiteY0" fmla="*/ 2161990 h 3184208"/>
                  <a:gd name="connsiteX1" fmla="*/ 1176775 w 1401634"/>
                  <a:gd name="connsiteY1" fmla="*/ 859180 h 3184208"/>
                  <a:gd name="connsiteX2" fmla="*/ 1286980 w 1401634"/>
                  <a:gd name="connsiteY2" fmla="*/ 414148 h 3184208"/>
                  <a:gd name="connsiteX3" fmla="*/ 1364896 w 1401634"/>
                  <a:gd name="connsiteY3" fmla="*/ 13337 h 3184208"/>
                  <a:gd name="connsiteX4" fmla="*/ 832822 w 1401634"/>
                  <a:gd name="connsiteY4" fmla="*/ 155130 h 3184208"/>
                  <a:gd name="connsiteX5" fmla="*/ 318998 w 1401634"/>
                  <a:gd name="connsiteY5" fmla="*/ 740552 h 3184208"/>
                  <a:gd name="connsiteX6" fmla="*/ 48750 w 1401634"/>
                  <a:gd name="connsiteY6" fmla="*/ 1560423 h 3184208"/>
                  <a:gd name="connsiteX7" fmla="*/ 5730 w 1401634"/>
                  <a:gd name="connsiteY7" fmla="*/ 1577630 h 3184208"/>
                  <a:gd name="connsiteX8" fmla="*/ 371464 w 1401634"/>
                  <a:gd name="connsiteY8" fmla="*/ 2812011 h 3184208"/>
                  <a:gd name="connsiteX9" fmla="*/ 1229239 w 1401634"/>
                  <a:gd name="connsiteY9" fmla="*/ 3138217 h 3184208"/>
                  <a:gd name="connsiteX10" fmla="*/ 1356133 w 1401634"/>
                  <a:gd name="connsiteY10" fmla="*/ 3109657 h 3184208"/>
                  <a:gd name="connsiteX11" fmla="*/ 1056040 w 1401634"/>
                  <a:gd name="connsiteY11" fmla="*/ 2161990 h 3184208"/>
                  <a:gd name="connsiteX0" fmla="*/ 1056271 w 1401865"/>
                  <a:gd name="connsiteY0" fmla="*/ 2161990 h 3230790"/>
                  <a:gd name="connsiteX1" fmla="*/ 1177006 w 1401865"/>
                  <a:gd name="connsiteY1" fmla="*/ 859180 h 3230790"/>
                  <a:gd name="connsiteX2" fmla="*/ 1287211 w 1401865"/>
                  <a:gd name="connsiteY2" fmla="*/ 414148 h 3230790"/>
                  <a:gd name="connsiteX3" fmla="*/ 1365127 w 1401865"/>
                  <a:gd name="connsiteY3" fmla="*/ 13337 h 3230790"/>
                  <a:gd name="connsiteX4" fmla="*/ 833053 w 1401865"/>
                  <a:gd name="connsiteY4" fmla="*/ 155130 h 3230790"/>
                  <a:gd name="connsiteX5" fmla="*/ 319229 w 1401865"/>
                  <a:gd name="connsiteY5" fmla="*/ 740552 h 3230790"/>
                  <a:gd name="connsiteX6" fmla="*/ 48981 w 1401865"/>
                  <a:gd name="connsiteY6" fmla="*/ 1560423 h 3230790"/>
                  <a:gd name="connsiteX7" fmla="*/ 5961 w 1401865"/>
                  <a:gd name="connsiteY7" fmla="*/ 1577630 h 3230790"/>
                  <a:gd name="connsiteX8" fmla="*/ 371695 w 1401865"/>
                  <a:gd name="connsiteY8" fmla="*/ 2812011 h 3230790"/>
                  <a:gd name="connsiteX9" fmla="*/ 1289697 w 1401865"/>
                  <a:gd name="connsiteY9" fmla="*/ 3189840 h 3230790"/>
                  <a:gd name="connsiteX10" fmla="*/ 1356364 w 1401865"/>
                  <a:gd name="connsiteY10" fmla="*/ 3109657 h 3230790"/>
                  <a:gd name="connsiteX11" fmla="*/ 1056271 w 1401865"/>
                  <a:gd name="connsiteY11" fmla="*/ 2161990 h 3230790"/>
                  <a:gd name="connsiteX0" fmla="*/ 1056271 w 1401865"/>
                  <a:gd name="connsiteY0" fmla="*/ 2161990 h 3200656"/>
                  <a:gd name="connsiteX1" fmla="*/ 1177006 w 1401865"/>
                  <a:gd name="connsiteY1" fmla="*/ 859180 h 3200656"/>
                  <a:gd name="connsiteX2" fmla="*/ 1287211 w 1401865"/>
                  <a:gd name="connsiteY2" fmla="*/ 414148 h 3200656"/>
                  <a:gd name="connsiteX3" fmla="*/ 1365127 w 1401865"/>
                  <a:gd name="connsiteY3" fmla="*/ 13337 h 3200656"/>
                  <a:gd name="connsiteX4" fmla="*/ 833053 w 1401865"/>
                  <a:gd name="connsiteY4" fmla="*/ 155130 h 3200656"/>
                  <a:gd name="connsiteX5" fmla="*/ 319229 w 1401865"/>
                  <a:gd name="connsiteY5" fmla="*/ 740552 h 3200656"/>
                  <a:gd name="connsiteX6" fmla="*/ 48981 w 1401865"/>
                  <a:gd name="connsiteY6" fmla="*/ 1560423 h 3200656"/>
                  <a:gd name="connsiteX7" fmla="*/ 5961 w 1401865"/>
                  <a:gd name="connsiteY7" fmla="*/ 1577630 h 3200656"/>
                  <a:gd name="connsiteX8" fmla="*/ 371695 w 1401865"/>
                  <a:gd name="connsiteY8" fmla="*/ 2812011 h 3200656"/>
                  <a:gd name="connsiteX9" fmla="*/ 1289697 w 1401865"/>
                  <a:gd name="connsiteY9" fmla="*/ 3189840 h 3200656"/>
                  <a:gd name="connsiteX10" fmla="*/ 1356364 w 1401865"/>
                  <a:gd name="connsiteY10" fmla="*/ 3109657 h 3200656"/>
                  <a:gd name="connsiteX11" fmla="*/ 1056271 w 1401865"/>
                  <a:gd name="connsiteY11" fmla="*/ 2161990 h 320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1865" h="3200656">
                    <a:moveTo>
                      <a:pt x="1056271" y="2161990"/>
                    </a:moveTo>
                    <a:cubicBezTo>
                      <a:pt x="1038021" y="1928242"/>
                      <a:pt x="976952" y="1605348"/>
                      <a:pt x="1177006" y="859180"/>
                    </a:cubicBezTo>
                    <a:cubicBezTo>
                      <a:pt x="1195257" y="791092"/>
                      <a:pt x="1253518" y="490659"/>
                      <a:pt x="1287211" y="414148"/>
                    </a:cubicBezTo>
                    <a:cubicBezTo>
                      <a:pt x="1339155" y="296923"/>
                      <a:pt x="1463399" y="48434"/>
                      <a:pt x="1365127" y="13337"/>
                    </a:cubicBezTo>
                    <a:cubicBezTo>
                      <a:pt x="1212103" y="-41415"/>
                      <a:pt x="921498" y="85637"/>
                      <a:pt x="833053" y="155130"/>
                    </a:cubicBezTo>
                    <a:cubicBezTo>
                      <a:pt x="639316" y="308154"/>
                      <a:pt x="532620" y="429590"/>
                      <a:pt x="319229" y="740552"/>
                    </a:cubicBezTo>
                    <a:cubicBezTo>
                      <a:pt x="144445" y="995358"/>
                      <a:pt x="93203" y="1236827"/>
                      <a:pt x="48981" y="1560423"/>
                    </a:cubicBezTo>
                    <a:lnTo>
                      <a:pt x="5961" y="1577630"/>
                    </a:lnTo>
                    <a:cubicBezTo>
                      <a:pt x="-36858" y="2023365"/>
                      <a:pt x="157739" y="2543309"/>
                      <a:pt x="371695" y="2812011"/>
                    </a:cubicBezTo>
                    <a:cubicBezTo>
                      <a:pt x="585651" y="3080713"/>
                      <a:pt x="954870" y="3245596"/>
                      <a:pt x="1289697" y="3189840"/>
                    </a:cubicBezTo>
                    <a:cubicBezTo>
                      <a:pt x="1331814" y="3171589"/>
                      <a:pt x="1352855" y="3167216"/>
                      <a:pt x="1356364" y="3109657"/>
                    </a:cubicBezTo>
                    <a:cubicBezTo>
                      <a:pt x="1360576" y="3042972"/>
                      <a:pt x="1089263" y="2592984"/>
                      <a:pt x="1056271" y="2161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65F510B7-37B3-4AB2-B934-34AEABC99321}"/>
                  </a:ext>
                </a:extLst>
              </p:cNvPr>
              <p:cNvSpPr/>
              <p:nvPr/>
            </p:nvSpPr>
            <p:spPr>
              <a:xfrm>
                <a:off x="3627845" y="3534244"/>
                <a:ext cx="1361773" cy="3130673"/>
              </a:xfrm>
              <a:custGeom>
                <a:avLst/>
                <a:gdLst>
                  <a:gd name="connsiteX0" fmla="*/ 523768 w 1361772"/>
                  <a:gd name="connsiteY0" fmla="*/ 1021377 h 3130673"/>
                  <a:gd name="connsiteX1" fmla="*/ 1364698 w 1361772"/>
                  <a:gd name="connsiteY1" fmla="*/ 23212 h 3130673"/>
                  <a:gd name="connsiteX2" fmla="*/ 207893 w 1361772"/>
                  <a:gd name="connsiteY2" fmla="*/ 704801 h 3130673"/>
                  <a:gd name="connsiteX3" fmla="*/ 197364 w 1361772"/>
                  <a:gd name="connsiteY3" fmla="*/ 2430181 h 3130673"/>
                  <a:gd name="connsiteX4" fmla="*/ 984946 w 1361772"/>
                  <a:gd name="connsiteY4" fmla="*/ 3133529 h 3130673"/>
                  <a:gd name="connsiteX5" fmla="*/ 425496 w 1361772"/>
                  <a:gd name="connsiteY5" fmla="*/ 2185904 h 3130673"/>
                  <a:gd name="connsiteX6" fmla="*/ 523768 w 1361772"/>
                  <a:gd name="connsiteY6" fmla="*/ 1021377 h 3130673"/>
                  <a:gd name="connsiteX7" fmla="*/ 523768 w 1361772"/>
                  <a:gd name="connsiteY7" fmla="*/ 1021377 h 313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1772" h="3130673">
                    <a:moveTo>
                      <a:pt x="523768" y="1021377"/>
                    </a:moveTo>
                    <a:cubicBezTo>
                      <a:pt x="707678" y="653558"/>
                      <a:pt x="1097959" y="115167"/>
                      <a:pt x="1364698" y="23212"/>
                    </a:cubicBezTo>
                    <a:cubicBezTo>
                      <a:pt x="1111998" y="-87695"/>
                      <a:pt x="545529" y="208526"/>
                      <a:pt x="207893" y="704801"/>
                    </a:cubicBezTo>
                    <a:cubicBezTo>
                      <a:pt x="-55336" y="1041032"/>
                      <a:pt x="-79202" y="1912847"/>
                      <a:pt x="197364" y="2430181"/>
                    </a:cubicBezTo>
                    <a:cubicBezTo>
                      <a:pt x="287213" y="2598647"/>
                      <a:pt x="681706" y="3107557"/>
                      <a:pt x="984946" y="3133529"/>
                    </a:cubicBezTo>
                    <a:cubicBezTo>
                      <a:pt x="619935" y="2773431"/>
                      <a:pt x="464805" y="2374727"/>
                      <a:pt x="425496" y="2185904"/>
                    </a:cubicBezTo>
                    <a:cubicBezTo>
                      <a:pt x="343368" y="1787199"/>
                      <a:pt x="386187" y="1399726"/>
                      <a:pt x="523768" y="1021377"/>
                    </a:cubicBezTo>
                    <a:lnTo>
                      <a:pt x="523768" y="102137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4" name="Graphic 204">
                <a:extLst>
                  <a:ext uri="{FF2B5EF4-FFF2-40B4-BE49-F238E27FC236}">
                    <a16:creationId xmlns:a16="http://schemas.microsoft.com/office/drawing/2014/main" id="{8742F632-D74D-4FFD-AE6D-8DC571AF8A0A}"/>
                  </a:ext>
                </a:extLst>
              </p:cNvPr>
              <p:cNvGrpSpPr/>
              <p:nvPr/>
            </p:nvGrpSpPr>
            <p:grpSpPr>
              <a:xfrm>
                <a:off x="5137295" y="3510179"/>
                <a:ext cx="2531689" cy="3247280"/>
                <a:chOff x="5137295" y="3510179"/>
                <a:chExt cx="2531689" cy="3247280"/>
              </a:xfrm>
              <a:solidFill>
                <a:srgbClr val="F7931E"/>
              </a:solidFill>
            </p:grpSpPr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77DA64F4-D569-4AED-ACCB-7106DED38FBF}"/>
                    </a:ext>
                  </a:extLst>
                </p:cNvPr>
                <p:cNvSpPr/>
                <p:nvPr/>
              </p:nvSpPr>
              <p:spPr>
                <a:xfrm>
                  <a:off x="6096628" y="3542663"/>
                  <a:ext cx="1572356" cy="3039421"/>
                </a:xfrm>
                <a:custGeom>
                  <a:avLst/>
                  <a:gdLst>
                    <a:gd name="connsiteX0" fmla="*/ 1483985 w 1572356"/>
                    <a:gd name="connsiteY0" fmla="*/ 1173703 h 3039420"/>
                    <a:gd name="connsiteX1" fmla="*/ 1076857 w 1572356"/>
                    <a:gd name="connsiteY1" fmla="*/ 537039 h 3039420"/>
                    <a:gd name="connsiteX2" fmla="*/ 173454 w 1572356"/>
                    <a:gd name="connsiteY2" fmla="*/ 36553 h 3039420"/>
                    <a:gd name="connsiteX3" fmla="*/ 87115 w 1572356"/>
                    <a:gd name="connsiteY3" fmla="*/ 115873 h 3039420"/>
                    <a:gd name="connsiteX4" fmla="*/ 650075 w 1572356"/>
                    <a:gd name="connsiteY4" fmla="*/ 1264956 h 3039420"/>
                    <a:gd name="connsiteX5" fmla="*/ 690788 w 1572356"/>
                    <a:gd name="connsiteY5" fmla="*/ 2083424 h 3039420"/>
                    <a:gd name="connsiteX6" fmla="*/ 445809 w 1572356"/>
                    <a:gd name="connsiteY6" fmla="*/ 3040174 h 3039420"/>
                    <a:gd name="connsiteX7" fmla="*/ 1260065 w 1572356"/>
                    <a:gd name="connsiteY7" fmla="*/ 2819764 h 3039420"/>
                    <a:gd name="connsiteX8" fmla="*/ 1483985 w 1572356"/>
                    <a:gd name="connsiteY8" fmla="*/ 1173703 h 303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72356" h="3039420">
                      <a:moveTo>
                        <a:pt x="1483985" y="1173703"/>
                      </a:moveTo>
                      <a:cubicBezTo>
                        <a:pt x="1406771" y="924513"/>
                        <a:pt x="1240410" y="728670"/>
                        <a:pt x="1076857" y="537039"/>
                      </a:cubicBezTo>
                      <a:cubicBezTo>
                        <a:pt x="917516" y="351024"/>
                        <a:pt x="496349" y="186067"/>
                        <a:pt x="173454" y="36553"/>
                      </a:cubicBezTo>
                      <a:cubicBezTo>
                        <a:pt x="87817" y="-3458"/>
                        <a:pt x="-115747" y="-45575"/>
                        <a:pt x="87115" y="115873"/>
                      </a:cubicBezTo>
                      <a:cubicBezTo>
                        <a:pt x="275236" y="266089"/>
                        <a:pt x="616382" y="1146327"/>
                        <a:pt x="650075" y="1264956"/>
                      </a:cubicBezTo>
                      <a:cubicBezTo>
                        <a:pt x="706231" y="1460799"/>
                        <a:pt x="712548" y="1721922"/>
                        <a:pt x="690788" y="2083424"/>
                      </a:cubicBezTo>
                      <a:cubicBezTo>
                        <a:pt x="681662" y="2231534"/>
                        <a:pt x="590410" y="2961556"/>
                        <a:pt x="445809" y="3040174"/>
                      </a:cubicBezTo>
                      <a:cubicBezTo>
                        <a:pt x="696403" y="3052107"/>
                        <a:pt x="1114060" y="3019116"/>
                        <a:pt x="1260065" y="2819764"/>
                      </a:cubicBezTo>
                      <a:cubicBezTo>
                        <a:pt x="1624374" y="2322085"/>
                        <a:pt x="1627884" y="1834935"/>
                        <a:pt x="1483985" y="11737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69C57838-825D-41FB-A26A-E20CA46964DC}"/>
                    </a:ext>
                  </a:extLst>
                </p:cNvPr>
                <p:cNvSpPr/>
                <p:nvPr/>
              </p:nvSpPr>
              <p:spPr>
                <a:xfrm>
                  <a:off x="5137295" y="3510179"/>
                  <a:ext cx="1589569" cy="3247280"/>
                </a:xfrm>
                <a:custGeom>
                  <a:avLst/>
                  <a:gdLst>
                    <a:gd name="connsiteX0" fmla="*/ 1279357 w 1424947"/>
                    <a:gd name="connsiteY0" fmla="*/ 1000694 h 3250004"/>
                    <a:gd name="connsiteX1" fmla="*/ 1277953 w 1424947"/>
                    <a:gd name="connsiteY1" fmla="*/ 1000694 h 3250004"/>
                    <a:gd name="connsiteX2" fmla="*/ 741667 w 1424947"/>
                    <a:gd name="connsiteY2" fmla="*/ 54473 h 3250004"/>
                    <a:gd name="connsiteX3" fmla="*/ 386483 w 1424947"/>
                    <a:gd name="connsiteY3" fmla="*/ 45348 h 3250004"/>
                    <a:gd name="connsiteX4" fmla="*/ 27088 w 1424947"/>
                    <a:gd name="connsiteY4" fmla="*/ 1129852 h 3250004"/>
                    <a:gd name="connsiteX5" fmla="*/ 50954 w 1424947"/>
                    <a:gd name="connsiteY5" fmla="*/ 2428450 h 3250004"/>
                    <a:gd name="connsiteX6" fmla="*/ 255921 w 1424947"/>
                    <a:gd name="connsiteY6" fmla="*/ 3052479 h 3250004"/>
                    <a:gd name="connsiteX7" fmla="*/ 493881 w 1424947"/>
                    <a:gd name="connsiteY7" fmla="*/ 3230773 h 3250004"/>
                    <a:gd name="connsiteX8" fmla="*/ 715695 w 1424947"/>
                    <a:gd name="connsiteY8" fmla="*/ 3253937 h 3250004"/>
                    <a:gd name="connsiteX9" fmla="*/ 716398 w 1424947"/>
                    <a:gd name="connsiteY9" fmla="*/ 3253937 h 3250004"/>
                    <a:gd name="connsiteX10" fmla="*/ 717099 w 1424947"/>
                    <a:gd name="connsiteY10" fmla="*/ 3253937 h 3250004"/>
                    <a:gd name="connsiteX11" fmla="*/ 1276549 w 1424947"/>
                    <a:gd name="connsiteY11" fmla="*/ 2878396 h 3250004"/>
                    <a:gd name="connsiteX12" fmla="*/ 1426765 w 1424947"/>
                    <a:gd name="connsiteY12" fmla="*/ 1581203 h 3250004"/>
                    <a:gd name="connsiteX13" fmla="*/ 1279357 w 1424947"/>
                    <a:gd name="connsiteY13" fmla="*/ 1000694 h 3250004"/>
                    <a:gd name="connsiteX0" fmla="*/ 1334292 w 1486515"/>
                    <a:gd name="connsiteY0" fmla="*/ 1000694 h 3253937"/>
                    <a:gd name="connsiteX1" fmla="*/ 1332888 w 1486515"/>
                    <a:gd name="connsiteY1" fmla="*/ 1000694 h 3253937"/>
                    <a:gd name="connsiteX2" fmla="*/ 796602 w 1486515"/>
                    <a:gd name="connsiteY2" fmla="*/ 54473 h 3253937"/>
                    <a:gd name="connsiteX3" fmla="*/ 441418 w 1486515"/>
                    <a:gd name="connsiteY3" fmla="*/ 45348 h 3253937"/>
                    <a:gd name="connsiteX4" fmla="*/ 82023 w 1486515"/>
                    <a:gd name="connsiteY4" fmla="*/ 1129852 h 3253937"/>
                    <a:gd name="connsiteX5" fmla="*/ 32555 w 1486515"/>
                    <a:gd name="connsiteY5" fmla="*/ 2379560 h 3253937"/>
                    <a:gd name="connsiteX6" fmla="*/ 310856 w 1486515"/>
                    <a:gd name="connsiteY6" fmla="*/ 3052479 h 3253937"/>
                    <a:gd name="connsiteX7" fmla="*/ 548816 w 1486515"/>
                    <a:gd name="connsiteY7" fmla="*/ 3230773 h 3253937"/>
                    <a:gd name="connsiteX8" fmla="*/ 770630 w 1486515"/>
                    <a:gd name="connsiteY8" fmla="*/ 3253937 h 3253937"/>
                    <a:gd name="connsiteX9" fmla="*/ 771333 w 1486515"/>
                    <a:gd name="connsiteY9" fmla="*/ 3253937 h 3253937"/>
                    <a:gd name="connsiteX10" fmla="*/ 772034 w 1486515"/>
                    <a:gd name="connsiteY10" fmla="*/ 3253937 h 3253937"/>
                    <a:gd name="connsiteX11" fmla="*/ 1331484 w 1486515"/>
                    <a:gd name="connsiteY11" fmla="*/ 2878396 h 3253937"/>
                    <a:gd name="connsiteX12" fmla="*/ 1481700 w 1486515"/>
                    <a:gd name="connsiteY12" fmla="*/ 1581203 h 3253937"/>
                    <a:gd name="connsiteX13" fmla="*/ 1334292 w 1486515"/>
                    <a:gd name="connsiteY13" fmla="*/ 1000694 h 3253937"/>
                    <a:gd name="connsiteX0" fmla="*/ 1355196 w 1507419"/>
                    <a:gd name="connsiteY0" fmla="*/ 1000694 h 3253937"/>
                    <a:gd name="connsiteX1" fmla="*/ 1353792 w 1507419"/>
                    <a:gd name="connsiteY1" fmla="*/ 1000694 h 3253937"/>
                    <a:gd name="connsiteX2" fmla="*/ 817506 w 1507419"/>
                    <a:gd name="connsiteY2" fmla="*/ 54473 h 3253937"/>
                    <a:gd name="connsiteX3" fmla="*/ 462322 w 1507419"/>
                    <a:gd name="connsiteY3" fmla="*/ 45348 h 3253937"/>
                    <a:gd name="connsiteX4" fmla="*/ 102927 w 1507419"/>
                    <a:gd name="connsiteY4" fmla="*/ 1129852 h 3253937"/>
                    <a:gd name="connsiteX5" fmla="*/ 29013 w 1507419"/>
                    <a:gd name="connsiteY5" fmla="*/ 2379560 h 3253937"/>
                    <a:gd name="connsiteX6" fmla="*/ 331760 w 1507419"/>
                    <a:gd name="connsiteY6" fmla="*/ 3052479 h 3253937"/>
                    <a:gd name="connsiteX7" fmla="*/ 569720 w 1507419"/>
                    <a:gd name="connsiteY7" fmla="*/ 3230773 h 3253937"/>
                    <a:gd name="connsiteX8" fmla="*/ 791534 w 1507419"/>
                    <a:gd name="connsiteY8" fmla="*/ 3253937 h 3253937"/>
                    <a:gd name="connsiteX9" fmla="*/ 792237 w 1507419"/>
                    <a:gd name="connsiteY9" fmla="*/ 3253937 h 3253937"/>
                    <a:gd name="connsiteX10" fmla="*/ 792938 w 1507419"/>
                    <a:gd name="connsiteY10" fmla="*/ 3253937 h 3253937"/>
                    <a:gd name="connsiteX11" fmla="*/ 1352388 w 1507419"/>
                    <a:gd name="connsiteY11" fmla="*/ 2878396 h 3253937"/>
                    <a:gd name="connsiteX12" fmla="*/ 1502604 w 1507419"/>
                    <a:gd name="connsiteY12" fmla="*/ 1581203 h 3253937"/>
                    <a:gd name="connsiteX13" fmla="*/ 1355196 w 1507419"/>
                    <a:gd name="connsiteY13" fmla="*/ 1000694 h 3253937"/>
                    <a:gd name="connsiteX0" fmla="*/ 1379320 w 1531543"/>
                    <a:gd name="connsiteY0" fmla="*/ 1055684 h 3308927"/>
                    <a:gd name="connsiteX1" fmla="*/ 1377916 w 1531543"/>
                    <a:gd name="connsiteY1" fmla="*/ 1055684 h 3308927"/>
                    <a:gd name="connsiteX2" fmla="*/ 841630 w 1531543"/>
                    <a:gd name="connsiteY2" fmla="*/ 109463 h 3308927"/>
                    <a:gd name="connsiteX3" fmla="*/ 486446 w 1531543"/>
                    <a:gd name="connsiteY3" fmla="*/ 100338 h 3308927"/>
                    <a:gd name="connsiteX4" fmla="*/ 23802 w 1531543"/>
                    <a:gd name="connsiteY4" fmla="*/ 1184844 h 3308927"/>
                    <a:gd name="connsiteX5" fmla="*/ 53137 w 1531543"/>
                    <a:gd name="connsiteY5" fmla="*/ 2434550 h 3308927"/>
                    <a:gd name="connsiteX6" fmla="*/ 355884 w 1531543"/>
                    <a:gd name="connsiteY6" fmla="*/ 3107469 h 3308927"/>
                    <a:gd name="connsiteX7" fmla="*/ 593844 w 1531543"/>
                    <a:gd name="connsiteY7" fmla="*/ 3285763 h 3308927"/>
                    <a:gd name="connsiteX8" fmla="*/ 815658 w 1531543"/>
                    <a:gd name="connsiteY8" fmla="*/ 3308927 h 3308927"/>
                    <a:gd name="connsiteX9" fmla="*/ 816361 w 1531543"/>
                    <a:gd name="connsiteY9" fmla="*/ 3308927 h 3308927"/>
                    <a:gd name="connsiteX10" fmla="*/ 817062 w 1531543"/>
                    <a:gd name="connsiteY10" fmla="*/ 3308927 h 3308927"/>
                    <a:gd name="connsiteX11" fmla="*/ 1376512 w 1531543"/>
                    <a:gd name="connsiteY11" fmla="*/ 2933386 h 3308927"/>
                    <a:gd name="connsiteX12" fmla="*/ 1526728 w 1531543"/>
                    <a:gd name="connsiteY12" fmla="*/ 1636193 h 3308927"/>
                    <a:gd name="connsiteX13" fmla="*/ 1379320 w 1531543"/>
                    <a:gd name="connsiteY13" fmla="*/ 1055684 h 3308927"/>
                    <a:gd name="connsiteX0" fmla="*/ 1379320 w 1531543"/>
                    <a:gd name="connsiteY0" fmla="*/ 1035239 h 3288482"/>
                    <a:gd name="connsiteX1" fmla="*/ 1377916 w 1531543"/>
                    <a:gd name="connsiteY1" fmla="*/ 1035239 h 3288482"/>
                    <a:gd name="connsiteX2" fmla="*/ 841630 w 1531543"/>
                    <a:gd name="connsiteY2" fmla="*/ 89018 h 3288482"/>
                    <a:gd name="connsiteX3" fmla="*/ 391802 w 1531543"/>
                    <a:gd name="connsiteY3" fmla="*/ 114311 h 3288482"/>
                    <a:gd name="connsiteX4" fmla="*/ 23802 w 1531543"/>
                    <a:gd name="connsiteY4" fmla="*/ 1164399 h 3288482"/>
                    <a:gd name="connsiteX5" fmla="*/ 53137 w 1531543"/>
                    <a:gd name="connsiteY5" fmla="*/ 2414105 h 3288482"/>
                    <a:gd name="connsiteX6" fmla="*/ 355884 w 1531543"/>
                    <a:gd name="connsiteY6" fmla="*/ 3087024 h 3288482"/>
                    <a:gd name="connsiteX7" fmla="*/ 593844 w 1531543"/>
                    <a:gd name="connsiteY7" fmla="*/ 3265318 h 3288482"/>
                    <a:gd name="connsiteX8" fmla="*/ 815658 w 1531543"/>
                    <a:gd name="connsiteY8" fmla="*/ 3288482 h 3288482"/>
                    <a:gd name="connsiteX9" fmla="*/ 816361 w 1531543"/>
                    <a:gd name="connsiteY9" fmla="*/ 3288482 h 3288482"/>
                    <a:gd name="connsiteX10" fmla="*/ 817062 w 1531543"/>
                    <a:gd name="connsiteY10" fmla="*/ 3288482 h 3288482"/>
                    <a:gd name="connsiteX11" fmla="*/ 1376512 w 1531543"/>
                    <a:gd name="connsiteY11" fmla="*/ 2912941 h 3288482"/>
                    <a:gd name="connsiteX12" fmla="*/ 1526728 w 1531543"/>
                    <a:gd name="connsiteY12" fmla="*/ 1615748 h 3288482"/>
                    <a:gd name="connsiteX13" fmla="*/ 1379320 w 1531543"/>
                    <a:gd name="connsiteY13" fmla="*/ 1035239 h 3288482"/>
                    <a:gd name="connsiteX0" fmla="*/ 1379320 w 1531543"/>
                    <a:gd name="connsiteY0" fmla="*/ 993512 h 3246755"/>
                    <a:gd name="connsiteX1" fmla="*/ 1377916 w 1531543"/>
                    <a:gd name="connsiteY1" fmla="*/ 993512 h 3246755"/>
                    <a:gd name="connsiteX2" fmla="*/ 841630 w 1531543"/>
                    <a:gd name="connsiteY2" fmla="*/ 47291 h 3246755"/>
                    <a:gd name="connsiteX3" fmla="*/ 391802 w 1531543"/>
                    <a:gd name="connsiteY3" fmla="*/ 72584 h 3246755"/>
                    <a:gd name="connsiteX4" fmla="*/ 23802 w 1531543"/>
                    <a:gd name="connsiteY4" fmla="*/ 1122672 h 3246755"/>
                    <a:gd name="connsiteX5" fmla="*/ 53137 w 1531543"/>
                    <a:gd name="connsiteY5" fmla="*/ 2372378 h 3246755"/>
                    <a:gd name="connsiteX6" fmla="*/ 355884 w 1531543"/>
                    <a:gd name="connsiteY6" fmla="*/ 3045297 h 3246755"/>
                    <a:gd name="connsiteX7" fmla="*/ 593844 w 1531543"/>
                    <a:gd name="connsiteY7" fmla="*/ 3223591 h 3246755"/>
                    <a:gd name="connsiteX8" fmla="*/ 815658 w 1531543"/>
                    <a:gd name="connsiteY8" fmla="*/ 3246755 h 3246755"/>
                    <a:gd name="connsiteX9" fmla="*/ 816361 w 1531543"/>
                    <a:gd name="connsiteY9" fmla="*/ 3246755 h 3246755"/>
                    <a:gd name="connsiteX10" fmla="*/ 817062 w 1531543"/>
                    <a:gd name="connsiteY10" fmla="*/ 3246755 h 3246755"/>
                    <a:gd name="connsiteX11" fmla="*/ 1376512 w 1531543"/>
                    <a:gd name="connsiteY11" fmla="*/ 2871214 h 3246755"/>
                    <a:gd name="connsiteX12" fmla="*/ 1526728 w 1531543"/>
                    <a:gd name="connsiteY12" fmla="*/ 1574021 h 3246755"/>
                    <a:gd name="connsiteX13" fmla="*/ 1379320 w 1531543"/>
                    <a:gd name="connsiteY13" fmla="*/ 993512 h 3246755"/>
                    <a:gd name="connsiteX0" fmla="*/ 1422283 w 1574506"/>
                    <a:gd name="connsiteY0" fmla="*/ 993508 h 3246751"/>
                    <a:gd name="connsiteX1" fmla="*/ 1420879 w 1574506"/>
                    <a:gd name="connsiteY1" fmla="*/ 993508 h 3246751"/>
                    <a:gd name="connsiteX2" fmla="*/ 884593 w 1574506"/>
                    <a:gd name="connsiteY2" fmla="*/ 47287 h 3246751"/>
                    <a:gd name="connsiteX3" fmla="*/ 434765 w 1574506"/>
                    <a:gd name="connsiteY3" fmla="*/ 72580 h 3246751"/>
                    <a:gd name="connsiteX4" fmla="*/ 66765 w 1574506"/>
                    <a:gd name="connsiteY4" fmla="*/ 1122668 h 3246751"/>
                    <a:gd name="connsiteX5" fmla="*/ 35871 w 1574506"/>
                    <a:gd name="connsiteY5" fmla="*/ 2372376 h 3246751"/>
                    <a:gd name="connsiteX6" fmla="*/ 398847 w 1574506"/>
                    <a:gd name="connsiteY6" fmla="*/ 3045293 h 3246751"/>
                    <a:gd name="connsiteX7" fmla="*/ 636807 w 1574506"/>
                    <a:gd name="connsiteY7" fmla="*/ 3223587 h 3246751"/>
                    <a:gd name="connsiteX8" fmla="*/ 858621 w 1574506"/>
                    <a:gd name="connsiteY8" fmla="*/ 3246751 h 3246751"/>
                    <a:gd name="connsiteX9" fmla="*/ 859324 w 1574506"/>
                    <a:gd name="connsiteY9" fmla="*/ 3246751 h 3246751"/>
                    <a:gd name="connsiteX10" fmla="*/ 860025 w 1574506"/>
                    <a:gd name="connsiteY10" fmla="*/ 3246751 h 3246751"/>
                    <a:gd name="connsiteX11" fmla="*/ 1419475 w 1574506"/>
                    <a:gd name="connsiteY11" fmla="*/ 2871210 h 3246751"/>
                    <a:gd name="connsiteX12" fmla="*/ 1569691 w 1574506"/>
                    <a:gd name="connsiteY12" fmla="*/ 1574017 h 3246751"/>
                    <a:gd name="connsiteX13" fmla="*/ 1422283 w 1574506"/>
                    <a:gd name="connsiteY13" fmla="*/ 993508 h 3246751"/>
                    <a:gd name="connsiteX0" fmla="*/ 1429273 w 1581496"/>
                    <a:gd name="connsiteY0" fmla="*/ 993508 h 3246751"/>
                    <a:gd name="connsiteX1" fmla="*/ 1427869 w 1581496"/>
                    <a:gd name="connsiteY1" fmla="*/ 993508 h 3246751"/>
                    <a:gd name="connsiteX2" fmla="*/ 891583 w 1581496"/>
                    <a:gd name="connsiteY2" fmla="*/ 47287 h 3246751"/>
                    <a:gd name="connsiteX3" fmla="*/ 441755 w 1581496"/>
                    <a:gd name="connsiteY3" fmla="*/ 72580 h 3246751"/>
                    <a:gd name="connsiteX4" fmla="*/ 73755 w 1581496"/>
                    <a:gd name="connsiteY4" fmla="*/ 1122668 h 3246751"/>
                    <a:gd name="connsiteX5" fmla="*/ 34258 w 1581496"/>
                    <a:gd name="connsiteY5" fmla="*/ 2355168 h 3246751"/>
                    <a:gd name="connsiteX6" fmla="*/ 405837 w 1581496"/>
                    <a:gd name="connsiteY6" fmla="*/ 3045293 h 3246751"/>
                    <a:gd name="connsiteX7" fmla="*/ 643797 w 1581496"/>
                    <a:gd name="connsiteY7" fmla="*/ 3223587 h 3246751"/>
                    <a:gd name="connsiteX8" fmla="*/ 865611 w 1581496"/>
                    <a:gd name="connsiteY8" fmla="*/ 3246751 h 3246751"/>
                    <a:gd name="connsiteX9" fmla="*/ 866314 w 1581496"/>
                    <a:gd name="connsiteY9" fmla="*/ 3246751 h 3246751"/>
                    <a:gd name="connsiteX10" fmla="*/ 867015 w 1581496"/>
                    <a:gd name="connsiteY10" fmla="*/ 3246751 h 3246751"/>
                    <a:gd name="connsiteX11" fmla="*/ 1426465 w 1581496"/>
                    <a:gd name="connsiteY11" fmla="*/ 2871210 h 3246751"/>
                    <a:gd name="connsiteX12" fmla="*/ 1576681 w 1581496"/>
                    <a:gd name="connsiteY12" fmla="*/ 1574017 h 3246751"/>
                    <a:gd name="connsiteX13" fmla="*/ 1429273 w 1581496"/>
                    <a:gd name="connsiteY13" fmla="*/ 993508 h 3246751"/>
                    <a:gd name="connsiteX0" fmla="*/ 1436729 w 1588952"/>
                    <a:gd name="connsiteY0" fmla="*/ 993508 h 3246751"/>
                    <a:gd name="connsiteX1" fmla="*/ 1435325 w 1588952"/>
                    <a:gd name="connsiteY1" fmla="*/ 993508 h 3246751"/>
                    <a:gd name="connsiteX2" fmla="*/ 899039 w 1588952"/>
                    <a:gd name="connsiteY2" fmla="*/ 47287 h 3246751"/>
                    <a:gd name="connsiteX3" fmla="*/ 449211 w 1588952"/>
                    <a:gd name="connsiteY3" fmla="*/ 72580 h 3246751"/>
                    <a:gd name="connsiteX4" fmla="*/ 81211 w 1588952"/>
                    <a:gd name="connsiteY4" fmla="*/ 1122668 h 3246751"/>
                    <a:gd name="connsiteX5" fmla="*/ 41714 w 1588952"/>
                    <a:gd name="connsiteY5" fmla="*/ 2355168 h 3246751"/>
                    <a:gd name="connsiteX6" fmla="*/ 413293 w 1588952"/>
                    <a:gd name="connsiteY6" fmla="*/ 3045293 h 3246751"/>
                    <a:gd name="connsiteX7" fmla="*/ 651253 w 1588952"/>
                    <a:gd name="connsiteY7" fmla="*/ 3223587 h 3246751"/>
                    <a:gd name="connsiteX8" fmla="*/ 873067 w 1588952"/>
                    <a:gd name="connsiteY8" fmla="*/ 3246751 h 3246751"/>
                    <a:gd name="connsiteX9" fmla="*/ 873770 w 1588952"/>
                    <a:gd name="connsiteY9" fmla="*/ 3246751 h 3246751"/>
                    <a:gd name="connsiteX10" fmla="*/ 874471 w 1588952"/>
                    <a:gd name="connsiteY10" fmla="*/ 3246751 h 3246751"/>
                    <a:gd name="connsiteX11" fmla="*/ 1433921 w 1588952"/>
                    <a:gd name="connsiteY11" fmla="*/ 2871210 h 3246751"/>
                    <a:gd name="connsiteX12" fmla="*/ 1584137 w 1588952"/>
                    <a:gd name="connsiteY12" fmla="*/ 1574017 h 3246751"/>
                    <a:gd name="connsiteX13" fmla="*/ 1436729 w 1588952"/>
                    <a:gd name="connsiteY13" fmla="*/ 993508 h 3246751"/>
                    <a:gd name="connsiteX0" fmla="*/ 1436729 w 1588952"/>
                    <a:gd name="connsiteY0" fmla="*/ 993508 h 3247280"/>
                    <a:gd name="connsiteX1" fmla="*/ 1435325 w 1588952"/>
                    <a:gd name="connsiteY1" fmla="*/ 993508 h 3247280"/>
                    <a:gd name="connsiteX2" fmla="*/ 899039 w 1588952"/>
                    <a:gd name="connsiteY2" fmla="*/ 47287 h 3247280"/>
                    <a:gd name="connsiteX3" fmla="*/ 449211 w 1588952"/>
                    <a:gd name="connsiteY3" fmla="*/ 72580 h 3247280"/>
                    <a:gd name="connsiteX4" fmla="*/ 81211 w 1588952"/>
                    <a:gd name="connsiteY4" fmla="*/ 1122668 h 3247280"/>
                    <a:gd name="connsiteX5" fmla="*/ 41714 w 1588952"/>
                    <a:gd name="connsiteY5" fmla="*/ 2355168 h 3247280"/>
                    <a:gd name="connsiteX6" fmla="*/ 318649 w 1588952"/>
                    <a:gd name="connsiteY6" fmla="*/ 3071104 h 3247280"/>
                    <a:gd name="connsiteX7" fmla="*/ 651253 w 1588952"/>
                    <a:gd name="connsiteY7" fmla="*/ 3223587 h 3247280"/>
                    <a:gd name="connsiteX8" fmla="*/ 873067 w 1588952"/>
                    <a:gd name="connsiteY8" fmla="*/ 3246751 h 3247280"/>
                    <a:gd name="connsiteX9" fmla="*/ 873770 w 1588952"/>
                    <a:gd name="connsiteY9" fmla="*/ 3246751 h 3247280"/>
                    <a:gd name="connsiteX10" fmla="*/ 874471 w 1588952"/>
                    <a:gd name="connsiteY10" fmla="*/ 3246751 h 3247280"/>
                    <a:gd name="connsiteX11" fmla="*/ 1433921 w 1588952"/>
                    <a:gd name="connsiteY11" fmla="*/ 2871210 h 3247280"/>
                    <a:gd name="connsiteX12" fmla="*/ 1584137 w 1588952"/>
                    <a:gd name="connsiteY12" fmla="*/ 1574017 h 3247280"/>
                    <a:gd name="connsiteX13" fmla="*/ 1436729 w 1588952"/>
                    <a:gd name="connsiteY13" fmla="*/ 993508 h 3247280"/>
                    <a:gd name="connsiteX0" fmla="*/ 1436729 w 1589568"/>
                    <a:gd name="connsiteY0" fmla="*/ 993508 h 3247280"/>
                    <a:gd name="connsiteX1" fmla="*/ 1435325 w 1589568"/>
                    <a:gd name="connsiteY1" fmla="*/ 993508 h 3247280"/>
                    <a:gd name="connsiteX2" fmla="*/ 899039 w 1589568"/>
                    <a:gd name="connsiteY2" fmla="*/ 47287 h 3247280"/>
                    <a:gd name="connsiteX3" fmla="*/ 449211 w 1589568"/>
                    <a:gd name="connsiteY3" fmla="*/ 72580 h 3247280"/>
                    <a:gd name="connsiteX4" fmla="*/ 81211 w 1589568"/>
                    <a:gd name="connsiteY4" fmla="*/ 1122668 h 3247280"/>
                    <a:gd name="connsiteX5" fmla="*/ 41714 w 1589568"/>
                    <a:gd name="connsiteY5" fmla="*/ 2355168 h 3247280"/>
                    <a:gd name="connsiteX6" fmla="*/ 318649 w 1589568"/>
                    <a:gd name="connsiteY6" fmla="*/ 3071104 h 3247280"/>
                    <a:gd name="connsiteX7" fmla="*/ 651253 w 1589568"/>
                    <a:gd name="connsiteY7" fmla="*/ 3223587 h 3247280"/>
                    <a:gd name="connsiteX8" fmla="*/ 873067 w 1589568"/>
                    <a:gd name="connsiteY8" fmla="*/ 3246751 h 3247280"/>
                    <a:gd name="connsiteX9" fmla="*/ 873770 w 1589568"/>
                    <a:gd name="connsiteY9" fmla="*/ 3246751 h 3247280"/>
                    <a:gd name="connsiteX10" fmla="*/ 874471 w 1589568"/>
                    <a:gd name="connsiteY10" fmla="*/ 3246751 h 3247280"/>
                    <a:gd name="connsiteX11" fmla="*/ 1451130 w 1589568"/>
                    <a:gd name="connsiteY11" fmla="*/ 2897023 h 3247280"/>
                    <a:gd name="connsiteX12" fmla="*/ 1584137 w 1589568"/>
                    <a:gd name="connsiteY12" fmla="*/ 1574017 h 3247280"/>
                    <a:gd name="connsiteX13" fmla="*/ 1436729 w 1589568"/>
                    <a:gd name="connsiteY13" fmla="*/ 993508 h 324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9568" h="3247280">
                      <a:moveTo>
                        <a:pt x="1436729" y="993508"/>
                      </a:moveTo>
                      <a:cubicBezTo>
                        <a:pt x="1436027" y="993508"/>
                        <a:pt x="1435325" y="994210"/>
                        <a:pt x="1435325" y="993508"/>
                      </a:cubicBezTo>
                      <a:cubicBezTo>
                        <a:pt x="1375660" y="818022"/>
                        <a:pt x="1046448" y="148367"/>
                        <a:pt x="899039" y="47287"/>
                      </a:cubicBezTo>
                      <a:cubicBezTo>
                        <a:pt x="721447" y="-43264"/>
                        <a:pt x="508083" y="13805"/>
                        <a:pt x="449211" y="72580"/>
                      </a:cubicBezTo>
                      <a:cubicBezTo>
                        <a:pt x="289859" y="231669"/>
                        <a:pt x="91038" y="961923"/>
                        <a:pt x="81211" y="1122668"/>
                      </a:cubicBezTo>
                      <a:cubicBezTo>
                        <a:pt x="72787" y="1256740"/>
                        <a:pt x="-68155" y="1624380"/>
                        <a:pt x="41714" y="2355168"/>
                      </a:cubicBezTo>
                      <a:cubicBezTo>
                        <a:pt x="81023" y="2526443"/>
                        <a:pt x="285658" y="3017756"/>
                        <a:pt x="318649" y="3071104"/>
                      </a:cubicBezTo>
                      <a:cubicBezTo>
                        <a:pt x="373401" y="3161655"/>
                        <a:pt x="558850" y="3194313"/>
                        <a:pt x="651253" y="3223587"/>
                      </a:cubicBezTo>
                      <a:cubicBezTo>
                        <a:pt x="743656" y="3252861"/>
                        <a:pt x="802171" y="3246751"/>
                        <a:pt x="873067" y="3246751"/>
                      </a:cubicBezTo>
                      <a:lnTo>
                        <a:pt x="873770" y="3246751"/>
                      </a:lnTo>
                      <a:lnTo>
                        <a:pt x="874471" y="3246751"/>
                      </a:lnTo>
                      <a:cubicBezTo>
                        <a:pt x="1106815" y="3246049"/>
                        <a:pt x="1317761" y="3176398"/>
                        <a:pt x="1451130" y="2897023"/>
                      </a:cubicBezTo>
                      <a:cubicBezTo>
                        <a:pt x="1506584" y="2753125"/>
                        <a:pt x="1615023" y="1878661"/>
                        <a:pt x="1584137" y="1574017"/>
                      </a:cubicBezTo>
                      <a:cubicBezTo>
                        <a:pt x="1560973" y="1356414"/>
                        <a:pt x="1507626" y="1159167"/>
                        <a:pt x="1436729" y="9935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8C224F4-817C-46B2-9F73-B9A4CBE43436}"/>
                  </a:ext>
                </a:extLst>
              </p:cNvPr>
              <p:cNvSpPr/>
              <p:nvPr/>
            </p:nvSpPr>
            <p:spPr>
              <a:xfrm>
                <a:off x="4375690" y="4248793"/>
                <a:ext cx="1102053" cy="807236"/>
              </a:xfrm>
              <a:custGeom>
                <a:avLst/>
                <a:gdLst>
                  <a:gd name="connsiteX0" fmla="*/ 1059078 w 1102053"/>
                  <a:gd name="connsiteY0" fmla="*/ 551807 h 807236"/>
                  <a:gd name="connsiteX1" fmla="*/ 959402 w 1102053"/>
                  <a:gd name="connsiteY1" fmla="*/ 558124 h 807236"/>
                  <a:gd name="connsiteX2" fmla="*/ 671604 w 1102053"/>
                  <a:gd name="connsiteY2" fmla="*/ 466871 h 807236"/>
                  <a:gd name="connsiteX3" fmla="*/ 519984 w 1102053"/>
                  <a:gd name="connsiteY3" fmla="*/ 506180 h 807236"/>
                  <a:gd name="connsiteX4" fmla="*/ 68634 w 1102053"/>
                  <a:gd name="connsiteY4" fmla="*/ 812228 h 807236"/>
                  <a:gd name="connsiteX5" fmla="*/ 6863 w 1102053"/>
                  <a:gd name="connsiteY5" fmla="*/ 727995 h 807236"/>
                  <a:gd name="connsiteX6" fmla="*/ 481377 w 1102053"/>
                  <a:gd name="connsiteY6" fmla="*/ 39387 h 807236"/>
                  <a:gd name="connsiteX7" fmla="*/ 717933 w 1102053"/>
                  <a:gd name="connsiteY7" fmla="*/ 47108 h 807236"/>
                  <a:gd name="connsiteX8" fmla="*/ 1070309 w 1102053"/>
                  <a:gd name="connsiteY8" fmla="*/ 384042 h 807236"/>
                  <a:gd name="connsiteX9" fmla="*/ 1100493 w 1102053"/>
                  <a:gd name="connsiteY9" fmla="*/ 492141 h 807236"/>
                  <a:gd name="connsiteX10" fmla="*/ 1059078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1059078" y="551807"/>
                    </a:moveTo>
                    <a:cubicBezTo>
                      <a:pt x="1026789" y="567249"/>
                      <a:pt x="993095" y="565144"/>
                      <a:pt x="959402" y="558124"/>
                    </a:cubicBezTo>
                    <a:cubicBezTo>
                      <a:pt x="920093" y="549701"/>
                      <a:pt x="731270" y="478804"/>
                      <a:pt x="671604" y="466871"/>
                    </a:cubicBezTo>
                    <a:cubicBezTo>
                      <a:pt x="614747" y="455640"/>
                      <a:pt x="562803" y="461256"/>
                      <a:pt x="519984" y="506180"/>
                    </a:cubicBezTo>
                    <a:cubicBezTo>
                      <a:pt x="500330" y="526537"/>
                      <a:pt x="194984" y="812228"/>
                      <a:pt x="68634" y="812228"/>
                    </a:cubicBezTo>
                    <a:cubicBezTo>
                      <a:pt x="10372" y="810122"/>
                      <a:pt x="-12792" y="782746"/>
                      <a:pt x="6863" y="727995"/>
                    </a:cubicBezTo>
                    <a:cubicBezTo>
                      <a:pt x="48979" y="606558"/>
                      <a:pt x="261669" y="181882"/>
                      <a:pt x="481377" y="39387"/>
                    </a:cubicBezTo>
                    <a:cubicBezTo>
                      <a:pt x="550870" y="-5538"/>
                      <a:pt x="605622" y="-23086"/>
                      <a:pt x="717933" y="47108"/>
                    </a:cubicBezTo>
                    <a:cubicBezTo>
                      <a:pt x="793743" y="109582"/>
                      <a:pt x="956594" y="198728"/>
                      <a:pt x="1070309" y="384042"/>
                    </a:cubicBezTo>
                    <a:cubicBezTo>
                      <a:pt x="1093473" y="421245"/>
                      <a:pt x="1106810" y="449323"/>
                      <a:pt x="1100493" y="492141"/>
                    </a:cubicBezTo>
                    <a:cubicBezTo>
                      <a:pt x="1095579" y="516710"/>
                      <a:pt x="1080838" y="537768"/>
                      <a:pt x="1059078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A9F7C2C-8F3A-44A0-BB32-5AC5899FE483}"/>
                  </a:ext>
                </a:extLst>
              </p:cNvPr>
              <p:cNvSpPr/>
              <p:nvPr/>
            </p:nvSpPr>
            <p:spPr>
              <a:xfrm>
                <a:off x="4401537" y="4284414"/>
                <a:ext cx="1052917" cy="751081"/>
              </a:xfrm>
              <a:custGeom>
                <a:avLst/>
                <a:gdLst>
                  <a:gd name="connsiteX0" fmla="*/ 1005153 w 1052917"/>
                  <a:gd name="connsiteY0" fmla="*/ 503551 h 751080"/>
                  <a:gd name="connsiteX1" fmla="*/ 912497 w 1052917"/>
                  <a:gd name="connsiteY1" fmla="*/ 486704 h 751080"/>
                  <a:gd name="connsiteX2" fmla="*/ 651373 w 1052917"/>
                  <a:gd name="connsiteY2" fmla="*/ 402471 h 751080"/>
                  <a:gd name="connsiteX3" fmla="*/ 474483 w 1052917"/>
                  <a:gd name="connsiteY3" fmla="*/ 450203 h 751080"/>
                  <a:gd name="connsiteX4" fmla="*/ 64547 w 1052917"/>
                  <a:gd name="connsiteY4" fmla="*/ 752741 h 751080"/>
                  <a:gd name="connsiteX5" fmla="*/ 4882 w 1052917"/>
                  <a:gd name="connsiteY5" fmla="*/ 696586 h 751080"/>
                  <a:gd name="connsiteX6" fmla="*/ 458338 w 1052917"/>
                  <a:gd name="connsiteY6" fmla="*/ 38161 h 751080"/>
                  <a:gd name="connsiteX7" fmla="*/ 684365 w 1052917"/>
                  <a:gd name="connsiteY7" fmla="*/ 45181 h 751080"/>
                  <a:gd name="connsiteX8" fmla="*/ 1021298 w 1052917"/>
                  <a:gd name="connsiteY8" fmla="*/ 367374 h 751080"/>
                  <a:gd name="connsiteX9" fmla="*/ 1051482 w 1052917"/>
                  <a:gd name="connsiteY9" fmla="*/ 455819 h 751080"/>
                  <a:gd name="connsiteX10" fmla="*/ 1005153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1005153" y="503551"/>
                    </a:moveTo>
                    <a:cubicBezTo>
                      <a:pt x="985499" y="506359"/>
                      <a:pt x="946190" y="502849"/>
                      <a:pt x="912497" y="486704"/>
                    </a:cubicBezTo>
                    <a:cubicBezTo>
                      <a:pt x="878101" y="469858"/>
                      <a:pt x="708231" y="414404"/>
                      <a:pt x="651373" y="402471"/>
                    </a:cubicBezTo>
                    <a:cubicBezTo>
                      <a:pt x="597323" y="391240"/>
                      <a:pt x="515196" y="407385"/>
                      <a:pt x="474483" y="450203"/>
                    </a:cubicBezTo>
                    <a:cubicBezTo>
                      <a:pt x="455531" y="469858"/>
                      <a:pt x="221783" y="693076"/>
                      <a:pt x="64547" y="752741"/>
                    </a:cubicBezTo>
                    <a:cubicBezTo>
                      <a:pt x="22431" y="759761"/>
                      <a:pt x="-13369" y="749231"/>
                      <a:pt x="4882" y="696586"/>
                    </a:cubicBezTo>
                    <a:cubicBezTo>
                      <a:pt x="45595" y="580063"/>
                      <a:pt x="248457" y="174339"/>
                      <a:pt x="458338" y="38161"/>
                    </a:cubicBezTo>
                    <a:cubicBezTo>
                      <a:pt x="525023" y="-5359"/>
                      <a:pt x="576967" y="-22206"/>
                      <a:pt x="684365" y="45181"/>
                    </a:cubicBezTo>
                    <a:cubicBezTo>
                      <a:pt x="756665" y="104846"/>
                      <a:pt x="912497" y="190484"/>
                      <a:pt x="1021298" y="367374"/>
                    </a:cubicBezTo>
                    <a:cubicBezTo>
                      <a:pt x="1043058" y="403173"/>
                      <a:pt x="1057799" y="415106"/>
                      <a:pt x="1051482" y="455819"/>
                    </a:cubicBezTo>
                    <a:cubicBezTo>
                      <a:pt x="1047270" y="478983"/>
                      <a:pt x="1027616" y="497234"/>
                      <a:pt x="1005153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2F9444EE-305A-48CC-8C33-F2D82D0342B8}"/>
                  </a:ext>
                </a:extLst>
              </p:cNvPr>
              <p:cNvSpPr/>
              <p:nvPr/>
            </p:nvSpPr>
            <p:spPr>
              <a:xfrm>
                <a:off x="4527137" y="4472937"/>
                <a:ext cx="863392" cy="533478"/>
              </a:xfrm>
              <a:custGeom>
                <a:avLst/>
                <a:gdLst>
                  <a:gd name="connsiteX0" fmla="*/ 17 w 863392"/>
                  <a:gd name="connsiteY0" fmla="*/ 534737 h 533477"/>
                  <a:gd name="connsiteX1" fmla="*/ 348181 w 863392"/>
                  <a:gd name="connsiteY1" fmla="*/ 261680 h 533477"/>
                  <a:gd name="connsiteX2" fmla="*/ 589650 w 863392"/>
                  <a:gd name="connsiteY2" fmla="*/ 229391 h 533477"/>
                  <a:gd name="connsiteX3" fmla="*/ 867621 w 863392"/>
                  <a:gd name="connsiteY3" fmla="*/ 316432 h 533477"/>
                  <a:gd name="connsiteX4" fmla="*/ 522264 w 863392"/>
                  <a:gd name="connsiteY4" fmla="*/ 14596 h 533477"/>
                  <a:gd name="connsiteX5" fmla="*/ 385384 w 863392"/>
                  <a:gd name="connsiteY5" fmla="*/ 28635 h 533477"/>
                  <a:gd name="connsiteX6" fmla="*/ 287112 w 863392"/>
                  <a:gd name="connsiteY6" fmla="*/ 128311 h 533477"/>
                  <a:gd name="connsiteX7" fmla="*/ 17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17" y="534737"/>
                    </a:moveTo>
                    <a:cubicBezTo>
                      <a:pt x="132684" y="462436"/>
                      <a:pt x="236572" y="361357"/>
                      <a:pt x="348181" y="261680"/>
                    </a:cubicBezTo>
                    <a:cubicBezTo>
                      <a:pt x="391702" y="225179"/>
                      <a:pt x="452771" y="182361"/>
                      <a:pt x="589650" y="229391"/>
                    </a:cubicBezTo>
                    <a:cubicBezTo>
                      <a:pt x="620536" y="237112"/>
                      <a:pt x="781281" y="313624"/>
                      <a:pt x="867621" y="316432"/>
                    </a:cubicBezTo>
                    <a:cubicBezTo>
                      <a:pt x="796724" y="248343"/>
                      <a:pt x="570698" y="37760"/>
                      <a:pt x="522264" y="14596"/>
                    </a:cubicBezTo>
                    <a:cubicBezTo>
                      <a:pt x="473128" y="-8568"/>
                      <a:pt x="428203" y="-4357"/>
                      <a:pt x="385384" y="28635"/>
                    </a:cubicBezTo>
                    <a:cubicBezTo>
                      <a:pt x="348181" y="57415"/>
                      <a:pt x="316594" y="91108"/>
                      <a:pt x="287112" y="128311"/>
                    </a:cubicBezTo>
                    <a:cubicBezTo>
                      <a:pt x="194456" y="245536"/>
                      <a:pt x="-2089" y="515784"/>
                      <a:pt x="17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8" name="Graphic 204">
                <a:extLst>
                  <a:ext uri="{FF2B5EF4-FFF2-40B4-BE49-F238E27FC236}">
                    <a16:creationId xmlns:a16="http://schemas.microsoft.com/office/drawing/2014/main" id="{D76CF417-9948-4B57-BE6A-7BAE9FF2557C}"/>
                  </a:ext>
                </a:extLst>
              </p:cNvPr>
              <p:cNvGrpSpPr/>
              <p:nvPr/>
            </p:nvGrpSpPr>
            <p:grpSpPr>
              <a:xfrm>
                <a:off x="3951034" y="4263534"/>
                <a:ext cx="3572899" cy="2112854"/>
                <a:chOff x="3951034" y="4263534"/>
                <a:chExt cx="3572899" cy="2112854"/>
              </a:xfrm>
              <a:solidFill>
                <a:srgbClr val="000000"/>
              </a:solidFill>
            </p:grpSpPr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DECA5EBB-F9F5-4903-BB8A-1FB5A1EA74C1}"/>
                    </a:ext>
                  </a:extLst>
                </p:cNvPr>
                <p:cNvSpPr/>
                <p:nvPr/>
              </p:nvSpPr>
              <p:spPr>
                <a:xfrm>
                  <a:off x="3951034" y="4882360"/>
                  <a:ext cx="3572899" cy="1495142"/>
                </a:xfrm>
                <a:custGeom>
                  <a:avLst/>
                  <a:gdLst>
                    <a:gd name="connsiteX0" fmla="*/ 3571318 w 3572898"/>
                    <a:gd name="connsiteY0" fmla="*/ 122505 h 1495142"/>
                    <a:gd name="connsiteX1" fmla="*/ 3550259 w 3572898"/>
                    <a:gd name="connsiteY1" fmla="*/ 27743 h 1495142"/>
                    <a:gd name="connsiteX2" fmla="*/ 3501825 w 3572898"/>
                    <a:gd name="connsiteY2" fmla="*/ 20022 h 1495142"/>
                    <a:gd name="connsiteX3" fmla="*/ 3398639 w 3572898"/>
                    <a:gd name="connsiteY3" fmla="*/ 202527 h 1495142"/>
                    <a:gd name="connsiteX4" fmla="*/ 2780927 w 3572898"/>
                    <a:gd name="connsiteY4" fmla="*/ 620184 h 1495142"/>
                    <a:gd name="connsiteX5" fmla="*/ 2072665 w 3572898"/>
                    <a:gd name="connsiteY5" fmla="*/ 729688 h 1495142"/>
                    <a:gd name="connsiteX6" fmla="*/ 2034058 w 3572898"/>
                    <a:gd name="connsiteY6" fmla="*/ 762679 h 1495142"/>
                    <a:gd name="connsiteX7" fmla="*/ 2062838 w 3572898"/>
                    <a:gd name="connsiteY7" fmla="*/ 1097507 h 1495142"/>
                    <a:gd name="connsiteX8" fmla="*/ 2048097 w 3572898"/>
                    <a:gd name="connsiteY8" fmla="*/ 1151556 h 1495142"/>
                    <a:gd name="connsiteX9" fmla="*/ 1616401 w 3572898"/>
                    <a:gd name="connsiteY9" fmla="*/ 1164192 h 1495142"/>
                    <a:gd name="connsiteX10" fmla="*/ 1546207 w 3572898"/>
                    <a:gd name="connsiteY10" fmla="*/ 1070833 h 1495142"/>
                    <a:gd name="connsiteX11" fmla="*/ 1554630 w 3572898"/>
                    <a:gd name="connsiteY11" fmla="*/ 750746 h 1495142"/>
                    <a:gd name="connsiteX12" fmla="*/ 1516023 w 3572898"/>
                    <a:gd name="connsiteY12" fmla="*/ 707225 h 1495142"/>
                    <a:gd name="connsiteX13" fmla="*/ 840752 w 3572898"/>
                    <a:gd name="connsiteY13" fmla="*/ 569644 h 1495142"/>
                    <a:gd name="connsiteX14" fmla="*/ 782491 w 3572898"/>
                    <a:gd name="connsiteY14" fmla="*/ 609655 h 1495142"/>
                    <a:gd name="connsiteX15" fmla="*/ 694046 w 3572898"/>
                    <a:gd name="connsiteY15" fmla="*/ 896049 h 1495142"/>
                    <a:gd name="connsiteX16" fmla="*/ 425903 w 3572898"/>
                    <a:gd name="connsiteY16" fmla="*/ 785843 h 1495142"/>
                    <a:gd name="connsiteX17" fmla="*/ 478549 w 3572898"/>
                    <a:gd name="connsiteY17" fmla="*/ 488921 h 1495142"/>
                    <a:gd name="connsiteX18" fmla="*/ 442048 w 3572898"/>
                    <a:gd name="connsiteY18" fmla="*/ 412409 h 1495142"/>
                    <a:gd name="connsiteX19" fmla="*/ 83354 w 3572898"/>
                    <a:gd name="connsiteY19" fmla="*/ 53013 h 1495142"/>
                    <a:gd name="connsiteX20" fmla="*/ 39833 w 3572898"/>
                    <a:gd name="connsiteY20" fmla="*/ 5281 h 1495142"/>
                    <a:gd name="connsiteX21" fmla="*/ 5438 w 3572898"/>
                    <a:gd name="connsiteY21" fmla="*/ 40378 h 1495142"/>
                    <a:gd name="connsiteX22" fmla="*/ 8948 w 3572898"/>
                    <a:gd name="connsiteY22" fmla="*/ 199719 h 1495142"/>
                    <a:gd name="connsiteX23" fmla="*/ 366940 w 3572898"/>
                    <a:gd name="connsiteY23" fmla="*/ 1015379 h 1495142"/>
                    <a:gd name="connsiteX24" fmla="*/ 755115 w 3572898"/>
                    <a:gd name="connsiteY24" fmla="*/ 1296157 h 1495142"/>
                    <a:gd name="connsiteX25" fmla="*/ 858301 w 3572898"/>
                    <a:gd name="connsiteY25" fmla="*/ 1289840 h 1495142"/>
                    <a:gd name="connsiteX26" fmla="*/ 971314 w 3572898"/>
                    <a:gd name="connsiteY26" fmla="*/ 961329 h 1495142"/>
                    <a:gd name="connsiteX27" fmla="*/ 1016940 w 3572898"/>
                    <a:gd name="connsiteY27" fmla="*/ 946589 h 1495142"/>
                    <a:gd name="connsiteX28" fmla="*/ 1299122 w 3572898"/>
                    <a:gd name="connsiteY28" fmla="*/ 1013975 h 1495142"/>
                    <a:gd name="connsiteX29" fmla="*/ 1344047 w 3572898"/>
                    <a:gd name="connsiteY29" fmla="*/ 1062410 h 1495142"/>
                    <a:gd name="connsiteX30" fmla="*/ 1326498 w 3572898"/>
                    <a:gd name="connsiteY30" fmla="*/ 1371265 h 1495142"/>
                    <a:gd name="connsiteX31" fmla="*/ 1384058 w 3572898"/>
                    <a:gd name="connsiteY31" fmla="*/ 1444970 h 1495142"/>
                    <a:gd name="connsiteX32" fmla="*/ 2248853 w 3572898"/>
                    <a:gd name="connsiteY32" fmla="*/ 1429527 h 1495142"/>
                    <a:gd name="connsiteX33" fmla="*/ 2290268 w 3572898"/>
                    <a:gd name="connsiteY33" fmla="*/ 1390218 h 1495142"/>
                    <a:gd name="connsiteX34" fmla="*/ 2283951 w 3572898"/>
                    <a:gd name="connsiteY34" fmla="*/ 1004850 h 1495142"/>
                    <a:gd name="connsiteX35" fmla="*/ 2316942 w 3572898"/>
                    <a:gd name="connsiteY35" fmla="*/ 964839 h 1495142"/>
                    <a:gd name="connsiteX36" fmla="*/ 2654577 w 3572898"/>
                    <a:gd name="connsiteY36" fmla="*/ 931146 h 1495142"/>
                    <a:gd name="connsiteX37" fmla="*/ 2691079 w 3572898"/>
                    <a:gd name="connsiteY37" fmla="*/ 962733 h 1495142"/>
                    <a:gd name="connsiteX38" fmla="*/ 2710031 w 3572898"/>
                    <a:gd name="connsiteY38" fmla="*/ 1025908 h 1495142"/>
                    <a:gd name="connsiteX39" fmla="*/ 2764783 w 3572898"/>
                    <a:gd name="connsiteY39" fmla="*/ 1290542 h 1495142"/>
                    <a:gd name="connsiteX40" fmla="*/ 2812515 w 3572898"/>
                    <a:gd name="connsiteY40" fmla="*/ 1320023 h 1495142"/>
                    <a:gd name="connsiteX41" fmla="*/ 3312300 w 3572898"/>
                    <a:gd name="connsiteY41" fmla="*/ 936060 h 1495142"/>
                    <a:gd name="connsiteX42" fmla="*/ 3519373 w 3572898"/>
                    <a:gd name="connsiteY42" fmla="*/ 564731 h 1495142"/>
                    <a:gd name="connsiteX43" fmla="*/ 3571318 w 3572898"/>
                    <a:gd name="connsiteY43" fmla="*/ 122505 h 149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72898" h="1495142">
                      <a:moveTo>
                        <a:pt x="3571318" y="122505"/>
                      </a:moveTo>
                      <a:cubicBezTo>
                        <a:pt x="3568510" y="90216"/>
                        <a:pt x="3563596" y="57926"/>
                        <a:pt x="3550259" y="27743"/>
                      </a:cubicBezTo>
                      <a:cubicBezTo>
                        <a:pt x="3537624" y="-2441"/>
                        <a:pt x="3510248" y="-12268"/>
                        <a:pt x="3501825" y="20022"/>
                      </a:cubicBezTo>
                      <a:cubicBezTo>
                        <a:pt x="3492700" y="57926"/>
                        <a:pt x="3421803" y="176555"/>
                        <a:pt x="3398639" y="202527"/>
                      </a:cubicBezTo>
                      <a:cubicBezTo>
                        <a:pt x="3235086" y="393456"/>
                        <a:pt x="2980982" y="548586"/>
                        <a:pt x="2780927" y="620184"/>
                      </a:cubicBezTo>
                      <a:cubicBezTo>
                        <a:pt x="2521910" y="692485"/>
                        <a:pt x="2370290" y="718457"/>
                        <a:pt x="2072665" y="729688"/>
                      </a:cubicBezTo>
                      <a:cubicBezTo>
                        <a:pt x="2044588" y="730389"/>
                        <a:pt x="2035462" y="735303"/>
                        <a:pt x="2034058" y="762679"/>
                      </a:cubicBezTo>
                      <a:cubicBezTo>
                        <a:pt x="2033356" y="771804"/>
                        <a:pt x="2062838" y="994321"/>
                        <a:pt x="2062838" y="1097507"/>
                      </a:cubicBezTo>
                      <a:cubicBezTo>
                        <a:pt x="2062838" y="1116459"/>
                        <a:pt x="2063540" y="1136114"/>
                        <a:pt x="2048097" y="1151556"/>
                      </a:cubicBezTo>
                      <a:cubicBezTo>
                        <a:pt x="1998961" y="1165595"/>
                        <a:pt x="1664835" y="1180336"/>
                        <a:pt x="1616401" y="1164192"/>
                      </a:cubicBezTo>
                      <a:cubicBezTo>
                        <a:pt x="1566563" y="1148047"/>
                        <a:pt x="1547611" y="1124181"/>
                        <a:pt x="1546207" y="1070833"/>
                      </a:cubicBezTo>
                      <a:cubicBezTo>
                        <a:pt x="1545505" y="1039245"/>
                        <a:pt x="1547611" y="825854"/>
                        <a:pt x="1554630" y="750746"/>
                      </a:cubicBezTo>
                      <a:cubicBezTo>
                        <a:pt x="1557438" y="719159"/>
                        <a:pt x="1547611" y="710033"/>
                        <a:pt x="1516023" y="707225"/>
                      </a:cubicBezTo>
                      <a:cubicBezTo>
                        <a:pt x="1367211" y="692485"/>
                        <a:pt x="944640" y="610357"/>
                        <a:pt x="840752" y="569644"/>
                      </a:cubicBezTo>
                      <a:cubicBezTo>
                        <a:pt x="812675" y="558413"/>
                        <a:pt x="790914" y="575260"/>
                        <a:pt x="782491" y="609655"/>
                      </a:cubicBezTo>
                      <a:cubicBezTo>
                        <a:pt x="781087" y="611761"/>
                        <a:pt x="707383" y="853230"/>
                        <a:pt x="694046" y="896049"/>
                      </a:cubicBezTo>
                      <a:cubicBezTo>
                        <a:pt x="650525" y="889029"/>
                        <a:pt x="456086" y="806902"/>
                        <a:pt x="425903" y="785843"/>
                      </a:cubicBezTo>
                      <a:cubicBezTo>
                        <a:pt x="427307" y="747236"/>
                        <a:pt x="475741" y="552798"/>
                        <a:pt x="478549" y="488921"/>
                      </a:cubicBezTo>
                      <a:cubicBezTo>
                        <a:pt x="479953" y="455929"/>
                        <a:pt x="470827" y="432063"/>
                        <a:pt x="442048" y="412409"/>
                      </a:cubicBezTo>
                      <a:cubicBezTo>
                        <a:pt x="251820" y="286059"/>
                        <a:pt x="197771" y="247452"/>
                        <a:pt x="83354" y="53013"/>
                      </a:cubicBezTo>
                      <a:cubicBezTo>
                        <a:pt x="75632" y="40378"/>
                        <a:pt x="58084" y="3877"/>
                        <a:pt x="39833" y="5281"/>
                      </a:cubicBezTo>
                      <a:cubicBezTo>
                        <a:pt x="20179" y="5983"/>
                        <a:pt x="8246" y="23531"/>
                        <a:pt x="5438" y="40378"/>
                      </a:cubicBezTo>
                      <a:cubicBezTo>
                        <a:pt x="-4389" y="101447"/>
                        <a:pt x="524" y="146372"/>
                        <a:pt x="8948" y="199719"/>
                      </a:cubicBezTo>
                      <a:cubicBezTo>
                        <a:pt x="37727" y="329579"/>
                        <a:pt x="88267" y="695994"/>
                        <a:pt x="366940" y="1015379"/>
                      </a:cubicBezTo>
                      <a:cubicBezTo>
                        <a:pt x="423095" y="1079256"/>
                        <a:pt x="694748" y="1275801"/>
                        <a:pt x="755115" y="1296157"/>
                      </a:cubicBezTo>
                      <a:cubicBezTo>
                        <a:pt x="806357" y="1313706"/>
                        <a:pt x="847772" y="1333360"/>
                        <a:pt x="858301" y="1289840"/>
                      </a:cubicBezTo>
                      <a:cubicBezTo>
                        <a:pt x="884975" y="1182442"/>
                        <a:pt x="955169" y="981686"/>
                        <a:pt x="971314" y="961329"/>
                      </a:cubicBezTo>
                      <a:cubicBezTo>
                        <a:pt x="979737" y="950099"/>
                        <a:pt x="1003603" y="943781"/>
                        <a:pt x="1016940" y="946589"/>
                      </a:cubicBezTo>
                      <a:cubicBezTo>
                        <a:pt x="1080817" y="959925"/>
                        <a:pt x="1259813" y="1000638"/>
                        <a:pt x="1299122" y="1013975"/>
                      </a:cubicBezTo>
                      <a:cubicBezTo>
                        <a:pt x="1338431" y="1023803"/>
                        <a:pt x="1347556" y="1027312"/>
                        <a:pt x="1344047" y="1062410"/>
                      </a:cubicBezTo>
                      <a:cubicBezTo>
                        <a:pt x="1338431" y="1126286"/>
                        <a:pt x="1326498" y="1371265"/>
                        <a:pt x="1326498" y="1371265"/>
                      </a:cubicBezTo>
                      <a:cubicBezTo>
                        <a:pt x="1325094" y="1403555"/>
                        <a:pt x="1358086" y="1437950"/>
                        <a:pt x="1384058" y="1444970"/>
                      </a:cubicBezTo>
                      <a:cubicBezTo>
                        <a:pt x="1697827" y="1529203"/>
                        <a:pt x="1925959" y="1511654"/>
                        <a:pt x="2248853" y="1429527"/>
                      </a:cubicBezTo>
                      <a:cubicBezTo>
                        <a:pt x="2277633" y="1422507"/>
                        <a:pt x="2287460" y="1418998"/>
                        <a:pt x="2290268" y="1390218"/>
                      </a:cubicBezTo>
                      <a:cubicBezTo>
                        <a:pt x="2292374" y="1369159"/>
                        <a:pt x="2283951" y="1112248"/>
                        <a:pt x="2283951" y="1004850"/>
                      </a:cubicBezTo>
                      <a:cubicBezTo>
                        <a:pt x="2283951" y="980282"/>
                        <a:pt x="2291672" y="967647"/>
                        <a:pt x="2316942" y="964839"/>
                      </a:cubicBezTo>
                      <a:cubicBezTo>
                        <a:pt x="2366780" y="958522"/>
                        <a:pt x="2600528" y="912895"/>
                        <a:pt x="2654577" y="931146"/>
                      </a:cubicBezTo>
                      <a:cubicBezTo>
                        <a:pt x="2676338" y="938867"/>
                        <a:pt x="2682655" y="940271"/>
                        <a:pt x="2691079" y="962733"/>
                      </a:cubicBezTo>
                      <a:cubicBezTo>
                        <a:pt x="2691079" y="962733"/>
                        <a:pt x="2710031" y="1025908"/>
                        <a:pt x="2710031" y="1025908"/>
                      </a:cubicBezTo>
                      <a:cubicBezTo>
                        <a:pt x="2731090" y="1114353"/>
                        <a:pt x="2745128" y="1201395"/>
                        <a:pt x="2764783" y="1290542"/>
                      </a:cubicBezTo>
                      <a:cubicBezTo>
                        <a:pt x="2771101" y="1317917"/>
                        <a:pt x="2785841" y="1327043"/>
                        <a:pt x="2812515" y="1320023"/>
                      </a:cubicBezTo>
                      <a:cubicBezTo>
                        <a:pt x="2864459" y="1306686"/>
                        <a:pt x="3122775" y="1181038"/>
                        <a:pt x="3312300" y="936060"/>
                      </a:cubicBezTo>
                      <a:cubicBezTo>
                        <a:pt x="3400745" y="822344"/>
                        <a:pt x="3477257" y="703716"/>
                        <a:pt x="3519373" y="564731"/>
                      </a:cubicBezTo>
                      <a:cubicBezTo>
                        <a:pt x="3576231" y="392754"/>
                        <a:pt x="3584654" y="273424"/>
                        <a:pt x="3571318" y="122505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E4411C5E-159B-4AC4-9F2A-53DFB96662C1}"/>
                    </a:ext>
                  </a:extLst>
                </p:cNvPr>
                <p:cNvSpPr/>
                <p:nvPr/>
              </p:nvSpPr>
              <p:spPr>
                <a:xfrm>
                  <a:off x="5926669" y="4263534"/>
                  <a:ext cx="1102053" cy="807236"/>
                </a:xfrm>
                <a:custGeom>
                  <a:avLst/>
                  <a:gdLst>
                    <a:gd name="connsiteX0" fmla="*/ 42981 w 1102053"/>
                    <a:gd name="connsiteY0" fmla="*/ 551807 h 807236"/>
                    <a:gd name="connsiteX1" fmla="*/ 142658 w 1102053"/>
                    <a:gd name="connsiteY1" fmla="*/ 558124 h 807236"/>
                    <a:gd name="connsiteX2" fmla="*/ 430455 w 1102053"/>
                    <a:gd name="connsiteY2" fmla="*/ 466872 h 807236"/>
                    <a:gd name="connsiteX3" fmla="*/ 582075 w 1102053"/>
                    <a:gd name="connsiteY3" fmla="*/ 506180 h 807236"/>
                    <a:gd name="connsiteX4" fmla="*/ 1033425 w 1102053"/>
                    <a:gd name="connsiteY4" fmla="*/ 812228 h 807236"/>
                    <a:gd name="connsiteX5" fmla="*/ 1095197 w 1102053"/>
                    <a:gd name="connsiteY5" fmla="*/ 727995 h 807236"/>
                    <a:gd name="connsiteX6" fmla="*/ 620682 w 1102053"/>
                    <a:gd name="connsiteY6" fmla="*/ 39387 h 807236"/>
                    <a:gd name="connsiteX7" fmla="*/ 384126 w 1102053"/>
                    <a:gd name="connsiteY7" fmla="*/ 47108 h 807236"/>
                    <a:gd name="connsiteX8" fmla="*/ 31750 w 1102053"/>
                    <a:gd name="connsiteY8" fmla="*/ 384042 h 807236"/>
                    <a:gd name="connsiteX9" fmla="*/ 1566 w 1102053"/>
                    <a:gd name="connsiteY9" fmla="*/ 492141 h 807236"/>
                    <a:gd name="connsiteX10" fmla="*/ 42981 w 1102053"/>
                    <a:gd name="connsiteY10" fmla="*/ 551807 h 80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2053" h="807236">
                      <a:moveTo>
                        <a:pt x="42981" y="551807"/>
                      </a:moveTo>
                      <a:cubicBezTo>
                        <a:pt x="75271" y="567250"/>
                        <a:pt x="108964" y="565144"/>
                        <a:pt x="142658" y="558124"/>
                      </a:cubicBezTo>
                      <a:cubicBezTo>
                        <a:pt x="181966" y="549701"/>
                        <a:pt x="370790" y="478804"/>
                        <a:pt x="430455" y="466872"/>
                      </a:cubicBezTo>
                      <a:cubicBezTo>
                        <a:pt x="487312" y="455640"/>
                        <a:pt x="539256" y="461256"/>
                        <a:pt x="582075" y="506180"/>
                      </a:cubicBezTo>
                      <a:cubicBezTo>
                        <a:pt x="601729" y="526537"/>
                        <a:pt x="907075" y="812228"/>
                        <a:pt x="1033425" y="812228"/>
                      </a:cubicBezTo>
                      <a:cubicBezTo>
                        <a:pt x="1091687" y="810122"/>
                        <a:pt x="1114851" y="782747"/>
                        <a:pt x="1095197" y="727995"/>
                      </a:cubicBezTo>
                      <a:cubicBezTo>
                        <a:pt x="1053080" y="606558"/>
                        <a:pt x="840390" y="181882"/>
                        <a:pt x="620682" y="39387"/>
                      </a:cubicBezTo>
                      <a:cubicBezTo>
                        <a:pt x="551189" y="-5538"/>
                        <a:pt x="496437" y="-23086"/>
                        <a:pt x="384126" y="47108"/>
                      </a:cubicBezTo>
                      <a:cubicBezTo>
                        <a:pt x="308316" y="109582"/>
                        <a:pt x="145465" y="198729"/>
                        <a:pt x="31750" y="384042"/>
                      </a:cubicBezTo>
                      <a:cubicBezTo>
                        <a:pt x="8586" y="421245"/>
                        <a:pt x="-4751" y="449323"/>
                        <a:pt x="1566" y="492141"/>
                      </a:cubicBezTo>
                      <a:cubicBezTo>
                        <a:pt x="6480" y="516008"/>
                        <a:pt x="21221" y="537066"/>
                        <a:pt x="42981" y="55180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B61F9DF5-4707-4F34-A45D-2D512BAD4DC8}"/>
                  </a:ext>
                </a:extLst>
              </p:cNvPr>
              <p:cNvSpPr/>
              <p:nvPr/>
            </p:nvSpPr>
            <p:spPr>
              <a:xfrm>
                <a:off x="5950628" y="4298453"/>
                <a:ext cx="1052917" cy="751081"/>
              </a:xfrm>
              <a:custGeom>
                <a:avLst/>
                <a:gdLst>
                  <a:gd name="connsiteX0" fmla="*/ 47801 w 1052917"/>
                  <a:gd name="connsiteY0" fmla="*/ 503551 h 751080"/>
                  <a:gd name="connsiteX1" fmla="*/ 140458 w 1052917"/>
                  <a:gd name="connsiteY1" fmla="*/ 486704 h 751080"/>
                  <a:gd name="connsiteX2" fmla="*/ 401581 w 1052917"/>
                  <a:gd name="connsiteY2" fmla="*/ 402471 h 751080"/>
                  <a:gd name="connsiteX3" fmla="*/ 578472 w 1052917"/>
                  <a:gd name="connsiteY3" fmla="*/ 450203 h 751080"/>
                  <a:gd name="connsiteX4" fmla="*/ 988407 w 1052917"/>
                  <a:gd name="connsiteY4" fmla="*/ 752741 h 751080"/>
                  <a:gd name="connsiteX5" fmla="*/ 1048072 w 1052917"/>
                  <a:gd name="connsiteY5" fmla="*/ 696586 h 751080"/>
                  <a:gd name="connsiteX6" fmla="*/ 594616 w 1052917"/>
                  <a:gd name="connsiteY6" fmla="*/ 38161 h 751080"/>
                  <a:gd name="connsiteX7" fmla="*/ 368590 w 1052917"/>
                  <a:gd name="connsiteY7" fmla="*/ 45181 h 751080"/>
                  <a:gd name="connsiteX8" fmla="*/ 31656 w 1052917"/>
                  <a:gd name="connsiteY8" fmla="*/ 367374 h 751080"/>
                  <a:gd name="connsiteX9" fmla="*/ 1473 w 1052917"/>
                  <a:gd name="connsiteY9" fmla="*/ 455819 h 751080"/>
                  <a:gd name="connsiteX10" fmla="*/ 47801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47801" y="503551"/>
                    </a:moveTo>
                    <a:cubicBezTo>
                      <a:pt x="67456" y="506359"/>
                      <a:pt x="106765" y="502849"/>
                      <a:pt x="140458" y="486704"/>
                    </a:cubicBezTo>
                    <a:cubicBezTo>
                      <a:pt x="174853" y="469858"/>
                      <a:pt x="344724" y="414404"/>
                      <a:pt x="401581" y="402471"/>
                    </a:cubicBezTo>
                    <a:cubicBezTo>
                      <a:pt x="455631" y="391240"/>
                      <a:pt x="537759" y="407385"/>
                      <a:pt x="578472" y="450203"/>
                    </a:cubicBezTo>
                    <a:cubicBezTo>
                      <a:pt x="597424" y="469858"/>
                      <a:pt x="831172" y="693076"/>
                      <a:pt x="988407" y="752741"/>
                    </a:cubicBezTo>
                    <a:cubicBezTo>
                      <a:pt x="1030524" y="759761"/>
                      <a:pt x="1066323" y="749231"/>
                      <a:pt x="1048072" y="696586"/>
                    </a:cubicBezTo>
                    <a:cubicBezTo>
                      <a:pt x="1007360" y="580063"/>
                      <a:pt x="804498" y="174339"/>
                      <a:pt x="594616" y="38161"/>
                    </a:cubicBezTo>
                    <a:cubicBezTo>
                      <a:pt x="527931" y="-5359"/>
                      <a:pt x="475987" y="-22206"/>
                      <a:pt x="368590" y="45181"/>
                    </a:cubicBezTo>
                    <a:cubicBezTo>
                      <a:pt x="296290" y="104846"/>
                      <a:pt x="140458" y="190484"/>
                      <a:pt x="31656" y="367374"/>
                    </a:cubicBezTo>
                    <a:cubicBezTo>
                      <a:pt x="9896" y="403173"/>
                      <a:pt x="-4845" y="415106"/>
                      <a:pt x="1473" y="455819"/>
                    </a:cubicBezTo>
                    <a:cubicBezTo>
                      <a:pt x="4983" y="479685"/>
                      <a:pt x="24637" y="497935"/>
                      <a:pt x="47801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DF5FE63-7CCB-42BC-A00F-395B8C577E6B}"/>
                  </a:ext>
                </a:extLst>
              </p:cNvPr>
              <p:cNvSpPr/>
              <p:nvPr/>
            </p:nvSpPr>
            <p:spPr>
              <a:xfrm>
                <a:off x="3975058" y="4942486"/>
                <a:ext cx="3530782" cy="1417928"/>
              </a:xfrm>
              <a:custGeom>
                <a:avLst/>
                <a:gdLst>
                  <a:gd name="connsiteX0" fmla="*/ 3533255 w 3530782"/>
                  <a:gd name="connsiteY0" fmla="*/ 117834 h 1417928"/>
                  <a:gd name="connsiteX1" fmla="*/ 3519217 w 3530782"/>
                  <a:gd name="connsiteY1" fmla="*/ 26581 h 1417928"/>
                  <a:gd name="connsiteX2" fmla="*/ 3477802 w 3530782"/>
                  <a:gd name="connsiteY2" fmla="*/ 19561 h 1417928"/>
                  <a:gd name="connsiteX3" fmla="*/ 3375318 w 3530782"/>
                  <a:gd name="connsiteY3" fmla="*/ 195749 h 1417928"/>
                  <a:gd name="connsiteX4" fmla="*/ 2757606 w 3530782"/>
                  <a:gd name="connsiteY4" fmla="*/ 598666 h 1417928"/>
                  <a:gd name="connsiteX5" fmla="*/ 2077422 w 3530782"/>
                  <a:gd name="connsiteY5" fmla="*/ 703958 h 1417928"/>
                  <a:gd name="connsiteX6" fmla="*/ 2038815 w 3530782"/>
                  <a:gd name="connsiteY6" fmla="*/ 735545 h 1417928"/>
                  <a:gd name="connsiteX7" fmla="*/ 2067595 w 3530782"/>
                  <a:gd name="connsiteY7" fmla="*/ 1059142 h 1417928"/>
                  <a:gd name="connsiteX8" fmla="*/ 2045834 w 3530782"/>
                  <a:gd name="connsiteY8" fmla="*/ 1111086 h 1417928"/>
                  <a:gd name="connsiteX9" fmla="*/ 1586060 w 3530782"/>
                  <a:gd name="connsiteY9" fmla="*/ 1130740 h 1417928"/>
                  <a:gd name="connsiteX10" fmla="*/ 1494808 w 3530782"/>
                  <a:gd name="connsiteY10" fmla="*/ 1033872 h 1417928"/>
                  <a:gd name="connsiteX11" fmla="*/ 1503231 w 3530782"/>
                  <a:gd name="connsiteY11" fmla="*/ 717997 h 1417928"/>
                  <a:gd name="connsiteX12" fmla="*/ 1464624 w 3530782"/>
                  <a:gd name="connsiteY12" fmla="*/ 675880 h 1417928"/>
                  <a:gd name="connsiteX13" fmla="*/ 831470 w 3530782"/>
                  <a:gd name="connsiteY13" fmla="*/ 543212 h 1417928"/>
                  <a:gd name="connsiteX14" fmla="*/ 773208 w 3530782"/>
                  <a:gd name="connsiteY14" fmla="*/ 581819 h 1417928"/>
                  <a:gd name="connsiteX15" fmla="*/ 684763 w 3530782"/>
                  <a:gd name="connsiteY15" fmla="*/ 865405 h 1417928"/>
                  <a:gd name="connsiteX16" fmla="*/ 374504 w 3530782"/>
                  <a:gd name="connsiteY16" fmla="*/ 745372 h 1417928"/>
                  <a:gd name="connsiteX17" fmla="*/ 427150 w 3530782"/>
                  <a:gd name="connsiteY17" fmla="*/ 458979 h 1417928"/>
                  <a:gd name="connsiteX18" fmla="*/ 411707 w 3530782"/>
                  <a:gd name="connsiteY18" fmla="*/ 378255 h 1417928"/>
                  <a:gd name="connsiteX19" fmla="*/ 67052 w 3530782"/>
                  <a:gd name="connsiteY19" fmla="*/ 52553 h 1417928"/>
                  <a:gd name="connsiteX20" fmla="*/ 16512 w 3530782"/>
                  <a:gd name="connsiteY20" fmla="*/ 6224 h 1417928"/>
                  <a:gd name="connsiteX21" fmla="*/ 27743 w 3530782"/>
                  <a:gd name="connsiteY21" fmla="*/ 193644 h 1417928"/>
                  <a:gd name="connsiteX22" fmla="*/ 378715 w 3530782"/>
                  <a:gd name="connsiteY22" fmla="*/ 959465 h 1417928"/>
                  <a:gd name="connsiteX23" fmla="*/ 731794 w 3530782"/>
                  <a:gd name="connsiteY23" fmla="*/ 1209358 h 1417928"/>
                  <a:gd name="connsiteX24" fmla="*/ 813921 w 3530782"/>
                  <a:gd name="connsiteY24" fmla="*/ 1203742 h 1417928"/>
                  <a:gd name="connsiteX25" fmla="*/ 933954 w 3530782"/>
                  <a:gd name="connsiteY25" fmla="*/ 879444 h 1417928"/>
                  <a:gd name="connsiteX26" fmla="*/ 979580 w 3530782"/>
                  <a:gd name="connsiteY26" fmla="*/ 865405 h 1417928"/>
                  <a:gd name="connsiteX27" fmla="*/ 1296859 w 3530782"/>
                  <a:gd name="connsiteY27" fmla="*/ 937003 h 1417928"/>
                  <a:gd name="connsiteX28" fmla="*/ 1341784 w 3530782"/>
                  <a:gd name="connsiteY28" fmla="*/ 983332 h 1417928"/>
                  <a:gd name="connsiteX29" fmla="*/ 1331255 w 3530782"/>
                  <a:gd name="connsiteY29" fmla="*/ 1295697 h 1417928"/>
                  <a:gd name="connsiteX30" fmla="*/ 1388814 w 3530782"/>
                  <a:gd name="connsiteY30" fmla="*/ 1366593 h 1417928"/>
                  <a:gd name="connsiteX31" fmla="*/ 2204474 w 3530782"/>
                  <a:gd name="connsiteY31" fmla="*/ 1351853 h 1417928"/>
                  <a:gd name="connsiteX32" fmla="*/ 2245889 w 3530782"/>
                  <a:gd name="connsiteY32" fmla="*/ 1313947 h 1417928"/>
                  <a:gd name="connsiteX33" fmla="*/ 2239571 w 3530782"/>
                  <a:gd name="connsiteY33" fmla="*/ 927878 h 1417928"/>
                  <a:gd name="connsiteX34" fmla="*/ 2272562 w 3530782"/>
                  <a:gd name="connsiteY34" fmla="*/ 889271 h 1417928"/>
                  <a:gd name="connsiteX35" fmla="*/ 2638276 w 3530782"/>
                  <a:gd name="connsiteY35" fmla="*/ 849962 h 1417928"/>
                  <a:gd name="connsiteX36" fmla="*/ 2688816 w 3530782"/>
                  <a:gd name="connsiteY36" fmla="*/ 880146 h 1417928"/>
                  <a:gd name="connsiteX37" fmla="*/ 2762520 w 3530782"/>
                  <a:gd name="connsiteY37" fmla="*/ 1203040 h 1417928"/>
                  <a:gd name="connsiteX38" fmla="*/ 2803233 w 3530782"/>
                  <a:gd name="connsiteY38" fmla="*/ 1224099 h 1417928"/>
                  <a:gd name="connsiteX39" fmla="*/ 3254583 w 3530782"/>
                  <a:gd name="connsiteY39" fmla="*/ 858385 h 1417928"/>
                  <a:gd name="connsiteX40" fmla="*/ 3453936 w 3530782"/>
                  <a:gd name="connsiteY40" fmla="*/ 543914 h 1417928"/>
                  <a:gd name="connsiteX41" fmla="*/ 3533255 w 3530782"/>
                  <a:gd name="connsiteY41" fmla="*/ 117834 h 141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530782" h="1417928">
                    <a:moveTo>
                      <a:pt x="3533255" y="117834"/>
                    </a:moveTo>
                    <a:cubicBezTo>
                      <a:pt x="3530448" y="86948"/>
                      <a:pt x="3532553" y="56062"/>
                      <a:pt x="3519217" y="26581"/>
                    </a:cubicBezTo>
                    <a:cubicBezTo>
                      <a:pt x="3506582" y="-2199"/>
                      <a:pt x="3486225" y="-12026"/>
                      <a:pt x="3477802" y="19561"/>
                    </a:cubicBezTo>
                    <a:cubicBezTo>
                      <a:pt x="3468676" y="55360"/>
                      <a:pt x="3398482" y="169777"/>
                      <a:pt x="3375318" y="195749"/>
                    </a:cubicBezTo>
                    <a:cubicBezTo>
                      <a:pt x="3211765" y="379659"/>
                      <a:pt x="2957661" y="529173"/>
                      <a:pt x="2757606" y="598666"/>
                    </a:cubicBezTo>
                    <a:cubicBezTo>
                      <a:pt x="2498589" y="668158"/>
                      <a:pt x="2375047" y="693428"/>
                      <a:pt x="2077422" y="703958"/>
                    </a:cubicBezTo>
                    <a:cubicBezTo>
                      <a:pt x="2049344" y="704659"/>
                      <a:pt x="2040219" y="709573"/>
                      <a:pt x="2038815" y="735545"/>
                    </a:cubicBezTo>
                    <a:cubicBezTo>
                      <a:pt x="2038113" y="744670"/>
                      <a:pt x="2067595" y="958763"/>
                      <a:pt x="2067595" y="1059142"/>
                    </a:cubicBezTo>
                    <a:cubicBezTo>
                      <a:pt x="2067595" y="1077392"/>
                      <a:pt x="2061277" y="1096345"/>
                      <a:pt x="2045834" y="1111086"/>
                    </a:cubicBezTo>
                    <a:cubicBezTo>
                      <a:pt x="1996698" y="1125124"/>
                      <a:pt x="1634495" y="1145481"/>
                      <a:pt x="1586060" y="1130740"/>
                    </a:cubicBezTo>
                    <a:cubicBezTo>
                      <a:pt x="1536223" y="1115297"/>
                      <a:pt x="1496212" y="1085114"/>
                      <a:pt x="1494808" y="1033872"/>
                    </a:cubicBezTo>
                    <a:cubicBezTo>
                      <a:pt x="1494106" y="1003688"/>
                      <a:pt x="1496212" y="790297"/>
                      <a:pt x="1503231" y="717997"/>
                    </a:cubicBezTo>
                    <a:cubicBezTo>
                      <a:pt x="1506039" y="687813"/>
                      <a:pt x="1496212" y="678687"/>
                      <a:pt x="1464624" y="675880"/>
                    </a:cubicBezTo>
                    <a:cubicBezTo>
                      <a:pt x="1315812" y="661841"/>
                      <a:pt x="935358" y="582521"/>
                      <a:pt x="831470" y="543212"/>
                    </a:cubicBezTo>
                    <a:cubicBezTo>
                      <a:pt x="803392" y="532683"/>
                      <a:pt x="781632" y="548828"/>
                      <a:pt x="773208" y="581819"/>
                    </a:cubicBezTo>
                    <a:cubicBezTo>
                      <a:pt x="771804" y="583925"/>
                      <a:pt x="698100" y="823990"/>
                      <a:pt x="684763" y="865405"/>
                    </a:cubicBezTo>
                    <a:cubicBezTo>
                      <a:pt x="641243" y="858385"/>
                      <a:pt x="404687" y="765729"/>
                      <a:pt x="374504" y="745372"/>
                    </a:cubicBezTo>
                    <a:cubicBezTo>
                      <a:pt x="375908" y="708169"/>
                      <a:pt x="424342" y="520750"/>
                      <a:pt x="427150" y="458979"/>
                    </a:cubicBezTo>
                    <a:cubicBezTo>
                      <a:pt x="428554" y="427391"/>
                      <a:pt x="440487" y="396505"/>
                      <a:pt x="411707" y="378255"/>
                    </a:cubicBezTo>
                    <a:cubicBezTo>
                      <a:pt x="221480" y="256117"/>
                      <a:pt x="181469" y="239972"/>
                      <a:pt x="67052" y="52553"/>
                    </a:cubicBezTo>
                    <a:cubicBezTo>
                      <a:pt x="59331" y="40620"/>
                      <a:pt x="34762" y="4820"/>
                      <a:pt x="16512" y="6224"/>
                    </a:cubicBezTo>
                    <a:cubicBezTo>
                      <a:pt x="-22797" y="9734"/>
                      <a:pt x="19320" y="142402"/>
                      <a:pt x="27743" y="193644"/>
                    </a:cubicBezTo>
                    <a:cubicBezTo>
                      <a:pt x="56523" y="318590"/>
                      <a:pt x="100043" y="651312"/>
                      <a:pt x="378715" y="959465"/>
                    </a:cubicBezTo>
                    <a:cubicBezTo>
                      <a:pt x="434871" y="1021236"/>
                      <a:pt x="671426" y="1189703"/>
                      <a:pt x="731794" y="1209358"/>
                    </a:cubicBezTo>
                    <a:cubicBezTo>
                      <a:pt x="783036" y="1226204"/>
                      <a:pt x="803392" y="1245157"/>
                      <a:pt x="813921" y="1203742"/>
                    </a:cubicBezTo>
                    <a:cubicBezTo>
                      <a:pt x="840595" y="1099854"/>
                      <a:pt x="917809" y="899800"/>
                      <a:pt x="933954" y="879444"/>
                    </a:cubicBezTo>
                    <a:cubicBezTo>
                      <a:pt x="942377" y="868915"/>
                      <a:pt x="966243" y="862597"/>
                      <a:pt x="979580" y="865405"/>
                    </a:cubicBezTo>
                    <a:cubicBezTo>
                      <a:pt x="1043457" y="878040"/>
                      <a:pt x="1257550" y="925070"/>
                      <a:pt x="1296859" y="937003"/>
                    </a:cubicBezTo>
                    <a:cubicBezTo>
                      <a:pt x="1336168" y="946129"/>
                      <a:pt x="1345293" y="949638"/>
                      <a:pt x="1341784" y="983332"/>
                    </a:cubicBezTo>
                    <a:cubicBezTo>
                      <a:pt x="1336168" y="1045103"/>
                      <a:pt x="1331255" y="1295697"/>
                      <a:pt x="1331255" y="1295697"/>
                    </a:cubicBezTo>
                    <a:cubicBezTo>
                      <a:pt x="1329851" y="1327284"/>
                      <a:pt x="1362842" y="1360276"/>
                      <a:pt x="1388814" y="1366593"/>
                    </a:cubicBezTo>
                    <a:cubicBezTo>
                      <a:pt x="1702583" y="1448019"/>
                      <a:pt x="1881579" y="1431172"/>
                      <a:pt x="2204474" y="1351853"/>
                    </a:cubicBezTo>
                    <a:cubicBezTo>
                      <a:pt x="2233254" y="1344833"/>
                      <a:pt x="2243081" y="1341323"/>
                      <a:pt x="2245889" y="1313947"/>
                    </a:cubicBezTo>
                    <a:cubicBezTo>
                      <a:pt x="2247994" y="1293591"/>
                      <a:pt x="2239571" y="1031765"/>
                      <a:pt x="2239571" y="927878"/>
                    </a:cubicBezTo>
                    <a:cubicBezTo>
                      <a:pt x="2239571" y="904012"/>
                      <a:pt x="2247293" y="892079"/>
                      <a:pt x="2272562" y="889271"/>
                    </a:cubicBezTo>
                    <a:cubicBezTo>
                      <a:pt x="2322401" y="882954"/>
                      <a:pt x="2584226" y="831711"/>
                      <a:pt x="2638276" y="849962"/>
                    </a:cubicBezTo>
                    <a:cubicBezTo>
                      <a:pt x="2660036" y="856981"/>
                      <a:pt x="2680393" y="859087"/>
                      <a:pt x="2688816" y="880146"/>
                    </a:cubicBezTo>
                    <a:cubicBezTo>
                      <a:pt x="2681797" y="851366"/>
                      <a:pt x="2742164" y="1113893"/>
                      <a:pt x="2762520" y="1203040"/>
                    </a:cubicBezTo>
                    <a:cubicBezTo>
                      <a:pt x="2768837" y="1229714"/>
                      <a:pt x="2776559" y="1231118"/>
                      <a:pt x="2803233" y="1224099"/>
                    </a:cubicBezTo>
                    <a:cubicBezTo>
                      <a:pt x="2855177" y="1211464"/>
                      <a:pt x="3052423" y="1092835"/>
                      <a:pt x="3254583" y="858385"/>
                    </a:cubicBezTo>
                    <a:cubicBezTo>
                      <a:pt x="3346538" y="751690"/>
                      <a:pt x="3411819" y="677986"/>
                      <a:pt x="3453936" y="543914"/>
                    </a:cubicBezTo>
                    <a:cubicBezTo>
                      <a:pt x="3510091" y="378255"/>
                      <a:pt x="3546592" y="263136"/>
                      <a:pt x="3533255" y="1178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FB27E734-DD5A-461F-9C66-E3CE54EF9FA2}"/>
                  </a:ext>
                </a:extLst>
              </p:cNvPr>
              <p:cNvSpPr/>
              <p:nvPr/>
            </p:nvSpPr>
            <p:spPr>
              <a:xfrm>
                <a:off x="4004907" y="5005568"/>
                <a:ext cx="7019" cy="77214"/>
              </a:xfrm>
              <a:custGeom>
                <a:avLst/>
                <a:gdLst>
                  <a:gd name="connsiteX0" fmla="*/ 702 w 7019"/>
                  <a:gd name="connsiteY0" fmla="*/ 30886 h 77213"/>
                  <a:gd name="connsiteX1" fmla="*/ 5616 w 7019"/>
                  <a:gd name="connsiteY1" fmla="*/ 80724 h 77213"/>
                  <a:gd name="connsiteX2" fmla="*/ 11933 w 7019"/>
                  <a:gd name="connsiteY2" fmla="*/ 0 h 77213"/>
                  <a:gd name="connsiteX3" fmla="*/ 702 w 7019"/>
                  <a:gd name="connsiteY3" fmla="*/ 30886 h 7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9" h="77213">
                    <a:moveTo>
                      <a:pt x="702" y="30886"/>
                    </a:moveTo>
                    <a:cubicBezTo>
                      <a:pt x="1404" y="47733"/>
                      <a:pt x="-3510" y="64579"/>
                      <a:pt x="5616" y="80724"/>
                    </a:cubicBezTo>
                    <a:cubicBezTo>
                      <a:pt x="16847" y="54752"/>
                      <a:pt x="11933" y="27376"/>
                      <a:pt x="11933" y="0"/>
                    </a:cubicBezTo>
                    <a:cubicBezTo>
                      <a:pt x="3510" y="8423"/>
                      <a:pt x="702" y="18953"/>
                      <a:pt x="702" y="30886"/>
                    </a:cubicBezTo>
                    <a:close/>
                  </a:path>
                </a:pathLst>
              </a:custGeom>
              <a:solidFill>
                <a:srgbClr val="80808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F744C6C2-2BFA-4C9F-B189-B34A7DE52493}"/>
                  </a:ext>
                </a:extLst>
              </p:cNvPr>
              <p:cNvSpPr/>
              <p:nvPr/>
            </p:nvSpPr>
            <p:spPr>
              <a:xfrm>
                <a:off x="4005547" y="5013261"/>
                <a:ext cx="3348277" cy="1256481"/>
              </a:xfrm>
              <a:custGeom>
                <a:avLst/>
                <a:gdLst>
                  <a:gd name="connsiteX0" fmla="*/ 18312 w 3348276"/>
                  <a:gd name="connsiteY0" fmla="*/ 28 h 1256481"/>
                  <a:gd name="connsiteX1" fmla="*/ 61131 w 3348276"/>
                  <a:gd name="connsiteY1" fmla="*/ 84261 h 1256481"/>
                  <a:gd name="connsiteX2" fmla="*/ 318745 w 3348276"/>
                  <a:gd name="connsiteY2" fmla="*/ 299758 h 1256481"/>
                  <a:gd name="connsiteX3" fmla="*/ 374198 w 3348276"/>
                  <a:gd name="connsiteY3" fmla="*/ 402944 h 1256481"/>
                  <a:gd name="connsiteX4" fmla="*/ 328572 w 3348276"/>
                  <a:gd name="connsiteY4" fmla="*/ 668279 h 1256481"/>
                  <a:gd name="connsiteX5" fmla="*/ 348226 w 3348276"/>
                  <a:gd name="connsiteY5" fmla="*/ 694953 h 1256481"/>
                  <a:gd name="connsiteX6" fmla="*/ 417017 w 3348276"/>
                  <a:gd name="connsiteY6" fmla="*/ 725839 h 1256481"/>
                  <a:gd name="connsiteX7" fmla="*/ 593205 w 3348276"/>
                  <a:gd name="connsiteY7" fmla="*/ 803755 h 1256481"/>
                  <a:gd name="connsiteX8" fmla="*/ 658486 w 3348276"/>
                  <a:gd name="connsiteY8" fmla="*/ 812178 h 1256481"/>
                  <a:gd name="connsiteX9" fmla="*/ 775711 w 3348276"/>
                  <a:gd name="connsiteY9" fmla="*/ 798139 h 1256481"/>
                  <a:gd name="connsiteX10" fmla="*/ 832568 w 3348276"/>
                  <a:gd name="connsiteY10" fmla="*/ 746897 h 1256481"/>
                  <a:gd name="connsiteX11" fmla="*/ 864156 w 3348276"/>
                  <a:gd name="connsiteY11" fmla="*/ 544035 h 1256481"/>
                  <a:gd name="connsiteX12" fmla="*/ 871175 w 3348276"/>
                  <a:gd name="connsiteY12" fmla="*/ 515957 h 1256481"/>
                  <a:gd name="connsiteX13" fmla="*/ 916100 w 3348276"/>
                  <a:gd name="connsiteY13" fmla="*/ 522275 h 1256481"/>
                  <a:gd name="connsiteX14" fmla="*/ 1424308 w 3348276"/>
                  <a:gd name="connsiteY14" fmla="*/ 617037 h 1256481"/>
                  <a:gd name="connsiteX15" fmla="*/ 1455895 w 3348276"/>
                  <a:gd name="connsiteY15" fmla="*/ 665471 h 1256481"/>
                  <a:gd name="connsiteX16" fmla="*/ 1452386 w 3348276"/>
                  <a:gd name="connsiteY16" fmla="*/ 902027 h 1256481"/>
                  <a:gd name="connsiteX17" fmla="*/ 1461511 w 3348276"/>
                  <a:gd name="connsiteY17" fmla="*/ 1016444 h 1256481"/>
                  <a:gd name="connsiteX18" fmla="*/ 1513455 w 3348276"/>
                  <a:gd name="connsiteY18" fmla="*/ 1068388 h 1256481"/>
                  <a:gd name="connsiteX19" fmla="*/ 1783703 w 3348276"/>
                  <a:gd name="connsiteY19" fmla="*/ 1081023 h 1256481"/>
                  <a:gd name="connsiteX20" fmla="*/ 2018855 w 3348276"/>
                  <a:gd name="connsiteY20" fmla="*/ 1057859 h 1256481"/>
                  <a:gd name="connsiteX21" fmla="*/ 2119233 w 3348276"/>
                  <a:gd name="connsiteY21" fmla="*/ 977837 h 1256481"/>
                  <a:gd name="connsiteX22" fmla="*/ 2164158 w 3348276"/>
                  <a:gd name="connsiteY22" fmla="*/ 876757 h 1256481"/>
                  <a:gd name="connsiteX23" fmla="*/ 2157840 w 3348276"/>
                  <a:gd name="connsiteY23" fmla="*/ 666173 h 1256481"/>
                  <a:gd name="connsiteX24" fmla="*/ 2298229 w 3348276"/>
                  <a:gd name="connsiteY24" fmla="*/ 640903 h 1256481"/>
                  <a:gd name="connsiteX25" fmla="*/ 3091427 w 3348276"/>
                  <a:gd name="connsiteY25" fmla="*/ 380482 h 1256481"/>
                  <a:gd name="connsiteX26" fmla="*/ 3327982 w 3348276"/>
                  <a:gd name="connsiteY26" fmla="*/ 152350 h 1256481"/>
                  <a:gd name="connsiteX27" fmla="*/ 3350444 w 3348276"/>
                  <a:gd name="connsiteY27" fmla="*/ 179024 h 1256481"/>
                  <a:gd name="connsiteX28" fmla="*/ 3168640 w 3348276"/>
                  <a:gd name="connsiteY28" fmla="*/ 575623 h 1256481"/>
                  <a:gd name="connsiteX29" fmla="*/ 2818370 w 3348276"/>
                  <a:gd name="connsiteY29" fmla="*/ 931509 h 1256481"/>
                  <a:gd name="connsiteX30" fmla="*/ 2753089 w 3348276"/>
                  <a:gd name="connsiteY30" fmla="*/ 907642 h 1256481"/>
                  <a:gd name="connsiteX31" fmla="*/ 2710973 w 3348276"/>
                  <a:gd name="connsiteY31" fmla="*/ 727243 h 1256481"/>
                  <a:gd name="connsiteX32" fmla="*/ 2657625 w 3348276"/>
                  <a:gd name="connsiteY32" fmla="*/ 692145 h 1256481"/>
                  <a:gd name="connsiteX33" fmla="*/ 2540400 w 3348276"/>
                  <a:gd name="connsiteY33" fmla="*/ 708290 h 1256481"/>
                  <a:gd name="connsiteX34" fmla="*/ 2421069 w 3348276"/>
                  <a:gd name="connsiteY34" fmla="*/ 726541 h 1256481"/>
                  <a:gd name="connsiteX35" fmla="*/ 2268748 w 3348276"/>
                  <a:gd name="connsiteY35" fmla="*/ 769359 h 1256481"/>
                  <a:gd name="connsiteX36" fmla="*/ 2197149 w 3348276"/>
                  <a:gd name="connsiteY36" fmla="*/ 831130 h 1256481"/>
                  <a:gd name="connsiteX37" fmla="*/ 2185216 w 3348276"/>
                  <a:gd name="connsiteY37" fmla="*/ 869035 h 1256481"/>
                  <a:gd name="connsiteX38" fmla="*/ 2190130 w 3348276"/>
                  <a:gd name="connsiteY38" fmla="*/ 1170872 h 1256481"/>
                  <a:gd name="connsiteX39" fmla="*/ 2156436 w 3348276"/>
                  <a:gd name="connsiteY39" fmla="*/ 1198248 h 1256481"/>
                  <a:gd name="connsiteX40" fmla="*/ 1762645 w 3348276"/>
                  <a:gd name="connsiteY40" fmla="*/ 1257913 h 1256481"/>
                  <a:gd name="connsiteX41" fmla="*/ 1458703 w 3348276"/>
                  <a:gd name="connsiteY41" fmla="*/ 1228431 h 1256481"/>
                  <a:gd name="connsiteX42" fmla="*/ 1390614 w 3348276"/>
                  <a:gd name="connsiteY42" fmla="*/ 1137178 h 1256481"/>
                  <a:gd name="connsiteX43" fmla="*/ 1396932 w 3348276"/>
                  <a:gd name="connsiteY43" fmla="*/ 903431 h 1256481"/>
                  <a:gd name="connsiteX44" fmla="*/ 1335863 w 3348276"/>
                  <a:gd name="connsiteY44" fmla="*/ 824813 h 1256481"/>
                  <a:gd name="connsiteX45" fmla="*/ 1043854 w 3348276"/>
                  <a:gd name="connsiteY45" fmla="*/ 767955 h 1256481"/>
                  <a:gd name="connsiteX46" fmla="*/ 918908 w 3348276"/>
                  <a:gd name="connsiteY46" fmla="*/ 781292 h 1256481"/>
                  <a:gd name="connsiteX47" fmla="*/ 862752 w 3348276"/>
                  <a:gd name="connsiteY47" fmla="*/ 841659 h 1256481"/>
                  <a:gd name="connsiteX48" fmla="*/ 784836 w 3348276"/>
                  <a:gd name="connsiteY48" fmla="*/ 1042416 h 1256481"/>
                  <a:gd name="connsiteX49" fmla="*/ 751845 w 3348276"/>
                  <a:gd name="connsiteY49" fmla="*/ 1048031 h 1256481"/>
                  <a:gd name="connsiteX50" fmla="*/ 461239 w 3348276"/>
                  <a:gd name="connsiteY50" fmla="*/ 923787 h 1256481"/>
                  <a:gd name="connsiteX51" fmla="*/ 268205 w 3348276"/>
                  <a:gd name="connsiteY51" fmla="*/ 753916 h 1256481"/>
                  <a:gd name="connsiteX52" fmla="*/ 34457 w 3348276"/>
                  <a:gd name="connsiteY52" fmla="*/ 195870 h 1256481"/>
                  <a:gd name="connsiteX53" fmla="*/ 62 w 3348276"/>
                  <a:gd name="connsiteY53" fmla="*/ 27404 h 1256481"/>
                  <a:gd name="connsiteX54" fmla="*/ 18312 w 3348276"/>
                  <a:gd name="connsiteY54" fmla="*/ 28 h 1256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348276" h="1256481">
                    <a:moveTo>
                      <a:pt x="18312" y="28"/>
                    </a:moveTo>
                    <a:cubicBezTo>
                      <a:pt x="23928" y="11961"/>
                      <a:pt x="55515" y="75838"/>
                      <a:pt x="61131" y="84261"/>
                    </a:cubicBezTo>
                    <a:cubicBezTo>
                      <a:pt x="125008" y="182534"/>
                      <a:pt x="219771" y="244305"/>
                      <a:pt x="318745" y="299758"/>
                    </a:cubicBezTo>
                    <a:cubicBezTo>
                      <a:pt x="379814" y="334153"/>
                      <a:pt x="381218" y="332749"/>
                      <a:pt x="374198" y="402944"/>
                    </a:cubicBezTo>
                    <a:cubicBezTo>
                      <a:pt x="367179" y="472437"/>
                      <a:pt x="329976" y="647923"/>
                      <a:pt x="328572" y="668279"/>
                    </a:cubicBezTo>
                    <a:cubicBezTo>
                      <a:pt x="327870" y="682318"/>
                      <a:pt x="336293" y="688636"/>
                      <a:pt x="348226" y="694953"/>
                    </a:cubicBezTo>
                    <a:cubicBezTo>
                      <a:pt x="370689" y="706184"/>
                      <a:pt x="393853" y="717416"/>
                      <a:pt x="417017" y="725839"/>
                    </a:cubicBezTo>
                    <a:cubicBezTo>
                      <a:pt x="478086" y="747599"/>
                      <a:pt x="534944" y="777081"/>
                      <a:pt x="593205" y="803755"/>
                    </a:cubicBezTo>
                    <a:cubicBezTo>
                      <a:pt x="614965" y="813582"/>
                      <a:pt x="635322" y="817091"/>
                      <a:pt x="658486" y="812178"/>
                    </a:cubicBezTo>
                    <a:cubicBezTo>
                      <a:pt x="697795" y="807966"/>
                      <a:pt x="736402" y="803052"/>
                      <a:pt x="775711" y="798139"/>
                    </a:cubicBezTo>
                    <a:cubicBezTo>
                      <a:pt x="814318" y="793225"/>
                      <a:pt x="824145" y="785504"/>
                      <a:pt x="832568" y="746897"/>
                    </a:cubicBezTo>
                    <a:cubicBezTo>
                      <a:pt x="846607" y="679510"/>
                      <a:pt x="857838" y="612124"/>
                      <a:pt x="864156" y="544035"/>
                    </a:cubicBezTo>
                    <a:cubicBezTo>
                      <a:pt x="864858" y="534208"/>
                      <a:pt x="861348" y="523679"/>
                      <a:pt x="871175" y="515957"/>
                    </a:cubicBezTo>
                    <a:cubicBezTo>
                      <a:pt x="887320" y="506832"/>
                      <a:pt x="901359" y="518765"/>
                      <a:pt x="916100" y="522275"/>
                    </a:cubicBezTo>
                    <a:cubicBezTo>
                      <a:pt x="1083865" y="562286"/>
                      <a:pt x="1251629" y="600892"/>
                      <a:pt x="1424308" y="617037"/>
                    </a:cubicBezTo>
                    <a:cubicBezTo>
                      <a:pt x="1449578" y="619143"/>
                      <a:pt x="1458703" y="632480"/>
                      <a:pt x="1455895" y="665471"/>
                    </a:cubicBezTo>
                    <a:cubicBezTo>
                      <a:pt x="1449578" y="744089"/>
                      <a:pt x="1451684" y="823409"/>
                      <a:pt x="1452386" y="902027"/>
                    </a:cubicBezTo>
                    <a:cubicBezTo>
                      <a:pt x="1452386" y="939932"/>
                      <a:pt x="1453088" y="978539"/>
                      <a:pt x="1461511" y="1016444"/>
                    </a:cubicBezTo>
                    <a:cubicBezTo>
                      <a:pt x="1468530" y="1047330"/>
                      <a:pt x="1481867" y="1061369"/>
                      <a:pt x="1513455" y="1068388"/>
                    </a:cubicBezTo>
                    <a:cubicBezTo>
                      <a:pt x="1602602" y="1087340"/>
                      <a:pt x="1693153" y="1081023"/>
                      <a:pt x="1783703" y="1081023"/>
                    </a:cubicBezTo>
                    <a:cubicBezTo>
                      <a:pt x="1849686" y="1081023"/>
                      <a:pt x="2007624" y="1065580"/>
                      <a:pt x="2018855" y="1057859"/>
                    </a:cubicBezTo>
                    <a:cubicBezTo>
                      <a:pt x="2031490" y="1056455"/>
                      <a:pt x="2094665" y="996789"/>
                      <a:pt x="2119233" y="977837"/>
                    </a:cubicBezTo>
                    <a:cubicBezTo>
                      <a:pt x="2152225" y="951865"/>
                      <a:pt x="2163456" y="916768"/>
                      <a:pt x="2164158" y="876757"/>
                    </a:cubicBezTo>
                    <a:cubicBezTo>
                      <a:pt x="2166263" y="814284"/>
                      <a:pt x="2151523" y="678809"/>
                      <a:pt x="2157840" y="666173"/>
                    </a:cubicBezTo>
                    <a:cubicBezTo>
                      <a:pt x="2174687" y="647923"/>
                      <a:pt x="2265940" y="643711"/>
                      <a:pt x="2298229" y="640903"/>
                    </a:cubicBezTo>
                    <a:cubicBezTo>
                      <a:pt x="2754493" y="605104"/>
                      <a:pt x="3064753" y="408560"/>
                      <a:pt x="3091427" y="380482"/>
                    </a:cubicBezTo>
                    <a:cubicBezTo>
                      <a:pt x="3161621" y="325730"/>
                      <a:pt x="3265509" y="216227"/>
                      <a:pt x="3327982" y="152350"/>
                    </a:cubicBezTo>
                    <a:cubicBezTo>
                      <a:pt x="3349743" y="151648"/>
                      <a:pt x="3354656" y="155860"/>
                      <a:pt x="3350444" y="179024"/>
                    </a:cubicBezTo>
                    <a:cubicBezTo>
                      <a:pt x="3305520" y="361529"/>
                      <a:pt x="3210757" y="500514"/>
                      <a:pt x="3168640" y="575623"/>
                    </a:cubicBezTo>
                    <a:cubicBezTo>
                      <a:pt x="3050714" y="784802"/>
                      <a:pt x="2826091" y="927297"/>
                      <a:pt x="2818370" y="931509"/>
                    </a:cubicBezTo>
                    <a:cubicBezTo>
                      <a:pt x="2781167" y="953269"/>
                      <a:pt x="2767128" y="948355"/>
                      <a:pt x="2753089" y="907642"/>
                    </a:cubicBezTo>
                    <a:cubicBezTo>
                      <a:pt x="2739051" y="865526"/>
                      <a:pt x="2715886" y="743387"/>
                      <a:pt x="2710973" y="727243"/>
                    </a:cubicBezTo>
                    <a:cubicBezTo>
                      <a:pt x="2701145" y="695655"/>
                      <a:pt x="2689914" y="688636"/>
                      <a:pt x="2657625" y="692145"/>
                    </a:cubicBezTo>
                    <a:cubicBezTo>
                      <a:pt x="2618316" y="696357"/>
                      <a:pt x="2579709" y="704780"/>
                      <a:pt x="2540400" y="708290"/>
                    </a:cubicBezTo>
                    <a:cubicBezTo>
                      <a:pt x="2498985" y="711800"/>
                      <a:pt x="2474417" y="718819"/>
                      <a:pt x="2421069" y="726541"/>
                    </a:cubicBezTo>
                    <a:cubicBezTo>
                      <a:pt x="2348067" y="742685"/>
                      <a:pt x="2312268" y="733560"/>
                      <a:pt x="2268748" y="769359"/>
                    </a:cubicBezTo>
                    <a:cubicBezTo>
                      <a:pt x="2244180" y="789014"/>
                      <a:pt x="2221015" y="801649"/>
                      <a:pt x="2197149" y="831130"/>
                    </a:cubicBezTo>
                    <a:cubicBezTo>
                      <a:pt x="2191534" y="836044"/>
                      <a:pt x="2185216" y="855698"/>
                      <a:pt x="2185216" y="869035"/>
                    </a:cubicBezTo>
                    <a:cubicBezTo>
                      <a:pt x="2186620" y="969413"/>
                      <a:pt x="2188024" y="1069791"/>
                      <a:pt x="2190130" y="1170872"/>
                    </a:cubicBezTo>
                    <a:cubicBezTo>
                      <a:pt x="2185216" y="1187719"/>
                      <a:pt x="2171177" y="1193334"/>
                      <a:pt x="2156436" y="1198248"/>
                    </a:cubicBezTo>
                    <a:cubicBezTo>
                      <a:pt x="2054654" y="1234047"/>
                      <a:pt x="1836349" y="1255807"/>
                      <a:pt x="1762645" y="1257913"/>
                    </a:cubicBezTo>
                    <a:cubicBezTo>
                      <a:pt x="1660863" y="1260721"/>
                      <a:pt x="1558379" y="1259317"/>
                      <a:pt x="1458703" y="1228431"/>
                    </a:cubicBezTo>
                    <a:cubicBezTo>
                      <a:pt x="1401144" y="1210883"/>
                      <a:pt x="1392018" y="1196142"/>
                      <a:pt x="1390614" y="1137178"/>
                    </a:cubicBezTo>
                    <a:cubicBezTo>
                      <a:pt x="1388509" y="1059262"/>
                      <a:pt x="1400442" y="982048"/>
                      <a:pt x="1396932" y="903431"/>
                    </a:cubicBezTo>
                    <a:cubicBezTo>
                      <a:pt x="1394826" y="850083"/>
                      <a:pt x="1387105" y="836746"/>
                      <a:pt x="1335863" y="824813"/>
                    </a:cubicBezTo>
                    <a:cubicBezTo>
                      <a:pt x="1238994" y="803052"/>
                      <a:pt x="1140722" y="788312"/>
                      <a:pt x="1043854" y="767955"/>
                    </a:cubicBezTo>
                    <a:cubicBezTo>
                      <a:pt x="1020690" y="763042"/>
                      <a:pt x="939264" y="767253"/>
                      <a:pt x="918908" y="781292"/>
                    </a:cubicBezTo>
                    <a:cubicBezTo>
                      <a:pt x="890128" y="791822"/>
                      <a:pt x="875387" y="816390"/>
                      <a:pt x="862752" y="841659"/>
                    </a:cubicBezTo>
                    <a:cubicBezTo>
                      <a:pt x="829761" y="905537"/>
                      <a:pt x="806596" y="973625"/>
                      <a:pt x="784836" y="1042416"/>
                    </a:cubicBezTo>
                    <a:cubicBezTo>
                      <a:pt x="775711" y="1054349"/>
                      <a:pt x="763076" y="1052945"/>
                      <a:pt x="751845" y="1048031"/>
                    </a:cubicBezTo>
                    <a:cubicBezTo>
                      <a:pt x="651467" y="1005915"/>
                      <a:pt x="555300" y="972923"/>
                      <a:pt x="461239" y="923787"/>
                    </a:cubicBezTo>
                    <a:cubicBezTo>
                      <a:pt x="385430" y="883776"/>
                      <a:pt x="316639" y="822005"/>
                      <a:pt x="268205" y="753916"/>
                    </a:cubicBezTo>
                    <a:cubicBezTo>
                      <a:pt x="146768" y="584748"/>
                      <a:pt x="90613" y="393117"/>
                      <a:pt x="34457" y="195870"/>
                    </a:cubicBezTo>
                    <a:cubicBezTo>
                      <a:pt x="28140" y="174812"/>
                      <a:pt x="-1342" y="55481"/>
                      <a:pt x="62" y="27404"/>
                    </a:cubicBezTo>
                    <a:cubicBezTo>
                      <a:pt x="62" y="11961"/>
                      <a:pt x="-2044" y="-674"/>
                      <a:pt x="18312" y="2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1EBD1572-96B2-409E-A69B-AC53238AF9C7}"/>
                  </a:ext>
                </a:extLst>
              </p:cNvPr>
              <p:cNvSpPr/>
              <p:nvPr/>
            </p:nvSpPr>
            <p:spPr>
              <a:xfrm>
                <a:off x="6009661" y="4486976"/>
                <a:ext cx="863392" cy="533478"/>
              </a:xfrm>
              <a:custGeom>
                <a:avLst/>
                <a:gdLst>
                  <a:gd name="connsiteX0" fmla="*/ 867604 w 863392"/>
                  <a:gd name="connsiteY0" fmla="*/ 534737 h 533477"/>
                  <a:gd name="connsiteX1" fmla="*/ 519439 w 863392"/>
                  <a:gd name="connsiteY1" fmla="*/ 261680 h 533477"/>
                  <a:gd name="connsiteX2" fmla="*/ 277970 w 863392"/>
                  <a:gd name="connsiteY2" fmla="*/ 229391 h 533477"/>
                  <a:gd name="connsiteX3" fmla="*/ 0 w 863392"/>
                  <a:gd name="connsiteY3" fmla="*/ 316432 h 533477"/>
                  <a:gd name="connsiteX4" fmla="*/ 345357 w 863392"/>
                  <a:gd name="connsiteY4" fmla="*/ 14596 h 533477"/>
                  <a:gd name="connsiteX5" fmla="*/ 482236 w 863392"/>
                  <a:gd name="connsiteY5" fmla="*/ 28635 h 533477"/>
                  <a:gd name="connsiteX6" fmla="*/ 580508 w 863392"/>
                  <a:gd name="connsiteY6" fmla="*/ 128311 h 533477"/>
                  <a:gd name="connsiteX7" fmla="*/ 867604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867604" y="534737"/>
                    </a:moveTo>
                    <a:cubicBezTo>
                      <a:pt x="734936" y="462436"/>
                      <a:pt x="631048" y="361357"/>
                      <a:pt x="519439" y="261680"/>
                    </a:cubicBezTo>
                    <a:cubicBezTo>
                      <a:pt x="475918" y="225179"/>
                      <a:pt x="414849" y="182361"/>
                      <a:pt x="277970" y="229391"/>
                    </a:cubicBezTo>
                    <a:cubicBezTo>
                      <a:pt x="247085" y="237112"/>
                      <a:pt x="86339" y="313624"/>
                      <a:pt x="0" y="316432"/>
                    </a:cubicBezTo>
                    <a:cubicBezTo>
                      <a:pt x="70896" y="248343"/>
                      <a:pt x="296923" y="37760"/>
                      <a:pt x="345357" y="14596"/>
                    </a:cubicBezTo>
                    <a:cubicBezTo>
                      <a:pt x="394493" y="-8568"/>
                      <a:pt x="439417" y="-4357"/>
                      <a:pt x="482236" y="28635"/>
                    </a:cubicBezTo>
                    <a:cubicBezTo>
                      <a:pt x="519439" y="57415"/>
                      <a:pt x="551027" y="91108"/>
                      <a:pt x="580508" y="128311"/>
                    </a:cubicBezTo>
                    <a:cubicBezTo>
                      <a:pt x="673867" y="245536"/>
                      <a:pt x="870412" y="516486"/>
                      <a:pt x="867604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57E2D5C1-883F-44BA-A3AD-A87B2B7FAFD2}"/>
              </a:ext>
            </a:extLst>
          </p:cNvPr>
          <p:cNvGrpSpPr/>
          <p:nvPr/>
        </p:nvGrpSpPr>
        <p:grpSpPr>
          <a:xfrm>
            <a:off x="4938939" y="4769516"/>
            <a:ext cx="3524078" cy="1783669"/>
            <a:chOff x="2903975" y="1064308"/>
            <a:chExt cx="7057170" cy="3571901"/>
          </a:xfrm>
        </p:grpSpPr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0D29F50-BE00-49CB-B33B-5A9E4703ABF6}"/>
                </a:ext>
              </a:extLst>
            </p:cNvPr>
            <p:cNvSpPr/>
            <p:nvPr/>
          </p:nvSpPr>
          <p:spPr>
            <a:xfrm>
              <a:off x="2903975" y="1064308"/>
              <a:ext cx="7057170" cy="3571901"/>
            </a:xfrm>
            <a:custGeom>
              <a:avLst/>
              <a:gdLst>
                <a:gd name="connsiteX0" fmla="*/ 6587518 w 6592145"/>
                <a:gd name="connsiteY0" fmla="*/ 2185704 h 3336534"/>
                <a:gd name="connsiteX1" fmla="*/ 6587518 w 6592145"/>
                <a:gd name="connsiteY1" fmla="*/ 2185704 h 3336534"/>
                <a:gd name="connsiteX2" fmla="*/ 6581849 w 6592145"/>
                <a:gd name="connsiteY2" fmla="*/ 2133135 h 3336534"/>
                <a:gd name="connsiteX3" fmla="*/ 6559172 w 6592145"/>
                <a:gd name="connsiteY3" fmla="*/ 2112520 h 3336534"/>
                <a:gd name="connsiteX4" fmla="*/ 5964431 w 6592145"/>
                <a:gd name="connsiteY4" fmla="*/ 1854833 h 3336534"/>
                <a:gd name="connsiteX5" fmla="*/ 4951204 w 6592145"/>
                <a:gd name="connsiteY5" fmla="*/ 1416765 h 3336534"/>
                <a:gd name="connsiteX6" fmla="*/ 4926466 w 6592145"/>
                <a:gd name="connsiteY6" fmla="*/ 1378627 h 3336534"/>
                <a:gd name="connsiteX7" fmla="*/ 4919766 w 6592145"/>
                <a:gd name="connsiteY7" fmla="*/ 1128670 h 3336534"/>
                <a:gd name="connsiteX8" fmla="*/ 4942443 w 6592145"/>
                <a:gd name="connsiteY8" fmla="*/ 1097232 h 3336534"/>
                <a:gd name="connsiteX9" fmla="*/ 5049640 w 6592145"/>
                <a:gd name="connsiteY9" fmla="*/ 1121970 h 3336534"/>
                <a:gd name="connsiteX10" fmla="*/ 5088294 w 6592145"/>
                <a:gd name="connsiteY10" fmla="*/ 1096202 h 3336534"/>
                <a:gd name="connsiteX11" fmla="*/ 5062010 w 6592145"/>
                <a:gd name="connsiteY11" fmla="*/ 1056518 h 3336534"/>
                <a:gd name="connsiteX12" fmla="*/ 5020264 w 6592145"/>
                <a:gd name="connsiteY12" fmla="*/ 1044664 h 3336534"/>
                <a:gd name="connsiteX13" fmla="*/ 4992949 w 6592145"/>
                <a:gd name="connsiteY13" fmla="*/ 1031264 h 3336534"/>
                <a:gd name="connsiteX14" fmla="*/ 4514682 w 6592145"/>
                <a:gd name="connsiteY14" fmla="*/ 835938 h 3336534"/>
                <a:gd name="connsiteX15" fmla="*/ 4194118 w 6592145"/>
                <a:gd name="connsiteY15" fmla="*/ 719463 h 3336534"/>
                <a:gd name="connsiteX16" fmla="*/ 4179173 w 6592145"/>
                <a:gd name="connsiteY16" fmla="*/ 710702 h 3336534"/>
                <a:gd name="connsiteX17" fmla="*/ 4179173 w 6592145"/>
                <a:gd name="connsiteY17" fmla="*/ 706063 h 3336534"/>
                <a:gd name="connsiteX18" fmla="*/ 4175565 w 6592145"/>
                <a:gd name="connsiteY18" fmla="*/ 612265 h 3336534"/>
                <a:gd name="connsiteX19" fmla="*/ 4175565 w 6592145"/>
                <a:gd name="connsiteY19" fmla="*/ 612265 h 3336534"/>
                <a:gd name="connsiteX20" fmla="*/ 4174534 w 6592145"/>
                <a:gd name="connsiteY20" fmla="*/ 530320 h 3336534"/>
                <a:gd name="connsiteX21" fmla="*/ 4193603 w 6592145"/>
                <a:gd name="connsiteY21" fmla="*/ 510736 h 3336534"/>
                <a:gd name="connsiteX22" fmla="*/ 4257510 w 6592145"/>
                <a:gd name="connsiteY22" fmla="*/ 510736 h 3336534"/>
                <a:gd name="connsiteX23" fmla="*/ 4304409 w 6592145"/>
                <a:gd name="connsiteY23" fmla="*/ 458168 h 3336534"/>
                <a:gd name="connsiteX24" fmla="*/ 4302863 w 6592145"/>
                <a:gd name="connsiteY24" fmla="*/ 453530 h 3336534"/>
                <a:gd name="connsiteX25" fmla="*/ 4247202 w 6592145"/>
                <a:gd name="connsiteY25" fmla="*/ 422607 h 3336534"/>
                <a:gd name="connsiteX26" fmla="*/ 3882317 w 6592145"/>
                <a:gd name="connsiteY26" fmla="*/ 245318 h 3336534"/>
                <a:gd name="connsiteX27" fmla="*/ 3882317 w 6592145"/>
                <a:gd name="connsiteY27" fmla="*/ 242741 h 3336534"/>
                <a:gd name="connsiteX28" fmla="*/ 3879225 w 6592145"/>
                <a:gd name="connsiteY28" fmla="*/ 241711 h 3336534"/>
                <a:gd name="connsiteX29" fmla="*/ 3507639 w 6592145"/>
                <a:gd name="connsiteY29" fmla="*/ 419515 h 3336534"/>
                <a:gd name="connsiteX30" fmla="*/ 3451979 w 6592145"/>
                <a:gd name="connsiteY30" fmla="*/ 450437 h 3336534"/>
                <a:gd name="connsiteX31" fmla="*/ 3450433 w 6592145"/>
                <a:gd name="connsiteY31" fmla="*/ 455076 h 3336534"/>
                <a:gd name="connsiteX32" fmla="*/ 3497332 w 6592145"/>
                <a:gd name="connsiteY32" fmla="*/ 507644 h 3336534"/>
                <a:gd name="connsiteX33" fmla="*/ 3561239 w 6592145"/>
                <a:gd name="connsiteY33" fmla="*/ 507644 h 3336534"/>
                <a:gd name="connsiteX34" fmla="*/ 3580307 w 6592145"/>
                <a:gd name="connsiteY34" fmla="*/ 527228 h 3336534"/>
                <a:gd name="connsiteX35" fmla="*/ 3579792 w 6592145"/>
                <a:gd name="connsiteY35" fmla="*/ 562274 h 3336534"/>
                <a:gd name="connsiteX36" fmla="*/ 3360758 w 6592145"/>
                <a:gd name="connsiteY36" fmla="*/ 505067 h 3336534"/>
                <a:gd name="connsiteX37" fmla="*/ 3360758 w 6592145"/>
                <a:gd name="connsiteY37" fmla="*/ 299433 h 3336534"/>
                <a:gd name="connsiteX38" fmla="*/ 3389619 w 6592145"/>
                <a:gd name="connsiteY38" fmla="*/ 271087 h 3336534"/>
                <a:gd name="connsiteX39" fmla="*/ 3445795 w 6592145"/>
                <a:gd name="connsiteY39" fmla="*/ 274695 h 3336534"/>
                <a:gd name="connsiteX40" fmla="*/ 3504547 w 6592145"/>
                <a:gd name="connsiteY40" fmla="*/ 241711 h 3336534"/>
                <a:gd name="connsiteX41" fmla="*/ 3490632 w 6592145"/>
                <a:gd name="connsiteY41" fmla="*/ 210273 h 3336534"/>
                <a:gd name="connsiteX42" fmla="*/ 3084517 w 6592145"/>
                <a:gd name="connsiteY42" fmla="*/ 17007 h 3336534"/>
                <a:gd name="connsiteX43" fmla="*/ 3056171 w 6592145"/>
                <a:gd name="connsiteY43" fmla="*/ 0 h 3336534"/>
                <a:gd name="connsiteX44" fmla="*/ 3035556 w 6592145"/>
                <a:gd name="connsiteY44" fmla="*/ 0 h 3336534"/>
                <a:gd name="connsiteX45" fmla="*/ 3023187 w 6592145"/>
                <a:gd name="connsiteY45" fmla="*/ 7215 h 3336534"/>
                <a:gd name="connsiteX46" fmla="*/ 2679433 w 6592145"/>
                <a:gd name="connsiteY46" fmla="*/ 177804 h 3336534"/>
                <a:gd name="connsiteX47" fmla="*/ 2623772 w 6592145"/>
                <a:gd name="connsiteY47" fmla="*/ 208727 h 3336534"/>
                <a:gd name="connsiteX48" fmla="*/ 2622226 w 6592145"/>
                <a:gd name="connsiteY48" fmla="*/ 213365 h 3336534"/>
                <a:gd name="connsiteX49" fmla="*/ 2669125 w 6592145"/>
                <a:gd name="connsiteY49" fmla="*/ 265933 h 3336534"/>
                <a:gd name="connsiteX50" fmla="*/ 2733032 w 6592145"/>
                <a:gd name="connsiteY50" fmla="*/ 265933 h 3336534"/>
                <a:gd name="connsiteX51" fmla="*/ 2752100 w 6592145"/>
                <a:gd name="connsiteY51" fmla="*/ 285518 h 3336534"/>
                <a:gd name="connsiteX52" fmla="*/ 2751070 w 6592145"/>
                <a:gd name="connsiteY52" fmla="*/ 348393 h 3336534"/>
                <a:gd name="connsiteX53" fmla="*/ 2508844 w 6592145"/>
                <a:gd name="connsiteY53" fmla="*/ 286033 h 3336534"/>
                <a:gd name="connsiteX54" fmla="*/ 2484621 w 6592145"/>
                <a:gd name="connsiteY54" fmla="*/ 288610 h 3336534"/>
                <a:gd name="connsiteX55" fmla="*/ 2316093 w 6592145"/>
                <a:gd name="connsiteY55" fmla="*/ 375708 h 3336534"/>
                <a:gd name="connsiteX56" fmla="*/ 1813603 w 6592145"/>
                <a:gd name="connsiteY56" fmla="*/ 625665 h 3336534"/>
                <a:gd name="connsiteX57" fmla="*/ 1792988 w 6592145"/>
                <a:gd name="connsiteY57" fmla="*/ 646795 h 3336534"/>
                <a:gd name="connsiteX58" fmla="*/ 1820818 w 6592145"/>
                <a:gd name="connsiteY58" fmla="*/ 659164 h 3336534"/>
                <a:gd name="connsiteX59" fmla="*/ 1871325 w 6592145"/>
                <a:gd name="connsiteY59" fmla="*/ 664833 h 3336534"/>
                <a:gd name="connsiteX60" fmla="*/ 1858956 w 6592145"/>
                <a:gd name="connsiteY60" fmla="*/ 1104963 h 3336534"/>
                <a:gd name="connsiteX61" fmla="*/ 1831126 w 6592145"/>
                <a:gd name="connsiteY61" fmla="*/ 1147739 h 3336534"/>
                <a:gd name="connsiteX62" fmla="*/ 0 w 6592145"/>
                <a:gd name="connsiteY62" fmla="*/ 2091905 h 3336534"/>
                <a:gd name="connsiteX63" fmla="*/ 0 w 6592145"/>
                <a:gd name="connsiteY63" fmla="*/ 2194980 h 3336534"/>
                <a:gd name="connsiteX64" fmla="*/ 41230 w 6592145"/>
                <a:gd name="connsiteY64" fmla="*/ 2194980 h 3336534"/>
                <a:gd name="connsiteX65" fmla="*/ 51537 w 6592145"/>
                <a:gd name="connsiteY65" fmla="*/ 2194980 h 3336534"/>
                <a:gd name="connsiteX66" fmla="*/ 213365 w 6592145"/>
                <a:gd name="connsiteY66" fmla="*/ 2196011 h 3336534"/>
                <a:gd name="connsiteX67" fmla="*/ 237588 w 6592145"/>
                <a:gd name="connsiteY67" fmla="*/ 2219203 h 3336534"/>
                <a:gd name="connsiteX68" fmla="*/ 239649 w 6592145"/>
                <a:gd name="connsiteY68" fmla="*/ 3336535 h 3336534"/>
                <a:gd name="connsiteX69" fmla="*/ 6434452 w 6592145"/>
                <a:gd name="connsiteY69" fmla="*/ 3280875 h 3336534"/>
                <a:gd name="connsiteX70" fmla="*/ 6438059 w 6592145"/>
                <a:gd name="connsiteY70" fmla="*/ 2211988 h 3336534"/>
                <a:gd name="connsiteX71" fmla="*/ 6436514 w 6592145"/>
                <a:gd name="connsiteY71" fmla="*/ 2210957 h 3336534"/>
                <a:gd name="connsiteX72" fmla="*/ 6436514 w 6592145"/>
                <a:gd name="connsiteY72" fmla="*/ 2210442 h 3336534"/>
                <a:gd name="connsiteX73" fmla="*/ 6438059 w 6592145"/>
                <a:gd name="connsiteY73" fmla="*/ 2211472 h 3336534"/>
                <a:gd name="connsiteX74" fmla="*/ 6559172 w 6592145"/>
                <a:gd name="connsiteY74" fmla="*/ 2224872 h 3336534"/>
                <a:gd name="connsiteX75" fmla="*/ 6587518 w 6592145"/>
                <a:gd name="connsiteY75" fmla="*/ 2201165 h 3336534"/>
                <a:gd name="connsiteX76" fmla="*/ 6587518 w 6592145"/>
                <a:gd name="connsiteY76" fmla="*/ 2185704 h 3336534"/>
                <a:gd name="connsiteX77" fmla="*/ 1697644 w 6592145"/>
                <a:gd name="connsiteY77" fmla="*/ 2139320 h 3336534"/>
                <a:gd name="connsiteX78" fmla="*/ 1695582 w 6592145"/>
                <a:gd name="connsiteY78" fmla="*/ 2139320 h 3336534"/>
                <a:gd name="connsiteX79" fmla="*/ 1695582 w 6592145"/>
                <a:gd name="connsiteY79" fmla="*/ 2139320 h 3336534"/>
                <a:gd name="connsiteX80" fmla="*/ 1697644 w 6592145"/>
                <a:gd name="connsiteY80" fmla="*/ 2139320 h 3336534"/>
                <a:gd name="connsiteX81" fmla="*/ 1697644 w 6592145"/>
                <a:gd name="connsiteY81" fmla="*/ 2139320 h 3336534"/>
                <a:gd name="connsiteX82" fmla="*/ 1697644 w 6592145"/>
                <a:gd name="connsiteY82" fmla="*/ 2139320 h 3336534"/>
                <a:gd name="connsiteX83" fmla="*/ 4855860 w 6592145"/>
                <a:gd name="connsiteY83" fmla="*/ 1215253 h 3336534"/>
                <a:gd name="connsiteX84" fmla="*/ 4855860 w 6592145"/>
                <a:gd name="connsiteY84" fmla="*/ 1215253 h 3336534"/>
                <a:gd name="connsiteX85" fmla="*/ 4855860 w 6592145"/>
                <a:gd name="connsiteY85" fmla="*/ 1215253 h 3336534"/>
                <a:gd name="connsiteX86" fmla="*/ 4855860 w 6592145"/>
                <a:gd name="connsiteY86" fmla="*/ 1215253 h 3336534"/>
                <a:gd name="connsiteX87" fmla="*/ 4855860 w 6592145"/>
                <a:gd name="connsiteY87" fmla="*/ 1215253 h 3336534"/>
                <a:gd name="connsiteX88" fmla="*/ 4855860 w 6592145"/>
                <a:gd name="connsiteY88" fmla="*/ 1215253 h 33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592145" h="3336534">
                  <a:moveTo>
                    <a:pt x="6587518" y="2185704"/>
                  </a:moveTo>
                  <a:cubicBezTo>
                    <a:pt x="6587518" y="2185704"/>
                    <a:pt x="6587518" y="2185704"/>
                    <a:pt x="6587518" y="2185704"/>
                  </a:cubicBezTo>
                  <a:cubicBezTo>
                    <a:pt x="6589064" y="2167666"/>
                    <a:pt x="6599887" y="2149112"/>
                    <a:pt x="6581849" y="2133135"/>
                  </a:cubicBezTo>
                  <a:cubicBezTo>
                    <a:pt x="6582364" y="2117674"/>
                    <a:pt x="6568965" y="2116643"/>
                    <a:pt x="6559172" y="2112520"/>
                  </a:cubicBezTo>
                  <a:cubicBezTo>
                    <a:pt x="6360753" y="2026453"/>
                    <a:pt x="6162334" y="1940385"/>
                    <a:pt x="5964431" y="1854833"/>
                  </a:cubicBezTo>
                  <a:cubicBezTo>
                    <a:pt x="5626860" y="1708467"/>
                    <a:pt x="5289290" y="1562100"/>
                    <a:pt x="4951204" y="1416765"/>
                  </a:cubicBezTo>
                  <a:cubicBezTo>
                    <a:pt x="4932650" y="1408519"/>
                    <a:pt x="4926466" y="1399242"/>
                    <a:pt x="4926466" y="1378627"/>
                  </a:cubicBezTo>
                  <a:cubicBezTo>
                    <a:pt x="4925951" y="1295136"/>
                    <a:pt x="4923374" y="1212161"/>
                    <a:pt x="4919766" y="1128670"/>
                  </a:cubicBezTo>
                  <a:cubicBezTo>
                    <a:pt x="4919251" y="1110117"/>
                    <a:pt x="4923374" y="1099809"/>
                    <a:pt x="4942443" y="1097232"/>
                  </a:cubicBezTo>
                  <a:cubicBezTo>
                    <a:pt x="4979034" y="1101871"/>
                    <a:pt x="5014080" y="1113724"/>
                    <a:pt x="5049640" y="1121970"/>
                  </a:cubicBezTo>
                  <a:cubicBezTo>
                    <a:pt x="5084171" y="1129701"/>
                    <a:pt x="5082625" y="1135886"/>
                    <a:pt x="5088294" y="1096202"/>
                  </a:cubicBezTo>
                  <a:cubicBezTo>
                    <a:pt x="5091901" y="1070433"/>
                    <a:pt x="5086232" y="1060641"/>
                    <a:pt x="5062010" y="1056518"/>
                  </a:cubicBezTo>
                  <a:cubicBezTo>
                    <a:pt x="5047579" y="1054456"/>
                    <a:pt x="5034179" y="1048787"/>
                    <a:pt x="5020264" y="1044664"/>
                  </a:cubicBezTo>
                  <a:cubicBezTo>
                    <a:pt x="5010987" y="1040026"/>
                    <a:pt x="5002226" y="1034872"/>
                    <a:pt x="4992949" y="1031264"/>
                  </a:cubicBezTo>
                  <a:cubicBezTo>
                    <a:pt x="4833699" y="965812"/>
                    <a:pt x="4674448" y="899844"/>
                    <a:pt x="4514682" y="835938"/>
                  </a:cubicBezTo>
                  <a:cubicBezTo>
                    <a:pt x="4409030" y="793677"/>
                    <a:pt x="4306986" y="742139"/>
                    <a:pt x="4194118" y="719463"/>
                  </a:cubicBezTo>
                  <a:cubicBezTo>
                    <a:pt x="4188449" y="718432"/>
                    <a:pt x="4183811" y="713794"/>
                    <a:pt x="4179173" y="710702"/>
                  </a:cubicBezTo>
                  <a:cubicBezTo>
                    <a:pt x="4179688" y="709155"/>
                    <a:pt x="4179688" y="707609"/>
                    <a:pt x="4179173" y="706063"/>
                  </a:cubicBezTo>
                  <a:cubicBezTo>
                    <a:pt x="4180203" y="674625"/>
                    <a:pt x="4181750" y="643187"/>
                    <a:pt x="4175565" y="612265"/>
                  </a:cubicBezTo>
                  <a:cubicBezTo>
                    <a:pt x="4175565" y="612265"/>
                    <a:pt x="4175565" y="612265"/>
                    <a:pt x="4175565" y="612265"/>
                  </a:cubicBezTo>
                  <a:cubicBezTo>
                    <a:pt x="4175050" y="584950"/>
                    <a:pt x="4175565" y="557635"/>
                    <a:pt x="4174534" y="530320"/>
                  </a:cubicBezTo>
                  <a:cubicBezTo>
                    <a:pt x="4174019" y="515890"/>
                    <a:pt x="4179173" y="510221"/>
                    <a:pt x="4193603" y="510736"/>
                  </a:cubicBezTo>
                  <a:cubicBezTo>
                    <a:pt x="4214734" y="511252"/>
                    <a:pt x="4236379" y="510736"/>
                    <a:pt x="4257510" y="510736"/>
                  </a:cubicBezTo>
                  <a:cubicBezTo>
                    <a:pt x="4309563" y="510736"/>
                    <a:pt x="4309563" y="510736"/>
                    <a:pt x="4304409" y="458168"/>
                  </a:cubicBezTo>
                  <a:cubicBezTo>
                    <a:pt x="4304409" y="456622"/>
                    <a:pt x="4303378" y="455076"/>
                    <a:pt x="4302863" y="453530"/>
                  </a:cubicBezTo>
                  <a:cubicBezTo>
                    <a:pt x="4287402" y="437553"/>
                    <a:pt x="4265756" y="432399"/>
                    <a:pt x="4247202" y="422607"/>
                  </a:cubicBezTo>
                  <a:cubicBezTo>
                    <a:pt x="4150312" y="376223"/>
                    <a:pt x="3928185" y="254595"/>
                    <a:pt x="3882317" y="245318"/>
                  </a:cubicBezTo>
                  <a:lnTo>
                    <a:pt x="3882317" y="242741"/>
                  </a:lnTo>
                  <a:cubicBezTo>
                    <a:pt x="3881286" y="242226"/>
                    <a:pt x="3880256" y="242226"/>
                    <a:pt x="3879225" y="241711"/>
                  </a:cubicBezTo>
                  <a:cubicBezTo>
                    <a:pt x="3858610" y="233465"/>
                    <a:pt x="3611230" y="370039"/>
                    <a:pt x="3507639" y="419515"/>
                  </a:cubicBezTo>
                  <a:cubicBezTo>
                    <a:pt x="3488571" y="429307"/>
                    <a:pt x="3466925" y="433945"/>
                    <a:pt x="3451979" y="450437"/>
                  </a:cubicBezTo>
                  <a:cubicBezTo>
                    <a:pt x="3451464" y="451984"/>
                    <a:pt x="3450433" y="453530"/>
                    <a:pt x="3450433" y="455076"/>
                  </a:cubicBezTo>
                  <a:cubicBezTo>
                    <a:pt x="3445279" y="507644"/>
                    <a:pt x="3445279" y="507644"/>
                    <a:pt x="3497332" y="507644"/>
                  </a:cubicBezTo>
                  <a:cubicBezTo>
                    <a:pt x="3518463" y="507644"/>
                    <a:pt x="3540108" y="508159"/>
                    <a:pt x="3561239" y="507644"/>
                  </a:cubicBezTo>
                  <a:cubicBezTo>
                    <a:pt x="3575669" y="507129"/>
                    <a:pt x="3580823" y="512798"/>
                    <a:pt x="3580307" y="527228"/>
                  </a:cubicBezTo>
                  <a:cubicBezTo>
                    <a:pt x="3579792" y="539082"/>
                    <a:pt x="3579792" y="550420"/>
                    <a:pt x="3579792" y="562274"/>
                  </a:cubicBezTo>
                  <a:cubicBezTo>
                    <a:pt x="3506609" y="543205"/>
                    <a:pt x="3433941" y="524136"/>
                    <a:pt x="3360758" y="505067"/>
                  </a:cubicBezTo>
                  <a:cubicBezTo>
                    <a:pt x="3360758" y="436522"/>
                    <a:pt x="3361789" y="367977"/>
                    <a:pt x="3360758" y="299433"/>
                  </a:cubicBezTo>
                  <a:cubicBezTo>
                    <a:pt x="3360242" y="277272"/>
                    <a:pt x="3363850" y="265933"/>
                    <a:pt x="3389619" y="271087"/>
                  </a:cubicBezTo>
                  <a:cubicBezTo>
                    <a:pt x="3407657" y="274695"/>
                    <a:pt x="3427241" y="272633"/>
                    <a:pt x="3445795" y="274695"/>
                  </a:cubicBezTo>
                  <a:cubicBezTo>
                    <a:pt x="3493209" y="279333"/>
                    <a:pt x="3480840" y="284487"/>
                    <a:pt x="3504547" y="241711"/>
                  </a:cubicBezTo>
                  <a:cubicBezTo>
                    <a:pt x="3514855" y="223157"/>
                    <a:pt x="3490632" y="210273"/>
                    <a:pt x="3490632" y="210273"/>
                  </a:cubicBezTo>
                  <a:cubicBezTo>
                    <a:pt x="3482902" y="200481"/>
                    <a:pt x="3209753" y="75245"/>
                    <a:pt x="3084517" y="17007"/>
                  </a:cubicBezTo>
                  <a:cubicBezTo>
                    <a:pt x="3074725" y="12369"/>
                    <a:pt x="3063387" y="9792"/>
                    <a:pt x="3056171" y="0"/>
                  </a:cubicBezTo>
                  <a:cubicBezTo>
                    <a:pt x="3049472" y="0"/>
                    <a:pt x="3042256" y="0"/>
                    <a:pt x="3035556" y="0"/>
                  </a:cubicBezTo>
                  <a:cubicBezTo>
                    <a:pt x="3035041" y="1031"/>
                    <a:pt x="3030403" y="3608"/>
                    <a:pt x="3023187" y="7215"/>
                  </a:cubicBezTo>
                  <a:cubicBezTo>
                    <a:pt x="2951550" y="35045"/>
                    <a:pt x="2765500" y="137090"/>
                    <a:pt x="2679433" y="177804"/>
                  </a:cubicBezTo>
                  <a:cubicBezTo>
                    <a:pt x="2660364" y="187596"/>
                    <a:pt x="2638718" y="192235"/>
                    <a:pt x="2623772" y="208727"/>
                  </a:cubicBezTo>
                  <a:cubicBezTo>
                    <a:pt x="2623257" y="210273"/>
                    <a:pt x="2622226" y="211819"/>
                    <a:pt x="2622226" y="213365"/>
                  </a:cubicBezTo>
                  <a:cubicBezTo>
                    <a:pt x="2617072" y="265933"/>
                    <a:pt x="2617072" y="265933"/>
                    <a:pt x="2669125" y="265933"/>
                  </a:cubicBezTo>
                  <a:cubicBezTo>
                    <a:pt x="2690255" y="265933"/>
                    <a:pt x="2711901" y="266449"/>
                    <a:pt x="2733032" y="265933"/>
                  </a:cubicBezTo>
                  <a:cubicBezTo>
                    <a:pt x="2747462" y="265418"/>
                    <a:pt x="2752616" y="271087"/>
                    <a:pt x="2752100" y="285518"/>
                  </a:cubicBezTo>
                  <a:cubicBezTo>
                    <a:pt x="2751070" y="306648"/>
                    <a:pt x="2751070" y="327263"/>
                    <a:pt x="2751070" y="348393"/>
                  </a:cubicBezTo>
                  <a:cubicBezTo>
                    <a:pt x="2669640" y="330355"/>
                    <a:pt x="2588727" y="309740"/>
                    <a:pt x="2508844" y="286033"/>
                  </a:cubicBezTo>
                  <a:cubicBezTo>
                    <a:pt x="2501628" y="283971"/>
                    <a:pt x="2508844" y="286033"/>
                    <a:pt x="2484621" y="288610"/>
                  </a:cubicBezTo>
                  <a:cubicBezTo>
                    <a:pt x="2428445" y="317471"/>
                    <a:pt x="2372269" y="346847"/>
                    <a:pt x="2316093" y="375708"/>
                  </a:cubicBezTo>
                  <a:cubicBezTo>
                    <a:pt x="2148597" y="461260"/>
                    <a:pt x="1981100" y="540113"/>
                    <a:pt x="1813603" y="625665"/>
                  </a:cubicBezTo>
                  <a:cubicBezTo>
                    <a:pt x="1806388" y="630303"/>
                    <a:pt x="1790927" y="637003"/>
                    <a:pt x="1792988" y="646795"/>
                  </a:cubicBezTo>
                  <a:cubicBezTo>
                    <a:pt x="1795050" y="659164"/>
                    <a:pt x="1808965" y="659679"/>
                    <a:pt x="1820818" y="659164"/>
                  </a:cubicBezTo>
                  <a:cubicBezTo>
                    <a:pt x="1832672" y="658649"/>
                    <a:pt x="1866171" y="662772"/>
                    <a:pt x="1871325" y="664833"/>
                  </a:cubicBezTo>
                  <a:cubicBezTo>
                    <a:pt x="1867202" y="811715"/>
                    <a:pt x="1862048" y="958597"/>
                    <a:pt x="1858956" y="1104963"/>
                  </a:cubicBezTo>
                  <a:cubicBezTo>
                    <a:pt x="1858441" y="1127124"/>
                    <a:pt x="1850195" y="1137947"/>
                    <a:pt x="1831126" y="1147739"/>
                  </a:cubicBezTo>
                  <a:cubicBezTo>
                    <a:pt x="1219376" y="1462118"/>
                    <a:pt x="609688" y="1777011"/>
                    <a:pt x="0" y="2091905"/>
                  </a:cubicBezTo>
                  <a:cubicBezTo>
                    <a:pt x="0" y="2126436"/>
                    <a:pt x="0" y="2160450"/>
                    <a:pt x="0" y="2194980"/>
                  </a:cubicBezTo>
                  <a:cubicBezTo>
                    <a:pt x="13915" y="2194980"/>
                    <a:pt x="27315" y="2194980"/>
                    <a:pt x="41230" y="2194980"/>
                  </a:cubicBezTo>
                  <a:cubicBezTo>
                    <a:pt x="44838" y="2197557"/>
                    <a:pt x="48445" y="2197557"/>
                    <a:pt x="51537" y="2194980"/>
                  </a:cubicBezTo>
                  <a:cubicBezTo>
                    <a:pt x="105652" y="2195496"/>
                    <a:pt x="159766" y="2196011"/>
                    <a:pt x="213365" y="2196011"/>
                  </a:cubicBezTo>
                  <a:cubicBezTo>
                    <a:pt x="230888" y="2196011"/>
                    <a:pt x="237072" y="2200649"/>
                    <a:pt x="237588" y="2219203"/>
                  </a:cubicBezTo>
                  <a:cubicBezTo>
                    <a:pt x="238103" y="2298055"/>
                    <a:pt x="239649" y="3336535"/>
                    <a:pt x="239649" y="3336535"/>
                  </a:cubicBezTo>
                  <a:cubicBezTo>
                    <a:pt x="239649" y="3336535"/>
                    <a:pt x="6273140" y="3285513"/>
                    <a:pt x="6434452" y="3280875"/>
                  </a:cubicBezTo>
                  <a:cubicBezTo>
                    <a:pt x="6429814" y="3126262"/>
                    <a:pt x="6433422" y="2267648"/>
                    <a:pt x="6438059" y="2211988"/>
                  </a:cubicBezTo>
                  <a:cubicBezTo>
                    <a:pt x="6437544" y="2211472"/>
                    <a:pt x="6437029" y="2211472"/>
                    <a:pt x="6436514" y="2210957"/>
                  </a:cubicBezTo>
                  <a:cubicBezTo>
                    <a:pt x="6436514" y="2210957"/>
                    <a:pt x="6436514" y="2210442"/>
                    <a:pt x="6436514" y="2210442"/>
                  </a:cubicBezTo>
                  <a:cubicBezTo>
                    <a:pt x="6436514" y="2210442"/>
                    <a:pt x="6438059" y="2211472"/>
                    <a:pt x="6438059" y="2211472"/>
                  </a:cubicBezTo>
                  <a:cubicBezTo>
                    <a:pt x="6478259" y="2215595"/>
                    <a:pt x="6518974" y="2219203"/>
                    <a:pt x="6559172" y="2224872"/>
                  </a:cubicBezTo>
                  <a:cubicBezTo>
                    <a:pt x="6579787" y="2227964"/>
                    <a:pt x="6590095" y="2223841"/>
                    <a:pt x="6587518" y="2201165"/>
                  </a:cubicBezTo>
                  <a:cubicBezTo>
                    <a:pt x="6586488" y="2196011"/>
                    <a:pt x="6587518" y="2190857"/>
                    <a:pt x="6587518" y="2185704"/>
                  </a:cubicBezTo>
                  <a:close/>
                  <a:moveTo>
                    <a:pt x="1697644" y="2139320"/>
                  </a:moveTo>
                  <a:cubicBezTo>
                    <a:pt x="1697129" y="2139320"/>
                    <a:pt x="1696613" y="2139320"/>
                    <a:pt x="1695582" y="2139320"/>
                  </a:cubicBezTo>
                  <a:cubicBezTo>
                    <a:pt x="1695582" y="2139320"/>
                    <a:pt x="1695582" y="2139320"/>
                    <a:pt x="1695582" y="2139320"/>
                  </a:cubicBezTo>
                  <a:cubicBezTo>
                    <a:pt x="1696098" y="2139320"/>
                    <a:pt x="1697129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lose/>
                  <a:moveTo>
                    <a:pt x="4855860" y="1215253"/>
                  </a:move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FCC49F5B-AF55-4910-84A3-BAB39C36DF7E}"/>
                </a:ext>
              </a:extLst>
            </p:cNvPr>
            <p:cNvSpPr/>
            <p:nvPr/>
          </p:nvSpPr>
          <p:spPr>
            <a:xfrm>
              <a:off x="2942403" y="1232079"/>
              <a:ext cx="6832268" cy="3396406"/>
            </a:xfrm>
            <a:custGeom>
              <a:avLst/>
              <a:gdLst>
                <a:gd name="connsiteX0" fmla="*/ 6786474 w 6832268"/>
                <a:gd name="connsiteY0" fmla="*/ 2191979 h 3396406"/>
                <a:gd name="connsiteX1" fmla="*/ 6832268 w 6832268"/>
                <a:gd name="connsiteY1" fmla="*/ 2191979 h 3396406"/>
                <a:gd name="connsiteX2" fmla="*/ 6832268 w 6832268"/>
                <a:gd name="connsiteY2" fmla="*/ 3341785 h 3396406"/>
                <a:gd name="connsiteX3" fmla="*/ 6786474 w 6832268"/>
                <a:gd name="connsiteY3" fmla="*/ 3341785 h 3396406"/>
                <a:gd name="connsiteX4" fmla="*/ 5548275 w 6832268"/>
                <a:gd name="connsiteY4" fmla="*/ 2062322 h 3396406"/>
                <a:gd name="connsiteX5" fmla="*/ 5594069 w 6832268"/>
                <a:gd name="connsiteY5" fmla="*/ 2062322 h 3396406"/>
                <a:gd name="connsiteX6" fmla="*/ 5594069 w 6832268"/>
                <a:gd name="connsiteY6" fmla="*/ 3341785 h 3396406"/>
                <a:gd name="connsiteX7" fmla="*/ 5548275 w 6832268"/>
                <a:gd name="connsiteY7" fmla="*/ 3341785 h 3396406"/>
                <a:gd name="connsiteX8" fmla="*/ 3619680 w 6832268"/>
                <a:gd name="connsiteY8" fmla="*/ 1103967 h 3396406"/>
                <a:gd name="connsiteX9" fmla="*/ 3635543 w 6832268"/>
                <a:gd name="connsiteY9" fmla="*/ 1110587 h 3396406"/>
                <a:gd name="connsiteX10" fmla="*/ 4108374 w 6832268"/>
                <a:gd name="connsiteY10" fmla="*/ 1315832 h 3396406"/>
                <a:gd name="connsiteX11" fmla="*/ 5733221 w 6832268"/>
                <a:gd name="connsiteY11" fmla="*/ 2023150 h 3396406"/>
                <a:gd name="connsiteX12" fmla="*/ 5750324 w 6832268"/>
                <a:gd name="connsiteY12" fmla="*/ 2082185 h 3396406"/>
                <a:gd name="connsiteX13" fmla="*/ 4331274 w 6832268"/>
                <a:gd name="connsiteY13" fmla="*/ 1464247 h 3396406"/>
                <a:gd name="connsiteX14" fmla="*/ 3623956 w 6832268"/>
                <a:gd name="connsiteY14" fmla="*/ 1157485 h 3396406"/>
                <a:gd name="connsiteX15" fmla="*/ 3604645 w 6832268"/>
                <a:gd name="connsiteY15" fmla="*/ 1112242 h 3396406"/>
                <a:gd name="connsiteX16" fmla="*/ 3619680 w 6832268"/>
                <a:gd name="connsiteY16" fmla="*/ 1103967 h 3396406"/>
                <a:gd name="connsiteX17" fmla="*/ 5103170 w 6832268"/>
                <a:gd name="connsiteY17" fmla="*/ 984163 h 3396406"/>
                <a:gd name="connsiteX18" fmla="*/ 5149124 w 6832268"/>
                <a:gd name="connsiteY18" fmla="*/ 984163 h 3396406"/>
                <a:gd name="connsiteX19" fmla="*/ 5160613 w 6832268"/>
                <a:gd name="connsiteY19" fmla="*/ 995652 h 3396406"/>
                <a:gd name="connsiteX20" fmla="*/ 5160613 w 6832268"/>
                <a:gd name="connsiteY20" fmla="*/ 1347747 h 3396406"/>
                <a:gd name="connsiteX21" fmla="*/ 5149124 w 6832268"/>
                <a:gd name="connsiteY21" fmla="*/ 1359236 h 3396406"/>
                <a:gd name="connsiteX22" fmla="*/ 5103170 w 6832268"/>
                <a:gd name="connsiteY22" fmla="*/ 1359236 h 3396406"/>
                <a:gd name="connsiteX23" fmla="*/ 5091681 w 6832268"/>
                <a:gd name="connsiteY23" fmla="*/ 1347747 h 3396406"/>
                <a:gd name="connsiteX24" fmla="*/ 5091681 w 6832268"/>
                <a:gd name="connsiteY24" fmla="*/ 995652 h 3396406"/>
                <a:gd name="connsiteX25" fmla="*/ 5103170 w 6832268"/>
                <a:gd name="connsiteY25" fmla="*/ 984163 h 3396406"/>
                <a:gd name="connsiteX26" fmla="*/ 4804163 w 6832268"/>
                <a:gd name="connsiteY26" fmla="*/ 929693 h 3396406"/>
                <a:gd name="connsiteX27" fmla="*/ 4850117 w 6832268"/>
                <a:gd name="connsiteY27" fmla="*/ 929693 h 3396406"/>
                <a:gd name="connsiteX28" fmla="*/ 4861606 w 6832268"/>
                <a:gd name="connsiteY28" fmla="*/ 941182 h 3396406"/>
                <a:gd name="connsiteX29" fmla="*/ 4861606 w 6832268"/>
                <a:gd name="connsiteY29" fmla="*/ 1293277 h 3396406"/>
                <a:gd name="connsiteX30" fmla="*/ 4850117 w 6832268"/>
                <a:gd name="connsiteY30" fmla="*/ 1304766 h 3396406"/>
                <a:gd name="connsiteX31" fmla="*/ 4804163 w 6832268"/>
                <a:gd name="connsiteY31" fmla="*/ 1304766 h 3396406"/>
                <a:gd name="connsiteX32" fmla="*/ 4792674 w 6832268"/>
                <a:gd name="connsiteY32" fmla="*/ 1293277 h 3396406"/>
                <a:gd name="connsiteX33" fmla="*/ 4792674 w 6832268"/>
                <a:gd name="connsiteY33" fmla="*/ 941182 h 3396406"/>
                <a:gd name="connsiteX34" fmla="*/ 4804163 w 6832268"/>
                <a:gd name="connsiteY34" fmla="*/ 929693 h 3396406"/>
                <a:gd name="connsiteX35" fmla="*/ 4496898 w 6832268"/>
                <a:gd name="connsiteY35" fmla="*/ 864765 h 3396406"/>
                <a:gd name="connsiteX36" fmla="*/ 4549459 w 6832268"/>
                <a:gd name="connsiteY36" fmla="*/ 864765 h 3396406"/>
                <a:gd name="connsiteX37" fmla="*/ 4562600 w 6832268"/>
                <a:gd name="connsiteY37" fmla="*/ 877906 h 3396406"/>
                <a:gd name="connsiteX38" fmla="*/ 4562600 w 6832268"/>
                <a:gd name="connsiteY38" fmla="*/ 1237157 h 3396406"/>
                <a:gd name="connsiteX39" fmla="*/ 4549459 w 6832268"/>
                <a:gd name="connsiteY39" fmla="*/ 1250298 h 3396406"/>
                <a:gd name="connsiteX40" fmla="*/ 4496898 w 6832268"/>
                <a:gd name="connsiteY40" fmla="*/ 1250298 h 3396406"/>
                <a:gd name="connsiteX41" fmla="*/ 4483757 w 6832268"/>
                <a:gd name="connsiteY41" fmla="*/ 1237157 h 3396406"/>
                <a:gd name="connsiteX42" fmla="*/ 4483757 w 6832268"/>
                <a:gd name="connsiteY42" fmla="*/ 877906 h 3396406"/>
                <a:gd name="connsiteX43" fmla="*/ 4496898 w 6832268"/>
                <a:gd name="connsiteY43" fmla="*/ 864765 h 3396406"/>
                <a:gd name="connsiteX44" fmla="*/ 4203459 w 6832268"/>
                <a:gd name="connsiteY44" fmla="*/ 789088 h 3396406"/>
                <a:gd name="connsiteX45" fmla="*/ 4243638 w 6832268"/>
                <a:gd name="connsiteY45" fmla="*/ 789088 h 3396406"/>
                <a:gd name="connsiteX46" fmla="*/ 4253683 w 6832268"/>
                <a:gd name="connsiteY46" fmla="*/ 799133 h 3396406"/>
                <a:gd name="connsiteX47" fmla="*/ 4253683 w 6832268"/>
                <a:gd name="connsiteY47" fmla="*/ 1175325 h 3396406"/>
                <a:gd name="connsiteX48" fmla="*/ 4243638 w 6832268"/>
                <a:gd name="connsiteY48" fmla="*/ 1185370 h 3396406"/>
                <a:gd name="connsiteX49" fmla="*/ 4203459 w 6832268"/>
                <a:gd name="connsiteY49" fmla="*/ 1185370 h 3396406"/>
                <a:gd name="connsiteX50" fmla="*/ 4193414 w 6832268"/>
                <a:gd name="connsiteY50" fmla="*/ 1175325 h 3396406"/>
                <a:gd name="connsiteX51" fmla="*/ 4193414 w 6832268"/>
                <a:gd name="connsiteY51" fmla="*/ 799133 h 3396406"/>
                <a:gd name="connsiteX52" fmla="*/ 4203459 w 6832268"/>
                <a:gd name="connsiteY52" fmla="*/ 789088 h 3396406"/>
                <a:gd name="connsiteX53" fmla="*/ 3913116 w 6832268"/>
                <a:gd name="connsiteY53" fmla="*/ 713411 h 3396406"/>
                <a:gd name="connsiteX54" fmla="*/ 3953295 w 6832268"/>
                <a:gd name="connsiteY54" fmla="*/ 713411 h 3396406"/>
                <a:gd name="connsiteX55" fmla="*/ 3963340 w 6832268"/>
                <a:gd name="connsiteY55" fmla="*/ 723456 h 3396406"/>
                <a:gd name="connsiteX56" fmla="*/ 3963340 w 6832268"/>
                <a:gd name="connsiteY56" fmla="*/ 1099648 h 3396406"/>
                <a:gd name="connsiteX57" fmla="*/ 3953295 w 6832268"/>
                <a:gd name="connsiteY57" fmla="*/ 1109693 h 3396406"/>
                <a:gd name="connsiteX58" fmla="*/ 3913116 w 6832268"/>
                <a:gd name="connsiteY58" fmla="*/ 1109693 h 3396406"/>
                <a:gd name="connsiteX59" fmla="*/ 3903071 w 6832268"/>
                <a:gd name="connsiteY59" fmla="*/ 1099648 h 3396406"/>
                <a:gd name="connsiteX60" fmla="*/ 3903071 w 6832268"/>
                <a:gd name="connsiteY60" fmla="*/ 723456 h 3396406"/>
                <a:gd name="connsiteX61" fmla="*/ 3913116 w 6832268"/>
                <a:gd name="connsiteY61" fmla="*/ 713411 h 3396406"/>
                <a:gd name="connsiteX62" fmla="*/ 3622773 w 6832268"/>
                <a:gd name="connsiteY62" fmla="*/ 637734 h 3396406"/>
                <a:gd name="connsiteX63" fmla="*/ 3662952 w 6832268"/>
                <a:gd name="connsiteY63" fmla="*/ 637734 h 3396406"/>
                <a:gd name="connsiteX64" fmla="*/ 3672997 w 6832268"/>
                <a:gd name="connsiteY64" fmla="*/ 647779 h 3396406"/>
                <a:gd name="connsiteX65" fmla="*/ 3672997 w 6832268"/>
                <a:gd name="connsiteY65" fmla="*/ 1023971 h 3396406"/>
                <a:gd name="connsiteX66" fmla="*/ 3662952 w 6832268"/>
                <a:gd name="connsiteY66" fmla="*/ 1034016 h 3396406"/>
                <a:gd name="connsiteX67" fmla="*/ 3622773 w 6832268"/>
                <a:gd name="connsiteY67" fmla="*/ 1034016 h 3396406"/>
                <a:gd name="connsiteX68" fmla="*/ 3612728 w 6832268"/>
                <a:gd name="connsiteY68" fmla="*/ 1023971 h 3396406"/>
                <a:gd name="connsiteX69" fmla="*/ 3612728 w 6832268"/>
                <a:gd name="connsiteY69" fmla="*/ 647779 h 3396406"/>
                <a:gd name="connsiteX70" fmla="*/ 3622773 w 6832268"/>
                <a:gd name="connsiteY70" fmla="*/ 637734 h 3396406"/>
                <a:gd name="connsiteX71" fmla="*/ 2020697 w 6832268"/>
                <a:gd name="connsiteY71" fmla="*/ 566720 h 3396406"/>
                <a:gd name="connsiteX72" fmla="*/ 2044904 w 6832268"/>
                <a:gd name="connsiteY72" fmla="*/ 575962 h 3396406"/>
                <a:gd name="connsiteX73" fmla="*/ 2041041 w 6832268"/>
                <a:gd name="connsiteY73" fmla="*/ 1132106 h 3396406"/>
                <a:gd name="connsiteX74" fmla="*/ 2036076 w 6832268"/>
                <a:gd name="connsiteY74" fmla="*/ 1137623 h 3396406"/>
                <a:gd name="connsiteX75" fmla="*/ 300884 w 6832268"/>
                <a:gd name="connsiteY75" fmla="*/ 2050184 h 3396406"/>
                <a:gd name="connsiteX76" fmla="*/ 326816 w 6832268"/>
                <a:gd name="connsiteY76" fmla="*/ 2084944 h 3396406"/>
                <a:gd name="connsiteX77" fmla="*/ 302539 w 6832268"/>
                <a:gd name="connsiteY77" fmla="*/ 2099289 h 3396406"/>
                <a:gd name="connsiteX78" fmla="*/ 284333 w 6832268"/>
                <a:gd name="connsiteY78" fmla="*/ 2116392 h 3396406"/>
                <a:gd name="connsiteX79" fmla="*/ 289851 w 6832268"/>
                <a:gd name="connsiteY79" fmla="*/ 3396406 h 3396406"/>
                <a:gd name="connsiteX80" fmla="*/ 250126 w 6832268"/>
                <a:gd name="connsiteY80" fmla="*/ 3393647 h 3396406"/>
                <a:gd name="connsiteX81" fmla="*/ 234677 w 6832268"/>
                <a:gd name="connsiteY81" fmla="*/ 2103151 h 3396406"/>
                <a:gd name="connsiteX82" fmla="*/ 224194 w 6832268"/>
                <a:gd name="connsiteY82" fmla="*/ 2100944 h 3396406"/>
                <a:gd name="connsiteX83" fmla="*/ 204884 w 6832268"/>
                <a:gd name="connsiteY83" fmla="*/ 2100944 h 3396406"/>
                <a:gd name="connsiteX84" fmla="*/ 20054 w 6832268"/>
                <a:gd name="connsiteY84" fmla="*/ 2201359 h 3396406"/>
                <a:gd name="connsiteX85" fmla="*/ 9019 w 6832268"/>
                <a:gd name="connsiteY85" fmla="*/ 2201359 h 3396406"/>
                <a:gd name="connsiteX86" fmla="*/ 36606 w 6832268"/>
                <a:gd name="connsiteY86" fmla="*/ 2135703 h 3396406"/>
                <a:gd name="connsiteX87" fmla="*/ 1960489 w 6832268"/>
                <a:gd name="connsiteY87" fmla="*/ 1122727 h 3396406"/>
                <a:gd name="connsiteX88" fmla="*/ 1989179 w 6832268"/>
                <a:gd name="connsiteY88" fmla="*/ 1102864 h 3396406"/>
                <a:gd name="connsiteX89" fmla="*/ 1989731 w 6832268"/>
                <a:gd name="connsiteY89" fmla="*/ 607962 h 3396406"/>
                <a:gd name="connsiteX90" fmla="*/ 1995248 w 6832268"/>
                <a:gd name="connsiteY90" fmla="*/ 571548 h 3396406"/>
                <a:gd name="connsiteX91" fmla="*/ 2020697 w 6832268"/>
                <a:gd name="connsiteY91" fmla="*/ 566720 h 3396406"/>
                <a:gd name="connsiteX92" fmla="*/ 4322240 w 6832268"/>
                <a:gd name="connsiteY92" fmla="*/ 340924 h 3396406"/>
                <a:gd name="connsiteX93" fmla="*/ 4341206 w 6832268"/>
                <a:gd name="connsiteY93" fmla="*/ 340924 h 3396406"/>
                <a:gd name="connsiteX94" fmla="*/ 4411275 w 6832268"/>
                <a:gd name="connsiteY94" fmla="*/ 433615 h 3396406"/>
                <a:gd name="connsiteX95" fmla="*/ 4411275 w 6832268"/>
                <a:gd name="connsiteY95" fmla="*/ 492098 h 3396406"/>
                <a:gd name="connsiteX96" fmla="*/ 4411827 w 6832268"/>
                <a:gd name="connsiteY96" fmla="*/ 594168 h 3396406"/>
                <a:gd name="connsiteX97" fmla="*/ 4390309 w 6832268"/>
                <a:gd name="connsiteY97" fmla="*/ 611271 h 3396406"/>
                <a:gd name="connsiteX98" fmla="*/ 4320791 w 6832268"/>
                <a:gd name="connsiteY98" fmla="*/ 519133 h 3396406"/>
                <a:gd name="connsiteX99" fmla="*/ 4318585 w 6832268"/>
                <a:gd name="connsiteY99" fmla="*/ 359131 h 3396406"/>
                <a:gd name="connsiteX100" fmla="*/ 4322240 w 6832268"/>
                <a:gd name="connsiteY100" fmla="*/ 340924 h 3396406"/>
                <a:gd name="connsiteX101" fmla="*/ 4323136 w 6832268"/>
                <a:gd name="connsiteY101" fmla="*/ 254819 h 3396406"/>
                <a:gd name="connsiteX102" fmla="*/ 4370447 w 6832268"/>
                <a:gd name="connsiteY102" fmla="*/ 259819 h 3396406"/>
                <a:gd name="connsiteX103" fmla="*/ 4524380 w 6832268"/>
                <a:gd name="connsiteY103" fmla="*/ 306165 h 3396406"/>
                <a:gd name="connsiteX104" fmla="*/ 4539829 w 6832268"/>
                <a:gd name="connsiteY104" fmla="*/ 334854 h 3396406"/>
                <a:gd name="connsiteX105" fmla="*/ 4492931 w 6832268"/>
                <a:gd name="connsiteY105" fmla="*/ 365751 h 3396406"/>
                <a:gd name="connsiteX106" fmla="*/ 4368792 w 6832268"/>
                <a:gd name="connsiteY106" fmla="*/ 333199 h 3396406"/>
                <a:gd name="connsiteX107" fmla="*/ 4292102 w 6832268"/>
                <a:gd name="connsiteY107" fmla="*/ 323269 h 3396406"/>
                <a:gd name="connsiteX108" fmla="*/ 3779544 w 6832268"/>
                <a:gd name="connsiteY108" fmla="*/ 330440 h 3396406"/>
                <a:gd name="connsiteX109" fmla="*/ 3776785 w 6832268"/>
                <a:gd name="connsiteY109" fmla="*/ 283544 h 3396406"/>
                <a:gd name="connsiteX110" fmla="*/ 4237480 w 6832268"/>
                <a:gd name="connsiteY110" fmla="*/ 258717 h 3396406"/>
                <a:gd name="connsiteX111" fmla="*/ 4323136 w 6832268"/>
                <a:gd name="connsiteY111" fmla="*/ 254819 h 3396406"/>
                <a:gd name="connsiteX112" fmla="*/ 3447403 w 6832268"/>
                <a:gd name="connsiteY112" fmla="*/ 82715 h 3396406"/>
                <a:gd name="connsiteX113" fmla="*/ 3514714 w 6832268"/>
                <a:gd name="connsiteY113" fmla="*/ 90438 h 3396406"/>
                <a:gd name="connsiteX114" fmla="*/ 3540093 w 6832268"/>
                <a:gd name="connsiteY114" fmla="*/ 120233 h 3396406"/>
                <a:gd name="connsiteX115" fmla="*/ 3540093 w 6832268"/>
                <a:gd name="connsiteY115" fmla="*/ 374029 h 3396406"/>
                <a:gd name="connsiteX116" fmla="*/ 3526852 w 6832268"/>
                <a:gd name="connsiteY116" fmla="*/ 397753 h 3396406"/>
                <a:gd name="connsiteX117" fmla="*/ 3516369 w 6832268"/>
                <a:gd name="connsiteY117" fmla="*/ 393891 h 3396406"/>
                <a:gd name="connsiteX118" fmla="*/ 3447403 w 6832268"/>
                <a:gd name="connsiteY118" fmla="*/ 364650 h 3396406"/>
                <a:gd name="connsiteX119" fmla="*/ 3442989 w 6832268"/>
                <a:gd name="connsiteY119" fmla="*/ 291821 h 3396406"/>
                <a:gd name="connsiteX120" fmla="*/ 3439679 w 6832268"/>
                <a:gd name="connsiteY120" fmla="*/ 109750 h 3396406"/>
                <a:gd name="connsiteX121" fmla="*/ 3447403 w 6832268"/>
                <a:gd name="connsiteY121" fmla="*/ 82715 h 3396406"/>
                <a:gd name="connsiteX122" fmla="*/ 3440149 w 6832268"/>
                <a:gd name="connsiteY122" fmla="*/ 298 h 3396406"/>
                <a:gd name="connsiteX123" fmla="*/ 3484369 w 6832268"/>
                <a:gd name="connsiteY123" fmla="*/ 2161 h 3396406"/>
                <a:gd name="connsiteX124" fmla="*/ 3673613 w 6832268"/>
                <a:gd name="connsiteY124" fmla="*/ 71127 h 3396406"/>
                <a:gd name="connsiteX125" fmla="*/ 3698441 w 6832268"/>
                <a:gd name="connsiteY125" fmla="*/ 88230 h 3396406"/>
                <a:gd name="connsiteX126" fmla="*/ 3650992 w 6832268"/>
                <a:gd name="connsiteY126" fmla="*/ 113611 h 3396406"/>
                <a:gd name="connsiteX127" fmla="*/ 3543404 w 6832268"/>
                <a:gd name="connsiteY127" fmla="*/ 86575 h 3396406"/>
                <a:gd name="connsiteX128" fmla="*/ 3439127 w 6832268"/>
                <a:gd name="connsiteY128" fmla="*/ 58990 h 3396406"/>
                <a:gd name="connsiteX129" fmla="*/ 2952501 w 6832268"/>
                <a:gd name="connsiteY129" fmla="*/ 84369 h 3396406"/>
                <a:gd name="connsiteX130" fmla="*/ 2891810 w 6832268"/>
                <a:gd name="connsiteY130" fmla="*/ 86024 h 3396406"/>
                <a:gd name="connsiteX131" fmla="*/ 2818430 w 6832268"/>
                <a:gd name="connsiteY131" fmla="*/ 81059 h 3396406"/>
                <a:gd name="connsiteX132" fmla="*/ 2816223 w 6832268"/>
                <a:gd name="connsiteY132" fmla="*/ 55127 h 3396406"/>
                <a:gd name="connsiteX133" fmla="*/ 2846016 w 6832268"/>
                <a:gd name="connsiteY133" fmla="*/ 50713 h 3396406"/>
                <a:gd name="connsiteX134" fmla="*/ 3281884 w 6832268"/>
                <a:gd name="connsiteY134" fmla="*/ 20367 h 3396406"/>
                <a:gd name="connsiteX135" fmla="*/ 3440149 w 6832268"/>
                <a:gd name="connsiteY135" fmla="*/ 298 h 33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6832268" h="3396406">
                  <a:moveTo>
                    <a:pt x="6786474" y="2191979"/>
                  </a:moveTo>
                  <a:lnTo>
                    <a:pt x="6832268" y="2191979"/>
                  </a:lnTo>
                  <a:lnTo>
                    <a:pt x="6832268" y="3341785"/>
                  </a:lnTo>
                  <a:lnTo>
                    <a:pt x="6786474" y="3341785"/>
                  </a:lnTo>
                  <a:close/>
                  <a:moveTo>
                    <a:pt x="5548275" y="2062322"/>
                  </a:moveTo>
                  <a:lnTo>
                    <a:pt x="5594069" y="2062322"/>
                  </a:lnTo>
                  <a:lnTo>
                    <a:pt x="5594069" y="3341785"/>
                  </a:lnTo>
                  <a:lnTo>
                    <a:pt x="5548275" y="3341785"/>
                  </a:lnTo>
                  <a:close/>
                  <a:moveTo>
                    <a:pt x="3619680" y="1103967"/>
                  </a:moveTo>
                  <a:cubicBezTo>
                    <a:pt x="3624921" y="1104932"/>
                    <a:pt x="3630301" y="1108381"/>
                    <a:pt x="3635543" y="1110587"/>
                  </a:cubicBezTo>
                  <a:cubicBezTo>
                    <a:pt x="3793337" y="1179003"/>
                    <a:pt x="3950580" y="1247417"/>
                    <a:pt x="4108374" y="1315832"/>
                  </a:cubicBezTo>
                  <a:cubicBezTo>
                    <a:pt x="4650174" y="1551421"/>
                    <a:pt x="5191973" y="1787561"/>
                    <a:pt x="5733221" y="2023150"/>
                  </a:cubicBezTo>
                  <a:cubicBezTo>
                    <a:pt x="5775704" y="2041909"/>
                    <a:pt x="5775704" y="2041909"/>
                    <a:pt x="5750324" y="2082185"/>
                  </a:cubicBezTo>
                  <a:cubicBezTo>
                    <a:pt x="5277491" y="1876389"/>
                    <a:pt x="4804658" y="1670042"/>
                    <a:pt x="4331274" y="1464247"/>
                  </a:cubicBezTo>
                  <a:cubicBezTo>
                    <a:pt x="4095685" y="1361625"/>
                    <a:pt x="3860096" y="1258452"/>
                    <a:pt x="3623956" y="1157485"/>
                  </a:cubicBezTo>
                  <a:cubicBezTo>
                    <a:pt x="3598576" y="1147002"/>
                    <a:pt x="3591404" y="1135968"/>
                    <a:pt x="3604645" y="1112242"/>
                  </a:cubicBezTo>
                  <a:cubicBezTo>
                    <a:pt x="3609335" y="1104518"/>
                    <a:pt x="3614438" y="1103001"/>
                    <a:pt x="3619680" y="1103967"/>
                  </a:cubicBezTo>
                  <a:close/>
                  <a:moveTo>
                    <a:pt x="5103170" y="984163"/>
                  </a:moveTo>
                  <a:lnTo>
                    <a:pt x="5149124" y="984163"/>
                  </a:lnTo>
                  <a:cubicBezTo>
                    <a:pt x="5155469" y="984163"/>
                    <a:pt x="5160613" y="989307"/>
                    <a:pt x="5160613" y="995652"/>
                  </a:cubicBezTo>
                  <a:lnTo>
                    <a:pt x="5160613" y="1347747"/>
                  </a:lnTo>
                  <a:cubicBezTo>
                    <a:pt x="5160613" y="1354092"/>
                    <a:pt x="5155469" y="1359236"/>
                    <a:pt x="5149124" y="1359236"/>
                  </a:cubicBezTo>
                  <a:lnTo>
                    <a:pt x="5103170" y="1359236"/>
                  </a:lnTo>
                  <a:cubicBezTo>
                    <a:pt x="5096825" y="1359236"/>
                    <a:pt x="5091681" y="1354092"/>
                    <a:pt x="5091681" y="1347747"/>
                  </a:cubicBezTo>
                  <a:lnTo>
                    <a:pt x="5091681" y="995652"/>
                  </a:lnTo>
                  <a:cubicBezTo>
                    <a:pt x="5091681" y="989307"/>
                    <a:pt x="5096825" y="984163"/>
                    <a:pt x="5103170" y="984163"/>
                  </a:cubicBezTo>
                  <a:close/>
                  <a:moveTo>
                    <a:pt x="4804163" y="929693"/>
                  </a:moveTo>
                  <a:lnTo>
                    <a:pt x="4850117" y="929693"/>
                  </a:lnTo>
                  <a:cubicBezTo>
                    <a:pt x="4856462" y="929693"/>
                    <a:pt x="4861606" y="934837"/>
                    <a:pt x="4861606" y="941182"/>
                  </a:cubicBezTo>
                  <a:lnTo>
                    <a:pt x="4861606" y="1293277"/>
                  </a:lnTo>
                  <a:cubicBezTo>
                    <a:pt x="4861606" y="1299622"/>
                    <a:pt x="4856462" y="1304766"/>
                    <a:pt x="4850117" y="1304766"/>
                  </a:cubicBezTo>
                  <a:lnTo>
                    <a:pt x="4804163" y="1304766"/>
                  </a:lnTo>
                  <a:cubicBezTo>
                    <a:pt x="4797818" y="1304766"/>
                    <a:pt x="4792674" y="1299622"/>
                    <a:pt x="4792674" y="1293277"/>
                  </a:cubicBezTo>
                  <a:lnTo>
                    <a:pt x="4792674" y="941182"/>
                  </a:lnTo>
                  <a:cubicBezTo>
                    <a:pt x="4792674" y="934837"/>
                    <a:pt x="4797818" y="929693"/>
                    <a:pt x="4804163" y="929693"/>
                  </a:cubicBezTo>
                  <a:close/>
                  <a:moveTo>
                    <a:pt x="4496898" y="864765"/>
                  </a:moveTo>
                  <a:lnTo>
                    <a:pt x="4549459" y="864765"/>
                  </a:lnTo>
                  <a:cubicBezTo>
                    <a:pt x="4556717" y="864765"/>
                    <a:pt x="4562600" y="870648"/>
                    <a:pt x="4562600" y="877906"/>
                  </a:cubicBezTo>
                  <a:lnTo>
                    <a:pt x="4562600" y="1237157"/>
                  </a:lnTo>
                  <a:cubicBezTo>
                    <a:pt x="4562600" y="1244415"/>
                    <a:pt x="4556717" y="1250298"/>
                    <a:pt x="4549459" y="1250298"/>
                  </a:cubicBezTo>
                  <a:lnTo>
                    <a:pt x="4496898" y="1250298"/>
                  </a:lnTo>
                  <a:cubicBezTo>
                    <a:pt x="4489640" y="1250298"/>
                    <a:pt x="4483757" y="1244415"/>
                    <a:pt x="4483757" y="1237157"/>
                  </a:cubicBezTo>
                  <a:lnTo>
                    <a:pt x="4483757" y="877906"/>
                  </a:lnTo>
                  <a:cubicBezTo>
                    <a:pt x="4483757" y="870648"/>
                    <a:pt x="4489640" y="864765"/>
                    <a:pt x="4496898" y="864765"/>
                  </a:cubicBezTo>
                  <a:close/>
                  <a:moveTo>
                    <a:pt x="4203459" y="789088"/>
                  </a:moveTo>
                  <a:lnTo>
                    <a:pt x="4243638" y="789088"/>
                  </a:lnTo>
                  <a:cubicBezTo>
                    <a:pt x="4249186" y="789088"/>
                    <a:pt x="4253683" y="793585"/>
                    <a:pt x="4253683" y="799133"/>
                  </a:cubicBezTo>
                  <a:lnTo>
                    <a:pt x="4253683" y="1175325"/>
                  </a:lnTo>
                  <a:cubicBezTo>
                    <a:pt x="4253683" y="1180873"/>
                    <a:pt x="4249186" y="1185370"/>
                    <a:pt x="4243638" y="1185370"/>
                  </a:cubicBezTo>
                  <a:lnTo>
                    <a:pt x="4203459" y="1185370"/>
                  </a:lnTo>
                  <a:cubicBezTo>
                    <a:pt x="4197911" y="1185370"/>
                    <a:pt x="4193414" y="1180873"/>
                    <a:pt x="4193414" y="1175325"/>
                  </a:cubicBezTo>
                  <a:lnTo>
                    <a:pt x="4193414" y="799133"/>
                  </a:lnTo>
                  <a:cubicBezTo>
                    <a:pt x="4193414" y="793585"/>
                    <a:pt x="4197911" y="789088"/>
                    <a:pt x="4203459" y="789088"/>
                  </a:cubicBezTo>
                  <a:close/>
                  <a:moveTo>
                    <a:pt x="3913116" y="713411"/>
                  </a:moveTo>
                  <a:lnTo>
                    <a:pt x="3953295" y="713411"/>
                  </a:lnTo>
                  <a:cubicBezTo>
                    <a:pt x="3958843" y="713411"/>
                    <a:pt x="3963340" y="717908"/>
                    <a:pt x="3963340" y="723456"/>
                  </a:cubicBezTo>
                  <a:lnTo>
                    <a:pt x="3963340" y="1099648"/>
                  </a:lnTo>
                  <a:cubicBezTo>
                    <a:pt x="3963340" y="1105196"/>
                    <a:pt x="3958843" y="1109693"/>
                    <a:pt x="3953295" y="1109693"/>
                  </a:cubicBezTo>
                  <a:lnTo>
                    <a:pt x="3913116" y="1109693"/>
                  </a:lnTo>
                  <a:cubicBezTo>
                    <a:pt x="3907568" y="1109693"/>
                    <a:pt x="3903071" y="1105196"/>
                    <a:pt x="3903071" y="1099648"/>
                  </a:cubicBezTo>
                  <a:lnTo>
                    <a:pt x="3903071" y="723456"/>
                  </a:lnTo>
                  <a:cubicBezTo>
                    <a:pt x="3903071" y="717908"/>
                    <a:pt x="3907568" y="713411"/>
                    <a:pt x="3913116" y="713411"/>
                  </a:cubicBezTo>
                  <a:close/>
                  <a:moveTo>
                    <a:pt x="3622773" y="637734"/>
                  </a:moveTo>
                  <a:lnTo>
                    <a:pt x="3662952" y="637734"/>
                  </a:lnTo>
                  <a:cubicBezTo>
                    <a:pt x="3668500" y="637734"/>
                    <a:pt x="3672997" y="642231"/>
                    <a:pt x="3672997" y="647779"/>
                  </a:cubicBezTo>
                  <a:lnTo>
                    <a:pt x="3672997" y="1023971"/>
                  </a:lnTo>
                  <a:cubicBezTo>
                    <a:pt x="3672997" y="1029519"/>
                    <a:pt x="3668500" y="1034016"/>
                    <a:pt x="3662952" y="1034016"/>
                  </a:cubicBezTo>
                  <a:lnTo>
                    <a:pt x="3622773" y="1034016"/>
                  </a:lnTo>
                  <a:cubicBezTo>
                    <a:pt x="3617225" y="1034016"/>
                    <a:pt x="3612728" y="1029519"/>
                    <a:pt x="3612728" y="1023971"/>
                  </a:cubicBezTo>
                  <a:lnTo>
                    <a:pt x="3612728" y="647779"/>
                  </a:lnTo>
                  <a:cubicBezTo>
                    <a:pt x="3612728" y="642231"/>
                    <a:pt x="3617225" y="637734"/>
                    <a:pt x="3622773" y="637734"/>
                  </a:cubicBezTo>
                  <a:close/>
                  <a:moveTo>
                    <a:pt x="2020697" y="566720"/>
                  </a:moveTo>
                  <a:cubicBezTo>
                    <a:pt x="2029042" y="566720"/>
                    <a:pt x="2037180" y="569065"/>
                    <a:pt x="2044904" y="575962"/>
                  </a:cubicBezTo>
                  <a:cubicBezTo>
                    <a:pt x="2038835" y="676377"/>
                    <a:pt x="2041594" y="1046036"/>
                    <a:pt x="2041041" y="1132106"/>
                  </a:cubicBezTo>
                  <a:cubicBezTo>
                    <a:pt x="2041041" y="1135968"/>
                    <a:pt x="2038284" y="1135968"/>
                    <a:pt x="2036076" y="1137623"/>
                  </a:cubicBezTo>
                  <a:cubicBezTo>
                    <a:pt x="1460070" y="1440523"/>
                    <a:pt x="883512" y="1743975"/>
                    <a:pt x="300884" y="2050184"/>
                  </a:cubicBezTo>
                  <a:cubicBezTo>
                    <a:pt x="331781" y="2051288"/>
                    <a:pt x="326816" y="2069496"/>
                    <a:pt x="326816" y="2084944"/>
                  </a:cubicBezTo>
                  <a:cubicBezTo>
                    <a:pt x="326816" y="2102599"/>
                    <a:pt x="312471" y="2098737"/>
                    <a:pt x="302539" y="2099289"/>
                  </a:cubicBezTo>
                  <a:cubicBezTo>
                    <a:pt x="290953" y="2099840"/>
                    <a:pt x="283780" y="2102048"/>
                    <a:pt x="284333" y="2116392"/>
                  </a:cubicBezTo>
                  <a:cubicBezTo>
                    <a:pt x="285988" y="2175427"/>
                    <a:pt x="289851" y="3381510"/>
                    <a:pt x="289851" y="3396406"/>
                  </a:cubicBezTo>
                  <a:cubicBezTo>
                    <a:pt x="274953" y="3393647"/>
                    <a:pt x="274953" y="3393647"/>
                    <a:pt x="250126" y="3393647"/>
                  </a:cubicBezTo>
                  <a:cubicBezTo>
                    <a:pt x="247918" y="3321371"/>
                    <a:pt x="241298" y="2146186"/>
                    <a:pt x="234677" y="2103151"/>
                  </a:cubicBezTo>
                  <a:cubicBezTo>
                    <a:pt x="231367" y="2102599"/>
                    <a:pt x="227504" y="2101495"/>
                    <a:pt x="224194" y="2100944"/>
                  </a:cubicBezTo>
                  <a:cubicBezTo>
                    <a:pt x="217021" y="2097082"/>
                    <a:pt x="210401" y="2098185"/>
                    <a:pt x="204884" y="2100944"/>
                  </a:cubicBezTo>
                  <a:cubicBezTo>
                    <a:pt x="143641" y="2134600"/>
                    <a:pt x="78537" y="2162186"/>
                    <a:pt x="20054" y="2201359"/>
                  </a:cubicBezTo>
                  <a:cubicBezTo>
                    <a:pt x="16743" y="2204118"/>
                    <a:pt x="12881" y="2204118"/>
                    <a:pt x="9019" y="2201359"/>
                  </a:cubicBezTo>
                  <a:cubicBezTo>
                    <a:pt x="-5877" y="2157772"/>
                    <a:pt x="-5877" y="2157772"/>
                    <a:pt x="36606" y="2135703"/>
                  </a:cubicBezTo>
                  <a:cubicBezTo>
                    <a:pt x="678268" y="1798044"/>
                    <a:pt x="1319379" y="1460385"/>
                    <a:pt x="1960489" y="1122727"/>
                  </a:cubicBezTo>
                  <a:cubicBezTo>
                    <a:pt x="1970972" y="1117209"/>
                    <a:pt x="1983662" y="1115554"/>
                    <a:pt x="1989179" y="1102864"/>
                  </a:cubicBezTo>
                  <a:cubicBezTo>
                    <a:pt x="1984214" y="1022863"/>
                    <a:pt x="1989731" y="639962"/>
                    <a:pt x="1989731" y="607962"/>
                  </a:cubicBezTo>
                  <a:cubicBezTo>
                    <a:pt x="1990283" y="595272"/>
                    <a:pt x="1988628" y="583134"/>
                    <a:pt x="1995248" y="571548"/>
                  </a:cubicBezTo>
                  <a:cubicBezTo>
                    <a:pt x="2003800" y="569065"/>
                    <a:pt x="2012352" y="566720"/>
                    <a:pt x="2020697" y="566720"/>
                  </a:cubicBezTo>
                  <a:close/>
                  <a:moveTo>
                    <a:pt x="4322240" y="340924"/>
                  </a:moveTo>
                  <a:cubicBezTo>
                    <a:pt x="4325481" y="337890"/>
                    <a:pt x="4331274" y="337890"/>
                    <a:pt x="4341206" y="340924"/>
                  </a:cubicBezTo>
                  <a:cubicBezTo>
                    <a:pt x="4410723" y="361890"/>
                    <a:pt x="4411275" y="361338"/>
                    <a:pt x="4411275" y="433615"/>
                  </a:cubicBezTo>
                  <a:cubicBezTo>
                    <a:pt x="4411275" y="453476"/>
                    <a:pt x="4411275" y="472787"/>
                    <a:pt x="4411275" y="492098"/>
                  </a:cubicBezTo>
                  <a:cubicBezTo>
                    <a:pt x="4411275" y="526305"/>
                    <a:pt x="4410723" y="559961"/>
                    <a:pt x="4411827" y="594168"/>
                  </a:cubicBezTo>
                  <a:cubicBezTo>
                    <a:pt x="4412378" y="610720"/>
                    <a:pt x="4409620" y="617341"/>
                    <a:pt x="4390309" y="611271"/>
                  </a:cubicBezTo>
                  <a:cubicBezTo>
                    <a:pt x="4321895" y="590306"/>
                    <a:pt x="4321343" y="590858"/>
                    <a:pt x="4320791" y="519133"/>
                  </a:cubicBezTo>
                  <a:cubicBezTo>
                    <a:pt x="4320240" y="465615"/>
                    <a:pt x="4320240" y="412649"/>
                    <a:pt x="4318585" y="359131"/>
                  </a:cubicBezTo>
                  <a:cubicBezTo>
                    <a:pt x="4318309" y="350028"/>
                    <a:pt x="4318998" y="343959"/>
                    <a:pt x="4322240" y="340924"/>
                  </a:cubicBezTo>
                  <a:close/>
                  <a:moveTo>
                    <a:pt x="4323136" y="254819"/>
                  </a:moveTo>
                  <a:cubicBezTo>
                    <a:pt x="4338033" y="254601"/>
                    <a:pt x="4346539" y="255865"/>
                    <a:pt x="4370447" y="259819"/>
                  </a:cubicBezTo>
                  <a:cubicBezTo>
                    <a:pt x="4406862" y="266992"/>
                    <a:pt x="4496149" y="293659"/>
                    <a:pt x="4524380" y="306165"/>
                  </a:cubicBezTo>
                  <a:cubicBezTo>
                    <a:pt x="4536518" y="312234"/>
                    <a:pt x="4544242" y="319958"/>
                    <a:pt x="4539829" y="334854"/>
                  </a:cubicBezTo>
                  <a:cubicBezTo>
                    <a:pt x="4532656" y="368510"/>
                    <a:pt x="4527138" y="371269"/>
                    <a:pt x="4492931" y="365751"/>
                  </a:cubicBezTo>
                  <a:cubicBezTo>
                    <a:pt x="4450448" y="359131"/>
                    <a:pt x="4412378" y="337062"/>
                    <a:pt x="4368792" y="333199"/>
                  </a:cubicBezTo>
                  <a:cubicBezTo>
                    <a:pt x="4343964" y="329338"/>
                    <a:pt x="4318032" y="326579"/>
                    <a:pt x="4292102" y="323269"/>
                  </a:cubicBezTo>
                  <a:cubicBezTo>
                    <a:pt x="4121249" y="325659"/>
                    <a:pt x="3865430" y="337062"/>
                    <a:pt x="3779544" y="330440"/>
                  </a:cubicBezTo>
                  <a:cubicBezTo>
                    <a:pt x="3693658" y="323820"/>
                    <a:pt x="3700463" y="295498"/>
                    <a:pt x="3776785" y="283544"/>
                  </a:cubicBezTo>
                  <a:cubicBezTo>
                    <a:pt x="3853107" y="271591"/>
                    <a:pt x="4138537" y="262671"/>
                    <a:pt x="4237480" y="258717"/>
                  </a:cubicBezTo>
                  <a:cubicBezTo>
                    <a:pt x="4286952" y="256739"/>
                    <a:pt x="4308240" y="255038"/>
                    <a:pt x="4323136" y="254819"/>
                  </a:cubicBezTo>
                  <a:close/>
                  <a:moveTo>
                    <a:pt x="3447403" y="82715"/>
                  </a:moveTo>
                  <a:cubicBezTo>
                    <a:pt x="3470024" y="82163"/>
                    <a:pt x="3492645" y="86025"/>
                    <a:pt x="3514714" y="90438"/>
                  </a:cubicBezTo>
                  <a:cubicBezTo>
                    <a:pt x="3531817" y="94301"/>
                    <a:pt x="3540093" y="102578"/>
                    <a:pt x="3540093" y="120233"/>
                  </a:cubicBezTo>
                  <a:cubicBezTo>
                    <a:pt x="3540093" y="204648"/>
                    <a:pt x="3540093" y="289062"/>
                    <a:pt x="3540093" y="374029"/>
                  </a:cubicBezTo>
                  <a:cubicBezTo>
                    <a:pt x="3540093" y="383408"/>
                    <a:pt x="3540646" y="394443"/>
                    <a:pt x="3526852" y="397753"/>
                  </a:cubicBezTo>
                  <a:cubicBezTo>
                    <a:pt x="3523542" y="396649"/>
                    <a:pt x="3520231" y="394994"/>
                    <a:pt x="3516369" y="393891"/>
                  </a:cubicBezTo>
                  <a:cubicBezTo>
                    <a:pt x="3492645" y="383960"/>
                    <a:pt x="3459540" y="385615"/>
                    <a:pt x="3447403" y="364650"/>
                  </a:cubicBezTo>
                  <a:cubicBezTo>
                    <a:pt x="3436369" y="345891"/>
                    <a:pt x="3443540" y="316649"/>
                    <a:pt x="3442989" y="291821"/>
                  </a:cubicBezTo>
                  <a:cubicBezTo>
                    <a:pt x="3441885" y="231131"/>
                    <a:pt x="3440230" y="170440"/>
                    <a:pt x="3439679" y="109750"/>
                  </a:cubicBezTo>
                  <a:cubicBezTo>
                    <a:pt x="3439679" y="100370"/>
                    <a:pt x="3435265" y="88784"/>
                    <a:pt x="3447403" y="82715"/>
                  </a:cubicBezTo>
                  <a:close/>
                  <a:moveTo>
                    <a:pt x="3440149" y="298"/>
                  </a:moveTo>
                  <a:cubicBezTo>
                    <a:pt x="3453880" y="-380"/>
                    <a:pt x="3468047" y="45"/>
                    <a:pt x="3484369" y="2161"/>
                  </a:cubicBezTo>
                  <a:cubicBezTo>
                    <a:pt x="3549658" y="10621"/>
                    <a:pt x="3637933" y="56782"/>
                    <a:pt x="3673613" y="71127"/>
                  </a:cubicBezTo>
                  <a:cubicBezTo>
                    <a:pt x="3709292" y="85473"/>
                    <a:pt x="3696234" y="73334"/>
                    <a:pt x="3698441" y="88230"/>
                  </a:cubicBezTo>
                  <a:cubicBezTo>
                    <a:pt x="3685751" y="129611"/>
                    <a:pt x="3691820" y="123541"/>
                    <a:pt x="3650992" y="113611"/>
                  </a:cubicBezTo>
                  <a:cubicBezTo>
                    <a:pt x="3615130" y="104231"/>
                    <a:pt x="3581474" y="87679"/>
                    <a:pt x="3543404" y="86575"/>
                  </a:cubicBezTo>
                  <a:cubicBezTo>
                    <a:pt x="3510852" y="69472"/>
                    <a:pt x="3476093" y="57334"/>
                    <a:pt x="3439127" y="58990"/>
                  </a:cubicBezTo>
                  <a:lnTo>
                    <a:pt x="2952501" y="84369"/>
                  </a:lnTo>
                  <a:cubicBezTo>
                    <a:pt x="2932087" y="85473"/>
                    <a:pt x="2912224" y="85473"/>
                    <a:pt x="2891810" y="86024"/>
                  </a:cubicBezTo>
                  <a:cubicBezTo>
                    <a:pt x="2868085" y="77196"/>
                    <a:pt x="2831029" y="86208"/>
                    <a:pt x="2818430" y="81059"/>
                  </a:cubicBezTo>
                  <a:cubicBezTo>
                    <a:pt x="2805832" y="75909"/>
                    <a:pt x="2811625" y="60184"/>
                    <a:pt x="2816223" y="55127"/>
                  </a:cubicBezTo>
                  <a:cubicBezTo>
                    <a:pt x="2820821" y="50070"/>
                    <a:pt x="2836086" y="53472"/>
                    <a:pt x="2846016" y="50713"/>
                  </a:cubicBezTo>
                  <a:lnTo>
                    <a:pt x="3281884" y="20367"/>
                  </a:lnTo>
                  <a:cubicBezTo>
                    <a:pt x="3361678" y="14298"/>
                    <a:pt x="3398955" y="2332"/>
                    <a:pt x="3440149" y="298"/>
                  </a:cubicBez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1443A3F4-23F9-42BF-A060-5BFBD2F476FF}"/>
                </a:ext>
              </a:extLst>
            </p:cNvPr>
            <p:cNvSpPr/>
            <p:nvPr/>
          </p:nvSpPr>
          <p:spPr>
            <a:xfrm>
              <a:off x="4986203" y="1484955"/>
              <a:ext cx="3491350" cy="1901585"/>
            </a:xfrm>
            <a:custGeom>
              <a:avLst/>
              <a:gdLst>
                <a:gd name="connsiteX0" fmla="*/ 1349534 w 3491350"/>
                <a:gd name="connsiteY0" fmla="*/ 830126 h 1901585"/>
                <a:gd name="connsiteX1" fmla="*/ 1504018 w 3491350"/>
                <a:gd name="connsiteY1" fmla="*/ 830126 h 1901585"/>
                <a:gd name="connsiteX2" fmla="*/ 1525536 w 3491350"/>
                <a:gd name="connsiteY2" fmla="*/ 859919 h 1901585"/>
                <a:gd name="connsiteX3" fmla="*/ 1552018 w 3491350"/>
                <a:gd name="connsiteY3" fmla="*/ 920058 h 1901585"/>
                <a:gd name="connsiteX4" fmla="*/ 2540167 w 3491350"/>
                <a:gd name="connsiteY4" fmla="*/ 1343787 h 1901585"/>
                <a:gd name="connsiteX5" fmla="*/ 3417970 w 3491350"/>
                <a:gd name="connsiteY5" fmla="*/ 1723376 h 1901585"/>
                <a:gd name="connsiteX6" fmla="*/ 3485281 w 3491350"/>
                <a:gd name="connsiteY6" fmla="*/ 1826550 h 1901585"/>
                <a:gd name="connsiteX7" fmla="*/ 3491350 w 3491350"/>
                <a:gd name="connsiteY7" fmla="*/ 1901034 h 1901585"/>
                <a:gd name="connsiteX8" fmla="*/ 3486936 w 3491350"/>
                <a:gd name="connsiteY8" fmla="*/ 1901585 h 1901585"/>
                <a:gd name="connsiteX9" fmla="*/ 3126105 w 3491350"/>
                <a:gd name="connsiteY9" fmla="*/ 1743239 h 1901585"/>
                <a:gd name="connsiteX10" fmla="*/ 2150094 w 3491350"/>
                <a:gd name="connsiteY10" fmla="*/ 1312890 h 1901585"/>
                <a:gd name="connsiteX11" fmla="*/ 1345120 w 3491350"/>
                <a:gd name="connsiteY11" fmla="*/ 958679 h 1901585"/>
                <a:gd name="connsiteX12" fmla="*/ 1301533 w 3491350"/>
                <a:gd name="connsiteY12" fmla="*/ 885298 h 1901585"/>
                <a:gd name="connsiteX13" fmla="*/ 1349534 w 3491350"/>
                <a:gd name="connsiteY13" fmla="*/ 830126 h 1901585"/>
                <a:gd name="connsiteX14" fmla="*/ 599110 w 3491350"/>
                <a:gd name="connsiteY14" fmla="*/ 323 h 1901585"/>
                <a:gd name="connsiteX15" fmla="*/ 614627 w 3491350"/>
                <a:gd name="connsiteY15" fmla="*/ 5840 h 1901585"/>
                <a:gd name="connsiteX16" fmla="*/ 1128288 w 3491350"/>
                <a:gd name="connsiteY16" fmla="*/ 192324 h 1901585"/>
                <a:gd name="connsiteX17" fmla="*/ 1478638 w 3491350"/>
                <a:gd name="connsiteY17" fmla="*/ 320325 h 1901585"/>
                <a:gd name="connsiteX18" fmla="*/ 1509535 w 3491350"/>
                <a:gd name="connsiteY18" fmla="*/ 342947 h 1901585"/>
                <a:gd name="connsiteX19" fmla="*/ 1497397 w 3491350"/>
                <a:gd name="connsiteY19" fmla="*/ 370533 h 1901585"/>
                <a:gd name="connsiteX20" fmla="*/ 1501258 w 3491350"/>
                <a:gd name="connsiteY20" fmla="*/ 418534 h 1901585"/>
                <a:gd name="connsiteX21" fmla="*/ 1518914 w 3491350"/>
                <a:gd name="connsiteY21" fmla="*/ 458258 h 1901585"/>
                <a:gd name="connsiteX22" fmla="*/ 1482499 w 3491350"/>
                <a:gd name="connsiteY22" fmla="*/ 481982 h 1901585"/>
                <a:gd name="connsiteX23" fmla="*/ 1234221 w 3491350"/>
                <a:gd name="connsiteY23" fmla="*/ 374948 h 1901585"/>
                <a:gd name="connsiteX24" fmla="*/ 1028977 w 3491350"/>
                <a:gd name="connsiteY24" fmla="*/ 286671 h 1901585"/>
                <a:gd name="connsiteX25" fmla="*/ 983735 w 3491350"/>
                <a:gd name="connsiteY25" fmla="*/ 277291 h 1901585"/>
                <a:gd name="connsiteX26" fmla="*/ 537385 w 3491350"/>
                <a:gd name="connsiteY26" fmla="*/ 283912 h 1901585"/>
                <a:gd name="connsiteX27" fmla="*/ 57380 w 3491350"/>
                <a:gd name="connsiteY27" fmla="*/ 294946 h 1901585"/>
                <a:gd name="connsiteX28" fmla="*/ 1103 w 3491350"/>
                <a:gd name="connsiteY28" fmla="*/ 294946 h 1901585"/>
                <a:gd name="connsiteX29" fmla="*/ 0 w 3491350"/>
                <a:gd name="connsiteY29" fmla="*/ 288326 h 1901585"/>
                <a:gd name="connsiteX30" fmla="*/ 583179 w 3491350"/>
                <a:gd name="connsiteY30" fmla="*/ 6391 h 1901585"/>
                <a:gd name="connsiteX31" fmla="*/ 599110 w 3491350"/>
                <a:gd name="connsiteY31" fmla="*/ 323 h 190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91350" h="1901585">
                  <a:moveTo>
                    <a:pt x="1349534" y="830126"/>
                  </a:moveTo>
                  <a:cubicBezTo>
                    <a:pt x="1400845" y="830126"/>
                    <a:pt x="1452707" y="830677"/>
                    <a:pt x="1504018" y="830126"/>
                  </a:cubicBezTo>
                  <a:cubicBezTo>
                    <a:pt x="1527191" y="829574"/>
                    <a:pt x="1532708" y="837850"/>
                    <a:pt x="1525536" y="859919"/>
                  </a:cubicBezTo>
                  <a:cubicBezTo>
                    <a:pt x="1511191" y="901851"/>
                    <a:pt x="1511742" y="902954"/>
                    <a:pt x="1552018" y="920058"/>
                  </a:cubicBezTo>
                  <a:cubicBezTo>
                    <a:pt x="1881402" y="1061301"/>
                    <a:pt x="2210785" y="1201992"/>
                    <a:pt x="2540167" y="1343787"/>
                  </a:cubicBezTo>
                  <a:cubicBezTo>
                    <a:pt x="2833136" y="1469581"/>
                    <a:pt x="3125553" y="1596479"/>
                    <a:pt x="3417970" y="1723376"/>
                  </a:cubicBezTo>
                  <a:cubicBezTo>
                    <a:pt x="3497971" y="1758136"/>
                    <a:pt x="3482522" y="1735515"/>
                    <a:pt x="3485281" y="1826550"/>
                  </a:cubicBezTo>
                  <a:cubicBezTo>
                    <a:pt x="3486385" y="1851930"/>
                    <a:pt x="3489144" y="1876206"/>
                    <a:pt x="3491350" y="1901034"/>
                  </a:cubicBezTo>
                  <a:cubicBezTo>
                    <a:pt x="3489695" y="1901585"/>
                    <a:pt x="3488591" y="1901585"/>
                    <a:pt x="3486936" y="1901585"/>
                  </a:cubicBezTo>
                  <a:cubicBezTo>
                    <a:pt x="3366659" y="1848619"/>
                    <a:pt x="3246382" y="1796205"/>
                    <a:pt x="3126105" y="1743239"/>
                  </a:cubicBezTo>
                  <a:cubicBezTo>
                    <a:pt x="2800584" y="1599789"/>
                    <a:pt x="2475614" y="1456339"/>
                    <a:pt x="2150094" y="1312890"/>
                  </a:cubicBezTo>
                  <a:cubicBezTo>
                    <a:pt x="1881953" y="1194820"/>
                    <a:pt x="1614364" y="1075094"/>
                    <a:pt x="1345120" y="958679"/>
                  </a:cubicBezTo>
                  <a:cubicBezTo>
                    <a:pt x="1307603" y="942678"/>
                    <a:pt x="1305395" y="916195"/>
                    <a:pt x="1301533" y="885298"/>
                  </a:cubicBezTo>
                  <a:cubicBezTo>
                    <a:pt x="1295463" y="830126"/>
                    <a:pt x="1295463" y="830126"/>
                    <a:pt x="1349534" y="830126"/>
                  </a:cubicBezTo>
                  <a:close/>
                  <a:moveTo>
                    <a:pt x="599110" y="323"/>
                  </a:moveTo>
                  <a:cubicBezTo>
                    <a:pt x="604559" y="1288"/>
                    <a:pt x="609938" y="4185"/>
                    <a:pt x="614627" y="5840"/>
                  </a:cubicBezTo>
                  <a:cubicBezTo>
                    <a:pt x="785112" y="69840"/>
                    <a:pt x="957252" y="130531"/>
                    <a:pt x="1128288" y="192324"/>
                  </a:cubicBezTo>
                  <a:cubicBezTo>
                    <a:pt x="1245255" y="234807"/>
                    <a:pt x="1361671" y="278946"/>
                    <a:pt x="1478638" y="320325"/>
                  </a:cubicBezTo>
                  <a:cubicBezTo>
                    <a:pt x="1490224" y="324188"/>
                    <a:pt x="1507327" y="324739"/>
                    <a:pt x="1509535" y="342947"/>
                  </a:cubicBezTo>
                  <a:cubicBezTo>
                    <a:pt x="1505672" y="352326"/>
                    <a:pt x="1502913" y="362257"/>
                    <a:pt x="1497397" y="370533"/>
                  </a:cubicBezTo>
                  <a:cubicBezTo>
                    <a:pt x="1486914" y="388188"/>
                    <a:pt x="1489673" y="403086"/>
                    <a:pt x="1501258" y="418534"/>
                  </a:cubicBezTo>
                  <a:cubicBezTo>
                    <a:pt x="1510086" y="430120"/>
                    <a:pt x="1519466" y="441706"/>
                    <a:pt x="1518914" y="458258"/>
                  </a:cubicBezTo>
                  <a:cubicBezTo>
                    <a:pt x="1517811" y="485845"/>
                    <a:pt x="1507327" y="492465"/>
                    <a:pt x="1482499" y="481982"/>
                  </a:cubicBezTo>
                  <a:cubicBezTo>
                    <a:pt x="1399740" y="446120"/>
                    <a:pt x="1316980" y="410810"/>
                    <a:pt x="1234221" y="374948"/>
                  </a:cubicBezTo>
                  <a:cubicBezTo>
                    <a:pt x="1165807" y="345706"/>
                    <a:pt x="1097391" y="315911"/>
                    <a:pt x="1028977" y="286671"/>
                  </a:cubicBezTo>
                  <a:cubicBezTo>
                    <a:pt x="1014632" y="280601"/>
                    <a:pt x="999183" y="277291"/>
                    <a:pt x="983735" y="277291"/>
                  </a:cubicBezTo>
                  <a:cubicBezTo>
                    <a:pt x="834768" y="279498"/>
                    <a:pt x="685801" y="279498"/>
                    <a:pt x="537385" y="283912"/>
                  </a:cubicBezTo>
                  <a:cubicBezTo>
                    <a:pt x="376832" y="288877"/>
                    <a:pt x="217382" y="293291"/>
                    <a:pt x="57380" y="294946"/>
                  </a:cubicBezTo>
                  <a:cubicBezTo>
                    <a:pt x="38621" y="294946"/>
                    <a:pt x="19863" y="294946"/>
                    <a:pt x="1103" y="294946"/>
                  </a:cubicBezTo>
                  <a:cubicBezTo>
                    <a:pt x="551" y="292740"/>
                    <a:pt x="551" y="290532"/>
                    <a:pt x="0" y="288326"/>
                  </a:cubicBezTo>
                  <a:cubicBezTo>
                    <a:pt x="194209" y="194531"/>
                    <a:pt x="388970" y="100186"/>
                    <a:pt x="583179" y="6391"/>
                  </a:cubicBezTo>
                  <a:cubicBezTo>
                    <a:pt x="588145" y="322"/>
                    <a:pt x="593662" y="-643"/>
                    <a:pt x="599110" y="3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7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11562F-83B4-438C-B431-57663CB86D1E}"/>
                </a:ext>
              </a:extLst>
            </p:cNvPr>
            <p:cNvSpPr/>
            <p:nvPr/>
          </p:nvSpPr>
          <p:spPr>
            <a:xfrm>
              <a:off x="6633119" y="2315080"/>
              <a:ext cx="3274519" cy="1049943"/>
            </a:xfrm>
            <a:custGeom>
              <a:avLst/>
              <a:gdLst>
                <a:gd name="connsiteX0" fmla="*/ 908605 w 3058748"/>
                <a:gd name="connsiteY0" fmla="*/ 166981 h 980757"/>
                <a:gd name="connsiteX1" fmla="*/ 928190 w 3058748"/>
                <a:gd name="connsiteY1" fmla="*/ 177804 h 980757"/>
                <a:gd name="connsiteX2" fmla="*/ 1408519 w 3058748"/>
                <a:gd name="connsiteY2" fmla="*/ 269541 h 980757"/>
                <a:gd name="connsiteX3" fmla="*/ 1556947 w 3058748"/>
                <a:gd name="connsiteY3" fmla="*/ 327778 h 980757"/>
                <a:gd name="connsiteX4" fmla="*/ 2148597 w 3058748"/>
                <a:gd name="connsiteY4" fmla="*/ 582373 h 980757"/>
                <a:gd name="connsiteX5" fmla="*/ 3051533 w 3058748"/>
                <a:gd name="connsiteY5" fmla="*/ 972512 h 980757"/>
                <a:gd name="connsiteX6" fmla="*/ 3058748 w 3058748"/>
                <a:gd name="connsiteY6" fmla="*/ 980758 h 980757"/>
                <a:gd name="connsiteX7" fmla="*/ 2862391 w 3058748"/>
                <a:gd name="connsiteY7" fmla="*/ 959112 h 980757"/>
                <a:gd name="connsiteX8" fmla="*/ 2514513 w 3058748"/>
                <a:gd name="connsiteY8" fmla="*/ 920459 h 980757"/>
                <a:gd name="connsiteX9" fmla="*/ 2171789 w 3058748"/>
                <a:gd name="connsiteY9" fmla="*/ 882321 h 980757"/>
                <a:gd name="connsiteX10" fmla="*/ 2033668 w 3058748"/>
                <a:gd name="connsiteY10" fmla="*/ 868406 h 980757"/>
                <a:gd name="connsiteX11" fmla="*/ 1849680 w 3058748"/>
                <a:gd name="connsiteY11" fmla="*/ 814292 h 980757"/>
                <a:gd name="connsiteX12" fmla="*/ 832330 w 3058748"/>
                <a:gd name="connsiteY12" fmla="*/ 370039 h 980757"/>
                <a:gd name="connsiteX13" fmla="*/ 56176 w 3058748"/>
                <a:gd name="connsiteY13" fmla="*/ 30922 h 980757"/>
                <a:gd name="connsiteX14" fmla="*/ 0 w 3058748"/>
                <a:gd name="connsiteY14" fmla="*/ 0 h 980757"/>
                <a:gd name="connsiteX15" fmla="*/ 193265 w 3058748"/>
                <a:gd name="connsiteY15" fmla="*/ 37107 h 980757"/>
                <a:gd name="connsiteX16" fmla="*/ 274695 w 3058748"/>
                <a:gd name="connsiteY16" fmla="*/ 48961 h 980757"/>
                <a:gd name="connsiteX17" fmla="*/ 274179 w 3058748"/>
                <a:gd name="connsiteY17" fmla="*/ 48961 h 980757"/>
                <a:gd name="connsiteX18" fmla="*/ 564335 w 3058748"/>
                <a:gd name="connsiteY18" fmla="*/ 98436 h 980757"/>
                <a:gd name="connsiteX19" fmla="*/ 573096 w 3058748"/>
                <a:gd name="connsiteY19" fmla="*/ 97406 h 980757"/>
                <a:gd name="connsiteX20" fmla="*/ 598350 w 3058748"/>
                <a:gd name="connsiteY20" fmla="*/ 97921 h 980757"/>
                <a:gd name="connsiteX21" fmla="*/ 709155 w 3058748"/>
                <a:gd name="connsiteY21" fmla="*/ 127813 h 980757"/>
                <a:gd name="connsiteX22" fmla="*/ 863768 w 3058748"/>
                <a:gd name="connsiteY22" fmla="*/ 158220 h 980757"/>
                <a:gd name="connsiteX23" fmla="*/ 879229 w 3058748"/>
                <a:gd name="connsiteY23" fmla="*/ 158735 h 980757"/>
                <a:gd name="connsiteX24" fmla="*/ 908605 w 3058748"/>
                <a:gd name="connsiteY24" fmla="*/ 166981 h 980757"/>
                <a:gd name="connsiteX0" fmla="*/ 879229 w 3058748"/>
                <a:gd name="connsiteY0" fmla="*/ 158735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23" fmla="*/ 879229 w 3058748"/>
                <a:gd name="connsiteY23" fmla="*/ 158735 h 980758"/>
                <a:gd name="connsiteX0" fmla="*/ 863768 w 3058748"/>
                <a:gd name="connsiteY0" fmla="*/ 15822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709155 w 3058748"/>
                <a:gd name="connsiteY20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709155 w 3058748"/>
                <a:gd name="connsiteY19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709155 w 3058748"/>
                <a:gd name="connsiteY18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709155 w 3058748"/>
                <a:gd name="connsiteY17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274695 w 3058748"/>
                <a:gd name="connsiteY15" fmla="*/ 48961 h 980758"/>
                <a:gd name="connsiteX16" fmla="*/ 709155 w 3058748"/>
                <a:gd name="connsiteY16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709155 w 3058748"/>
                <a:gd name="connsiteY15" fmla="*/ 127813 h 980758"/>
                <a:gd name="connsiteX0" fmla="*/ 0 w 3058748"/>
                <a:gd name="connsiteY0" fmla="*/ 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2148597 w 3058748"/>
                <a:gd name="connsiteY3" fmla="*/ 582373 h 980758"/>
                <a:gd name="connsiteX4" fmla="*/ 3051533 w 3058748"/>
                <a:gd name="connsiteY4" fmla="*/ 972512 h 980758"/>
                <a:gd name="connsiteX5" fmla="*/ 3058748 w 3058748"/>
                <a:gd name="connsiteY5" fmla="*/ 980758 h 980758"/>
                <a:gd name="connsiteX6" fmla="*/ 2862391 w 3058748"/>
                <a:gd name="connsiteY6" fmla="*/ 959112 h 980758"/>
                <a:gd name="connsiteX7" fmla="*/ 2514513 w 3058748"/>
                <a:gd name="connsiteY7" fmla="*/ 920459 h 980758"/>
                <a:gd name="connsiteX8" fmla="*/ 2171789 w 3058748"/>
                <a:gd name="connsiteY8" fmla="*/ 882321 h 980758"/>
                <a:gd name="connsiteX9" fmla="*/ 2033668 w 3058748"/>
                <a:gd name="connsiteY9" fmla="*/ 868406 h 980758"/>
                <a:gd name="connsiteX10" fmla="*/ 1849680 w 3058748"/>
                <a:gd name="connsiteY10" fmla="*/ 814292 h 980758"/>
                <a:gd name="connsiteX11" fmla="*/ 832330 w 3058748"/>
                <a:gd name="connsiteY11" fmla="*/ 370039 h 980758"/>
                <a:gd name="connsiteX12" fmla="*/ 56176 w 3058748"/>
                <a:gd name="connsiteY12" fmla="*/ 30922 h 980758"/>
                <a:gd name="connsiteX13" fmla="*/ 0 w 3058748"/>
                <a:gd name="connsiteY13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832330 w 3058748"/>
                <a:gd name="connsiteY10" fmla="*/ 370039 h 980758"/>
                <a:gd name="connsiteX11" fmla="*/ 56176 w 3058748"/>
                <a:gd name="connsiteY11" fmla="*/ 30922 h 980758"/>
                <a:gd name="connsiteX12" fmla="*/ 0 w 3058748"/>
                <a:gd name="connsiteY12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56176 w 3058748"/>
                <a:gd name="connsiteY10" fmla="*/ 30922 h 980758"/>
                <a:gd name="connsiteX11" fmla="*/ 0 w 3058748"/>
                <a:gd name="connsiteY11" fmla="*/ 0 h 980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8748" h="980758">
                  <a:moveTo>
                    <a:pt x="0" y="0"/>
                  </a:moveTo>
                  <a:lnTo>
                    <a:pt x="1408519" y="269541"/>
                  </a:lnTo>
                  <a:cubicBezTo>
                    <a:pt x="1461087" y="279848"/>
                    <a:pt x="1507986" y="307163"/>
                    <a:pt x="1556947" y="327778"/>
                  </a:cubicBezTo>
                  <a:lnTo>
                    <a:pt x="3051533" y="972512"/>
                  </a:lnTo>
                  <a:cubicBezTo>
                    <a:pt x="3054625" y="974058"/>
                    <a:pt x="3058233" y="974573"/>
                    <a:pt x="3058748" y="980758"/>
                  </a:cubicBezTo>
                  <a:lnTo>
                    <a:pt x="2862391" y="959112"/>
                  </a:lnTo>
                  <a:lnTo>
                    <a:pt x="2514513" y="920459"/>
                  </a:lnTo>
                  <a:lnTo>
                    <a:pt x="2171789" y="882321"/>
                  </a:lnTo>
                  <a:cubicBezTo>
                    <a:pt x="2125920" y="877167"/>
                    <a:pt x="2080052" y="870468"/>
                    <a:pt x="2033668" y="868406"/>
                  </a:cubicBezTo>
                  <a:cubicBezTo>
                    <a:pt x="1967700" y="865314"/>
                    <a:pt x="1908948" y="840060"/>
                    <a:pt x="1849680" y="814292"/>
                  </a:cubicBezTo>
                  <a:lnTo>
                    <a:pt x="56176" y="30922"/>
                  </a:lnTo>
                  <a:cubicBezTo>
                    <a:pt x="36591" y="22676"/>
                    <a:pt x="17523" y="134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7B0F2AF-30B6-452E-ABFA-142CFB1A3D38}"/>
                </a:ext>
              </a:extLst>
            </p:cNvPr>
            <p:cNvSpPr/>
            <p:nvPr/>
          </p:nvSpPr>
          <p:spPr>
            <a:xfrm>
              <a:off x="5316977" y="3342279"/>
              <a:ext cx="857389" cy="1266772"/>
            </a:xfrm>
            <a:custGeom>
              <a:avLst/>
              <a:gdLst>
                <a:gd name="connsiteX0" fmla="*/ 800377 w 800892"/>
                <a:gd name="connsiteY0" fmla="*/ 1183300 h 1183299"/>
                <a:gd name="connsiteX1" fmla="*/ 0 w 800892"/>
                <a:gd name="connsiteY1" fmla="*/ 1183300 h 1183299"/>
                <a:gd name="connsiteX2" fmla="*/ 0 w 800892"/>
                <a:gd name="connsiteY2" fmla="*/ 17007 h 1183299"/>
                <a:gd name="connsiteX3" fmla="*/ 17007 w 800892"/>
                <a:gd name="connsiteY3" fmla="*/ 0 h 1183299"/>
                <a:gd name="connsiteX4" fmla="*/ 783885 w 800892"/>
                <a:gd name="connsiteY4" fmla="*/ 0 h 1183299"/>
                <a:gd name="connsiteX5" fmla="*/ 800892 w 800892"/>
                <a:gd name="connsiteY5" fmla="*/ 17007 h 1183299"/>
                <a:gd name="connsiteX6" fmla="*/ 800892 w 800892"/>
                <a:gd name="connsiteY6" fmla="*/ 1183300 h 118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92" h="1183299">
                  <a:moveTo>
                    <a:pt x="800377" y="1183300"/>
                  </a:moveTo>
                  <a:lnTo>
                    <a:pt x="0" y="1183300"/>
                  </a:lnTo>
                  <a:lnTo>
                    <a:pt x="0" y="17007"/>
                  </a:lnTo>
                  <a:cubicBezTo>
                    <a:pt x="0" y="7731"/>
                    <a:pt x="7731" y="0"/>
                    <a:pt x="17007" y="0"/>
                  </a:cubicBezTo>
                  <a:lnTo>
                    <a:pt x="783885" y="0"/>
                  </a:lnTo>
                  <a:cubicBezTo>
                    <a:pt x="793161" y="0"/>
                    <a:pt x="800892" y="7731"/>
                    <a:pt x="800892" y="17007"/>
                  </a:cubicBezTo>
                  <a:lnTo>
                    <a:pt x="800892" y="118330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D138D375-C383-44A5-B371-132A567DB24F}"/>
                </a:ext>
              </a:extLst>
            </p:cNvPr>
            <p:cNvSpPr/>
            <p:nvPr/>
          </p:nvSpPr>
          <p:spPr>
            <a:xfrm>
              <a:off x="3842467" y="2248222"/>
              <a:ext cx="4464060" cy="2359849"/>
            </a:xfrm>
            <a:custGeom>
              <a:avLst/>
              <a:gdLst>
                <a:gd name="connsiteX0" fmla="*/ 55172 w 4464060"/>
                <a:gd name="connsiteY0" fmla="*/ 1912948 h 2359849"/>
                <a:gd name="connsiteX1" fmla="*/ 55172 w 4464060"/>
                <a:gd name="connsiteY1" fmla="*/ 1935569 h 2359849"/>
                <a:gd name="connsiteX2" fmla="*/ 462350 w 4464060"/>
                <a:gd name="connsiteY2" fmla="*/ 1935569 h 2359849"/>
                <a:gd name="connsiteX3" fmla="*/ 462350 w 4464060"/>
                <a:gd name="connsiteY3" fmla="*/ 1912948 h 2359849"/>
                <a:gd name="connsiteX4" fmla="*/ 3455487 w 4464060"/>
                <a:gd name="connsiteY4" fmla="*/ 1862741 h 2359849"/>
                <a:gd name="connsiteX5" fmla="*/ 3455487 w 4464060"/>
                <a:gd name="connsiteY5" fmla="*/ 1885362 h 2359849"/>
                <a:gd name="connsiteX6" fmla="*/ 3862664 w 4464060"/>
                <a:gd name="connsiteY6" fmla="*/ 1885362 h 2359849"/>
                <a:gd name="connsiteX7" fmla="*/ 3862664 w 4464060"/>
                <a:gd name="connsiteY7" fmla="*/ 1862741 h 2359849"/>
                <a:gd name="connsiteX8" fmla="*/ 0 w 4464060"/>
                <a:gd name="connsiteY8" fmla="*/ 1857223 h 2359849"/>
                <a:gd name="connsiteX9" fmla="*/ 55172 w 4464060"/>
                <a:gd name="connsiteY9" fmla="*/ 1857223 h 2359849"/>
                <a:gd name="connsiteX10" fmla="*/ 462350 w 4464060"/>
                <a:gd name="connsiteY10" fmla="*/ 1857223 h 2359849"/>
                <a:gd name="connsiteX11" fmla="*/ 517523 w 4464060"/>
                <a:gd name="connsiteY11" fmla="*/ 1857223 h 2359849"/>
                <a:gd name="connsiteX12" fmla="*/ 517523 w 4464060"/>
                <a:gd name="connsiteY12" fmla="*/ 1990190 h 2359849"/>
                <a:gd name="connsiteX13" fmla="*/ 462350 w 4464060"/>
                <a:gd name="connsiteY13" fmla="*/ 1990190 h 2359849"/>
                <a:gd name="connsiteX14" fmla="*/ 55172 w 4464060"/>
                <a:gd name="connsiteY14" fmla="*/ 1990190 h 2359849"/>
                <a:gd name="connsiteX15" fmla="*/ 0 w 4464060"/>
                <a:gd name="connsiteY15" fmla="*/ 1990190 h 2359849"/>
                <a:gd name="connsiteX16" fmla="*/ 0 w 4464060"/>
                <a:gd name="connsiteY16" fmla="*/ 1935017 h 2359849"/>
                <a:gd name="connsiteX17" fmla="*/ 0 w 4464060"/>
                <a:gd name="connsiteY17" fmla="*/ 1912396 h 2359849"/>
                <a:gd name="connsiteX18" fmla="*/ 3399762 w 4464060"/>
                <a:gd name="connsiteY18" fmla="*/ 1807568 h 2359849"/>
                <a:gd name="connsiteX19" fmla="*/ 3454935 w 4464060"/>
                <a:gd name="connsiteY19" fmla="*/ 1807568 h 2359849"/>
                <a:gd name="connsiteX20" fmla="*/ 3862113 w 4464060"/>
                <a:gd name="connsiteY20" fmla="*/ 1807568 h 2359849"/>
                <a:gd name="connsiteX21" fmla="*/ 3917285 w 4464060"/>
                <a:gd name="connsiteY21" fmla="*/ 1807568 h 2359849"/>
                <a:gd name="connsiteX22" fmla="*/ 3917285 w 4464060"/>
                <a:gd name="connsiteY22" fmla="*/ 1940535 h 2359849"/>
                <a:gd name="connsiteX23" fmla="*/ 3862113 w 4464060"/>
                <a:gd name="connsiteY23" fmla="*/ 1940535 h 2359849"/>
                <a:gd name="connsiteX24" fmla="*/ 3454935 w 4464060"/>
                <a:gd name="connsiteY24" fmla="*/ 1940535 h 2359849"/>
                <a:gd name="connsiteX25" fmla="*/ 3399762 w 4464060"/>
                <a:gd name="connsiteY25" fmla="*/ 1940535 h 2359849"/>
                <a:gd name="connsiteX26" fmla="*/ 3399762 w 4464060"/>
                <a:gd name="connsiteY26" fmla="*/ 1885362 h 2359849"/>
                <a:gd name="connsiteX27" fmla="*/ 3399762 w 4464060"/>
                <a:gd name="connsiteY27" fmla="*/ 1862741 h 2359849"/>
                <a:gd name="connsiteX28" fmla="*/ 1107322 w 4464060"/>
                <a:gd name="connsiteY28" fmla="*/ 1806463 h 2359849"/>
                <a:gd name="connsiteX29" fmla="*/ 877251 w 4464060"/>
                <a:gd name="connsiteY29" fmla="*/ 2305228 h 2359849"/>
                <a:gd name="connsiteX30" fmla="*/ 1337393 w 4464060"/>
                <a:gd name="connsiteY30" fmla="*/ 2305228 h 2359849"/>
                <a:gd name="connsiteX31" fmla="*/ 2732720 w 4464060"/>
                <a:gd name="connsiteY31" fmla="*/ 1797635 h 2359849"/>
                <a:gd name="connsiteX32" fmla="*/ 2502649 w 4464060"/>
                <a:gd name="connsiteY32" fmla="*/ 2296400 h 2359849"/>
                <a:gd name="connsiteX33" fmla="*/ 2962791 w 4464060"/>
                <a:gd name="connsiteY33" fmla="*/ 2296400 h 2359849"/>
                <a:gd name="connsiteX34" fmla="*/ 307313 w 4464060"/>
                <a:gd name="connsiteY34" fmla="*/ 1385494 h 2359849"/>
                <a:gd name="connsiteX35" fmla="*/ 307313 w 4464060"/>
                <a:gd name="connsiteY35" fmla="*/ 1774465 h 2359849"/>
                <a:gd name="connsiteX36" fmla="*/ 462350 w 4464060"/>
                <a:gd name="connsiteY36" fmla="*/ 1774465 h 2359849"/>
                <a:gd name="connsiteX37" fmla="*/ 462350 w 4464060"/>
                <a:gd name="connsiteY37" fmla="*/ 1385494 h 2359849"/>
                <a:gd name="connsiteX38" fmla="*/ 55172 w 4464060"/>
                <a:gd name="connsiteY38" fmla="*/ 1385494 h 2359849"/>
                <a:gd name="connsiteX39" fmla="*/ 55172 w 4464060"/>
                <a:gd name="connsiteY39" fmla="*/ 1774465 h 2359849"/>
                <a:gd name="connsiteX40" fmla="*/ 252140 w 4464060"/>
                <a:gd name="connsiteY40" fmla="*/ 1774465 h 2359849"/>
                <a:gd name="connsiteX41" fmla="*/ 252140 w 4464060"/>
                <a:gd name="connsiteY41" fmla="*/ 1385494 h 2359849"/>
                <a:gd name="connsiteX42" fmla="*/ 3707075 w 4464060"/>
                <a:gd name="connsiteY42" fmla="*/ 1335839 h 2359849"/>
                <a:gd name="connsiteX43" fmla="*/ 3707075 w 4464060"/>
                <a:gd name="connsiteY43" fmla="*/ 1724809 h 2359849"/>
                <a:gd name="connsiteX44" fmla="*/ 3862111 w 4464060"/>
                <a:gd name="connsiteY44" fmla="*/ 1724809 h 2359849"/>
                <a:gd name="connsiteX45" fmla="*/ 3862111 w 4464060"/>
                <a:gd name="connsiteY45" fmla="*/ 1335839 h 2359849"/>
                <a:gd name="connsiteX46" fmla="*/ 3455486 w 4464060"/>
                <a:gd name="connsiteY46" fmla="*/ 1335839 h 2359849"/>
                <a:gd name="connsiteX47" fmla="*/ 3455486 w 4464060"/>
                <a:gd name="connsiteY47" fmla="*/ 1724809 h 2359849"/>
                <a:gd name="connsiteX48" fmla="*/ 3652454 w 4464060"/>
                <a:gd name="connsiteY48" fmla="*/ 1724809 h 2359849"/>
                <a:gd name="connsiteX49" fmla="*/ 3652454 w 4464060"/>
                <a:gd name="connsiteY49" fmla="*/ 1335839 h 2359849"/>
                <a:gd name="connsiteX50" fmla="*/ 551 w 4464060"/>
                <a:gd name="connsiteY50" fmla="*/ 1330321 h 2359849"/>
                <a:gd name="connsiteX51" fmla="*/ 517522 w 4464060"/>
                <a:gd name="connsiteY51" fmla="*/ 1330321 h 2359849"/>
                <a:gd name="connsiteX52" fmla="*/ 517522 w 4464060"/>
                <a:gd name="connsiteY52" fmla="*/ 1333080 h 2359849"/>
                <a:gd name="connsiteX53" fmla="*/ 518074 w 4464060"/>
                <a:gd name="connsiteY53" fmla="*/ 1829637 h 2359849"/>
                <a:gd name="connsiteX54" fmla="*/ 462901 w 4464060"/>
                <a:gd name="connsiteY54" fmla="*/ 1829637 h 2359849"/>
                <a:gd name="connsiteX55" fmla="*/ 307865 w 4464060"/>
                <a:gd name="connsiteY55" fmla="*/ 1829637 h 2359849"/>
                <a:gd name="connsiteX56" fmla="*/ 252692 w 4464060"/>
                <a:gd name="connsiteY56" fmla="*/ 1829637 h 2359849"/>
                <a:gd name="connsiteX57" fmla="*/ 55723 w 4464060"/>
                <a:gd name="connsiteY57" fmla="*/ 1829637 h 2359849"/>
                <a:gd name="connsiteX58" fmla="*/ 551 w 4464060"/>
                <a:gd name="connsiteY58" fmla="*/ 1829637 h 2359849"/>
                <a:gd name="connsiteX59" fmla="*/ 551 w 4464060"/>
                <a:gd name="connsiteY59" fmla="*/ 1774465 h 2359849"/>
                <a:gd name="connsiteX60" fmla="*/ 551 w 4464060"/>
                <a:gd name="connsiteY60" fmla="*/ 1385494 h 2359849"/>
                <a:gd name="connsiteX61" fmla="*/ 551 w 4464060"/>
                <a:gd name="connsiteY61" fmla="*/ 1333080 h 2359849"/>
                <a:gd name="connsiteX62" fmla="*/ 3400313 w 4464060"/>
                <a:gd name="connsiteY62" fmla="*/ 1280114 h 2359849"/>
                <a:gd name="connsiteX63" fmla="*/ 3917285 w 4464060"/>
                <a:gd name="connsiteY63" fmla="*/ 1280114 h 2359849"/>
                <a:gd name="connsiteX64" fmla="*/ 3917285 w 4464060"/>
                <a:gd name="connsiteY64" fmla="*/ 1282873 h 2359849"/>
                <a:gd name="connsiteX65" fmla="*/ 3917836 w 4464060"/>
                <a:gd name="connsiteY65" fmla="*/ 1779430 h 2359849"/>
                <a:gd name="connsiteX66" fmla="*/ 3862664 w 4464060"/>
                <a:gd name="connsiteY66" fmla="*/ 1779430 h 2359849"/>
                <a:gd name="connsiteX67" fmla="*/ 3707627 w 4464060"/>
                <a:gd name="connsiteY67" fmla="*/ 1779430 h 2359849"/>
                <a:gd name="connsiteX68" fmla="*/ 3652454 w 4464060"/>
                <a:gd name="connsiteY68" fmla="*/ 1779430 h 2359849"/>
                <a:gd name="connsiteX69" fmla="*/ 3455486 w 4464060"/>
                <a:gd name="connsiteY69" fmla="*/ 1779430 h 2359849"/>
                <a:gd name="connsiteX70" fmla="*/ 3400313 w 4464060"/>
                <a:gd name="connsiteY70" fmla="*/ 1779430 h 2359849"/>
                <a:gd name="connsiteX71" fmla="*/ 3400313 w 4464060"/>
                <a:gd name="connsiteY71" fmla="*/ 1724258 h 2359849"/>
                <a:gd name="connsiteX72" fmla="*/ 3400313 w 4464060"/>
                <a:gd name="connsiteY72" fmla="*/ 1335287 h 2359849"/>
                <a:gd name="connsiteX73" fmla="*/ 3400313 w 4464060"/>
                <a:gd name="connsiteY73" fmla="*/ 1282873 h 2359849"/>
                <a:gd name="connsiteX74" fmla="*/ 3962366 w 4464060"/>
                <a:gd name="connsiteY74" fmla="*/ 1255337 h 2359849"/>
                <a:gd name="connsiteX75" fmla="*/ 4461131 w 4464060"/>
                <a:gd name="connsiteY75" fmla="*/ 1255337 h 2359849"/>
                <a:gd name="connsiteX76" fmla="*/ 4461131 w 4464060"/>
                <a:gd name="connsiteY76" fmla="*/ 1255613 h 2359849"/>
                <a:gd name="connsiteX77" fmla="*/ 4464060 w 4464060"/>
                <a:gd name="connsiteY77" fmla="*/ 1255613 h 2359849"/>
                <a:gd name="connsiteX78" fmla="*/ 4464060 w 4464060"/>
                <a:gd name="connsiteY78" fmla="*/ 2337557 h 2359849"/>
                <a:gd name="connsiteX79" fmla="*/ 4408887 w 4464060"/>
                <a:gd name="connsiteY79" fmla="*/ 2337557 h 2359849"/>
                <a:gd name="connsiteX80" fmla="*/ 4408887 w 4464060"/>
                <a:gd name="connsiteY80" fmla="*/ 1310511 h 2359849"/>
                <a:gd name="connsiteX81" fmla="*/ 4017711 w 4464060"/>
                <a:gd name="connsiteY81" fmla="*/ 1310511 h 2359849"/>
                <a:gd name="connsiteX82" fmla="*/ 4017711 w 4464060"/>
                <a:gd name="connsiteY82" fmla="*/ 2337557 h 2359849"/>
                <a:gd name="connsiteX83" fmla="*/ 3962537 w 4464060"/>
                <a:gd name="connsiteY83" fmla="*/ 2337557 h 2359849"/>
                <a:gd name="connsiteX84" fmla="*/ 3962537 w 4464060"/>
                <a:gd name="connsiteY84" fmla="*/ 1310511 h 2359849"/>
                <a:gd name="connsiteX85" fmla="*/ 3962366 w 4464060"/>
                <a:gd name="connsiteY85" fmla="*/ 1310511 h 2359849"/>
                <a:gd name="connsiteX86" fmla="*/ 839181 w 4464060"/>
                <a:gd name="connsiteY86" fmla="*/ 1225492 h 2359849"/>
                <a:gd name="connsiteX87" fmla="*/ 839181 w 4464060"/>
                <a:gd name="connsiteY87" fmla="*/ 2255021 h 2359849"/>
                <a:gd name="connsiteX88" fmla="*/ 1076978 w 4464060"/>
                <a:gd name="connsiteY88" fmla="*/ 1740256 h 2359849"/>
                <a:gd name="connsiteX89" fmla="*/ 1375463 w 4464060"/>
                <a:gd name="connsiteY89" fmla="*/ 1224940 h 2359849"/>
                <a:gd name="connsiteX90" fmla="*/ 1137668 w 4464060"/>
                <a:gd name="connsiteY90" fmla="*/ 1740256 h 2359849"/>
                <a:gd name="connsiteX91" fmla="*/ 1375463 w 4464060"/>
                <a:gd name="connsiteY91" fmla="*/ 2255021 h 2359849"/>
                <a:gd name="connsiteX92" fmla="*/ 3000861 w 4464060"/>
                <a:gd name="connsiteY92" fmla="*/ 1216664 h 2359849"/>
                <a:gd name="connsiteX93" fmla="*/ 2763066 w 4464060"/>
                <a:gd name="connsiteY93" fmla="*/ 1731980 h 2359849"/>
                <a:gd name="connsiteX94" fmla="*/ 3000861 w 4464060"/>
                <a:gd name="connsiteY94" fmla="*/ 2246744 h 2359849"/>
                <a:gd name="connsiteX95" fmla="*/ 2464579 w 4464060"/>
                <a:gd name="connsiteY95" fmla="*/ 1216664 h 2359849"/>
                <a:gd name="connsiteX96" fmla="*/ 2464579 w 4464060"/>
                <a:gd name="connsiteY96" fmla="*/ 2246744 h 2359849"/>
                <a:gd name="connsiteX97" fmla="*/ 2702376 w 4464060"/>
                <a:gd name="connsiteY97" fmla="*/ 1731980 h 2359849"/>
                <a:gd name="connsiteX98" fmla="*/ 879457 w 4464060"/>
                <a:gd name="connsiteY98" fmla="*/ 1180802 h 2359849"/>
                <a:gd name="connsiteX99" fmla="*/ 1107322 w 4464060"/>
                <a:gd name="connsiteY99" fmla="*/ 1674600 h 2359849"/>
                <a:gd name="connsiteX100" fmla="*/ 1335187 w 4464060"/>
                <a:gd name="connsiteY100" fmla="*/ 1180802 h 2359849"/>
                <a:gd name="connsiteX101" fmla="*/ 2504855 w 4464060"/>
                <a:gd name="connsiteY101" fmla="*/ 1172525 h 2359849"/>
                <a:gd name="connsiteX102" fmla="*/ 2732720 w 4464060"/>
                <a:gd name="connsiteY102" fmla="*/ 1666324 h 2359849"/>
                <a:gd name="connsiteX103" fmla="*/ 2960585 w 4464060"/>
                <a:gd name="connsiteY103" fmla="*/ 1172525 h 2359849"/>
                <a:gd name="connsiteX104" fmla="*/ 784560 w 4464060"/>
                <a:gd name="connsiteY104" fmla="*/ 1122318 h 2359849"/>
                <a:gd name="connsiteX105" fmla="*/ 1430636 w 4464060"/>
                <a:gd name="connsiteY105" fmla="*/ 1122318 h 2359849"/>
                <a:gd name="connsiteX106" fmla="*/ 1430636 w 4464060"/>
                <a:gd name="connsiteY106" fmla="*/ 2356539 h 2359849"/>
                <a:gd name="connsiteX107" fmla="*/ 1428429 w 4464060"/>
                <a:gd name="connsiteY107" fmla="*/ 2356539 h 2359849"/>
                <a:gd name="connsiteX108" fmla="*/ 1428429 w 4464060"/>
                <a:gd name="connsiteY108" fmla="*/ 2359849 h 2359849"/>
                <a:gd name="connsiteX109" fmla="*/ 784560 w 4464060"/>
                <a:gd name="connsiteY109" fmla="*/ 2359849 h 2359849"/>
                <a:gd name="connsiteX110" fmla="*/ 784560 w 4464060"/>
                <a:gd name="connsiteY110" fmla="*/ 2304677 h 2359849"/>
                <a:gd name="connsiteX111" fmla="*/ 784560 w 4464060"/>
                <a:gd name="connsiteY111" fmla="*/ 1180802 h 2359849"/>
                <a:gd name="connsiteX112" fmla="*/ 784560 w 4464060"/>
                <a:gd name="connsiteY112" fmla="*/ 1125628 h 2359849"/>
                <a:gd name="connsiteX113" fmla="*/ 2409958 w 4464060"/>
                <a:gd name="connsiteY113" fmla="*/ 1113490 h 2359849"/>
                <a:gd name="connsiteX114" fmla="*/ 3056034 w 4464060"/>
                <a:gd name="connsiteY114" fmla="*/ 1113490 h 2359849"/>
                <a:gd name="connsiteX115" fmla="*/ 3056034 w 4464060"/>
                <a:gd name="connsiteY115" fmla="*/ 2347711 h 2359849"/>
                <a:gd name="connsiteX116" fmla="*/ 3053827 w 4464060"/>
                <a:gd name="connsiteY116" fmla="*/ 2347711 h 2359849"/>
                <a:gd name="connsiteX117" fmla="*/ 3053827 w 4464060"/>
                <a:gd name="connsiteY117" fmla="*/ 2351021 h 2359849"/>
                <a:gd name="connsiteX118" fmla="*/ 2409958 w 4464060"/>
                <a:gd name="connsiteY118" fmla="*/ 2351021 h 2359849"/>
                <a:gd name="connsiteX119" fmla="*/ 2409958 w 4464060"/>
                <a:gd name="connsiteY119" fmla="*/ 2295849 h 2359849"/>
                <a:gd name="connsiteX120" fmla="*/ 2409958 w 4464060"/>
                <a:gd name="connsiteY120" fmla="*/ 1171974 h 2359849"/>
                <a:gd name="connsiteX121" fmla="*/ 2409958 w 4464060"/>
                <a:gd name="connsiteY121" fmla="*/ 1116800 h 2359849"/>
                <a:gd name="connsiteX122" fmla="*/ 3275652 w 4464060"/>
                <a:gd name="connsiteY122" fmla="*/ 1048712 h 2359849"/>
                <a:gd name="connsiteX123" fmla="*/ 3275820 w 4464060"/>
                <a:gd name="connsiteY123" fmla="*/ 1074092 h 2359849"/>
                <a:gd name="connsiteX124" fmla="*/ 579514 w 4464060"/>
                <a:gd name="connsiteY124" fmla="*/ 1091963 h 2359849"/>
                <a:gd name="connsiteX125" fmla="*/ 579346 w 4464060"/>
                <a:gd name="connsiteY125" fmla="*/ 1066584 h 2359849"/>
                <a:gd name="connsiteX126" fmla="*/ 2151132 w 4464060"/>
                <a:gd name="connsiteY126" fmla="*/ 574370 h 2359849"/>
                <a:gd name="connsiteX127" fmla="*/ 1995946 w 4464060"/>
                <a:gd name="connsiteY127" fmla="*/ 942653 h 2359849"/>
                <a:gd name="connsiteX128" fmla="*/ 2306319 w 4464060"/>
                <a:gd name="connsiteY128" fmla="*/ 942653 h 2359849"/>
                <a:gd name="connsiteX129" fmla="*/ 1664155 w 4464060"/>
                <a:gd name="connsiteY129" fmla="*/ 574135 h 2359849"/>
                <a:gd name="connsiteX130" fmla="*/ 1508872 w 4464060"/>
                <a:gd name="connsiteY130" fmla="*/ 942648 h 2359849"/>
                <a:gd name="connsiteX131" fmla="*/ 1819438 w 4464060"/>
                <a:gd name="connsiteY131" fmla="*/ 942648 h 2359849"/>
                <a:gd name="connsiteX132" fmla="*/ 1498271 w 4464060"/>
                <a:gd name="connsiteY132" fmla="*/ 180466 h 2359849"/>
                <a:gd name="connsiteX133" fmla="*/ 1498271 w 4464060"/>
                <a:gd name="connsiteY133" fmla="*/ 825725 h 2359849"/>
                <a:gd name="connsiteX134" fmla="*/ 1634220 w 4464060"/>
                <a:gd name="connsiteY134" fmla="*/ 503095 h 2359849"/>
                <a:gd name="connsiteX135" fmla="*/ 1985125 w 4464060"/>
                <a:gd name="connsiteY135" fmla="*/ 180409 h 2359849"/>
                <a:gd name="connsiteX136" fmla="*/ 1985125 w 4464060"/>
                <a:gd name="connsiteY136" fmla="*/ 826252 h 2359849"/>
                <a:gd name="connsiteX137" fmla="*/ 2121197 w 4464060"/>
                <a:gd name="connsiteY137" fmla="*/ 503330 h 2359849"/>
                <a:gd name="connsiteX138" fmla="*/ 2318370 w 4464060"/>
                <a:gd name="connsiteY138" fmla="*/ 177486 h 2359849"/>
                <a:gd name="connsiteX139" fmla="*/ 2181066 w 4464060"/>
                <a:gd name="connsiteY139" fmla="*/ 503331 h 2359849"/>
                <a:gd name="connsiteX140" fmla="*/ 2318370 w 4464060"/>
                <a:gd name="connsiteY140" fmla="*/ 829175 h 2359849"/>
                <a:gd name="connsiteX141" fmla="*/ 1831514 w 4464060"/>
                <a:gd name="connsiteY141" fmla="*/ 176964 h 2359849"/>
                <a:gd name="connsiteX142" fmla="*/ 1694089 w 4464060"/>
                <a:gd name="connsiteY142" fmla="*/ 503096 h 2359849"/>
                <a:gd name="connsiteX143" fmla="*/ 1831514 w 4464060"/>
                <a:gd name="connsiteY143" fmla="*/ 829228 h 2359849"/>
                <a:gd name="connsiteX144" fmla="*/ 1992223 w 4464060"/>
                <a:gd name="connsiteY144" fmla="*/ 55174 h 2359849"/>
                <a:gd name="connsiteX145" fmla="*/ 2151132 w 4464060"/>
                <a:gd name="connsiteY145" fmla="*/ 432291 h 2359849"/>
                <a:gd name="connsiteX146" fmla="*/ 2310041 w 4464060"/>
                <a:gd name="connsiteY146" fmla="*/ 55174 h 2359849"/>
                <a:gd name="connsiteX147" fmla="*/ 1505345 w 4464060"/>
                <a:gd name="connsiteY147" fmla="*/ 55173 h 2359849"/>
                <a:gd name="connsiteX148" fmla="*/ 1664155 w 4464060"/>
                <a:gd name="connsiteY148" fmla="*/ 432056 h 2359849"/>
                <a:gd name="connsiteX149" fmla="*/ 1822965 w 4464060"/>
                <a:gd name="connsiteY149" fmla="*/ 55173 h 2359849"/>
                <a:gd name="connsiteX150" fmla="*/ 1930001 w 4464060"/>
                <a:gd name="connsiteY150" fmla="*/ 0 h 2359849"/>
                <a:gd name="connsiteX151" fmla="*/ 2373592 w 4464060"/>
                <a:gd name="connsiteY151" fmla="*/ 0 h 2359849"/>
                <a:gd name="connsiteX152" fmla="*/ 2373592 w 4464060"/>
                <a:gd name="connsiteY152" fmla="*/ 55174 h 2359849"/>
                <a:gd name="connsiteX153" fmla="*/ 2373543 w 4464060"/>
                <a:gd name="connsiteY153" fmla="*/ 55174 h 2359849"/>
                <a:gd name="connsiteX154" fmla="*/ 2373543 w 4464060"/>
                <a:gd name="connsiteY154" fmla="*/ 942653 h 2359849"/>
                <a:gd name="connsiteX155" fmla="*/ 2373845 w 4464060"/>
                <a:gd name="connsiteY155" fmla="*/ 942653 h 2359849"/>
                <a:gd name="connsiteX156" fmla="*/ 2373845 w 4464060"/>
                <a:gd name="connsiteY156" fmla="*/ 997827 h 2359849"/>
                <a:gd name="connsiteX157" fmla="*/ 1930254 w 4464060"/>
                <a:gd name="connsiteY157" fmla="*/ 997827 h 2359849"/>
                <a:gd name="connsiteX158" fmla="*/ 1930254 w 4464060"/>
                <a:gd name="connsiteY158" fmla="*/ 997628 h 2359849"/>
                <a:gd name="connsiteX159" fmla="*/ 1929951 w 4464060"/>
                <a:gd name="connsiteY159" fmla="*/ 997628 h 2359849"/>
                <a:gd name="connsiteX160" fmla="*/ 1929951 w 4464060"/>
                <a:gd name="connsiteY160" fmla="*/ 6720 h 2359849"/>
                <a:gd name="connsiteX161" fmla="*/ 1930001 w 4464060"/>
                <a:gd name="connsiteY161" fmla="*/ 6720 h 2359849"/>
                <a:gd name="connsiteX162" fmla="*/ 1443020 w 4464060"/>
                <a:gd name="connsiteY162" fmla="*/ 0 h 2359849"/>
                <a:gd name="connsiteX163" fmla="*/ 1886611 w 4464060"/>
                <a:gd name="connsiteY163" fmla="*/ 0 h 2359849"/>
                <a:gd name="connsiteX164" fmla="*/ 1886611 w 4464060"/>
                <a:gd name="connsiteY164" fmla="*/ 6837 h 2359849"/>
                <a:gd name="connsiteX165" fmla="*/ 1886687 w 4464060"/>
                <a:gd name="connsiteY165" fmla="*/ 6837 h 2359849"/>
                <a:gd name="connsiteX166" fmla="*/ 1886687 w 4464060"/>
                <a:gd name="connsiteY166" fmla="*/ 942648 h 2359849"/>
                <a:gd name="connsiteX167" fmla="*/ 1886869 w 4464060"/>
                <a:gd name="connsiteY167" fmla="*/ 942648 h 2359849"/>
                <a:gd name="connsiteX168" fmla="*/ 1886869 w 4464060"/>
                <a:gd name="connsiteY168" fmla="*/ 997821 h 2359849"/>
                <a:gd name="connsiteX169" fmla="*/ 1443278 w 4464060"/>
                <a:gd name="connsiteY169" fmla="*/ 997821 h 2359849"/>
                <a:gd name="connsiteX170" fmla="*/ 1443278 w 4464060"/>
                <a:gd name="connsiteY170" fmla="*/ 997745 h 2359849"/>
                <a:gd name="connsiteX171" fmla="*/ 1443097 w 4464060"/>
                <a:gd name="connsiteY171" fmla="*/ 997745 h 2359849"/>
                <a:gd name="connsiteX172" fmla="*/ 1443097 w 4464060"/>
                <a:gd name="connsiteY172" fmla="*/ 55173 h 2359849"/>
                <a:gd name="connsiteX173" fmla="*/ 1443020 w 4464060"/>
                <a:gd name="connsiteY173" fmla="*/ 55173 h 235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4464060" h="2359849">
                  <a:moveTo>
                    <a:pt x="55172" y="1912948"/>
                  </a:moveTo>
                  <a:lnTo>
                    <a:pt x="55172" y="1935569"/>
                  </a:lnTo>
                  <a:lnTo>
                    <a:pt x="462350" y="1935569"/>
                  </a:lnTo>
                  <a:lnTo>
                    <a:pt x="462350" y="1912948"/>
                  </a:lnTo>
                  <a:close/>
                  <a:moveTo>
                    <a:pt x="3455487" y="1862741"/>
                  </a:moveTo>
                  <a:lnTo>
                    <a:pt x="3455487" y="1885362"/>
                  </a:lnTo>
                  <a:lnTo>
                    <a:pt x="3862664" y="1885362"/>
                  </a:lnTo>
                  <a:lnTo>
                    <a:pt x="3862664" y="1862741"/>
                  </a:lnTo>
                  <a:close/>
                  <a:moveTo>
                    <a:pt x="0" y="1857223"/>
                  </a:moveTo>
                  <a:lnTo>
                    <a:pt x="55172" y="1857223"/>
                  </a:lnTo>
                  <a:lnTo>
                    <a:pt x="462350" y="1857223"/>
                  </a:lnTo>
                  <a:lnTo>
                    <a:pt x="517523" y="1857223"/>
                  </a:lnTo>
                  <a:lnTo>
                    <a:pt x="517523" y="1990190"/>
                  </a:lnTo>
                  <a:lnTo>
                    <a:pt x="462350" y="1990190"/>
                  </a:lnTo>
                  <a:lnTo>
                    <a:pt x="55172" y="1990190"/>
                  </a:lnTo>
                  <a:lnTo>
                    <a:pt x="0" y="1990190"/>
                  </a:lnTo>
                  <a:lnTo>
                    <a:pt x="0" y="1935017"/>
                  </a:lnTo>
                  <a:lnTo>
                    <a:pt x="0" y="1912396"/>
                  </a:lnTo>
                  <a:close/>
                  <a:moveTo>
                    <a:pt x="3399762" y="1807568"/>
                  </a:moveTo>
                  <a:lnTo>
                    <a:pt x="3454935" y="1807568"/>
                  </a:lnTo>
                  <a:lnTo>
                    <a:pt x="3862113" y="1807568"/>
                  </a:lnTo>
                  <a:lnTo>
                    <a:pt x="3917285" y="1807568"/>
                  </a:lnTo>
                  <a:lnTo>
                    <a:pt x="3917285" y="1940535"/>
                  </a:lnTo>
                  <a:lnTo>
                    <a:pt x="3862113" y="1940535"/>
                  </a:lnTo>
                  <a:lnTo>
                    <a:pt x="3454935" y="1940535"/>
                  </a:lnTo>
                  <a:lnTo>
                    <a:pt x="3399762" y="1940535"/>
                  </a:lnTo>
                  <a:lnTo>
                    <a:pt x="3399762" y="1885362"/>
                  </a:lnTo>
                  <a:lnTo>
                    <a:pt x="3399762" y="1862741"/>
                  </a:lnTo>
                  <a:close/>
                  <a:moveTo>
                    <a:pt x="1107322" y="1806463"/>
                  </a:moveTo>
                  <a:lnTo>
                    <a:pt x="877251" y="2305228"/>
                  </a:lnTo>
                  <a:lnTo>
                    <a:pt x="1337393" y="2305228"/>
                  </a:lnTo>
                  <a:close/>
                  <a:moveTo>
                    <a:pt x="2732720" y="1797635"/>
                  </a:moveTo>
                  <a:lnTo>
                    <a:pt x="2502649" y="2296400"/>
                  </a:lnTo>
                  <a:lnTo>
                    <a:pt x="2962791" y="2296400"/>
                  </a:lnTo>
                  <a:close/>
                  <a:moveTo>
                    <a:pt x="307313" y="1385494"/>
                  </a:moveTo>
                  <a:lnTo>
                    <a:pt x="307313" y="1774465"/>
                  </a:lnTo>
                  <a:lnTo>
                    <a:pt x="462350" y="1774465"/>
                  </a:lnTo>
                  <a:lnTo>
                    <a:pt x="462350" y="1385494"/>
                  </a:lnTo>
                  <a:close/>
                  <a:moveTo>
                    <a:pt x="55172" y="1385494"/>
                  </a:moveTo>
                  <a:lnTo>
                    <a:pt x="55172" y="1774465"/>
                  </a:lnTo>
                  <a:lnTo>
                    <a:pt x="252140" y="1774465"/>
                  </a:lnTo>
                  <a:lnTo>
                    <a:pt x="252140" y="1385494"/>
                  </a:lnTo>
                  <a:close/>
                  <a:moveTo>
                    <a:pt x="3707075" y="1335839"/>
                  </a:moveTo>
                  <a:lnTo>
                    <a:pt x="3707075" y="1724809"/>
                  </a:lnTo>
                  <a:lnTo>
                    <a:pt x="3862111" y="1724809"/>
                  </a:lnTo>
                  <a:lnTo>
                    <a:pt x="3862111" y="1335839"/>
                  </a:lnTo>
                  <a:close/>
                  <a:moveTo>
                    <a:pt x="3455486" y="1335839"/>
                  </a:moveTo>
                  <a:lnTo>
                    <a:pt x="3455486" y="1724809"/>
                  </a:lnTo>
                  <a:lnTo>
                    <a:pt x="3652454" y="1724809"/>
                  </a:lnTo>
                  <a:lnTo>
                    <a:pt x="3652454" y="1335839"/>
                  </a:lnTo>
                  <a:close/>
                  <a:moveTo>
                    <a:pt x="551" y="1330321"/>
                  </a:moveTo>
                  <a:lnTo>
                    <a:pt x="517522" y="1330321"/>
                  </a:lnTo>
                  <a:lnTo>
                    <a:pt x="517522" y="1333080"/>
                  </a:lnTo>
                  <a:lnTo>
                    <a:pt x="518074" y="1829637"/>
                  </a:lnTo>
                  <a:lnTo>
                    <a:pt x="462901" y="1829637"/>
                  </a:lnTo>
                  <a:lnTo>
                    <a:pt x="307865" y="1829637"/>
                  </a:lnTo>
                  <a:lnTo>
                    <a:pt x="252692" y="1829637"/>
                  </a:lnTo>
                  <a:lnTo>
                    <a:pt x="55723" y="1829637"/>
                  </a:lnTo>
                  <a:lnTo>
                    <a:pt x="551" y="1829637"/>
                  </a:lnTo>
                  <a:lnTo>
                    <a:pt x="551" y="1774465"/>
                  </a:lnTo>
                  <a:lnTo>
                    <a:pt x="551" y="1385494"/>
                  </a:lnTo>
                  <a:lnTo>
                    <a:pt x="551" y="1333080"/>
                  </a:lnTo>
                  <a:close/>
                  <a:moveTo>
                    <a:pt x="3400313" y="1280114"/>
                  </a:moveTo>
                  <a:lnTo>
                    <a:pt x="3917285" y="1280114"/>
                  </a:lnTo>
                  <a:lnTo>
                    <a:pt x="3917285" y="1282873"/>
                  </a:lnTo>
                  <a:lnTo>
                    <a:pt x="3917836" y="1779430"/>
                  </a:lnTo>
                  <a:lnTo>
                    <a:pt x="3862664" y="1779430"/>
                  </a:lnTo>
                  <a:lnTo>
                    <a:pt x="3707627" y="1779430"/>
                  </a:lnTo>
                  <a:lnTo>
                    <a:pt x="3652454" y="1779430"/>
                  </a:lnTo>
                  <a:lnTo>
                    <a:pt x="3455486" y="1779430"/>
                  </a:lnTo>
                  <a:lnTo>
                    <a:pt x="3400313" y="1779430"/>
                  </a:lnTo>
                  <a:lnTo>
                    <a:pt x="3400313" y="1724258"/>
                  </a:lnTo>
                  <a:lnTo>
                    <a:pt x="3400313" y="1335287"/>
                  </a:lnTo>
                  <a:lnTo>
                    <a:pt x="3400313" y="1282873"/>
                  </a:lnTo>
                  <a:close/>
                  <a:moveTo>
                    <a:pt x="3962366" y="1255337"/>
                  </a:moveTo>
                  <a:lnTo>
                    <a:pt x="4461131" y="1255337"/>
                  </a:lnTo>
                  <a:lnTo>
                    <a:pt x="4461131" y="1255613"/>
                  </a:lnTo>
                  <a:lnTo>
                    <a:pt x="4464060" y="1255613"/>
                  </a:lnTo>
                  <a:lnTo>
                    <a:pt x="4464060" y="2337557"/>
                  </a:lnTo>
                  <a:lnTo>
                    <a:pt x="4408887" y="2337557"/>
                  </a:lnTo>
                  <a:lnTo>
                    <a:pt x="4408887" y="1310511"/>
                  </a:lnTo>
                  <a:lnTo>
                    <a:pt x="4017711" y="1310511"/>
                  </a:lnTo>
                  <a:lnTo>
                    <a:pt x="4017711" y="2337557"/>
                  </a:lnTo>
                  <a:lnTo>
                    <a:pt x="3962537" y="2337557"/>
                  </a:lnTo>
                  <a:lnTo>
                    <a:pt x="3962537" y="1310511"/>
                  </a:lnTo>
                  <a:lnTo>
                    <a:pt x="3962366" y="1310511"/>
                  </a:lnTo>
                  <a:close/>
                  <a:moveTo>
                    <a:pt x="839181" y="1225492"/>
                  </a:moveTo>
                  <a:lnTo>
                    <a:pt x="839181" y="2255021"/>
                  </a:lnTo>
                  <a:lnTo>
                    <a:pt x="1076978" y="1740256"/>
                  </a:lnTo>
                  <a:close/>
                  <a:moveTo>
                    <a:pt x="1375463" y="1224940"/>
                  </a:moveTo>
                  <a:lnTo>
                    <a:pt x="1137668" y="1740256"/>
                  </a:lnTo>
                  <a:lnTo>
                    <a:pt x="1375463" y="2255021"/>
                  </a:lnTo>
                  <a:close/>
                  <a:moveTo>
                    <a:pt x="3000861" y="1216664"/>
                  </a:moveTo>
                  <a:lnTo>
                    <a:pt x="2763066" y="1731980"/>
                  </a:lnTo>
                  <a:lnTo>
                    <a:pt x="3000861" y="2246744"/>
                  </a:lnTo>
                  <a:close/>
                  <a:moveTo>
                    <a:pt x="2464579" y="1216664"/>
                  </a:moveTo>
                  <a:lnTo>
                    <a:pt x="2464579" y="2246744"/>
                  </a:lnTo>
                  <a:lnTo>
                    <a:pt x="2702376" y="1731980"/>
                  </a:lnTo>
                  <a:close/>
                  <a:moveTo>
                    <a:pt x="879457" y="1180802"/>
                  </a:moveTo>
                  <a:lnTo>
                    <a:pt x="1107322" y="1674600"/>
                  </a:lnTo>
                  <a:lnTo>
                    <a:pt x="1335187" y="1180802"/>
                  </a:lnTo>
                  <a:close/>
                  <a:moveTo>
                    <a:pt x="2504855" y="1172525"/>
                  </a:moveTo>
                  <a:lnTo>
                    <a:pt x="2732720" y="1666324"/>
                  </a:lnTo>
                  <a:lnTo>
                    <a:pt x="2960585" y="1172525"/>
                  </a:lnTo>
                  <a:close/>
                  <a:moveTo>
                    <a:pt x="784560" y="1122318"/>
                  </a:moveTo>
                  <a:lnTo>
                    <a:pt x="1430636" y="1122318"/>
                  </a:lnTo>
                  <a:lnTo>
                    <a:pt x="1430636" y="2356539"/>
                  </a:lnTo>
                  <a:lnTo>
                    <a:pt x="1428429" y="2356539"/>
                  </a:lnTo>
                  <a:lnTo>
                    <a:pt x="1428429" y="2359849"/>
                  </a:lnTo>
                  <a:lnTo>
                    <a:pt x="784560" y="2359849"/>
                  </a:lnTo>
                  <a:lnTo>
                    <a:pt x="784560" y="2304677"/>
                  </a:lnTo>
                  <a:lnTo>
                    <a:pt x="784560" y="1180802"/>
                  </a:lnTo>
                  <a:lnTo>
                    <a:pt x="784560" y="1125628"/>
                  </a:lnTo>
                  <a:close/>
                  <a:moveTo>
                    <a:pt x="2409958" y="1113490"/>
                  </a:moveTo>
                  <a:lnTo>
                    <a:pt x="3056034" y="1113490"/>
                  </a:lnTo>
                  <a:lnTo>
                    <a:pt x="3056034" y="2347711"/>
                  </a:lnTo>
                  <a:lnTo>
                    <a:pt x="3053827" y="2347711"/>
                  </a:lnTo>
                  <a:lnTo>
                    <a:pt x="3053827" y="2351021"/>
                  </a:lnTo>
                  <a:lnTo>
                    <a:pt x="2409958" y="2351021"/>
                  </a:lnTo>
                  <a:lnTo>
                    <a:pt x="2409958" y="2295849"/>
                  </a:lnTo>
                  <a:lnTo>
                    <a:pt x="2409958" y="1171974"/>
                  </a:lnTo>
                  <a:lnTo>
                    <a:pt x="2409958" y="1116800"/>
                  </a:lnTo>
                  <a:close/>
                  <a:moveTo>
                    <a:pt x="3275652" y="1048712"/>
                  </a:moveTo>
                  <a:lnTo>
                    <a:pt x="3275820" y="1074092"/>
                  </a:lnTo>
                  <a:lnTo>
                    <a:pt x="579514" y="1091963"/>
                  </a:lnTo>
                  <a:lnTo>
                    <a:pt x="579346" y="1066584"/>
                  </a:lnTo>
                  <a:close/>
                  <a:moveTo>
                    <a:pt x="2151132" y="574370"/>
                  </a:moveTo>
                  <a:lnTo>
                    <a:pt x="1995946" y="942653"/>
                  </a:lnTo>
                  <a:lnTo>
                    <a:pt x="2306319" y="942653"/>
                  </a:lnTo>
                  <a:close/>
                  <a:moveTo>
                    <a:pt x="1664155" y="574135"/>
                  </a:moveTo>
                  <a:lnTo>
                    <a:pt x="1508872" y="942648"/>
                  </a:lnTo>
                  <a:lnTo>
                    <a:pt x="1819438" y="942648"/>
                  </a:lnTo>
                  <a:close/>
                  <a:moveTo>
                    <a:pt x="1498271" y="180466"/>
                  </a:moveTo>
                  <a:lnTo>
                    <a:pt x="1498271" y="825725"/>
                  </a:lnTo>
                  <a:lnTo>
                    <a:pt x="1634220" y="503095"/>
                  </a:lnTo>
                  <a:close/>
                  <a:moveTo>
                    <a:pt x="1985125" y="180409"/>
                  </a:moveTo>
                  <a:lnTo>
                    <a:pt x="1985125" y="826252"/>
                  </a:lnTo>
                  <a:lnTo>
                    <a:pt x="2121197" y="503330"/>
                  </a:lnTo>
                  <a:close/>
                  <a:moveTo>
                    <a:pt x="2318370" y="177486"/>
                  </a:moveTo>
                  <a:lnTo>
                    <a:pt x="2181066" y="503331"/>
                  </a:lnTo>
                  <a:lnTo>
                    <a:pt x="2318370" y="829175"/>
                  </a:lnTo>
                  <a:close/>
                  <a:moveTo>
                    <a:pt x="1831514" y="176964"/>
                  </a:moveTo>
                  <a:lnTo>
                    <a:pt x="1694089" y="503096"/>
                  </a:lnTo>
                  <a:lnTo>
                    <a:pt x="1831514" y="829228"/>
                  </a:lnTo>
                  <a:close/>
                  <a:moveTo>
                    <a:pt x="1992223" y="55174"/>
                  </a:moveTo>
                  <a:lnTo>
                    <a:pt x="2151132" y="432291"/>
                  </a:lnTo>
                  <a:lnTo>
                    <a:pt x="2310041" y="55174"/>
                  </a:lnTo>
                  <a:close/>
                  <a:moveTo>
                    <a:pt x="1505345" y="55173"/>
                  </a:moveTo>
                  <a:lnTo>
                    <a:pt x="1664155" y="432056"/>
                  </a:lnTo>
                  <a:lnTo>
                    <a:pt x="1822965" y="55173"/>
                  </a:lnTo>
                  <a:close/>
                  <a:moveTo>
                    <a:pt x="1930001" y="0"/>
                  </a:moveTo>
                  <a:lnTo>
                    <a:pt x="2373592" y="0"/>
                  </a:lnTo>
                  <a:lnTo>
                    <a:pt x="2373592" y="55174"/>
                  </a:lnTo>
                  <a:lnTo>
                    <a:pt x="2373543" y="55174"/>
                  </a:lnTo>
                  <a:lnTo>
                    <a:pt x="2373543" y="942653"/>
                  </a:lnTo>
                  <a:lnTo>
                    <a:pt x="2373845" y="942653"/>
                  </a:lnTo>
                  <a:lnTo>
                    <a:pt x="2373845" y="997827"/>
                  </a:lnTo>
                  <a:lnTo>
                    <a:pt x="1930254" y="997827"/>
                  </a:lnTo>
                  <a:lnTo>
                    <a:pt x="1930254" y="997628"/>
                  </a:lnTo>
                  <a:lnTo>
                    <a:pt x="1929951" y="997628"/>
                  </a:lnTo>
                  <a:lnTo>
                    <a:pt x="1929951" y="6720"/>
                  </a:lnTo>
                  <a:lnTo>
                    <a:pt x="1930001" y="6720"/>
                  </a:lnTo>
                  <a:close/>
                  <a:moveTo>
                    <a:pt x="1443020" y="0"/>
                  </a:moveTo>
                  <a:lnTo>
                    <a:pt x="1886611" y="0"/>
                  </a:lnTo>
                  <a:lnTo>
                    <a:pt x="1886611" y="6837"/>
                  </a:lnTo>
                  <a:lnTo>
                    <a:pt x="1886687" y="6837"/>
                  </a:lnTo>
                  <a:lnTo>
                    <a:pt x="1886687" y="942648"/>
                  </a:lnTo>
                  <a:lnTo>
                    <a:pt x="1886869" y="942648"/>
                  </a:lnTo>
                  <a:lnTo>
                    <a:pt x="1886869" y="997821"/>
                  </a:lnTo>
                  <a:lnTo>
                    <a:pt x="1443278" y="997821"/>
                  </a:lnTo>
                  <a:lnTo>
                    <a:pt x="1443278" y="997745"/>
                  </a:lnTo>
                  <a:lnTo>
                    <a:pt x="1443097" y="997745"/>
                  </a:lnTo>
                  <a:lnTo>
                    <a:pt x="1443097" y="55173"/>
                  </a:lnTo>
                  <a:lnTo>
                    <a:pt x="1443020" y="55173"/>
                  </a:ln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2910426A-AD99-488B-B535-56815652D523}"/>
              </a:ext>
            </a:extLst>
          </p:cNvPr>
          <p:cNvGrpSpPr/>
          <p:nvPr/>
        </p:nvGrpSpPr>
        <p:grpSpPr>
          <a:xfrm>
            <a:off x="-418477" y="1555942"/>
            <a:ext cx="5140017" cy="5053356"/>
            <a:chOff x="78925" y="1554591"/>
            <a:chExt cx="4908987" cy="4826221"/>
          </a:xfrm>
        </p:grpSpPr>
        <p:grpSp>
          <p:nvGrpSpPr>
            <p:cNvPr id="318" name="Graphic 475">
              <a:extLst>
                <a:ext uri="{FF2B5EF4-FFF2-40B4-BE49-F238E27FC236}">
                  <a16:creationId xmlns:a16="http://schemas.microsoft.com/office/drawing/2014/main" id="{BCA76BE2-DAFC-42DB-87A8-5C2D1F12F9AC}"/>
                </a:ext>
              </a:extLst>
            </p:cNvPr>
            <p:cNvGrpSpPr/>
            <p:nvPr/>
          </p:nvGrpSpPr>
          <p:grpSpPr>
            <a:xfrm>
              <a:off x="78925" y="1554591"/>
              <a:ext cx="4908987" cy="4826221"/>
              <a:chOff x="2612456" y="-44"/>
              <a:chExt cx="6970899" cy="6853351"/>
            </a:xfrm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79A905DE-5977-4003-9208-00CA6F772D57}"/>
                  </a:ext>
                </a:extLst>
              </p:cNvPr>
              <p:cNvSpPr/>
              <p:nvPr/>
            </p:nvSpPr>
            <p:spPr>
              <a:xfrm>
                <a:off x="5682646" y="-44"/>
                <a:ext cx="630531" cy="272452"/>
              </a:xfrm>
              <a:custGeom>
                <a:avLst/>
                <a:gdLst>
                  <a:gd name="connsiteX0" fmla="*/ 0 w 630531"/>
                  <a:gd name="connsiteY0" fmla="*/ 256146 h 272451"/>
                  <a:gd name="connsiteX1" fmla="*/ 17904 w 630531"/>
                  <a:gd name="connsiteY1" fmla="*/ 219560 h 272451"/>
                  <a:gd name="connsiteX2" fmla="*/ 145567 w 630531"/>
                  <a:gd name="connsiteY2" fmla="*/ 91897 h 272451"/>
                  <a:gd name="connsiteX3" fmla="*/ 300475 w 630531"/>
                  <a:gd name="connsiteY3" fmla="*/ 7826 h 272451"/>
                  <a:gd name="connsiteX4" fmla="*/ 335505 w 630531"/>
                  <a:gd name="connsiteY4" fmla="*/ 42 h 272451"/>
                  <a:gd name="connsiteX5" fmla="*/ 462390 w 630531"/>
                  <a:gd name="connsiteY5" fmla="*/ 28065 h 272451"/>
                  <a:gd name="connsiteX6" fmla="*/ 518437 w 630531"/>
                  <a:gd name="connsiteY6" fmla="*/ 88005 h 272451"/>
                  <a:gd name="connsiteX7" fmla="*/ 556580 w 630531"/>
                  <a:gd name="connsiteY7" fmla="*/ 168962 h 272451"/>
                  <a:gd name="connsiteX8" fmla="*/ 635980 w 630531"/>
                  <a:gd name="connsiteY8" fmla="*/ 274050 h 272451"/>
                  <a:gd name="connsiteX9" fmla="*/ 0 w 630531"/>
                  <a:gd name="connsiteY9" fmla="*/ 256146 h 272451"/>
                  <a:gd name="connsiteX10" fmla="*/ 0 w 630531"/>
                  <a:gd name="connsiteY10" fmla="*/ 256146 h 27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0531" h="272451">
                    <a:moveTo>
                      <a:pt x="0" y="256146"/>
                    </a:moveTo>
                    <a:cubicBezTo>
                      <a:pt x="6228" y="244470"/>
                      <a:pt x="14012" y="232793"/>
                      <a:pt x="17904" y="219560"/>
                    </a:cubicBezTo>
                    <a:cubicBezTo>
                      <a:pt x="39700" y="155729"/>
                      <a:pt x="91855" y="123034"/>
                      <a:pt x="145567" y="91897"/>
                    </a:cubicBezTo>
                    <a:cubicBezTo>
                      <a:pt x="196944" y="63095"/>
                      <a:pt x="249099" y="35850"/>
                      <a:pt x="300475" y="7826"/>
                    </a:cubicBezTo>
                    <a:cubicBezTo>
                      <a:pt x="311373" y="1599"/>
                      <a:pt x="323050" y="42"/>
                      <a:pt x="335505" y="42"/>
                    </a:cubicBezTo>
                    <a:cubicBezTo>
                      <a:pt x="379876" y="-737"/>
                      <a:pt x="421911" y="9383"/>
                      <a:pt x="462390" y="28065"/>
                    </a:cubicBezTo>
                    <a:cubicBezTo>
                      <a:pt x="488856" y="40520"/>
                      <a:pt x="498976" y="68544"/>
                      <a:pt x="518437" y="88005"/>
                    </a:cubicBezTo>
                    <a:cubicBezTo>
                      <a:pt x="541790" y="109801"/>
                      <a:pt x="548017" y="140160"/>
                      <a:pt x="556580" y="168962"/>
                    </a:cubicBezTo>
                    <a:cubicBezTo>
                      <a:pt x="565921" y="201656"/>
                      <a:pt x="607178" y="246805"/>
                      <a:pt x="635980" y="274050"/>
                    </a:cubicBezTo>
                    <a:cubicBezTo>
                      <a:pt x="632867" y="277943"/>
                      <a:pt x="6228" y="259260"/>
                      <a:pt x="0" y="256146"/>
                    </a:cubicBezTo>
                    <a:lnTo>
                      <a:pt x="0" y="25614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FFB30B88-D788-453B-91F1-C814779DF503}"/>
                  </a:ext>
                </a:extLst>
              </p:cNvPr>
              <p:cNvSpPr/>
              <p:nvPr/>
            </p:nvSpPr>
            <p:spPr>
              <a:xfrm>
                <a:off x="5683426" y="189292"/>
                <a:ext cx="630531" cy="77843"/>
              </a:xfrm>
              <a:custGeom>
                <a:avLst/>
                <a:gdLst>
                  <a:gd name="connsiteX0" fmla="*/ 631310 w 630531"/>
                  <a:gd name="connsiteY0" fmla="*/ 80043 h 77843"/>
                  <a:gd name="connsiteX1" fmla="*/ 583047 w 630531"/>
                  <a:gd name="connsiteY1" fmla="*/ 27110 h 77843"/>
                  <a:gd name="connsiteX2" fmla="*/ 408678 w 630531"/>
                  <a:gd name="connsiteY2" fmla="*/ 8427 h 77843"/>
                  <a:gd name="connsiteX3" fmla="*/ 158022 w 630531"/>
                  <a:gd name="connsiteY3" fmla="*/ 4535 h 77843"/>
                  <a:gd name="connsiteX4" fmla="*/ 17904 w 630531"/>
                  <a:gd name="connsiteY4" fmla="*/ 28666 h 77843"/>
                  <a:gd name="connsiteX5" fmla="*/ 17904 w 630531"/>
                  <a:gd name="connsiteY5" fmla="*/ 29445 h 77843"/>
                  <a:gd name="connsiteX6" fmla="*/ 0 w 630531"/>
                  <a:gd name="connsiteY6" fmla="*/ 66031 h 77843"/>
                  <a:gd name="connsiteX7" fmla="*/ 778 w 630531"/>
                  <a:gd name="connsiteY7" fmla="*/ 66810 h 77843"/>
                  <a:gd name="connsiteX8" fmla="*/ 15569 w 630531"/>
                  <a:gd name="connsiteY8" fmla="*/ 67588 h 77843"/>
                  <a:gd name="connsiteX9" fmla="*/ 133891 w 630531"/>
                  <a:gd name="connsiteY9" fmla="*/ 47349 h 77843"/>
                  <a:gd name="connsiteX10" fmla="*/ 384546 w 630531"/>
                  <a:gd name="connsiteY10" fmla="*/ 51241 h 77843"/>
                  <a:gd name="connsiteX11" fmla="*/ 631310 w 630531"/>
                  <a:gd name="connsiteY11" fmla="*/ 80043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0531" h="77843">
                    <a:moveTo>
                      <a:pt x="631310" y="80043"/>
                    </a:moveTo>
                    <a:cubicBezTo>
                      <a:pt x="615741" y="65253"/>
                      <a:pt x="597837" y="46570"/>
                      <a:pt x="583047" y="27110"/>
                    </a:cubicBezTo>
                    <a:cubicBezTo>
                      <a:pt x="519994" y="19325"/>
                      <a:pt x="455384" y="12319"/>
                      <a:pt x="408678" y="8427"/>
                    </a:cubicBezTo>
                    <a:cubicBezTo>
                      <a:pt x="322271" y="2200"/>
                      <a:pt x="244428" y="-4806"/>
                      <a:pt x="158022" y="4535"/>
                    </a:cubicBezTo>
                    <a:cubicBezTo>
                      <a:pt x="131555" y="7649"/>
                      <a:pt x="53712" y="22439"/>
                      <a:pt x="17904" y="28666"/>
                    </a:cubicBezTo>
                    <a:cubicBezTo>
                      <a:pt x="17904" y="28666"/>
                      <a:pt x="17904" y="29445"/>
                      <a:pt x="17904" y="29445"/>
                    </a:cubicBezTo>
                    <a:cubicBezTo>
                      <a:pt x="14012" y="41900"/>
                      <a:pt x="6227" y="53576"/>
                      <a:pt x="0" y="66031"/>
                    </a:cubicBezTo>
                    <a:lnTo>
                      <a:pt x="778" y="66810"/>
                    </a:lnTo>
                    <a:cubicBezTo>
                      <a:pt x="1557" y="66810"/>
                      <a:pt x="6227" y="67588"/>
                      <a:pt x="15569" y="67588"/>
                    </a:cubicBezTo>
                    <a:cubicBezTo>
                      <a:pt x="55269" y="60582"/>
                      <a:pt x="111316" y="49684"/>
                      <a:pt x="133891" y="47349"/>
                    </a:cubicBezTo>
                    <a:cubicBezTo>
                      <a:pt x="220297" y="38008"/>
                      <a:pt x="298140" y="45014"/>
                      <a:pt x="384546" y="51241"/>
                    </a:cubicBezTo>
                    <a:cubicBezTo>
                      <a:pt x="448378" y="56690"/>
                      <a:pt x="550353" y="68367"/>
                      <a:pt x="631310" y="8004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0317B7FA-CDD8-40DE-83B9-513E130135B5}"/>
                  </a:ext>
                </a:extLst>
              </p:cNvPr>
              <p:cNvSpPr/>
              <p:nvPr/>
            </p:nvSpPr>
            <p:spPr>
              <a:xfrm>
                <a:off x="4070064" y="3049893"/>
                <a:ext cx="2202966" cy="2584392"/>
              </a:xfrm>
              <a:custGeom>
                <a:avLst/>
                <a:gdLst>
                  <a:gd name="connsiteX0" fmla="*/ 2187846 w 2202967"/>
                  <a:gd name="connsiteY0" fmla="*/ 1789619 h 2584399"/>
                  <a:gd name="connsiteX1" fmla="*/ 2208864 w 2202967"/>
                  <a:gd name="connsiteY1" fmla="*/ 1567766 h 2584399"/>
                  <a:gd name="connsiteX2" fmla="*/ 2136469 w 2202967"/>
                  <a:gd name="connsiteY2" fmla="*/ 1394175 h 2584399"/>
                  <a:gd name="connsiteX3" fmla="*/ 1797072 w 2202967"/>
                  <a:gd name="connsiteY3" fmla="*/ 728614 h 2584399"/>
                  <a:gd name="connsiteX4" fmla="*/ 1690427 w 2202967"/>
                  <a:gd name="connsiteY4" fmla="*/ 120657 h 2584399"/>
                  <a:gd name="connsiteX5" fmla="*/ 789779 w 2202967"/>
                  <a:gd name="connsiteY5" fmla="*/ 0 h 2584399"/>
                  <a:gd name="connsiteX6" fmla="*/ 716606 w 2202967"/>
                  <a:gd name="connsiteY6" fmla="*/ 562029 h 2584399"/>
                  <a:gd name="connsiteX7" fmla="*/ 793671 w 2202967"/>
                  <a:gd name="connsiteY7" fmla="*/ 774541 h 2584399"/>
                  <a:gd name="connsiteX8" fmla="*/ 792893 w 2202967"/>
                  <a:gd name="connsiteY8" fmla="*/ 1019748 h 2584399"/>
                  <a:gd name="connsiteX9" fmla="*/ 785887 w 2202967"/>
                  <a:gd name="connsiteY9" fmla="*/ 1046215 h 2584399"/>
                  <a:gd name="connsiteX10" fmla="*/ 603733 w 2202967"/>
                  <a:gd name="connsiteY10" fmla="*/ 1387169 h 2584399"/>
                  <a:gd name="connsiteX11" fmla="*/ 574931 w 2202967"/>
                  <a:gd name="connsiteY11" fmla="*/ 1416749 h 2584399"/>
                  <a:gd name="connsiteX12" fmla="*/ 277570 w 2202967"/>
                  <a:gd name="connsiteY12" fmla="*/ 1591119 h 2584399"/>
                  <a:gd name="connsiteX13" fmla="*/ 254995 w 2202967"/>
                  <a:gd name="connsiteY13" fmla="*/ 1607465 h 2584399"/>
                  <a:gd name="connsiteX14" fmla="*/ 6675 w 2202967"/>
                  <a:gd name="connsiteY14" fmla="*/ 1877582 h 2584399"/>
                  <a:gd name="connsiteX15" fmla="*/ 5118 w 2202967"/>
                  <a:gd name="connsiteY15" fmla="*/ 1899378 h 2584399"/>
                  <a:gd name="connsiteX16" fmla="*/ 8232 w 2202967"/>
                  <a:gd name="connsiteY16" fmla="*/ 1912612 h 2584399"/>
                  <a:gd name="connsiteX17" fmla="*/ 37812 w 2202967"/>
                  <a:gd name="connsiteY17" fmla="*/ 2069855 h 2584399"/>
                  <a:gd name="connsiteX18" fmla="*/ 201283 w 2202967"/>
                  <a:gd name="connsiteY18" fmla="*/ 2206081 h 2584399"/>
                  <a:gd name="connsiteX19" fmla="*/ 349964 w 2202967"/>
                  <a:gd name="connsiteY19" fmla="*/ 2265242 h 2584399"/>
                  <a:gd name="connsiteX20" fmla="*/ 356970 w 2202967"/>
                  <a:gd name="connsiteY20" fmla="*/ 2262128 h 2584399"/>
                  <a:gd name="connsiteX21" fmla="*/ 506429 w 2202967"/>
                  <a:gd name="connsiteY21" fmla="*/ 2235662 h 2584399"/>
                  <a:gd name="connsiteX22" fmla="*/ 525111 w 2202967"/>
                  <a:gd name="connsiteY22" fmla="*/ 2217758 h 2584399"/>
                  <a:gd name="connsiteX23" fmla="*/ 546908 w 2202967"/>
                  <a:gd name="connsiteY23" fmla="*/ 2143806 h 2584399"/>
                  <a:gd name="connsiteX24" fmla="*/ 588165 w 2202967"/>
                  <a:gd name="connsiteY24" fmla="*/ 2065184 h 2584399"/>
                  <a:gd name="connsiteX25" fmla="*/ 603733 w 2202967"/>
                  <a:gd name="connsiteY25" fmla="*/ 2057400 h 2584399"/>
                  <a:gd name="connsiteX26" fmla="*/ 697924 w 2202967"/>
                  <a:gd name="connsiteY26" fmla="*/ 2044945 h 2584399"/>
                  <a:gd name="connsiteX27" fmla="*/ 728283 w 2202967"/>
                  <a:gd name="connsiteY27" fmla="*/ 2036383 h 2584399"/>
                  <a:gd name="connsiteX28" fmla="*/ 797563 w 2202967"/>
                  <a:gd name="connsiteY28" fmla="*/ 1976443 h 2584399"/>
                  <a:gd name="connsiteX29" fmla="*/ 1094146 w 2202967"/>
                  <a:gd name="connsiteY29" fmla="*/ 1675968 h 2584399"/>
                  <a:gd name="connsiteX30" fmla="*/ 1168876 w 2202967"/>
                  <a:gd name="connsiteY30" fmla="*/ 1566987 h 2584399"/>
                  <a:gd name="connsiteX31" fmla="*/ 1204684 w 2202967"/>
                  <a:gd name="connsiteY31" fmla="*/ 1492257 h 2584399"/>
                  <a:gd name="connsiteX32" fmla="*/ 1271629 w 2202967"/>
                  <a:gd name="connsiteY32" fmla="*/ 1372378 h 2584399"/>
                  <a:gd name="connsiteX33" fmla="*/ 1291090 w 2202967"/>
                  <a:gd name="connsiteY33" fmla="*/ 1412079 h 2584399"/>
                  <a:gd name="connsiteX34" fmla="*/ 1456118 w 2202967"/>
                  <a:gd name="connsiteY34" fmla="*/ 1626926 h 2584399"/>
                  <a:gd name="connsiteX35" fmla="*/ 1478693 w 2202967"/>
                  <a:gd name="connsiteY35" fmla="*/ 1659621 h 2584399"/>
                  <a:gd name="connsiteX36" fmla="*/ 1572883 w 2202967"/>
                  <a:gd name="connsiteY36" fmla="*/ 1852672 h 2584399"/>
                  <a:gd name="connsiteX37" fmla="*/ 1579111 w 2202967"/>
                  <a:gd name="connsiteY37" fmla="*/ 1865127 h 2584399"/>
                  <a:gd name="connsiteX38" fmla="*/ 1550309 w 2202967"/>
                  <a:gd name="connsiteY38" fmla="*/ 2043388 h 2584399"/>
                  <a:gd name="connsiteX39" fmla="*/ 1518393 w 2202967"/>
                  <a:gd name="connsiteY39" fmla="*/ 2093208 h 2584399"/>
                  <a:gd name="connsiteX40" fmla="*/ 1512944 w 2202967"/>
                  <a:gd name="connsiteY40" fmla="*/ 2119675 h 2584399"/>
                  <a:gd name="connsiteX41" fmla="*/ 1536297 w 2202967"/>
                  <a:gd name="connsiteY41" fmla="*/ 2238775 h 2584399"/>
                  <a:gd name="connsiteX42" fmla="*/ 1533183 w 2202967"/>
                  <a:gd name="connsiteY42" fmla="*/ 2266021 h 2584399"/>
                  <a:gd name="connsiteX43" fmla="*/ 1469352 w 2202967"/>
                  <a:gd name="connsiteY43" fmla="*/ 2403803 h 2584399"/>
                  <a:gd name="connsiteX44" fmla="*/ 1489591 w 2202967"/>
                  <a:gd name="connsiteY44" fmla="*/ 2459850 h 2584399"/>
                  <a:gd name="connsiteX45" fmla="*/ 1513722 w 2202967"/>
                  <a:gd name="connsiteY45" fmla="*/ 2477754 h 2584399"/>
                  <a:gd name="connsiteX46" fmla="*/ 1724678 w 2202967"/>
                  <a:gd name="connsiteY46" fmla="*/ 2579729 h 2584399"/>
                  <a:gd name="connsiteX47" fmla="*/ 1776833 w 2202967"/>
                  <a:gd name="connsiteY47" fmla="*/ 2582843 h 2584399"/>
                  <a:gd name="connsiteX48" fmla="*/ 1906053 w 2202967"/>
                  <a:gd name="connsiteY48" fmla="*/ 2541586 h 2584399"/>
                  <a:gd name="connsiteX49" fmla="*/ 1985453 w 2202967"/>
                  <a:gd name="connsiteY49" fmla="*/ 2512005 h 2584399"/>
                  <a:gd name="connsiteX50" fmla="*/ 2032159 w 2202967"/>
                  <a:gd name="connsiteY50" fmla="*/ 2461407 h 2584399"/>
                  <a:gd name="connsiteX51" fmla="*/ 2060961 w 2202967"/>
                  <a:gd name="connsiteY51" fmla="*/ 2385899 h 2584399"/>
                  <a:gd name="connsiteX52" fmla="*/ 2158265 w 2202967"/>
                  <a:gd name="connsiteY52" fmla="*/ 2027820 h 2584399"/>
                  <a:gd name="connsiteX53" fmla="*/ 2187846 w 2202967"/>
                  <a:gd name="connsiteY53" fmla="*/ 1789619 h 258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202967" h="2584399">
                    <a:moveTo>
                      <a:pt x="2187846" y="1789619"/>
                    </a:moveTo>
                    <a:cubicBezTo>
                      <a:pt x="2187068" y="1738242"/>
                      <a:pt x="2208864" y="1580999"/>
                      <a:pt x="2208864" y="1567766"/>
                    </a:cubicBezTo>
                    <a:cubicBezTo>
                      <a:pt x="2208864" y="1521060"/>
                      <a:pt x="2152038" y="1419084"/>
                      <a:pt x="2136469" y="1394175"/>
                    </a:cubicBezTo>
                    <a:cubicBezTo>
                      <a:pt x="1982339" y="1148968"/>
                      <a:pt x="1840664" y="850828"/>
                      <a:pt x="1797072" y="728614"/>
                    </a:cubicBezTo>
                    <a:cubicBezTo>
                      <a:pt x="1670187" y="372870"/>
                      <a:pt x="1669409" y="326164"/>
                      <a:pt x="1690427" y="120657"/>
                    </a:cubicBezTo>
                    <a:cubicBezTo>
                      <a:pt x="1433544" y="31916"/>
                      <a:pt x="867622" y="0"/>
                      <a:pt x="789779" y="0"/>
                    </a:cubicBezTo>
                    <a:cubicBezTo>
                      <a:pt x="729061" y="96526"/>
                      <a:pt x="690139" y="518437"/>
                      <a:pt x="716606" y="562029"/>
                    </a:cubicBezTo>
                    <a:cubicBezTo>
                      <a:pt x="721277" y="569814"/>
                      <a:pt x="793671" y="765979"/>
                      <a:pt x="793671" y="774541"/>
                    </a:cubicBezTo>
                    <a:cubicBezTo>
                      <a:pt x="789001" y="880408"/>
                      <a:pt x="796785" y="913881"/>
                      <a:pt x="792893" y="1019748"/>
                    </a:cubicBezTo>
                    <a:cubicBezTo>
                      <a:pt x="792893" y="1029868"/>
                      <a:pt x="790557" y="1037652"/>
                      <a:pt x="785887" y="1046215"/>
                    </a:cubicBezTo>
                    <a:cubicBezTo>
                      <a:pt x="725169" y="1159866"/>
                      <a:pt x="664451" y="1273518"/>
                      <a:pt x="603733" y="1387169"/>
                    </a:cubicBezTo>
                    <a:cubicBezTo>
                      <a:pt x="596727" y="1400402"/>
                      <a:pt x="587386" y="1409744"/>
                      <a:pt x="574931" y="1416749"/>
                    </a:cubicBezTo>
                    <a:cubicBezTo>
                      <a:pt x="476070" y="1474353"/>
                      <a:pt x="376431" y="1532736"/>
                      <a:pt x="277570" y="1591119"/>
                    </a:cubicBezTo>
                    <a:cubicBezTo>
                      <a:pt x="269785" y="1595789"/>
                      <a:pt x="261223" y="1600460"/>
                      <a:pt x="254995" y="1607465"/>
                    </a:cubicBezTo>
                    <a:cubicBezTo>
                      <a:pt x="172481" y="1697764"/>
                      <a:pt x="89967" y="1788062"/>
                      <a:pt x="6675" y="1877582"/>
                    </a:cubicBezTo>
                    <a:cubicBezTo>
                      <a:pt x="-1110" y="1885366"/>
                      <a:pt x="-2667" y="1891594"/>
                      <a:pt x="5118" y="1899378"/>
                    </a:cubicBezTo>
                    <a:cubicBezTo>
                      <a:pt x="10567" y="1904049"/>
                      <a:pt x="10567" y="1908719"/>
                      <a:pt x="8232" y="1912612"/>
                    </a:cubicBezTo>
                    <a:cubicBezTo>
                      <a:pt x="19130" y="1939078"/>
                      <a:pt x="36255" y="2058179"/>
                      <a:pt x="37812" y="2069855"/>
                    </a:cubicBezTo>
                    <a:cubicBezTo>
                      <a:pt x="45596" y="2125903"/>
                      <a:pt x="127332" y="2180393"/>
                      <a:pt x="201283" y="2206081"/>
                    </a:cubicBezTo>
                    <a:cubicBezTo>
                      <a:pt x="280683" y="2234105"/>
                      <a:pt x="327389" y="2259015"/>
                      <a:pt x="349964" y="2265242"/>
                    </a:cubicBezTo>
                    <a:cubicBezTo>
                      <a:pt x="351521" y="2263685"/>
                      <a:pt x="353856" y="2262907"/>
                      <a:pt x="356970" y="2262128"/>
                    </a:cubicBezTo>
                    <a:cubicBezTo>
                      <a:pt x="407568" y="2258236"/>
                      <a:pt x="455831" y="2243446"/>
                      <a:pt x="506429" y="2235662"/>
                    </a:cubicBezTo>
                    <a:cubicBezTo>
                      <a:pt x="517327" y="2234105"/>
                      <a:pt x="521998" y="2228655"/>
                      <a:pt x="525111" y="2217758"/>
                    </a:cubicBezTo>
                    <a:cubicBezTo>
                      <a:pt x="532117" y="2192848"/>
                      <a:pt x="540680" y="2168716"/>
                      <a:pt x="546908" y="2143806"/>
                    </a:cubicBezTo>
                    <a:cubicBezTo>
                      <a:pt x="554692" y="2114226"/>
                      <a:pt x="574153" y="2091651"/>
                      <a:pt x="588165" y="2065184"/>
                    </a:cubicBezTo>
                    <a:cubicBezTo>
                      <a:pt x="591278" y="2058957"/>
                      <a:pt x="597506" y="2058179"/>
                      <a:pt x="603733" y="2057400"/>
                    </a:cubicBezTo>
                    <a:cubicBezTo>
                      <a:pt x="634871" y="2053508"/>
                      <a:pt x="666786" y="2049616"/>
                      <a:pt x="697924" y="2044945"/>
                    </a:cubicBezTo>
                    <a:cubicBezTo>
                      <a:pt x="708044" y="2043388"/>
                      <a:pt x="719720" y="2044167"/>
                      <a:pt x="728283" y="2036383"/>
                    </a:cubicBezTo>
                    <a:cubicBezTo>
                      <a:pt x="751636" y="2016143"/>
                      <a:pt x="775767" y="1998239"/>
                      <a:pt x="797563" y="1976443"/>
                    </a:cubicBezTo>
                    <a:cubicBezTo>
                      <a:pt x="897203" y="1876804"/>
                      <a:pt x="994507" y="1775607"/>
                      <a:pt x="1094146" y="1675968"/>
                    </a:cubicBezTo>
                    <a:cubicBezTo>
                      <a:pt x="1126062" y="1644052"/>
                      <a:pt x="1151751" y="1609022"/>
                      <a:pt x="1168876" y="1566987"/>
                    </a:cubicBezTo>
                    <a:cubicBezTo>
                      <a:pt x="1178996" y="1541299"/>
                      <a:pt x="1192229" y="1517167"/>
                      <a:pt x="1204684" y="1492257"/>
                    </a:cubicBezTo>
                    <a:cubicBezTo>
                      <a:pt x="1224923" y="1452557"/>
                      <a:pt x="1245941" y="1412857"/>
                      <a:pt x="1271629" y="1372378"/>
                    </a:cubicBezTo>
                    <a:cubicBezTo>
                      <a:pt x="1278635" y="1387169"/>
                      <a:pt x="1286420" y="1399624"/>
                      <a:pt x="1291090" y="1412079"/>
                    </a:cubicBezTo>
                    <a:cubicBezTo>
                      <a:pt x="1323784" y="1500820"/>
                      <a:pt x="1379053" y="1572436"/>
                      <a:pt x="1456118" y="1626926"/>
                    </a:cubicBezTo>
                    <a:cubicBezTo>
                      <a:pt x="1467795" y="1634711"/>
                      <a:pt x="1474022" y="1646387"/>
                      <a:pt x="1478693" y="1659621"/>
                    </a:cubicBezTo>
                    <a:cubicBezTo>
                      <a:pt x="1502046" y="1728123"/>
                      <a:pt x="1521507" y="1798182"/>
                      <a:pt x="1572883" y="1852672"/>
                    </a:cubicBezTo>
                    <a:cubicBezTo>
                      <a:pt x="1575997" y="1855786"/>
                      <a:pt x="1578332" y="1860456"/>
                      <a:pt x="1579111" y="1865127"/>
                    </a:cubicBezTo>
                    <a:cubicBezTo>
                      <a:pt x="1590009" y="1927402"/>
                      <a:pt x="1589230" y="1988120"/>
                      <a:pt x="1550309" y="2043388"/>
                    </a:cubicBezTo>
                    <a:cubicBezTo>
                      <a:pt x="1538632" y="2058957"/>
                      <a:pt x="1530069" y="2076861"/>
                      <a:pt x="1518393" y="2093208"/>
                    </a:cubicBezTo>
                    <a:cubicBezTo>
                      <a:pt x="1512944" y="2101771"/>
                      <a:pt x="1510608" y="2108777"/>
                      <a:pt x="1512944" y="2119675"/>
                    </a:cubicBezTo>
                    <a:cubicBezTo>
                      <a:pt x="1521507" y="2159375"/>
                      <a:pt x="1527734" y="2199075"/>
                      <a:pt x="1536297" y="2238775"/>
                    </a:cubicBezTo>
                    <a:cubicBezTo>
                      <a:pt x="1538632" y="2248895"/>
                      <a:pt x="1537075" y="2256679"/>
                      <a:pt x="1533183" y="2266021"/>
                    </a:cubicBezTo>
                    <a:cubicBezTo>
                      <a:pt x="1511387" y="2311948"/>
                      <a:pt x="1491148" y="2357876"/>
                      <a:pt x="1469352" y="2403803"/>
                    </a:cubicBezTo>
                    <a:cubicBezTo>
                      <a:pt x="1452226" y="2441168"/>
                      <a:pt x="1452226" y="2441168"/>
                      <a:pt x="1489591" y="2459850"/>
                    </a:cubicBezTo>
                    <a:cubicBezTo>
                      <a:pt x="1495040" y="2469192"/>
                      <a:pt x="1504381" y="2473084"/>
                      <a:pt x="1513722" y="2477754"/>
                    </a:cubicBezTo>
                    <a:cubicBezTo>
                      <a:pt x="1584560" y="2511227"/>
                      <a:pt x="1654619" y="2545478"/>
                      <a:pt x="1724678" y="2579729"/>
                    </a:cubicBezTo>
                    <a:cubicBezTo>
                      <a:pt x="1742582" y="2588292"/>
                      <a:pt x="1758929" y="2589071"/>
                      <a:pt x="1776833" y="2582843"/>
                    </a:cubicBezTo>
                    <a:cubicBezTo>
                      <a:pt x="1819647" y="2568053"/>
                      <a:pt x="1863239" y="2555598"/>
                      <a:pt x="1906053" y="2541586"/>
                    </a:cubicBezTo>
                    <a:cubicBezTo>
                      <a:pt x="1932520" y="2533023"/>
                      <a:pt x="1961322" y="2527574"/>
                      <a:pt x="1985453" y="2512005"/>
                    </a:cubicBezTo>
                    <a:cubicBezTo>
                      <a:pt x="2014255" y="2508113"/>
                      <a:pt x="2024375" y="2486317"/>
                      <a:pt x="2032159" y="2461407"/>
                    </a:cubicBezTo>
                    <a:cubicBezTo>
                      <a:pt x="2039943" y="2435719"/>
                      <a:pt x="2050063" y="2410809"/>
                      <a:pt x="2060961" y="2385899"/>
                    </a:cubicBezTo>
                    <a:cubicBezTo>
                      <a:pt x="2120122" y="2246560"/>
                      <a:pt x="2134134" y="2177279"/>
                      <a:pt x="2158265" y="2027820"/>
                    </a:cubicBezTo>
                    <a:cubicBezTo>
                      <a:pt x="2159822" y="2023149"/>
                      <a:pt x="2187846" y="1795846"/>
                      <a:pt x="2187846" y="1789619"/>
                    </a:cubicBezTo>
                    <a:close/>
                  </a:path>
                </a:pathLst>
              </a:custGeom>
              <a:solidFill>
                <a:srgbClr val="23282E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536EDAD-198A-49BD-8AC2-E806ED0A6111}"/>
                  </a:ext>
                </a:extLst>
              </p:cNvPr>
              <p:cNvSpPr/>
              <p:nvPr/>
            </p:nvSpPr>
            <p:spPr>
              <a:xfrm>
                <a:off x="5589215" y="3236715"/>
                <a:ext cx="3954441" cy="2950254"/>
              </a:xfrm>
              <a:custGeom>
                <a:avLst/>
                <a:gdLst>
                  <a:gd name="connsiteX0" fmla="*/ 3959134 w 3954442"/>
                  <a:gd name="connsiteY0" fmla="*/ 2877091 h 2950263"/>
                  <a:gd name="connsiteX1" fmla="*/ 3710035 w 3954442"/>
                  <a:gd name="connsiteY1" fmla="*/ 2547035 h 2950263"/>
                  <a:gd name="connsiteX2" fmla="*/ 3710035 w 3954442"/>
                  <a:gd name="connsiteY2" fmla="*/ 2547035 h 2950263"/>
                  <a:gd name="connsiteX3" fmla="*/ 3710035 w 3954442"/>
                  <a:gd name="connsiteY3" fmla="*/ 2547035 h 2950263"/>
                  <a:gd name="connsiteX4" fmla="*/ 3707700 w 3954442"/>
                  <a:gd name="connsiteY4" fmla="*/ 2543921 h 2950263"/>
                  <a:gd name="connsiteX5" fmla="*/ 3706143 w 3954442"/>
                  <a:gd name="connsiteY5" fmla="*/ 2545478 h 2950263"/>
                  <a:gd name="connsiteX6" fmla="*/ 1170006 w 3954442"/>
                  <a:gd name="connsiteY6" fmla="*/ 1406630 h 2950263"/>
                  <a:gd name="connsiteX7" fmla="*/ 1171563 w 3954442"/>
                  <a:gd name="connsiteY7" fmla="*/ 1402738 h 2950263"/>
                  <a:gd name="connsiteX8" fmla="*/ 455404 w 3954442"/>
                  <a:gd name="connsiteY8" fmla="*/ 337840 h 2950263"/>
                  <a:gd name="connsiteX9" fmla="*/ 345645 w 3954442"/>
                  <a:gd name="connsiteY9" fmla="*/ 228081 h 2950263"/>
                  <a:gd name="connsiteX10" fmla="*/ 82534 w 3954442"/>
                  <a:gd name="connsiteY10" fmla="*/ 0 h 2950263"/>
                  <a:gd name="connsiteX11" fmla="*/ 20 w 3954442"/>
                  <a:gd name="connsiteY11" fmla="*/ 136226 h 2950263"/>
                  <a:gd name="connsiteX12" fmla="*/ 263131 w 3954442"/>
                  <a:gd name="connsiteY12" fmla="*/ 351852 h 2950263"/>
                  <a:gd name="connsiteX13" fmla="*/ 354208 w 3954442"/>
                  <a:gd name="connsiteY13" fmla="*/ 448378 h 2950263"/>
                  <a:gd name="connsiteX14" fmla="*/ 1102282 w 3954442"/>
                  <a:gd name="connsiteY14" fmla="*/ 1521838 h 2950263"/>
                  <a:gd name="connsiteX15" fmla="*/ 1110845 w 3954442"/>
                  <a:gd name="connsiteY15" fmla="*/ 1528065 h 2950263"/>
                  <a:gd name="connsiteX16" fmla="*/ 1110067 w 3954442"/>
                  <a:gd name="connsiteY16" fmla="*/ 1528844 h 2950263"/>
                  <a:gd name="connsiteX17" fmla="*/ 3652431 w 3954442"/>
                  <a:gd name="connsiteY17" fmla="*/ 2670027 h 2950263"/>
                  <a:gd name="connsiteX18" fmla="*/ 3868057 w 3954442"/>
                  <a:gd name="connsiteY18" fmla="*/ 2955713 h 2950263"/>
                  <a:gd name="connsiteX19" fmla="*/ 3959134 w 3954442"/>
                  <a:gd name="connsiteY19" fmla="*/ 2877091 h 295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54442" h="2950263">
                    <a:moveTo>
                      <a:pt x="3959134" y="2877091"/>
                    </a:move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07700" y="2543921"/>
                    </a:lnTo>
                    <a:lnTo>
                      <a:pt x="3706143" y="2545478"/>
                    </a:lnTo>
                    <a:lnTo>
                      <a:pt x="1170006" y="1406630"/>
                    </a:lnTo>
                    <a:lnTo>
                      <a:pt x="1171563" y="1402738"/>
                    </a:lnTo>
                    <a:cubicBezTo>
                      <a:pt x="1119408" y="1324116"/>
                      <a:pt x="478757" y="368978"/>
                      <a:pt x="455404" y="337840"/>
                    </a:cubicBezTo>
                    <a:cubicBezTo>
                      <a:pt x="424267" y="296583"/>
                      <a:pt x="410255" y="284128"/>
                      <a:pt x="345645" y="228081"/>
                    </a:cubicBezTo>
                    <a:cubicBezTo>
                      <a:pt x="317621" y="203950"/>
                      <a:pt x="130019" y="49820"/>
                      <a:pt x="82534" y="0"/>
                    </a:cubicBezTo>
                    <a:cubicBezTo>
                      <a:pt x="80199" y="778"/>
                      <a:pt x="21816" y="91855"/>
                      <a:pt x="20" y="136226"/>
                    </a:cubicBezTo>
                    <a:cubicBezTo>
                      <a:pt x="-2315" y="140118"/>
                      <a:pt x="198521" y="302032"/>
                      <a:pt x="263131" y="351852"/>
                    </a:cubicBezTo>
                    <a:cubicBezTo>
                      <a:pt x="298939" y="379876"/>
                      <a:pt x="326962" y="411013"/>
                      <a:pt x="354208" y="448378"/>
                    </a:cubicBezTo>
                    <a:cubicBezTo>
                      <a:pt x="423488" y="544125"/>
                      <a:pt x="1069588" y="1494593"/>
                      <a:pt x="1102282" y="1521838"/>
                    </a:cubicBezTo>
                    <a:cubicBezTo>
                      <a:pt x="1104618" y="1524173"/>
                      <a:pt x="1107731" y="1525730"/>
                      <a:pt x="1110845" y="1528065"/>
                    </a:cubicBezTo>
                    <a:lnTo>
                      <a:pt x="1110067" y="1528844"/>
                    </a:lnTo>
                    <a:lnTo>
                      <a:pt x="3652431" y="2670027"/>
                    </a:lnTo>
                    <a:lnTo>
                      <a:pt x="3868057" y="2955713"/>
                    </a:lnTo>
                    <a:lnTo>
                      <a:pt x="3959134" y="2877091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348FEC3-C832-4E8D-B8CA-647D9805D9DF}"/>
                  </a:ext>
                </a:extLst>
              </p:cNvPr>
              <p:cNvSpPr/>
              <p:nvPr/>
            </p:nvSpPr>
            <p:spPr>
              <a:xfrm>
                <a:off x="8008605" y="5382071"/>
                <a:ext cx="1471238" cy="1471236"/>
              </a:xfrm>
              <a:custGeom>
                <a:avLst/>
                <a:gdLst>
                  <a:gd name="connsiteX0" fmla="*/ 1472797 w 1471239"/>
                  <a:gd name="connsiteY0" fmla="*/ 736398 h 1471239"/>
                  <a:gd name="connsiteX1" fmla="*/ 736399 w 1471239"/>
                  <a:gd name="connsiteY1" fmla="*/ 1472796 h 1471239"/>
                  <a:gd name="connsiteX2" fmla="*/ 1 w 1471239"/>
                  <a:gd name="connsiteY2" fmla="*/ 736398 h 1471239"/>
                  <a:gd name="connsiteX3" fmla="*/ 736399 w 1471239"/>
                  <a:gd name="connsiteY3" fmla="*/ 0 h 1471239"/>
                  <a:gd name="connsiteX4" fmla="*/ 1472797 w 1471239"/>
                  <a:gd name="connsiteY4" fmla="*/ 736398 h 147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1239" h="1471239">
                    <a:moveTo>
                      <a:pt x="1472797" y="736398"/>
                    </a:moveTo>
                    <a:cubicBezTo>
                      <a:pt x="1472797" y="1143100"/>
                      <a:pt x="1143100" y="1472796"/>
                      <a:pt x="736399" y="1472796"/>
                    </a:cubicBezTo>
                    <a:cubicBezTo>
                      <a:pt x="329697" y="1472796"/>
                      <a:pt x="1" y="1143099"/>
                      <a:pt x="1" y="736398"/>
                    </a:cubicBezTo>
                    <a:cubicBezTo>
                      <a:pt x="1" y="329697"/>
                      <a:pt x="329697" y="0"/>
                      <a:pt x="736399" y="0"/>
                    </a:cubicBezTo>
                    <a:cubicBezTo>
                      <a:pt x="1143100" y="0"/>
                      <a:pt x="1472797" y="329697"/>
                      <a:pt x="1472797" y="73639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D4755E9-8FBD-4D7F-8A36-B7BF8785843D}"/>
                  </a:ext>
                </a:extLst>
              </p:cNvPr>
              <p:cNvSpPr/>
              <p:nvPr/>
            </p:nvSpPr>
            <p:spPr>
              <a:xfrm>
                <a:off x="8207885" y="5581350"/>
                <a:ext cx="1074236" cy="1074236"/>
              </a:xfrm>
              <a:custGeom>
                <a:avLst/>
                <a:gdLst>
                  <a:gd name="connsiteX0" fmla="*/ 1074238 w 1074238"/>
                  <a:gd name="connsiteY0" fmla="*/ 537119 h 1074238"/>
                  <a:gd name="connsiteX1" fmla="*/ 537119 w 1074238"/>
                  <a:gd name="connsiteY1" fmla="*/ 1074238 h 1074238"/>
                  <a:gd name="connsiteX2" fmla="*/ 0 w 1074238"/>
                  <a:gd name="connsiteY2" fmla="*/ 537119 h 1074238"/>
                  <a:gd name="connsiteX3" fmla="*/ 537119 w 1074238"/>
                  <a:gd name="connsiteY3" fmla="*/ 0 h 1074238"/>
                  <a:gd name="connsiteX4" fmla="*/ 1074238 w 1074238"/>
                  <a:gd name="connsiteY4" fmla="*/ 537119 h 107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4238" h="1074238">
                    <a:moveTo>
                      <a:pt x="1074238" y="537119"/>
                    </a:moveTo>
                    <a:cubicBezTo>
                      <a:pt x="1074238" y="833762"/>
                      <a:pt x="833762" y="1074238"/>
                      <a:pt x="537119" y="1074238"/>
                    </a:cubicBezTo>
                    <a:cubicBezTo>
                      <a:pt x="240476" y="1074238"/>
                      <a:pt x="0" y="833762"/>
                      <a:pt x="0" y="537119"/>
                    </a:cubicBezTo>
                    <a:cubicBezTo>
                      <a:pt x="0" y="240476"/>
                      <a:pt x="240476" y="0"/>
                      <a:pt x="537119" y="0"/>
                    </a:cubicBezTo>
                    <a:cubicBezTo>
                      <a:pt x="833762" y="0"/>
                      <a:pt x="1074238" y="240476"/>
                      <a:pt x="1074238" y="537119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9E10A26E-05FF-4B80-AA7F-CF4051CE2F09}"/>
                  </a:ext>
                </a:extLst>
              </p:cNvPr>
              <p:cNvSpPr/>
              <p:nvPr/>
            </p:nvSpPr>
            <p:spPr>
              <a:xfrm>
                <a:off x="2612456" y="4806033"/>
                <a:ext cx="7785" cy="23352"/>
              </a:xfrm>
              <a:custGeom>
                <a:avLst/>
                <a:gdLst>
                  <a:gd name="connsiteX0" fmla="*/ 49 w 0"/>
                  <a:gd name="connsiteY0" fmla="*/ 0 h 23353"/>
                  <a:gd name="connsiteX1" fmla="*/ 3941 w 0"/>
                  <a:gd name="connsiteY1" fmla="*/ 24909 h 23353"/>
                  <a:gd name="connsiteX2" fmla="*/ 49 w 0"/>
                  <a:gd name="connsiteY2" fmla="*/ 0 h 2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23353">
                    <a:moveTo>
                      <a:pt x="49" y="0"/>
                    </a:moveTo>
                    <a:cubicBezTo>
                      <a:pt x="7833" y="7006"/>
                      <a:pt x="3941" y="16347"/>
                      <a:pt x="3941" y="24909"/>
                    </a:cubicBezTo>
                    <a:cubicBezTo>
                      <a:pt x="-730" y="17125"/>
                      <a:pt x="49" y="8563"/>
                      <a:pt x="49" y="0"/>
                    </a:cubicBezTo>
                    <a:close/>
                  </a:path>
                </a:pathLst>
              </a:custGeom>
              <a:solidFill>
                <a:srgbClr val="512817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AF7FAA5-56E7-4E82-B382-785689CD6063}"/>
                  </a:ext>
                </a:extLst>
              </p:cNvPr>
              <p:cNvSpPr/>
              <p:nvPr/>
            </p:nvSpPr>
            <p:spPr>
              <a:xfrm>
                <a:off x="4459627" y="902146"/>
                <a:ext cx="1829317" cy="2989177"/>
              </a:xfrm>
              <a:custGeom>
                <a:avLst/>
                <a:gdLst>
                  <a:gd name="connsiteX0" fmla="*/ 53812 w 1829319"/>
                  <a:gd name="connsiteY0" fmla="*/ 1561592 h 2989185"/>
                  <a:gd name="connsiteX1" fmla="*/ 49920 w 1829319"/>
                  <a:gd name="connsiteY1" fmla="*/ 1561592 h 2989185"/>
                  <a:gd name="connsiteX2" fmla="*/ 10220 w 1829319"/>
                  <a:gd name="connsiteY2" fmla="*/ 1527341 h 2989185"/>
                  <a:gd name="connsiteX3" fmla="*/ 100 w 1829319"/>
                  <a:gd name="connsiteY3" fmla="*/ 1221416 h 2989185"/>
                  <a:gd name="connsiteX4" fmla="*/ 7106 w 1829319"/>
                  <a:gd name="connsiteY4" fmla="*/ 1187944 h 2989185"/>
                  <a:gd name="connsiteX5" fmla="*/ 197822 w 1829319"/>
                  <a:gd name="connsiteY5" fmla="*/ 890582 h 2989185"/>
                  <a:gd name="connsiteX6" fmla="*/ 616620 w 1829319"/>
                  <a:gd name="connsiteY6" fmla="*/ 343343 h 2989185"/>
                  <a:gd name="connsiteX7" fmla="*/ 663326 w 1829319"/>
                  <a:gd name="connsiteY7" fmla="*/ 302086 h 2989185"/>
                  <a:gd name="connsiteX8" fmla="*/ 1029189 w 1829319"/>
                  <a:gd name="connsiteY8" fmla="*/ 119154 h 2989185"/>
                  <a:gd name="connsiteX9" fmla="*/ 1097692 w 1829319"/>
                  <a:gd name="connsiteY9" fmla="*/ 112927 h 2989185"/>
                  <a:gd name="connsiteX10" fmla="*/ 1120266 w 1829319"/>
                  <a:gd name="connsiteY10" fmla="*/ 99694 h 2989185"/>
                  <a:gd name="connsiteX11" fmla="*/ 1175535 w 1829319"/>
                  <a:gd name="connsiteY11" fmla="*/ 12509 h 2989185"/>
                  <a:gd name="connsiteX12" fmla="*/ 1189547 w 1829319"/>
                  <a:gd name="connsiteY12" fmla="*/ 54 h 2989185"/>
                  <a:gd name="connsiteX13" fmla="*/ 1258049 w 1829319"/>
                  <a:gd name="connsiteY13" fmla="*/ 64664 h 2989185"/>
                  <a:gd name="connsiteX14" fmla="*/ 1367030 w 1829319"/>
                  <a:gd name="connsiteY14" fmla="*/ 172866 h 2989185"/>
                  <a:gd name="connsiteX15" fmla="*/ 1511818 w 1829319"/>
                  <a:gd name="connsiteY15" fmla="*/ 313763 h 2989185"/>
                  <a:gd name="connsiteX16" fmla="*/ 1578764 w 1829319"/>
                  <a:gd name="connsiteY16" fmla="*/ 372145 h 2989185"/>
                  <a:gd name="connsiteX17" fmla="*/ 1593554 w 1829319"/>
                  <a:gd name="connsiteY17" fmla="*/ 408732 h 2989185"/>
                  <a:gd name="connsiteX18" fmla="*/ 1603673 w 1829319"/>
                  <a:gd name="connsiteY18" fmla="*/ 618130 h 2989185"/>
                  <a:gd name="connsiteX19" fmla="*/ 1609901 w 1829319"/>
                  <a:gd name="connsiteY19" fmla="*/ 741123 h 2989185"/>
                  <a:gd name="connsiteX20" fmla="*/ 1607566 w 1829319"/>
                  <a:gd name="connsiteY20" fmla="*/ 805733 h 2989185"/>
                  <a:gd name="connsiteX21" fmla="*/ 1560860 w 1829319"/>
                  <a:gd name="connsiteY21" fmla="*/ 1196507 h 2989185"/>
                  <a:gd name="connsiteX22" fmla="*/ 1527387 w 1829319"/>
                  <a:gd name="connsiteY22" fmla="*/ 1476743 h 2989185"/>
                  <a:gd name="connsiteX23" fmla="*/ 1511818 w 1829319"/>
                  <a:gd name="connsiteY23" fmla="*/ 1611412 h 2989185"/>
                  <a:gd name="connsiteX24" fmla="*/ 1468226 w 1829319"/>
                  <a:gd name="connsiteY24" fmla="*/ 1788116 h 2989185"/>
                  <a:gd name="connsiteX25" fmla="*/ 1314096 w 1829319"/>
                  <a:gd name="connsiteY25" fmla="*/ 2320565 h 2989185"/>
                  <a:gd name="connsiteX26" fmla="*/ 1311761 w 1829319"/>
                  <a:gd name="connsiteY26" fmla="*/ 2376612 h 2989185"/>
                  <a:gd name="connsiteX27" fmla="*/ 1374814 w 1829319"/>
                  <a:gd name="connsiteY27" fmla="*/ 2701219 h 2989185"/>
                  <a:gd name="connsiteX28" fmla="*/ 1380263 w 1829319"/>
                  <a:gd name="connsiteY28" fmla="*/ 2722237 h 2989185"/>
                  <a:gd name="connsiteX29" fmla="*/ 1438646 w 1829319"/>
                  <a:gd name="connsiteY29" fmla="*/ 2585232 h 2989185"/>
                  <a:gd name="connsiteX30" fmla="*/ 1630140 w 1829319"/>
                  <a:gd name="connsiteY30" fmla="*/ 2157094 h 2989185"/>
                  <a:gd name="connsiteX31" fmla="*/ 1651158 w 1829319"/>
                  <a:gd name="connsiteY31" fmla="*/ 2083143 h 2989185"/>
                  <a:gd name="connsiteX32" fmla="*/ 1704870 w 1829319"/>
                  <a:gd name="connsiteY32" fmla="*/ 1835601 h 2989185"/>
                  <a:gd name="connsiteX33" fmla="*/ 1732893 w 1829319"/>
                  <a:gd name="connsiteY33" fmla="*/ 1630873 h 2989185"/>
                  <a:gd name="connsiteX34" fmla="*/ 1776486 w 1829319"/>
                  <a:gd name="connsiteY34" fmla="*/ 1356086 h 2989185"/>
                  <a:gd name="connsiteX35" fmla="*/ 1783492 w 1829319"/>
                  <a:gd name="connsiteY35" fmla="*/ 1123334 h 2989185"/>
                  <a:gd name="connsiteX36" fmla="*/ 1732893 w 1829319"/>
                  <a:gd name="connsiteY36" fmla="*/ 887468 h 2989185"/>
                  <a:gd name="connsiteX37" fmla="*/ 1721217 w 1829319"/>
                  <a:gd name="connsiteY37" fmla="*/ 833757 h 2989185"/>
                  <a:gd name="connsiteX38" fmla="*/ 1693193 w 1829319"/>
                  <a:gd name="connsiteY38" fmla="*/ 647711 h 2989185"/>
                  <a:gd name="connsiteX39" fmla="*/ 1665170 w 1829319"/>
                  <a:gd name="connsiteY39" fmla="*/ 555856 h 2989185"/>
                  <a:gd name="connsiteX40" fmla="*/ 1616907 w 1829319"/>
                  <a:gd name="connsiteY40" fmla="*/ 481126 h 2989185"/>
                  <a:gd name="connsiteX41" fmla="*/ 1609123 w 1829319"/>
                  <a:gd name="connsiteY41" fmla="*/ 434420 h 2989185"/>
                  <a:gd name="connsiteX42" fmla="*/ 1624691 w 1829319"/>
                  <a:gd name="connsiteY42" fmla="*/ 372924 h 2989185"/>
                  <a:gd name="connsiteX43" fmla="*/ 1645709 w 1829319"/>
                  <a:gd name="connsiteY43" fmla="*/ 352685 h 2989185"/>
                  <a:gd name="connsiteX44" fmla="*/ 1662056 w 1829319"/>
                  <a:gd name="connsiteY44" fmla="*/ 355798 h 2989185"/>
                  <a:gd name="connsiteX45" fmla="*/ 1750798 w 1829319"/>
                  <a:gd name="connsiteY45" fmla="*/ 432085 h 2989185"/>
                  <a:gd name="connsiteX46" fmla="*/ 1759360 w 1829319"/>
                  <a:gd name="connsiteY46" fmla="*/ 451546 h 2989185"/>
                  <a:gd name="connsiteX47" fmla="*/ 1809180 w 1829319"/>
                  <a:gd name="connsiteY47" fmla="*/ 745015 h 2989185"/>
                  <a:gd name="connsiteX48" fmla="*/ 1811515 w 1829319"/>
                  <a:gd name="connsiteY48" fmla="*/ 766811 h 2989185"/>
                  <a:gd name="connsiteX49" fmla="*/ 1823192 w 1829319"/>
                  <a:gd name="connsiteY49" fmla="*/ 1380995 h 2989185"/>
                  <a:gd name="connsiteX50" fmla="*/ 1830976 w 1829319"/>
                  <a:gd name="connsiteY50" fmla="*/ 1567041 h 2989185"/>
                  <a:gd name="connsiteX51" fmla="*/ 1828641 w 1829319"/>
                  <a:gd name="connsiteY51" fmla="*/ 1587280 h 2989185"/>
                  <a:gd name="connsiteX52" fmla="*/ 1552297 w 1829319"/>
                  <a:gd name="connsiteY52" fmla="*/ 2571999 h 2989185"/>
                  <a:gd name="connsiteX53" fmla="*/ 1542956 w 1829319"/>
                  <a:gd name="connsiteY53" fmla="*/ 2597687 h 2989185"/>
                  <a:gd name="connsiteX54" fmla="*/ 1528166 w 1829319"/>
                  <a:gd name="connsiteY54" fmla="*/ 2687207 h 2989185"/>
                  <a:gd name="connsiteX55" fmla="*/ 1499363 w 1829319"/>
                  <a:gd name="connsiteY55" fmla="*/ 2793074 h 2989185"/>
                  <a:gd name="connsiteX56" fmla="*/ 1464334 w 1829319"/>
                  <a:gd name="connsiteY56" fmla="*/ 2814092 h 2989185"/>
                  <a:gd name="connsiteX57" fmla="*/ 1412957 w 1829319"/>
                  <a:gd name="connsiteY57" fmla="*/ 2802415 h 2989185"/>
                  <a:gd name="connsiteX58" fmla="*/ 1397389 w 1829319"/>
                  <a:gd name="connsiteY58" fmla="*/ 2817205 h 2989185"/>
                  <a:gd name="connsiteX59" fmla="*/ 1423077 w 1829319"/>
                  <a:gd name="connsiteY59" fmla="*/ 2950318 h 2989185"/>
                  <a:gd name="connsiteX60" fmla="*/ 1420742 w 1829319"/>
                  <a:gd name="connsiteY60" fmla="*/ 2976784 h 2989185"/>
                  <a:gd name="connsiteX61" fmla="*/ 1358467 w 1829319"/>
                  <a:gd name="connsiteY61" fmla="*/ 2984569 h 2989185"/>
                  <a:gd name="connsiteX62" fmla="*/ 1194996 w 1829319"/>
                  <a:gd name="connsiteY62" fmla="*/ 2990796 h 2989185"/>
                  <a:gd name="connsiteX63" fmla="*/ 1098470 w 1829319"/>
                  <a:gd name="connsiteY63" fmla="*/ 2933192 h 2989185"/>
                  <a:gd name="connsiteX64" fmla="*/ 1026076 w 1829319"/>
                  <a:gd name="connsiteY64" fmla="*/ 2856906 h 2989185"/>
                  <a:gd name="connsiteX65" fmla="*/ 852485 w 1829319"/>
                  <a:gd name="connsiteY65" fmla="*/ 2673195 h 2989185"/>
                  <a:gd name="connsiteX66" fmla="*/ 711589 w 1829319"/>
                  <a:gd name="connsiteY66" fmla="*/ 2524515 h 2989185"/>
                  <a:gd name="connsiteX67" fmla="*/ 691349 w 1829319"/>
                  <a:gd name="connsiteY67" fmla="*/ 2496491 h 2989185"/>
                  <a:gd name="connsiteX68" fmla="*/ 678116 w 1829319"/>
                  <a:gd name="connsiteY68" fmla="*/ 2384396 h 2989185"/>
                  <a:gd name="connsiteX69" fmla="*/ 645422 w 1829319"/>
                  <a:gd name="connsiteY69" fmla="*/ 2281643 h 2989185"/>
                  <a:gd name="connsiteX70" fmla="*/ 595602 w 1829319"/>
                  <a:gd name="connsiteY70" fmla="*/ 2121286 h 2989185"/>
                  <a:gd name="connsiteX71" fmla="*/ 574584 w 1829319"/>
                  <a:gd name="connsiteY71" fmla="*/ 2055897 h 2989185"/>
                  <a:gd name="connsiteX72" fmla="*/ 483507 w 1829319"/>
                  <a:gd name="connsiteY72" fmla="*/ 1845720 h 2989185"/>
                  <a:gd name="connsiteX73" fmla="*/ 479615 w 1829319"/>
                  <a:gd name="connsiteY73" fmla="*/ 1789673 h 2989185"/>
                  <a:gd name="connsiteX74" fmla="*/ 471052 w 1829319"/>
                  <a:gd name="connsiteY74" fmla="*/ 1683806 h 2989185"/>
                  <a:gd name="connsiteX75" fmla="*/ 441472 w 1829319"/>
                  <a:gd name="connsiteY75" fmla="*/ 1578718 h 2989185"/>
                  <a:gd name="connsiteX76" fmla="*/ 422011 w 1829319"/>
                  <a:gd name="connsiteY76" fmla="*/ 1559257 h 2989185"/>
                  <a:gd name="connsiteX77" fmla="*/ 211834 w 1829319"/>
                  <a:gd name="connsiteY77" fmla="*/ 1546802 h 2989185"/>
                  <a:gd name="connsiteX78" fmla="*/ 97404 w 1829319"/>
                  <a:gd name="connsiteY78" fmla="*/ 1560035 h 2989185"/>
                  <a:gd name="connsiteX79" fmla="*/ 53812 w 1829319"/>
                  <a:gd name="connsiteY79" fmla="*/ 1561592 h 298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829319" h="2989185">
                    <a:moveTo>
                      <a:pt x="53812" y="1561592"/>
                    </a:moveTo>
                    <a:cubicBezTo>
                      <a:pt x="52255" y="1561592"/>
                      <a:pt x="51477" y="1561592"/>
                      <a:pt x="49920" y="1561592"/>
                    </a:cubicBezTo>
                    <a:cubicBezTo>
                      <a:pt x="11777" y="1565484"/>
                      <a:pt x="10998" y="1565484"/>
                      <a:pt x="10220" y="1527341"/>
                    </a:cubicBezTo>
                    <a:cubicBezTo>
                      <a:pt x="6328" y="1425366"/>
                      <a:pt x="3214" y="1323391"/>
                      <a:pt x="100" y="1221416"/>
                    </a:cubicBezTo>
                    <a:cubicBezTo>
                      <a:pt x="-678" y="1209740"/>
                      <a:pt x="3214" y="1199620"/>
                      <a:pt x="7106" y="1187944"/>
                    </a:cubicBezTo>
                    <a:cubicBezTo>
                      <a:pt x="49142" y="1075071"/>
                      <a:pt x="129320" y="986330"/>
                      <a:pt x="197822" y="890582"/>
                    </a:cubicBezTo>
                    <a:cubicBezTo>
                      <a:pt x="330156" y="702980"/>
                      <a:pt x="478837" y="527054"/>
                      <a:pt x="616620" y="343343"/>
                    </a:cubicBezTo>
                    <a:cubicBezTo>
                      <a:pt x="629075" y="326218"/>
                      <a:pt x="647757" y="316098"/>
                      <a:pt x="663326" y="302086"/>
                    </a:cubicBezTo>
                    <a:cubicBezTo>
                      <a:pt x="769193" y="209453"/>
                      <a:pt x="893742" y="151849"/>
                      <a:pt x="1029189" y="119154"/>
                    </a:cubicBezTo>
                    <a:cubicBezTo>
                      <a:pt x="1051764" y="113705"/>
                      <a:pt x="1075117" y="113705"/>
                      <a:pt x="1097692" y="112927"/>
                    </a:cubicBezTo>
                    <a:cubicBezTo>
                      <a:pt x="1108590" y="112927"/>
                      <a:pt x="1114817" y="109035"/>
                      <a:pt x="1120266" y="99694"/>
                    </a:cubicBezTo>
                    <a:cubicBezTo>
                      <a:pt x="1138170" y="70113"/>
                      <a:pt x="1156853" y="41311"/>
                      <a:pt x="1175535" y="12509"/>
                    </a:cubicBezTo>
                    <a:cubicBezTo>
                      <a:pt x="1178649" y="7060"/>
                      <a:pt x="1180206" y="-724"/>
                      <a:pt x="1189547" y="54"/>
                    </a:cubicBezTo>
                    <a:cubicBezTo>
                      <a:pt x="1216792" y="16401"/>
                      <a:pt x="1236253" y="42090"/>
                      <a:pt x="1258049" y="64664"/>
                    </a:cubicBezTo>
                    <a:cubicBezTo>
                      <a:pt x="1293078" y="102029"/>
                      <a:pt x="1328108" y="138615"/>
                      <a:pt x="1367030" y="172866"/>
                    </a:cubicBezTo>
                    <a:cubicBezTo>
                      <a:pt x="1414514" y="220351"/>
                      <a:pt x="1462777" y="267835"/>
                      <a:pt x="1511818" y="313763"/>
                    </a:cubicBezTo>
                    <a:cubicBezTo>
                      <a:pt x="1533614" y="334002"/>
                      <a:pt x="1555411" y="354241"/>
                      <a:pt x="1578764" y="372145"/>
                    </a:cubicBezTo>
                    <a:cubicBezTo>
                      <a:pt x="1590440" y="381487"/>
                      <a:pt x="1589662" y="396277"/>
                      <a:pt x="1593554" y="408732"/>
                    </a:cubicBezTo>
                    <a:cubicBezTo>
                      <a:pt x="1595889" y="478791"/>
                      <a:pt x="1600560" y="548850"/>
                      <a:pt x="1603673" y="618130"/>
                    </a:cubicBezTo>
                    <a:cubicBezTo>
                      <a:pt x="1606009" y="659387"/>
                      <a:pt x="1605230" y="699866"/>
                      <a:pt x="1609901" y="741123"/>
                    </a:cubicBezTo>
                    <a:cubicBezTo>
                      <a:pt x="1612236" y="762919"/>
                      <a:pt x="1612236" y="783937"/>
                      <a:pt x="1607566" y="805733"/>
                    </a:cubicBezTo>
                    <a:cubicBezTo>
                      <a:pt x="1591997" y="935731"/>
                      <a:pt x="1576428" y="1066508"/>
                      <a:pt x="1560860" y="1196507"/>
                    </a:cubicBezTo>
                    <a:cubicBezTo>
                      <a:pt x="1549962" y="1289919"/>
                      <a:pt x="1538285" y="1383331"/>
                      <a:pt x="1527387" y="1476743"/>
                    </a:cubicBezTo>
                    <a:cubicBezTo>
                      <a:pt x="1521938" y="1521892"/>
                      <a:pt x="1515711" y="1566263"/>
                      <a:pt x="1511818" y="1611412"/>
                    </a:cubicBezTo>
                    <a:cubicBezTo>
                      <a:pt x="1506369" y="1672908"/>
                      <a:pt x="1485352" y="1729734"/>
                      <a:pt x="1468226" y="1788116"/>
                    </a:cubicBezTo>
                    <a:cubicBezTo>
                      <a:pt x="1416849" y="1965599"/>
                      <a:pt x="1365473" y="2143082"/>
                      <a:pt x="1314096" y="2320565"/>
                    </a:cubicBezTo>
                    <a:cubicBezTo>
                      <a:pt x="1308647" y="2339247"/>
                      <a:pt x="1307869" y="2357151"/>
                      <a:pt x="1311761" y="2376612"/>
                    </a:cubicBezTo>
                    <a:cubicBezTo>
                      <a:pt x="1333557" y="2484814"/>
                      <a:pt x="1353796" y="2593017"/>
                      <a:pt x="1374814" y="2701219"/>
                    </a:cubicBezTo>
                    <a:cubicBezTo>
                      <a:pt x="1376371" y="2707446"/>
                      <a:pt x="1376371" y="2714452"/>
                      <a:pt x="1380263" y="2722237"/>
                    </a:cubicBezTo>
                    <a:cubicBezTo>
                      <a:pt x="1400502" y="2675531"/>
                      <a:pt x="1419185" y="2630381"/>
                      <a:pt x="1438646" y="2585232"/>
                    </a:cubicBezTo>
                    <a:cubicBezTo>
                      <a:pt x="1499363" y="2441222"/>
                      <a:pt x="1566309" y="2300325"/>
                      <a:pt x="1630140" y="2157094"/>
                    </a:cubicBezTo>
                    <a:cubicBezTo>
                      <a:pt x="1641038" y="2132962"/>
                      <a:pt x="1644931" y="2108053"/>
                      <a:pt x="1651158" y="2083143"/>
                    </a:cubicBezTo>
                    <a:cubicBezTo>
                      <a:pt x="1669840" y="2000628"/>
                      <a:pt x="1689301" y="1918114"/>
                      <a:pt x="1704870" y="1835601"/>
                    </a:cubicBezTo>
                    <a:cubicBezTo>
                      <a:pt x="1718103" y="1767877"/>
                      <a:pt x="1722774" y="1698596"/>
                      <a:pt x="1732893" y="1630873"/>
                    </a:cubicBezTo>
                    <a:cubicBezTo>
                      <a:pt x="1746127" y="1539017"/>
                      <a:pt x="1759360" y="1447162"/>
                      <a:pt x="1776486" y="1356086"/>
                    </a:cubicBezTo>
                    <a:cubicBezTo>
                      <a:pt x="1790497" y="1279021"/>
                      <a:pt x="1788162" y="1201177"/>
                      <a:pt x="1783492" y="1123334"/>
                    </a:cubicBezTo>
                    <a:cubicBezTo>
                      <a:pt x="1778043" y="1042377"/>
                      <a:pt x="1749241" y="966090"/>
                      <a:pt x="1732893" y="887468"/>
                    </a:cubicBezTo>
                    <a:cubicBezTo>
                      <a:pt x="1729001" y="869565"/>
                      <a:pt x="1723552" y="852439"/>
                      <a:pt x="1721217" y="833757"/>
                    </a:cubicBezTo>
                    <a:cubicBezTo>
                      <a:pt x="1696307" y="773817"/>
                      <a:pt x="1689301" y="711542"/>
                      <a:pt x="1693193" y="647711"/>
                    </a:cubicBezTo>
                    <a:cubicBezTo>
                      <a:pt x="1695529" y="613460"/>
                      <a:pt x="1687744" y="583101"/>
                      <a:pt x="1665170" y="555856"/>
                    </a:cubicBezTo>
                    <a:cubicBezTo>
                      <a:pt x="1646487" y="533281"/>
                      <a:pt x="1630919" y="507593"/>
                      <a:pt x="1616907" y="481126"/>
                    </a:cubicBezTo>
                    <a:cubicBezTo>
                      <a:pt x="1609123" y="466336"/>
                      <a:pt x="1606009" y="450767"/>
                      <a:pt x="1609123" y="434420"/>
                    </a:cubicBezTo>
                    <a:cubicBezTo>
                      <a:pt x="1613015" y="413402"/>
                      <a:pt x="1612236" y="391606"/>
                      <a:pt x="1624691" y="372924"/>
                    </a:cubicBezTo>
                    <a:cubicBezTo>
                      <a:pt x="1630140" y="364361"/>
                      <a:pt x="1635589" y="355798"/>
                      <a:pt x="1645709" y="352685"/>
                    </a:cubicBezTo>
                    <a:cubicBezTo>
                      <a:pt x="1651936" y="351128"/>
                      <a:pt x="1657386" y="351128"/>
                      <a:pt x="1662056" y="355798"/>
                    </a:cubicBezTo>
                    <a:cubicBezTo>
                      <a:pt x="1695529" y="376816"/>
                      <a:pt x="1722774" y="405618"/>
                      <a:pt x="1750798" y="432085"/>
                    </a:cubicBezTo>
                    <a:cubicBezTo>
                      <a:pt x="1757025" y="437534"/>
                      <a:pt x="1757803" y="444540"/>
                      <a:pt x="1759360" y="451546"/>
                    </a:cubicBezTo>
                    <a:cubicBezTo>
                      <a:pt x="1772594" y="549628"/>
                      <a:pt x="1779599" y="649268"/>
                      <a:pt x="1809180" y="745015"/>
                    </a:cubicBezTo>
                    <a:cubicBezTo>
                      <a:pt x="1811515" y="752021"/>
                      <a:pt x="1811515" y="759805"/>
                      <a:pt x="1811515" y="766811"/>
                    </a:cubicBezTo>
                    <a:cubicBezTo>
                      <a:pt x="1797504" y="971539"/>
                      <a:pt x="1815407" y="1176267"/>
                      <a:pt x="1823192" y="1380995"/>
                    </a:cubicBezTo>
                    <a:cubicBezTo>
                      <a:pt x="1825527" y="1443270"/>
                      <a:pt x="1828641" y="1505545"/>
                      <a:pt x="1830976" y="1567041"/>
                    </a:cubicBezTo>
                    <a:cubicBezTo>
                      <a:pt x="1830976" y="1573268"/>
                      <a:pt x="1830198" y="1580274"/>
                      <a:pt x="1828641" y="1587280"/>
                    </a:cubicBezTo>
                    <a:cubicBezTo>
                      <a:pt x="1735229" y="1915001"/>
                      <a:pt x="1637925" y="2241943"/>
                      <a:pt x="1552297" y="2571999"/>
                    </a:cubicBezTo>
                    <a:cubicBezTo>
                      <a:pt x="1543734" y="2578226"/>
                      <a:pt x="1544513" y="2588346"/>
                      <a:pt x="1542956" y="2597687"/>
                    </a:cubicBezTo>
                    <a:cubicBezTo>
                      <a:pt x="1537507" y="2627268"/>
                      <a:pt x="1534393" y="2657626"/>
                      <a:pt x="1528166" y="2687207"/>
                    </a:cubicBezTo>
                    <a:cubicBezTo>
                      <a:pt x="1518046" y="2722237"/>
                      <a:pt x="1509483" y="2758045"/>
                      <a:pt x="1499363" y="2793074"/>
                    </a:cubicBezTo>
                    <a:cubicBezTo>
                      <a:pt x="1493136" y="2815649"/>
                      <a:pt x="1486908" y="2819541"/>
                      <a:pt x="1464334" y="2814092"/>
                    </a:cubicBezTo>
                    <a:cubicBezTo>
                      <a:pt x="1447208" y="2810199"/>
                      <a:pt x="1430083" y="2807086"/>
                      <a:pt x="1412957" y="2802415"/>
                    </a:cubicBezTo>
                    <a:cubicBezTo>
                      <a:pt x="1398167" y="2797745"/>
                      <a:pt x="1395053" y="2803972"/>
                      <a:pt x="1397389" y="2817205"/>
                    </a:cubicBezTo>
                    <a:cubicBezTo>
                      <a:pt x="1406730" y="2861576"/>
                      <a:pt x="1413736" y="2905947"/>
                      <a:pt x="1423077" y="2950318"/>
                    </a:cubicBezTo>
                    <a:cubicBezTo>
                      <a:pt x="1424634" y="2958880"/>
                      <a:pt x="1429304" y="2969000"/>
                      <a:pt x="1420742" y="2976784"/>
                    </a:cubicBezTo>
                    <a:cubicBezTo>
                      <a:pt x="1400502" y="2982233"/>
                      <a:pt x="1379485" y="2984569"/>
                      <a:pt x="1358467" y="2984569"/>
                    </a:cubicBezTo>
                    <a:cubicBezTo>
                      <a:pt x="1303976" y="2984569"/>
                      <a:pt x="1249486" y="2990018"/>
                      <a:pt x="1194996" y="2990796"/>
                    </a:cubicBezTo>
                    <a:cubicBezTo>
                      <a:pt x="1156074" y="2983012"/>
                      <a:pt x="1123380" y="2966665"/>
                      <a:pt x="1098470" y="2933192"/>
                    </a:cubicBezTo>
                    <a:cubicBezTo>
                      <a:pt x="1077452" y="2905168"/>
                      <a:pt x="1050986" y="2881815"/>
                      <a:pt x="1026076" y="2856906"/>
                    </a:cubicBezTo>
                    <a:cubicBezTo>
                      <a:pt x="967693" y="2796188"/>
                      <a:pt x="910867" y="2733913"/>
                      <a:pt x="852485" y="2673195"/>
                    </a:cubicBezTo>
                    <a:cubicBezTo>
                      <a:pt x="805001" y="2624154"/>
                      <a:pt x="759851" y="2573556"/>
                      <a:pt x="711589" y="2524515"/>
                    </a:cubicBezTo>
                    <a:cubicBezTo>
                      <a:pt x="703804" y="2516730"/>
                      <a:pt x="696020" y="2507389"/>
                      <a:pt x="691349" y="2496491"/>
                    </a:cubicBezTo>
                    <a:cubicBezTo>
                      <a:pt x="690571" y="2458348"/>
                      <a:pt x="690571" y="2420983"/>
                      <a:pt x="678116" y="2384396"/>
                    </a:cubicBezTo>
                    <a:cubicBezTo>
                      <a:pt x="666439" y="2350145"/>
                      <a:pt x="656320" y="2315894"/>
                      <a:pt x="645422" y="2281643"/>
                    </a:cubicBezTo>
                    <a:cubicBezTo>
                      <a:pt x="628296" y="2227931"/>
                      <a:pt x="610392" y="2174998"/>
                      <a:pt x="595602" y="2121286"/>
                    </a:cubicBezTo>
                    <a:cubicBezTo>
                      <a:pt x="592488" y="2097933"/>
                      <a:pt x="584704" y="2076915"/>
                      <a:pt x="574584" y="2055897"/>
                    </a:cubicBezTo>
                    <a:cubicBezTo>
                      <a:pt x="539555" y="1988174"/>
                      <a:pt x="511531" y="1916558"/>
                      <a:pt x="483507" y="1845720"/>
                    </a:cubicBezTo>
                    <a:cubicBezTo>
                      <a:pt x="476502" y="1827038"/>
                      <a:pt x="476502" y="1808356"/>
                      <a:pt x="479615" y="1789673"/>
                    </a:cubicBezTo>
                    <a:cubicBezTo>
                      <a:pt x="485064" y="1753865"/>
                      <a:pt x="481951" y="1718836"/>
                      <a:pt x="471052" y="1683806"/>
                    </a:cubicBezTo>
                    <a:cubicBezTo>
                      <a:pt x="460154" y="1648777"/>
                      <a:pt x="451592" y="1613747"/>
                      <a:pt x="441472" y="1578718"/>
                    </a:cubicBezTo>
                    <a:cubicBezTo>
                      <a:pt x="438358" y="1568598"/>
                      <a:pt x="434466" y="1560035"/>
                      <a:pt x="422011" y="1559257"/>
                    </a:cubicBezTo>
                    <a:cubicBezTo>
                      <a:pt x="351952" y="1556921"/>
                      <a:pt x="281893" y="1549137"/>
                      <a:pt x="211834" y="1546802"/>
                    </a:cubicBezTo>
                    <a:cubicBezTo>
                      <a:pt x="172912" y="1545245"/>
                      <a:pt x="135548" y="1554586"/>
                      <a:pt x="97404" y="1560035"/>
                    </a:cubicBezTo>
                    <a:cubicBezTo>
                      <a:pt x="81836" y="1563149"/>
                      <a:pt x="67824" y="1563927"/>
                      <a:pt x="53812" y="1561592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236C3EFA-B0B9-4F79-9EB9-54F1254F3F7A}"/>
                  </a:ext>
                </a:extLst>
              </p:cNvPr>
              <p:cNvSpPr/>
              <p:nvPr/>
            </p:nvSpPr>
            <p:spPr>
              <a:xfrm>
                <a:off x="5496922" y="5510512"/>
                <a:ext cx="1019748" cy="1082019"/>
              </a:xfrm>
              <a:custGeom>
                <a:avLst/>
                <a:gdLst>
                  <a:gd name="connsiteX0" fmla="*/ 62733 w 1019748"/>
                  <a:gd name="connsiteY0" fmla="*/ 0 h 1082022"/>
                  <a:gd name="connsiteX1" fmla="*/ 300934 w 1019748"/>
                  <a:gd name="connsiteY1" fmla="*/ 115208 h 1082022"/>
                  <a:gd name="connsiteX2" fmla="*/ 346862 w 1019748"/>
                  <a:gd name="connsiteY2" fmla="*/ 118322 h 1082022"/>
                  <a:gd name="connsiteX3" fmla="*/ 540691 w 1019748"/>
                  <a:gd name="connsiteY3" fmla="*/ 56047 h 1082022"/>
                  <a:gd name="connsiteX4" fmla="*/ 558595 w 1019748"/>
                  <a:gd name="connsiteY4" fmla="*/ 52155 h 1082022"/>
                  <a:gd name="connsiteX5" fmla="*/ 544584 w 1019748"/>
                  <a:gd name="connsiteY5" fmla="*/ 274008 h 1082022"/>
                  <a:gd name="connsiteX6" fmla="*/ 551590 w 1019748"/>
                  <a:gd name="connsiteY6" fmla="*/ 604843 h 1082022"/>
                  <a:gd name="connsiteX7" fmla="*/ 588176 w 1019748"/>
                  <a:gd name="connsiteY7" fmla="*/ 716159 h 1082022"/>
                  <a:gd name="connsiteX8" fmla="*/ 602188 w 1019748"/>
                  <a:gd name="connsiteY8" fmla="*/ 733284 h 1082022"/>
                  <a:gd name="connsiteX9" fmla="*/ 737635 w 1019748"/>
                  <a:gd name="connsiteY9" fmla="*/ 856277 h 1082022"/>
                  <a:gd name="connsiteX10" fmla="*/ 765659 w 1019748"/>
                  <a:gd name="connsiteY10" fmla="*/ 872624 h 1082022"/>
                  <a:gd name="connsiteX11" fmla="*/ 886316 w 1019748"/>
                  <a:gd name="connsiteY11" fmla="*/ 913103 h 1082022"/>
                  <a:gd name="connsiteX12" fmla="*/ 954040 w 1019748"/>
                  <a:gd name="connsiteY12" fmla="*/ 924000 h 1082022"/>
                  <a:gd name="connsiteX13" fmla="*/ 1013201 w 1019748"/>
                  <a:gd name="connsiteY13" fmla="*/ 1036095 h 1082022"/>
                  <a:gd name="connsiteX14" fmla="*/ 983620 w 1019748"/>
                  <a:gd name="connsiteY14" fmla="*/ 1056334 h 1082022"/>
                  <a:gd name="connsiteX15" fmla="*/ 851286 w 1019748"/>
                  <a:gd name="connsiteY15" fmla="*/ 1077352 h 1082022"/>
                  <a:gd name="connsiteX16" fmla="*/ 414585 w 1019748"/>
                  <a:gd name="connsiteY16" fmla="*/ 1058670 h 1082022"/>
                  <a:gd name="connsiteX17" fmla="*/ 199738 w 1019748"/>
                  <a:gd name="connsiteY17" fmla="*/ 984719 h 1082022"/>
                  <a:gd name="connsiteX18" fmla="*/ 6686 w 1019748"/>
                  <a:gd name="connsiteY18" fmla="*/ 904539 h 1082022"/>
                  <a:gd name="connsiteX19" fmla="*/ 1237 w 1019748"/>
                  <a:gd name="connsiteY19" fmla="*/ 888971 h 1082022"/>
                  <a:gd name="connsiteX20" fmla="*/ 10578 w 1019748"/>
                  <a:gd name="connsiteY20" fmla="*/ 762086 h 1082022"/>
                  <a:gd name="connsiteX21" fmla="*/ 36267 w 1019748"/>
                  <a:gd name="connsiteY21" fmla="*/ 707596 h 1082022"/>
                  <a:gd name="connsiteX22" fmla="*/ 46386 w 1019748"/>
                  <a:gd name="connsiteY22" fmla="*/ 665561 h 1082022"/>
                  <a:gd name="connsiteX23" fmla="*/ 16027 w 1019748"/>
                  <a:gd name="connsiteY23" fmla="*/ 358858 h 1082022"/>
                  <a:gd name="connsiteX24" fmla="*/ 27704 w 1019748"/>
                  <a:gd name="connsiteY24" fmla="*/ 252991 h 1082022"/>
                  <a:gd name="connsiteX25" fmla="*/ 51057 w 1019748"/>
                  <a:gd name="connsiteY25" fmla="*/ 59939 h 1082022"/>
                  <a:gd name="connsiteX26" fmla="*/ 62733 w 1019748"/>
                  <a:gd name="connsiteY26" fmla="*/ 0 h 10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19748" h="1082022">
                    <a:moveTo>
                      <a:pt x="62733" y="0"/>
                    </a:moveTo>
                    <a:cubicBezTo>
                      <a:pt x="142133" y="38143"/>
                      <a:pt x="222312" y="76286"/>
                      <a:pt x="300934" y="115208"/>
                    </a:cubicBezTo>
                    <a:cubicBezTo>
                      <a:pt x="316503" y="122992"/>
                      <a:pt x="330514" y="123771"/>
                      <a:pt x="346862" y="118322"/>
                    </a:cubicBezTo>
                    <a:cubicBezTo>
                      <a:pt x="411471" y="97304"/>
                      <a:pt x="476082" y="77065"/>
                      <a:pt x="540691" y="56047"/>
                    </a:cubicBezTo>
                    <a:cubicBezTo>
                      <a:pt x="546141" y="54490"/>
                      <a:pt x="552368" y="53712"/>
                      <a:pt x="558595" y="52155"/>
                    </a:cubicBezTo>
                    <a:cubicBezTo>
                      <a:pt x="567937" y="126885"/>
                      <a:pt x="556260" y="200836"/>
                      <a:pt x="544584" y="274008"/>
                    </a:cubicBezTo>
                    <a:cubicBezTo>
                      <a:pt x="527458" y="385325"/>
                      <a:pt x="539135" y="495084"/>
                      <a:pt x="551590" y="604843"/>
                    </a:cubicBezTo>
                    <a:cubicBezTo>
                      <a:pt x="556260" y="644543"/>
                      <a:pt x="574164" y="679572"/>
                      <a:pt x="588176" y="716159"/>
                    </a:cubicBezTo>
                    <a:cubicBezTo>
                      <a:pt x="591290" y="723165"/>
                      <a:pt x="596739" y="727835"/>
                      <a:pt x="602188" y="733284"/>
                    </a:cubicBezTo>
                    <a:cubicBezTo>
                      <a:pt x="647337" y="774541"/>
                      <a:pt x="692486" y="815020"/>
                      <a:pt x="737635" y="856277"/>
                    </a:cubicBezTo>
                    <a:cubicBezTo>
                      <a:pt x="746198" y="864061"/>
                      <a:pt x="754761" y="868732"/>
                      <a:pt x="765659" y="872624"/>
                    </a:cubicBezTo>
                    <a:cubicBezTo>
                      <a:pt x="806137" y="885857"/>
                      <a:pt x="846616" y="899869"/>
                      <a:pt x="886316" y="913103"/>
                    </a:cubicBezTo>
                    <a:cubicBezTo>
                      <a:pt x="908112" y="920108"/>
                      <a:pt x="931465" y="921665"/>
                      <a:pt x="954040" y="924000"/>
                    </a:cubicBezTo>
                    <a:cubicBezTo>
                      <a:pt x="1008530" y="929449"/>
                      <a:pt x="1042781" y="986275"/>
                      <a:pt x="1013201" y="1036095"/>
                    </a:cubicBezTo>
                    <a:cubicBezTo>
                      <a:pt x="1001524" y="1050885"/>
                      <a:pt x="993740" y="1053221"/>
                      <a:pt x="983620" y="1056334"/>
                    </a:cubicBezTo>
                    <a:cubicBezTo>
                      <a:pt x="939250" y="1071903"/>
                      <a:pt x="897214" y="1071903"/>
                      <a:pt x="851286" y="1077352"/>
                    </a:cubicBezTo>
                    <a:cubicBezTo>
                      <a:pt x="786677" y="1085136"/>
                      <a:pt x="546141" y="1106932"/>
                      <a:pt x="414585" y="1058670"/>
                    </a:cubicBezTo>
                    <a:cubicBezTo>
                      <a:pt x="410693" y="1056334"/>
                      <a:pt x="262012" y="1011964"/>
                      <a:pt x="199738" y="984719"/>
                    </a:cubicBezTo>
                    <a:cubicBezTo>
                      <a:pt x="150696" y="963701"/>
                      <a:pt x="28482" y="926336"/>
                      <a:pt x="6686" y="904539"/>
                    </a:cubicBezTo>
                    <a:cubicBezTo>
                      <a:pt x="1237" y="900647"/>
                      <a:pt x="-1877" y="895199"/>
                      <a:pt x="1237" y="888971"/>
                    </a:cubicBezTo>
                    <a:cubicBezTo>
                      <a:pt x="-1098" y="846157"/>
                      <a:pt x="4351" y="804122"/>
                      <a:pt x="10578" y="762086"/>
                    </a:cubicBezTo>
                    <a:cubicBezTo>
                      <a:pt x="13692" y="741068"/>
                      <a:pt x="26925" y="725500"/>
                      <a:pt x="36267" y="707596"/>
                    </a:cubicBezTo>
                    <a:cubicBezTo>
                      <a:pt x="44051" y="694362"/>
                      <a:pt x="47165" y="681129"/>
                      <a:pt x="46386" y="665561"/>
                    </a:cubicBezTo>
                    <a:cubicBezTo>
                      <a:pt x="40937" y="562807"/>
                      <a:pt x="30817" y="460832"/>
                      <a:pt x="16027" y="358858"/>
                    </a:cubicBezTo>
                    <a:cubicBezTo>
                      <a:pt x="10578" y="322271"/>
                      <a:pt x="23033" y="288020"/>
                      <a:pt x="27704" y="252991"/>
                    </a:cubicBezTo>
                    <a:cubicBezTo>
                      <a:pt x="36267" y="188381"/>
                      <a:pt x="46386" y="124549"/>
                      <a:pt x="51057" y="59939"/>
                    </a:cubicBezTo>
                    <a:cubicBezTo>
                      <a:pt x="53392" y="38922"/>
                      <a:pt x="58063" y="19461"/>
                      <a:pt x="6273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EC45DA24-DA52-4C45-80C7-C51FA5A716B9}"/>
                  </a:ext>
                </a:extLst>
              </p:cNvPr>
              <p:cNvSpPr/>
              <p:nvPr/>
            </p:nvSpPr>
            <p:spPr>
              <a:xfrm>
                <a:off x="5626515" y="350405"/>
                <a:ext cx="747297" cy="902981"/>
              </a:xfrm>
              <a:custGeom>
                <a:avLst/>
                <a:gdLst>
                  <a:gd name="connsiteX0" fmla="*/ 494389 w 747296"/>
                  <a:gd name="connsiteY0" fmla="*/ 908318 h 902982"/>
                  <a:gd name="connsiteX1" fmla="*/ 478041 w 747296"/>
                  <a:gd name="connsiteY1" fmla="*/ 909097 h 902982"/>
                  <a:gd name="connsiteX2" fmla="*/ 472592 w 747296"/>
                  <a:gd name="connsiteY2" fmla="*/ 898198 h 902982"/>
                  <a:gd name="connsiteX3" fmla="*/ 554328 w 747296"/>
                  <a:gd name="connsiteY3" fmla="*/ 715266 h 902982"/>
                  <a:gd name="connsiteX4" fmla="*/ 520077 w 747296"/>
                  <a:gd name="connsiteY4" fmla="*/ 765865 h 902982"/>
                  <a:gd name="connsiteX5" fmla="*/ 453910 w 747296"/>
                  <a:gd name="connsiteY5" fmla="*/ 824247 h 902982"/>
                  <a:gd name="connsiteX6" fmla="*/ 435227 w 747296"/>
                  <a:gd name="connsiteY6" fmla="*/ 831253 h 902982"/>
                  <a:gd name="connsiteX7" fmla="*/ 358163 w 747296"/>
                  <a:gd name="connsiteY7" fmla="*/ 836702 h 902982"/>
                  <a:gd name="connsiteX8" fmla="*/ 322355 w 747296"/>
                  <a:gd name="connsiteY8" fmla="*/ 819577 h 902982"/>
                  <a:gd name="connsiteX9" fmla="*/ 239062 w 747296"/>
                  <a:gd name="connsiteY9" fmla="*/ 745625 h 902982"/>
                  <a:gd name="connsiteX10" fmla="*/ 197027 w 747296"/>
                  <a:gd name="connsiteY10" fmla="*/ 727721 h 902982"/>
                  <a:gd name="connsiteX11" fmla="*/ 88825 w 747296"/>
                  <a:gd name="connsiteY11" fmla="*/ 621855 h 902982"/>
                  <a:gd name="connsiteX12" fmla="*/ 21879 w 747296"/>
                  <a:gd name="connsiteY12" fmla="*/ 551795 h 902982"/>
                  <a:gd name="connsiteX13" fmla="*/ 14873 w 747296"/>
                  <a:gd name="connsiteY13" fmla="*/ 519101 h 902982"/>
                  <a:gd name="connsiteX14" fmla="*/ 83 w 747296"/>
                  <a:gd name="connsiteY14" fmla="*/ 439701 h 902982"/>
                  <a:gd name="connsiteX15" fmla="*/ 12538 w 747296"/>
                  <a:gd name="connsiteY15" fmla="*/ 389881 h 902982"/>
                  <a:gd name="connsiteX16" fmla="*/ 17209 w 747296"/>
                  <a:gd name="connsiteY16" fmla="*/ 266110 h 902982"/>
                  <a:gd name="connsiteX17" fmla="*/ 17987 w 747296"/>
                  <a:gd name="connsiteY17" fmla="*/ 255991 h 902982"/>
                  <a:gd name="connsiteX18" fmla="*/ 30442 w 747296"/>
                  <a:gd name="connsiteY18" fmla="*/ 237308 h 902982"/>
                  <a:gd name="connsiteX19" fmla="*/ 45232 w 747296"/>
                  <a:gd name="connsiteY19" fmla="*/ 252099 h 902982"/>
                  <a:gd name="connsiteX20" fmla="*/ 56130 w 747296"/>
                  <a:gd name="connsiteY20" fmla="*/ 282457 h 902982"/>
                  <a:gd name="connsiteX21" fmla="*/ 73256 w 747296"/>
                  <a:gd name="connsiteY21" fmla="*/ 298026 h 902982"/>
                  <a:gd name="connsiteX22" fmla="*/ 91938 w 747296"/>
                  <a:gd name="connsiteY22" fmla="*/ 279344 h 902982"/>
                  <a:gd name="connsiteX23" fmla="*/ 85711 w 747296"/>
                  <a:gd name="connsiteY23" fmla="*/ 214734 h 902982"/>
                  <a:gd name="connsiteX24" fmla="*/ 175231 w 747296"/>
                  <a:gd name="connsiteY24" fmla="*/ 67610 h 902982"/>
                  <a:gd name="connsiteX25" fmla="*/ 418102 w 747296"/>
                  <a:gd name="connsiteY25" fmla="*/ 1443 h 902982"/>
                  <a:gd name="connsiteX26" fmla="*/ 514628 w 747296"/>
                  <a:gd name="connsiteY26" fmla="*/ 4557 h 902982"/>
                  <a:gd name="connsiteX27" fmla="*/ 696781 w 747296"/>
                  <a:gd name="connsiteY27" fmla="*/ 114316 h 902982"/>
                  <a:gd name="connsiteX28" fmla="*/ 748158 w 747296"/>
                  <a:gd name="connsiteY28" fmla="*/ 198387 h 902982"/>
                  <a:gd name="connsiteX29" fmla="*/ 711571 w 747296"/>
                  <a:gd name="connsiteY29" fmla="*/ 422576 h 902982"/>
                  <a:gd name="connsiteX30" fmla="*/ 681213 w 747296"/>
                  <a:gd name="connsiteY30" fmla="*/ 521437 h 902982"/>
                  <a:gd name="connsiteX31" fmla="*/ 667979 w 747296"/>
                  <a:gd name="connsiteY31" fmla="*/ 547903 h 902982"/>
                  <a:gd name="connsiteX32" fmla="*/ 551993 w 747296"/>
                  <a:gd name="connsiteY32" fmla="*/ 758859 h 902982"/>
                  <a:gd name="connsiteX33" fmla="*/ 494389 w 747296"/>
                  <a:gd name="connsiteY33" fmla="*/ 908318 h 90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47296" h="902982">
                    <a:moveTo>
                      <a:pt x="494389" y="908318"/>
                    </a:moveTo>
                    <a:cubicBezTo>
                      <a:pt x="488939" y="908318"/>
                      <a:pt x="483490" y="908318"/>
                      <a:pt x="478041" y="909097"/>
                    </a:cubicBezTo>
                    <a:cubicBezTo>
                      <a:pt x="468700" y="909097"/>
                      <a:pt x="471035" y="902091"/>
                      <a:pt x="472592" y="898198"/>
                    </a:cubicBezTo>
                    <a:cubicBezTo>
                      <a:pt x="502173" y="838259"/>
                      <a:pt x="526304" y="775984"/>
                      <a:pt x="554328" y="715266"/>
                    </a:cubicBezTo>
                    <a:cubicBezTo>
                      <a:pt x="544987" y="733170"/>
                      <a:pt x="531753" y="748739"/>
                      <a:pt x="520077" y="765865"/>
                    </a:cubicBezTo>
                    <a:cubicBezTo>
                      <a:pt x="502951" y="791553"/>
                      <a:pt x="478041" y="807900"/>
                      <a:pt x="453910" y="824247"/>
                    </a:cubicBezTo>
                    <a:cubicBezTo>
                      <a:pt x="448461" y="828139"/>
                      <a:pt x="442233" y="831253"/>
                      <a:pt x="435227" y="831253"/>
                    </a:cubicBezTo>
                    <a:cubicBezTo>
                      <a:pt x="409539" y="832810"/>
                      <a:pt x="383851" y="835924"/>
                      <a:pt x="358163" y="836702"/>
                    </a:cubicBezTo>
                    <a:cubicBezTo>
                      <a:pt x="343372" y="837481"/>
                      <a:pt x="332474" y="828918"/>
                      <a:pt x="322355" y="819577"/>
                    </a:cubicBezTo>
                    <a:cubicBezTo>
                      <a:pt x="295109" y="794667"/>
                      <a:pt x="266307" y="770535"/>
                      <a:pt x="239062" y="745625"/>
                    </a:cubicBezTo>
                    <a:cubicBezTo>
                      <a:pt x="227386" y="735506"/>
                      <a:pt x="216488" y="721494"/>
                      <a:pt x="197027" y="727721"/>
                    </a:cubicBezTo>
                    <a:cubicBezTo>
                      <a:pt x="158105" y="695806"/>
                      <a:pt x="124633" y="657662"/>
                      <a:pt x="88825" y="621855"/>
                    </a:cubicBezTo>
                    <a:cubicBezTo>
                      <a:pt x="66250" y="599280"/>
                      <a:pt x="44454" y="575148"/>
                      <a:pt x="21879" y="551795"/>
                    </a:cubicBezTo>
                    <a:cubicBezTo>
                      <a:pt x="20322" y="540897"/>
                      <a:pt x="20322" y="529221"/>
                      <a:pt x="14873" y="519101"/>
                    </a:cubicBezTo>
                    <a:cubicBezTo>
                      <a:pt x="3975" y="494191"/>
                      <a:pt x="-695" y="467725"/>
                      <a:pt x="83" y="439701"/>
                    </a:cubicBezTo>
                    <a:cubicBezTo>
                      <a:pt x="13316" y="425689"/>
                      <a:pt x="12538" y="407007"/>
                      <a:pt x="12538" y="389881"/>
                    </a:cubicBezTo>
                    <a:cubicBezTo>
                      <a:pt x="12538" y="348624"/>
                      <a:pt x="14873" y="307367"/>
                      <a:pt x="17209" y="266110"/>
                    </a:cubicBezTo>
                    <a:cubicBezTo>
                      <a:pt x="17209" y="262997"/>
                      <a:pt x="17209" y="259104"/>
                      <a:pt x="17987" y="255991"/>
                    </a:cubicBezTo>
                    <a:cubicBezTo>
                      <a:pt x="19544" y="248206"/>
                      <a:pt x="20322" y="238865"/>
                      <a:pt x="30442" y="237308"/>
                    </a:cubicBezTo>
                    <a:cubicBezTo>
                      <a:pt x="39005" y="236530"/>
                      <a:pt x="42119" y="245093"/>
                      <a:pt x="45232" y="252099"/>
                    </a:cubicBezTo>
                    <a:cubicBezTo>
                      <a:pt x="49903" y="262218"/>
                      <a:pt x="53017" y="272338"/>
                      <a:pt x="56130" y="282457"/>
                    </a:cubicBezTo>
                    <a:cubicBezTo>
                      <a:pt x="59244" y="291020"/>
                      <a:pt x="63136" y="296469"/>
                      <a:pt x="73256" y="298026"/>
                    </a:cubicBezTo>
                    <a:cubicBezTo>
                      <a:pt x="91160" y="300361"/>
                      <a:pt x="95052" y="297248"/>
                      <a:pt x="91938" y="279344"/>
                    </a:cubicBezTo>
                    <a:cubicBezTo>
                      <a:pt x="88046" y="258326"/>
                      <a:pt x="86489" y="236530"/>
                      <a:pt x="85711" y="214734"/>
                    </a:cubicBezTo>
                    <a:cubicBezTo>
                      <a:pt x="83375" y="145453"/>
                      <a:pt x="117626" y="98747"/>
                      <a:pt x="175231" y="67610"/>
                    </a:cubicBezTo>
                    <a:cubicBezTo>
                      <a:pt x="250739" y="26353"/>
                      <a:pt x="332474" y="8449"/>
                      <a:pt x="418102" y="1443"/>
                    </a:cubicBezTo>
                    <a:cubicBezTo>
                      <a:pt x="450796" y="-1671"/>
                      <a:pt x="482712" y="664"/>
                      <a:pt x="514628" y="4557"/>
                    </a:cubicBezTo>
                    <a:cubicBezTo>
                      <a:pt x="591693" y="13119"/>
                      <a:pt x="651632" y="52041"/>
                      <a:pt x="696781" y="114316"/>
                    </a:cubicBezTo>
                    <a:cubicBezTo>
                      <a:pt x="716242" y="140783"/>
                      <a:pt x="738038" y="165692"/>
                      <a:pt x="748158" y="198387"/>
                    </a:cubicBezTo>
                    <a:cubicBezTo>
                      <a:pt x="753607" y="276230"/>
                      <a:pt x="731811" y="348624"/>
                      <a:pt x="711571" y="422576"/>
                    </a:cubicBezTo>
                    <a:cubicBezTo>
                      <a:pt x="702230" y="456048"/>
                      <a:pt x="691332" y="487964"/>
                      <a:pt x="681213" y="521437"/>
                    </a:cubicBezTo>
                    <a:cubicBezTo>
                      <a:pt x="678099" y="530778"/>
                      <a:pt x="676542" y="540897"/>
                      <a:pt x="667979" y="547903"/>
                    </a:cubicBezTo>
                    <a:cubicBezTo>
                      <a:pt x="629057" y="617962"/>
                      <a:pt x="590914" y="688800"/>
                      <a:pt x="551993" y="758859"/>
                    </a:cubicBezTo>
                    <a:cubicBezTo>
                      <a:pt x="526304" y="805565"/>
                      <a:pt x="506065" y="855385"/>
                      <a:pt x="494389" y="908318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A8129F44-F3DB-48AB-B2F8-B72851F9AB93}"/>
                  </a:ext>
                </a:extLst>
              </p:cNvPr>
              <p:cNvSpPr/>
              <p:nvPr/>
            </p:nvSpPr>
            <p:spPr>
              <a:xfrm>
                <a:off x="5335168" y="225879"/>
                <a:ext cx="1315552" cy="669451"/>
              </a:xfrm>
              <a:custGeom>
                <a:avLst/>
                <a:gdLst>
                  <a:gd name="connsiteX0" fmla="*/ 286760 w 1315552"/>
                  <a:gd name="connsiteY0" fmla="*/ 561115 h 669452"/>
                  <a:gd name="connsiteX1" fmla="*/ 298437 w 1315552"/>
                  <a:gd name="connsiteY1" fmla="*/ 643629 h 669452"/>
                  <a:gd name="connsiteX2" fmla="*/ 50116 w 1315552"/>
                  <a:gd name="connsiteY2" fmla="*/ 481715 h 669452"/>
                  <a:gd name="connsiteX3" fmla="*/ 1075 w 1315552"/>
                  <a:gd name="connsiteY3" fmla="*/ 349381 h 669452"/>
                  <a:gd name="connsiteX4" fmla="*/ 152091 w 1315552"/>
                  <a:gd name="connsiteY4" fmla="*/ 98725 h 669452"/>
                  <a:gd name="connsiteX5" fmla="*/ 323346 w 1315552"/>
                  <a:gd name="connsiteY5" fmla="*/ 31780 h 669452"/>
                  <a:gd name="connsiteX6" fmla="*/ 480590 w 1315552"/>
                  <a:gd name="connsiteY6" fmla="*/ 4535 h 669452"/>
                  <a:gd name="connsiteX7" fmla="*/ 731246 w 1315552"/>
                  <a:gd name="connsiteY7" fmla="*/ 8427 h 669452"/>
                  <a:gd name="connsiteX8" fmla="*/ 1101002 w 1315552"/>
                  <a:gd name="connsiteY8" fmla="*/ 60582 h 669452"/>
                  <a:gd name="connsiteX9" fmla="*/ 1179623 w 1315552"/>
                  <a:gd name="connsiteY9" fmla="*/ 101839 h 669452"/>
                  <a:gd name="connsiteX10" fmla="*/ 1287826 w 1315552"/>
                  <a:gd name="connsiteY10" fmla="*/ 215490 h 669452"/>
                  <a:gd name="connsiteX11" fmla="*/ 1285491 w 1315552"/>
                  <a:gd name="connsiteY11" fmla="*/ 449799 h 669452"/>
                  <a:gd name="connsiteX12" fmla="*/ 1137588 w 1315552"/>
                  <a:gd name="connsiteY12" fmla="*/ 598480 h 669452"/>
                  <a:gd name="connsiteX13" fmla="*/ 950764 w 1315552"/>
                  <a:gd name="connsiteY13" fmla="*/ 673209 h 669452"/>
                  <a:gd name="connsiteX14" fmla="*/ 987350 w 1315552"/>
                  <a:gd name="connsiteY14" fmla="*/ 551774 h 669452"/>
                  <a:gd name="connsiteX15" fmla="*/ 1027829 w 1315552"/>
                  <a:gd name="connsiteY15" fmla="*/ 365728 h 669452"/>
                  <a:gd name="connsiteX16" fmla="*/ 1027051 w 1315552"/>
                  <a:gd name="connsiteY16" fmla="*/ 324471 h 669452"/>
                  <a:gd name="connsiteX17" fmla="*/ 802862 w 1315552"/>
                  <a:gd name="connsiteY17" fmla="*/ 102618 h 669452"/>
                  <a:gd name="connsiteX18" fmla="*/ 556877 w 1315552"/>
                  <a:gd name="connsiteY18" fmla="*/ 116629 h 669452"/>
                  <a:gd name="connsiteX19" fmla="*/ 438555 w 1315552"/>
                  <a:gd name="connsiteY19" fmla="*/ 135312 h 669452"/>
                  <a:gd name="connsiteX20" fmla="*/ 382507 w 1315552"/>
                  <a:gd name="connsiteY20" fmla="*/ 171898 h 669452"/>
                  <a:gd name="connsiteX21" fmla="*/ 337358 w 1315552"/>
                  <a:gd name="connsiteY21" fmla="*/ 211598 h 669452"/>
                  <a:gd name="connsiteX22" fmla="*/ 317119 w 1315552"/>
                  <a:gd name="connsiteY22" fmla="*/ 242736 h 669452"/>
                  <a:gd name="connsiteX23" fmla="*/ 275084 w 1315552"/>
                  <a:gd name="connsiteY23" fmla="*/ 309681 h 669452"/>
                  <a:gd name="connsiteX24" fmla="*/ 257180 w 1315552"/>
                  <a:gd name="connsiteY24" fmla="*/ 337705 h 669452"/>
                  <a:gd name="connsiteX25" fmla="*/ 259515 w 1315552"/>
                  <a:gd name="connsiteY25" fmla="*/ 424111 h 669452"/>
                  <a:gd name="connsiteX26" fmla="*/ 284425 w 1315552"/>
                  <a:gd name="connsiteY26" fmla="*/ 543211 h 669452"/>
                  <a:gd name="connsiteX27" fmla="*/ 286760 w 1315552"/>
                  <a:gd name="connsiteY27" fmla="*/ 561115 h 66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552" h="669452">
                    <a:moveTo>
                      <a:pt x="286760" y="561115"/>
                    </a:moveTo>
                    <a:cubicBezTo>
                      <a:pt x="290652" y="588360"/>
                      <a:pt x="294545" y="615605"/>
                      <a:pt x="298437" y="643629"/>
                    </a:cubicBezTo>
                    <a:cubicBezTo>
                      <a:pt x="222150" y="632731"/>
                      <a:pt x="68020" y="517523"/>
                      <a:pt x="50116" y="481715"/>
                    </a:cubicBezTo>
                    <a:cubicBezTo>
                      <a:pt x="22871" y="450577"/>
                      <a:pt x="4967" y="385189"/>
                      <a:pt x="1075" y="349381"/>
                    </a:cubicBezTo>
                    <a:cubicBezTo>
                      <a:pt x="-10602" y="229502"/>
                      <a:pt x="75026" y="147767"/>
                      <a:pt x="152091" y="98725"/>
                    </a:cubicBezTo>
                    <a:cubicBezTo>
                      <a:pt x="173887" y="84714"/>
                      <a:pt x="286760" y="35672"/>
                      <a:pt x="323346" y="31780"/>
                    </a:cubicBezTo>
                    <a:cubicBezTo>
                      <a:pt x="338915" y="29445"/>
                      <a:pt x="447896" y="7649"/>
                      <a:pt x="480590" y="4535"/>
                    </a:cubicBezTo>
                    <a:cubicBezTo>
                      <a:pt x="566996" y="-4806"/>
                      <a:pt x="644840" y="2200"/>
                      <a:pt x="731246" y="8427"/>
                    </a:cubicBezTo>
                    <a:cubicBezTo>
                      <a:pt x="842562" y="16211"/>
                      <a:pt x="1061302" y="45792"/>
                      <a:pt x="1101002" y="60582"/>
                    </a:cubicBezTo>
                    <a:cubicBezTo>
                      <a:pt x="1129025" y="69923"/>
                      <a:pt x="1153157" y="88606"/>
                      <a:pt x="1179623" y="101839"/>
                    </a:cubicBezTo>
                    <a:cubicBezTo>
                      <a:pt x="1227108" y="124414"/>
                      <a:pt x="1276928" y="198365"/>
                      <a:pt x="1287826" y="215490"/>
                    </a:cubicBezTo>
                    <a:cubicBezTo>
                      <a:pt x="1351658" y="320579"/>
                      <a:pt x="1303395" y="426446"/>
                      <a:pt x="1285491" y="449799"/>
                    </a:cubicBezTo>
                    <a:cubicBezTo>
                      <a:pt x="1251239" y="504289"/>
                      <a:pt x="1188186" y="572792"/>
                      <a:pt x="1137588" y="598480"/>
                    </a:cubicBezTo>
                    <a:cubicBezTo>
                      <a:pt x="1088547" y="629617"/>
                      <a:pt x="973339" y="672431"/>
                      <a:pt x="950764" y="673209"/>
                    </a:cubicBezTo>
                    <a:cubicBezTo>
                      <a:pt x="963219" y="632731"/>
                      <a:pt x="974117" y="592252"/>
                      <a:pt x="987350" y="551774"/>
                    </a:cubicBezTo>
                    <a:cubicBezTo>
                      <a:pt x="1007590" y="491056"/>
                      <a:pt x="1016152" y="428003"/>
                      <a:pt x="1027829" y="365728"/>
                    </a:cubicBezTo>
                    <a:cubicBezTo>
                      <a:pt x="1030164" y="351716"/>
                      <a:pt x="1018488" y="338483"/>
                      <a:pt x="1027051" y="324471"/>
                    </a:cubicBezTo>
                    <a:cubicBezTo>
                      <a:pt x="1007590" y="209263"/>
                      <a:pt x="938309" y="118965"/>
                      <a:pt x="802862" y="102618"/>
                    </a:cubicBezTo>
                    <a:cubicBezTo>
                      <a:pt x="720348" y="92498"/>
                      <a:pt x="638612" y="106510"/>
                      <a:pt x="556877" y="116629"/>
                    </a:cubicBezTo>
                    <a:cubicBezTo>
                      <a:pt x="517177" y="121300"/>
                      <a:pt x="478255" y="127527"/>
                      <a:pt x="438555" y="135312"/>
                    </a:cubicBezTo>
                    <a:cubicBezTo>
                      <a:pt x="414423" y="139982"/>
                      <a:pt x="394962" y="150102"/>
                      <a:pt x="382507" y="171898"/>
                    </a:cubicBezTo>
                    <a:cubicBezTo>
                      <a:pt x="371609" y="190581"/>
                      <a:pt x="353706" y="199922"/>
                      <a:pt x="337358" y="211598"/>
                    </a:cubicBezTo>
                    <a:cubicBezTo>
                      <a:pt x="326460" y="219383"/>
                      <a:pt x="320233" y="229502"/>
                      <a:pt x="317119" y="242736"/>
                    </a:cubicBezTo>
                    <a:cubicBezTo>
                      <a:pt x="310892" y="269202"/>
                      <a:pt x="300772" y="294112"/>
                      <a:pt x="275084" y="309681"/>
                    </a:cubicBezTo>
                    <a:cubicBezTo>
                      <a:pt x="264964" y="315908"/>
                      <a:pt x="260294" y="326028"/>
                      <a:pt x="257180" y="337705"/>
                    </a:cubicBezTo>
                    <a:cubicBezTo>
                      <a:pt x="249395" y="366507"/>
                      <a:pt x="255623" y="395309"/>
                      <a:pt x="259515" y="424111"/>
                    </a:cubicBezTo>
                    <a:cubicBezTo>
                      <a:pt x="264964" y="464589"/>
                      <a:pt x="273527" y="504289"/>
                      <a:pt x="284425" y="543211"/>
                    </a:cubicBezTo>
                    <a:cubicBezTo>
                      <a:pt x="287539" y="547882"/>
                      <a:pt x="290652" y="554109"/>
                      <a:pt x="286760" y="56111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E30FD93D-4174-4CB0-9A55-BE151B11B133}"/>
                  </a:ext>
                </a:extLst>
              </p:cNvPr>
              <p:cNvSpPr/>
              <p:nvPr/>
            </p:nvSpPr>
            <p:spPr>
              <a:xfrm>
                <a:off x="3361455" y="5603924"/>
                <a:ext cx="832925" cy="622745"/>
              </a:xfrm>
              <a:custGeom>
                <a:avLst/>
                <a:gdLst>
                  <a:gd name="connsiteX0" fmla="*/ 119004 w 832923"/>
                  <a:gd name="connsiteY0" fmla="*/ 0 h 622746"/>
                  <a:gd name="connsiteX1" fmla="*/ 140022 w 832923"/>
                  <a:gd name="connsiteY1" fmla="*/ 48263 h 622746"/>
                  <a:gd name="connsiteX2" fmla="*/ 169603 w 832923"/>
                  <a:gd name="connsiteY2" fmla="*/ 108202 h 622746"/>
                  <a:gd name="connsiteX3" fmla="*/ 237326 w 832923"/>
                  <a:gd name="connsiteY3" fmla="*/ 190716 h 622746"/>
                  <a:gd name="connsiteX4" fmla="*/ 279362 w 832923"/>
                  <a:gd name="connsiteY4" fmla="*/ 239757 h 622746"/>
                  <a:gd name="connsiteX5" fmla="*/ 351756 w 832923"/>
                  <a:gd name="connsiteY5" fmla="*/ 306703 h 622746"/>
                  <a:gd name="connsiteX6" fmla="*/ 433492 w 832923"/>
                  <a:gd name="connsiteY6" fmla="*/ 395444 h 622746"/>
                  <a:gd name="connsiteX7" fmla="*/ 542472 w 832923"/>
                  <a:gd name="connsiteY7" fmla="*/ 537897 h 622746"/>
                  <a:gd name="connsiteX8" fmla="*/ 645226 w 832923"/>
                  <a:gd name="connsiteY8" fmla="*/ 569035 h 622746"/>
                  <a:gd name="connsiteX9" fmla="*/ 828158 w 832923"/>
                  <a:gd name="connsiteY9" fmla="*/ 535562 h 622746"/>
                  <a:gd name="connsiteX10" fmla="*/ 835163 w 832923"/>
                  <a:gd name="connsiteY10" fmla="*/ 532448 h 622746"/>
                  <a:gd name="connsiteX11" fmla="*/ 826601 w 832923"/>
                  <a:gd name="connsiteY11" fmla="*/ 576819 h 622746"/>
                  <a:gd name="connsiteX12" fmla="*/ 811810 w 832923"/>
                  <a:gd name="connsiteY12" fmla="*/ 593166 h 622746"/>
                  <a:gd name="connsiteX13" fmla="*/ 672471 w 832923"/>
                  <a:gd name="connsiteY13" fmla="*/ 622747 h 622746"/>
                  <a:gd name="connsiteX14" fmla="*/ 574388 w 832923"/>
                  <a:gd name="connsiteY14" fmla="*/ 622747 h 622746"/>
                  <a:gd name="connsiteX15" fmla="*/ 452952 w 832923"/>
                  <a:gd name="connsiteY15" fmla="*/ 524664 h 622746"/>
                  <a:gd name="connsiteX16" fmla="*/ 330738 w 832923"/>
                  <a:gd name="connsiteY16" fmla="*/ 375983 h 622746"/>
                  <a:gd name="connsiteX17" fmla="*/ 266907 w 832923"/>
                  <a:gd name="connsiteY17" fmla="*/ 322271 h 622746"/>
                  <a:gd name="connsiteX18" fmla="*/ 240440 w 832923"/>
                  <a:gd name="connsiteY18" fmla="*/ 319936 h 622746"/>
                  <a:gd name="connsiteX19" fmla="*/ 193734 w 832923"/>
                  <a:gd name="connsiteY19" fmla="*/ 310595 h 622746"/>
                  <a:gd name="connsiteX20" fmla="*/ 36490 w 832923"/>
                  <a:gd name="connsiteY20" fmla="*/ 165028 h 622746"/>
                  <a:gd name="connsiteX21" fmla="*/ 14694 w 832923"/>
                  <a:gd name="connsiteY21" fmla="*/ 140896 h 622746"/>
                  <a:gd name="connsiteX22" fmla="*/ 16251 w 832923"/>
                  <a:gd name="connsiteY22" fmla="*/ 88741 h 622746"/>
                  <a:gd name="connsiteX23" fmla="*/ 83196 w 832923"/>
                  <a:gd name="connsiteY23" fmla="*/ 35808 h 622746"/>
                  <a:gd name="connsiteX24" fmla="*/ 119004 w 832923"/>
                  <a:gd name="connsiteY24" fmla="*/ 0 h 62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2923" h="622746">
                    <a:moveTo>
                      <a:pt x="119004" y="0"/>
                    </a:moveTo>
                    <a:cubicBezTo>
                      <a:pt x="121340" y="17904"/>
                      <a:pt x="133016" y="31916"/>
                      <a:pt x="140022" y="48263"/>
                    </a:cubicBezTo>
                    <a:cubicBezTo>
                      <a:pt x="149363" y="68502"/>
                      <a:pt x="161040" y="87963"/>
                      <a:pt x="169603" y="108202"/>
                    </a:cubicBezTo>
                    <a:cubicBezTo>
                      <a:pt x="183614" y="143232"/>
                      <a:pt x="205411" y="170477"/>
                      <a:pt x="237326" y="190716"/>
                    </a:cubicBezTo>
                    <a:cubicBezTo>
                      <a:pt x="255230" y="202393"/>
                      <a:pt x="266907" y="222632"/>
                      <a:pt x="279362" y="239757"/>
                    </a:cubicBezTo>
                    <a:cubicBezTo>
                      <a:pt x="298823" y="267003"/>
                      <a:pt x="322176" y="290356"/>
                      <a:pt x="351756" y="306703"/>
                    </a:cubicBezTo>
                    <a:cubicBezTo>
                      <a:pt x="389899" y="326942"/>
                      <a:pt x="416366" y="355744"/>
                      <a:pt x="433492" y="395444"/>
                    </a:cubicBezTo>
                    <a:cubicBezTo>
                      <a:pt x="457623" y="452270"/>
                      <a:pt x="497323" y="498198"/>
                      <a:pt x="542472" y="537897"/>
                    </a:cubicBezTo>
                    <a:cubicBezTo>
                      <a:pt x="568161" y="561250"/>
                      <a:pt x="603969" y="577597"/>
                      <a:pt x="645226" y="569035"/>
                    </a:cubicBezTo>
                    <a:cubicBezTo>
                      <a:pt x="705943" y="556580"/>
                      <a:pt x="767440" y="546460"/>
                      <a:pt x="828158" y="535562"/>
                    </a:cubicBezTo>
                    <a:cubicBezTo>
                      <a:pt x="830493" y="534784"/>
                      <a:pt x="832828" y="533227"/>
                      <a:pt x="835163" y="532448"/>
                    </a:cubicBezTo>
                    <a:cubicBezTo>
                      <a:pt x="838277" y="548017"/>
                      <a:pt x="835942" y="558915"/>
                      <a:pt x="826601" y="576819"/>
                    </a:cubicBezTo>
                    <a:cubicBezTo>
                      <a:pt x="818816" y="591610"/>
                      <a:pt x="818816" y="591610"/>
                      <a:pt x="811810" y="593166"/>
                    </a:cubicBezTo>
                    <a:cubicBezTo>
                      <a:pt x="758099" y="604843"/>
                      <a:pt x="728518" y="621190"/>
                      <a:pt x="672471" y="622747"/>
                    </a:cubicBezTo>
                    <a:cubicBezTo>
                      <a:pt x="655345" y="622747"/>
                      <a:pt x="589957" y="625082"/>
                      <a:pt x="574388" y="622747"/>
                    </a:cubicBezTo>
                    <a:cubicBezTo>
                      <a:pt x="512892" y="607178"/>
                      <a:pt x="486425" y="564364"/>
                      <a:pt x="452952" y="524664"/>
                    </a:cubicBezTo>
                    <a:cubicBezTo>
                      <a:pt x="411696" y="475623"/>
                      <a:pt x="380558" y="418018"/>
                      <a:pt x="330738" y="375983"/>
                    </a:cubicBezTo>
                    <a:cubicBezTo>
                      <a:pt x="309721" y="358079"/>
                      <a:pt x="287925" y="340954"/>
                      <a:pt x="266907" y="322271"/>
                    </a:cubicBezTo>
                    <a:cubicBezTo>
                      <a:pt x="258344" y="314487"/>
                      <a:pt x="249003" y="317601"/>
                      <a:pt x="240440" y="319936"/>
                    </a:cubicBezTo>
                    <a:cubicBezTo>
                      <a:pt x="223315" y="325385"/>
                      <a:pt x="208524" y="321493"/>
                      <a:pt x="193734" y="310595"/>
                    </a:cubicBezTo>
                    <a:cubicBezTo>
                      <a:pt x="135352" y="268560"/>
                      <a:pt x="80861" y="221854"/>
                      <a:pt x="36490" y="165028"/>
                    </a:cubicBezTo>
                    <a:cubicBezTo>
                      <a:pt x="29485" y="156465"/>
                      <a:pt x="22479" y="148681"/>
                      <a:pt x="14694" y="140896"/>
                    </a:cubicBezTo>
                    <a:cubicBezTo>
                      <a:pt x="-4767" y="119878"/>
                      <a:pt x="-5545" y="107424"/>
                      <a:pt x="16251" y="88741"/>
                    </a:cubicBezTo>
                    <a:cubicBezTo>
                      <a:pt x="37269" y="70059"/>
                      <a:pt x="60622" y="52933"/>
                      <a:pt x="83196" y="35808"/>
                    </a:cubicBezTo>
                    <a:cubicBezTo>
                      <a:pt x="96430" y="24131"/>
                      <a:pt x="108106" y="13233"/>
                      <a:pt x="119004" y="0"/>
                    </a:cubicBezTo>
                    <a:close/>
                  </a:path>
                </a:pathLst>
              </a:custGeom>
              <a:solidFill>
                <a:srgbClr val="89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046943AC-A25B-4006-BF29-5A8C7ABFD7EA}"/>
                  </a:ext>
                </a:extLst>
              </p:cNvPr>
              <p:cNvSpPr/>
              <p:nvPr/>
            </p:nvSpPr>
            <p:spPr>
              <a:xfrm>
                <a:off x="5478655" y="6398702"/>
                <a:ext cx="1035317" cy="264667"/>
              </a:xfrm>
              <a:custGeom>
                <a:avLst/>
                <a:gdLst>
                  <a:gd name="connsiteX0" fmla="*/ 19503 w 1035316"/>
                  <a:gd name="connsiteY0" fmla="*/ 0 h 264667"/>
                  <a:gd name="connsiteX1" fmla="*/ 67766 w 1035316"/>
                  <a:gd name="connsiteY1" fmla="*/ 35808 h 264667"/>
                  <a:gd name="connsiteX2" fmla="*/ 303632 w 1035316"/>
                  <a:gd name="connsiteY2" fmla="*/ 120657 h 264667"/>
                  <a:gd name="connsiteX3" fmla="*/ 471773 w 1035316"/>
                  <a:gd name="connsiteY3" fmla="*/ 179818 h 264667"/>
                  <a:gd name="connsiteX4" fmla="*/ 778476 w 1035316"/>
                  <a:gd name="connsiteY4" fmla="*/ 192273 h 264667"/>
                  <a:gd name="connsiteX5" fmla="*/ 959073 w 1035316"/>
                  <a:gd name="connsiteY5" fmla="*/ 170477 h 264667"/>
                  <a:gd name="connsiteX6" fmla="*/ 1035359 w 1035316"/>
                  <a:gd name="connsiteY6" fmla="*/ 136226 h 264667"/>
                  <a:gd name="connsiteX7" fmla="*/ 1017455 w 1035316"/>
                  <a:gd name="connsiteY7" fmla="*/ 217961 h 264667"/>
                  <a:gd name="connsiteX8" fmla="*/ 863325 w 1035316"/>
                  <a:gd name="connsiteY8" fmla="*/ 263110 h 264667"/>
                  <a:gd name="connsiteX9" fmla="*/ 689735 w 1035316"/>
                  <a:gd name="connsiteY9" fmla="*/ 269338 h 264667"/>
                  <a:gd name="connsiteX10" fmla="*/ 533270 w 1035316"/>
                  <a:gd name="connsiteY10" fmla="*/ 251434 h 264667"/>
                  <a:gd name="connsiteX11" fmla="*/ 174412 w 1035316"/>
                  <a:gd name="connsiteY11" fmla="*/ 179040 h 264667"/>
                  <a:gd name="connsiteX12" fmla="*/ 13276 w 1035316"/>
                  <a:gd name="connsiteY12" fmla="*/ 116765 h 264667"/>
                  <a:gd name="connsiteX13" fmla="*/ 43 w 1035316"/>
                  <a:gd name="connsiteY13" fmla="*/ 91077 h 264667"/>
                  <a:gd name="connsiteX14" fmla="*/ 19503 w 1035316"/>
                  <a:gd name="connsiteY14" fmla="*/ 0 h 26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5316" h="264667">
                    <a:moveTo>
                      <a:pt x="19503" y="0"/>
                    </a:moveTo>
                    <a:cubicBezTo>
                      <a:pt x="30401" y="19461"/>
                      <a:pt x="49084" y="32694"/>
                      <a:pt x="67766" y="35808"/>
                    </a:cubicBezTo>
                    <a:cubicBezTo>
                      <a:pt x="154951" y="66945"/>
                      <a:pt x="200100" y="90298"/>
                      <a:pt x="303632" y="120657"/>
                    </a:cubicBezTo>
                    <a:cubicBezTo>
                      <a:pt x="328541" y="131555"/>
                      <a:pt x="444528" y="166585"/>
                      <a:pt x="471773" y="179818"/>
                    </a:cubicBezTo>
                    <a:cubicBezTo>
                      <a:pt x="500575" y="193051"/>
                      <a:pt x="706860" y="200836"/>
                      <a:pt x="778476" y="192273"/>
                    </a:cubicBezTo>
                    <a:cubicBezTo>
                      <a:pt x="838415" y="185267"/>
                      <a:pt x="899133" y="179040"/>
                      <a:pt x="959073" y="170477"/>
                    </a:cubicBezTo>
                    <a:cubicBezTo>
                      <a:pt x="983983" y="167363"/>
                      <a:pt x="1014341" y="153352"/>
                      <a:pt x="1035359" y="136226"/>
                    </a:cubicBezTo>
                    <a:cubicBezTo>
                      <a:pt x="1036138" y="181375"/>
                      <a:pt x="1045479" y="193830"/>
                      <a:pt x="1017455" y="217961"/>
                    </a:cubicBezTo>
                    <a:cubicBezTo>
                      <a:pt x="964522" y="246764"/>
                      <a:pt x="917816" y="258440"/>
                      <a:pt x="863325" y="263110"/>
                    </a:cubicBezTo>
                    <a:cubicBezTo>
                      <a:pt x="785482" y="269338"/>
                      <a:pt x="697519" y="267003"/>
                      <a:pt x="689735" y="269338"/>
                    </a:cubicBezTo>
                    <a:cubicBezTo>
                      <a:pt x="627460" y="268560"/>
                      <a:pt x="582311" y="264667"/>
                      <a:pt x="533270" y="251434"/>
                    </a:cubicBezTo>
                    <a:cubicBezTo>
                      <a:pt x="414948" y="220297"/>
                      <a:pt x="295847" y="193830"/>
                      <a:pt x="174412" y="179040"/>
                    </a:cubicBezTo>
                    <a:cubicBezTo>
                      <a:pt x="126149" y="165806"/>
                      <a:pt x="24952" y="126885"/>
                      <a:pt x="13276" y="116765"/>
                    </a:cubicBezTo>
                    <a:cubicBezTo>
                      <a:pt x="9384" y="113651"/>
                      <a:pt x="-736" y="94969"/>
                      <a:pt x="43" y="91077"/>
                    </a:cubicBezTo>
                    <a:cubicBezTo>
                      <a:pt x="7048" y="57604"/>
                      <a:pt x="13276" y="33473"/>
                      <a:pt x="19503" y="0"/>
                    </a:cubicBezTo>
                    <a:close/>
                  </a:path>
                </a:pathLst>
              </a:custGeom>
              <a:solidFill>
                <a:srgbClr val="8A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FC4B14FB-91BA-4748-B7BB-64DEC1CD4C76}"/>
                  </a:ext>
                </a:extLst>
              </p:cNvPr>
              <p:cNvSpPr/>
              <p:nvPr/>
            </p:nvSpPr>
            <p:spPr>
              <a:xfrm>
                <a:off x="5761875" y="1710990"/>
                <a:ext cx="482628" cy="1930508"/>
              </a:xfrm>
              <a:custGeom>
                <a:avLst/>
                <a:gdLst>
                  <a:gd name="connsiteX0" fmla="*/ 421303 w 482628"/>
                  <a:gd name="connsiteY0" fmla="*/ 23353 h 1930515"/>
                  <a:gd name="connsiteX1" fmla="*/ 481242 w 482628"/>
                  <a:gd name="connsiteY1" fmla="*/ 271673 h 1930515"/>
                  <a:gd name="connsiteX2" fmla="*/ 488248 w 482628"/>
                  <a:gd name="connsiteY2" fmla="*/ 352630 h 1930515"/>
                  <a:gd name="connsiteX3" fmla="*/ 467230 w 482628"/>
                  <a:gd name="connsiteY3" fmla="*/ 616519 h 1930515"/>
                  <a:gd name="connsiteX4" fmla="*/ 410405 w 482628"/>
                  <a:gd name="connsiteY4" fmla="*/ 1005736 h 1930515"/>
                  <a:gd name="connsiteX5" fmla="*/ 365256 w 482628"/>
                  <a:gd name="connsiteY5" fmla="*/ 1226033 h 1930515"/>
                  <a:gd name="connsiteX6" fmla="*/ 283520 w 482628"/>
                  <a:gd name="connsiteY6" fmla="*/ 1460341 h 1930515"/>
                  <a:gd name="connsiteX7" fmla="*/ 83463 w 482628"/>
                  <a:gd name="connsiteY7" fmla="*/ 1916504 h 1930515"/>
                  <a:gd name="connsiteX8" fmla="*/ 74900 w 482628"/>
                  <a:gd name="connsiteY8" fmla="*/ 1936743 h 1930515"/>
                  <a:gd name="connsiteX9" fmla="*/ 60110 w 482628"/>
                  <a:gd name="connsiteY9" fmla="*/ 1862013 h 1930515"/>
                  <a:gd name="connsiteX10" fmla="*/ 949 w 482628"/>
                  <a:gd name="connsiteY10" fmla="*/ 1553753 h 1930515"/>
                  <a:gd name="connsiteX11" fmla="*/ 4062 w 482628"/>
                  <a:gd name="connsiteY11" fmla="*/ 1520281 h 1930515"/>
                  <a:gd name="connsiteX12" fmla="*/ 191665 w 482628"/>
                  <a:gd name="connsiteY12" fmla="*/ 874181 h 1930515"/>
                  <a:gd name="connsiteX13" fmla="*/ 212683 w 482628"/>
                  <a:gd name="connsiteY13" fmla="*/ 730171 h 1930515"/>
                  <a:gd name="connsiteX14" fmla="*/ 258610 w 482628"/>
                  <a:gd name="connsiteY14" fmla="*/ 341732 h 1930515"/>
                  <a:gd name="connsiteX15" fmla="*/ 299867 w 482628"/>
                  <a:gd name="connsiteY15" fmla="*/ 0 h 1930515"/>
                  <a:gd name="connsiteX16" fmla="*/ 311544 w 482628"/>
                  <a:gd name="connsiteY16" fmla="*/ 19461 h 1930515"/>
                  <a:gd name="connsiteX17" fmla="*/ 338789 w 482628"/>
                  <a:gd name="connsiteY17" fmla="*/ 66167 h 1930515"/>
                  <a:gd name="connsiteX18" fmla="*/ 390166 w 482628"/>
                  <a:gd name="connsiteY18" fmla="*/ 68502 h 1930515"/>
                  <a:gd name="connsiteX19" fmla="*/ 410405 w 482628"/>
                  <a:gd name="connsiteY19" fmla="*/ 38922 h 1930515"/>
                  <a:gd name="connsiteX20" fmla="*/ 421303 w 482628"/>
                  <a:gd name="connsiteY20" fmla="*/ 23353 h 193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2628" h="1930515">
                    <a:moveTo>
                      <a:pt x="421303" y="23353"/>
                    </a:moveTo>
                    <a:cubicBezTo>
                      <a:pt x="441542" y="105867"/>
                      <a:pt x="462560" y="188381"/>
                      <a:pt x="481242" y="271673"/>
                    </a:cubicBezTo>
                    <a:cubicBezTo>
                      <a:pt x="487470" y="298140"/>
                      <a:pt x="486691" y="325385"/>
                      <a:pt x="488248" y="352630"/>
                    </a:cubicBezTo>
                    <a:cubicBezTo>
                      <a:pt x="492919" y="441372"/>
                      <a:pt x="483578" y="529335"/>
                      <a:pt x="467230" y="616519"/>
                    </a:cubicBezTo>
                    <a:cubicBezTo>
                      <a:pt x="443099" y="745739"/>
                      <a:pt x="430644" y="875738"/>
                      <a:pt x="410405" y="1005736"/>
                    </a:cubicBezTo>
                    <a:cubicBezTo>
                      <a:pt x="399507" y="1079687"/>
                      <a:pt x="377711" y="1152082"/>
                      <a:pt x="365256" y="1226033"/>
                    </a:cubicBezTo>
                    <a:cubicBezTo>
                      <a:pt x="351244" y="1309325"/>
                      <a:pt x="318550" y="1384834"/>
                      <a:pt x="283520" y="1460341"/>
                    </a:cubicBezTo>
                    <a:cubicBezTo>
                      <a:pt x="213461" y="1610579"/>
                      <a:pt x="146516" y="1763152"/>
                      <a:pt x="83463" y="1916504"/>
                    </a:cubicBezTo>
                    <a:cubicBezTo>
                      <a:pt x="81127" y="1921174"/>
                      <a:pt x="79570" y="1926623"/>
                      <a:pt x="74900" y="1936743"/>
                    </a:cubicBezTo>
                    <a:cubicBezTo>
                      <a:pt x="69451" y="1907941"/>
                      <a:pt x="64002" y="1885366"/>
                      <a:pt x="60110" y="1862013"/>
                    </a:cubicBezTo>
                    <a:cubicBezTo>
                      <a:pt x="40649" y="1759260"/>
                      <a:pt x="21188" y="1656507"/>
                      <a:pt x="949" y="1553753"/>
                    </a:cubicBezTo>
                    <a:cubicBezTo>
                      <a:pt x="-1387" y="1541298"/>
                      <a:pt x="949" y="1531179"/>
                      <a:pt x="4062" y="1520281"/>
                    </a:cubicBezTo>
                    <a:cubicBezTo>
                      <a:pt x="66337" y="1304655"/>
                      <a:pt x="129390" y="1089807"/>
                      <a:pt x="191665" y="874181"/>
                    </a:cubicBezTo>
                    <a:cubicBezTo>
                      <a:pt x="205677" y="827475"/>
                      <a:pt x="206455" y="778434"/>
                      <a:pt x="212683" y="730171"/>
                    </a:cubicBezTo>
                    <a:cubicBezTo>
                      <a:pt x="229030" y="600951"/>
                      <a:pt x="243820" y="470952"/>
                      <a:pt x="258610" y="341732"/>
                    </a:cubicBezTo>
                    <a:cubicBezTo>
                      <a:pt x="272622" y="228081"/>
                      <a:pt x="285855" y="113651"/>
                      <a:pt x="299867" y="0"/>
                    </a:cubicBezTo>
                    <a:cubicBezTo>
                      <a:pt x="309208" y="3114"/>
                      <a:pt x="308430" y="13233"/>
                      <a:pt x="311544" y="19461"/>
                    </a:cubicBezTo>
                    <a:cubicBezTo>
                      <a:pt x="320107" y="35808"/>
                      <a:pt x="327112" y="52155"/>
                      <a:pt x="338789" y="66167"/>
                    </a:cubicBezTo>
                    <a:cubicBezTo>
                      <a:pt x="355136" y="85628"/>
                      <a:pt x="372261" y="86406"/>
                      <a:pt x="390166" y="68502"/>
                    </a:cubicBezTo>
                    <a:cubicBezTo>
                      <a:pt x="398728" y="59939"/>
                      <a:pt x="405734" y="49820"/>
                      <a:pt x="410405" y="38922"/>
                    </a:cubicBezTo>
                    <a:cubicBezTo>
                      <a:pt x="411962" y="32694"/>
                      <a:pt x="413519" y="24910"/>
                      <a:pt x="421303" y="23353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9B6DD94D-DC9B-43CB-9F38-6330B13D4AE4}"/>
                  </a:ext>
                </a:extLst>
              </p:cNvPr>
              <p:cNvSpPr/>
              <p:nvPr/>
            </p:nvSpPr>
            <p:spPr>
              <a:xfrm>
                <a:off x="6045970" y="1296374"/>
                <a:ext cx="132334" cy="498196"/>
              </a:xfrm>
              <a:custGeom>
                <a:avLst/>
                <a:gdLst>
                  <a:gd name="connsiteX0" fmla="*/ 137209 w 132333"/>
                  <a:gd name="connsiteY0" fmla="*/ 437971 h 498197"/>
                  <a:gd name="connsiteX1" fmla="*/ 109185 w 132333"/>
                  <a:gd name="connsiteY1" fmla="*/ 486234 h 498197"/>
                  <a:gd name="connsiteX2" fmla="*/ 48467 w 132333"/>
                  <a:gd name="connsiteY2" fmla="*/ 481563 h 498197"/>
                  <a:gd name="connsiteX3" fmla="*/ 14995 w 132333"/>
                  <a:gd name="connsiteY3" fmla="*/ 413840 h 498197"/>
                  <a:gd name="connsiteX4" fmla="*/ 11881 w 132333"/>
                  <a:gd name="connsiteY4" fmla="*/ 258931 h 498197"/>
                  <a:gd name="connsiteX5" fmla="*/ 6432 w 132333"/>
                  <a:gd name="connsiteY5" fmla="*/ 162405 h 498197"/>
                  <a:gd name="connsiteX6" fmla="*/ 983 w 132333"/>
                  <a:gd name="connsiteY6" fmla="*/ 9054 h 498197"/>
                  <a:gd name="connsiteX7" fmla="*/ 9546 w 132333"/>
                  <a:gd name="connsiteY7" fmla="*/ 1270 h 498197"/>
                  <a:gd name="connsiteX8" fmla="*/ 25893 w 132333"/>
                  <a:gd name="connsiteY8" fmla="*/ 40970 h 498197"/>
                  <a:gd name="connsiteX9" fmla="*/ 45354 w 132333"/>
                  <a:gd name="connsiteY9" fmla="*/ 107137 h 498197"/>
                  <a:gd name="connsiteX10" fmla="*/ 88946 w 132333"/>
                  <a:gd name="connsiteY10" fmla="*/ 170190 h 498197"/>
                  <a:gd name="connsiteX11" fmla="*/ 109964 w 132333"/>
                  <a:gd name="connsiteY11" fmla="*/ 229351 h 498197"/>
                  <a:gd name="connsiteX12" fmla="*/ 109964 w 132333"/>
                  <a:gd name="connsiteY12" fmla="*/ 235578 h 498197"/>
                  <a:gd name="connsiteX13" fmla="*/ 137209 w 132333"/>
                  <a:gd name="connsiteY13" fmla="*/ 437971 h 498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333" h="498197">
                    <a:moveTo>
                      <a:pt x="137209" y="437971"/>
                    </a:moveTo>
                    <a:cubicBezTo>
                      <a:pt x="129425" y="455097"/>
                      <a:pt x="123197" y="473001"/>
                      <a:pt x="109185" y="486234"/>
                    </a:cubicBezTo>
                    <a:cubicBezTo>
                      <a:pt x="87389" y="506473"/>
                      <a:pt x="65593" y="505695"/>
                      <a:pt x="48467" y="481563"/>
                    </a:cubicBezTo>
                    <a:cubicBezTo>
                      <a:pt x="33677" y="461324"/>
                      <a:pt x="22001" y="437971"/>
                      <a:pt x="14995" y="413840"/>
                    </a:cubicBezTo>
                    <a:cubicBezTo>
                      <a:pt x="22001" y="361685"/>
                      <a:pt x="11881" y="310308"/>
                      <a:pt x="11881" y="258931"/>
                    </a:cubicBezTo>
                    <a:cubicBezTo>
                      <a:pt x="11881" y="227015"/>
                      <a:pt x="7989" y="194321"/>
                      <a:pt x="6432" y="162405"/>
                    </a:cubicBezTo>
                    <a:cubicBezTo>
                      <a:pt x="4097" y="111029"/>
                      <a:pt x="2540" y="60431"/>
                      <a:pt x="983" y="9054"/>
                    </a:cubicBezTo>
                    <a:cubicBezTo>
                      <a:pt x="-2131" y="-1066"/>
                      <a:pt x="2540" y="-1066"/>
                      <a:pt x="9546" y="1270"/>
                    </a:cubicBezTo>
                    <a:cubicBezTo>
                      <a:pt x="24336" y="7497"/>
                      <a:pt x="29007" y="18395"/>
                      <a:pt x="25893" y="40970"/>
                    </a:cubicBezTo>
                    <a:cubicBezTo>
                      <a:pt x="22001" y="65880"/>
                      <a:pt x="32120" y="86897"/>
                      <a:pt x="45354" y="107137"/>
                    </a:cubicBezTo>
                    <a:cubicBezTo>
                      <a:pt x="60144" y="128154"/>
                      <a:pt x="72599" y="150729"/>
                      <a:pt x="88946" y="170190"/>
                    </a:cubicBezTo>
                    <a:cubicBezTo>
                      <a:pt x="103736" y="188094"/>
                      <a:pt x="109185" y="207555"/>
                      <a:pt x="109964" y="229351"/>
                    </a:cubicBezTo>
                    <a:cubicBezTo>
                      <a:pt x="109964" y="231686"/>
                      <a:pt x="109964" y="233243"/>
                      <a:pt x="109964" y="235578"/>
                    </a:cubicBezTo>
                    <a:cubicBezTo>
                      <a:pt x="107628" y="304859"/>
                      <a:pt x="109964" y="372583"/>
                      <a:pt x="137209" y="437971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2A7D2D31-53BB-4FFE-B0F9-D8E9E1A86C16}"/>
                  </a:ext>
                </a:extLst>
              </p:cNvPr>
              <p:cNvSpPr/>
              <p:nvPr/>
            </p:nvSpPr>
            <p:spPr>
              <a:xfrm>
                <a:off x="5823543" y="1055551"/>
                <a:ext cx="358079" cy="280236"/>
              </a:xfrm>
              <a:custGeom>
                <a:avLst/>
                <a:gdLst>
                  <a:gd name="connsiteX0" fmla="*/ 248320 w 358079"/>
                  <a:gd name="connsiteY0" fmla="*/ 281014 h 280236"/>
                  <a:gd name="connsiteX1" fmla="*/ 230416 w 358079"/>
                  <a:gd name="connsiteY1" fmla="*/ 245207 h 280236"/>
                  <a:gd name="connsiteX2" fmla="*/ 223411 w 358079"/>
                  <a:gd name="connsiteY2" fmla="*/ 249099 h 280236"/>
                  <a:gd name="connsiteX3" fmla="*/ 205506 w 358079"/>
                  <a:gd name="connsiteY3" fmla="*/ 217961 h 280236"/>
                  <a:gd name="connsiteX4" fmla="*/ 7006 w 358079"/>
                  <a:gd name="connsiteY4" fmla="*/ 32694 h 280236"/>
                  <a:gd name="connsiteX5" fmla="*/ 0 w 358079"/>
                  <a:gd name="connsiteY5" fmla="*/ 22575 h 280236"/>
                  <a:gd name="connsiteX6" fmla="*/ 26467 w 358079"/>
                  <a:gd name="connsiteY6" fmla="*/ 21018 h 280236"/>
                  <a:gd name="connsiteX7" fmla="*/ 114430 w 358079"/>
                  <a:gd name="connsiteY7" fmla="*/ 98861 h 280236"/>
                  <a:gd name="connsiteX8" fmla="*/ 182932 w 358079"/>
                  <a:gd name="connsiteY8" fmla="*/ 126106 h 280236"/>
                  <a:gd name="connsiteX9" fmla="*/ 200058 w 358079"/>
                  <a:gd name="connsiteY9" fmla="*/ 126885 h 280236"/>
                  <a:gd name="connsiteX10" fmla="*/ 333948 w 358079"/>
                  <a:gd name="connsiteY10" fmla="*/ 36586 h 280236"/>
                  <a:gd name="connsiteX11" fmla="*/ 364307 w 358079"/>
                  <a:gd name="connsiteY11" fmla="*/ 0 h 280236"/>
                  <a:gd name="connsiteX12" fmla="*/ 284907 w 358079"/>
                  <a:gd name="connsiteY12" fmla="*/ 184489 h 280236"/>
                  <a:gd name="connsiteX13" fmla="*/ 281015 w 358079"/>
                  <a:gd name="connsiteY13" fmla="*/ 203950 h 280236"/>
                  <a:gd name="connsiteX14" fmla="*/ 251434 w 358079"/>
                  <a:gd name="connsiteY14" fmla="*/ 265446 h 280236"/>
                  <a:gd name="connsiteX15" fmla="*/ 248320 w 358079"/>
                  <a:gd name="connsiteY15" fmla="*/ 281014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079" h="280236">
                    <a:moveTo>
                      <a:pt x="248320" y="281014"/>
                    </a:moveTo>
                    <a:cubicBezTo>
                      <a:pt x="250656" y="264667"/>
                      <a:pt x="242871" y="253769"/>
                      <a:pt x="230416" y="245207"/>
                    </a:cubicBezTo>
                    <a:cubicBezTo>
                      <a:pt x="224967" y="241314"/>
                      <a:pt x="224189" y="244428"/>
                      <a:pt x="223411" y="249099"/>
                    </a:cubicBezTo>
                    <a:cubicBezTo>
                      <a:pt x="220297" y="237422"/>
                      <a:pt x="217183" y="226524"/>
                      <a:pt x="205506" y="217961"/>
                    </a:cubicBezTo>
                    <a:cubicBezTo>
                      <a:pt x="134669" y="161914"/>
                      <a:pt x="72394" y="94969"/>
                      <a:pt x="7006" y="32694"/>
                    </a:cubicBezTo>
                    <a:cubicBezTo>
                      <a:pt x="3892" y="29580"/>
                      <a:pt x="2335" y="26467"/>
                      <a:pt x="0" y="22575"/>
                    </a:cubicBezTo>
                    <a:cubicBezTo>
                      <a:pt x="8563" y="11677"/>
                      <a:pt x="16347" y="10898"/>
                      <a:pt x="26467" y="21018"/>
                    </a:cubicBezTo>
                    <a:cubicBezTo>
                      <a:pt x="59939" y="51377"/>
                      <a:pt x="80957" y="67724"/>
                      <a:pt x="114430" y="98861"/>
                    </a:cubicBezTo>
                    <a:cubicBezTo>
                      <a:pt x="130777" y="113651"/>
                      <a:pt x="160357" y="121436"/>
                      <a:pt x="182932" y="126106"/>
                    </a:cubicBezTo>
                    <a:cubicBezTo>
                      <a:pt x="186046" y="126885"/>
                      <a:pt x="196944" y="126885"/>
                      <a:pt x="200058" y="126885"/>
                    </a:cubicBezTo>
                    <a:cubicBezTo>
                      <a:pt x="268560" y="133112"/>
                      <a:pt x="298918" y="85628"/>
                      <a:pt x="333948" y="36586"/>
                    </a:cubicBezTo>
                    <a:cubicBezTo>
                      <a:pt x="343289" y="23353"/>
                      <a:pt x="353409" y="11677"/>
                      <a:pt x="364307" y="0"/>
                    </a:cubicBezTo>
                    <a:cubicBezTo>
                      <a:pt x="338619" y="62275"/>
                      <a:pt x="315266" y="124549"/>
                      <a:pt x="284907" y="184489"/>
                    </a:cubicBezTo>
                    <a:cubicBezTo>
                      <a:pt x="281793" y="189938"/>
                      <a:pt x="273230" y="196165"/>
                      <a:pt x="281015" y="203950"/>
                    </a:cubicBezTo>
                    <a:cubicBezTo>
                      <a:pt x="263110" y="220297"/>
                      <a:pt x="252212" y="240536"/>
                      <a:pt x="251434" y="265446"/>
                    </a:cubicBezTo>
                    <a:cubicBezTo>
                      <a:pt x="251434" y="270895"/>
                      <a:pt x="252212" y="276344"/>
                      <a:pt x="248320" y="281014"/>
                    </a:cubicBezTo>
                    <a:close/>
                  </a:path>
                </a:pathLst>
              </a:custGeom>
              <a:solidFill>
                <a:srgbClr val="E9AB8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4293671-119B-4949-B482-597824ED17B0}"/>
                  </a:ext>
                </a:extLst>
              </p:cNvPr>
              <p:cNvSpPr/>
              <p:nvPr/>
            </p:nvSpPr>
            <p:spPr>
              <a:xfrm>
                <a:off x="5592734" y="319129"/>
                <a:ext cx="778434" cy="467057"/>
              </a:xfrm>
              <a:custGeom>
                <a:avLst/>
                <a:gdLst>
                  <a:gd name="connsiteX0" fmla="*/ 36980 w 778433"/>
                  <a:gd name="connsiteY0" fmla="*/ 467865 h 467060"/>
                  <a:gd name="connsiteX1" fmla="*/ 393 w 778433"/>
                  <a:gd name="connsiteY1" fmla="*/ 277927 h 467060"/>
                  <a:gd name="connsiteX2" fmla="*/ 33866 w 778433"/>
                  <a:gd name="connsiteY2" fmla="*/ 202419 h 467060"/>
                  <a:gd name="connsiteX3" fmla="*/ 63446 w 778433"/>
                  <a:gd name="connsiteY3" fmla="*/ 142480 h 467060"/>
                  <a:gd name="connsiteX4" fmla="*/ 79015 w 778433"/>
                  <a:gd name="connsiteY4" fmla="*/ 116791 h 467060"/>
                  <a:gd name="connsiteX5" fmla="*/ 135841 w 778433"/>
                  <a:gd name="connsiteY5" fmla="*/ 63858 h 467060"/>
                  <a:gd name="connsiteX6" fmla="*/ 179433 w 778433"/>
                  <a:gd name="connsiteY6" fmla="*/ 36613 h 467060"/>
                  <a:gd name="connsiteX7" fmla="*/ 500926 w 778433"/>
                  <a:gd name="connsiteY7" fmla="*/ 26 h 467060"/>
                  <a:gd name="connsiteX8" fmla="*/ 708768 w 778433"/>
                  <a:gd name="connsiteY8" fmla="*/ 73199 h 467060"/>
                  <a:gd name="connsiteX9" fmla="*/ 785054 w 778433"/>
                  <a:gd name="connsiteY9" fmla="*/ 206311 h 467060"/>
                  <a:gd name="connsiteX10" fmla="*/ 774935 w 778433"/>
                  <a:gd name="connsiteY10" fmla="*/ 242119 h 467060"/>
                  <a:gd name="connsiteX11" fmla="*/ 774935 w 778433"/>
                  <a:gd name="connsiteY11" fmla="*/ 219545 h 467060"/>
                  <a:gd name="connsiteX12" fmla="*/ 693978 w 778433"/>
                  <a:gd name="connsiteY12" fmla="*/ 111342 h 467060"/>
                  <a:gd name="connsiteX13" fmla="*/ 486136 w 778433"/>
                  <a:gd name="connsiteY13" fmla="*/ 36613 h 467060"/>
                  <a:gd name="connsiteX14" fmla="*/ 234702 w 778433"/>
                  <a:gd name="connsiteY14" fmla="*/ 90325 h 467060"/>
                  <a:gd name="connsiteX15" fmla="*/ 214462 w 778433"/>
                  <a:gd name="connsiteY15" fmla="*/ 100444 h 467060"/>
                  <a:gd name="connsiteX16" fmla="*/ 126500 w 778433"/>
                  <a:gd name="connsiteY16" fmla="*/ 283376 h 467060"/>
                  <a:gd name="connsiteX17" fmla="*/ 133505 w 778433"/>
                  <a:gd name="connsiteY17" fmla="*/ 325412 h 467060"/>
                  <a:gd name="connsiteX18" fmla="*/ 123386 w 778433"/>
                  <a:gd name="connsiteY18" fmla="*/ 336310 h 467060"/>
                  <a:gd name="connsiteX19" fmla="*/ 79794 w 778433"/>
                  <a:gd name="connsiteY19" fmla="*/ 305951 h 467060"/>
                  <a:gd name="connsiteX20" fmla="*/ 61889 w 778433"/>
                  <a:gd name="connsiteY20" fmla="*/ 269364 h 467060"/>
                  <a:gd name="connsiteX21" fmla="*/ 54105 w 778433"/>
                  <a:gd name="connsiteY21" fmla="*/ 295831 h 467060"/>
                  <a:gd name="connsiteX22" fmla="*/ 46321 w 778433"/>
                  <a:gd name="connsiteY22" fmla="*/ 456188 h 467060"/>
                  <a:gd name="connsiteX23" fmla="*/ 36980 w 778433"/>
                  <a:gd name="connsiteY23" fmla="*/ 467865 h 467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8433" h="467060">
                    <a:moveTo>
                      <a:pt x="36980" y="467865"/>
                    </a:moveTo>
                    <a:cubicBezTo>
                      <a:pt x="15183" y="406369"/>
                      <a:pt x="4285" y="342537"/>
                      <a:pt x="393" y="277927"/>
                    </a:cubicBezTo>
                    <a:cubicBezTo>
                      <a:pt x="-1164" y="249125"/>
                      <a:pt x="393" y="220323"/>
                      <a:pt x="33866" y="202419"/>
                    </a:cubicBezTo>
                    <a:cubicBezTo>
                      <a:pt x="52548" y="192299"/>
                      <a:pt x="60333" y="165833"/>
                      <a:pt x="63446" y="142480"/>
                    </a:cubicBezTo>
                    <a:cubicBezTo>
                      <a:pt x="65003" y="130803"/>
                      <a:pt x="68896" y="123019"/>
                      <a:pt x="79015" y="116791"/>
                    </a:cubicBezTo>
                    <a:cubicBezTo>
                      <a:pt x="100811" y="102780"/>
                      <a:pt x="121829" y="87211"/>
                      <a:pt x="135841" y="63858"/>
                    </a:cubicBezTo>
                    <a:cubicBezTo>
                      <a:pt x="145182" y="48289"/>
                      <a:pt x="161529" y="39726"/>
                      <a:pt x="179433" y="36613"/>
                    </a:cubicBezTo>
                    <a:cubicBezTo>
                      <a:pt x="286078" y="18709"/>
                      <a:pt x="392724" y="805"/>
                      <a:pt x="500926" y="26"/>
                    </a:cubicBezTo>
                    <a:cubicBezTo>
                      <a:pt x="578770" y="-752"/>
                      <a:pt x="651164" y="15595"/>
                      <a:pt x="708768" y="73199"/>
                    </a:cubicBezTo>
                    <a:cubicBezTo>
                      <a:pt x="750803" y="115234"/>
                      <a:pt x="786611" y="186072"/>
                      <a:pt x="785054" y="206311"/>
                    </a:cubicBezTo>
                    <a:cubicBezTo>
                      <a:pt x="785054" y="207868"/>
                      <a:pt x="775713" y="240562"/>
                      <a:pt x="774935" y="242119"/>
                    </a:cubicBezTo>
                    <a:cubicBezTo>
                      <a:pt x="774156" y="242119"/>
                      <a:pt x="775713" y="219545"/>
                      <a:pt x="774935" y="219545"/>
                    </a:cubicBezTo>
                    <a:cubicBezTo>
                      <a:pt x="753139" y="175952"/>
                      <a:pt x="728229" y="147150"/>
                      <a:pt x="693978" y="111342"/>
                    </a:cubicBezTo>
                    <a:cubicBezTo>
                      <a:pt x="637152" y="52181"/>
                      <a:pt x="563979" y="35834"/>
                      <a:pt x="486136" y="36613"/>
                    </a:cubicBezTo>
                    <a:cubicBezTo>
                      <a:pt x="398951" y="37391"/>
                      <a:pt x="314880" y="54517"/>
                      <a:pt x="234702" y="90325"/>
                    </a:cubicBezTo>
                    <a:cubicBezTo>
                      <a:pt x="227696" y="93438"/>
                      <a:pt x="221468" y="96552"/>
                      <a:pt x="214462" y="100444"/>
                    </a:cubicBezTo>
                    <a:cubicBezTo>
                      <a:pt x="126500" y="150264"/>
                      <a:pt x="118715" y="204754"/>
                      <a:pt x="126500" y="283376"/>
                    </a:cubicBezTo>
                    <a:cubicBezTo>
                      <a:pt x="128056" y="297388"/>
                      <a:pt x="130392" y="311400"/>
                      <a:pt x="133505" y="325412"/>
                    </a:cubicBezTo>
                    <a:cubicBezTo>
                      <a:pt x="135841" y="335531"/>
                      <a:pt x="131948" y="336310"/>
                      <a:pt x="123386" y="336310"/>
                    </a:cubicBezTo>
                    <a:cubicBezTo>
                      <a:pt x="90692" y="337088"/>
                      <a:pt x="90692" y="337088"/>
                      <a:pt x="79794" y="305951"/>
                    </a:cubicBezTo>
                    <a:cubicBezTo>
                      <a:pt x="75123" y="293496"/>
                      <a:pt x="72788" y="280262"/>
                      <a:pt x="61889" y="269364"/>
                    </a:cubicBezTo>
                    <a:cubicBezTo>
                      <a:pt x="54105" y="277927"/>
                      <a:pt x="54884" y="287268"/>
                      <a:pt x="54105" y="295831"/>
                    </a:cubicBezTo>
                    <a:cubicBezTo>
                      <a:pt x="50213" y="348765"/>
                      <a:pt x="52548" y="402476"/>
                      <a:pt x="46321" y="456188"/>
                    </a:cubicBezTo>
                    <a:cubicBezTo>
                      <a:pt x="47878" y="461637"/>
                      <a:pt x="50991" y="474092"/>
                      <a:pt x="36980" y="467865"/>
                    </a:cubicBezTo>
                    <a:close/>
                  </a:path>
                </a:pathLst>
              </a:custGeom>
              <a:solidFill>
                <a:srgbClr val="520000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44BCC5DC-8457-4778-965E-806B1EE98411}"/>
                  </a:ext>
                </a:extLst>
              </p:cNvPr>
              <p:cNvSpPr/>
              <p:nvPr/>
            </p:nvSpPr>
            <p:spPr>
              <a:xfrm>
                <a:off x="5938629" y="873224"/>
                <a:ext cx="202394" cy="54491"/>
              </a:xfrm>
              <a:custGeom>
                <a:avLst/>
                <a:gdLst>
                  <a:gd name="connsiteX0" fmla="*/ 49942 w 202392"/>
                  <a:gd name="connsiteY0" fmla="*/ 173 h 54490"/>
                  <a:gd name="connsiteX1" fmla="*/ 195509 w 202392"/>
                  <a:gd name="connsiteY1" fmla="*/ 4844 h 54490"/>
                  <a:gd name="connsiteX2" fmla="*/ 207185 w 202392"/>
                  <a:gd name="connsiteY2" fmla="*/ 20412 h 54490"/>
                  <a:gd name="connsiteX3" fmla="*/ 153473 w 202392"/>
                  <a:gd name="connsiteY3" fmla="*/ 56220 h 54490"/>
                  <a:gd name="connsiteX4" fmla="*/ 51499 w 202392"/>
                  <a:gd name="connsiteY4" fmla="*/ 46101 h 54490"/>
                  <a:gd name="connsiteX5" fmla="*/ 4793 w 202392"/>
                  <a:gd name="connsiteY5" fmla="*/ 15742 h 54490"/>
                  <a:gd name="connsiteX6" fmla="*/ 122 w 202392"/>
                  <a:gd name="connsiteY6" fmla="*/ 4844 h 54490"/>
                  <a:gd name="connsiteX7" fmla="*/ 11798 w 202392"/>
                  <a:gd name="connsiteY7" fmla="*/ 173 h 54490"/>
                  <a:gd name="connsiteX8" fmla="*/ 49942 w 202392"/>
                  <a:gd name="connsiteY8" fmla="*/ 173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2392" h="54490">
                    <a:moveTo>
                      <a:pt x="49942" y="173"/>
                    </a:moveTo>
                    <a:cubicBezTo>
                      <a:pt x="98205" y="3287"/>
                      <a:pt x="147246" y="5622"/>
                      <a:pt x="195509" y="4844"/>
                    </a:cubicBezTo>
                    <a:cubicBezTo>
                      <a:pt x="207185" y="4844"/>
                      <a:pt x="211077" y="7957"/>
                      <a:pt x="207185" y="20412"/>
                    </a:cubicBezTo>
                    <a:cubicBezTo>
                      <a:pt x="199401" y="45322"/>
                      <a:pt x="187724" y="55442"/>
                      <a:pt x="153473" y="56220"/>
                    </a:cubicBezTo>
                    <a:cubicBezTo>
                      <a:pt x="119222" y="56999"/>
                      <a:pt x="84971" y="53106"/>
                      <a:pt x="51499" y="46101"/>
                    </a:cubicBezTo>
                    <a:cubicBezTo>
                      <a:pt x="32816" y="42208"/>
                      <a:pt x="17247" y="30532"/>
                      <a:pt x="4793" y="15742"/>
                    </a:cubicBezTo>
                    <a:cubicBezTo>
                      <a:pt x="2457" y="12628"/>
                      <a:pt x="-656" y="9514"/>
                      <a:pt x="122" y="4844"/>
                    </a:cubicBezTo>
                    <a:cubicBezTo>
                      <a:pt x="1679" y="-1384"/>
                      <a:pt x="7128" y="173"/>
                      <a:pt x="11798" y="173"/>
                    </a:cubicBezTo>
                    <a:cubicBezTo>
                      <a:pt x="24253" y="173"/>
                      <a:pt x="37487" y="173"/>
                      <a:pt x="49942" y="173"/>
                    </a:cubicBezTo>
                    <a:close/>
                  </a:path>
                </a:pathLst>
              </a:custGeom>
              <a:solidFill>
                <a:srgbClr val="FEFBFA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8725948D-E5D8-4F88-A946-2E53E034F860}"/>
                  </a:ext>
                </a:extLst>
              </p:cNvPr>
              <p:cNvSpPr/>
              <p:nvPr/>
            </p:nvSpPr>
            <p:spPr>
              <a:xfrm>
                <a:off x="5864800" y="458979"/>
                <a:ext cx="116765" cy="46706"/>
              </a:xfrm>
              <a:custGeom>
                <a:avLst/>
                <a:gdLst>
                  <a:gd name="connsiteX0" fmla="*/ 0 w 116765"/>
                  <a:gd name="connsiteY0" fmla="*/ 50893 h 46706"/>
                  <a:gd name="connsiteX1" fmla="*/ 107424 w 116765"/>
                  <a:gd name="connsiteY1" fmla="*/ 295 h 46706"/>
                  <a:gd name="connsiteX2" fmla="*/ 120657 w 116765"/>
                  <a:gd name="connsiteY2" fmla="*/ 12750 h 46706"/>
                  <a:gd name="connsiteX3" fmla="*/ 98083 w 116765"/>
                  <a:gd name="connsiteY3" fmla="*/ 43887 h 46706"/>
                  <a:gd name="connsiteX4" fmla="*/ 0 w 116765"/>
                  <a:gd name="connsiteY4" fmla="*/ 50893 h 4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46706">
                    <a:moveTo>
                      <a:pt x="0" y="50893"/>
                    </a:moveTo>
                    <a:cubicBezTo>
                      <a:pt x="24910" y="5744"/>
                      <a:pt x="68502" y="8079"/>
                      <a:pt x="107424" y="295"/>
                    </a:cubicBezTo>
                    <a:cubicBezTo>
                      <a:pt x="115208" y="-1262"/>
                      <a:pt x="122993" y="3409"/>
                      <a:pt x="120657" y="12750"/>
                    </a:cubicBezTo>
                    <a:cubicBezTo>
                      <a:pt x="117544" y="25205"/>
                      <a:pt x="116765" y="42330"/>
                      <a:pt x="98083" y="43887"/>
                    </a:cubicBezTo>
                    <a:cubicBezTo>
                      <a:pt x="66167" y="47001"/>
                      <a:pt x="34251" y="48558"/>
                      <a:pt x="0" y="50893"/>
                    </a:cubicBezTo>
                    <a:close/>
                  </a:path>
                </a:pathLst>
              </a:custGeom>
              <a:solidFill>
                <a:srgbClr val="520201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0B2CAC89-576F-45D1-BE1F-D390B6118CF4}"/>
                  </a:ext>
                </a:extLst>
              </p:cNvPr>
              <p:cNvSpPr/>
              <p:nvPr/>
            </p:nvSpPr>
            <p:spPr>
              <a:xfrm>
                <a:off x="6152018" y="483587"/>
                <a:ext cx="116765" cy="54491"/>
              </a:xfrm>
              <a:custGeom>
                <a:avLst/>
                <a:gdLst>
                  <a:gd name="connsiteX0" fmla="*/ 119126 w 116765"/>
                  <a:gd name="connsiteY0" fmla="*/ 61315 h 54490"/>
                  <a:gd name="connsiteX1" fmla="*/ 19486 w 116765"/>
                  <a:gd name="connsiteY1" fmla="*/ 44968 h 54490"/>
                  <a:gd name="connsiteX2" fmla="*/ 804 w 116765"/>
                  <a:gd name="connsiteY2" fmla="*/ 9939 h 54490"/>
                  <a:gd name="connsiteX3" fmla="*/ 25713 w 116765"/>
                  <a:gd name="connsiteY3" fmla="*/ 2933 h 54490"/>
                  <a:gd name="connsiteX4" fmla="*/ 90323 w 116765"/>
                  <a:gd name="connsiteY4" fmla="*/ 26286 h 54490"/>
                  <a:gd name="connsiteX5" fmla="*/ 119126 w 116765"/>
                  <a:gd name="connsiteY5" fmla="*/ 61315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765" h="54490">
                    <a:moveTo>
                      <a:pt x="119126" y="61315"/>
                    </a:moveTo>
                    <a:cubicBezTo>
                      <a:pt x="83318" y="55088"/>
                      <a:pt x="51402" y="50417"/>
                      <a:pt x="19486" y="44968"/>
                    </a:cubicBezTo>
                    <a:cubicBezTo>
                      <a:pt x="7810" y="42633"/>
                      <a:pt x="-3089" y="21615"/>
                      <a:pt x="804" y="9939"/>
                    </a:cubicBezTo>
                    <a:cubicBezTo>
                      <a:pt x="5474" y="-4852"/>
                      <a:pt x="17151" y="597"/>
                      <a:pt x="25713" y="2933"/>
                    </a:cubicBezTo>
                    <a:cubicBezTo>
                      <a:pt x="47510" y="9939"/>
                      <a:pt x="69306" y="16945"/>
                      <a:pt x="90323" y="26286"/>
                    </a:cubicBezTo>
                    <a:cubicBezTo>
                      <a:pt x="104335" y="30956"/>
                      <a:pt x="107449" y="47303"/>
                      <a:pt x="119126" y="61315"/>
                    </a:cubicBezTo>
                    <a:close/>
                  </a:path>
                </a:pathLst>
              </a:custGeom>
              <a:solidFill>
                <a:srgbClr val="520202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11F40C29-73F6-4534-91B2-C0053C767803}"/>
                  </a:ext>
                </a:extLst>
              </p:cNvPr>
              <p:cNvSpPr/>
              <p:nvPr/>
            </p:nvSpPr>
            <p:spPr>
              <a:xfrm>
                <a:off x="4514219" y="2446492"/>
                <a:ext cx="544905" cy="607175"/>
              </a:xfrm>
              <a:custGeom>
                <a:avLst/>
                <a:gdLst>
                  <a:gd name="connsiteX0" fmla="*/ 546460 w 544903"/>
                  <a:gd name="connsiteY0" fmla="*/ 580050 h 607178"/>
                  <a:gd name="connsiteX1" fmla="*/ 448378 w 544903"/>
                  <a:gd name="connsiteY1" fmla="*/ 590169 h 607178"/>
                  <a:gd name="connsiteX2" fmla="*/ 279458 w 544903"/>
                  <a:gd name="connsiteY2" fmla="*/ 603403 h 607178"/>
                  <a:gd name="connsiteX3" fmla="*/ 259997 w 544903"/>
                  <a:gd name="connsiteY3" fmla="*/ 609630 h 607178"/>
                  <a:gd name="connsiteX4" fmla="*/ 175926 w 544903"/>
                  <a:gd name="connsiteY4" fmla="*/ 411908 h 607178"/>
                  <a:gd name="connsiteX5" fmla="*/ 49041 w 544903"/>
                  <a:gd name="connsiteY5" fmla="*/ 138678 h 607178"/>
                  <a:gd name="connsiteX6" fmla="*/ 10898 w 544903"/>
                  <a:gd name="connsiteY6" fmla="*/ 36703 h 607178"/>
                  <a:gd name="connsiteX7" fmla="*/ 0 w 544903"/>
                  <a:gd name="connsiteY7" fmla="*/ 18799 h 607178"/>
                  <a:gd name="connsiteX8" fmla="*/ 265446 w 544903"/>
                  <a:gd name="connsiteY8" fmla="*/ 5566 h 607178"/>
                  <a:gd name="connsiteX9" fmla="*/ 368978 w 544903"/>
                  <a:gd name="connsiteY9" fmla="*/ 11793 h 607178"/>
                  <a:gd name="connsiteX10" fmla="*/ 390774 w 544903"/>
                  <a:gd name="connsiteY10" fmla="*/ 28919 h 607178"/>
                  <a:gd name="connsiteX11" fmla="*/ 430474 w 544903"/>
                  <a:gd name="connsiteY11" fmla="*/ 171372 h 607178"/>
                  <a:gd name="connsiteX12" fmla="*/ 535562 w 544903"/>
                  <a:gd name="connsiteY12" fmla="*/ 530230 h 607178"/>
                  <a:gd name="connsiteX13" fmla="*/ 546460 w 544903"/>
                  <a:gd name="connsiteY13" fmla="*/ 580050 h 60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4903" h="607178">
                    <a:moveTo>
                      <a:pt x="546460" y="580050"/>
                    </a:moveTo>
                    <a:cubicBezTo>
                      <a:pt x="513766" y="583942"/>
                      <a:pt x="481072" y="587834"/>
                      <a:pt x="448378" y="590169"/>
                    </a:cubicBezTo>
                    <a:cubicBezTo>
                      <a:pt x="392331" y="594840"/>
                      <a:pt x="335505" y="598732"/>
                      <a:pt x="279458" y="603403"/>
                    </a:cubicBezTo>
                    <a:cubicBezTo>
                      <a:pt x="274009" y="604181"/>
                      <a:pt x="265446" y="609630"/>
                      <a:pt x="259997" y="609630"/>
                    </a:cubicBezTo>
                    <a:cubicBezTo>
                      <a:pt x="230416" y="545799"/>
                      <a:pt x="205507" y="475740"/>
                      <a:pt x="175926" y="411908"/>
                    </a:cubicBezTo>
                    <a:cubicBezTo>
                      <a:pt x="133891" y="320831"/>
                      <a:pt x="90298" y="229755"/>
                      <a:pt x="49041" y="138678"/>
                    </a:cubicBezTo>
                    <a:cubicBezTo>
                      <a:pt x="34251" y="105205"/>
                      <a:pt x="24131" y="70176"/>
                      <a:pt x="10898" y="36703"/>
                    </a:cubicBezTo>
                    <a:cubicBezTo>
                      <a:pt x="8563" y="30476"/>
                      <a:pt x="8563" y="21134"/>
                      <a:pt x="0" y="18799"/>
                    </a:cubicBezTo>
                    <a:cubicBezTo>
                      <a:pt x="87963" y="1674"/>
                      <a:pt x="175926" y="-6111"/>
                      <a:pt x="265446" y="5566"/>
                    </a:cubicBezTo>
                    <a:cubicBezTo>
                      <a:pt x="299697" y="10236"/>
                      <a:pt x="333948" y="10236"/>
                      <a:pt x="368978" y="11793"/>
                    </a:cubicBezTo>
                    <a:cubicBezTo>
                      <a:pt x="381432" y="12572"/>
                      <a:pt x="387660" y="15685"/>
                      <a:pt x="390774" y="28919"/>
                    </a:cubicBezTo>
                    <a:cubicBezTo>
                      <a:pt x="403229" y="76403"/>
                      <a:pt x="417240" y="123888"/>
                      <a:pt x="430474" y="171372"/>
                    </a:cubicBezTo>
                    <a:cubicBezTo>
                      <a:pt x="436701" y="194725"/>
                      <a:pt x="499754" y="462506"/>
                      <a:pt x="535562" y="530230"/>
                    </a:cubicBezTo>
                    <a:cubicBezTo>
                      <a:pt x="542568" y="544242"/>
                      <a:pt x="546460" y="562146"/>
                      <a:pt x="546460" y="580050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9E946F6A-D6BB-4C94-9090-279A146C1E63}"/>
                  </a:ext>
                </a:extLst>
              </p:cNvPr>
              <p:cNvSpPr/>
              <p:nvPr/>
            </p:nvSpPr>
            <p:spPr>
              <a:xfrm>
                <a:off x="8604885" y="5978350"/>
                <a:ext cx="280235" cy="280236"/>
              </a:xfrm>
              <a:custGeom>
                <a:avLst/>
                <a:gdLst>
                  <a:gd name="connsiteX0" fmla="*/ 280236 w 280236"/>
                  <a:gd name="connsiteY0" fmla="*/ 140118 h 280236"/>
                  <a:gd name="connsiteX1" fmla="*/ 140118 w 280236"/>
                  <a:gd name="connsiteY1" fmla="*/ 280236 h 280236"/>
                  <a:gd name="connsiteX2" fmla="*/ 0 w 280236"/>
                  <a:gd name="connsiteY2" fmla="*/ 140118 h 280236"/>
                  <a:gd name="connsiteX3" fmla="*/ 140118 w 280236"/>
                  <a:gd name="connsiteY3" fmla="*/ 0 h 280236"/>
                  <a:gd name="connsiteX4" fmla="*/ 280236 w 280236"/>
                  <a:gd name="connsiteY4" fmla="*/ 140118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236" h="280236">
                    <a:moveTo>
                      <a:pt x="280236" y="140118"/>
                    </a:moveTo>
                    <a:cubicBezTo>
                      <a:pt x="280236" y="217503"/>
                      <a:pt x="217503" y="280236"/>
                      <a:pt x="140118" y="280236"/>
                    </a:cubicBezTo>
                    <a:cubicBezTo>
                      <a:pt x="62733" y="280236"/>
                      <a:pt x="0" y="217503"/>
                      <a:pt x="0" y="140118"/>
                    </a:cubicBezTo>
                    <a:cubicBezTo>
                      <a:pt x="0" y="62733"/>
                      <a:pt x="62733" y="0"/>
                      <a:pt x="140118" y="0"/>
                    </a:cubicBezTo>
                    <a:cubicBezTo>
                      <a:pt x="217503" y="0"/>
                      <a:pt x="280236" y="62733"/>
                      <a:pt x="280236" y="14011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10D39FA0-1433-4309-8B70-59298E34BF9F}"/>
                  </a:ext>
                </a:extLst>
              </p:cNvPr>
              <p:cNvSpPr/>
              <p:nvPr/>
            </p:nvSpPr>
            <p:spPr>
              <a:xfrm>
                <a:off x="5068443" y="3402521"/>
                <a:ext cx="4514912" cy="2911332"/>
              </a:xfrm>
              <a:custGeom>
                <a:avLst/>
                <a:gdLst>
                  <a:gd name="connsiteX0" fmla="*/ 4505594 w 4514915"/>
                  <a:gd name="connsiteY0" fmla="*/ 2738530 h 2911341"/>
                  <a:gd name="connsiteX1" fmla="*/ 4402840 w 4514915"/>
                  <a:gd name="connsiteY1" fmla="*/ 2608531 h 2911341"/>
                  <a:gd name="connsiteX2" fmla="*/ 4384158 w 4514915"/>
                  <a:gd name="connsiteY2" fmla="*/ 2744757 h 2911341"/>
                  <a:gd name="connsiteX3" fmla="*/ 4363919 w 4514915"/>
                  <a:gd name="connsiteY3" fmla="*/ 2761104 h 2911341"/>
                  <a:gd name="connsiteX4" fmla="*/ 1209706 w 4514915"/>
                  <a:gd name="connsiteY4" fmla="*/ 1449443 h 2911341"/>
                  <a:gd name="connsiteX5" fmla="*/ 468637 w 4514915"/>
                  <a:gd name="connsiteY5" fmla="*/ 347960 h 2911341"/>
                  <a:gd name="connsiteX6" fmla="*/ 355764 w 4514915"/>
                  <a:gd name="connsiteY6" fmla="*/ 235087 h 2911341"/>
                  <a:gd name="connsiteX7" fmla="*/ 84869 w 4514915"/>
                  <a:gd name="connsiteY7" fmla="*/ 0 h 2911341"/>
                  <a:gd name="connsiteX8" fmla="*/ 20 w 4514915"/>
                  <a:gd name="connsiteY8" fmla="*/ 140118 h 2911341"/>
                  <a:gd name="connsiteX9" fmla="*/ 270914 w 4514915"/>
                  <a:gd name="connsiteY9" fmla="*/ 362750 h 2911341"/>
                  <a:gd name="connsiteX10" fmla="*/ 365105 w 4514915"/>
                  <a:gd name="connsiteY10" fmla="*/ 462390 h 2911341"/>
                  <a:gd name="connsiteX11" fmla="*/ 1135754 w 4514915"/>
                  <a:gd name="connsiteY11" fmla="*/ 1567765 h 2911341"/>
                  <a:gd name="connsiteX12" fmla="*/ 1198808 w 4514915"/>
                  <a:gd name="connsiteY12" fmla="*/ 1598903 h 2911341"/>
                  <a:gd name="connsiteX13" fmla="*/ 1805986 w 4514915"/>
                  <a:gd name="connsiteY13" fmla="*/ 1859678 h 2911341"/>
                  <a:gd name="connsiteX14" fmla="*/ 1816105 w 4514915"/>
                  <a:gd name="connsiteY14" fmla="*/ 1883809 h 2911341"/>
                  <a:gd name="connsiteX15" fmla="*/ 1429224 w 4514915"/>
                  <a:gd name="connsiteY15" fmla="*/ 2810924 h 2911341"/>
                  <a:gd name="connsiteX16" fmla="*/ 1468924 w 4514915"/>
                  <a:gd name="connsiteY16" fmla="*/ 2879426 h 2911341"/>
                  <a:gd name="connsiteX17" fmla="*/ 1566228 w 4514915"/>
                  <a:gd name="connsiteY17" fmla="*/ 2896552 h 2911341"/>
                  <a:gd name="connsiteX18" fmla="*/ 1615270 w 4514915"/>
                  <a:gd name="connsiteY18" fmla="*/ 2884875 h 2911341"/>
                  <a:gd name="connsiteX19" fmla="*/ 2751004 w 4514915"/>
                  <a:gd name="connsiteY19" fmla="*/ 2263685 h 2911341"/>
                  <a:gd name="connsiteX20" fmla="*/ 2775136 w 4514915"/>
                  <a:gd name="connsiteY20" fmla="*/ 2257457 h 2911341"/>
                  <a:gd name="connsiteX21" fmla="*/ 3218065 w 4514915"/>
                  <a:gd name="connsiteY21" fmla="*/ 2445838 h 2911341"/>
                  <a:gd name="connsiteX22" fmla="*/ 4347572 w 4514915"/>
                  <a:gd name="connsiteY22" fmla="*/ 2909785 h 2911341"/>
                  <a:gd name="connsiteX23" fmla="*/ 4389607 w 4514915"/>
                  <a:gd name="connsiteY23" fmla="*/ 2912899 h 2911341"/>
                  <a:gd name="connsiteX24" fmla="*/ 4487690 w 4514915"/>
                  <a:gd name="connsiteY24" fmla="*/ 2894995 h 2911341"/>
                  <a:gd name="connsiteX25" fmla="*/ 4504037 w 4514915"/>
                  <a:gd name="connsiteY25" fmla="*/ 2877869 h 2911341"/>
                  <a:gd name="connsiteX26" fmla="*/ 4514935 w 4514915"/>
                  <a:gd name="connsiteY26" fmla="*/ 2761104 h 2911341"/>
                  <a:gd name="connsiteX27" fmla="*/ 4505594 w 4514915"/>
                  <a:gd name="connsiteY27" fmla="*/ 2738530 h 2911341"/>
                  <a:gd name="connsiteX28" fmla="*/ 2079216 w 4514915"/>
                  <a:gd name="connsiteY28" fmla="*/ 1971773 h 2911341"/>
                  <a:gd name="connsiteX29" fmla="*/ 2462984 w 4514915"/>
                  <a:gd name="connsiteY29" fmla="*/ 2129794 h 2911341"/>
                  <a:gd name="connsiteX30" fmla="*/ 2471547 w 4514915"/>
                  <a:gd name="connsiteY30" fmla="*/ 2134465 h 2911341"/>
                  <a:gd name="connsiteX31" fmla="*/ 1918080 w 4514915"/>
                  <a:gd name="connsiteY31" fmla="*/ 2416258 h 2911341"/>
                  <a:gd name="connsiteX32" fmla="*/ 1921194 w 4514915"/>
                  <a:gd name="connsiteY32" fmla="*/ 2396019 h 2911341"/>
                  <a:gd name="connsiteX33" fmla="*/ 2059755 w 4514915"/>
                  <a:gd name="connsiteY33" fmla="*/ 1983449 h 2911341"/>
                  <a:gd name="connsiteX34" fmla="*/ 2079216 w 4514915"/>
                  <a:gd name="connsiteY34" fmla="*/ 1971773 h 2911341"/>
                  <a:gd name="connsiteX35" fmla="*/ 1562336 w 4514915"/>
                  <a:gd name="connsiteY35" fmla="*/ 2787571 h 2911341"/>
                  <a:gd name="connsiteX36" fmla="*/ 1566228 w 4514915"/>
                  <a:gd name="connsiteY36" fmla="*/ 2772002 h 2911341"/>
                  <a:gd name="connsiteX37" fmla="*/ 1906404 w 4514915"/>
                  <a:gd name="connsiteY37" fmla="*/ 1924288 h 2911341"/>
                  <a:gd name="connsiteX38" fmla="*/ 1932092 w 4514915"/>
                  <a:gd name="connsiteY38" fmla="*/ 1913390 h 2911341"/>
                  <a:gd name="connsiteX39" fmla="*/ 1977241 w 4514915"/>
                  <a:gd name="connsiteY39" fmla="*/ 1935964 h 2911341"/>
                  <a:gd name="connsiteX40" fmla="*/ 1960894 w 4514915"/>
                  <a:gd name="connsiteY40" fmla="*/ 1981892 h 2911341"/>
                  <a:gd name="connsiteX41" fmla="*/ 1790417 w 4514915"/>
                  <a:gd name="connsiteY41" fmla="*/ 2465299 h 2911341"/>
                  <a:gd name="connsiteX42" fmla="*/ 1800537 w 4514915"/>
                  <a:gd name="connsiteY42" fmla="*/ 2482425 h 2911341"/>
                  <a:gd name="connsiteX43" fmla="*/ 1921973 w 4514915"/>
                  <a:gd name="connsiteY43" fmla="*/ 2513562 h 2911341"/>
                  <a:gd name="connsiteX44" fmla="*/ 1950774 w 4514915"/>
                  <a:gd name="connsiteY44" fmla="*/ 2507335 h 2911341"/>
                  <a:gd name="connsiteX45" fmla="*/ 2566516 w 4514915"/>
                  <a:gd name="connsiteY45" fmla="*/ 2191290 h 2911341"/>
                  <a:gd name="connsiteX46" fmla="*/ 2603880 w 4514915"/>
                  <a:gd name="connsiteY46" fmla="*/ 2188955 h 2911341"/>
                  <a:gd name="connsiteX47" fmla="*/ 2677831 w 4514915"/>
                  <a:gd name="connsiteY47" fmla="*/ 2220093 h 2911341"/>
                  <a:gd name="connsiteX48" fmla="*/ 1562336 w 4514915"/>
                  <a:gd name="connsiteY48" fmla="*/ 2787571 h 29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514915" h="2911341">
                    <a:moveTo>
                      <a:pt x="4505594" y="2738530"/>
                    </a:moveTo>
                    <a:cubicBezTo>
                      <a:pt x="4479905" y="2705835"/>
                      <a:pt x="4417631" y="2627992"/>
                      <a:pt x="4402840" y="2608531"/>
                    </a:cubicBezTo>
                    <a:cubicBezTo>
                      <a:pt x="4402840" y="2631105"/>
                      <a:pt x="4395056" y="2709728"/>
                      <a:pt x="4384158" y="2744757"/>
                    </a:cubicBezTo>
                    <a:cubicBezTo>
                      <a:pt x="4380266" y="2758769"/>
                      <a:pt x="4377931" y="2763439"/>
                      <a:pt x="4363919" y="2761104"/>
                    </a:cubicBezTo>
                    <a:cubicBezTo>
                      <a:pt x="4318770" y="2754877"/>
                      <a:pt x="1242400" y="1501598"/>
                      <a:pt x="1209706" y="1449443"/>
                    </a:cubicBezTo>
                    <a:cubicBezTo>
                      <a:pt x="1201143" y="1436210"/>
                      <a:pt x="494325" y="381432"/>
                      <a:pt x="468637" y="347960"/>
                    </a:cubicBezTo>
                    <a:cubicBezTo>
                      <a:pt x="435943" y="305146"/>
                      <a:pt x="421931" y="292691"/>
                      <a:pt x="355764" y="235087"/>
                    </a:cubicBezTo>
                    <a:cubicBezTo>
                      <a:pt x="326962" y="210177"/>
                      <a:pt x="133910" y="51377"/>
                      <a:pt x="84869" y="0"/>
                    </a:cubicBezTo>
                    <a:cubicBezTo>
                      <a:pt x="82534" y="778"/>
                      <a:pt x="22594" y="94191"/>
                      <a:pt x="20" y="140118"/>
                    </a:cubicBezTo>
                    <a:cubicBezTo>
                      <a:pt x="-2316" y="144010"/>
                      <a:pt x="203969" y="310595"/>
                      <a:pt x="270914" y="362750"/>
                    </a:cubicBezTo>
                    <a:cubicBezTo>
                      <a:pt x="307501" y="391552"/>
                      <a:pt x="337081" y="423468"/>
                      <a:pt x="365105" y="462390"/>
                    </a:cubicBezTo>
                    <a:cubicBezTo>
                      <a:pt x="436721" y="560472"/>
                      <a:pt x="1101503" y="1538963"/>
                      <a:pt x="1135754" y="1567765"/>
                    </a:cubicBezTo>
                    <a:cubicBezTo>
                      <a:pt x="1151323" y="1579442"/>
                      <a:pt x="1173119" y="1590340"/>
                      <a:pt x="1198808" y="1598903"/>
                    </a:cubicBezTo>
                    <a:cubicBezTo>
                      <a:pt x="1247849" y="1615250"/>
                      <a:pt x="1654969" y="1798181"/>
                      <a:pt x="1805986" y="1859678"/>
                    </a:cubicBezTo>
                    <a:cubicBezTo>
                      <a:pt x="1819219" y="1865127"/>
                      <a:pt x="1823890" y="1869019"/>
                      <a:pt x="1816105" y="1883809"/>
                    </a:cubicBezTo>
                    <a:cubicBezTo>
                      <a:pt x="1798201" y="1916503"/>
                      <a:pt x="1433116" y="2784457"/>
                      <a:pt x="1429224" y="2810924"/>
                    </a:cubicBezTo>
                    <a:cubicBezTo>
                      <a:pt x="1422996" y="2847510"/>
                      <a:pt x="1433895" y="2866971"/>
                      <a:pt x="1468924" y="2879426"/>
                    </a:cubicBezTo>
                    <a:cubicBezTo>
                      <a:pt x="1500061" y="2890324"/>
                      <a:pt x="1533534" y="2892659"/>
                      <a:pt x="1566228" y="2896552"/>
                    </a:cubicBezTo>
                    <a:cubicBezTo>
                      <a:pt x="1584910" y="2898887"/>
                      <a:pt x="1599701" y="2893438"/>
                      <a:pt x="1615270" y="2884875"/>
                    </a:cubicBezTo>
                    <a:cubicBezTo>
                      <a:pt x="1675209" y="2853738"/>
                      <a:pt x="2641245" y="2333744"/>
                      <a:pt x="2751004" y="2263685"/>
                    </a:cubicBezTo>
                    <a:cubicBezTo>
                      <a:pt x="2758010" y="2259014"/>
                      <a:pt x="2764237" y="2253565"/>
                      <a:pt x="2775136" y="2257457"/>
                    </a:cubicBezTo>
                    <a:cubicBezTo>
                      <a:pt x="2859985" y="2293266"/>
                      <a:pt x="3161239" y="2422485"/>
                      <a:pt x="3218065" y="2445838"/>
                    </a:cubicBezTo>
                    <a:cubicBezTo>
                      <a:pt x="3383871" y="2514340"/>
                      <a:pt x="4295417" y="2889545"/>
                      <a:pt x="4347572" y="2909785"/>
                    </a:cubicBezTo>
                    <a:cubicBezTo>
                      <a:pt x="4361583" y="2915234"/>
                      <a:pt x="4370147" y="2912899"/>
                      <a:pt x="4389607" y="2912899"/>
                    </a:cubicBezTo>
                    <a:cubicBezTo>
                      <a:pt x="4425415" y="2906671"/>
                      <a:pt x="4451103" y="2900444"/>
                      <a:pt x="4487690" y="2894995"/>
                    </a:cubicBezTo>
                    <a:cubicBezTo>
                      <a:pt x="4499366" y="2893438"/>
                      <a:pt x="4503258" y="2888767"/>
                      <a:pt x="4504037" y="2877869"/>
                    </a:cubicBezTo>
                    <a:cubicBezTo>
                      <a:pt x="4507151" y="2838947"/>
                      <a:pt x="4510265" y="2800026"/>
                      <a:pt x="4514935" y="2761104"/>
                    </a:cubicBezTo>
                    <a:cubicBezTo>
                      <a:pt x="4514935" y="2751763"/>
                      <a:pt x="4511821" y="2745535"/>
                      <a:pt x="4505594" y="2738530"/>
                    </a:cubicBezTo>
                    <a:close/>
                    <a:moveTo>
                      <a:pt x="2079216" y="1971773"/>
                    </a:moveTo>
                    <a:cubicBezTo>
                      <a:pt x="2206879" y="2024706"/>
                      <a:pt x="2335321" y="2077639"/>
                      <a:pt x="2462984" y="2129794"/>
                    </a:cubicBezTo>
                    <a:cubicBezTo>
                      <a:pt x="2464540" y="2130573"/>
                      <a:pt x="2466876" y="2131351"/>
                      <a:pt x="2471547" y="2134465"/>
                    </a:cubicBezTo>
                    <a:cubicBezTo>
                      <a:pt x="2285501" y="2229434"/>
                      <a:pt x="2101791" y="2322846"/>
                      <a:pt x="1918080" y="2416258"/>
                    </a:cubicBezTo>
                    <a:cubicBezTo>
                      <a:pt x="1914188" y="2407695"/>
                      <a:pt x="1918859" y="2402246"/>
                      <a:pt x="1921194" y="2396019"/>
                    </a:cubicBezTo>
                    <a:cubicBezTo>
                      <a:pt x="1967122" y="2258236"/>
                      <a:pt x="2013828" y="2120453"/>
                      <a:pt x="2059755" y="1983449"/>
                    </a:cubicBezTo>
                    <a:cubicBezTo>
                      <a:pt x="2062091" y="1973329"/>
                      <a:pt x="2063647" y="1965545"/>
                      <a:pt x="2079216" y="1971773"/>
                    </a:cubicBezTo>
                    <a:close/>
                    <a:moveTo>
                      <a:pt x="1562336" y="2787571"/>
                    </a:moveTo>
                    <a:cubicBezTo>
                      <a:pt x="1560001" y="2782122"/>
                      <a:pt x="1564671" y="2776673"/>
                      <a:pt x="1566228" y="2772002"/>
                    </a:cubicBezTo>
                    <a:cubicBezTo>
                      <a:pt x="1679879" y="2489431"/>
                      <a:pt x="1793531" y="2206859"/>
                      <a:pt x="1906404" y="1924288"/>
                    </a:cubicBezTo>
                    <a:cubicBezTo>
                      <a:pt x="1911853" y="1909498"/>
                      <a:pt x="1918080" y="1904827"/>
                      <a:pt x="1932092" y="1913390"/>
                    </a:cubicBezTo>
                    <a:cubicBezTo>
                      <a:pt x="1946882" y="1921953"/>
                      <a:pt x="1972571" y="1921953"/>
                      <a:pt x="1977241" y="1935964"/>
                    </a:cubicBezTo>
                    <a:cubicBezTo>
                      <a:pt x="1981133" y="1947641"/>
                      <a:pt x="1964786" y="1965545"/>
                      <a:pt x="1960894" y="1981892"/>
                    </a:cubicBezTo>
                    <a:cubicBezTo>
                      <a:pt x="1914966" y="2148477"/>
                      <a:pt x="1850357" y="2309612"/>
                      <a:pt x="1790417" y="2465299"/>
                    </a:cubicBezTo>
                    <a:cubicBezTo>
                      <a:pt x="1785747" y="2476976"/>
                      <a:pt x="1789639" y="2480090"/>
                      <a:pt x="1800537" y="2482425"/>
                    </a:cubicBezTo>
                    <a:cubicBezTo>
                      <a:pt x="1848800" y="2492544"/>
                      <a:pt x="1873710" y="2502664"/>
                      <a:pt x="1921973" y="2513562"/>
                    </a:cubicBezTo>
                    <a:cubicBezTo>
                      <a:pt x="1932870" y="2515897"/>
                      <a:pt x="1941433" y="2512005"/>
                      <a:pt x="1950774" y="2507335"/>
                    </a:cubicBezTo>
                    <a:cubicBezTo>
                      <a:pt x="2150832" y="2406917"/>
                      <a:pt x="2366458" y="2291709"/>
                      <a:pt x="2566516" y="2191290"/>
                    </a:cubicBezTo>
                    <a:cubicBezTo>
                      <a:pt x="2579749" y="2185063"/>
                      <a:pt x="2590647" y="2182728"/>
                      <a:pt x="2603880" y="2188955"/>
                    </a:cubicBezTo>
                    <a:cubicBezTo>
                      <a:pt x="2627233" y="2199854"/>
                      <a:pt x="2652143" y="2209195"/>
                      <a:pt x="2677831" y="2220093"/>
                    </a:cubicBezTo>
                    <a:cubicBezTo>
                      <a:pt x="2311968" y="2417036"/>
                      <a:pt x="1972571" y="2580507"/>
                      <a:pt x="1562336" y="278757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8589C793-E606-425D-8EC9-7E6123A52057}"/>
                  </a:ext>
                </a:extLst>
              </p:cNvPr>
              <p:cNvSpPr/>
              <p:nvPr/>
            </p:nvSpPr>
            <p:spPr>
              <a:xfrm>
                <a:off x="6376301" y="3878027"/>
                <a:ext cx="3059242" cy="1813743"/>
              </a:xfrm>
              <a:custGeom>
                <a:avLst/>
                <a:gdLst>
                  <a:gd name="connsiteX0" fmla="*/ 114360 w 3059244"/>
                  <a:gd name="connsiteY0" fmla="*/ 267897 h 1813750"/>
                  <a:gd name="connsiteX1" fmla="*/ 135377 w 3059244"/>
                  <a:gd name="connsiteY1" fmla="*/ 264783 h 1813750"/>
                  <a:gd name="connsiteX2" fmla="*/ 755010 w 3059244"/>
                  <a:gd name="connsiteY2" fmla="*/ 3230 h 1813750"/>
                  <a:gd name="connsiteX3" fmla="*/ 796267 w 3059244"/>
                  <a:gd name="connsiteY3" fmla="*/ 5565 h 1813750"/>
                  <a:gd name="connsiteX4" fmla="*/ 1401889 w 3059244"/>
                  <a:gd name="connsiteY4" fmla="*/ 212628 h 1813750"/>
                  <a:gd name="connsiteX5" fmla="*/ 2064336 w 3059244"/>
                  <a:gd name="connsiteY5" fmla="*/ 439931 h 1813750"/>
                  <a:gd name="connsiteX6" fmla="*/ 2646604 w 3059244"/>
                  <a:gd name="connsiteY6" fmla="*/ 638432 h 1813750"/>
                  <a:gd name="connsiteX7" fmla="*/ 3046719 w 3059244"/>
                  <a:gd name="connsiteY7" fmla="*/ 775436 h 1813750"/>
                  <a:gd name="connsiteX8" fmla="*/ 3063844 w 3059244"/>
                  <a:gd name="connsiteY8" fmla="*/ 805016 h 1813750"/>
                  <a:gd name="connsiteX9" fmla="*/ 3061509 w 3059244"/>
                  <a:gd name="connsiteY9" fmla="*/ 829148 h 1813750"/>
                  <a:gd name="connsiteX10" fmla="*/ 3052168 w 3059244"/>
                  <a:gd name="connsiteY10" fmla="*/ 1098486 h 1813750"/>
                  <a:gd name="connsiteX11" fmla="*/ 3045941 w 3059244"/>
                  <a:gd name="connsiteY11" fmla="*/ 1231598 h 1813750"/>
                  <a:gd name="connsiteX12" fmla="*/ 3028815 w 3059244"/>
                  <a:gd name="connsiteY12" fmla="*/ 1255729 h 1813750"/>
                  <a:gd name="connsiteX13" fmla="*/ 2741573 w 3059244"/>
                  <a:gd name="connsiteY13" fmla="*/ 1383393 h 1813750"/>
                  <a:gd name="connsiteX14" fmla="*/ 2451218 w 3059244"/>
                  <a:gd name="connsiteY14" fmla="*/ 1513391 h 1813750"/>
                  <a:gd name="connsiteX15" fmla="*/ 2432535 w 3059244"/>
                  <a:gd name="connsiteY15" fmla="*/ 1528181 h 1813750"/>
                  <a:gd name="connsiteX16" fmla="*/ 1844817 w 3059244"/>
                  <a:gd name="connsiteY16" fmla="*/ 1790513 h 1813750"/>
                  <a:gd name="connsiteX17" fmla="*/ 1819129 w 3059244"/>
                  <a:gd name="connsiteY17" fmla="*/ 1802968 h 1813750"/>
                  <a:gd name="connsiteX18" fmla="*/ 1704699 w 3059244"/>
                  <a:gd name="connsiteY18" fmla="*/ 1804525 h 1813750"/>
                  <a:gd name="connsiteX19" fmla="*/ 805609 w 3059244"/>
                  <a:gd name="connsiteY19" fmla="*/ 1457344 h 1813750"/>
                  <a:gd name="connsiteX20" fmla="*/ 456870 w 3059244"/>
                  <a:gd name="connsiteY20" fmla="*/ 1323453 h 1813750"/>
                  <a:gd name="connsiteX21" fmla="*/ 410943 w 3059244"/>
                  <a:gd name="connsiteY21" fmla="*/ 1279082 h 1813750"/>
                  <a:gd name="connsiteX22" fmla="*/ 384476 w 3059244"/>
                  <a:gd name="connsiteY22" fmla="*/ 1215251 h 1813750"/>
                  <a:gd name="connsiteX23" fmla="*/ 248250 w 3059244"/>
                  <a:gd name="connsiteY23" fmla="*/ 900764 h 1813750"/>
                  <a:gd name="connsiteX24" fmla="*/ 124479 w 3059244"/>
                  <a:gd name="connsiteY24" fmla="*/ 614300 h 1813750"/>
                  <a:gd name="connsiteX25" fmla="*/ 44301 w 3059244"/>
                  <a:gd name="connsiteY25" fmla="*/ 427476 h 1813750"/>
                  <a:gd name="connsiteX26" fmla="*/ 20169 w 3059244"/>
                  <a:gd name="connsiteY26" fmla="*/ 383105 h 1813750"/>
                  <a:gd name="connsiteX27" fmla="*/ 3043 w 3059244"/>
                  <a:gd name="connsiteY27" fmla="*/ 335621 h 1813750"/>
                  <a:gd name="connsiteX28" fmla="*/ 10049 w 3059244"/>
                  <a:gd name="connsiteY28" fmla="*/ 310711 h 1813750"/>
                  <a:gd name="connsiteX29" fmla="*/ 114360 w 3059244"/>
                  <a:gd name="connsiteY29" fmla="*/ 267897 h 181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59244" h="1813750">
                    <a:moveTo>
                      <a:pt x="114360" y="267897"/>
                    </a:moveTo>
                    <a:cubicBezTo>
                      <a:pt x="122144" y="272568"/>
                      <a:pt x="128371" y="267897"/>
                      <a:pt x="135377" y="264783"/>
                    </a:cubicBezTo>
                    <a:cubicBezTo>
                      <a:pt x="341662" y="177599"/>
                      <a:pt x="548725" y="91193"/>
                      <a:pt x="755010" y="3230"/>
                    </a:cubicBezTo>
                    <a:cubicBezTo>
                      <a:pt x="769801" y="-2998"/>
                      <a:pt x="782256" y="894"/>
                      <a:pt x="796267" y="5565"/>
                    </a:cubicBezTo>
                    <a:cubicBezTo>
                      <a:pt x="997882" y="74845"/>
                      <a:pt x="1199496" y="143347"/>
                      <a:pt x="1401889" y="212628"/>
                    </a:cubicBezTo>
                    <a:cubicBezTo>
                      <a:pt x="1622964" y="288136"/>
                      <a:pt x="1843260" y="364423"/>
                      <a:pt x="2064336" y="439931"/>
                    </a:cubicBezTo>
                    <a:cubicBezTo>
                      <a:pt x="2258166" y="506098"/>
                      <a:pt x="2452774" y="572265"/>
                      <a:pt x="2646604" y="638432"/>
                    </a:cubicBezTo>
                    <a:cubicBezTo>
                      <a:pt x="2779716" y="684359"/>
                      <a:pt x="2913607" y="730287"/>
                      <a:pt x="3046719" y="775436"/>
                    </a:cubicBezTo>
                    <a:cubicBezTo>
                      <a:pt x="3063066" y="780885"/>
                      <a:pt x="3067737" y="789447"/>
                      <a:pt x="3063844" y="805016"/>
                    </a:cubicBezTo>
                    <a:cubicBezTo>
                      <a:pt x="3062288" y="812800"/>
                      <a:pt x="3061509" y="821363"/>
                      <a:pt x="3061509" y="829148"/>
                    </a:cubicBezTo>
                    <a:cubicBezTo>
                      <a:pt x="3058396" y="918668"/>
                      <a:pt x="3057617" y="1008966"/>
                      <a:pt x="3052168" y="1098486"/>
                    </a:cubicBezTo>
                    <a:cubicBezTo>
                      <a:pt x="3049054" y="1142856"/>
                      <a:pt x="3052947" y="1187227"/>
                      <a:pt x="3045941" y="1231598"/>
                    </a:cubicBezTo>
                    <a:cubicBezTo>
                      <a:pt x="3044384" y="1244053"/>
                      <a:pt x="3040491" y="1250280"/>
                      <a:pt x="3028815" y="1255729"/>
                    </a:cubicBezTo>
                    <a:cubicBezTo>
                      <a:pt x="2933068" y="1297765"/>
                      <a:pt x="2837320" y="1340579"/>
                      <a:pt x="2741573" y="1383393"/>
                    </a:cubicBezTo>
                    <a:cubicBezTo>
                      <a:pt x="2645047" y="1426985"/>
                      <a:pt x="2548522" y="1469799"/>
                      <a:pt x="2451218" y="1513391"/>
                    </a:cubicBezTo>
                    <a:cubicBezTo>
                      <a:pt x="2448104" y="1521954"/>
                      <a:pt x="2440319" y="1525067"/>
                      <a:pt x="2432535" y="1528181"/>
                    </a:cubicBezTo>
                    <a:cubicBezTo>
                      <a:pt x="2236370" y="1614587"/>
                      <a:pt x="2040983" y="1704107"/>
                      <a:pt x="1844817" y="1790513"/>
                    </a:cubicBezTo>
                    <a:cubicBezTo>
                      <a:pt x="1836255" y="1794405"/>
                      <a:pt x="1827692" y="1799076"/>
                      <a:pt x="1819129" y="1802968"/>
                    </a:cubicBezTo>
                    <a:cubicBezTo>
                      <a:pt x="1780986" y="1827878"/>
                      <a:pt x="1745178" y="1820094"/>
                      <a:pt x="1704699" y="1804525"/>
                    </a:cubicBezTo>
                    <a:cubicBezTo>
                      <a:pt x="1405002" y="1687760"/>
                      <a:pt x="1105306" y="1572552"/>
                      <a:pt x="805609" y="1457344"/>
                    </a:cubicBezTo>
                    <a:cubicBezTo>
                      <a:pt x="689622" y="1412973"/>
                      <a:pt x="573635" y="1367824"/>
                      <a:pt x="456870" y="1323453"/>
                    </a:cubicBezTo>
                    <a:cubicBezTo>
                      <a:pt x="434296" y="1314890"/>
                      <a:pt x="418727" y="1303214"/>
                      <a:pt x="410943" y="1279082"/>
                    </a:cubicBezTo>
                    <a:cubicBezTo>
                      <a:pt x="403937" y="1257286"/>
                      <a:pt x="393039" y="1237047"/>
                      <a:pt x="384476" y="1215251"/>
                    </a:cubicBezTo>
                    <a:cubicBezTo>
                      <a:pt x="339327" y="1110162"/>
                      <a:pt x="294178" y="1005074"/>
                      <a:pt x="248250" y="900764"/>
                    </a:cubicBezTo>
                    <a:cubicBezTo>
                      <a:pt x="206993" y="805016"/>
                      <a:pt x="165736" y="709269"/>
                      <a:pt x="124479" y="614300"/>
                    </a:cubicBezTo>
                    <a:cubicBezTo>
                      <a:pt x="97234" y="552025"/>
                      <a:pt x="70767" y="489750"/>
                      <a:pt x="44301" y="427476"/>
                    </a:cubicBezTo>
                    <a:cubicBezTo>
                      <a:pt x="38073" y="411907"/>
                      <a:pt x="24840" y="400231"/>
                      <a:pt x="20169" y="383105"/>
                    </a:cubicBezTo>
                    <a:cubicBezTo>
                      <a:pt x="18612" y="365980"/>
                      <a:pt x="9271" y="351189"/>
                      <a:pt x="3043" y="335621"/>
                    </a:cubicBezTo>
                    <a:cubicBezTo>
                      <a:pt x="-849" y="325501"/>
                      <a:pt x="-3184" y="316160"/>
                      <a:pt x="10049" y="310711"/>
                    </a:cubicBezTo>
                    <a:cubicBezTo>
                      <a:pt x="45857" y="295921"/>
                      <a:pt x="79330" y="280352"/>
                      <a:pt x="114360" y="26789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D3A8825-57E7-41CB-9868-5653DFC0EFC8}"/>
                  </a:ext>
                </a:extLst>
              </p:cNvPr>
              <p:cNvSpPr/>
              <p:nvPr/>
            </p:nvSpPr>
            <p:spPr>
              <a:xfrm>
                <a:off x="6707842" y="4036142"/>
                <a:ext cx="2428711" cy="910764"/>
              </a:xfrm>
              <a:custGeom>
                <a:avLst/>
                <a:gdLst>
                  <a:gd name="connsiteX0" fmla="*/ 0 w 2428712"/>
                  <a:gd name="connsiteY0" fmla="*/ 205531 h 910767"/>
                  <a:gd name="connsiteX1" fmla="*/ 224189 w 2428712"/>
                  <a:gd name="connsiteY1" fmla="*/ 100442 h 910767"/>
                  <a:gd name="connsiteX2" fmla="*/ 432031 w 2428712"/>
                  <a:gd name="connsiteY2" fmla="*/ 3916 h 910767"/>
                  <a:gd name="connsiteX3" fmla="*/ 462390 w 2428712"/>
                  <a:gd name="connsiteY3" fmla="*/ 3138 h 910767"/>
                  <a:gd name="connsiteX4" fmla="*/ 945019 w 2428712"/>
                  <a:gd name="connsiteY4" fmla="*/ 179064 h 910767"/>
                  <a:gd name="connsiteX5" fmla="*/ 1640160 w 2428712"/>
                  <a:gd name="connsiteY5" fmla="*/ 433612 h 910767"/>
                  <a:gd name="connsiteX6" fmla="*/ 2032491 w 2428712"/>
                  <a:gd name="connsiteY6" fmla="*/ 568281 h 910767"/>
                  <a:gd name="connsiteX7" fmla="*/ 2415480 w 2428712"/>
                  <a:gd name="connsiteY7" fmla="*/ 698279 h 910767"/>
                  <a:gd name="connsiteX8" fmla="*/ 2428713 w 2428712"/>
                  <a:gd name="connsiteY8" fmla="*/ 718518 h 910767"/>
                  <a:gd name="connsiteX9" fmla="*/ 2388235 w 2428712"/>
                  <a:gd name="connsiteY9" fmla="*/ 899893 h 910767"/>
                  <a:gd name="connsiteX10" fmla="*/ 2363325 w 2428712"/>
                  <a:gd name="connsiteY10" fmla="*/ 913905 h 910767"/>
                  <a:gd name="connsiteX11" fmla="*/ 1708662 w 2428712"/>
                  <a:gd name="connsiteY11" fmla="*/ 718518 h 910767"/>
                  <a:gd name="connsiteX12" fmla="*/ 1254057 w 2428712"/>
                  <a:gd name="connsiteY12" fmla="*/ 581514 h 910767"/>
                  <a:gd name="connsiteX13" fmla="*/ 717716 w 2428712"/>
                  <a:gd name="connsiteY13" fmla="*/ 421935 h 910767"/>
                  <a:gd name="connsiteX14" fmla="*/ 274009 w 2428712"/>
                  <a:gd name="connsiteY14" fmla="*/ 288823 h 910767"/>
                  <a:gd name="connsiteX15" fmla="*/ 24132 w 2428712"/>
                  <a:gd name="connsiteY15" fmla="*/ 214872 h 910767"/>
                  <a:gd name="connsiteX16" fmla="*/ 0 w 2428712"/>
                  <a:gd name="connsiteY16" fmla="*/ 205531 h 91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28712" h="910767">
                    <a:moveTo>
                      <a:pt x="0" y="205531"/>
                    </a:moveTo>
                    <a:cubicBezTo>
                      <a:pt x="77843" y="168944"/>
                      <a:pt x="151016" y="134693"/>
                      <a:pt x="224189" y="100442"/>
                    </a:cubicBezTo>
                    <a:cubicBezTo>
                      <a:pt x="293470" y="68526"/>
                      <a:pt x="362750" y="36611"/>
                      <a:pt x="432031" y="3916"/>
                    </a:cubicBezTo>
                    <a:cubicBezTo>
                      <a:pt x="442929" y="-754"/>
                      <a:pt x="450713" y="-1533"/>
                      <a:pt x="462390" y="3138"/>
                    </a:cubicBezTo>
                    <a:cubicBezTo>
                      <a:pt x="623526" y="62299"/>
                      <a:pt x="784662" y="120681"/>
                      <a:pt x="945019" y="179064"/>
                    </a:cubicBezTo>
                    <a:cubicBezTo>
                      <a:pt x="1176992" y="263913"/>
                      <a:pt x="1408965" y="348762"/>
                      <a:pt x="1640160" y="433612"/>
                    </a:cubicBezTo>
                    <a:cubicBezTo>
                      <a:pt x="1770158" y="481096"/>
                      <a:pt x="1901714" y="524689"/>
                      <a:pt x="2032491" y="568281"/>
                    </a:cubicBezTo>
                    <a:cubicBezTo>
                      <a:pt x="2160153" y="611095"/>
                      <a:pt x="2287817" y="654687"/>
                      <a:pt x="2415480" y="698279"/>
                    </a:cubicBezTo>
                    <a:cubicBezTo>
                      <a:pt x="2425600" y="702171"/>
                      <a:pt x="2432605" y="703728"/>
                      <a:pt x="2428713" y="718518"/>
                    </a:cubicBezTo>
                    <a:cubicBezTo>
                      <a:pt x="2413923" y="778458"/>
                      <a:pt x="2400690" y="839176"/>
                      <a:pt x="2388235" y="899893"/>
                    </a:cubicBezTo>
                    <a:cubicBezTo>
                      <a:pt x="2385121" y="916241"/>
                      <a:pt x="2378894" y="917798"/>
                      <a:pt x="2363325" y="913905"/>
                    </a:cubicBezTo>
                    <a:cubicBezTo>
                      <a:pt x="2145363" y="848517"/>
                      <a:pt x="1926623" y="783907"/>
                      <a:pt x="1708662" y="718518"/>
                    </a:cubicBezTo>
                    <a:cubicBezTo>
                      <a:pt x="1556867" y="673369"/>
                      <a:pt x="1405073" y="627441"/>
                      <a:pt x="1254057" y="581514"/>
                    </a:cubicBezTo>
                    <a:cubicBezTo>
                      <a:pt x="1075017" y="527802"/>
                      <a:pt x="895977" y="474869"/>
                      <a:pt x="717716" y="421935"/>
                    </a:cubicBezTo>
                    <a:cubicBezTo>
                      <a:pt x="569814" y="377564"/>
                      <a:pt x="421911" y="333194"/>
                      <a:pt x="274009" y="288823"/>
                    </a:cubicBezTo>
                    <a:cubicBezTo>
                      <a:pt x="190716" y="263913"/>
                      <a:pt x="107424" y="239782"/>
                      <a:pt x="24132" y="214872"/>
                    </a:cubicBezTo>
                    <a:cubicBezTo>
                      <a:pt x="17904" y="212536"/>
                      <a:pt x="10898" y="209423"/>
                      <a:pt x="0" y="205531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688CE4C-8809-4BDA-B303-A22BF6F92D07}"/>
                  </a:ext>
                </a:extLst>
              </p:cNvPr>
              <p:cNvSpPr/>
              <p:nvPr/>
            </p:nvSpPr>
            <p:spPr>
              <a:xfrm>
                <a:off x="3478994" y="4962497"/>
                <a:ext cx="934120" cy="1214351"/>
              </a:xfrm>
              <a:custGeom>
                <a:avLst/>
                <a:gdLst>
                  <a:gd name="connsiteX0" fmla="*/ 629660 w 934120"/>
                  <a:gd name="connsiteY0" fmla="*/ 157244 h 1214356"/>
                  <a:gd name="connsiteX1" fmla="*/ 600080 w 934120"/>
                  <a:gd name="connsiteY1" fmla="*/ 0 h 1214356"/>
                  <a:gd name="connsiteX2" fmla="*/ 594631 w 934120"/>
                  <a:gd name="connsiteY2" fmla="*/ 7006 h 1214356"/>
                  <a:gd name="connsiteX3" fmla="*/ 206192 w 934120"/>
                  <a:gd name="connsiteY3" fmla="*/ 472509 h 1214356"/>
                  <a:gd name="connsiteX4" fmla="*/ 165714 w 934120"/>
                  <a:gd name="connsiteY4" fmla="*/ 512209 h 1214356"/>
                  <a:gd name="connsiteX5" fmla="*/ 1464 w 934120"/>
                  <a:gd name="connsiteY5" fmla="*/ 640651 h 1214356"/>
                  <a:gd name="connsiteX6" fmla="*/ 6135 w 934120"/>
                  <a:gd name="connsiteY6" fmla="*/ 667896 h 1214356"/>
                  <a:gd name="connsiteX7" fmla="*/ 62960 w 934120"/>
                  <a:gd name="connsiteY7" fmla="*/ 782326 h 1214356"/>
                  <a:gd name="connsiteX8" fmla="*/ 139247 w 934120"/>
                  <a:gd name="connsiteY8" fmla="*/ 861726 h 1214356"/>
                  <a:gd name="connsiteX9" fmla="*/ 259126 w 934120"/>
                  <a:gd name="connsiteY9" fmla="*/ 971485 h 1214356"/>
                  <a:gd name="connsiteX10" fmla="*/ 294934 w 934120"/>
                  <a:gd name="connsiteY10" fmla="*/ 1011185 h 1214356"/>
                  <a:gd name="connsiteX11" fmla="*/ 376669 w 934120"/>
                  <a:gd name="connsiteY11" fmla="*/ 1138848 h 1214356"/>
                  <a:gd name="connsiteX12" fmla="*/ 480201 w 934120"/>
                  <a:gd name="connsiteY12" fmla="*/ 1212800 h 1214356"/>
                  <a:gd name="connsiteX13" fmla="*/ 509781 w 934120"/>
                  <a:gd name="connsiteY13" fmla="*/ 1216692 h 1214356"/>
                  <a:gd name="connsiteX14" fmla="*/ 697384 w 934120"/>
                  <a:gd name="connsiteY14" fmla="*/ 1183219 h 1214356"/>
                  <a:gd name="connsiteX15" fmla="*/ 716066 w 934120"/>
                  <a:gd name="connsiteY15" fmla="*/ 1173100 h 1214356"/>
                  <a:gd name="connsiteX16" fmla="*/ 746425 w 934120"/>
                  <a:gd name="connsiteY16" fmla="*/ 1069568 h 1214356"/>
                  <a:gd name="connsiteX17" fmla="*/ 699719 w 934120"/>
                  <a:gd name="connsiteY17" fmla="*/ 1035317 h 1214356"/>
                  <a:gd name="connsiteX18" fmla="*/ 575948 w 934120"/>
                  <a:gd name="connsiteY18" fmla="*/ 997173 h 1214356"/>
                  <a:gd name="connsiteX19" fmla="*/ 528464 w 934120"/>
                  <a:gd name="connsiteY19" fmla="*/ 986275 h 1214356"/>
                  <a:gd name="connsiteX20" fmla="*/ 533913 w 934120"/>
                  <a:gd name="connsiteY20" fmla="*/ 934899 h 1214356"/>
                  <a:gd name="connsiteX21" fmla="*/ 553374 w 934120"/>
                  <a:gd name="connsiteY21" fmla="*/ 834481 h 1214356"/>
                  <a:gd name="connsiteX22" fmla="*/ 595409 w 934120"/>
                  <a:gd name="connsiteY22" fmla="*/ 729392 h 1214356"/>
                  <a:gd name="connsiteX23" fmla="*/ 667025 w 934120"/>
                  <a:gd name="connsiteY23" fmla="*/ 621969 h 1214356"/>
                  <a:gd name="connsiteX24" fmla="*/ 934806 w 934120"/>
                  <a:gd name="connsiteY24" fmla="*/ 358858 h 1214356"/>
                  <a:gd name="connsiteX25" fmla="*/ 940255 w 934120"/>
                  <a:gd name="connsiteY25" fmla="*/ 352630 h 1214356"/>
                  <a:gd name="connsiteX26" fmla="*/ 791574 w 934120"/>
                  <a:gd name="connsiteY26" fmla="*/ 293470 h 1214356"/>
                  <a:gd name="connsiteX27" fmla="*/ 629660 w 934120"/>
                  <a:gd name="connsiteY27" fmla="*/ 157244 h 12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34120" h="1214356">
                    <a:moveTo>
                      <a:pt x="629660" y="157244"/>
                    </a:moveTo>
                    <a:cubicBezTo>
                      <a:pt x="628103" y="145567"/>
                      <a:pt x="610199" y="27245"/>
                      <a:pt x="600080" y="0"/>
                    </a:cubicBezTo>
                    <a:cubicBezTo>
                      <a:pt x="598523" y="2335"/>
                      <a:pt x="596966" y="4670"/>
                      <a:pt x="594631" y="7006"/>
                    </a:cubicBezTo>
                    <a:cubicBezTo>
                      <a:pt x="456848" y="155687"/>
                      <a:pt x="335412" y="316823"/>
                      <a:pt x="206192" y="472509"/>
                    </a:cubicBezTo>
                    <a:cubicBezTo>
                      <a:pt x="193737" y="487299"/>
                      <a:pt x="180504" y="500533"/>
                      <a:pt x="165714" y="512209"/>
                    </a:cubicBezTo>
                    <a:cubicBezTo>
                      <a:pt x="110445" y="555023"/>
                      <a:pt x="55955" y="597837"/>
                      <a:pt x="1464" y="640651"/>
                    </a:cubicBezTo>
                    <a:cubicBezTo>
                      <a:pt x="-2428" y="650770"/>
                      <a:pt x="2243" y="659333"/>
                      <a:pt x="6135" y="667896"/>
                    </a:cubicBezTo>
                    <a:cubicBezTo>
                      <a:pt x="24817" y="706039"/>
                      <a:pt x="44278" y="744182"/>
                      <a:pt x="62960" y="782326"/>
                    </a:cubicBezTo>
                    <a:cubicBezTo>
                      <a:pt x="69966" y="796338"/>
                      <a:pt x="127570" y="843044"/>
                      <a:pt x="139247" y="861726"/>
                    </a:cubicBezTo>
                    <a:cubicBezTo>
                      <a:pt x="170384" y="908432"/>
                      <a:pt x="210863" y="944240"/>
                      <a:pt x="259126" y="971485"/>
                    </a:cubicBezTo>
                    <a:cubicBezTo>
                      <a:pt x="275473" y="980826"/>
                      <a:pt x="286371" y="994838"/>
                      <a:pt x="294934" y="1011185"/>
                    </a:cubicBezTo>
                    <a:cubicBezTo>
                      <a:pt x="318287" y="1056335"/>
                      <a:pt x="343196" y="1099927"/>
                      <a:pt x="376669" y="1138848"/>
                    </a:cubicBezTo>
                    <a:cubicBezTo>
                      <a:pt x="405471" y="1171543"/>
                      <a:pt x="436609" y="1200345"/>
                      <a:pt x="480201" y="1212800"/>
                    </a:cubicBezTo>
                    <a:cubicBezTo>
                      <a:pt x="490321" y="1215913"/>
                      <a:pt x="499662" y="1219027"/>
                      <a:pt x="509781" y="1216692"/>
                    </a:cubicBezTo>
                    <a:cubicBezTo>
                      <a:pt x="572056" y="1205015"/>
                      <a:pt x="635109" y="1194896"/>
                      <a:pt x="697384" y="1183219"/>
                    </a:cubicBezTo>
                    <a:cubicBezTo>
                      <a:pt x="704390" y="1181662"/>
                      <a:pt x="712174" y="1181662"/>
                      <a:pt x="716066" y="1173100"/>
                    </a:cubicBezTo>
                    <a:cubicBezTo>
                      <a:pt x="733192" y="1146633"/>
                      <a:pt x="751096" y="1074238"/>
                      <a:pt x="746425" y="1069568"/>
                    </a:cubicBezTo>
                    <a:cubicBezTo>
                      <a:pt x="732413" y="1057113"/>
                      <a:pt x="720737" y="1039987"/>
                      <a:pt x="699719" y="1035317"/>
                    </a:cubicBezTo>
                    <a:cubicBezTo>
                      <a:pt x="657684" y="1025197"/>
                      <a:pt x="616427" y="1012742"/>
                      <a:pt x="575948" y="997173"/>
                    </a:cubicBezTo>
                    <a:cubicBezTo>
                      <a:pt x="559601" y="990946"/>
                      <a:pt x="534691" y="1001065"/>
                      <a:pt x="528464" y="986275"/>
                    </a:cubicBezTo>
                    <a:cubicBezTo>
                      <a:pt x="523015" y="973042"/>
                      <a:pt x="533913" y="952803"/>
                      <a:pt x="533913" y="934899"/>
                    </a:cubicBezTo>
                    <a:cubicBezTo>
                      <a:pt x="533913" y="899869"/>
                      <a:pt x="539362" y="867175"/>
                      <a:pt x="553374" y="834481"/>
                    </a:cubicBezTo>
                    <a:cubicBezTo>
                      <a:pt x="568942" y="800230"/>
                      <a:pt x="579062" y="762865"/>
                      <a:pt x="595409" y="729392"/>
                    </a:cubicBezTo>
                    <a:cubicBezTo>
                      <a:pt x="614091" y="690471"/>
                      <a:pt x="635109" y="652327"/>
                      <a:pt x="667025" y="621969"/>
                    </a:cubicBezTo>
                    <a:cubicBezTo>
                      <a:pt x="758102" y="535562"/>
                      <a:pt x="848400" y="449935"/>
                      <a:pt x="934806" y="358858"/>
                    </a:cubicBezTo>
                    <a:cubicBezTo>
                      <a:pt x="936363" y="356523"/>
                      <a:pt x="938698" y="354187"/>
                      <a:pt x="940255" y="352630"/>
                    </a:cubicBezTo>
                    <a:cubicBezTo>
                      <a:pt x="917681" y="346403"/>
                      <a:pt x="870975" y="321493"/>
                      <a:pt x="791574" y="293470"/>
                    </a:cubicBezTo>
                    <a:cubicBezTo>
                      <a:pt x="719180" y="267781"/>
                      <a:pt x="637444" y="213291"/>
                      <a:pt x="629660" y="1572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182B7D71-4C1A-4B2B-8FFA-9A6F91E8BED3}"/>
                  </a:ext>
                </a:extLst>
              </p:cNvPr>
              <p:cNvSpPr/>
              <p:nvPr/>
            </p:nvSpPr>
            <p:spPr>
              <a:xfrm>
                <a:off x="4661953" y="3022453"/>
                <a:ext cx="529335" cy="599392"/>
              </a:xfrm>
              <a:custGeom>
                <a:avLst/>
                <a:gdLst>
                  <a:gd name="connsiteX0" fmla="*/ 535732 w 529334"/>
                  <a:gd name="connsiteY0" fmla="*/ 422106 h 599393"/>
                  <a:gd name="connsiteX1" fmla="*/ 424416 w 529334"/>
                  <a:gd name="connsiteY1" fmla="*/ 514739 h 599393"/>
                  <a:gd name="connsiteX2" fmla="*/ 415075 w 529334"/>
                  <a:gd name="connsiteY2" fmla="*/ 534200 h 599393"/>
                  <a:gd name="connsiteX3" fmla="*/ 367591 w 529334"/>
                  <a:gd name="connsiteY3" fmla="*/ 588690 h 599393"/>
                  <a:gd name="connsiteX4" fmla="*/ 286633 w 529334"/>
                  <a:gd name="connsiteY4" fmla="*/ 584798 h 599393"/>
                  <a:gd name="connsiteX5" fmla="*/ 189329 w 529334"/>
                  <a:gd name="connsiteY5" fmla="*/ 571565 h 599393"/>
                  <a:gd name="connsiteX6" fmla="*/ 140288 w 529334"/>
                  <a:gd name="connsiteY6" fmla="*/ 573900 h 599393"/>
                  <a:gd name="connsiteX7" fmla="*/ 102923 w 529334"/>
                  <a:gd name="connsiteY7" fmla="*/ 547434 h 599393"/>
                  <a:gd name="connsiteX8" fmla="*/ 58552 w 529334"/>
                  <a:gd name="connsiteY8" fmla="*/ 516296 h 599393"/>
                  <a:gd name="connsiteX9" fmla="*/ 25858 w 529334"/>
                  <a:gd name="connsiteY9" fmla="*/ 394861 h 599393"/>
                  <a:gd name="connsiteX10" fmla="*/ 4062 w 529334"/>
                  <a:gd name="connsiteY10" fmla="*/ 309233 h 599393"/>
                  <a:gd name="connsiteX11" fmla="*/ 39091 w 529334"/>
                  <a:gd name="connsiteY11" fmla="*/ 183905 h 599393"/>
                  <a:gd name="connsiteX12" fmla="*/ 99809 w 529334"/>
                  <a:gd name="connsiteY12" fmla="*/ 93607 h 599393"/>
                  <a:gd name="connsiteX13" fmla="*/ 103702 w 529334"/>
                  <a:gd name="connsiteY13" fmla="*/ 60134 h 599393"/>
                  <a:gd name="connsiteX14" fmla="*/ 108372 w 529334"/>
                  <a:gd name="connsiteY14" fmla="*/ 26661 h 599393"/>
                  <a:gd name="connsiteX15" fmla="*/ 179209 w 529334"/>
                  <a:gd name="connsiteY15" fmla="*/ 17320 h 599393"/>
                  <a:gd name="connsiteX16" fmla="*/ 362141 w 529334"/>
                  <a:gd name="connsiteY16" fmla="*/ 1752 h 599393"/>
                  <a:gd name="connsiteX17" fmla="*/ 407291 w 529334"/>
                  <a:gd name="connsiteY17" fmla="*/ 4087 h 599393"/>
                  <a:gd name="connsiteX18" fmla="*/ 513158 w 529334"/>
                  <a:gd name="connsiteY18" fmla="*/ 308454 h 599393"/>
                  <a:gd name="connsiteX19" fmla="*/ 535732 w 529334"/>
                  <a:gd name="connsiteY19" fmla="*/ 422106 h 59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334" h="599393">
                    <a:moveTo>
                      <a:pt x="535732" y="422106"/>
                    </a:moveTo>
                    <a:cubicBezTo>
                      <a:pt x="479685" y="369172"/>
                      <a:pt x="446991" y="470369"/>
                      <a:pt x="424416" y="514739"/>
                    </a:cubicBezTo>
                    <a:cubicBezTo>
                      <a:pt x="421302" y="520967"/>
                      <a:pt x="418189" y="527973"/>
                      <a:pt x="415075" y="534200"/>
                    </a:cubicBezTo>
                    <a:cubicBezTo>
                      <a:pt x="400285" y="553661"/>
                      <a:pt x="387051" y="573122"/>
                      <a:pt x="367591" y="588690"/>
                    </a:cubicBezTo>
                    <a:cubicBezTo>
                      <a:pt x="337232" y="613600"/>
                      <a:pt x="324777" y="596475"/>
                      <a:pt x="286633" y="584798"/>
                    </a:cubicBezTo>
                    <a:cubicBezTo>
                      <a:pt x="249268" y="570008"/>
                      <a:pt x="230586" y="597253"/>
                      <a:pt x="189329" y="571565"/>
                    </a:cubicBezTo>
                    <a:cubicBezTo>
                      <a:pt x="184659" y="570008"/>
                      <a:pt x="151964" y="577014"/>
                      <a:pt x="140288" y="573900"/>
                    </a:cubicBezTo>
                    <a:cubicBezTo>
                      <a:pt x="125498" y="571565"/>
                      <a:pt x="110707" y="548990"/>
                      <a:pt x="102923" y="547434"/>
                    </a:cubicBezTo>
                    <a:cubicBezTo>
                      <a:pt x="78792" y="540428"/>
                      <a:pt x="69451" y="537314"/>
                      <a:pt x="58552" y="516296"/>
                    </a:cubicBezTo>
                    <a:cubicBezTo>
                      <a:pt x="39091" y="477375"/>
                      <a:pt x="37535" y="436896"/>
                      <a:pt x="25858" y="394861"/>
                    </a:cubicBezTo>
                    <a:cubicBezTo>
                      <a:pt x="17295" y="366058"/>
                      <a:pt x="12625" y="337256"/>
                      <a:pt x="4062" y="309233"/>
                    </a:cubicBezTo>
                    <a:cubicBezTo>
                      <a:pt x="-10728" y="257856"/>
                      <a:pt x="18074" y="222048"/>
                      <a:pt x="39091" y="183905"/>
                    </a:cubicBezTo>
                    <a:cubicBezTo>
                      <a:pt x="56217" y="151989"/>
                      <a:pt x="79570" y="123966"/>
                      <a:pt x="99809" y="93607"/>
                    </a:cubicBezTo>
                    <a:cubicBezTo>
                      <a:pt x="106815" y="83487"/>
                      <a:pt x="102145" y="75703"/>
                      <a:pt x="103702" y="60134"/>
                    </a:cubicBezTo>
                    <a:cubicBezTo>
                      <a:pt x="105258" y="47679"/>
                      <a:pt x="106037" y="37560"/>
                      <a:pt x="108372" y="26661"/>
                    </a:cubicBezTo>
                    <a:cubicBezTo>
                      <a:pt x="128611" y="16542"/>
                      <a:pt x="158192" y="19655"/>
                      <a:pt x="179209" y="17320"/>
                    </a:cubicBezTo>
                    <a:cubicBezTo>
                      <a:pt x="239927" y="11093"/>
                      <a:pt x="301424" y="7201"/>
                      <a:pt x="362141" y="1752"/>
                    </a:cubicBezTo>
                    <a:cubicBezTo>
                      <a:pt x="374596" y="195"/>
                      <a:pt x="395614" y="-2141"/>
                      <a:pt x="407291" y="4087"/>
                    </a:cubicBezTo>
                    <a:cubicBezTo>
                      <a:pt x="436871" y="103726"/>
                      <a:pt x="489026" y="207258"/>
                      <a:pt x="513158" y="308454"/>
                    </a:cubicBezTo>
                    <a:cubicBezTo>
                      <a:pt x="518607" y="333364"/>
                      <a:pt x="538846" y="395639"/>
                      <a:pt x="535732" y="422106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7A526825-0727-4979-BD6C-E8B4367AFAAC}"/>
                  </a:ext>
                </a:extLst>
              </p:cNvPr>
              <p:cNvSpPr/>
              <p:nvPr/>
            </p:nvSpPr>
            <p:spPr>
              <a:xfrm>
                <a:off x="5858307" y="541182"/>
                <a:ext cx="124549" cy="77843"/>
              </a:xfrm>
              <a:custGeom>
                <a:avLst/>
                <a:gdLst>
                  <a:gd name="connsiteX0" fmla="*/ 68412 w 124549"/>
                  <a:gd name="connsiteY0" fmla="*/ 9809 h 77843"/>
                  <a:gd name="connsiteX1" fmla="*/ 121723 w 124549"/>
                  <a:gd name="connsiteY1" fmla="*/ 49558 h 77843"/>
                  <a:gd name="connsiteX2" fmla="*/ 58345 w 124549"/>
                  <a:gd name="connsiteY2" fmla="*/ 69689 h 77843"/>
                  <a:gd name="connsiteX3" fmla="*/ 5034 w 124549"/>
                  <a:gd name="connsiteY3" fmla="*/ 29940 h 77843"/>
                  <a:gd name="connsiteX4" fmla="*/ 68412 w 124549"/>
                  <a:gd name="connsiteY4" fmla="*/ 9809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549" h="77843">
                    <a:moveTo>
                      <a:pt x="68412" y="9809"/>
                    </a:moveTo>
                    <a:cubicBezTo>
                      <a:pt x="100634" y="15226"/>
                      <a:pt x="124502" y="33022"/>
                      <a:pt x="121723" y="49558"/>
                    </a:cubicBezTo>
                    <a:cubicBezTo>
                      <a:pt x="118943" y="66093"/>
                      <a:pt x="90567" y="75106"/>
                      <a:pt x="58345" y="69689"/>
                    </a:cubicBezTo>
                    <a:cubicBezTo>
                      <a:pt x="26122" y="64271"/>
                      <a:pt x="2254" y="46475"/>
                      <a:pt x="5034" y="29940"/>
                    </a:cubicBezTo>
                    <a:cubicBezTo>
                      <a:pt x="7813" y="13405"/>
                      <a:pt x="36189" y="4392"/>
                      <a:pt x="68412" y="9809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64500A1C-0A04-47E1-996B-B19982029744}"/>
                  </a:ext>
                </a:extLst>
              </p:cNvPr>
              <p:cNvSpPr/>
              <p:nvPr/>
            </p:nvSpPr>
            <p:spPr>
              <a:xfrm>
                <a:off x="6144352" y="575234"/>
                <a:ext cx="116766" cy="62275"/>
              </a:xfrm>
              <a:custGeom>
                <a:avLst/>
                <a:gdLst>
                  <a:gd name="connsiteX0" fmla="*/ 61806 w 116765"/>
                  <a:gd name="connsiteY0" fmla="*/ 2635 h 62274"/>
                  <a:gd name="connsiteX1" fmla="*/ 119556 w 116765"/>
                  <a:gd name="connsiteY1" fmla="*/ 35599 h 62274"/>
                  <a:gd name="connsiteX2" fmla="*/ 59102 w 116765"/>
                  <a:gd name="connsiteY2" fmla="*/ 63292 h 62274"/>
                  <a:gd name="connsiteX3" fmla="*/ 1352 w 116765"/>
                  <a:gd name="connsiteY3" fmla="*/ 30329 h 62274"/>
                  <a:gd name="connsiteX4" fmla="*/ 61806 w 116765"/>
                  <a:gd name="connsiteY4" fmla="*/ 2635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62274">
                    <a:moveTo>
                      <a:pt x="61806" y="2635"/>
                    </a:moveTo>
                    <a:cubicBezTo>
                      <a:pt x="94447" y="4090"/>
                      <a:pt x="120303" y="18849"/>
                      <a:pt x="119556" y="35599"/>
                    </a:cubicBezTo>
                    <a:cubicBezTo>
                      <a:pt x="118809" y="52348"/>
                      <a:pt x="91743" y="64747"/>
                      <a:pt x="59102" y="63292"/>
                    </a:cubicBezTo>
                    <a:cubicBezTo>
                      <a:pt x="26461" y="61837"/>
                      <a:pt x="605" y="47078"/>
                      <a:pt x="1352" y="30329"/>
                    </a:cubicBezTo>
                    <a:cubicBezTo>
                      <a:pt x="2099" y="13579"/>
                      <a:pt x="29165" y="1180"/>
                      <a:pt x="61806" y="2635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B16AF76B-90B1-49AE-9FE4-7D323A70E9E0}"/>
                  </a:ext>
                </a:extLst>
              </p:cNvPr>
              <p:cNvSpPr/>
              <p:nvPr/>
            </p:nvSpPr>
            <p:spPr>
              <a:xfrm>
                <a:off x="6174232" y="575677"/>
                <a:ext cx="54489" cy="62275"/>
              </a:xfrm>
              <a:custGeom>
                <a:avLst/>
                <a:gdLst>
                  <a:gd name="connsiteX0" fmla="*/ 57227 w 54490"/>
                  <a:gd name="connsiteY0" fmla="*/ 59522 h 62274"/>
                  <a:gd name="connsiteX1" fmla="*/ 7407 w 54490"/>
                  <a:gd name="connsiteY1" fmla="*/ 50959 h 62274"/>
                  <a:gd name="connsiteX2" fmla="*/ 6629 w 54490"/>
                  <a:gd name="connsiteY2" fmla="*/ 10481 h 62274"/>
                  <a:gd name="connsiteX3" fmla="*/ 47886 w 54490"/>
                  <a:gd name="connsiteY3" fmla="*/ 6589 h 62274"/>
                  <a:gd name="connsiteX4" fmla="*/ 57227 w 54490"/>
                  <a:gd name="connsiteY4" fmla="*/ 5952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7227" y="59522"/>
                    </a:moveTo>
                    <a:cubicBezTo>
                      <a:pt x="34652" y="71977"/>
                      <a:pt x="15192" y="68085"/>
                      <a:pt x="7407" y="50959"/>
                    </a:cubicBezTo>
                    <a:cubicBezTo>
                      <a:pt x="-3491" y="37726"/>
                      <a:pt x="-1156" y="23714"/>
                      <a:pt x="6629" y="10481"/>
                    </a:cubicBezTo>
                    <a:cubicBezTo>
                      <a:pt x="19862" y="361"/>
                      <a:pt x="33095" y="-5088"/>
                      <a:pt x="47886" y="6589"/>
                    </a:cubicBezTo>
                    <a:cubicBezTo>
                      <a:pt x="58784" y="22157"/>
                      <a:pt x="64233" y="40061"/>
                      <a:pt x="57227" y="59522"/>
                    </a:cubicBezTo>
                    <a:close/>
                  </a:path>
                </a:pathLst>
              </a:custGeom>
              <a:solidFill>
                <a:srgbClr val="06050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97B3ACD-B670-4F30-84F6-29CB382E011D}"/>
                  </a:ext>
                </a:extLst>
              </p:cNvPr>
              <p:cNvSpPr/>
              <p:nvPr/>
            </p:nvSpPr>
            <p:spPr>
              <a:xfrm>
                <a:off x="5890833" y="546081"/>
                <a:ext cx="54489" cy="62275"/>
              </a:xfrm>
              <a:custGeom>
                <a:avLst/>
                <a:gdLst>
                  <a:gd name="connsiteX0" fmla="*/ 50258 w 54490"/>
                  <a:gd name="connsiteY0" fmla="*/ 63432 h 62274"/>
                  <a:gd name="connsiteX1" fmla="*/ 1995 w 54490"/>
                  <a:gd name="connsiteY1" fmla="*/ 62654 h 62274"/>
                  <a:gd name="connsiteX2" fmla="*/ 14450 w 54490"/>
                  <a:gd name="connsiteY2" fmla="*/ 9721 h 62274"/>
                  <a:gd name="connsiteX3" fmla="*/ 57264 w 54490"/>
                  <a:gd name="connsiteY3" fmla="*/ 14391 h 62274"/>
                  <a:gd name="connsiteX4" fmla="*/ 50258 w 54490"/>
                  <a:gd name="connsiteY4" fmla="*/ 6343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0258" y="63432"/>
                    </a:moveTo>
                    <a:cubicBezTo>
                      <a:pt x="33910" y="72774"/>
                      <a:pt x="18342" y="61876"/>
                      <a:pt x="1995" y="62654"/>
                    </a:cubicBezTo>
                    <a:cubicBezTo>
                      <a:pt x="-3454" y="42415"/>
                      <a:pt x="2773" y="25289"/>
                      <a:pt x="14450" y="9721"/>
                    </a:cubicBezTo>
                    <a:cubicBezTo>
                      <a:pt x="29240" y="-4291"/>
                      <a:pt x="37024" y="-3513"/>
                      <a:pt x="57264" y="14391"/>
                    </a:cubicBezTo>
                    <a:cubicBezTo>
                      <a:pt x="62713" y="32295"/>
                      <a:pt x="61156" y="48642"/>
                      <a:pt x="50258" y="63432"/>
                    </a:cubicBezTo>
                    <a:close/>
                  </a:path>
                </a:pathLst>
              </a:custGeom>
              <a:solidFill>
                <a:srgbClr val="03030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9758DB64-3974-44D3-BAF3-2100C7EF4A23}"/>
                </a:ext>
              </a:extLst>
            </p:cNvPr>
            <p:cNvGrpSpPr/>
            <p:nvPr/>
          </p:nvGrpSpPr>
          <p:grpSpPr>
            <a:xfrm rot="20580504">
              <a:off x="2957442" y="4156274"/>
              <a:ext cx="387463" cy="550039"/>
              <a:chOff x="3805328" y="4061908"/>
              <a:chExt cx="310118" cy="440241"/>
            </a:xfrm>
          </p:grpSpPr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C8EB7971-5E4B-4589-BEEA-4FCC74E62B6D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201F0FB-A1D4-448B-9EFF-721CCD28806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C27AA2C4-F041-4CDC-A588-2DE33E09989E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D040F125-CCF5-448D-8436-5A7E7BC24ED8}"/>
                </a:ext>
              </a:extLst>
            </p:cNvPr>
            <p:cNvGrpSpPr/>
            <p:nvPr/>
          </p:nvGrpSpPr>
          <p:grpSpPr>
            <a:xfrm>
              <a:off x="3320197" y="4065446"/>
              <a:ext cx="333375" cy="660868"/>
              <a:chOff x="4513211" y="4124289"/>
              <a:chExt cx="227247" cy="450485"/>
            </a:xfrm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AFBA3744-9959-48E2-8DEB-E4CDE33AE8EA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8A27A1DB-FE3D-4376-8086-485316ADE61C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C69676AA-3733-45EE-87BA-EB7733E942F3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775A4613-FBB3-4224-AF76-AD47889437E6}"/>
                </a:ext>
              </a:extLst>
            </p:cNvPr>
            <p:cNvGrpSpPr/>
            <p:nvPr/>
          </p:nvGrpSpPr>
          <p:grpSpPr>
            <a:xfrm rot="803056">
              <a:off x="3528566" y="3893273"/>
              <a:ext cx="1237609" cy="1163357"/>
              <a:chOff x="5903628" y="805233"/>
              <a:chExt cx="5796431" cy="5448665"/>
            </a:xfrm>
          </p:grpSpPr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FEDB0ED-C349-4CCA-8AB3-BC2B227B9BAB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8193D80C-FB87-451B-83B7-0F1F1BB7535D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C270C5F-EECD-4FA1-B251-25AB5F15DB5D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D1E7BADC-D9E0-485A-BA61-25C6F3B30292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0156DF5-A103-440C-BD44-C9864F9FBFF5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F1DB7D9-C14F-4C1D-AE46-08BFFE19F748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245B9EC3-2229-4181-BA61-0184BFD6CC4B}"/>
                </a:ext>
              </a:extLst>
            </p:cNvPr>
            <p:cNvGrpSpPr/>
            <p:nvPr/>
          </p:nvGrpSpPr>
          <p:grpSpPr>
            <a:xfrm rot="1019496" flipH="1">
              <a:off x="3513727" y="4313966"/>
              <a:ext cx="387463" cy="550039"/>
              <a:chOff x="3805328" y="4061908"/>
              <a:chExt cx="310118" cy="440241"/>
            </a:xfrm>
          </p:grpSpPr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6EA2AA07-BA4F-4221-8406-0353EDE6E282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A59242F2-DD1F-4033-9133-04D9A8F9A64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1AADB93-745E-4FCC-8BFE-37C27030BFEC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6BBE91C8-A1DD-4F96-ADCE-3B61F31CC997}"/>
                </a:ext>
              </a:extLst>
            </p:cNvPr>
            <p:cNvGrpSpPr/>
            <p:nvPr/>
          </p:nvGrpSpPr>
          <p:grpSpPr>
            <a:xfrm rot="1019496" flipH="1">
              <a:off x="4488101" y="4401916"/>
              <a:ext cx="387463" cy="550039"/>
              <a:chOff x="3805328" y="4061908"/>
              <a:chExt cx="310118" cy="440241"/>
            </a:xfrm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A40D78F4-2CA4-4544-A8B6-8AF6100DEEC8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DFCAF223-3F87-4C84-AE5A-E6E9A2FEA459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7A0AE74E-D6DF-45BC-8F6D-5B661CDD1356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8D371E89-57C8-41B7-9DA6-3F6670C3E02D}"/>
                </a:ext>
              </a:extLst>
            </p:cNvPr>
            <p:cNvGrpSpPr/>
            <p:nvPr/>
          </p:nvGrpSpPr>
          <p:grpSpPr>
            <a:xfrm>
              <a:off x="3809322" y="4217843"/>
              <a:ext cx="333375" cy="660868"/>
              <a:chOff x="4513211" y="4124289"/>
              <a:chExt cx="227247" cy="450485"/>
            </a:xfrm>
          </p:grpSpPr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5AA0FD8D-F331-4A61-BD72-CB604BCFA3FC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6E27988-7B25-4AE2-BDAB-F27D227D0C1A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02DFC7CB-C0D4-4C87-87E4-28C6132371AF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90A240D7-E2FC-451A-8C25-8FA86F0F6150}"/>
                </a:ext>
              </a:extLst>
            </p:cNvPr>
            <p:cNvGrpSpPr/>
            <p:nvPr/>
          </p:nvGrpSpPr>
          <p:grpSpPr>
            <a:xfrm flipH="1">
              <a:off x="4149350" y="4201790"/>
              <a:ext cx="333375" cy="660868"/>
              <a:chOff x="4513211" y="4124289"/>
              <a:chExt cx="227247" cy="450485"/>
            </a:xfrm>
          </p:grpSpPr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55AA674C-6544-40D2-BECD-6CA600645C6D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DFE25B97-BF99-4C39-8D84-998DFFA23B96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40532DFC-4E8E-4681-9A1A-DF619AADC50D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1996A8E5-E9AD-4712-9D4D-44DDAB8327B5}"/>
                </a:ext>
              </a:extLst>
            </p:cNvPr>
            <p:cNvGrpSpPr/>
            <p:nvPr/>
          </p:nvGrpSpPr>
          <p:grpSpPr>
            <a:xfrm rot="1019496" flipH="1">
              <a:off x="3944708" y="4336118"/>
              <a:ext cx="387463" cy="550039"/>
              <a:chOff x="3805328" y="4061908"/>
              <a:chExt cx="310118" cy="440241"/>
            </a:xfrm>
          </p:grpSpPr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E28498D-210D-44E2-8A12-38D859125134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32DAACC3-686A-4553-8B65-FAF3E5014081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C9D2D818-2AF9-4369-B4B2-ADA5F5196F17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65D59939-F06A-4C74-A5FC-9B33C5EF78CC}"/>
                </a:ext>
              </a:extLst>
            </p:cNvPr>
            <p:cNvSpPr/>
            <p:nvPr/>
          </p:nvSpPr>
          <p:spPr>
            <a:xfrm>
              <a:off x="2741189" y="4529498"/>
              <a:ext cx="2153834" cy="1037622"/>
            </a:xfrm>
            <a:custGeom>
              <a:avLst/>
              <a:gdLst>
                <a:gd name="connsiteX0" fmla="*/ 0 w 2153834"/>
                <a:gd name="connsiteY0" fmla="*/ 0 h 1037622"/>
                <a:gd name="connsiteX1" fmla="*/ 2141989 w 2153834"/>
                <a:gd name="connsiteY1" fmla="*/ 303488 h 1037622"/>
                <a:gd name="connsiteX2" fmla="*/ 2152240 w 2153834"/>
                <a:gd name="connsiteY2" fmla="*/ 310466 h 1037622"/>
                <a:gd name="connsiteX3" fmla="*/ 2152924 w 2153834"/>
                <a:gd name="connsiteY3" fmla="*/ 323554 h 1037622"/>
                <a:gd name="connsiteX4" fmla="*/ 2151280 w 2153834"/>
                <a:gd name="connsiteY4" fmla="*/ 340548 h 1037622"/>
                <a:gd name="connsiteX5" fmla="*/ 2144702 w 2153834"/>
                <a:gd name="connsiteY5" fmla="*/ 530219 h 1037622"/>
                <a:gd name="connsiteX6" fmla="*/ 2140317 w 2153834"/>
                <a:gd name="connsiteY6" fmla="*/ 623958 h 1037622"/>
                <a:gd name="connsiteX7" fmla="*/ 2128257 w 2153834"/>
                <a:gd name="connsiteY7" fmla="*/ 640951 h 1037622"/>
                <a:gd name="connsiteX8" fmla="*/ 1925978 w 2153834"/>
                <a:gd name="connsiteY8" fmla="*/ 730853 h 1037622"/>
                <a:gd name="connsiteX9" fmla="*/ 1721507 w 2153834"/>
                <a:gd name="connsiteY9" fmla="*/ 822399 h 1037622"/>
                <a:gd name="connsiteX10" fmla="*/ 1708350 w 2153834"/>
                <a:gd name="connsiteY10" fmla="*/ 832814 h 1037622"/>
                <a:gd name="connsiteX11" fmla="*/ 1294472 w 2153834"/>
                <a:gd name="connsiteY11" fmla="*/ 1017551 h 1037622"/>
                <a:gd name="connsiteX12" fmla="*/ 1276383 w 2153834"/>
                <a:gd name="connsiteY12" fmla="*/ 1026322 h 1037622"/>
                <a:gd name="connsiteX13" fmla="*/ 1195800 w 2153834"/>
                <a:gd name="connsiteY13" fmla="*/ 1027419 h 1037622"/>
                <a:gd name="connsiteX14" fmla="*/ 562651 w 2153834"/>
                <a:gd name="connsiteY14" fmla="*/ 782930 h 1037622"/>
                <a:gd name="connsiteX15" fmla="*/ 317065 w 2153834"/>
                <a:gd name="connsiteY15" fmla="*/ 688643 h 1037622"/>
                <a:gd name="connsiteX16" fmla="*/ 284723 w 2153834"/>
                <a:gd name="connsiteY16" fmla="*/ 657396 h 1037622"/>
                <a:gd name="connsiteX17" fmla="*/ 266084 w 2153834"/>
                <a:gd name="connsiteY17" fmla="*/ 612446 h 1037622"/>
                <a:gd name="connsiteX18" fmla="*/ 170153 w 2153834"/>
                <a:gd name="connsiteY18" fmla="*/ 390981 h 1037622"/>
                <a:gd name="connsiteX19" fmla="*/ 82992 w 2153834"/>
                <a:gd name="connsiteY19" fmla="*/ 189250 h 1037622"/>
                <a:gd name="connsiteX20" fmla="*/ 26529 w 2153834"/>
                <a:gd name="connsiteY20" fmla="*/ 57686 h 1037622"/>
                <a:gd name="connsiteX21" fmla="*/ 9535 w 2153834"/>
                <a:gd name="connsiteY21" fmla="*/ 26440 h 103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53834" h="1037622">
                  <a:moveTo>
                    <a:pt x="0" y="0"/>
                  </a:moveTo>
                  <a:lnTo>
                    <a:pt x="2141989" y="303488"/>
                  </a:lnTo>
                  <a:lnTo>
                    <a:pt x="2152240" y="310466"/>
                  </a:lnTo>
                  <a:cubicBezTo>
                    <a:pt x="2154158" y="313824"/>
                    <a:pt x="2154295" y="318072"/>
                    <a:pt x="2152924" y="323554"/>
                  </a:cubicBezTo>
                  <a:cubicBezTo>
                    <a:pt x="2151829" y="329036"/>
                    <a:pt x="2151280" y="335066"/>
                    <a:pt x="2151280" y="340548"/>
                  </a:cubicBezTo>
                  <a:cubicBezTo>
                    <a:pt x="2149088" y="403589"/>
                    <a:pt x="2148539" y="467178"/>
                    <a:pt x="2144702" y="530219"/>
                  </a:cubicBezTo>
                  <a:cubicBezTo>
                    <a:pt x="2142509" y="561465"/>
                    <a:pt x="2145251" y="592711"/>
                    <a:pt x="2140317" y="623958"/>
                  </a:cubicBezTo>
                  <a:cubicBezTo>
                    <a:pt x="2139221" y="632729"/>
                    <a:pt x="2136479" y="637114"/>
                    <a:pt x="2128257" y="640951"/>
                  </a:cubicBezTo>
                  <a:cubicBezTo>
                    <a:pt x="2060831" y="670553"/>
                    <a:pt x="1993404" y="700703"/>
                    <a:pt x="1925978" y="730853"/>
                  </a:cubicBezTo>
                  <a:cubicBezTo>
                    <a:pt x="1858003" y="761551"/>
                    <a:pt x="1790029" y="791701"/>
                    <a:pt x="1721507" y="822399"/>
                  </a:cubicBezTo>
                  <a:cubicBezTo>
                    <a:pt x="1719314" y="828429"/>
                    <a:pt x="1713831" y="830622"/>
                    <a:pt x="1708350" y="832814"/>
                  </a:cubicBezTo>
                  <a:cubicBezTo>
                    <a:pt x="1570208" y="893662"/>
                    <a:pt x="1432615" y="956703"/>
                    <a:pt x="1294472" y="1017551"/>
                  </a:cubicBezTo>
                  <a:cubicBezTo>
                    <a:pt x="1288443" y="1020292"/>
                    <a:pt x="1282413" y="1023582"/>
                    <a:pt x="1276383" y="1026322"/>
                  </a:cubicBezTo>
                  <a:cubicBezTo>
                    <a:pt x="1249522" y="1043864"/>
                    <a:pt x="1224306" y="1038383"/>
                    <a:pt x="1195800" y="1027419"/>
                  </a:cubicBezTo>
                  <a:cubicBezTo>
                    <a:pt x="984750" y="945192"/>
                    <a:pt x="773701" y="864061"/>
                    <a:pt x="562651" y="782930"/>
                  </a:cubicBezTo>
                  <a:cubicBezTo>
                    <a:pt x="480972" y="751684"/>
                    <a:pt x="399292" y="719889"/>
                    <a:pt x="317065" y="688643"/>
                  </a:cubicBezTo>
                  <a:cubicBezTo>
                    <a:pt x="301168" y="682613"/>
                    <a:pt x="290204" y="674390"/>
                    <a:pt x="284723" y="657396"/>
                  </a:cubicBezTo>
                  <a:cubicBezTo>
                    <a:pt x="279789" y="642047"/>
                    <a:pt x="272115" y="627795"/>
                    <a:pt x="266084" y="612446"/>
                  </a:cubicBezTo>
                  <a:cubicBezTo>
                    <a:pt x="234290" y="538441"/>
                    <a:pt x="202496" y="464437"/>
                    <a:pt x="170153" y="390981"/>
                  </a:cubicBezTo>
                  <a:cubicBezTo>
                    <a:pt x="141099" y="323554"/>
                    <a:pt x="112045" y="256128"/>
                    <a:pt x="82992" y="189250"/>
                  </a:cubicBezTo>
                  <a:cubicBezTo>
                    <a:pt x="63805" y="145395"/>
                    <a:pt x="45167" y="101540"/>
                    <a:pt x="26529" y="57686"/>
                  </a:cubicBezTo>
                  <a:cubicBezTo>
                    <a:pt x="22144" y="46723"/>
                    <a:pt x="12825" y="38500"/>
                    <a:pt x="9535" y="264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7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B9E4EBFC-8C87-4B73-B302-FDC5F8335B99}"/>
              </a:ext>
            </a:extLst>
          </p:cNvPr>
          <p:cNvGrpSpPr/>
          <p:nvPr/>
        </p:nvGrpSpPr>
        <p:grpSpPr>
          <a:xfrm>
            <a:off x="8654264" y="4257550"/>
            <a:ext cx="3543117" cy="1946703"/>
            <a:chOff x="-548507" y="477868"/>
            <a:chExt cx="11570449" cy="6357177"/>
          </a:xfrm>
        </p:grpSpPr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5B387536-A88C-4A72-A791-53EB9A92CE19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848DA0C-4C97-42B2-9F72-67E96C10382A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02A7F5AF-2808-45C7-B842-6B9A0263B586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A4A99A5-CC91-46A6-8FA5-FD373BB8F1A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5677AB5B-2E0E-4E57-B620-4B60454027A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5705FB9C-4E81-4F65-B2F9-56DD4C21DCE8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434" name="Rectangle: Rounded Corners 433">
                <a:extLst>
                  <a:ext uri="{FF2B5EF4-FFF2-40B4-BE49-F238E27FC236}">
                    <a16:creationId xmlns:a16="http://schemas.microsoft.com/office/drawing/2014/main" id="{350C9AE6-26AE-4A92-9948-099708A438A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Rectangle: Rounded Corners 434">
                <a:extLst>
                  <a:ext uri="{FF2B5EF4-FFF2-40B4-BE49-F238E27FC236}">
                    <a16:creationId xmlns:a16="http://schemas.microsoft.com/office/drawing/2014/main" id="{4FFCDC92-91F2-4B93-B76E-1618D2F9AEF0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0FD74553-0EC1-4B26-BA67-BD9D450180E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432" name="Rectangle: Rounded Corners 431">
                <a:extLst>
                  <a:ext uri="{FF2B5EF4-FFF2-40B4-BE49-F238E27FC236}">
                    <a16:creationId xmlns:a16="http://schemas.microsoft.com/office/drawing/2014/main" id="{8501DFE4-71E3-4F48-A8D9-8FB4A806E6F3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Rectangle: Rounded Corners 432">
                <a:extLst>
                  <a:ext uri="{FF2B5EF4-FFF2-40B4-BE49-F238E27FC236}">
                    <a16:creationId xmlns:a16="http://schemas.microsoft.com/office/drawing/2014/main" id="{33EF9F9E-9C66-4799-B3E1-998986C68D61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A91BF96-82CB-4B2C-AE3B-15436C4CCD29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9AD44462-9764-4ACE-B154-AA492D8F535A}"/>
              </a:ext>
            </a:extLst>
          </p:cNvPr>
          <p:cNvGrpSpPr/>
          <p:nvPr/>
        </p:nvGrpSpPr>
        <p:grpSpPr>
          <a:xfrm>
            <a:off x="10243980" y="928993"/>
            <a:ext cx="1339868" cy="2355419"/>
            <a:chOff x="9558139" y="858564"/>
            <a:chExt cx="2565502" cy="4510019"/>
          </a:xfrm>
        </p:grpSpPr>
        <p:grpSp>
          <p:nvGrpSpPr>
            <p:cNvPr id="417" name="Group 14">
              <a:extLst>
                <a:ext uri="{FF2B5EF4-FFF2-40B4-BE49-F238E27FC236}">
                  <a16:creationId xmlns:a16="http://schemas.microsoft.com/office/drawing/2014/main" id="{9A0F5621-C5BD-41D9-93A1-722FB6E80B1C}"/>
                </a:ext>
              </a:extLst>
            </p:cNvPr>
            <p:cNvGrpSpPr/>
            <p:nvPr/>
          </p:nvGrpSpPr>
          <p:grpSpPr>
            <a:xfrm>
              <a:off x="9558139" y="858564"/>
              <a:ext cx="2565502" cy="4510019"/>
              <a:chOff x="445712" y="1449040"/>
              <a:chExt cx="2113018" cy="3924176"/>
            </a:xfrm>
          </p:grpSpPr>
          <p:sp>
            <p:nvSpPr>
              <p:cNvPr id="418" name="Rounded Rectangle 15">
                <a:extLst>
                  <a:ext uri="{FF2B5EF4-FFF2-40B4-BE49-F238E27FC236}">
                    <a16:creationId xmlns:a16="http://schemas.microsoft.com/office/drawing/2014/main" id="{4F279220-1148-4988-B1F5-3B0B3ADD0D34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419" name="Rectangle 16">
                <a:extLst>
                  <a:ext uri="{FF2B5EF4-FFF2-40B4-BE49-F238E27FC236}">
                    <a16:creationId xmlns:a16="http://schemas.microsoft.com/office/drawing/2014/main" id="{BB1FBE04-C57F-44E1-8ACF-19AD73BDEF3A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420" name="Group 17">
                <a:extLst>
                  <a:ext uri="{FF2B5EF4-FFF2-40B4-BE49-F238E27FC236}">
                    <a16:creationId xmlns:a16="http://schemas.microsoft.com/office/drawing/2014/main" id="{E73DC5F6-9F96-46A3-8168-551AE20C1221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421" name="Oval 18">
                  <a:extLst>
                    <a:ext uri="{FF2B5EF4-FFF2-40B4-BE49-F238E27FC236}">
                      <a16:creationId xmlns:a16="http://schemas.microsoft.com/office/drawing/2014/main" id="{B1357D5A-6029-4E8C-93A7-CAA5B55F7AC5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422" name="Rounded Rectangle 19">
                  <a:extLst>
                    <a:ext uri="{FF2B5EF4-FFF2-40B4-BE49-F238E27FC236}">
                      <a16:creationId xmlns:a16="http://schemas.microsoft.com/office/drawing/2014/main" id="{FBCA1820-842E-4E18-BB4A-FB320F3C4A1E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A38BAB6B-FA15-4401-A43A-E56F02DF4819}"/>
                </a:ext>
              </a:extLst>
            </p:cNvPr>
            <p:cNvGrpSpPr/>
            <p:nvPr/>
          </p:nvGrpSpPr>
          <p:grpSpPr>
            <a:xfrm>
              <a:off x="9683778" y="1186382"/>
              <a:ext cx="2310992" cy="3738529"/>
              <a:chOff x="9684594" y="897613"/>
              <a:chExt cx="3528017" cy="2156011"/>
            </a:xfrm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4F30ABB3-20EF-445D-A4E6-EA22DA41E73C}"/>
                  </a:ext>
                </a:extLst>
              </p:cNvPr>
              <p:cNvSpPr/>
              <p:nvPr/>
            </p:nvSpPr>
            <p:spPr>
              <a:xfrm>
                <a:off x="9684594" y="897613"/>
                <a:ext cx="3528017" cy="2156011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771CA644-D013-42A8-A415-335C976355CC}"/>
                  </a:ext>
                </a:extLst>
              </p:cNvPr>
              <p:cNvSpPr/>
              <p:nvPr/>
            </p:nvSpPr>
            <p:spPr>
              <a:xfrm>
                <a:off x="10879009" y="916221"/>
                <a:ext cx="2333602" cy="2137403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4DB5BE82-CA04-4C70-A9A8-F9FD3D04BBEC}"/>
              </a:ext>
            </a:extLst>
          </p:cNvPr>
          <p:cNvGrpSpPr/>
          <p:nvPr/>
        </p:nvGrpSpPr>
        <p:grpSpPr>
          <a:xfrm>
            <a:off x="2676881" y="1277104"/>
            <a:ext cx="1686306" cy="2332111"/>
            <a:chOff x="3148147" y="2646922"/>
            <a:chExt cx="2831864" cy="3916384"/>
          </a:xfrm>
        </p:grpSpPr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id="{2A66B284-FAD0-4489-A47B-B0E6ADFFFD49}"/>
                </a:ext>
              </a:extLst>
            </p:cNvPr>
            <p:cNvGrpSpPr/>
            <p:nvPr/>
          </p:nvGrpSpPr>
          <p:grpSpPr>
            <a:xfrm rot="271634">
              <a:off x="4717588" y="2803046"/>
              <a:ext cx="1262423" cy="1186683"/>
              <a:chOff x="5903628" y="805233"/>
              <a:chExt cx="5796431" cy="5448665"/>
            </a:xfrm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036465C2-235C-45A7-8749-6B60ACF37BD1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E7078C2-1D64-4D35-9865-5026168F7858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D83E5124-1289-4D79-99D1-5AFEE090640D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596A9945-E272-4C8E-830C-91AEB12F1F21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EBEE05F-DC35-4305-AB0A-D28509646F25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A596D4C9-9749-40BC-93BB-06BA94177FFD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id="{AE22C648-F2B9-48C1-895C-65B4C62F8C20}"/>
                </a:ext>
              </a:extLst>
            </p:cNvPr>
            <p:cNvGrpSpPr/>
            <p:nvPr/>
          </p:nvGrpSpPr>
          <p:grpSpPr>
            <a:xfrm rot="756224">
              <a:off x="3892068" y="2646922"/>
              <a:ext cx="1544150" cy="1451507"/>
              <a:chOff x="5903628" y="805233"/>
              <a:chExt cx="5796431" cy="5448665"/>
            </a:xfrm>
          </p:grpSpPr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6F1DAC50-76C1-45D9-94E4-363959B622F0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AA0A8AD-5AB3-4E1B-A1BE-8E241EA207A5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C1BB2CC2-24A7-4550-A227-4C6B85B64F82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6964B1E4-7A2B-42F3-A88C-DD2CD1C0DE17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C2D7A773-4ED1-423A-8008-9A0ED1B47732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20F76530-8686-4761-9E5A-B0FD88D9B7FB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33D4D008-4E03-45A4-8729-E3ED8900F092}"/>
                </a:ext>
              </a:extLst>
            </p:cNvPr>
            <p:cNvGrpSpPr/>
            <p:nvPr/>
          </p:nvGrpSpPr>
          <p:grpSpPr>
            <a:xfrm rot="21222013">
              <a:off x="3148147" y="2954799"/>
              <a:ext cx="1421809" cy="1336506"/>
              <a:chOff x="5903628" y="805233"/>
              <a:chExt cx="5796431" cy="5448665"/>
            </a:xfrm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74B22BA4-ED23-4E97-B73D-3BAC21B41918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30FBE273-9CC5-4D05-A496-9077EA5D9E72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B7633F7-9871-481E-968C-1B011F9813EF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E594085E-77E3-4203-9B47-F937E14CA459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9BB08A5C-6253-428C-A87A-36FEC43ACF7C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6DFDEB2F-25B6-4E0F-8FB7-59BD98BCABCF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5" name="Group 444">
              <a:extLst>
                <a:ext uri="{FF2B5EF4-FFF2-40B4-BE49-F238E27FC236}">
                  <a16:creationId xmlns:a16="http://schemas.microsoft.com/office/drawing/2014/main" id="{4C74FFDF-6F2D-4BBC-8FA2-1A05366665F1}"/>
                </a:ext>
              </a:extLst>
            </p:cNvPr>
            <p:cNvGrpSpPr/>
            <p:nvPr/>
          </p:nvGrpSpPr>
          <p:grpSpPr>
            <a:xfrm>
              <a:off x="3221623" y="3327176"/>
              <a:ext cx="2733833" cy="3236130"/>
              <a:chOff x="234240" y="3151274"/>
              <a:chExt cx="1777698" cy="2104321"/>
            </a:xfrm>
          </p:grpSpPr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id="{C33E8E42-9BBD-4F4F-B8D9-8DD9F94E00D6}"/>
                  </a:ext>
                </a:extLst>
              </p:cNvPr>
              <p:cNvGrpSpPr/>
              <p:nvPr/>
            </p:nvGrpSpPr>
            <p:grpSpPr>
              <a:xfrm>
                <a:off x="1040563" y="3151274"/>
                <a:ext cx="528979" cy="750934"/>
                <a:chOff x="3805328" y="4061908"/>
                <a:chExt cx="310118" cy="440241"/>
              </a:xfrm>
            </p:grpSpPr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6BA19521-0FCB-44A9-BD86-DFDC02A9FD6F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A9422CB9-8F4B-4AB3-A3A8-92645D5DF552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DAF545AB-59AF-4160-8831-9EDD1A7F6C83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74C2E399-3378-4E13-A7CC-E68A50D0CC03}"/>
                  </a:ext>
                </a:extLst>
              </p:cNvPr>
              <p:cNvGrpSpPr/>
              <p:nvPr/>
            </p:nvGrpSpPr>
            <p:grpSpPr>
              <a:xfrm>
                <a:off x="282955" y="3238595"/>
                <a:ext cx="528979" cy="750934"/>
                <a:chOff x="3805328" y="4061908"/>
                <a:chExt cx="310118" cy="440241"/>
              </a:xfrm>
            </p:grpSpPr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8B8655C0-3609-495D-A6A2-7D54936F1C43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46A68014-569C-4947-AA1D-EB7D99019E3D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C0ADD46C-5A99-4086-9152-9EC1FA7EC42E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EE6FA518-3B1B-45D6-93A2-C27DC6BF1918}"/>
                  </a:ext>
                </a:extLst>
              </p:cNvPr>
              <p:cNvGrpSpPr/>
              <p:nvPr/>
            </p:nvGrpSpPr>
            <p:grpSpPr>
              <a:xfrm rot="20897398">
                <a:off x="698863" y="3163222"/>
                <a:ext cx="528979" cy="750934"/>
                <a:chOff x="3805328" y="4061908"/>
                <a:chExt cx="310118" cy="440241"/>
              </a:xfrm>
            </p:grpSpPr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0C98585D-14C4-406B-AC1F-54C03CECEA65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A5514970-1017-43D5-B0BC-D3936654E716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22251A08-DA17-4566-8BB9-498F5FAC6D93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9" name="Group 448">
                <a:extLst>
                  <a:ext uri="{FF2B5EF4-FFF2-40B4-BE49-F238E27FC236}">
                    <a16:creationId xmlns:a16="http://schemas.microsoft.com/office/drawing/2014/main" id="{993213AC-F912-40A2-A323-79D75C23A01F}"/>
                  </a:ext>
                </a:extLst>
              </p:cNvPr>
              <p:cNvGrpSpPr/>
              <p:nvPr/>
            </p:nvGrpSpPr>
            <p:grpSpPr>
              <a:xfrm rot="1631776" flipH="1">
                <a:off x="1438708" y="3180047"/>
                <a:ext cx="528979" cy="750934"/>
                <a:chOff x="3805328" y="4061908"/>
                <a:chExt cx="310118" cy="440241"/>
              </a:xfrm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BD825BAC-559F-4AC9-A9BA-4B094441D4CD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E5EDF736-3A34-4E42-8F5E-464A4BD26FD9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A7B2C679-1AB5-4431-873A-B16816D9EC6E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0" name="Graphic 205">
                <a:extLst>
                  <a:ext uri="{FF2B5EF4-FFF2-40B4-BE49-F238E27FC236}">
                    <a16:creationId xmlns:a16="http://schemas.microsoft.com/office/drawing/2014/main" id="{F17F741F-E5DF-4CEE-8346-EF1344E42CD2}"/>
                  </a:ext>
                </a:extLst>
              </p:cNvPr>
              <p:cNvGrpSpPr/>
              <p:nvPr/>
            </p:nvGrpSpPr>
            <p:grpSpPr>
              <a:xfrm>
                <a:off x="234240" y="3642026"/>
                <a:ext cx="1777698" cy="1613569"/>
                <a:chOff x="234240" y="3642026"/>
                <a:chExt cx="1777698" cy="1613569"/>
              </a:xfrm>
            </p:grpSpPr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117298AD-32E0-4AAA-800F-BA15CDE7F8F7}"/>
                    </a:ext>
                  </a:extLst>
                </p:cNvPr>
                <p:cNvSpPr/>
                <p:nvPr/>
              </p:nvSpPr>
              <p:spPr>
                <a:xfrm>
                  <a:off x="254894" y="3719288"/>
                  <a:ext cx="1752032" cy="1478181"/>
                </a:xfrm>
                <a:custGeom>
                  <a:avLst/>
                  <a:gdLst>
                    <a:gd name="connsiteX0" fmla="*/ 1776969 w 1776969"/>
                    <a:gd name="connsiteY0" fmla="*/ 0 h 1478181"/>
                    <a:gd name="connsiteX1" fmla="*/ 1776969 w 1776969"/>
                    <a:gd name="connsiteY1" fmla="*/ 1478182 h 1478181"/>
                    <a:gd name="connsiteX2" fmla="*/ 0 w 1776969"/>
                    <a:gd name="connsiteY2" fmla="*/ 1478182 h 1478181"/>
                    <a:gd name="connsiteX3" fmla="*/ 0 w 1776969"/>
                    <a:gd name="connsiteY3" fmla="*/ 0 h 1478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6969" h="1478181">
                      <a:moveTo>
                        <a:pt x="1776969" y="0"/>
                      </a:moveTo>
                      <a:lnTo>
                        <a:pt x="1776969" y="1478182"/>
                      </a:lnTo>
                      <a:lnTo>
                        <a:pt x="0" y="14781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061B0D49-ADD6-4443-B83E-D287CA36BE59}"/>
                    </a:ext>
                  </a:extLst>
                </p:cNvPr>
                <p:cNvSpPr/>
                <p:nvPr/>
              </p:nvSpPr>
              <p:spPr>
                <a:xfrm>
                  <a:off x="234240" y="4834130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89AEB7BC-7966-497F-8EB6-5209651CC8FD}"/>
                    </a:ext>
                  </a:extLst>
                </p:cNvPr>
                <p:cNvSpPr/>
                <p:nvPr/>
              </p:nvSpPr>
              <p:spPr>
                <a:xfrm>
                  <a:off x="307186" y="4905909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34941BAE-BBE5-4562-BB7D-0F99E6B05650}"/>
                    </a:ext>
                  </a:extLst>
                </p:cNvPr>
                <p:cNvSpPr/>
                <p:nvPr/>
              </p:nvSpPr>
              <p:spPr>
                <a:xfrm>
                  <a:off x="239124" y="4460244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4DF0159-2EB2-4E9D-B78C-2D45A1FCDE27}"/>
                    </a:ext>
                  </a:extLst>
                </p:cNvPr>
                <p:cNvSpPr/>
                <p:nvPr/>
              </p:nvSpPr>
              <p:spPr>
                <a:xfrm>
                  <a:off x="312654" y="4532023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2859E605-EDA0-4282-B34B-5222FC6B1CA8}"/>
                    </a:ext>
                  </a:extLst>
                </p:cNvPr>
                <p:cNvSpPr/>
                <p:nvPr/>
              </p:nvSpPr>
              <p:spPr>
                <a:xfrm>
                  <a:off x="239614" y="4086085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C519FF71-848D-4410-A73D-1F1164C68FB0}"/>
                    </a:ext>
                  </a:extLst>
                </p:cNvPr>
                <p:cNvSpPr/>
                <p:nvPr/>
              </p:nvSpPr>
              <p:spPr>
                <a:xfrm>
                  <a:off x="312560" y="4157864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A5FC433F-1D9F-4E14-BA1B-045649875301}"/>
                    </a:ext>
                  </a:extLst>
                </p:cNvPr>
                <p:cNvSpPr/>
                <p:nvPr/>
              </p:nvSpPr>
              <p:spPr>
                <a:xfrm>
                  <a:off x="239638" y="3708541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F61F0F1A-7D28-4ABE-9F0D-FAE799A2515C}"/>
                    </a:ext>
                  </a:extLst>
                </p:cNvPr>
                <p:cNvSpPr/>
                <p:nvPr/>
              </p:nvSpPr>
              <p:spPr>
                <a:xfrm>
                  <a:off x="312584" y="3780320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7583588A-AA8C-4240-A5F4-EF9FCADD2BBA}"/>
                    </a:ext>
                  </a:extLst>
                </p:cNvPr>
                <p:cNvSpPr/>
                <p:nvPr/>
              </p:nvSpPr>
              <p:spPr>
                <a:xfrm>
                  <a:off x="421974" y="3653113"/>
                  <a:ext cx="252685" cy="1602482"/>
                </a:xfrm>
                <a:custGeom>
                  <a:avLst/>
                  <a:gdLst>
                    <a:gd name="connsiteX0" fmla="*/ 0 w 252685"/>
                    <a:gd name="connsiteY0" fmla="*/ 0 h 1602482"/>
                    <a:gd name="connsiteX1" fmla="*/ 252686 w 252685"/>
                    <a:gd name="connsiteY1" fmla="*/ 0 h 1602482"/>
                    <a:gd name="connsiteX2" fmla="*/ 252686 w 252685"/>
                    <a:gd name="connsiteY2" fmla="*/ 1602482 h 1602482"/>
                    <a:gd name="connsiteX3" fmla="*/ 0 w 252685"/>
                    <a:gd name="connsiteY3" fmla="*/ 1602482 h 160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85" h="1602482">
                      <a:moveTo>
                        <a:pt x="0" y="0"/>
                      </a:moveTo>
                      <a:lnTo>
                        <a:pt x="252686" y="0"/>
                      </a:lnTo>
                      <a:lnTo>
                        <a:pt x="252686" y="1602482"/>
                      </a:lnTo>
                      <a:lnTo>
                        <a:pt x="0" y="1602482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B23DDE68-A519-4EBF-9676-BC141624C854}"/>
                    </a:ext>
                  </a:extLst>
                </p:cNvPr>
                <p:cNvSpPr/>
                <p:nvPr/>
              </p:nvSpPr>
              <p:spPr>
                <a:xfrm>
                  <a:off x="472161" y="3719057"/>
                  <a:ext cx="152895" cy="1471179"/>
                </a:xfrm>
                <a:custGeom>
                  <a:avLst/>
                  <a:gdLst>
                    <a:gd name="connsiteX0" fmla="*/ 0 w 152895"/>
                    <a:gd name="connsiteY0" fmla="*/ 0 h 1471179"/>
                    <a:gd name="connsiteX1" fmla="*/ 152895 w 152895"/>
                    <a:gd name="connsiteY1" fmla="*/ 0 h 1471179"/>
                    <a:gd name="connsiteX2" fmla="*/ 152895 w 152895"/>
                    <a:gd name="connsiteY2" fmla="*/ 1471179 h 1471179"/>
                    <a:gd name="connsiteX3" fmla="*/ 0 w 152895"/>
                    <a:gd name="connsiteY3" fmla="*/ 1471179 h 1471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895" h="1471179">
                      <a:moveTo>
                        <a:pt x="0" y="0"/>
                      </a:moveTo>
                      <a:lnTo>
                        <a:pt x="152895" y="0"/>
                      </a:lnTo>
                      <a:lnTo>
                        <a:pt x="152895" y="1471179"/>
                      </a:lnTo>
                      <a:lnTo>
                        <a:pt x="0" y="1471179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123CB8D8-C8B5-40A9-8E69-56B48B486A59}"/>
                    </a:ext>
                  </a:extLst>
                </p:cNvPr>
                <p:cNvSpPr/>
                <p:nvPr/>
              </p:nvSpPr>
              <p:spPr>
                <a:xfrm>
                  <a:off x="1539509" y="3642026"/>
                  <a:ext cx="252685" cy="1602482"/>
                </a:xfrm>
                <a:custGeom>
                  <a:avLst/>
                  <a:gdLst>
                    <a:gd name="connsiteX0" fmla="*/ 0 w 252685"/>
                    <a:gd name="connsiteY0" fmla="*/ 0 h 1602482"/>
                    <a:gd name="connsiteX1" fmla="*/ 252685 w 252685"/>
                    <a:gd name="connsiteY1" fmla="*/ 0 h 1602482"/>
                    <a:gd name="connsiteX2" fmla="*/ 252685 w 252685"/>
                    <a:gd name="connsiteY2" fmla="*/ 1602482 h 1602482"/>
                    <a:gd name="connsiteX3" fmla="*/ 0 w 252685"/>
                    <a:gd name="connsiteY3" fmla="*/ 1602482 h 160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85" h="1602482">
                      <a:moveTo>
                        <a:pt x="0" y="0"/>
                      </a:moveTo>
                      <a:lnTo>
                        <a:pt x="252685" y="0"/>
                      </a:lnTo>
                      <a:lnTo>
                        <a:pt x="252685" y="1602482"/>
                      </a:lnTo>
                      <a:lnTo>
                        <a:pt x="0" y="1602482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C82FAAC3-ADB3-473A-B77B-82F6668C3FF7}"/>
                    </a:ext>
                  </a:extLst>
                </p:cNvPr>
                <p:cNvSpPr/>
                <p:nvPr/>
              </p:nvSpPr>
              <p:spPr>
                <a:xfrm>
                  <a:off x="1589696" y="3707969"/>
                  <a:ext cx="152895" cy="1471179"/>
                </a:xfrm>
                <a:custGeom>
                  <a:avLst/>
                  <a:gdLst>
                    <a:gd name="connsiteX0" fmla="*/ 0 w 152895"/>
                    <a:gd name="connsiteY0" fmla="*/ 0 h 1471179"/>
                    <a:gd name="connsiteX1" fmla="*/ 152895 w 152895"/>
                    <a:gd name="connsiteY1" fmla="*/ 0 h 1471179"/>
                    <a:gd name="connsiteX2" fmla="*/ 152895 w 152895"/>
                    <a:gd name="connsiteY2" fmla="*/ 1471179 h 1471179"/>
                    <a:gd name="connsiteX3" fmla="*/ 0 w 152895"/>
                    <a:gd name="connsiteY3" fmla="*/ 1471179 h 1471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895" h="1471179">
                      <a:moveTo>
                        <a:pt x="0" y="0"/>
                      </a:moveTo>
                      <a:lnTo>
                        <a:pt x="152895" y="0"/>
                      </a:lnTo>
                      <a:lnTo>
                        <a:pt x="152895" y="1471179"/>
                      </a:lnTo>
                      <a:lnTo>
                        <a:pt x="0" y="1471179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" name="그룹 70">
            <a:extLst>
              <a:ext uri="{FF2B5EF4-FFF2-40B4-BE49-F238E27FC236}">
                <a16:creationId xmlns:a16="http://schemas.microsoft.com/office/drawing/2014/main" id="{4240DF2E-2B82-414F-AC92-A5BABEE1800A}"/>
              </a:ext>
            </a:extLst>
          </p:cNvPr>
          <p:cNvGrpSpPr/>
          <p:nvPr/>
        </p:nvGrpSpPr>
        <p:grpSpPr>
          <a:xfrm>
            <a:off x="4929690" y="4824059"/>
            <a:ext cx="2049231" cy="144016"/>
            <a:chOff x="2655206" y="4794870"/>
            <a:chExt cx="1679267" cy="144016"/>
          </a:xfrm>
        </p:grpSpPr>
        <p:sp>
          <p:nvSpPr>
            <p:cNvPr id="128" name="Rectangle 42">
              <a:extLst>
                <a:ext uri="{FF2B5EF4-FFF2-40B4-BE49-F238E27FC236}">
                  <a16:creationId xmlns:a16="http://schemas.microsoft.com/office/drawing/2014/main" id="{45A7112A-E5E2-4565-80D7-0DEC20F1C353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29" name="Rectangle 43">
              <a:extLst>
                <a:ext uri="{FF2B5EF4-FFF2-40B4-BE49-F238E27FC236}">
                  <a16:creationId xmlns:a16="http://schemas.microsoft.com/office/drawing/2014/main" id="{EC1997B7-EA7B-4E17-890C-3DA2F0FC399F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0" name="Rectangle 44">
              <a:extLst>
                <a:ext uri="{FF2B5EF4-FFF2-40B4-BE49-F238E27FC236}">
                  <a16:creationId xmlns:a16="http://schemas.microsoft.com/office/drawing/2014/main" id="{B68468CF-328C-44A3-9F0F-E4EE4AD9BA0E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1" name="Rectangle 45">
              <a:extLst>
                <a:ext uri="{FF2B5EF4-FFF2-40B4-BE49-F238E27FC236}">
                  <a16:creationId xmlns:a16="http://schemas.microsoft.com/office/drawing/2014/main" id="{12464178-6795-4B86-B92A-06F643E57BC8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2" name="Rectangle 46">
              <a:extLst>
                <a:ext uri="{FF2B5EF4-FFF2-40B4-BE49-F238E27FC236}">
                  <a16:creationId xmlns:a16="http://schemas.microsoft.com/office/drawing/2014/main" id="{E04BD9D8-DD10-4030-9351-860682B90522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3" name="Rectangle 47">
              <a:extLst>
                <a:ext uri="{FF2B5EF4-FFF2-40B4-BE49-F238E27FC236}">
                  <a16:creationId xmlns:a16="http://schemas.microsoft.com/office/drawing/2014/main" id="{4908525F-4E24-4FC3-8590-FCBD138F0226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34" name="그룹 77">
            <a:extLst>
              <a:ext uri="{FF2B5EF4-FFF2-40B4-BE49-F238E27FC236}">
                <a16:creationId xmlns:a16="http://schemas.microsoft.com/office/drawing/2014/main" id="{99FB3C9F-EB0D-4D89-B056-4E352BD2DB72}"/>
              </a:ext>
            </a:extLst>
          </p:cNvPr>
          <p:cNvGrpSpPr/>
          <p:nvPr/>
        </p:nvGrpSpPr>
        <p:grpSpPr>
          <a:xfrm>
            <a:off x="7261911" y="4824059"/>
            <a:ext cx="2049231" cy="144016"/>
            <a:chOff x="4791443" y="4794870"/>
            <a:chExt cx="1679267" cy="144016"/>
          </a:xfrm>
        </p:grpSpPr>
        <p:sp>
          <p:nvSpPr>
            <p:cNvPr id="135" name="Rectangle 49">
              <a:extLst>
                <a:ext uri="{FF2B5EF4-FFF2-40B4-BE49-F238E27FC236}">
                  <a16:creationId xmlns:a16="http://schemas.microsoft.com/office/drawing/2014/main" id="{C51633B4-3977-48E8-BF06-4FE9F6750C59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6" name="Rectangle 50">
              <a:extLst>
                <a:ext uri="{FF2B5EF4-FFF2-40B4-BE49-F238E27FC236}">
                  <a16:creationId xmlns:a16="http://schemas.microsoft.com/office/drawing/2014/main" id="{F7B8475B-77C7-487D-8C60-2737157C1815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7" name="Rectangle 51">
              <a:extLst>
                <a:ext uri="{FF2B5EF4-FFF2-40B4-BE49-F238E27FC236}">
                  <a16:creationId xmlns:a16="http://schemas.microsoft.com/office/drawing/2014/main" id="{090DCE69-DECE-462A-A58F-CBE8E089F67E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8" name="Rectangle 52">
              <a:extLst>
                <a:ext uri="{FF2B5EF4-FFF2-40B4-BE49-F238E27FC236}">
                  <a16:creationId xmlns:a16="http://schemas.microsoft.com/office/drawing/2014/main" id="{F198056D-FA7F-4FD2-ABDC-790F7888614A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9" name="Rectangle 53">
              <a:extLst>
                <a:ext uri="{FF2B5EF4-FFF2-40B4-BE49-F238E27FC236}">
                  <a16:creationId xmlns:a16="http://schemas.microsoft.com/office/drawing/2014/main" id="{D291FE31-0401-4E45-AA61-3C7AA8E62939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0" name="Rectangle 54">
              <a:extLst>
                <a:ext uri="{FF2B5EF4-FFF2-40B4-BE49-F238E27FC236}">
                  <a16:creationId xmlns:a16="http://schemas.microsoft.com/office/drawing/2014/main" id="{84366535-6A74-4794-802B-F45682EF64DE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41" name="그룹 84">
            <a:extLst>
              <a:ext uri="{FF2B5EF4-FFF2-40B4-BE49-F238E27FC236}">
                <a16:creationId xmlns:a16="http://schemas.microsoft.com/office/drawing/2014/main" id="{BAEEBA9A-A230-40C4-BD17-6266D530A73B}"/>
              </a:ext>
            </a:extLst>
          </p:cNvPr>
          <p:cNvGrpSpPr/>
          <p:nvPr/>
        </p:nvGrpSpPr>
        <p:grpSpPr>
          <a:xfrm>
            <a:off x="9594133" y="4824059"/>
            <a:ext cx="2049231" cy="144016"/>
            <a:chOff x="6927681" y="4794870"/>
            <a:chExt cx="1679267" cy="144016"/>
          </a:xfrm>
        </p:grpSpPr>
        <p:sp>
          <p:nvSpPr>
            <p:cNvPr id="142" name="Rectangle 57">
              <a:extLst>
                <a:ext uri="{FF2B5EF4-FFF2-40B4-BE49-F238E27FC236}">
                  <a16:creationId xmlns:a16="http://schemas.microsoft.com/office/drawing/2014/main" id="{358433C4-8350-4502-B8FB-4D16C0236AF6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3" name="Rectangle 58">
              <a:extLst>
                <a:ext uri="{FF2B5EF4-FFF2-40B4-BE49-F238E27FC236}">
                  <a16:creationId xmlns:a16="http://schemas.microsoft.com/office/drawing/2014/main" id="{1F75E7EB-40D6-48B8-9CFA-17A37D9B4401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4" name="Rectangle 59">
              <a:extLst>
                <a:ext uri="{FF2B5EF4-FFF2-40B4-BE49-F238E27FC236}">
                  <a16:creationId xmlns:a16="http://schemas.microsoft.com/office/drawing/2014/main" id="{C90306FB-8127-4932-97C3-9291523C831C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5" name="Rectangle 60">
              <a:extLst>
                <a:ext uri="{FF2B5EF4-FFF2-40B4-BE49-F238E27FC236}">
                  <a16:creationId xmlns:a16="http://schemas.microsoft.com/office/drawing/2014/main" id="{72E9008D-9734-4EF8-B830-01C504AA3722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6" name="Rectangle 61">
              <a:extLst>
                <a:ext uri="{FF2B5EF4-FFF2-40B4-BE49-F238E27FC236}">
                  <a16:creationId xmlns:a16="http://schemas.microsoft.com/office/drawing/2014/main" id="{5E29E52E-9CBA-4FDA-B2EA-E7BDFAF4636C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7" name="Rectangle 62">
              <a:extLst>
                <a:ext uri="{FF2B5EF4-FFF2-40B4-BE49-F238E27FC236}">
                  <a16:creationId xmlns:a16="http://schemas.microsoft.com/office/drawing/2014/main" id="{72465469-667B-4C50-B7B0-65C850A56779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FB082081-3E44-4519-9BAC-EF975550C73B}"/>
              </a:ext>
            </a:extLst>
          </p:cNvPr>
          <p:cNvGrpSpPr/>
          <p:nvPr/>
        </p:nvGrpSpPr>
        <p:grpSpPr>
          <a:xfrm>
            <a:off x="5054105" y="5293310"/>
            <a:ext cx="1800400" cy="1046889"/>
            <a:chOff x="1021139" y="5089024"/>
            <a:chExt cx="1800400" cy="1046889"/>
          </a:xfrm>
        </p:grpSpPr>
        <p:grpSp>
          <p:nvGrpSpPr>
            <p:cNvPr id="149" name="Group 11">
              <a:extLst>
                <a:ext uri="{FF2B5EF4-FFF2-40B4-BE49-F238E27FC236}">
                  <a16:creationId xmlns:a16="http://schemas.microsoft.com/office/drawing/2014/main" id="{763FC80D-B94E-4F57-BFC7-D5507771C0B0}"/>
                </a:ext>
              </a:extLst>
            </p:cNvPr>
            <p:cNvGrpSpPr/>
            <p:nvPr/>
          </p:nvGrpSpPr>
          <p:grpSpPr>
            <a:xfrm>
              <a:off x="1021139" y="5089024"/>
              <a:ext cx="1800200" cy="521878"/>
              <a:chOff x="2851759" y="3796461"/>
              <a:chExt cx="1800000" cy="521878"/>
            </a:xfrm>
          </p:grpSpPr>
          <p:sp>
            <p:nvSpPr>
              <p:cNvPr id="151" name="Text Placeholder 3">
                <a:extLst>
                  <a:ext uri="{FF2B5EF4-FFF2-40B4-BE49-F238E27FC236}">
                    <a16:creationId xmlns:a16="http://schemas.microsoft.com/office/drawing/2014/main" id="{B5AAB361-CA14-44CC-8617-DA34555584C2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3796461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name</a:t>
                </a:r>
              </a:p>
            </p:txBody>
          </p:sp>
          <p:sp>
            <p:nvSpPr>
              <p:cNvPr id="152" name="Text Placeholder 5">
                <a:extLst>
                  <a:ext uri="{FF2B5EF4-FFF2-40B4-BE49-F238E27FC236}">
                    <a16:creationId xmlns:a16="http://schemas.microsoft.com/office/drawing/2014/main" id="{6935AE66-5791-4A01-A1CE-838D18067D5A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4086246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altLang="ko-KR" sz="1200" dirty="0">
                    <a:solidFill>
                      <a:schemeClr val="accent1"/>
                    </a:solidFill>
                  </a:rPr>
                  <a:t>Director</a:t>
                </a:r>
              </a:p>
            </p:txBody>
          </p:sp>
        </p:grp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D9790D6E-6F9F-49F1-8BFE-74726A86522D}"/>
                </a:ext>
              </a:extLst>
            </p:cNvPr>
            <p:cNvSpPr txBox="1"/>
            <p:nvPr/>
          </p:nvSpPr>
          <p:spPr>
            <a:xfrm>
              <a:off x="1021139" y="5674248"/>
              <a:ext cx="1800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E2E4984D-F62D-4D53-B942-34CE06576AF2}"/>
              </a:ext>
            </a:extLst>
          </p:cNvPr>
          <p:cNvGrpSpPr/>
          <p:nvPr/>
        </p:nvGrpSpPr>
        <p:grpSpPr>
          <a:xfrm>
            <a:off x="7386326" y="5293310"/>
            <a:ext cx="1800400" cy="1046889"/>
            <a:chOff x="1021139" y="5089024"/>
            <a:chExt cx="1800400" cy="1046889"/>
          </a:xfrm>
        </p:grpSpPr>
        <p:grpSp>
          <p:nvGrpSpPr>
            <p:cNvPr id="154" name="Group 11">
              <a:extLst>
                <a:ext uri="{FF2B5EF4-FFF2-40B4-BE49-F238E27FC236}">
                  <a16:creationId xmlns:a16="http://schemas.microsoft.com/office/drawing/2014/main" id="{277B4F3E-6E46-4896-858A-A8B628BBCB3B}"/>
                </a:ext>
              </a:extLst>
            </p:cNvPr>
            <p:cNvGrpSpPr/>
            <p:nvPr/>
          </p:nvGrpSpPr>
          <p:grpSpPr>
            <a:xfrm>
              <a:off x="1021139" y="5089024"/>
              <a:ext cx="1800200" cy="521878"/>
              <a:chOff x="2851759" y="3796461"/>
              <a:chExt cx="1800000" cy="521878"/>
            </a:xfrm>
          </p:grpSpPr>
          <p:sp>
            <p:nvSpPr>
              <p:cNvPr id="156" name="Text Placeholder 3">
                <a:extLst>
                  <a:ext uri="{FF2B5EF4-FFF2-40B4-BE49-F238E27FC236}">
                    <a16:creationId xmlns:a16="http://schemas.microsoft.com/office/drawing/2014/main" id="{576EF5CB-94EA-4483-90E5-6E873FB313D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3796461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name</a:t>
                </a:r>
              </a:p>
            </p:txBody>
          </p:sp>
          <p:sp>
            <p:nvSpPr>
              <p:cNvPr id="157" name="Text Placeholder 5">
                <a:extLst>
                  <a:ext uri="{FF2B5EF4-FFF2-40B4-BE49-F238E27FC236}">
                    <a16:creationId xmlns:a16="http://schemas.microsoft.com/office/drawing/2014/main" id="{95C6EEB6-C69F-4D34-8C80-78F0CFAE6EFF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4086246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altLang="ko-KR" sz="1200" dirty="0">
                    <a:solidFill>
                      <a:schemeClr val="accent1"/>
                    </a:solidFill>
                  </a:rPr>
                  <a:t>Director</a:t>
                </a:r>
              </a:p>
            </p:txBody>
          </p:sp>
        </p:grpSp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7E3F4D46-C65A-469C-9C35-33925D129847}"/>
                </a:ext>
              </a:extLst>
            </p:cNvPr>
            <p:cNvSpPr txBox="1"/>
            <p:nvPr/>
          </p:nvSpPr>
          <p:spPr>
            <a:xfrm>
              <a:off x="1021139" y="5674248"/>
              <a:ext cx="1800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E2BB1E09-9F94-4317-8C0E-DE0F12EA75E5}"/>
              </a:ext>
            </a:extLst>
          </p:cNvPr>
          <p:cNvGrpSpPr/>
          <p:nvPr/>
        </p:nvGrpSpPr>
        <p:grpSpPr>
          <a:xfrm>
            <a:off x="9718548" y="5293310"/>
            <a:ext cx="1800400" cy="1046889"/>
            <a:chOff x="1021139" y="5089024"/>
            <a:chExt cx="1800400" cy="1046889"/>
          </a:xfrm>
        </p:grpSpPr>
        <p:grpSp>
          <p:nvGrpSpPr>
            <p:cNvPr id="159" name="Group 11">
              <a:extLst>
                <a:ext uri="{FF2B5EF4-FFF2-40B4-BE49-F238E27FC236}">
                  <a16:creationId xmlns:a16="http://schemas.microsoft.com/office/drawing/2014/main" id="{60826E16-64F1-4F44-BBE3-A42057751BF3}"/>
                </a:ext>
              </a:extLst>
            </p:cNvPr>
            <p:cNvGrpSpPr/>
            <p:nvPr/>
          </p:nvGrpSpPr>
          <p:grpSpPr>
            <a:xfrm>
              <a:off x="1021139" y="5089024"/>
              <a:ext cx="1800200" cy="521878"/>
              <a:chOff x="2851759" y="3796461"/>
              <a:chExt cx="1800000" cy="521878"/>
            </a:xfrm>
          </p:grpSpPr>
          <p:sp>
            <p:nvSpPr>
              <p:cNvPr id="161" name="Text Placeholder 3">
                <a:extLst>
                  <a:ext uri="{FF2B5EF4-FFF2-40B4-BE49-F238E27FC236}">
                    <a16:creationId xmlns:a16="http://schemas.microsoft.com/office/drawing/2014/main" id="{F58D65AC-5569-4697-B286-04C8F551A4C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3796461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name</a:t>
                </a:r>
              </a:p>
            </p:txBody>
          </p:sp>
          <p:sp>
            <p:nvSpPr>
              <p:cNvPr id="162" name="Text Placeholder 5">
                <a:extLst>
                  <a:ext uri="{FF2B5EF4-FFF2-40B4-BE49-F238E27FC236}">
                    <a16:creationId xmlns:a16="http://schemas.microsoft.com/office/drawing/2014/main" id="{469A595A-C498-44A8-B00F-C5310AFBC45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4086246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altLang="ko-KR" sz="1200" dirty="0">
                    <a:solidFill>
                      <a:schemeClr val="accent1"/>
                    </a:solidFill>
                  </a:rPr>
                  <a:t>Director</a:t>
                </a:r>
              </a:p>
            </p:txBody>
          </p:sp>
        </p:grp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A2C0E08B-50FE-493E-A215-6F6A89F5671F}"/>
                </a:ext>
              </a:extLst>
            </p:cNvPr>
            <p:cNvSpPr txBox="1"/>
            <p:nvPr/>
          </p:nvSpPr>
          <p:spPr>
            <a:xfrm>
              <a:off x="1021139" y="5674248"/>
              <a:ext cx="1800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E9A2A951-D9A9-4AC5-A50F-796679DAB119}"/>
              </a:ext>
            </a:extLst>
          </p:cNvPr>
          <p:cNvSpPr txBox="1"/>
          <p:nvPr/>
        </p:nvSpPr>
        <p:spPr>
          <a:xfrm>
            <a:off x="560591" y="413057"/>
            <a:ext cx="4070957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Our Team Style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7FE70A07-0D0F-4C49-80E6-AE0450AC607D}"/>
              </a:ext>
            </a:extLst>
          </p:cNvPr>
          <p:cNvSpPr txBox="1"/>
          <p:nvPr/>
        </p:nvSpPr>
        <p:spPr>
          <a:xfrm>
            <a:off x="407264" y="5465068"/>
            <a:ext cx="4034867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 smtClean="0">
                <a:solidFill>
                  <a:schemeClr val="accent2"/>
                </a:solidFill>
                <a:cs typeface="Arial" pitchFamily="34" charset="0"/>
              </a:rPr>
              <a:t>THEME PPT </a:t>
            </a:r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Clean Text Slide </a:t>
            </a:r>
          </a:p>
          <a:p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for your Presentation</a:t>
            </a:r>
            <a:endParaRPr lang="ko-KR" altLang="en-US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1985F867-0FD2-4831-82DF-EC37BA5C6FF8}"/>
              </a:ext>
            </a:extLst>
          </p:cNvPr>
          <p:cNvSpPr txBox="1"/>
          <p:nvPr/>
        </p:nvSpPr>
        <p:spPr>
          <a:xfrm>
            <a:off x="407264" y="4070446"/>
            <a:ext cx="2588482" cy="12416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cs typeface="Arial" pitchFamily="34" charset="0"/>
              </a:rPr>
              <a:t>L</a:t>
            </a:r>
            <a:r>
              <a:rPr lang="en-US" altLang="ko-KR" sz="1867" dirty="0"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4B94CD4-4C2E-40CD-8F1A-BAA6BB17025A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F82914A-D17B-4888-80CA-C34D6D8C8FCB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43B455-CCC6-4212-A5B4-58A2570E5EEC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57DEC44-A438-4E95-9E4C-9194E644593D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97A3995-0617-48BC-AC59-D75363A76009}"/>
              </a:ext>
            </a:extLst>
          </p:cNvPr>
          <p:cNvSpPr txBox="1"/>
          <p:nvPr/>
        </p:nvSpPr>
        <p:spPr>
          <a:xfrm>
            <a:off x="5671366" y="3395138"/>
            <a:ext cx="58355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F8F82251-5310-44AB-BB06-64995CF9A410}"/>
              </a:ext>
            </a:extLst>
          </p:cNvPr>
          <p:cNvSpPr txBox="1"/>
          <p:nvPr/>
        </p:nvSpPr>
        <p:spPr>
          <a:xfrm>
            <a:off x="8017182" y="5934064"/>
            <a:ext cx="356843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5853772-CABB-401E-AB73-A7082C6E7D07}"/>
              </a:ext>
            </a:extLst>
          </p:cNvPr>
          <p:cNvSpPr txBox="1"/>
          <p:nvPr/>
        </p:nvSpPr>
        <p:spPr>
          <a:xfrm>
            <a:off x="8017181" y="5022917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0B3F29A-E9D9-48BC-A543-8FA394E23372}"/>
              </a:ext>
            </a:extLst>
          </p:cNvPr>
          <p:cNvSpPr txBox="1"/>
          <p:nvPr/>
        </p:nvSpPr>
        <p:spPr>
          <a:xfrm>
            <a:off x="5593927" y="1732649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FC5C529-14D1-444A-9CA1-417EF888DD00}"/>
              </a:ext>
            </a:extLst>
          </p:cNvPr>
          <p:cNvSpPr txBox="1"/>
          <p:nvPr/>
        </p:nvSpPr>
        <p:spPr>
          <a:xfrm>
            <a:off x="7941017" y="1752065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11D83594-5143-4588-8012-8E47C669D9C0}"/>
              </a:ext>
            </a:extLst>
          </p:cNvPr>
          <p:cNvGrpSpPr/>
          <p:nvPr/>
        </p:nvGrpSpPr>
        <p:grpSpPr>
          <a:xfrm>
            <a:off x="78925" y="1554591"/>
            <a:ext cx="4908987" cy="4826221"/>
            <a:chOff x="78925" y="1554591"/>
            <a:chExt cx="4908987" cy="4826221"/>
          </a:xfrm>
        </p:grpSpPr>
        <p:grpSp>
          <p:nvGrpSpPr>
            <p:cNvPr id="80" name="Graphic 475">
              <a:extLst>
                <a:ext uri="{FF2B5EF4-FFF2-40B4-BE49-F238E27FC236}">
                  <a16:creationId xmlns:a16="http://schemas.microsoft.com/office/drawing/2014/main" id="{88906885-B7B8-4454-9C55-3FEC9F5E270F}"/>
                </a:ext>
              </a:extLst>
            </p:cNvPr>
            <p:cNvGrpSpPr/>
            <p:nvPr/>
          </p:nvGrpSpPr>
          <p:grpSpPr>
            <a:xfrm>
              <a:off x="78925" y="1554591"/>
              <a:ext cx="4908987" cy="4826221"/>
              <a:chOff x="2612456" y="-44"/>
              <a:chExt cx="6970899" cy="6853351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61A3225A-3FAF-40BD-8654-8E4B0D0AA064}"/>
                  </a:ext>
                </a:extLst>
              </p:cNvPr>
              <p:cNvSpPr/>
              <p:nvPr/>
            </p:nvSpPr>
            <p:spPr>
              <a:xfrm>
                <a:off x="5682646" y="-44"/>
                <a:ext cx="630531" cy="272452"/>
              </a:xfrm>
              <a:custGeom>
                <a:avLst/>
                <a:gdLst>
                  <a:gd name="connsiteX0" fmla="*/ 0 w 630531"/>
                  <a:gd name="connsiteY0" fmla="*/ 256146 h 272451"/>
                  <a:gd name="connsiteX1" fmla="*/ 17904 w 630531"/>
                  <a:gd name="connsiteY1" fmla="*/ 219560 h 272451"/>
                  <a:gd name="connsiteX2" fmla="*/ 145567 w 630531"/>
                  <a:gd name="connsiteY2" fmla="*/ 91897 h 272451"/>
                  <a:gd name="connsiteX3" fmla="*/ 300475 w 630531"/>
                  <a:gd name="connsiteY3" fmla="*/ 7826 h 272451"/>
                  <a:gd name="connsiteX4" fmla="*/ 335505 w 630531"/>
                  <a:gd name="connsiteY4" fmla="*/ 42 h 272451"/>
                  <a:gd name="connsiteX5" fmla="*/ 462390 w 630531"/>
                  <a:gd name="connsiteY5" fmla="*/ 28065 h 272451"/>
                  <a:gd name="connsiteX6" fmla="*/ 518437 w 630531"/>
                  <a:gd name="connsiteY6" fmla="*/ 88005 h 272451"/>
                  <a:gd name="connsiteX7" fmla="*/ 556580 w 630531"/>
                  <a:gd name="connsiteY7" fmla="*/ 168962 h 272451"/>
                  <a:gd name="connsiteX8" fmla="*/ 635980 w 630531"/>
                  <a:gd name="connsiteY8" fmla="*/ 274050 h 272451"/>
                  <a:gd name="connsiteX9" fmla="*/ 0 w 630531"/>
                  <a:gd name="connsiteY9" fmla="*/ 256146 h 272451"/>
                  <a:gd name="connsiteX10" fmla="*/ 0 w 630531"/>
                  <a:gd name="connsiteY10" fmla="*/ 256146 h 27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0531" h="272451">
                    <a:moveTo>
                      <a:pt x="0" y="256146"/>
                    </a:moveTo>
                    <a:cubicBezTo>
                      <a:pt x="6228" y="244470"/>
                      <a:pt x="14012" y="232793"/>
                      <a:pt x="17904" y="219560"/>
                    </a:cubicBezTo>
                    <a:cubicBezTo>
                      <a:pt x="39700" y="155729"/>
                      <a:pt x="91855" y="123034"/>
                      <a:pt x="145567" y="91897"/>
                    </a:cubicBezTo>
                    <a:cubicBezTo>
                      <a:pt x="196944" y="63095"/>
                      <a:pt x="249099" y="35850"/>
                      <a:pt x="300475" y="7826"/>
                    </a:cubicBezTo>
                    <a:cubicBezTo>
                      <a:pt x="311373" y="1599"/>
                      <a:pt x="323050" y="42"/>
                      <a:pt x="335505" y="42"/>
                    </a:cubicBezTo>
                    <a:cubicBezTo>
                      <a:pt x="379876" y="-737"/>
                      <a:pt x="421911" y="9383"/>
                      <a:pt x="462390" y="28065"/>
                    </a:cubicBezTo>
                    <a:cubicBezTo>
                      <a:pt x="488856" y="40520"/>
                      <a:pt x="498976" y="68544"/>
                      <a:pt x="518437" y="88005"/>
                    </a:cubicBezTo>
                    <a:cubicBezTo>
                      <a:pt x="541790" y="109801"/>
                      <a:pt x="548017" y="140160"/>
                      <a:pt x="556580" y="168962"/>
                    </a:cubicBezTo>
                    <a:cubicBezTo>
                      <a:pt x="565921" y="201656"/>
                      <a:pt x="607178" y="246805"/>
                      <a:pt x="635980" y="274050"/>
                    </a:cubicBezTo>
                    <a:cubicBezTo>
                      <a:pt x="632867" y="277943"/>
                      <a:pt x="6228" y="259260"/>
                      <a:pt x="0" y="256146"/>
                    </a:cubicBezTo>
                    <a:lnTo>
                      <a:pt x="0" y="25614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FD763AB-D6D6-46F9-AEA7-6A339184F79D}"/>
                  </a:ext>
                </a:extLst>
              </p:cNvPr>
              <p:cNvSpPr/>
              <p:nvPr/>
            </p:nvSpPr>
            <p:spPr>
              <a:xfrm>
                <a:off x="5683426" y="189292"/>
                <a:ext cx="630531" cy="77843"/>
              </a:xfrm>
              <a:custGeom>
                <a:avLst/>
                <a:gdLst>
                  <a:gd name="connsiteX0" fmla="*/ 631310 w 630531"/>
                  <a:gd name="connsiteY0" fmla="*/ 80043 h 77843"/>
                  <a:gd name="connsiteX1" fmla="*/ 583047 w 630531"/>
                  <a:gd name="connsiteY1" fmla="*/ 27110 h 77843"/>
                  <a:gd name="connsiteX2" fmla="*/ 408678 w 630531"/>
                  <a:gd name="connsiteY2" fmla="*/ 8427 h 77843"/>
                  <a:gd name="connsiteX3" fmla="*/ 158022 w 630531"/>
                  <a:gd name="connsiteY3" fmla="*/ 4535 h 77843"/>
                  <a:gd name="connsiteX4" fmla="*/ 17904 w 630531"/>
                  <a:gd name="connsiteY4" fmla="*/ 28666 h 77843"/>
                  <a:gd name="connsiteX5" fmla="*/ 17904 w 630531"/>
                  <a:gd name="connsiteY5" fmla="*/ 29445 h 77843"/>
                  <a:gd name="connsiteX6" fmla="*/ 0 w 630531"/>
                  <a:gd name="connsiteY6" fmla="*/ 66031 h 77843"/>
                  <a:gd name="connsiteX7" fmla="*/ 778 w 630531"/>
                  <a:gd name="connsiteY7" fmla="*/ 66810 h 77843"/>
                  <a:gd name="connsiteX8" fmla="*/ 15569 w 630531"/>
                  <a:gd name="connsiteY8" fmla="*/ 67588 h 77843"/>
                  <a:gd name="connsiteX9" fmla="*/ 133891 w 630531"/>
                  <a:gd name="connsiteY9" fmla="*/ 47349 h 77843"/>
                  <a:gd name="connsiteX10" fmla="*/ 384546 w 630531"/>
                  <a:gd name="connsiteY10" fmla="*/ 51241 h 77843"/>
                  <a:gd name="connsiteX11" fmla="*/ 631310 w 630531"/>
                  <a:gd name="connsiteY11" fmla="*/ 80043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0531" h="77843">
                    <a:moveTo>
                      <a:pt x="631310" y="80043"/>
                    </a:moveTo>
                    <a:cubicBezTo>
                      <a:pt x="615741" y="65253"/>
                      <a:pt x="597837" y="46570"/>
                      <a:pt x="583047" y="27110"/>
                    </a:cubicBezTo>
                    <a:cubicBezTo>
                      <a:pt x="519994" y="19325"/>
                      <a:pt x="455384" y="12319"/>
                      <a:pt x="408678" y="8427"/>
                    </a:cubicBezTo>
                    <a:cubicBezTo>
                      <a:pt x="322271" y="2200"/>
                      <a:pt x="244428" y="-4806"/>
                      <a:pt x="158022" y="4535"/>
                    </a:cubicBezTo>
                    <a:cubicBezTo>
                      <a:pt x="131555" y="7649"/>
                      <a:pt x="53712" y="22439"/>
                      <a:pt x="17904" y="28666"/>
                    </a:cubicBezTo>
                    <a:cubicBezTo>
                      <a:pt x="17904" y="28666"/>
                      <a:pt x="17904" y="29445"/>
                      <a:pt x="17904" y="29445"/>
                    </a:cubicBezTo>
                    <a:cubicBezTo>
                      <a:pt x="14012" y="41900"/>
                      <a:pt x="6227" y="53576"/>
                      <a:pt x="0" y="66031"/>
                    </a:cubicBezTo>
                    <a:lnTo>
                      <a:pt x="778" y="66810"/>
                    </a:lnTo>
                    <a:cubicBezTo>
                      <a:pt x="1557" y="66810"/>
                      <a:pt x="6227" y="67588"/>
                      <a:pt x="15569" y="67588"/>
                    </a:cubicBezTo>
                    <a:cubicBezTo>
                      <a:pt x="55269" y="60582"/>
                      <a:pt x="111316" y="49684"/>
                      <a:pt x="133891" y="47349"/>
                    </a:cubicBezTo>
                    <a:cubicBezTo>
                      <a:pt x="220297" y="38008"/>
                      <a:pt x="298140" y="45014"/>
                      <a:pt x="384546" y="51241"/>
                    </a:cubicBezTo>
                    <a:cubicBezTo>
                      <a:pt x="448378" y="56690"/>
                      <a:pt x="550353" y="68367"/>
                      <a:pt x="631310" y="8004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42AB3AB-4B82-4D26-B255-DA9A7B87EE5A}"/>
                  </a:ext>
                </a:extLst>
              </p:cNvPr>
              <p:cNvSpPr/>
              <p:nvPr/>
            </p:nvSpPr>
            <p:spPr>
              <a:xfrm>
                <a:off x="4070064" y="3049893"/>
                <a:ext cx="2202966" cy="2584392"/>
              </a:xfrm>
              <a:custGeom>
                <a:avLst/>
                <a:gdLst>
                  <a:gd name="connsiteX0" fmla="*/ 2187846 w 2202967"/>
                  <a:gd name="connsiteY0" fmla="*/ 1789619 h 2584399"/>
                  <a:gd name="connsiteX1" fmla="*/ 2208864 w 2202967"/>
                  <a:gd name="connsiteY1" fmla="*/ 1567766 h 2584399"/>
                  <a:gd name="connsiteX2" fmla="*/ 2136469 w 2202967"/>
                  <a:gd name="connsiteY2" fmla="*/ 1394175 h 2584399"/>
                  <a:gd name="connsiteX3" fmla="*/ 1797072 w 2202967"/>
                  <a:gd name="connsiteY3" fmla="*/ 728614 h 2584399"/>
                  <a:gd name="connsiteX4" fmla="*/ 1690427 w 2202967"/>
                  <a:gd name="connsiteY4" fmla="*/ 120657 h 2584399"/>
                  <a:gd name="connsiteX5" fmla="*/ 789779 w 2202967"/>
                  <a:gd name="connsiteY5" fmla="*/ 0 h 2584399"/>
                  <a:gd name="connsiteX6" fmla="*/ 716606 w 2202967"/>
                  <a:gd name="connsiteY6" fmla="*/ 562029 h 2584399"/>
                  <a:gd name="connsiteX7" fmla="*/ 793671 w 2202967"/>
                  <a:gd name="connsiteY7" fmla="*/ 774541 h 2584399"/>
                  <a:gd name="connsiteX8" fmla="*/ 792893 w 2202967"/>
                  <a:gd name="connsiteY8" fmla="*/ 1019748 h 2584399"/>
                  <a:gd name="connsiteX9" fmla="*/ 785887 w 2202967"/>
                  <a:gd name="connsiteY9" fmla="*/ 1046215 h 2584399"/>
                  <a:gd name="connsiteX10" fmla="*/ 603733 w 2202967"/>
                  <a:gd name="connsiteY10" fmla="*/ 1387169 h 2584399"/>
                  <a:gd name="connsiteX11" fmla="*/ 574931 w 2202967"/>
                  <a:gd name="connsiteY11" fmla="*/ 1416749 h 2584399"/>
                  <a:gd name="connsiteX12" fmla="*/ 277570 w 2202967"/>
                  <a:gd name="connsiteY12" fmla="*/ 1591119 h 2584399"/>
                  <a:gd name="connsiteX13" fmla="*/ 254995 w 2202967"/>
                  <a:gd name="connsiteY13" fmla="*/ 1607465 h 2584399"/>
                  <a:gd name="connsiteX14" fmla="*/ 6675 w 2202967"/>
                  <a:gd name="connsiteY14" fmla="*/ 1877582 h 2584399"/>
                  <a:gd name="connsiteX15" fmla="*/ 5118 w 2202967"/>
                  <a:gd name="connsiteY15" fmla="*/ 1899378 h 2584399"/>
                  <a:gd name="connsiteX16" fmla="*/ 8232 w 2202967"/>
                  <a:gd name="connsiteY16" fmla="*/ 1912612 h 2584399"/>
                  <a:gd name="connsiteX17" fmla="*/ 37812 w 2202967"/>
                  <a:gd name="connsiteY17" fmla="*/ 2069855 h 2584399"/>
                  <a:gd name="connsiteX18" fmla="*/ 201283 w 2202967"/>
                  <a:gd name="connsiteY18" fmla="*/ 2206081 h 2584399"/>
                  <a:gd name="connsiteX19" fmla="*/ 349964 w 2202967"/>
                  <a:gd name="connsiteY19" fmla="*/ 2265242 h 2584399"/>
                  <a:gd name="connsiteX20" fmla="*/ 356970 w 2202967"/>
                  <a:gd name="connsiteY20" fmla="*/ 2262128 h 2584399"/>
                  <a:gd name="connsiteX21" fmla="*/ 506429 w 2202967"/>
                  <a:gd name="connsiteY21" fmla="*/ 2235662 h 2584399"/>
                  <a:gd name="connsiteX22" fmla="*/ 525111 w 2202967"/>
                  <a:gd name="connsiteY22" fmla="*/ 2217758 h 2584399"/>
                  <a:gd name="connsiteX23" fmla="*/ 546908 w 2202967"/>
                  <a:gd name="connsiteY23" fmla="*/ 2143806 h 2584399"/>
                  <a:gd name="connsiteX24" fmla="*/ 588165 w 2202967"/>
                  <a:gd name="connsiteY24" fmla="*/ 2065184 h 2584399"/>
                  <a:gd name="connsiteX25" fmla="*/ 603733 w 2202967"/>
                  <a:gd name="connsiteY25" fmla="*/ 2057400 h 2584399"/>
                  <a:gd name="connsiteX26" fmla="*/ 697924 w 2202967"/>
                  <a:gd name="connsiteY26" fmla="*/ 2044945 h 2584399"/>
                  <a:gd name="connsiteX27" fmla="*/ 728283 w 2202967"/>
                  <a:gd name="connsiteY27" fmla="*/ 2036383 h 2584399"/>
                  <a:gd name="connsiteX28" fmla="*/ 797563 w 2202967"/>
                  <a:gd name="connsiteY28" fmla="*/ 1976443 h 2584399"/>
                  <a:gd name="connsiteX29" fmla="*/ 1094146 w 2202967"/>
                  <a:gd name="connsiteY29" fmla="*/ 1675968 h 2584399"/>
                  <a:gd name="connsiteX30" fmla="*/ 1168876 w 2202967"/>
                  <a:gd name="connsiteY30" fmla="*/ 1566987 h 2584399"/>
                  <a:gd name="connsiteX31" fmla="*/ 1204684 w 2202967"/>
                  <a:gd name="connsiteY31" fmla="*/ 1492257 h 2584399"/>
                  <a:gd name="connsiteX32" fmla="*/ 1271629 w 2202967"/>
                  <a:gd name="connsiteY32" fmla="*/ 1372378 h 2584399"/>
                  <a:gd name="connsiteX33" fmla="*/ 1291090 w 2202967"/>
                  <a:gd name="connsiteY33" fmla="*/ 1412079 h 2584399"/>
                  <a:gd name="connsiteX34" fmla="*/ 1456118 w 2202967"/>
                  <a:gd name="connsiteY34" fmla="*/ 1626926 h 2584399"/>
                  <a:gd name="connsiteX35" fmla="*/ 1478693 w 2202967"/>
                  <a:gd name="connsiteY35" fmla="*/ 1659621 h 2584399"/>
                  <a:gd name="connsiteX36" fmla="*/ 1572883 w 2202967"/>
                  <a:gd name="connsiteY36" fmla="*/ 1852672 h 2584399"/>
                  <a:gd name="connsiteX37" fmla="*/ 1579111 w 2202967"/>
                  <a:gd name="connsiteY37" fmla="*/ 1865127 h 2584399"/>
                  <a:gd name="connsiteX38" fmla="*/ 1550309 w 2202967"/>
                  <a:gd name="connsiteY38" fmla="*/ 2043388 h 2584399"/>
                  <a:gd name="connsiteX39" fmla="*/ 1518393 w 2202967"/>
                  <a:gd name="connsiteY39" fmla="*/ 2093208 h 2584399"/>
                  <a:gd name="connsiteX40" fmla="*/ 1512944 w 2202967"/>
                  <a:gd name="connsiteY40" fmla="*/ 2119675 h 2584399"/>
                  <a:gd name="connsiteX41" fmla="*/ 1536297 w 2202967"/>
                  <a:gd name="connsiteY41" fmla="*/ 2238775 h 2584399"/>
                  <a:gd name="connsiteX42" fmla="*/ 1533183 w 2202967"/>
                  <a:gd name="connsiteY42" fmla="*/ 2266021 h 2584399"/>
                  <a:gd name="connsiteX43" fmla="*/ 1469352 w 2202967"/>
                  <a:gd name="connsiteY43" fmla="*/ 2403803 h 2584399"/>
                  <a:gd name="connsiteX44" fmla="*/ 1489591 w 2202967"/>
                  <a:gd name="connsiteY44" fmla="*/ 2459850 h 2584399"/>
                  <a:gd name="connsiteX45" fmla="*/ 1513722 w 2202967"/>
                  <a:gd name="connsiteY45" fmla="*/ 2477754 h 2584399"/>
                  <a:gd name="connsiteX46" fmla="*/ 1724678 w 2202967"/>
                  <a:gd name="connsiteY46" fmla="*/ 2579729 h 2584399"/>
                  <a:gd name="connsiteX47" fmla="*/ 1776833 w 2202967"/>
                  <a:gd name="connsiteY47" fmla="*/ 2582843 h 2584399"/>
                  <a:gd name="connsiteX48" fmla="*/ 1906053 w 2202967"/>
                  <a:gd name="connsiteY48" fmla="*/ 2541586 h 2584399"/>
                  <a:gd name="connsiteX49" fmla="*/ 1985453 w 2202967"/>
                  <a:gd name="connsiteY49" fmla="*/ 2512005 h 2584399"/>
                  <a:gd name="connsiteX50" fmla="*/ 2032159 w 2202967"/>
                  <a:gd name="connsiteY50" fmla="*/ 2461407 h 2584399"/>
                  <a:gd name="connsiteX51" fmla="*/ 2060961 w 2202967"/>
                  <a:gd name="connsiteY51" fmla="*/ 2385899 h 2584399"/>
                  <a:gd name="connsiteX52" fmla="*/ 2158265 w 2202967"/>
                  <a:gd name="connsiteY52" fmla="*/ 2027820 h 2584399"/>
                  <a:gd name="connsiteX53" fmla="*/ 2187846 w 2202967"/>
                  <a:gd name="connsiteY53" fmla="*/ 1789619 h 258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202967" h="2584399">
                    <a:moveTo>
                      <a:pt x="2187846" y="1789619"/>
                    </a:moveTo>
                    <a:cubicBezTo>
                      <a:pt x="2187068" y="1738242"/>
                      <a:pt x="2208864" y="1580999"/>
                      <a:pt x="2208864" y="1567766"/>
                    </a:cubicBezTo>
                    <a:cubicBezTo>
                      <a:pt x="2208864" y="1521060"/>
                      <a:pt x="2152038" y="1419084"/>
                      <a:pt x="2136469" y="1394175"/>
                    </a:cubicBezTo>
                    <a:cubicBezTo>
                      <a:pt x="1982339" y="1148968"/>
                      <a:pt x="1840664" y="850828"/>
                      <a:pt x="1797072" y="728614"/>
                    </a:cubicBezTo>
                    <a:cubicBezTo>
                      <a:pt x="1670187" y="372870"/>
                      <a:pt x="1669409" y="326164"/>
                      <a:pt x="1690427" y="120657"/>
                    </a:cubicBezTo>
                    <a:cubicBezTo>
                      <a:pt x="1433544" y="31916"/>
                      <a:pt x="867622" y="0"/>
                      <a:pt x="789779" y="0"/>
                    </a:cubicBezTo>
                    <a:cubicBezTo>
                      <a:pt x="729061" y="96526"/>
                      <a:pt x="690139" y="518437"/>
                      <a:pt x="716606" y="562029"/>
                    </a:cubicBezTo>
                    <a:cubicBezTo>
                      <a:pt x="721277" y="569814"/>
                      <a:pt x="793671" y="765979"/>
                      <a:pt x="793671" y="774541"/>
                    </a:cubicBezTo>
                    <a:cubicBezTo>
                      <a:pt x="789001" y="880408"/>
                      <a:pt x="796785" y="913881"/>
                      <a:pt x="792893" y="1019748"/>
                    </a:cubicBezTo>
                    <a:cubicBezTo>
                      <a:pt x="792893" y="1029868"/>
                      <a:pt x="790557" y="1037652"/>
                      <a:pt x="785887" y="1046215"/>
                    </a:cubicBezTo>
                    <a:cubicBezTo>
                      <a:pt x="725169" y="1159866"/>
                      <a:pt x="664451" y="1273518"/>
                      <a:pt x="603733" y="1387169"/>
                    </a:cubicBezTo>
                    <a:cubicBezTo>
                      <a:pt x="596727" y="1400402"/>
                      <a:pt x="587386" y="1409744"/>
                      <a:pt x="574931" y="1416749"/>
                    </a:cubicBezTo>
                    <a:cubicBezTo>
                      <a:pt x="476070" y="1474353"/>
                      <a:pt x="376431" y="1532736"/>
                      <a:pt x="277570" y="1591119"/>
                    </a:cubicBezTo>
                    <a:cubicBezTo>
                      <a:pt x="269785" y="1595789"/>
                      <a:pt x="261223" y="1600460"/>
                      <a:pt x="254995" y="1607465"/>
                    </a:cubicBezTo>
                    <a:cubicBezTo>
                      <a:pt x="172481" y="1697764"/>
                      <a:pt x="89967" y="1788062"/>
                      <a:pt x="6675" y="1877582"/>
                    </a:cubicBezTo>
                    <a:cubicBezTo>
                      <a:pt x="-1110" y="1885366"/>
                      <a:pt x="-2667" y="1891594"/>
                      <a:pt x="5118" y="1899378"/>
                    </a:cubicBezTo>
                    <a:cubicBezTo>
                      <a:pt x="10567" y="1904049"/>
                      <a:pt x="10567" y="1908719"/>
                      <a:pt x="8232" y="1912612"/>
                    </a:cubicBezTo>
                    <a:cubicBezTo>
                      <a:pt x="19130" y="1939078"/>
                      <a:pt x="36255" y="2058179"/>
                      <a:pt x="37812" y="2069855"/>
                    </a:cubicBezTo>
                    <a:cubicBezTo>
                      <a:pt x="45596" y="2125903"/>
                      <a:pt x="127332" y="2180393"/>
                      <a:pt x="201283" y="2206081"/>
                    </a:cubicBezTo>
                    <a:cubicBezTo>
                      <a:pt x="280683" y="2234105"/>
                      <a:pt x="327389" y="2259015"/>
                      <a:pt x="349964" y="2265242"/>
                    </a:cubicBezTo>
                    <a:cubicBezTo>
                      <a:pt x="351521" y="2263685"/>
                      <a:pt x="353856" y="2262907"/>
                      <a:pt x="356970" y="2262128"/>
                    </a:cubicBezTo>
                    <a:cubicBezTo>
                      <a:pt x="407568" y="2258236"/>
                      <a:pt x="455831" y="2243446"/>
                      <a:pt x="506429" y="2235662"/>
                    </a:cubicBezTo>
                    <a:cubicBezTo>
                      <a:pt x="517327" y="2234105"/>
                      <a:pt x="521998" y="2228655"/>
                      <a:pt x="525111" y="2217758"/>
                    </a:cubicBezTo>
                    <a:cubicBezTo>
                      <a:pt x="532117" y="2192848"/>
                      <a:pt x="540680" y="2168716"/>
                      <a:pt x="546908" y="2143806"/>
                    </a:cubicBezTo>
                    <a:cubicBezTo>
                      <a:pt x="554692" y="2114226"/>
                      <a:pt x="574153" y="2091651"/>
                      <a:pt x="588165" y="2065184"/>
                    </a:cubicBezTo>
                    <a:cubicBezTo>
                      <a:pt x="591278" y="2058957"/>
                      <a:pt x="597506" y="2058179"/>
                      <a:pt x="603733" y="2057400"/>
                    </a:cubicBezTo>
                    <a:cubicBezTo>
                      <a:pt x="634871" y="2053508"/>
                      <a:pt x="666786" y="2049616"/>
                      <a:pt x="697924" y="2044945"/>
                    </a:cubicBezTo>
                    <a:cubicBezTo>
                      <a:pt x="708044" y="2043388"/>
                      <a:pt x="719720" y="2044167"/>
                      <a:pt x="728283" y="2036383"/>
                    </a:cubicBezTo>
                    <a:cubicBezTo>
                      <a:pt x="751636" y="2016143"/>
                      <a:pt x="775767" y="1998239"/>
                      <a:pt x="797563" y="1976443"/>
                    </a:cubicBezTo>
                    <a:cubicBezTo>
                      <a:pt x="897203" y="1876804"/>
                      <a:pt x="994507" y="1775607"/>
                      <a:pt x="1094146" y="1675968"/>
                    </a:cubicBezTo>
                    <a:cubicBezTo>
                      <a:pt x="1126062" y="1644052"/>
                      <a:pt x="1151751" y="1609022"/>
                      <a:pt x="1168876" y="1566987"/>
                    </a:cubicBezTo>
                    <a:cubicBezTo>
                      <a:pt x="1178996" y="1541299"/>
                      <a:pt x="1192229" y="1517167"/>
                      <a:pt x="1204684" y="1492257"/>
                    </a:cubicBezTo>
                    <a:cubicBezTo>
                      <a:pt x="1224923" y="1452557"/>
                      <a:pt x="1245941" y="1412857"/>
                      <a:pt x="1271629" y="1372378"/>
                    </a:cubicBezTo>
                    <a:cubicBezTo>
                      <a:pt x="1278635" y="1387169"/>
                      <a:pt x="1286420" y="1399624"/>
                      <a:pt x="1291090" y="1412079"/>
                    </a:cubicBezTo>
                    <a:cubicBezTo>
                      <a:pt x="1323784" y="1500820"/>
                      <a:pt x="1379053" y="1572436"/>
                      <a:pt x="1456118" y="1626926"/>
                    </a:cubicBezTo>
                    <a:cubicBezTo>
                      <a:pt x="1467795" y="1634711"/>
                      <a:pt x="1474022" y="1646387"/>
                      <a:pt x="1478693" y="1659621"/>
                    </a:cubicBezTo>
                    <a:cubicBezTo>
                      <a:pt x="1502046" y="1728123"/>
                      <a:pt x="1521507" y="1798182"/>
                      <a:pt x="1572883" y="1852672"/>
                    </a:cubicBezTo>
                    <a:cubicBezTo>
                      <a:pt x="1575997" y="1855786"/>
                      <a:pt x="1578332" y="1860456"/>
                      <a:pt x="1579111" y="1865127"/>
                    </a:cubicBezTo>
                    <a:cubicBezTo>
                      <a:pt x="1590009" y="1927402"/>
                      <a:pt x="1589230" y="1988120"/>
                      <a:pt x="1550309" y="2043388"/>
                    </a:cubicBezTo>
                    <a:cubicBezTo>
                      <a:pt x="1538632" y="2058957"/>
                      <a:pt x="1530069" y="2076861"/>
                      <a:pt x="1518393" y="2093208"/>
                    </a:cubicBezTo>
                    <a:cubicBezTo>
                      <a:pt x="1512944" y="2101771"/>
                      <a:pt x="1510608" y="2108777"/>
                      <a:pt x="1512944" y="2119675"/>
                    </a:cubicBezTo>
                    <a:cubicBezTo>
                      <a:pt x="1521507" y="2159375"/>
                      <a:pt x="1527734" y="2199075"/>
                      <a:pt x="1536297" y="2238775"/>
                    </a:cubicBezTo>
                    <a:cubicBezTo>
                      <a:pt x="1538632" y="2248895"/>
                      <a:pt x="1537075" y="2256679"/>
                      <a:pt x="1533183" y="2266021"/>
                    </a:cubicBezTo>
                    <a:cubicBezTo>
                      <a:pt x="1511387" y="2311948"/>
                      <a:pt x="1491148" y="2357876"/>
                      <a:pt x="1469352" y="2403803"/>
                    </a:cubicBezTo>
                    <a:cubicBezTo>
                      <a:pt x="1452226" y="2441168"/>
                      <a:pt x="1452226" y="2441168"/>
                      <a:pt x="1489591" y="2459850"/>
                    </a:cubicBezTo>
                    <a:cubicBezTo>
                      <a:pt x="1495040" y="2469192"/>
                      <a:pt x="1504381" y="2473084"/>
                      <a:pt x="1513722" y="2477754"/>
                    </a:cubicBezTo>
                    <a:cubicBezTo>
                      <a:pt x="1584560" y="2511227"/>
                      <a:pt x="1654619" y="2545478"/>
                      <a:pt x="1724678" y="2579729"/>
                    </a:cubicBezTo>
                    <a:cubicBezTo>
                      <a:pt x="1742582" y="2588292"/>
                      <a:pt x="1758929" y="2589071"/>
                      <a:pt x="1776833" y="2582843"/>
                    </a:cubicBezTo>
                    <a:cubicBezTo>
                      <a:pt x="1819647" y="2568053"/>
                      <a:pt x="1863239" y="2555598"/>
                      <a:pt x="1906053" y="2541586"/>
                    </a:cubicBezTo>
                    <a:cubicBezTo>
                      <a:pt x="1932520" y="2533023"/>
                      <a:pt x="1961322" y="2527574"/>
                      <a:pt x="1985453" y="2512005"/>
                    </a:cubicBezTo>
                    <a:cubicBezTo>
                      <a:pt x="2014255" y="2508113"/>
                      <a:pt x="2024375" y="2486317"/>
                      <a:pt x="2032159" y="2461407"/>
                    </a:cubicBezTo>
                    <a:cubicBezTo>
                      <a:pt x="2039943" y="2435719"/>
                      <a:pt x="2050063" y="2410809"/>
                      <a:pt x="2060961" y="2385899"/>
                    </a:cubicBezTo>
                    <a:cubicBezTo>
                      <a:pt x="2120122" y="2246560"/>
                      <a:pt x="2134134" y="2177279"/>
                      <a:pt x="2158265" y="2027820"/>
                    </a:cubicBezTo>
                    <a:cubicBezTo>
                      <a:pt x="2159822" y="2023149"/>
                      <a:pt x="2187846" y="1795846"/>
                      <a:pt x="2187846" y="1789619"/>
                    </a:cubicBezTo>
                    <a:close/>
                  </a:path>
                </a:pathLst>
              </a:custGeom>
              <a:solidFill>
                <a:srgbClr val="23282E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7C38F4A-AF3F-4DB7-B161-8160C6BDBC55}"/>
                  </a:ext>
                </a:extLst>
              </p:cNvPr>
              <p:cNvSpPr/>
              <p:nvPr/>
            </p:nvSpPr>
            <p:spPr>
              <a:xfrm>
                <a:off x="5589215" y="3236715"/>
                <a:ext cx="3954441" cy="2950254"/>
              </a:xfrm>
              <a:custGeom>
                <a:avLst/>
                <a:gdLst>
                  <a:gd name="connsiteX0" fmla="*/ 3959134 w 3954442"/>
                  <a:gd name="connsiteY0" fmla="*/ 2877091 h 2950263"/>
                  <a:gd name="connsiteX1" fmla="*/ 3710035 w 3954442"/>
                  <a:gd name="connsiteY1" fmla="*/ 2547035 h 2950263"/>
                  <a:gd name="connsiteX2" fmla="*/ 3710035 w 3954442"/>
                  <a:gd name="connsiteY2" fmla="*/ 2547035 h 2950263"/>
                  <a:gd name="connsiteX3" fmla="*/ 3710035 w 3954442"/>
                  <a:gd name="connsiteY3" fmla="*/ 2547035 h 2950263"/>
                  <a:gd name="connsiteX4" fmla="*/ 3707700 w 3954442"/>
                  <a:gd name="connsiteY4" fmla="*/ 2543921 h 2950263"/>
                  <a:gd name="connsiteX5" fmla="*/ 3706143 w 3954442"/>
                  <a:gd name="connsiteY5" fmla="*/ 2545478 h 2950263"/>
                  <a:gd name="connsiteX6" fmla="*/ 1170006 w 3954442"/>
                  <a:gd name="connsiteY6" fmla="*/ 1406630 h 2950263"/>
                  <a:gd name="connsiteX7" fmla="*/ 1171563 w 3954442"/>
                  <a:gd name="connsiteY7" fmla="*/ 1402738 h 2950263"/>
                  <a:gd name="connsiteX8" fmla="*/ 455404 w 3954442"/>
                  <a:gd name="connsiteY8" fmla="*/ 337840 h 2950263"/>
                  <a:gd name="connsiteX9" fmla="*/ 345645 w 3954442"/>
                  <a:gd name="connsiteY9" fmla="*/ 228081 h 2950263"/>
                  <a:gd name="connsiteX10" fmla="*/ 82534 w 3954442"/>
                  <a:gd name="connsiteY10" fmla="*/ 0 h 2950263"/>
                  <a:gd name="connsiteX11" fmla="*/ 20 w 3954442"/>
                  <a:gd name="connsiteY11" fmla="*/ 136226 h 2950263"/>
                  <a:gd name="connsiteX12" fmla="*/ 263131 w 3954442"/>
                  <a:gd name="connsiteY12" fmla="*/ 351852 h 2950263"/>
                  <a:gd name="connsiteX13" fmla="*/ 354208 w 3954442"/>
                  <a:gd name="connsiteY13" fmla="*/ 448378 h 2950263"/>
                  <a:gd name="connsiteX14" fmla="*/ 1102282 w 3954442"/>
                  <a:gd name="connsiteY14" fmla="*/ 1521838 h 2950263"/>
                  <a:gd name="connsiteX15" fmla="*/ 1110845 w 3954442"/>
                  <a:gd name="connsiteY15" fmla="*/ 1528065 h 2950263"/>
                  <a:gd name="connsiteX16" fmla="*/ 1110067 w 3954442"/>
                  <a:gd name="connsiteY16" fmla="*/ 1528844 h 2950263"/>
                  <a:gd name="connsiteX17" fmla="*/ 3652431 w 3954442"/>
                  <a:gd name="connsiteY17" fmla="*/ 2670027 h 2950263"/>
                  <a:gd name="connsiteX18" fmla="*/ 3868057 w 3954442"/>
                  <a:gd name="connsiteY18" fmla="*/ 2955713 h 2950263"/>
                  <a:gd name="connsiteX19" fmla="*/ 3959134 w 3954442"/>
                  <a:gd name="connsiteY19" fmla="*/ 2877091 h 295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54442" h="2950263">
                    <a:moveTo>
                      <a:pt x="3959134" y="2877091"/>
                    </a:move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07700" y="2543921"/>
                    </a:lnTo>
                    <a:lnTo>
                      <a:pt x="3706143" y="2545478"/>
                    </a:lnTo>
                    <a:lnTo>
                      <a:pt x="1170006" y="1406630"/>
                    </a:lnTo>
                    <a:lnTo>
                      <a:pt x="1171563" y="1402738"/>
                    </a:lnTo>
                    <a:cubicBezTo>
                      <a:pt x="1119408" y="1324116"/>
                      <a:pt x="478757" y="368978"/>
                      <a:pt x="455404" y="337840"/>
                    </a:cubicBezTo>
                    <a:cubicBezTo>
                      <a:pt x="424267" y="296583"/>
                      <a:pt x="410255" y="284128"/>
                      <a:pt x="345645" y="228081"/>
                    </a:cubicBezTo>
                    <a:cubicBezTo>
                      <a:pt x="317621" y="203950"/>
                      <a:pt x="130019" y="49820"/>
                      <a:pt x="82534" y="0"/>
                    </a:cubicBezTo>
                    <a:cubicBezTo>
                      <a:pt x="80199" y="778"/>
                      <a:pt x="21816" y="91855"/>
                      <a:pt x="20" y="136226"/>
                    </a:cubicBezTo>
                    <a:cubicBezTo>
                      <a:pt x="-2315" y="140118"/>
                      <a:pt x="198521" y="302032"/>
                      <a:pt x="263131" y="351852"/>
                    </a:cubicBezTo>
                    <a:cubicBezTo>
                      <a:pt x="298939" y="379876"/>
                      <a:pt x="326962" y="411013"/>
                      <a:pt x="354208" y="448378"/>
                    </a:cubicBezTo>
                    <a:cubicBezTo>
                      <a:pt x="423488" y="544125"/>
                      <a:pt x="1069588" y="1494593"/>
                      <a:pt x="1102282" y="1521838"/>
                    </a:cubicBezTo>
                    <a:cubicBezTo>
                      <a:pt x="1104618" y="1524173"/>
                      <a:pt x="1107731" y="1525730"/>
                      <a:pt x="1110845" y="1528065"/>
                    </a:cubicBezTo>
                    <a:lnTo>
                      <a:pt x="1110067" y="1528844"/>
                    </a:lnTo>
                    <a:lnTo>
                      <a:pt x="3652431" y="2670027"/>
                    </a:lnTo>
                    <a:lnTo>
                      <a:pt x="3868057" y="2955713"/>
                    </a:lnTo>
                    <a:lnTo>
                      <a:pt x="3959134" y="2877091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B934626-4C2B-4B98-8E4C-B51BFB598991}"/>
                  </a:ext>
                </a:extLst>
              </p:cNvPr>
              <p:cNvSpPr/>
              <p:nvPr/>
            </p:nvSpPr>
            <p:spPr>
              <a:xfrm>
                <a:off x="8008605" y="5382071"/>
                <a:ext cx="1471238" cy="1471236"/>
              </a:xfrm>
              <a:custGeom>
                <a:avLst/>
                <a:gdLst>
                  <a:gd name="connsiteX0" fmla="*/ 1472797 w 1471239"/>
                  <a:gd name="connsiteY0" fmla="*/ 736398 h 1471239"/>
                  <a:gd name="connsiteX1" fmla="*/ 736399 w 1471239"/>
                  <a:gd name="connsiteY1" fmla="*/ 1472796 h 1471239"/>
                  <a:gd name="connsiteX2" fmla="*/ 1 w 1471239"/>
                  <a:gd name="connsiteY2" fmla="*/ 736398 h 1471239"/>
                  <a:gd name="connsiteX3" fmla="*/ 736399 w 1471239"/>
                  <a:gd name="connsiteY3" fmla="*/ 0 h 1471239"/>
                  <a:gd name="connsiteX4" fmla="*/ 1472797 w 1471239"/>
                  <a:gd name="connsiteY4" fmla="*/ 736398 h 147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1239" h="1471239">
                    <a:moveTo>
                      <a:pt x="1472797" y="736398"/>
                    </a:moveTo>
                    <a:cubicBezTo>
                      <a:pt x="1472797" y="1143100"/>
                      <a:pt x="1143100" y="1472796"/>
                      <a:pt x="736399" y="1472796"/>
                    </a:cubicBezTo>
                    <a:cubicBezTo>
                      <a:pt x="329697" y="1472796"/>
                      <a:pt x="1" y="1143099"/>
                      <a:pt x="1" y="736398"/>
                    </a:cubicBezTo>
                    <a:cubicBezTo>
                      <a:pt x="1" y="329697"/>
                      <a:pt x="329697" y="0"/>
                      <a:pt x="736399" y="0"/>
                    </a:cubicBezTo>
                    <a:cubicBezTo>
                      <a:pt x="1143100" y="0"/>
                      <a:pt x="1472797" y="329697"/>
                      <a:pt x="1472797" y="73639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BDAD51E-2726-4034-8E45-5AB2C82CE569}"/>
                  </a:ext>
                </a:extLst>
              </p:cNvPr>
              <p:cNvSpPr/>
              <p:nvPr/>
            </p:nvSpPr>
            <p:spPr>
              <a:xfrm>
                <a:off x="8207885" y="5581350"/>
                <a:ext cx="1074236" cy="1074236"/>
              </a:xfrm>
              <a:custGeom>
                <a:avLst/>
                <a:gdLst>
                  <a:gd name="connsiteX0" fmla="*/ 1074238 w 1074238"/>
                  <a:gd name="connsiteY0" fmla="*/ 537119 h 1074238"/>
                  <a:gd name="connsiteX1" fmla="*/ 537119 w 1074238"/>
                  <a:gd name="connsiteY1" fmla="*/ 1074238 h 1074238"/>
                  <a:gd name="connsiteX2" fmla="*/ 0 w 1074238"/>
                  <a:gd name="connsiteY2" fmla="*/ 537119 h 1074238"/>
                  <a:gd name="connsiteX3" fmla="*/ 537119 w 1074238"/>
                  <a:gd name="connsiteY3" fmla="*/ 0 h 1074238"/>
                  <a:gd name="connsiteX4" fmla="*/ 1074238 w 1074238"/>
                  <a:gd name="connsiteY4" fmla="*/ 537119 h 107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4238" h="1074238">
                    <a:moveTo>
                      <a:pt x="1074238" y="537119"/>
                    </a:moveTo>
                    <a:cubicBezTo>
                      <a:pt x="1074238" y="833762"/>
                      <a:pt x="833762" y="1074238"/>
                      <a:pt x="537119" y="1074238"/>
                    </a:cubicBezTo>
                    <a:cubicBezTo>
                      <a:pt x="240476" y="1074238"/>
                      <a:pt x="0" y="833762"/>
                      <a:pt x="0" y="537119"/>
                    </a:cubicBezTo>
                    <a:cubicBezTo>
                      <a:pt x="0" y="240476"/>
                      <a:pt x="240476" y="0"/>
                      <a:pt x="537119" y="0"/>
                    </a:cubicBezTo>
                    <a:cubicBezTo>
                      <a:pt x="833762" y="0"/>
                      <a:pt x="1074238" y="240476"/>
                      <a:pt x="1074238" y="537119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446C5FB-490A-409C-BAC6-D3A9C273B821}"/>
                  </a:ext>
                </a:extLst>
              </p:cNvPr>
              <p:cNvSpPr/>
              <p:nvPr/>
            </p:nvSpPr>
            <p:spPr>
              <a:xfrm>
                <a:off x="2612456" y="4806033"/>
                <a:ext cx="7785" cy="23352"/>
              </a:xfrm>
              <a:custGeom>
                <a:avLst/>
                <a:gdLst>
                  <a:gd name="connsiteX0" fmla="*/ 49 w 0"/>
                  <a:gd name="connsiteY0" fmla="*/ 0 h 23353"/>
                  <a:gd name="connsiteX1" fmla="*/ 3941 w 0"/>
                  <a:gd name="connsiteY1" fmla="*/ 24909 h 23353"/>
                  <a:gd name="connsiteX2" fmla="*/ 49 w 0"/>
                  <a:gd name="connsiteY2" fmla="*/ 0 h 2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23353">
                    <a:moveTo>
                      <a:pt x="49" y="0"/>
                    </a:moveTo>
                    <a:cubicBezTo>
                      <a:pt x="7833" y="7006"/>
                      <a:pt x="3941" y="16347"/>
                      <a:pt x="3941" y="24909"/>
                    </a:cubicBezTo>
                    <a:cubicBezTo>
                      <a:pt x="-730" y="17125"/>
                      <a:pt x="49" y="8563"/>
                      <a:pt x="49" y="0"/>
                    </a:cubicBezTo>
                    <a:close/>
                  </a:path>
                </a:pathLst>
              </a:custGeom>
              <a:solidFill>
                <a:srgbClr val="512817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A7F5AAA-C0EE-44CF-B869-A9832A12F815}"/>
                  </a:ext>
                </a:extLst>
              </p:cNvPr>
              <p:cNvSpPr/>
              <p:nvPr/>
            </p:nvSpPr>
            <p:spPr>
              <a:xfrm>
                <a:off x="4459627" y="902146"/>
                <a:ext cx="1829317" cy="2989177"/>
              </a:xfrm>
              <a:custGeom>
                <a:avLst/>
                <a:gdLst>
                  <a:gd name="connsiteX0" fmla="*/ 53812 w 1829319"/>
                  <a:gd name="connsiteY0" fmla="*/ 1561592 h 2989185"/>
                  <a:gd name="connsiteX1" fmla="*/ 49920 w 1829319"/>
                  <a:gd name="connsiteY1" fmla="*/ 1561592 h 2989185"/>
                  <a:gd name="connsiteX2" fmla="*/ 10220 w 1829319"/>
                  <a:gd name="connsiteY2" fmla="*/ 1527341 h 2989185"/>
                  <a:gd name="connsiteX3" fmla="*/ 100 w 1829319"/>
                  <a:gd name="connsiteY3" fmla="*/ 1221416 h 2989185"/>
                  <a:gd name="connsiteX4" fmla="*/ 7106 w 1829319"/>
                  <a:gd name="connsiteY4" fmla="*/ 1187944 h 2989185"/>
                  <a:gd name="connsiteX5" fmla="*/ 197822 w 1829319"/>
                  <a:gd name="connsiteY5" fmla="*/ 890582 h 2989185"/>
                  <a:gd name="connsiteX6" fmla="*/ 616620 w 1829319"/>
                  <a:gd name="connsiteY6" fmla="*/ 343343 h 2989185"/>
                  <a:gd name="connsiteX7" fmla="*/ 663326 w 1829319"/>
                  <a:gd name="connsiteY7" fmla="*/ 302086 h 2989185"/>
                  <a:gd name="connsiteX8" fmla="*/ 1029189 w 1829319"/>
                  <a:gd name="connsiteY8" fmla="*/ 119154 h 2989185"/>
                  <a:gd name="connsiteX9" fmla="*/ 1097692 w 1829319"/>
                  <a:gd name="connsiteY9" fmla="*/ 112927 h 2989185"/>
                  <a:gd name="connsiteX10" fmla="*/ 1120266 w 1829319"/>
                  <a:gd name="connsiteY10" fmla="*/ 99694 h 2989185"/>
                  <a:gd name="connsiteX11" fmla="*/ 1175535 w 1829319"/>
                  <a:gd name="connsiteY11" fmla="*/ 12509 h 2989185"/>
                  <a:gd name="connsiteX12" fmla="*/ 1189547 w 1829319"/>
                  <a:gd name="connsiteY12" fmla="*/ 54 h 2989185"/>
                  <a:gd name="connsiteX13" fmla="*/ 1258049 w 1829319"/>
                  <a:gd name="connsiteY13" fmla="*/ 64664 h 2989185"/>
                  <a:gd name="connsiteX14" fmla="*/ 1367030 w 1829319"/>
                  <a:gd name="connsiteY14" fmla="*/ 172866 h 2989185"/>
                  <a:gd name="connsiteX15" fmla="*/ 1511818 w 1829319"/>
                  <a:gd name="connsiteY15" fmla="*/ 313763 h 2989185"/>
                  <a:gd name="connsiteX16" fmla="*/ 1578764 w 1829319"/>
                  <a:gd name="connsiteY16" fmla="*/ 372145 h 2989185"/>
                  <a:gd name="connsiteX17" fmla="*/ 1593554 w 1829319"/>
                  <a:gd name="connsiteY17" fmla="*/ 408732 h 2989185"/>
                  <a:gd name="connsiteX18" fmla="*/ 1603673 w 1829319"/>
                  <a:gd name="connsiteY18" fmla="*/ 618130 h 2989185"/>
                  <a:gd name="connsiteX19" fmla="*/ 1609901 w 1829319"/>
                  <a:gd name="connsiteY19" fmla="*/ 741123 h 2989185"/>
                  <a:gd name="connsiteX20" fmla="*/ 1607566 w 1829319"/>
                  <a:gd name="connsiteY20" fmla="*/ 805733 h 2989185"/>
                  <a:gd name="connsiteX21" fmla="*/ 1560860 w 1829319"/>
                  <a:gd name="connsiteY21" fmla="*/ 1196507 h 2989185"/>
                  <a:gd name="connsiteX22" fmla="*/ 1527387 w 1829319"/>
                  <a:gd name="connsiteY22" fmla="*/ 1476743 h 2989185"/>
                  <a:gd name="connsiteX23" fmla="*/ 1511818 w 1829319"/>
                  <a:gd name="connsiteY23" fmla="*/ 1611412 h 2989185"/>
                  <a:gd name="connsiteX24" fmla="*/ 1468226 w 1829319"/>
                  <a:gd name="connsiteY24" fmla="*/ 1788116 h 2989185"/>
                  <a:gd name="connsiteX25" fmla="*/ 1314096 w 1829319"/>
                  <a:gd name="connsiteY25" fmla="*/ 2320565 h 2989185"/>
                  <a:gd name="connsiteX26" fmla="*/ 1311761 w 1829319"/>
                  <a:gd name="connsiteY26" fmla="*/ 2376612 h 2989185"/>
                  <a:gd name="connsiteX27" fmla="*/ 1374814 w 1829319"/>
                  <a:gd name="connsiteY27" fmla="*/ 2701219 h 2989185"/>
                  <a:gd name="connsiteX28" fmla="*/ 1380263 w 1829319"/>
                  <a:gd name="connsiteY28" fmla="*/ 2722237 h 2989185"/>
                  <a:gd name="connsiteX29" fmla="*/ 1438646 w 1829319"/>
                  <a:gd name="connsiteY29" fmla="*/ 2585232 h 2989185"/>
                  <a:gd name="connsiteX30" fmla="*/ 1630140 w 1829319"/>
                  <a:gd name="connsiteY30" fmla="*/ 2157094 h 2989185"/>
                  <a:gd name="connsiteX31" fmla="*/ 1651158 w 1829319"/>
                  <a:gd name="connsiteY31" fmla="*/ 2083143 h 2989185"/>
                  <a:gd name="connsiteX32" fmla="*/ 1704870 w 1829319"/>
                  <a:gd name="connsiteY32" fmla="*/ 1835601 h 2989185"/>
                  <a:gd name="connsiteX33" fmla="*/ 1732893 w 1829319"/>
                  <a:gd name="connsiteY33" fmla="*/ 1630873 h 2989185"/>
                  <a:gd name="connsiteX34" fmla="*/ 1776486 w 1829319"/>
                  <a:gd name="connsiteY34" fmla="*/ 1356086 h 2989185"/>
                  <a:gd name="connsiteX35" fmla="*/ 1783492 w 1829319"/>
                  <a:gd name="connsiteY35" fmla="*/ 1123334 h 2989185"/>
                  <a:gd name="connsiteX36" fmla="*/ 1732893 w 1829319"/>
                  <a:gd name="connsiteY36" fmla="*/ 887468 h 2989185"/>
                  <a:gd name="connsiteX37" fmla="*/ 1721217 w 1829319"/>
                  <a:gd name="connsiteY37" fmla="*/ 833757 h 2989185"/>
                  <a:gd name="connsiteX38" fmla="*/ 1693193 w 1829319"/>
                  <a:gd name="connsiteY38" fmla="*/ 647711 h 2989185"/>
                  <a:gd name="connsiteX39" fmla="*/ 1665170 w 1829319"/>
                  <a:gd name="connsiteY39" fmla="*/ 555856 h 2989185"/>
                  <a:gd name="connsiteX40" fmla="*/ 1616907 w 1829319"/>
                  <a:gd name="connsiteY40" fmla="*/ 481126 h 2989185"/>
                  <a:gd name="connsiteX41" fmla="*/ 1609123 w 1829319"/>
                  <a:gd name="connsiteY41" fmla="*/ 434420 h 2989185"/>
                  <a:gd name="connsiteX42" fmla="*/ 1624691 w 1829319"/>
                  <a:gd name="connsiteY42" fmla="*/ 372924 h 2989185"/>
                  <a:gd name="connsiteX43" fmla="*/ 1645709 w 1829319"/>
                  <a:gd name="connsiteY43" fmla="*/ 352685 h 2989185"/>
                  <a:gd name="connsiteX44" fmla="*/ 1662056 w 1829319"/>
                  <a:gd name="connsiteY44" fmla="*/ 355798 h 2989185"/>
                  <a:gd name="connsiteX45" fmla="*/ 1750798 w 1829319"/>
                  <a:gd name="connsiteY45" fmla="*/ 432085 h 2989185"/>
                  <a:gd name="connsiteX46" fmla="*/ 1759360 w 1829319"/>
                  <a:gd name="connsiteY46" fmla="*/ 451546 h 2989185"/>
                  <a:gd name="connsiteX47" fmla="*/ 1809180 w 1829319"/>
                  <a:gd name="connsiteY47" fmla="*/ 745015 h 2989185"/>
                  <a:gd name="connsiteX48" fmla="*/ 1811515 w 1829319"/>
                  <a:gd name="connsiteY48" fmla="*/ 766811 h 2989185"/>
                  <a:gd name="connsiteX49" fmla="*/ 1823192 w 1829319"/>
                  <a:gd name="connsiteY49" fmla="*/ 1380995 h 2989185"/>
                  <a:gd name="connsiteX50" fmla="*/ 1830976 w 1829319"/>
                  <a:gd name="connsiteY50" fmla="*/ 1567041 h 2989185"/>
                  <a:gd name="connsiteX51" fmla="*/ 1828641 w 1829319"/>
                  <a:gd name="connsiteY51" fmla="*/ 1587280 h 2989185"/>
                  <a:gd name="connsiteX52" fmla="*/ 1552297 w 1829319"/>
                  <a:gd name="connsiteY52" fmla="*/ 2571999 h 2989185"/>
                  <a:gd name="connsiteX53" fmla="*/ 1542956 w 1829319"/>
                  <a:gd name="connsiteY53" fmla="*/ 2597687 h 2989185"/>
                  <a:gd name="connsiteX54" fmla="*/ 1528166 w 1829319"/>
                  <a:gd name="connsiteY54" fmla="*/ 2687207 h 2989185"/>
                  <a:gd name="connsiteX55" fmla="*/ 1499363 w 1829319"/>
                  <a:gd name="connsiteY55" fmla="*/ 2793074 h 2989185"/>
                  <a:gd name="connsiteX56" fmla="*/ 1464334 w 1829319"/>
                  <a:gd name="connsiteY56" fmla="*/ 2814092 h 2989185"/>
                  <a:gd name="connsiteX57" fmla="*/ 1412957 w 1829319"/>
                  <a:gd name="connsiteY57" fmla="*/ 2802415 h 2989185"/>
                  <a:gd name="connsiteX58" fmla="*/ 1397389 w 1829319"/>
                  <a:gd name="connsiteY58" fmla="*/ 2817205 h 2989185"/>
                  <a:gd name="connsiteX59" fmla="*/ 1423077 w 1829319"/>
                  <a:gd name="connsiteY59" fmla="*/ 2950318 h 2989185"/>
                  <a:gd name="connsiteX60" fmla="*/ 1420742 w 1829319"/>
                  <a:gd name="connsiteY60" fmla="*/ 2976784 h 2989185"/>
                  <a:gd name="connsiteX61" fmla="*/ 1358467 w 1829319"/>
                  <a:gd name="connsiteY61" fmla="*/ 2984569 h 2989185"/>
                  <a:gd name="connsiteX62" fmla="*/ 1194996 w 1829319"/>
                  <a:gd name="connsiteY62" fmla="*/ 2990796 h 2989185"/>
                  <a:gd name="connsiteX63" fmla="*/ 1098470 w 1829319"/>
                  <a:gd name="connsiteY63" fmla="*/ 2933192 h 2989185"/>
                  <a:gd name="connsiteX64" fmla="*/ 1026076 w 1829319"/>
                  <a:gd name="connsiteY64" fmla="*/ 2856906 h 2989185"/>
                  <a:gd name="connsiteX65" fmla="*/ 852485 w 1829319"/>
                  <a:gd name="connsiteY65" fmla="*/ 2673195 h 2989185"/>
                  <a:gd name="connsiteX66" fmla="*/ 711589 w 1829319"/>
                  <a:gd name="connsiteY66" fmla="*/ 2524515 h 2989185"/>
                  <a:gd name="connsiteX67" fmla="*/ 691349 w 1829319"/>
                  <a:gd name="connsiteY67" fmla="*/ 2496491 h 2989185"/>
                  <a:gd name="connsiteX68" fmla="*/ 678116 w 1829319"/>
                  <a:gd name="connsiteY68" fmla="*/ 2384396 h 2989185"/>
                  <a:gd name="connsiteX69" fmla="*/ 645422 w 1829319"/>
                  <a:gd name="connsiteY69" fmla="*/ 2281643 h 2989185"/>
                  <a:gd name="connsiteX70" fmla="*/ 595602 w 1829319"/>
                  <a:gd name="connsiteY70" fmla="*/ 2121286 h 2989185"/>
                  <a:gd name="connsiteX71" fmla="*/ 574584 w 1829319"/>
                  <a:gd name="connsiteY71" fmla="*/ 2055897 h 2989185"/>
                  <a:gd name="connsiteX72" fmla="*/ 483507 w 1829319"/>
                  <a:gd name="connsiteY72" fmla="*/ 1845720 h 2989185"/>
                  <a:gd name="connsiteX73" fmla="*/ 479615 w 1829319"/>
                  <a:gd name="connsiteY73" fmla="*/ 1789673 h 2989185"/>
                  <a:gd name="connsiteX74" fmla="*/ 471052 w 1829319"/>
                  <a:gd name="connsiteY74" fmla="*/ 1683806 h 2989185"/>
                  <a:gd name="connsiteX75" fmla="*/ 441472 w 1829319"/>
                  <a:gd name="connsiteY75" fmla="*/ 1578718 h 2989185"/>
                  <a:gd name="connsiteX76" fmla="*/ 422011 w 1829319"/>
                  <a:gd name="connsiteY76" fmla="*/ 1559257 h 2989185"/>
                  <a:gd name="connsiteX77" fmla="*/ 211834 w 1829319"/>
                  <a:gd name="connsiteY77" fmla="*/ 1546802 h 2989185"/>
                  <a:gd name="connsiteX78" fmla="*/ 97404 w 1829319"/>
                  <a:gd name="connsiteY78" fmla="*/ 1560035 h 2989185"/>
                  <a:gd name="connsiteX79" fmla="*/ 53812 w 1829319"/>
                  <a:gd name="connsiteY79" fmla="*/ 1561592 h 298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829319" h="2989185">
                    <a:moveTo>
                      <a:pt x="53812" y="1561592"/>
                    </a:moveTo>
                    <a:cubicBezTo>
                      <a:pt x="52255" y="1561592"/>
                      <a:pt x="51477" y="1561592"/>
                      <a:pt x="49920" y="1561592"/>
                    </a:cubicBezTo>
                    <a:cubicBezTo>
                      <a:pt x="11777" y="1565484"/>
                      <a:pt x="10998" y="1565484"/>
                      <a:pt x="10220" y="1527341"/>
                    </a:cubicBezTo>
                    <a:cubicBezTo>
                      <a:pt x="6328" y="1425366"/>
                      <a:pt x="3214" y="1323391"/>
                      <a:pt x="100" y="1221416"/>
                    </a:cubicBezTo>
                    <a:cubicBezTo>
                      <a:pt x="-678" y="1209740"/>
                      <a:pt x="3214" y="1199620"/>
                      <a:pt x="7106" y="1187944"/>
                    </a:cubicBezTo>
                    <a:cubicBezTo>
                      <a:pt x="49142" y="1075071"/>
                      <a:pt x="129320" y="986330"/>
                      <a:pt x="197822" y="890582"/>
                    </a:cubicBezTo>
                    <a:cubicBezTo>
                      <a:pt x="330156" y="702980"/>
                      <a:pt x="478837" y="527054"/>
                      <a:pt x="616620" y="343343"/>
                    </a:cubicBezTo>
                    <a:cubicBezTo>
                      <a:pt x="629075" y="326218"/>
                      <a:pt x="647757" y="316098"/>
                      <a:pt x="663326" y="302086"/>
                    </a:cubicBezTo>
                    <a:cubicBezTo>
                      <a:pt x="769193" y="209453"/>
                      <a:pt x="893742" y="151849"/>
                      <a:pt x="1029189" y="119154"/>
                    </a:cubicBezTo>
                    <a:cubicBezTo>
                      <a:pt x="1051764" y="113705"/>
                      <a:pt x="1075117" y="113705"/>
                      <a:pt x="1097692" y="112927"/>
                    </a:cubicBezTo>
                    <a:cubicBezTo>
                      <a:pt x="1108590" y="112927"/>
                      <a:pt x="1114817" y="109035"/>
                      <a:pt x="1120266" y="99694"/>
                    </a:cubicBezTo>
                    <a:cubicBezTo>
                      <a:pt x="1138170" y="70113"/>
                      <a:pt x="1156853" y="41311"/>
                      <a:pt x="1175535" y="12509"/>
                    </a:cubicBezTo>
                    <a:cubicBezTo>
                      <a:pt x="1178649" y="7060"/>
                      <a:pt x="1180206" y="-724"/>
                      <a:pt x="1189547" y="54"/>
                    </a:cubicBezTo>
                    <a:cubicBezTo>
                      <a:pt x="1216792" y="16401"/>
                      <a:pt x="1236253" y="42090"/>
                      <a:pt x="1258049" y="64664"/>
                    </a:cubicBezTo>
                    <a:cubicBezTo>
                      <a:pt x="1293078" y="102029"/>
                      <a:pt x="1328108" y="138615"/>
                      <a:pt x="1367030" y="172866"/>
                    </a:cubicBezTo>
                    <a:cubicBezTo>
                      <a:pt x="1414514" y="220351"/>
                      <a:pt x="1462777" y="267835"/>
                      <a:pt x="1511818" y="313763"/>
                    </a:cubicBezTo>
                    <a:cubicBezTo>
                      <a:pt x="1533614" y="334002"/>
                      <a:pt x="1555411" y="354241"/>
                      <a:pt x="1578764" y="372145"/>
                    </a:cubicBezTo>
                    <a:cubicBezTo>
                      <a:pt x="1590440" y="381487"/>
                      <a:pt x="1589662" y="396277"/>
                      <a:pt x="1593554" y="408732"/>
                    </a:cubicBezTo>
                    <a:cubicBezTo>
                      <a:pt x="1595889" y="478791"/>
                      <a:pt x="1600560" y="548850"/>
                      <a:pt x="1603673" y="618130"/>
                    </a:cubicBezTo>
                    <a:cubicBezTo>
                      <a:pt x="1606009" y="659387"/>
                      <a:pt x="1605230" y="699866"/>
                      <a:pt x="1609901" y="741123"/>
                    </a:cubicBezTo>
                    <a:cubicBezTo>
                      <a:pt x="1612236" y="762919"/>
                      <a:pt x="1612236" y="783937"/>
                      <a:pt x="1607566" y="805733"/>
                    </a:cubicBezTo>
                    <a:cubicBezTo>
                      <a:pt x="1591997" y="935731"/>
                      <a:pt x="1576428" y="1066508"/>
                      <a:pt x="1560860" y="1196507"/>
                    </a:cubicBezTo>
                    <a:cubicBezTo>
                      <a:pt x="1549962" y="1289919"/>
                      <a:pt x="1538285" y="1383331"/>
                      <a:pt x="1527387" y="1476743"/>
                    </a:cubicBezTo>
                    <a:cubicBezTo>
                      <a:pt x="1521938" y="1521892"/>
                      <a:pt x="1515711" y="1566263"/>
                      <a:pt x="1511818" y="1611412"/>
                    </a:cubicBezTo>
                    <a:cubicBezTo>
                      <a:pt x="1506369" y="1672908"/>
                      <a:pt x="1485352" y="1729734"/>
                      <a:pt x="1468226" y="1788116"/>
                    </a:cubicBezTo>
                    <a:cubicBezTo>
                      <a:pt x="1416849" y="1965599"/>
                      <a:pt x="1365473" y="2143082"/>
                      <a:pt x="1314096" y="2320565"/>
                    </a:cubicBezTo>
                    <a:cubicBezTo>
                      <a:pt x="1308647" y="2339247"/>
                      <a:pt x="1307869" y="2357151"/>
                      <a:pt x="1311761" y="2376612"/>
                    </a:cubicBezTo>
                    <a:cubicBezTo>
                      <a:pt x="1333557" y="2484814"/>
                      <a:pt x="1353796" y="2593017"/>
                      <a:pt x="1374814" y="2701219"/>
                    </a:cubicBezTo>
                    <a:cubicBezTo>
                      <a:pt x="1376371" y="2707446"/>
                      <a:pt x="1376371" y="2714452"/>
                      <a:pt x="1380263" y="2722237"/>
                    </a:cubicBezTo>
                    <a:cubicBezTo>
                      <a:pt x="1400502" y="2675531"/>
                      <a:pt x="1419185" y="2630381"/>
                      <a:pt x="1438646" y="2585232"/>
                    </a:cubicBezTo>
                    <a:cubicBezTo>
                      <a:pt x="1499363" y="2441222"/>
                      <a:pt x="1566309" y="2300325"/>
                      <a:pt x="1630140" y="2157094"/>
                    </a:cubicBezTo>
                    <a:cubicBezTo>
                      <a:pt x="1641038" y="2132962"/>
                      <a:pt x="1644931" y="2108053"/>
                      <a:pt x="1651158" y="2083143"/>
                    </a:cubicBezTo>
                    <a:cubicBezTo>
                      <a:pt x="1669840" y="2000628"/>
                      <a:pt x="1689301" y="1918114"/>
                      <a:pt x="1704870" y="1835601"/>
                    </a:cubicBezTo>
                    <a:cubicBezTo>
                      <a:pt x="1718103" y="1767877"/>
                      <a:pt x="1722774" y="1698596"/>
                      <a:pt x="1732893" y="1630873"/>
                    </a:cubicBezTo>
                    <a:cubicBezTo>
                      <a:pt x="1746127" y="1539017"/>
                      <a:pt x="1759360" y="1447162"/>
                      <a:pt x="1776486" y="1356086"/>
                    </a:cubicBezTo>
                    <a:cubicBezTo>
                      <a:pt x="1790497" y="1279021"/>
                      <a:pt x="1788162" y="1201177"/>
                      <a:pt x="1783492" y="1123334"/>
                    </a:cubicBezTo>
                    <a:cubicBezTo>
                      <a:pt x="1778043" y="1042377"/>
                      <a:pt x="1749241" y="966090"/>
                      <a:pt x="1732893" y="887468"/>
                    </a:cubicBezTo>
                    <a:cubicBezTo>
                      <a:pt x="1729001" y="869565"/>
                      <a:pt x="1723552" y="852439"/>
                      <a:pt x="1721217" y="833757"/>
                    </a:cubicBezTo>
                    <a:cubicBezTo>
                      <a:pt x="1696307" y="773817"/>
                      <a:pt x="1689301" y="711542"/>
                      <a:pt x="1693193" y="647711"/>
                    </a:cubicBezTo>
                    <a:cubicBezTo>
                      <a:pt x="1695529" y="613460"/>
                      <a:pt x="1687744" y="583101"/>
                      <a:pt x="1665170" y="555856"/>
                    </a:cubicBezTo>
                    <a:cubicBezTo>
                      <a:pt x="1646487" y="533281"/>
                      <a:pt x="1630919" y="507593"/>
                      <a:pt x="1616907" y="481126"/>
                    </a:cubicBezTo>
                    <a:cubicBezTo>
                      <a:pt x="1609123" y="466336"/>
                      <a:pt x="1606009" y="450767"/>
                      <a:pt x="1609123" y="434420"/>
                    </a:cubicBezTo>
                    <a:cubicBezTo>
                      <a:pt x="1613015" y="413402"/>
                      <a:pt x="1612236" y="391606"/>
                      <a:pt x="1624691" y="372924"/>
                    </a:cubicBezTo>
                    <a:cubicBezTo>
                      <a:pt x="1630140" y="364361"/>
                      <a:pt x="1635589" y="355798"/>
                      <a:pt x="1645709" y="352685"/>
                    </a:cubicBezTo>
                    <a:cubicBezTo>
                      <a:pt x="1651936" y="351128"/>
                      <a:pt x="1657386" y="351128"/>
                      <a:pt x="1662056" y="355798"/>
                    </a:cubicBezTo>
                    <a:cubicBezTo>
                      <a:pt x="1695529" y="376816"/>
                      <a:pt x="1722774" y="405618"/>
                      <a:pt x="1750798" y="432085"/>
                    </a:cubicBezTo>
                    <a:cubicBezTo>
                      <a:pt x="1757025" y="437534"/>
                      <a:pt x="1757803" y="444540"/>
                      <a:pt x="1759360" y="451546"/>
                    </a:cubicBezTo>
                    <a:cubicBezTo>
                      <a:pt x="1772594" y="549628"/>
                      <a:pt x="1779599" y="649268"/>
                      <a:pt x="1809180" y="745015"/>
                    </a:cubicBezTo>
                    <a:cubicBezTo>
                      <a:pt x="1811515" y="752021"/>
                      <a:pt x="1811515" y="759805"/>
                      <a:pt x="1811515" y="766811"/>
                    </a:cubicBezTo>
                    <a:cubicBezTo>
                      <a:pt x="1797504" y="971539"/>
                      <a:pt x="1815407" y="1176267"/>
                      <a:pt x="1823192" y="1380995"/>
                    </a:cubicBezTo>
                    <a:cubicBezTo>
                      <a:pt x="1825527" y="1443270"/>
                      <a:pt x="1828641" y="1505545"/>
                      <a:pt x="1830976" y="1567041"/>
                    </a:cubicBezTo>
                    <a:cubicBezTo>
                      <a:pt x="1830976" y="1573268"/>
                      <a:pt x="1830198" y="1580274"/>
                      <a:pt x="1828641" y="1587280"/>
                    </a:cubicBezTo>
                    <a:cubicBezTo>
                      <a:pt x="1735229" y="1915001"/>
                      <a:pt x="1637925" y="2241943"/>
                      <a:pt x="1552297" y="2571999"/>
                    </a:cubicBezTo>
                    <a:cubicBezTo>
                      <a:pt x="1543734" y="2578226"/>
                      <a:pt x="1544513" y="2588346"/>
                      <a:pt x="1542956" y="2597687"/>
                    </a:cubicBezTo>
                    <a:cubicBezTo>
                      <a:pt x="1537507" y="2627268"/>
                      <a:pt x="1534393" y="2657626"/>
                      <a:pt x="1528166" y="2687207"/>
                    </a:cubicBezTo>
                    <a:cubicBezTo>
                      <a:pt x="1518046" y="2722237"/>
                      <a:pt x="1509483" y="2758045"/>
                      <a:pt x="1499363" y="2793074"/>
                    </a:cubicBezTo>
                    <a:cubicBezTo>
                      <a:pt x="1493136" y="2815649"/>
                      <a:pt x="1486908" y="2819541"/>
                      <a:pt x="1464334" y="2814092"/>
                    </a:cubicBezTo>
                    <a:cubicBezTo>
                      <a:pt x="1447208" y="2810199"/>
                      <a:pt x="1430083" y="2807086"/>
                      <a:pt x="1412957" y="2802415"/>
                    </a:cubicBezTo>
                    <a:cubicBezTo>
                      <a:pt x="1398167" y="2797745"/>
                      <a:pt x="1395053" y="2803972"/>
                      <a:pt x="1397389" y="2817205"/>
                    </a:cubicBezTo>
                    <a:cubicBezTo>
                      <a:pt x="1406730" y="2861576"/>
                      <a:pt x="1413736" y="2905947"/>
                      <a:pt x="1423077" y="2950318"/>
                    </a:cubicBezTo>
                    <a:cubicBezTo>
                      <a:pt x="1424634" y="2958880"/>
                      <a:pt x="1429304" y="2969000"/>
                      <a:pt x="1420742" y="2976784"/>
                    </a:cubicBezTo>
                    <a:cubicBezTo>
                      <a:pt x="1400502" y="2982233"/>
                      <a:pt x="1379485" y="2984569"/>
                      <a:pt x="1358467" y="2984569"/>
                    </a:cubicBezTo>
                    <a:cubicBezTo>
                      <a:pt x="1303976" y="2984569"/>
                      <a:pt x="1249486" y="2990018"/>
                      <a:pt x="1194996" y="2990796"/>
                    </a:cubicBezTo>
                    <a:cubicBezTo>
                      <a:pt x="1156074" y="2983012"/>
                      <a:pt x="1123380" y="2966665"/>
                      <a:pt x="1098470" y="2933192"/>
                    </a:cubicBezTo>
                    <a:cubicBezTo>
                      <a:pt x="1077452" y="2905168"/>
                      <a:pt x="1050986" y="2881815"/>
                      <a:pt x="1026076" y="2856906"/>
                    </a:cubicBezTo>
                    <a:cubicBezTo>
                      <a:pt x="967693" y="2796188"/>
                      <a:pt x="910867" y="2733913"/>
                      <a:pt x="852485" y="2673195"/>
                    </a:cubicBezTo>
                    <a:cubicBezTo>
                      <a:pt x="805001" y="2624154"/>
                      <a:pt x="759851" y="2573556"/>
                      <a:pt x="711589" y="2524515"/>
                    </a:cubicBezTo>
                    <a:cubicBezTo>
                      <a:pt x="703804" y="2516730"/>
                      <a:pt x="696020" y="2507389"/>
                      <a:pt x="691349" y="2496491"/>
                    </a:cubicBezTo>
                    <a:cubicBezTo>
                      <a:pt x="690571" y="2458348"/>
                      <a:pt x="690571" y="2420983"/>
                      <a:pt x="678116" y="2384396"/>
                    </a:cubicBezTo>
                    <a:cubicBezTo>
                      <a:pt x="666439" y="2350145"/>
                      <a:pt x="656320" y="2315894"/>
                      <a:pt x="645422" y="2281643"/>
                    </a:cubicBezTo>
                    <a:cubicBezTo>
                      <a:pt x="628296" y="2227931"/>
                      <a:pt x="610392" y="2174998"/>
                      <a:pt x="595602" y="2121286"/>
                    </a:cubicBezTo>
                    <a:cubicBezTo>
                      <a:pt x="592488" y="2097933"/>
                      <a:pt x="584704" y="2076915"/>
                      <a:pt x="574584" y="2055897"/>
                    </a:cubicBezTo>
                    <a:cubicBezTo>
                      <a:pt x="539555" y="1988174"/>
                      <a:pt x="511531" y="1916558"/>
                      <a:pt x="483507" y="1845720"/>
                    </a:cubicBezTo>
                    <a:cubicBezTo>
                      <a:pt x="476502" y="1827038"/>
                      <a:pt x="476502" y="1808356"/>
                      <a:pt x="479615" y="1789673"/>
                    </a:cubicBezTo>
                    <a:cubicBezTo>
                      <a:pt x="485064" y="1753865"/>
                      <a:pt x="481951" y="1718836"/>
                      <a:pt x="471052" y="1683806"/>
                    </a:cubicBezTo>
                    <a:cubicBezTo>
                      <a:pt x="460154" y="1648777"/>
                      <a:pt x="451592" y="1613747"/>
                      <a:pt x="441472" y="1578718"/>
                    </a:cubicBezTo>
                    <a:cubicBezTo>
                      <a:pt x="438358" y="1568598"/>
                      <a:pt x="434466" y="1560035"/>
                      <a:pt x="422011" y="1559257"/>
                    </a:cubicBezTo>
                    <a:cubicBezTo>
                      <a:pt x="351952" y="1556921"/>
                      <a:pt x="281893" y="1549137"/>
                      <a:pt x="211834" y="1546802"/>
                    </a:cubicBezTo>
                    <a:cubicBezTo>
                      <a:pt x="172912" y="1545245"/>
                      <a:pt x="135548" y="1554586"/>
                      <a:pt x="97404" y="1560035"/>
                    </a:cubicBezTo>
                    <a:cubicBezTo>
                      <a:pt x="81836" y="1563149"/>
                      <a:pt x="67824" y="1563927"/>
                      <a:pt x="53812" y="1561592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5908685-B825-4D27-B138-111237E205A2}"/>
                  </a:ext>
                </a:extLst>
              </p:cNvPr>
              <p:cNvSpPr/>
              <p:nvPr/>
            </p:nvSpPr>
            <p:spPr>
              <a:xfrm>
                <a:off x="5496922" y="5510512"/>
                <a:ext cx="1019748" cy="1082019"/>
              </a:xfrm>
              <a:custGeom>
                <a:avLst/>
                <a:gdLst>
                  <a:gd name="connsiteX0" fmla="*/ 62733 w 1019748"/>
                  <a:gd name="connsiteY0" fmla="*/ 0 h 1082022"/>
                  <a:gd name="connsiteX1" fmla="*/ 300934 w 1019748"/>
                  <a:gd name="connsiteY1" fmla="*/ 115208 h 1082022"/>
                  <a:gd name="connsiteX2" fmla="*/ 346862 w 1019748"/>
                  <a:gd name="connsiteY2" fmla="*/ 118322 h 1082022"/>
                  <a:gd name="connsiteX3" fmla="*/ 540691 w 1019748"/>
                  <a:gd name="connsiteY3" fmla="*/ 56047 h 1082022"/>
                  <a:gd name="connsiteX4" fmla="*/ 558595 w 1019748"/>
                  <a:gd name="connsiteY4" fmla="*/ 52155 h 1082022"/>
                  <a:gd name="connsiteX5" fmla="*/ 544584 w 1019748"/>
                  <a:gd name="connsiteY5" fmla="*/ 274008 h 1082022"/>
                  <a:gd name="connsiteX6" fmla="*/ 551590 w 1019748"/>
                  <a:gd name="connsiteY6" fmla="*/ 604843 h 1082022"/>
                  <a:gd name="connsiteX7" fmla="*/ 588176 w 1019748"/>
                  <a:gd name="connsiteY7" fmla="*/ 716159 h 1082022"/>
                  <a:gd name="connsiteX8" fmla="*/ 602188 w 1019748"/>
                  <a:gd name="connsiteY8" fmla="*/ 733284 h 1082022"/>
                  <a:gd name="connsiteX9" fmla="*/ 737635 w 1019748"/>
                  <a:gd name="connsiteY9" fmla="*/ 856277 h 1082022"/>
                  <a:gd name="connsiteX10" fmla="*/ 765659 w 1019748"/>
                  <a:gd name="connsiteY10" fmla="*/ 872624 h 1082022"/>
                  <a:gd name="connsiteX11" fmla="*/ 886316 w 1019748"/>
                  <a:gd name="connsiteY11" fmla="*/ 913103 h 1082022"/>
                  <a:gd name="connsiteX12" fmla="*/ 954040 w 1019748"/>
                  <a:gd name="connsiteY12" fmla="*/ 924000 h 1082022"/>
                  <a:gd name="connsiteX13" fmla="*/ 1013201 w 1019748"/>
                  <a:gd name="connsiteY13" fmla="*/ 1036095 h 1082022"/>
                  <a:gd name="connsiteX14" fmla="*/ 983620 w 1019748"/>
                  <a:gd name="connsiteY14" fmla="*/ 1056334 h 1082022"/>
                  <a:gd name="connsiteX15" fmla="*/ 851286 w 1019748"/>
                  <a:gd name="connsiteY15" fmla="*/ 1077352 h 1082022"/>
                  <a:gd name="connsiteX16" fmla="*/ 414585 w 1019748"/>
                  <a:gd name="connsiteY16" fmla="*/ 1058670 h 1082022"/>
                  <a:gd name="connsiteX17" fmla="*/ 199738 w 1019748"/>
                  <a:gd name="connsiteY17" fmla="*/ 984719 h 1082022"/>
                  <a:gd name="connsiteX18" fmla="*/ 6686 w 1019748"/>
                  <a:gd name="connsiteY18" fmla="*/ 904539 h 1082022"/>
                  <a:gd name="connsiteX19" fmla="*/ 1237 w 1019748"/>
                  <a:gd name="connsiteY19" fmla="*/ 888971 h 1082022"/>
                  <a:gd name="connsiteX20" fmla="*/ 10578 w 1019748"/>
                  <a:gd name="connsiteY20" fmla="*/ 762086 h 1082022"/>
                  <a:gd name="connsiteX21" fmla="*/ 36267 w 1019748"/>
                  <a:gd name="connsiteY21" fmla="*/ 707596 h 1082022"/>
                  <a:gd name="connsiteX22" fmla="*/ 46386 w 1019748"/>
                  <a:gd name="connsiteY22" fmla="*/ 665561 h 1082022"/>
                  <a:gd name="connsiteX23" fmla="*/ 16027 w 1019748"/>
                  <a:gd name="connsiteY23" fmla="*/ 358858 h 1082022"/>
                  <a:gd name="connsiteX24" fmla="*/ 27704 w 1019748"/>
                  <a:gd name="connsiteY24" fmla="*/ 252991 h 1082022"/>
                  <a:gd name="connsiteX25" fmla="*/ 51057 w 1019748"/>
                  <a:gd name="connsiteY25" fmla="*/ 59939 h 1082022"/>
                  <a:gd name="connsiteX26" fmla="*/ 62733 w 1019748"/>
                  <a:gd name="connsiteY26" fmla="*/ 0 h 10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19748" h="1082022">
                    <a:moveTo>
                      <a:pt x="62733" y="0"/>
                    </a:moveTo>
                    <a:cubicBezTo>
                      <a:pt x="142133" y="38143"/>
                      <a:pt x="222312" y="76286"/>
                      <a:pt x="300934" y="115208"/>
                    </a:cubicBezTo>
                    <a:cubicBezTo>
                      <a:pt x="316503" y="122992"/>
                      <a:pt x="330514" y="123771"/>
                      <a:pt x="346862" y="118322"/>
                    </a:cubicBezTo>
                    <a:cubicBezTo>
                      <a:pt x="411471" y="97304"/>
                      <a:pt x="476082" y="77065"/>
                      <a:pt x="540691" y="56047"/>
                    </a:cubicBezTo>
                    <a:cubicBezTo>
                      <a:pt x="546141" y="54490"/>
                      <a:pt x="552368" y="53712"/>
                      <a:pt x="558595" y="52155"/>
                    </a:cubicBezTo>
                    <a:cubicBezTo>
                      <a:pt x="567937" y="126885"/>
                      <a:pt x="556260" y="200836"/>
                      <a:pt x="544584" y="274008"/>
                    </a:cubicBezTo>
                    <a:cubicBezTo>
                      <a:pt x="527458" y="385325"/>
                      <a:pt x="539135" y="495084"/>
                      <a:pt x="551590" y="604843"/>
                    </a:cubicBezTo>
                    <a:cubicBezTo>
                      <a:pt x="556260" y="644543"/>
                      <a:pt x="574164" y="679572"/>
                      <a:pt x="588176" y="716159"/>
                    </a:cubicBezTo>
                    <a:cubicBezTo>
                      <a:pt x="591290" y="723165"/>
                      <a:pt x="596739" y="727835"/>
                      <a:pt x="602188" y="733284"/>
                    </a:cubicBezTo>
                    <a:cubicBezTo>
                      <a:pt x="647337" y="774541"/>
                      <a:pt x="692486" y="815020"/>
                      <a:pt x="737635" y="856277"/>
                    </a:cubicBezTo>
                    <a:cubicBezTo>
                      <a:pt x="746198" y="864061"/>
                      <a:pt x="754761" y="868732"/>
                      <a:pt x="765659" y="872624"/>
                    </a:cubicBezTo>
                    <a:cubicBezTo>
                      <a:pt x="806137" y="885857"/>
                      <a:pt x="846616" y="899869"/>
                      <a:pt x="886316" y="913103"/>
                    </a:cubicBezTo>
                    <a:cubicBezTo>
                      <a:pt x="908112" y="920108"/>
                      <a:pt x="931465" y="921665"/>
                      <a:pt x="954040" y="924000"/>
                    </a:cubicBezTo>
                    <a:cubicBezTo>
                      <a:pt x="1008530" y="929449"/>
                      <a:pt x="1042781" y="986275"/>
                      <a:pt x="1013201" y="1036095"/>
                    </a:cubicBezTo>
                    <a:cubicBezTo>
                      <a:pt x="1001524" y="1050885"/>
                      <a:pt x="993740" y="1053221"/>
                      <a:pt x="983620" y="1056334"/>
                    </a:cubicBezTo>
                    <a:cubicBezTo>
                      <a:pt x="939250" y="1071903"/>
                      <a:pt x="897214" y="1071903"/>
                      <a:pt x="851286" y="1077352"/>
                    </a:cubicBezTo>
                    <a:cubicBezTo>
                      <a:pt x="786677" y="1085136"/>
                      <a:pt x="546141" y="1106932"/>
                      <a:pt x="414585" y="1058670"/>
                    </a:cubicBezTo>
                    <a:cubicBezTo>
                      <a:pt x="410693" y="1056334"/>
                      <a:pt x="262012" y="1011964"/>
                      <a:pt x="199738" y="984719"/>
                    </a:cubicBezTo>
                    <a:cubicBezTo>
                      <a:pt x="150696" y="963701"/>
                      <a:pt x="28482" y="926336"/>
                      <a:pt x="6686" y="904539"/>
                    </a:cubicBezTo>
                    <a:cubicBezTo>
                      <a:pt x="1237" y="900647"/>
                      <a:pt x="-1877" y="895199"/>
                      <a:pt x="1237" y="888971"/>
                    </a:cubicBezTo>
                    <a:cubicBezTo>
                      <a:pt x="-1098" y="846157"/>
                      <a:pt x="4351" y="804122"/>
                      <a:pt x="10578" y="762086"/>
                    </a:cubicBezTo>
                    <a:cubicBezTo>
                      <a:pt x="13692" y="741068"/>
                      <a:pt x="26925" y="725500"/>
                      <a:pt x="36267" y="707596"/>
                    </a:cubicBezTo>
                    <a:cubicBezTo>
                      <a:pt x="44051" y="694362"/>
                      <a:pt x="47165" y="681129"/>
                      <a:pt x="46386" y="665561"/>
                    </a:cubicBezTo>
                    <a:cubicBezTo>
                      <a:pt x="40937" y="562807"/>
                      <a:pt x="30817" y="460832"/>
                      <a:pt x="16027" y="358858"/>
                    </a:cubicBezTo>
                    <a:cubicBezTo>
                      <a:pt x="10578" y="322271"/>
                      <a:pt x="23033" y="288020"/>
                      <a:pt x="27704" y="252991"/>
                    </a:cubicBezTo>
                    <a:cubicBezTo>
                      <a:pt x="36267" y="188381"/>
                      <a:pt x="46386" y="124549"/>
                      <a:pt x="51057" y="59939"/>
                    </a:cubicBezTo>
                    <a:cubicBezTo>
                      <a:pt x="53392" y="38922"/>
                      <a:pt x="58063" y="19461"/>
                      <a:pt x="6273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00AFB1A-3937-456D-BA6D-9508DE510E9E}"/>
                  </a:ext>
                </a:extLst>
              </p:cNvPr>
              <p:cNvSpPr/>
              <p:nvPr/>
            </p:nvSpPr>
            <p:spPr>
              <a:xfrm>
                <a:off x="5626515" y="350405"/>
                <a:ext cx="747297" cy="902981"/>
              </a:xfrm>
              <a:custGeom>
                <a:avLst/>
                <a:gdLst>
                  <a:gd name="connsiteX0" fmla="*/ 494389 w 747296"/>
                  <a:gd name="connsiteY0" fmla="*/ 908318 h 902982"/>
                  <a:gd name="connsiteX1" fmla="*/ 478041 w 747296"/>
                  <a:gd name="connsiteY1" fmla="*/ 909097 h 902982"/>
                  <a:gd name="connsiteX2" fmla="*/ 472592 w 747296"/>
                  <a:gd name="connsiteY2" fmla="*/ 898198 h 902982"/>
                  <a:gd name="connsiteX3" fmla="*/ 554328 w 747296"/>
                  <a:gd name="connsiteY3" fmla="*/ 715266 h 902982"/>
                  <a:gd name="connsiteX4" fmla="*/ 520077 w 747296"/>
                  <a:gd name="connsiteY4" fmla="*/ 765865 h 902982"/>
                  <a:gd name="connsiteX5" fmla="*/ 453910 w 747296"/>
                  <a:gd name="connsiteY5" fmla="*/ 824247 h 902982"/>
                  <a:gd name="connsiteX6" fmla="*/ 435227 w 747296"/>
                  <a:gd name="connsiteY6" fmla="*/ 831253 h 902982"/>
                  <a:gd name="connsiteX7" fmla="*/ 358163 w 747296"/>
                  <a:gd name="connsiteY7" fmla="*/ 836702 h 902982"/>
                  <a:gd name="connsiteX8" fmla="*/ 322355 w 747296"/>
                  <a:gd name="connsiteY8" fmla="*/ 819577 h 902982"/>
                  <a:gd name="connsiteX9" fmla="*/ 239062 w 747296"/>
                  <a:gd name="connsiteY9" fmla="*/ 745625 h 902982"/>
                  <a:gd name="connsiteX10" fmla="*/ 197027 w 747296"/>
                  <a:gd name="connsiteY10" fmla="*/ 727721 h 902982"/>
                  <a:gd name="connsiteX11" fmla="*/ 88825 w 747296"/>
                  <a:gd name="connsiteY11" fmla="*/ 621855 h 902982"/>
                  <a:gd name="connsiteX12" fmla="*/ 21879 w 747296"/>
                  <a:gd name="connsiteY12" fmla="*/ 551795 h 902982"/>
                  <a:gd name="connsiteX13" fmla="*/ 14873 w 747296"/>
                  <a:gd name="connsiteY13" fmla="*/ 519101 h 902982"/>
                  <a:gd name="connsiteX14" fmla="*/ 83 w 747296"/>
                  <a:gd name="connsiteY14" fmla="*/ 439701 h 902982"/>
                  <a:gd name="connsiteX15" fmla="*/ 12538 w 747296"/>
                  <a:gd name="connsiteY15" fmla="*/ 389881 h 902982"/>
                  <a:gd name="connsiteX16" fmla="*/ 17209 w 747296"/>
                  <a:gd name="connsiteY16" fmla="*/ 266110 h 902982"/>
                  <a:gd name="connsiteX17" fmla="*/ 17987 w 747296"/>
                  <a:gd name="connsiteY17" fmla="*/ 255991 h 902982"/>
                  <a:gd name="connsiteX18" fmla="*/ 30442 w 747296"/>
                  <a:gd name="connsiteY18" fmla="*/ 237308 h 902982"/>
                  <a:gd name="connsiteX19" fmla="*/ 45232 w 747296"/>
                  <a:gd name="connsiteY19" fmla="*/ 252099 h 902982"/>
                  <a:gd name="connsiteX20" fmla="*/ 56130 w 747296"/>
                  <a:gd name="connsiteY20" fmla="*/ 282457 h 902982"/>
                  <a:gd name="connsiteX21" fmla="*/ 73256 w 747296"/>
                  <a:gd name="connsiteY21" fmla="*/ 298026 h 902982"/>
                  <a:gd name="connsiteX22" fmla="*/ 91938 w 747296"/>
                  <a:gd name="connsiteY22" fmla="*/ 279344 h 902982"/>
                  <a:gd name="connsiteX23" fmla="*/ 85711 w 747296"/>
                  <a:gd name="connsiteY23" fmla="*/ 214734 h 902982"/>
                  <a:gd name="connsiteX24" fmla="*/ 175231 w 747296"/>
                  <a:gd name="connsiteY24" fmla="*/ 67610 h 902982"/>
                  <a:gd name="connsiteX25" fmla="*/ 418102 w 747296"/>
                  <a:gd name="connsiteY25" fmla="*/ 1443 h 902982"/>
                  <a:gd name="connsiteX26" fmla="*/ 514628 w 747296"/>
                  <a:gd name="connsiteY26" fmla="*/ 4557 h 902982"/>
                  <a:gd name="connsiteX27" fmla="*/ 696781 w 747296"/>
                  <a:gd name="connsiteY27" fmla="*/ 114316 h 902982"/>
                  <a:gd name="connsiteX28" fmla="*/ 748158 w 747296"/>
                  <a:gd name="connsiteY28" fmla="*/ 198387 h 902982"/>
                  <a:gd name="connsiteX29" fmla="*/ 711571 w 747296"/>
                  <a:gd name="connsiteY29" fmla="*/ 422576 h 902982"/>
                  <a:gd name="connsiteX30" fmla="*/ 681213 w 747296"/>
                  <a:gd name="connsiteY30" fmla="*/ 521437 h 902982"/>
                  <a:gd name="connsiteX31" fmla="*/ 667979 w 747296"/>
                  <a:gd name="connsiteY31" fmla="*/ 547903 h 902982"/>
                  <a:gd name="connsiteX32" fmla="*/ 551993 w 747296"/>
                  <a:gd name="connsiteY32" fmla="*/ 758859 h 902982"/>
                  <a:gd name="connsiteX33" fmla="*/ 494389 w 747296"/>
                  <a:gd name="connsiteY33" fmla="*/ 908318 h 90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47296" h="902982">
                    <a:moveTo>
                      <a:pt x="494389" y="908318"/>
                    </a:moveTo>
                    <a:cubicBezTo>
                      <a:pt x="488939" y="908318"/>
                      <a:pt x="483490" y="908318"/>
                      <a:pt x="478041" y="909097"/>
                    </a:cubicBezTo>
                    <a:cubicBezTo>
                      <a:pt x="468700" y="909097"/>
                      <a:pt x="471035" y="902091"/>
                      <a:pt x="472592" y="898198"/>
                    </a:cubicBezTo>
                    <a:cubicBezTo>
                      <a:pt x="502173" y="838259"/>
                      <a:pt x="526304" y="775984"/>
                      <a:pt x="554328" y="715266"/>
                    </a:cubicBezTo>
                    <a:cubicBezTo>
                      <a:pt x="544987" y="733170"/>
                      <a:pt x="531753" y="748739"/>
                      <a:pt x="520077" y="765865"/>
                    </a:cubicBezTo>
                    <a:cubicBezTo>
                      <a:pt x="502951" y="791553"/>
                      <a:pt x="478041" y="807900"/>
                      <a:pt x="453910" y="824247"/>
                    </a:cubicBezTo>
                    <a:cubicBezTo>
                      <a:pt x="448461" y="828139"/>
                      <a:pt x="442233" y="831253"/>
                      <a:pt x="435227" y="831253"/>
                    </a:cubicBezTo>
                    <a:cubicBezTo>
                      <a:pt x="409539" y="832810"/>
                      <a:pt x="383851" y="835924"/>
                      <a:pt x="358163" y="836702"/>
                    </a:cubicBezTo>
                    <a:cubicBezTo>
                      <a:pt x="343372" y="837481"/>
                      <a:pt x="332474" y="828918"/>
                      <a:pt x="322355" y="819577"/>
                    </a:cubicBezTo>
                    <a:cubicBezTo>
                      <a:pt x="295109" y="794667"/>
                      <a:pt x="266307" y="770535"/>
                      <a:pt x="239062" y="745625"/>
                    </a:cubicBezTo>
                    <a:cubicBezTo>
                      <a:pt x="227386" y="735506"/>
                      <a:pt x="216488" y="721494"/>
                      <a:pt x="197027" y="727721"/>
                    </a:cubicBezTo>
                    <a:cubicBezTo>
                      <a:pt x="158105" y="695806"/>
                      <a:pt x="124633" y="657662"/>
                      <a:pt x="88825" y="621855"/>
                    </a:cubicBezTo>
                    <a:cubicBezTo>
                      <a:pt x="66250" y="599280"/>
                      <a:pt x="44454" y="575148"/>
                      <a:pt x="21879" y="551795"/>
                    </a:cubicBezTo>
                    <a:cubicBezTo>
                      <a:pt x="20322" y="540897"/>
                      <a:pt x="20322" y="529221"/>
                      <a:pt x="14873" y="519101"/>
                    </a:cubicBezTo>
                    <a:cubicBezTo>
                      <a:pt x="3975" y="494191"/>
                      <a:pt x="-695" y="467725"/>
                      <a:pt x="83" y="439701"/>
                    </a:cubicBezTo>
                    <a:cubicBezTo>
                      <a:pt x="13316" y="425689"/>
                      <a:pt x="12538" y="407007"/>
                      <a:pt x="12538" y="389881"/>
                    </a:cubicBezTo>
                    <a:cubicBezTo>
                      <a:pt x="12538" y="348624"/>
                      <a:pt x="14873" y="307367"/>
                      <a:pt x="17209" y="266110"/>
                    </a:cubicBezTo>
                    <a:cubicBezTo>
                      <a:pt x="17209" y="262997"/>
                      <a:pt x="17209" y="259104"/>
                      <a:pt x="17987" y="255991"/>
                    </a:cubicBezTo>
                    <a:cubicBezTo>
                      <a:pt x="19544" y="248206"/>
                      <a:pt x="20322" y="238865"/>
                      <a:pt x="30442" y="237308"/>
                    </a:cubicBezTo>
                    <a:cubicBezTo>
                      <a:pt x="39005" y="236530"/>
                      <a:pt x="42119" y="245093"/>
                      <a:pt x="45232" y="252099"/>
                    </a:cubicBezTo>
                    <a:cubicBezTo>
                      <a:pt x="49903" y="262218"/>
                      <a:pt x="53017" y="272338"/>
                      <a:pt x="56130" y="282457"/>
                    </a:cubicBezTo>
                    <a:cubicBezTo>
                      <a:pt x="59244" y="291020"/>
                      <a:pt x="63136" y="296469"/>
                      <a:pt x="73256" y="298026"/>
                    </a:cubicBezTo>
                    <a:cubicBezTo>
                      <a:pt x="91160" y="300361"/>
                      <a:pt x="95052" y="297248"/>
                      <a:pt x="91938" y="279344"/>
                    </a:cubicBezTo>
                    <a:cubicBezTo>
                      <a:pt x="88046" y="258326"/>
                      <a:pt x="86489" y="236530"/>
                      <a:pt x="85711" y="214734"/>
                    </a:cubicBezTo>
                    <a:cubicBezTo>
                      <a:pt x="83375" y="145453"/>
                      <a:pt x="117626" y="98747"/>
                      <a:pt x="175231" y="67610"/>
                    </a:cubicBezTo>
                    <a:cubicBezTo>
                      <a:pt x="250739" y="26353"/>
                      <a:pt x="332474" y="8449"/>
                      <a:pt x="418102" y="1443"/>
                    </a:cubicBezTo>
                    <a:cubicBezTo>
                      <a:pt x="450796" y="-1671"/>
                      <a:pt x="482712" y="664"/>
                      <a:pt x="514628" y="4557"/>
                    </a:cubicBezTo>
                    <a:cubicBezTo>
                      <a:pt x="591693" y="13119"/>
                      <a:pt x="651632" y="52041"/>
                      <a:pt x="696781" y="114316"/>
                    </a:cubicBezTo>
                    <a:cubicBezTo>
                      <a:pt x="716242" y="140783"/>
                      <a:pt x="738038" y="165692"/>
                      <a:pt x="748158" y="198387"/>
                    </a:cubicBezTo>
                    <a:cubicBezTo>
                      <a:pt x="753607" y="276230"/>
                      <a:pt x="731811" y="348624"/>
                      <a:pt x="711571" y="422576"/>
                    </a:cubicBezTo>
                    <a:cubicBezTo>
                      <a:pt x="702230" y="456048"/>
                      <a:pt x="691332" y="487964"/>
                      <a:pt x="681213" y="521437"/>
                    </a:cubicBezTo>
                    <a:cubicBezTo>
                      <a:pt x="678099" y="530778"/>
                      <a:pt x="676542" y="540897"/>
                      <a:pt x="667979" y="547903"/>
                    </a:cubicBezTo>
                    <a:cubicBezTo>
                      <a:pt x="629057" y="617962"/>
                      <a:pt x="590914" y="688800"/>
                      <a:pt x="551993" y="758859"/>
                    </a:cubicBezTo>
                    <a:cubicBezTo>
                      <a:pt x="526304" y="805565"/>
                      <a:pt x="506065" y="855385"/>
                      <a:pt x="494389" y="908318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1161809-A6C1-4825-8D80-690F97FF5C7B}"/>
                  </a:ext>
                </a:extLst>
              </p:cNvPr>
              <p:cNvSpPr/>
              <p:nvPr/>
            </p:nvSpPr>
            <p:spPr>
              <a:xfrm>
                <a:off x="5335168" y="225879"/>
                <a:ext cx="1315552" cy="669451"/>
              </a:xfrm>
              <a:custGeom>
                <a:avLst/>
                <a:gdLst>
                  <a:gd name="connsiteX0" fmla="*/ 286760 w 1315552"/>
                  <a:gd name="connsiteY0" fmla="*/ 561115 h 669452"/>
                  <a:gd name="connsiteX1" fmla="*/ 298437 w 1315552"/>
                  <a:gd name="connsiteY1" fmla="*/ 643629 h 669452"/>
                  <a:gd name="connsiteX2" fmla="*/ 50116 w 1315552"/>
                  <a:gd name="connsiteY2" fmla="*/ 481715 h 669452"/>
                  <a:gd name="connsiteX3" fmla="*/ 1075 w 1315552"/>
                  <a:gd name="connsiteY3" fmla="*/ 349381 h 669452"/>
                  <a:gd name="connsiteX4" fmla="*/ 152091 w 1315552"/>
                  <a:gd name="connsiteY4" fmla="*/ 98725 h 669452"/>
                  <a:gd name="connsiteX5" fmla="*/ 323346 w 1315552"/>
                  <a:gd name="connsiteY5" fmla="*/ 31780 h 669452"/>
                  <a:gd name="connsiteX6" fmla="*/ 480590 w 1315552"/>
                  <a:gd name="connsiteY6" fmla="*/ 4535 h 669452"/>
                  <a:gd name="connsiteX7" fmla="*/ 731246 w 1315552"/>
                  <a:gd name="connsiteY7" fmla="*/ 8427 h 669452"/>
                  <a:gd name="connsiteX8" fmla="*/ 1101002 w 1315552"/>
                  <a:gd name="connsiteY8" fmla="*/ 60582 h 669452"/>
                  <a:gd name="connsiteX9" fmla="*/ 1179623 w 1315552"/>
                  <a:gd name="connsiteY9" fmla="*/ 101839 h 669452"/>
                  <a:gd name="connsiteX10" fmla="*/ 1287826 w 1315552"/>
                  <a:gd name="connsiteY10" fmla="*/ 215490 h 669452"/>
                  <a:gd name="connsiteX11" fmla="*/ 1285491 w 1315552"/>
                  <a:gd name="connsiteY11" fmla="*/ 449799 h 669452"/>
                  <a:gd name="connsiteX12" fmla="*/ 1137588 w 1315552"/>
                  <a:gd name="connsiteY12" fmla="*/ 598480 h 669452"/>
                  <a:gd name="connsiteX13" fmla="*/ 950764 w 1315552"/>
                  <a:gd name="connsiteY13" fmla="*/ 673209 h 669452"/>
                  <a:gd name="connsiteX14" fmla="*/ 987350 w 1315552"/>
                  <a:gd name="connsiteY14" fmla="*/ 551774 h 669452"/>
                  <a:gd name="connsiteX15" fmla="*/ 1027829 w 1315552"/>
                  <a:gd name="connsiteY15" fmla="*/ 365728 h 669452"/>
                  <a:gd name="connsiteX16" fmla="*/ 1027051 w 1315552"/>
                  <a:gd name="connsiteY16" fmla="*/ 324471 h 669452"/>
                  <a:gd name="connsiteX17" fmla="*/ 802862 w 1315552"/>
                  <a:gd name="connsiteY17" fmla="*/ 102618 h 669452"/>
                  <a:gd name="connsiteX18" fmla="*/ 556877 w 1315552"/>
                  <a:gd name="connsiteY18" fmla="*/ 116629 h 669452"/>
                  <a:gd name="connsiteX19" fmla="*/ 438555 w 1315552"/>
                  <a:gd name="connsiteY19" fmla="*/ 135312 h 669452"/>
                  <a:gd name="connsiteX20" fmla="*/ 382507 w 1315552"/>
                  <a:gd name="connsiteY20" fmla="*/ 171898 h 669452"/>
                  <a:gd name="connsiteX21" fmla="*/ 337358 w 1315552"/>
                  <a:gd name="connsiteY21" fmla="*/ 211598 h 669452"/>
                  <a:gd name="connsiteX22" fmla="*/ 317119 w 1315552"/>
                  <a:gd name="connsiteY22" fmla="*/ 242736 h 669452"/>
                  <a:gd name="connsiteX23" fmla="*/ 275084 w 1315552"/>
                  <a:gd name="connsiteY23" fmla="*/ 309681 h 669452"/>
                  <a:gd name="connsiteX24" fmla="*/ 257180 w 1315552"/>
                  <a:gd name="connsiteY24" fmla="*/ 337705 h 669452"/>
                  <a:gd name="connsiteX25" fmla="*/ 259515 w 1315552"/>
                  <a:gd name="connsiteY25" fmla="*/ 424111 h 669452"/>
                  <a:gd name="connsiteX26" fmla="*/ 284425 w 1315552"/>
                  <a:gd name="connsiteY26" fmla="*/ 543211 h 669452"/>
                  <a:gd name="connsiteX27" fmla="*/ 286760 w 1315552"/>
                  <a:gd name="connsiteY27" fmla="*/ 561115 h 66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552" h="669452">
                    <a:moveTo>
                      <a:pt x="286760" y="561115"/>
                    </a:moveTo>
                    <a:cubicBezTo>
                      <a:pt x="290652" y="588360"/>
                      <a:pt x="294545" y="615605"/>
                      <a:pt x="298437" y="643629"/>
                    </a:cubicBezTo>
                    <a:cubicBezTo>
                      <a:pt x="222150" y="632731"/>
                      <a:pt x="68020" y="517523"/>
                      <a:pt x="50116" y="481715"/>
                    </a:cubicBezTo>
                    <a:cubicBezTo>
                      <a:pt x="22871" y="450577"/>
                      <a:pt x="4967" y="385189"/>
                      <a:pt x="1075" y="349381"/>
                    </a:cubicBezTo>
                    <a:cubicBezTo>
                      <a:pt x="-10602" y="229502"/>
                      <a:pt x="75026" y="147767"/>
                      <a:pt x="152091" y="98725"/>
                    </a:cubicBezTo>
                    <a:cubicBezTo>
                      <a:pt x="173887" y="84714"/>
                      <a:pt x="286760" y="35672"/>
                      <a:pt x="323346" y="31780"/>
                    </a:cubicBezTo>
                    <a:cubicBezTo>
                      <a:pt x="338915" y="29445"/>
                      <a:pt x="447896" y="7649"/>
                      <a:pt x="480590" y="4535"/>
                    </a:cubicBezTo>
                    <a:cubicBezTo>
                      <a:pt x="566996" y="-4806"/>
                      <a:pt x="644840" y="2200"/>
                      <a:pt x="731246" y="8427"/>
                    </a:cubicBezTo>
                    <a:cubicBezTo>
                      <a:pt x="842562" y="16211"/>
                      <a:pt x="1061302" y="45792"/>
                      <a:pt x="1101002" y="60582"/>
                    </a:cubicBezTo>
                    <a:cubicBezTo>
                      <a:pt x="1129025" y="69923"/>
                      <a:pt x="1153157" y="88606"/>
                      <a:pt x="1179623" y="101839"/>
                    </a:cubicBezTo>
                    <a:cubicBezTo>
                      <a:pt x="1227108" y="124414"/>
                      <a:pt x="1276928" y="198365"/>
                      <a:pt x="1287826" y="215490"/>
                    </a:cubicBezTo>
                    <a:cubicBezTo>
                      <a:pt x="1351658" y="320579"/>
                      <a:pt x="1303395" y="426446"/>
                      <a:pt x="1285491" y="449799"/>
                    </a:cubicBezTo>
                    <a:cubicBezTo>
                      <a:pt x="1251239" y="504289"/>
                      <a:pt x="1188186" y="572792"/>
                      <a:pt x="1137588" y="598480"/>
                    </a:cubicBezTo>
                    <a:cubicBezTo>
                      <a:pt x="1088547" y="629617"/>
                      <a:pt x="973339" y="672431"/>
                      <a:pt x="950764" y="673209"/>
                    </a:cubicBezTo>
                    <a:cubicBezTo>
                      <a:pt x="963219" y="632731"/>
                      <a:pt x="974117" y="592252"/>
                      <a:pt x="987350" y="551774"/>
                    </a:cubicBezTo>
                    <a:cubicBezTo>
                      <a:pt x="1007590" y="491056"/>
                      <a:pt x="1016152" y="428003"/>
                      <a:pt x="1027829" y="365728"/>
                    </a:cubicBezTo>
                    <a:cubicBezTo>
                      <a:pt x="1030164" y="351716"/>
                      <a:pt x="1018488" y="338483"/>
                      <a:pt x="1027051" y="324471"/>
                    </a:cubicBezTo>
                    <a:cubicBezTo>
                      <a:pt x="1007590" y="209263"/>
                      <a:pt x="938309" y="118965"/>
                      <a:pt x="802862" y="102618"/>
                    </a:cubicBezTo>
                    <a:cubicBezTo>
                      <a:pt x="720348" y="92498"/>
                      <a:pt x="638612" y="106510"/>
                      <a:pt x="556877" y="116629"/>
                    </a:cubicBezTo>
                    <a:cubicBezTo>
                      <a:pt x="517177" y="121300"/>
                      <a:pt x="478255" y="127527"/>
                      <a:pt x="438555" y="135312"/>
                    </a:cubicBezTo>
                    <a:cubicBezTo>
                      <a:pt x="414423" y="139982"/>
                      <a:pt x="394962" y="150102"/>
                      <a:pt x="382507" y="171898"/>
                    </a:cubicBezTo>
                    <a:cubicBezTo>
                      <a:pt x="371609" y="190581"/>
                      <a:pt x="353706" y="199922"/>
                      <a:pt x="337358" y="211598"/>
                    </a:cubicBezTo>
                    <a:cubicBezTo>
                      <a:pt x="326460" y="219383"/>
                      <a:pt x="320233" y="229502"/>
                      <a:pt x="317119" y="242736"/>
                    </a:cubicBezTo>
                    <a:cubicBezTo>
                      <a:pt x="310892" y="269202"/>
                      <a:pt x="300772" y="294112"/>
                      <a:pt x="275084" y="309681"/>
                    </a:cubicBezTo>
                    <a:cubicBezTo>
                      <a:pt x="264964" y="315908"/>
                      <a:pt x="260294" y="326028"/>
                      <a:pt x="257180" y="337705"/>
                    </a:cubicBezTo>
                    <a:cubicBezTo>
                      <a:pt x="249395" y="366507"/>
                      <a:pt x="255623" y="395309"/>
                      <a:pt x="259515" y="424111"/>
                    </a:cubicBezTo>
                    <a:cubicBezTo>
                      <a:pt x="264964" y="464589"/>
                      <a:pt x="273527" y="504289"/>
                      <a:pt x="284425" y="543211"/>
                    </a:cubicBezTo>
                    <a:cubicBezTo>
                      <a:pt x="287539" y="547882"/>
                      <a:pt x="290652" y="554109"/>
                      <a:pt x="286760" y="56111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979C65A-49C0-4A0F-90CC-5C0A0AABAE18}"/>
                  </a:ext>
                </a:extLst>
              </p:cNvPr>
              <p:cNvSpPr/>
              <p:nvPr/>
            </p:nvSpPr>
            <p:spPr>
              <a:xfrm>
                <a:off x="3361455" y="5603924"/>
                <a:ext cx="832925" cy="622745"/>
              </a:xfrm>
              <a:custGeom>
                <a:avLst/>
                <a:gdLst>
                  <a:gd name="connsiteX0" fmla="*/ 119004 w 832923"/>
                  <a:gd name="connsiteY0" fmla="*/ 0 h 622746"/>
                  <a:gd name="connsiteX1" fmla="*/ 140022 w 832923"/>
                  <a:gd name="connsiteY1" fmla="*/ 48263 h 622746"/>
                  <a:gd name="connsiteX2" fmla="*/ 169603 w 832923"/>
                  <a:gd name="connsiteY2" fmla="*/ 108202 h 622746"/>
                  <a:gd name="connsiteX3" fmla="*/ 237326 w 832923"/>
                  <a:gd name="connsiteY3" fmla="*/ 190716 h 622746"/>
                  <a:gd name="connsiteX4" fmla="*/ 279362 w 832923"/>
                  <a:gd name="connsiteY4" fmla="*/ 239757 h 622746"/>
                  <a:gd name="connsiteX5" fmla="*/ 351756 w 832923"/>
                  <a:gd name="connsiteY5" fmla="*/ 306703 h 622746"/>
                  <a:gd name="connsiteX6" fmla="*/ 433492 w 832923"/>
                  <a:gd name="connsiteY6" fmla="*/ 395444 h 622746"/>
                  <a:gd name="connsiteX7" fmla="*/ 542472 w 832923"/>
                  <a:gd name="connsiteY7" fmla="*/ 537897 h 622746"/>
                  <a:gd name="connsiteX8" fmla="*/ 645226 w 832923"/>
                  <a:gd name="connsiteY8" fmla="*/ 569035 h 622746"/>
                  <a:gd name="connsiteX9" fmla="*/ 828158 w 832923"/>
                  <a:gd name="connsiteY9" fmla="*/ 535562 h 622746"/>
                  <a:gd name="connsiteX10" fmla="*/ 835163 w 832923"/>
                  <a:gd name="connsiteY10" fmla="*/ 532448 h 622746"/>
                  <a:gd name="connsiteX11" fmla="*/ 826601 w 832923"/>
                  <a:gd name="connsiteY11" fmla="*/ 576819 h 622746"/>
                  <a:gd name="connsiteX12" fmla="*/ 811810 w 832923"/>
                  <a:gd name="connsiteY12" fmla="*/ 593166 h 622746"/>
                  <a:gd name="connsiteX13" fmla="*/ 672471 w 832923"/>
                  <a:gd name="connsiteY13" fmla="*/ 622747 h 622746"/>
                  <a:gd name="connsiteX14" fmla="*/ 574388 w 832923"/>
                  <a:gd name="connsiteY14" fmla="*/ 622747 h 622746"/>
                  <a:gd name="connsiteX15" fmla="*/ 452952 w 832923"/>
                  <a:gd name="connsiteY15" fmla="*/ 524664 h 622746"/>
                  <a:gd name="connsiteX16" fmla="*/ 330738 w 832923"/>
                  <a:gd name="connsiteY16" fmla="*/ 375983 h 622746"/>
                  <a:gd name="connsiteX17" fmla="*/ 266907 w 832923"/>
                  <a:gd name="connsiteY17" fmla="*/ 322271 h 622746"/>
                  <a:gd name="connsiteX18" fmla="*/ 240440 w 832923"/>
                  <a:gd name="connsiteY18" fmla="*/ 319936 h 622746"/>
                  <a:gd name="connsiteX19" fmla="*/ 193734 w 832923"/>
                  <a:gd name="connsiteY19" fmla="*/ 310595 h 622746"/>
                  <a:gd name="connsiteX20" fmla="*/ 36490 w 832923"/>
                  <a:gd name="connsiteY20" fmla="*/ 165028 h 622746"/>
                  <a:gd name="connsiteX21" fmla="*/ 14694 w 832923"/>
                  <a:gd name="connsiteY21" fmla="*/ 140896 h 622746"/>
                  <a:gd name="connsiteX22" fmla="*/ 16251 w 832923"/>
                  <a:gd name="connsiteY22" fmla="*/ 88741 h 622746"/>
                  <a:gd name="connsiteX23" fmla="*/ 83196 w 832923"/>
                  <a:gd name="connsiteY23" fmla="*/ 35808 h 622746"/>
                  <a:gd name="connsiteX24" fmla="*/ 119004 w 832923"/>
                  <a:gd name="connsiteY24" fmla="*/ 0 h 62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2923" h="622746">
                    <a:moveTo>
                      <a:pt x="119004" y="0"/>
                    </a:moveTo>
                    <a:cubicBezTo>
                      <a:pt x="121340" y="17904"/>
                      <a:pt x="133016" y="31916"/>
                      <a:pt x="140022" y="48263"/>
                    </a:cubicBezTo>
                    <a:cubicBezTo>
                      <a:pt x="149363" y="68502"/>
                      <a:pt x="161040" y="87963"/>
                      <a:pt x="169603" y="108202"/>
                    </a:cubicBezTo>
                    <a:cubicBezTo>
                      <a:pt x="183614" y="143232"/>
                      <a:pt x="205411" y="170477"/>
                      <a:pt x="237326" y="190716"/>
                    </a:cubicBezTo>
                    <a:cubicBezTo>
                      <a:pt x="255230" y="202393"/>
                      <a:pt x="266907" y="222632"/>
                      <a:pt x="279362" y="239757"/>
                    </a:cubicBezTo>
                    <a:cubicBezTo>
                      <a:pt x="298823" y="267003"/>
                      <a:pt x="322176" y="290356"/>
                      <a:pt x="351756" y="306703"/>
                    </a:cubicBezTo>
                    <a:cubicBezTo>
                      <a:pt x="389899" y="326942"/>
                      <a:pt x="416366" y="355744"/>
                      <a:pt x="433492" y="395444"/>
                    </a:cubicBezTo>
                    <a:cubicBezTo>
                      <a:pt x="457623" y="452270"/>
                      <a:pt x="497323" y="498198"/>
                      <a:pt x="542472" y="537897"/>
                    </a:cubicBezTo>
                    <a:cubicBezTo>
                      <a:pt x="568161" y="561250"/>
                      <a:pt x="603969" y="577597"/>
                      <a:pt x="645226" y="569035"/>
                    </a:cubicBezTo>
                    <a:cubicBezTo>
                      <a:pt x="705943" y="556580"/>
                      <a:pt x="767440" y="546460"/>
                      <a:pt x="828158" y="535562"/>
                    </a:cubicBezTo>
                    <a:cubicBezTo>
                      <a:pt x="830493" y="534784"/>
                      <a:pt x="832828" y="533227"/>
                      <a:pt x="835163" y="532448"/>
                    </a:cubicBezTo>
                    <a:cubicBezTo>
                      <a:pt x="838277" y="548017"/>
                      <a:pt x="835942" y="558915"/>
                      <a:pt x="826601" y="576819"/>
                    </a:cubicBezTo>
                    <a:cubicBezTo>
                      <a:pt x="818816" y="591610"/>
                      <a:pt x="818816" y="591610"/>
                      <a:pt x="811810" y="593166"/>
                    </a:cubicBezTo>
                    <a:cubicBezTo>
                      <a:pt x="758099" y="604843"/>
                      <a:pt x="728518" y="621190"/>
                      <a:pt x="672471" y="622747"/>
                    </a:cubicBezTo>
                    <a:cubicBezTo>
                      <a:pt x="655345" y="622747"/>
                      <a:pt x="589957" y="625082"/>
                      <a:pt x="574388" y="622747"/>
                    </a:cubicBezTo>
                    <a:cubicBezTo>
                      <a:pt x="512892" y="607178"/>
                      <a:pt x="486425" y="564364"/>
                      <a:pt x="452952" y="524664"/>
                    </a:cubicBezTo>
                    <a:cubicBezTo>
                      <a:pt x="411696" y="475623"/>
                      <a:pt x="380558" y="418018"/>
                      <a:pt x="330738" y="375983"/>
                    </a:cubicBezTo>
                    <a:cubicBezTo>
                      <a:pt x="309721" y="358079"/>
                      <a:pt x="287925" y="340954"/>
                      <a:pt x="266907" y="322271"/>
                    </a:cubicBezTo>
                    <a:cubicBezTo>
                      <a:pt x="258344" y="314487"/>
                      <a:pt x="249003" y="317601"/>
                      <a:pt x="240440" y="319936"/>
                    </a:cubicBezTo>
                    <a:cubicBezTo>
                      <a:pt x="223315" y="325385"/>
                      <a:pt x="208524" y="321493"/>
                      <a:pt x="193734" y="310595"/>
                    </a:cubicBezTo>
                    <a:cubicBezTo>
                      <a:pt x="135352" y="268560"/>
                      <a:pt x="80861" y="221854"/>
                      <a:pt x="36490" y="165028"/>
                    </a:cubicBezTo>
                    <a:cubicBezTo>
                      <a:pt x="29485" y="156465"/>
                      <a:pt x="22479" y="148681"/>
                      <a:pt x="14694" y="140896"/>
                    </a:cubicBezTo>
                    <a:cubicBezTo>
                      <a:pt x="-4767" y="119878"/>
                      <a:pt x="-5545" y="107424"/>
                      <a:pt x="16251" y="88741"/>
                    </a:cubicBezTo>
                    <a:cubicBezTo>
                      <a:pt x="37269" y="70059"/>
                      <a:pt x="60622" y="52933"/>
                      <a:pt x="83196" y="35808"/>
                    </a:cubicBezTo>
                    <a:cubicBezTo>
                      <a:pt x="96430" y="24131"/>
                      <a:pt x="108106" y="13233"/>
                      <a:pt x="119004" y="0"/>
                    </a:cubicBezTo>
                    <a:close/>
                  </a:path>
                </a:pathLst>
              </a:custGeom>
              <a:solidFill>
                <a:srgbClr val="89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36E93AC-933F-42D5-9AFD-AF9A609181C9}"/>
                  </a:ext>
                </a:extLst>
              </p:cNvPr>
              <p:cNvSpPr/>
              <p:nvPr/>
            </p:nvSpPr>
            <p:spPr>
              <a:xfrm>
                <a:off x="5478655" y="6398702"/>
                <a:ext cx="1035317" cy="264667"/>
              </a:xfrm>
              <a:custGeom>
                <a:avLst/>
                <a:gdLst>
                  <a:gd name="connsiteX0" fmla="*/ 19503 w 1035316"/>
                  <a:gd name="connsiteY0" fmla="*/ 0 h 264667"/>
                  <a:gd name="connsiteX1" fmla="*/ 67766 w 1035316"/>
                  <a:gd name="connsiteY1" fmla="*/ 35808 h 264667"/>
                  <a:gd name="connsiteX2" fmla="*/ 303632 w 1035316"/>
                  <a:gd name="connsiteY2" fmla="*/ 120657 h 264667"/>
                  <a:gd name="connsiteX3" fmla="*/ 471773 w 1035316"/>
                  <a:gd name="connsiteY3" fmla="*/ 179818 h 264667"/>
                  <a:gd name="connsiteX4" fmla="*/ 778476 w 1035316"/>
                  <a:gd name="connsiteY4" fmla="*/ 192273 h 264667"/>
                  <a:gd name="connsiteX5" fmla="*/ 959073 w 1035316"/>
                  <a:gd name="connsiteY5" fmla="*/ 170477 h 264667"/>
                  <a:gd name="connsiteX6" fmla="*/ 1035359 w 1035316"/>
                  <a:gd name="connsiteY6" fmla="*/ 136226 h 264667"/>
                  <a:gd name="connsiteX7" fmla="*/ 1017455 w 1035316"/>
                  <a:gd name="connsiteY7" fmla="*/ 217961 h 264667"/>
                  <a:gd name="connsiteX8" fmla="*/ 863325 w 1035316"/>
                  <a:gd name="connsiteY8" fmla="*/ 263110 h 264667"/>
                  <a:gd name="connsiteX9" fmla="*/ 689735 w 1035316"/>
                  <a:gd name="connsiteY9" fmla="*/ 269338 h 264667"/>
                  <a:gd name="connsiteX10" fmla="*/ 533270 w 1035316"/>
                  <a:gd name="connsiteY10" fmla="*/ 251434 h 264667"/>
                  <a:gd name="connsiteX11" fmla="*/ 174412 w 1035316"/>
                  <a:gd name="connsiteY11" fmla="*/ 179040 h 264667"/>
                  <a:gd name="connsiteX12" fmla="*/ 13276 w 1035316"/>
                  <a:gd name="connsiteY12" fmla="*/ 116765 h 264667"/>
                  <a:gd name="connsiteX13" fmla="*/ 43 w 1035316"/>
                  <a:gd name="connsiteY13" fmla="*/ 91077 h 264667"/>
                  <a:gd name="connsiteX14" fmla="*/ 19503 w 1035316"/>
                  <a:gd name="connsiteY14" fmla="*/ 0 h 26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5316" h="264667">
                    <a:moveTo>
                      <a:pt x="19503" y="0"/>
                    </a:moveTo>
                    <a:cubicBezTo>
                      <a:pt x="30401" y="19461"/>
                      <a:pt x="49084" y="32694"/>
                      <a:pt x="67766" y="35808"/>
                    </a:cubicBezTo>
                    <a:cubicBezTo>
                      <a:pt x="154951" y="66945"/>
                      <a:pt x="200100" y="90298"/>
                      <a:pt x="303632" y="120657"/>
                    </a:cubicBezTo>
                    <a:cubicBezTo>
                      <a:pt x="328541" y="131555"/>
                      <a:pt x="444528" y="166585"/>
                      <a:pt x="471773" y="179818"/>
                    </a:cubicBezTo>
                    <a:cubicBezTo>
                      <a:pt x="500575" y="193051"/>
                      <a:pt x="706860" y="200836"/>
                      <a:pt x="778476" y="192273"/>
                    </a:cubicBezTo>
                    <a:cubicBezTo>
                      <a:pt x="838415" y="185267"/>
                      <a:pt x="899133" y="179040"/>
                      <a:pt x="959073" y="170477"/>
                    </a:cubicBezTo>
                    <a:cubicBezTo>
                      <a:pt x="983983" y="167363"/>
                      <a:pt x="1014341" y="153352"/>
                      <a:pt x="1035359" y="136226"/>
                    </a:cubicBezTo>
                    <a:cubicBezTo>
                      <a:pt x="1036138" y="181375"/>
                      <a:pt x="1045479" y="193830"/>
                      <a:pt x="1017455" y="217961"/>
                    </a:cubicBezTo>
                    <a:cubicBezTo>
                      <a:pt x="964522" y="246764"/>
                      <a:pt x="917816" y="258440"/>
                      <a:pt x="863325" y="263110"/>
                    </a:cubicBezTo>
                    <a:cubicBezTo>
                      <a:pt x="785482" y="269338"/>
                      <a:pt x="697519" y="267003"/>
                      <a:pt x="689735" y="269338"/>
                    </a:cubicBezTo>
                    <a:cubicBezTo>
                      <a:pt x="627460" y="268560"/>
                      <a:pt x="582311" y="264667"/>
                      <a:pt x="533270" y="251434"/>
                    </a:cubicBezTo>
                    <a:cubicBezTo>
                      <a:pt x="414948" y="220297"/>
                      <a:pt x="295847" y="193830"/>
                      <a:pt x="174412" y="179040"/>
                    </a:cubicBezTo>
                    <a:cubicBezTo>
                      <a:pt x="126149" y="165806"/>
                      <a:pt x="24952" y="126885"/>
                      <a:pt x="13276" y="116765"/>
                    </a:cubicBezTo>
                    <a:cubicBezTo>
                      <a:pt x="9384" y="113651"/>
                      <a:pt x="-736" y="94969"/>
                      <a:pt x="43" y="91077"/>
                    </a:cubicBezTo>
                    <a:cubicBezTo>
                      <a:pt x="7048" y="57604"/>
                      <a:pt x="13276" y="33473"/>
                      <a:pt x="19503" y="0"/>
                    </a:cubicBezTo>
                    <a:close/>
                  </a:path>
                </a:pathLst>
              </a:custGeom>
              <a:solidFill>
                <a:srgbClr val="8A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8F7B1D67-6A89-4B54-B7A0-94B3109F5772}"/>
                  </a:ext>
                </a:extLst>
              </p:cNvPr>
              <p:cNvSpPr/>
              <p:nvPr/>
            </p:nvSpPr>
            <p:spPr>
              <a:xfrm>
                <a:off x="5761875" y="1710990"/>
                <a:ext cx="482628" cy="1930508"/>
              </a:xfrm>
              <a:custGeom>
                <a:avLst/>
                <a:gdLst>
                  <a:gd name="connsiteX0" fmla="*/ 421303 w 482628"/>
                  <a:gd name="connsiteY0" fmla="*/ 23353 h 1930515"/>
                  <a:gd name="connsiteX1" fmla="*/ 481242 w 482628"/>
                  <a:gd name="connsiteY1" fmla="*/ 271673 h 1930515"/>
                  <a:gd name="connsiteX2" fmla="*/ 488248 w 482628"/>
                  <a:gd name="connsiteY2" fmla="*/ 352630 h 1930515"/>
                  <a:gd name="connsiteX3" fmla="*/ 467230 w 482628"/>
                  <a:gd name="connsiteY3" fmla="*/ 616519 h 1930515"/>
                  <a:gd name="connsiteX4" fmla="*/ 410405 w 482628"/>
                  <a:gd name="connsiteY4" fmla="*/ 1005736 h 1930515"/>
                  <a:gd name="connsiteX5" fmla="*/ 365256 w 482628"/>
                  <a:gd name="connsiteY5" fmla="*/ 1226033 h 1930515"/>
                  <a:gd name="connsiteX6" fmla="*/ 283520 w 482628"/>
                  <a:gd name="connsiteY6" fmla="*/ 1460341 h 1930515"/>
                  <a:gd name="connsiteX7" fmla="*/ 83463 w 482628"/>
                  <a:gd name="connsiteY7" fmla="*/ 1916504 h 1930515"/>
                  <a:gd name="connsiteX8" fmla="*/ 74900 w 482628"/>
                  <a:gd name="connsiteY8" fmla="*/ 1936743 h 1930515"/>
                  <a:gd name="connsiteX9" fmla="*/ 60110 w 482628"/>
                  <a:gd name="connsiteY9" fmla="*/ 1862013 h 1930515"/>
                  <a:gd name="connsiteX10" fmla="*/ 949 w 482628"/>
                  <a:gd name="connsiteY10" fmla="*/ 1553753 h 1930515"/>
                  <a:gd name="connsiteX11" fmla="*/ 4062 w 482628"/>
                  <a:gd name="connsiteY11" fmla="*/ 1520281 h 1930515"/>
                  <a:gd name="connsiteX12" fmla="*/ 191665 w 482628"/>
                  <a:gd name="connsiteY12" fmla="*/ 874181 h 1930515"/>
                  <a:gd name="connsiteX13" fmla="*/ 212683 w 482628"/>
                  <a:gd name="connsiteY13" fmla="*/ 730171 h 1930515"/>
                  <a:gd name="connsiteX14" fmla="*/ 258610 w 482628"/>
                  <a:gd name="connsiteY14" fmla="*/ 341732 h 1930515"/>
                  <a:gd name="connsiteX15" fmla="*/ 299867 w 482628"/>
                  <a:gd name="connsiteY15" fmla="*/ 0 h 1930515"/>
                  <a:gd name="connsiteX16" fmla="*/ 311544 w 482628"/>
                  <a:gd name="connsiteY16" fmla="*/ 19461 h 1930515"/>
                  <a:gd name="connsiteX17" fmla="*/ 338789 w 482628"/>
                  <a:gd name="connsiteY17" fmla="*/ 66167 h 1930515"/>
                  <a:gd name="connsiteX18" fmla="*/ 390166 w 482628"/>
                  <a:gd name="connsiteY18" fmla="*/ 68502 h 1930515"/>
                  <a:gd name="connsiteX19" fmla="*/ 410405 w 482628"/>
                  <a:gd name="connsiteY19" fmla="*/ 38922 h 1930515"/>
                  <a:gd name="connsiteX20" fmla="*/ 421303 w 482628"/>
                  <a:gd name="connsiteY20" fmla="*/ 23353 h 193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2628" h="1930515">
                    <a:moveTo>
                      <a:pt x="421303" y="23353"/>
                    </a:moveTo>
                    <a:cubicBezTo>
                      <a:pt x="441542" y="105867"/>
                      <a:pt x="462560" y="188381"/>
                      <a:pt x="481242" y="271673"/>
                    </a:cubicBezTo>
                    <a:cubicBezTo>
                      <a:pt x="487470" y="298140"/>
                      <a:pt x="486691" y="325385"/>
                      <a:pt x="488248" y="352630"/>
                    </a:cubicBezTo>
                    <a:cubicBezTo>
                      <a:pt x="492919" y="441372"/>
                      <a:pt x="483578" y="529335"/>
                      <a:pt x="467230" y="616519"/>
                    </a:cubicBezTo>
                    <a:cubicBezTo>
                      <a:pt x="443099" y="745739"/>
                      <a:pt x="430644" y="875738"/>
                      <a:pt x="410405" y="1005736"/>
                    </a:cubicBezTo>
                    <a:cubicBezTo>
                      <a:pt x="399507" y="1079687"/>
                      <a:pt x="377711" y="1152082"/>
                      <a:pt x="365256" y="1226033"/>
                    </a:cubicBezTo>
                    <a:cubicBezTo>
                      <a:pt x="351244" y="1309325"/>
                      <a:pt x="318550" y="1384834"/>
                      <a:pt x="283520" y="1460341"/>
                    </a:cubicBezTo>
                    <a:cubicBezTo>
                      <a:pt x="213461" y="1610579"/>
                      <a:pt x="146516" y="1763152"/>
                      <a:pt x="83463" y="1916504"/>
                    </a:cubicBezTo>
                    <a:cubicBezTo>
                      <a:pt x="81127" y="1921174"/>
                      <a:pt x="79570" y="1926623"/>
                      <a:pt x="74900" y="1936743"/>
                    </a:cubicBezTo>
                    <a:cubicBezTo>
                      <a:pt x="69451" y="1907941"/>
                      <a:pt x="64002" y="1885366"/>
                      <a:pt x="60110" y="1862013"/>
                    </a:cubicBezTo>
                    <a:cubicBezTo>
                      <a:pt x="40649" y="1759260"/>
                      <a:pt x="21188" y="1656507"/>
                      <a:pt x="949" y="1553753"/>
                    </a:cubicBezTo>
                    <a:cubicBezTo>
                      <a:pt x="-1387" y="1541298"/>
                      <a:pt x="949" y="1531179"/>
                      <a:pt x="4062" y="1520281"/>
                    </a:cubicBezTo>
                    <a:cubicBezTo>
                      <a:pt x="66337" y="1304655"/>
                      <a:pt x="129390" y="1089807"/>
                      <a:pt x="191665" y="874181"/>
                    </a:cubicBezTo>
                    <a:cubicBezTo>
                      <a:pt x="205677" y="827475"/>
                      <a:pt x="206455" y="778434"/>
                      <a:pt x="212683" y="730171"/>
                    </a:cubicBezTo>
                    <a:cubicBezTo>
                      <a:pt x="229030" y="600951"/>
                      <a:pt x="243820" y="470952"/>
                      <a:pt x="258610" y="341732"/>
                    </a:cubicBezTo>
                    <a:cubicBezTo>
                      <a:pt x="272622" y="228081"/>
                      <a:pt x="285855" y="113651"/>
                      <a:pt x="299867" y="0"/>
                    </a:cubicBezTo>
                    <a:cubicBezTo>
                      <a:pt x="309208" y="3114"/>
                      <a:pt x="308430" y="13233"/>
                      <a:pt x="311544" y="19461"/>
                    </a:cubicBezTo>
                    <a:cubicBezTo>
                      <a:pt x="320107" y="35808"/>
                      <a:pt x="327112" y="52155"/>
                      <a:pt x="338789" y="66167"/>
                    </a:cubicBezTo>
                    <a:cubicBezTo>
                      <a:pt x="355136" y="85628"/>
                      <a:pt x="372261" y="86406"/>
                      <a:pt x="390166" y="68502"/>
                    </a:cubicBezTo>
                    <a:cubicBezTo>
                      <a:pt x="398728" y="59939"/>
                      <a:pt x="405734" y="49820"/>
                      <a:pt x="410405" y="38922"/>
                    </a:cubicBezTo>
                    <a:cubicBezTo>
                      <a:pt x="411962" y="32694"/>
                      <a:pt x="413519" y="24910"/>
                      <a:pt x="421303" y="23353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7DB83C85-0478-4B43-9A96-61ED1C937C86}"/>
                  </a:ext>
                </a:extLst>
              </p:cNvPr>
              <p:cNvSpPr/>
              <p:nvPr/>
            </p:nvSpPr>
            <p:spPr>
              <a:xfrm>
                <a:off x="6045970" y="1296374"/>
                <a:ext cx="132334" cy="498196"/>
              </a:xfrm>
              <a:custGeom>
                <a:avLst/>
                <a:gdLst>
                  <a:gd name="connsiteX0" fmla="*/ 137209 w 132333"/>
                  <a:gd name="connsiteY0" fmla="*/ 437971 h 498197"/>
                  <a:gd name="connsiteX1" fmla="*/ 109185 w 132333"/>
                  <a:gd name="connsiteY1" fmla="*/ 486234 h 498197"/>
                  <a:gd name="connsiteX2" fmla="*/ 48467 w 132333"/>
                  <a:gd name="connsiteY2" fmla="*/ 481563 h 498197"/>
                  <a:gd name="connsiteX3" fmla="*/ 14995 w 132333"/>
                  <a:gd name="connsiteY3" fmla="*/ 413840 h 498197"/>
                  <a:gd name="connsiteX4" fmla="*/ 11881 w 132333"/>
                  <a:gd name="connsiteY4" fmla="*/ 258931 h 498197"/>
                  <a:gd name="connsiteX5" fmla="*/ 6432 w 132333"/>
                  <a:gd name="connsiteY5" fmla="*/ 162405 h 498197"/>
                  <a:gd name="connsiteX6" fmla="*/ 983 w 132333"/>
                  <a:gd name="connsiteY6" fmla="*/ 9054 h 498197"/>
                  <a:gd name="connsiteX7" fmla="*/ 9546 w 132333"/>
                  <a:gd name="connsiteY7" fmla="*/ 1270 h 498197"/>
                  <a:gd name="connsiteX8" fmla="*/ 25893 w 132333"/>
                  <a:gd name="connsiteY8" fmla="*/ 40970 h 498197"/>
                  <a:gd name="connsiteX9" fmla="*/ 45354 w 132333"/>
                  <a:gd name="connsiteY9" fmla="*/ 107137 h 498197"/>
                  <a:gd name="connsiteX10" fmla="*/ 88946 w 132333"/>
                  <a:gd name="connsiteY10" fmla="*/ 170190 h 498197"/>
                  <a:gd name="connsiteX11" fmla="*/ 109964 w 132333"/>
                  <a:gd name="connsiteY11" fmla="*/ 229351 h 498197"/>
                  <a:gd name="connsiteX12" fmla="*/ 109964 w 132333"/>
                  <a:gd name="connsiteY12" fmla="*/ 235578 h 498197"/>
                  <a:gd name="connsiteX13" fmla="*/ 137209 w 132333"/>
                  <a:gd name="connsiteY13" fmla="*/ 437971 h 498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333" h="498197">
                    <a:moveTo>
                      <a:pt x="137209" y="437971"/>
                    </a:moveTo>
                    <a:cubicBezTo>
                      <a:pt x="129425" y="455097"/>
                      <a:pt x="123197" y="473001"/>
                      <a:pt x="109185" y="486234"/>
                    </a:cubicBezTo>
                    <a:cubicBezTo>
                      <a:pt x="87389" y="506473"/>
                      <a:pt x="65593" y="505695"/>
                      <a:pt x="48467" y="481563"/>
                    </a:cubicBezTo>
                    <a:cubicBezTo>
                      <a:pt x="33677" y="461324"/>
                      <a:pt x="22001" y="437971"/>
                      <a:pt x="14995" y="413840"/>
                    </a:cubicBezTo>
                    <a:cubicBezTo>
                      <a:pt x="22001" y="361685"/>
                      <a:pt x="11881" y="310308"/>
                      <a:pt x="11881" y="258931"/>
                    </a:cubicBezTo>
                    <a:cubicBezTo>
                      <a:pt x="11881" y="227015"/>
                      <a:pt x="7989" y="194321"/>
                      <a:pt x="6432" y="162405"/>
                    </a:cubicBezTo>
                    <a:cubicBezTo>
                      <a:pt x="4097" y="111029"/>
                      <a:pt x="2540" y="60431"/>
                      <a:pt x="983" y="9054"/>
                    </a:cubicBezTo>
                    <a:cubicBezTo>
                      <a:pt x="-2131" y="-1066"/>
                      <a:pt x="2540" y="-1066"/>
                      <a:pt x="9546" y="1270"/>
                    </a:cubicBezTo>
                    <a:cubicBezTo>
                      <a:pt x="24336" y="7497"/>
                      <a:pt x="29007" y="18395"/>
                      <a:pt x="25893" y="40970"/>
                    </a:cubicBezTo>
                    <a:cubicBezTo>
                      <a:pt x="22001" y="65880"/>
                      <a:pt x="32120" y="86897"/>
                      <a:pt x="45354" y="107137"/>
                    </a:cubicBezTo>
                    <a:cubicBezTo>
                      <a:pt x="60144" y="128154"/>
                      <a:pt x="72599" y="150729"/>
                      <a:pt x="88946" y="170190"/>
                    </a:cubicBezTo>
                    <a:cubicBezTo>
                      <a:pt x="103736" y="188094"/>
                      <a:pt x="109185" y="207555"/>
                      <a:pt x="109964" y="229351"/>
                    </a:cubicBezTo>
                    <a:cubicBezTo>
                      <a:pt x="109964" y="231686"/>
                      <a:pt x="109964" y="233243"/>
                      <a:pt x="109964" y="235578"/>
                    </a:cubicBezTo>
                    <a:cubicBezTo>
                      <a:pt x="107628" y="304859"/>
                      <a:pt x="109964" y="372583"/>
                      <a:pt x="137209" y="437971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0A263FD-0E5F-4D0E-8AC6-5C04F4D94E25}"/>
                  </a:ext>
                </a:extLst>
              </p:cNvPr>
              <p:cNvSpPr/>
              <p:nvPr/>
            </p:nvSpPr>
            <p:spPr>
              <a:xfrm>
                <a:off x="5823543" y="1055551"/>
                <a:ext cx="358079" cy="280236"/>
              </a:xfrm>
              <a:custGeom>
                <a:avLst/>
                <a:gdLst>
                  <a:gd name="connsiteX0" fmla="*/ 248320 w 358079"/>
                  <a:gd name="connsiteY0" fmla="*/ 281014 h 280236"/>
                  <a:gd name="connsiteX1" fmla="*/ 230416 w 358079"/>
                  <a:gd name="connsiteY1" fmla="*/ 245207 h 280236"/>
                  <a:gd name="connsiteX2" fmla="*/ 223411 w 358079"/>
                  <a:gd name="connsiteY2" fmla="*/ 249099 h 280236"/>
                  <a:gd name="connsiteX3" fmla="*/ 205506 w 358079"/>
                  <a:gd name="connsiteY3" fmla="*/ 217961 h 280236"/>
                  <a:gd name="connsiteX4" fmla="*/ 7006 w 358079"/>
                  <a:gd name="connsiteY4" fmla="*/ 32694 h 280236"/>
                  <a:gd name="connsiteX5" fmla="*/ 0 w 358079"/>
                  <a:gd name="connsiteY5" fmla="*/ 22575 h 280236"/>
                  <a:gd name="connsiteX6" fmla="*/ 26467 w 358079"/>
                  <a:gd name="connsiteY6" fmla="*/ 21018 h 280236"/>
                  <a:gd name="connsiteX7" fmla="*/ 114430 w 358079"/>
                  <a:gd name="connsiteY7" fmla="*/ 98861 h 280236"/>
                  <a:gd name="connsiteX8" fmla="*/ 182932 w 358079"/>
                  <a:gd name="connsiteY8" fmla="*/ 126106 h 280236"/>
                  <a:gd name="connsiteX9" fmla="*/ 200058 w 358079"/>
                  <a:gd name="connsiteY9" fmla="*/ 126885 h 280236"/>
                  <a:gd name="connsiteX10" fmla="*/ 333948 w 358079"/>
                  <a:gd name="connsiteY10" fmla="*/ 36586 h 280236"/>
                  <a:gd name="connsiteX11" fmla="*/ 364307 w 358079"/>
                  <a:gd name="connsiteY11" fmla="*/ 0 h 280236"/>
                  <a:gd name="connsiteX12" fmla="*/ 284907 w 358079"/>
                  <a:gd name="connsiteY12" fmla="*/ 184489 h 280236"/>
                  <a:gd name="connsiteX13" fmla="*/ 281015 w 358079"/>
                  <a:gd name="connsiteY13" fmla="*/ 203950 h 280236"/>
                  <a:gd name="connsiteX14" fmla="*/ 251434 w 358079"/>
                  <a:gd name="connsiteY14" fmla="*/ 265446 h 280236"/>
                  <a:gd name="connsiteX15" fmla="*/ 248320 w 358079"/>
                  <a:gd name="connsiteY15" fmla="*/ 281014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079" h="280236">
                    <a:moveTo>
                      <a:pt x="248320" y="281014"/>
                    </a:moveTo>
                    <a:cubicBezTo>
                      <a:pt x="250656" y="264667"/>
                      <a:pt x="242871" y="253769"/>
                      <a:pt x="230416" y="245207"/>
                    </a:cubicBezTo>
                    <a:cubicBezTo>
                      <a:pt x="224967" y="241314"/>
                      <a:pt x="224189" y="244428"/>
                      <a:pt x="223411" y="249099"/>
                    </a:cubicBezTo>
                    <a:cubicBezTo>
                      <a:pt x="220297" y="237422"/>
                      <a:pt x="217183" y="226524"/>
                      <a:pt x="205506" y="217961"/>
                    </a:cubicBezTo>
                    <a:cubicBezTo>
                      <a:pt x="134669" y="161914"/>
                      <a:pt x="72394" y="94969"/>
                      <a:pt x="7006" y="32694"/>
                    </a:cubicBezTo>
                    <a:cubicBezTo>
                      <a:pt x="3892" y="29580"/>
                      <a:pt x="2335" y="26467"/>
                      <a:pt x="0" y="22575"/>
                    </a:cubicBezTo>
                    <a:cubicBezTo>
                      <a:pt x="8563" y="11677"/>
                      <a:pt x="16347" y="10898"/>
                      <a:pt x="26467" y="21018"/>
                    </a:cubicBezTo>
                    <a:cubicBezTo>
                      <a:pt x="59939" y="51377"/>
                      <a:pt x="80957" y="67724"/>
                      <a:pt x="114430" y="98861"/>
                    </a:cubicBezTo>
                    <a:cubicBezTo>
                      <a:pt x="130777" y="113651"/>
                      <a:pt x="160357" y="121436"/>
                      <a:pt x="182932" y="126106"/>
                    </a:cubicBezTo>
                    <a:cubicBezTo>
                      <a:pt x="186046" y="126885"/>
                      <a:pt x="196944" y="126885"/>
                      <a:pt x="200058" y="126885"/>
                    </a:cubicBezTo>
                    <a:cubicBezTo>
                      <a:pt x="268560" y="133112"/>
                      <a:pt x="298918" y="85628"/>
                      <a:pt x="333948" y="36586"/>
                    </a:cubicBezTo>
                    <a:cubicBezTo>
                      <a:pt x="343289" y="23353"/>
                      <a:pt x="353409" y="11677"/>
                      <a:pt x="364307" y="0"/>
                    </a:cubicBezTo>
                    <a:cubicBezTo>
                      <a:pt x="338619" y="62275"/>
                      <a:pt x="315266" y="124549"/>
                      <a:pt x="284907" y="184489"/>
                    </a:cubicBezTo>
                    <a:cubicBezTo>
                      <a:pt x="281793" y="189938"/>
                      <a:pt x="273230" y="196165"/>
                      <a:pt x="281015" y="203950"/>
                    </a:cubicBezTo>
                    <a:cubicBezTo>
                      <a:pt x="263110" y="220297"/>
                      <a:pt x="252212" y="240536"/>
                      <a:pt x="251434" y="265446"/>
                    </a:cubicBezTo>
                    <a:cubicBezTo>
                      <a:pt x="251434" y="270895"/>
                      <a:pt x="252212" y="276344"/>
                      <a:pt x="248320" y="281014"/>
                    </a:cubicBezTo>
                    <a:close/>
                  </a:path>
                </a:pathLst>
              </a:custGeom>
              <a:solidFill>
                <a:srgbClr val="E9AB8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11B77398-F09A-4880-A1D2-166755929FB3}"/>
                  </a:ext>
                </a:extLst>
              </p:cNvPr>
              <p:cNvSpPr/>
              <p:nvPr/>
            </p:nvSpPr>
            <p:spPr>
              <a:xfrm>
                <a:off x="5592734" y="319129"/>
                <a:ext cx="778434" cy="467057"/>
              </a:xfrm>
              <a:custGeom>
                <a:avLst/>
                <a:gdLst>
                  <a:gd name="connsiteX0" fmla="*/ 36980 w 778433"/>
                  <a:gd name="connsiteY0" fmla="*/ 467865 h 467060"/>
                  <a:gd name="connsiteX1" fmla="*/ 393 w 778433"/>
                  <a:gd name="connsiteY1" fmla="*/ 277927 h 467060"/>
                  <a:gd name="connsiteX2" fmla="*/ 33866 w 778433"/>
                  <a:gd name="connsiteY2" fmla="*/ 202419 h 467060"/>
                  <a:gd name="connsiteX3" fmla="*/ 63446 w 778433"/>
                  <a:gd name="connsiteY3" fmla="*/ 142480 h 467060"/>
                  <a:gd name="connsiteX4" fmla="*/ 79015 w 778433"/>
                  <a:gd name="connsiteY4" fmla="*/ 116791 h 467060"/>
                  <a:gd name="connsiteX5" fmla="*/ 135841 w 778433"/>
                  <a:gd name="connsiteY5" fmla="*/ 63858 h 467060"/>
                  <a:gd name="connsiteX6" fmla="*/ 179433 w 778433"/>
                  <a:gd name="connsiteY6" fmla="*/ 36613 h 467060"/>
                  <a:gd name="connsiteX7" fmla="*/ 500926 w 778433"/>
                  <a:gd name="connsiteY7" fmla="*/ 26 h 467060"/>
                  <a:gd name="connsiteX8" fmla="*/ 708768 w 778433"/>
                  <a:gd name="connsiteY8" fmla="*/ 73199 h 467060"/>
                  <a:gd name="connsiteX9" fmla="*/ 785054 w 778433"/>
                  <a:gd name="connsiteY9" fmla="*/ 206311 h 467060"/>
                  <a:gd name="connsiteX10" fmla="*/ 774935 w 778433"/>
                  <a:gd name="connsiteY10" fmla="*/ 242119 h 467060"/>
                  <a:gd name="connsiteX11" fmla="*/ 774935 w 778433"/>
                  <a:gd name="connsiteY11" fmla="*/ 219545 h 467060"/>
                  <a:gd name="connsiteX12" fmla="*/ 693978 w 778433"/>
                  <a:gd name="connsiteY12" fmla="*/ 111342 h 467060"/>
                  <a:gd name="connsiteX13" fmla="*/ 486136 w 778433"/>
                  <a:gd name="connsiteY13" fmla="*/ 36613 h 467060"/>
                  <a:gd name="connsiteX14" fmla="*/ 234702 w 778433"/>
                  <a:gd name="connsiteY14" fmla="*/ 90325 h 467060"/>
                  <a:gd name="connsiteX15" fmla="*/ 214462 w 778433"/>
                  <a:gd name="connsiteY15" fmla="*/ 100444 h 467060"/>
                  <a:gd name="connsiteX16" fmla="*/ 126500 w 778433"/>
                  <a:gd name="connsiteY16" fmla="*/ 283376 h 467060"/>
                  <a:gd name="connsiteX17" fmla="*/ 133505 w 778433"/>
                  <a:gd name="connsiteY17" fmla="*/ 325412 h 467060"/>
                  <a:gd name="connsiteX18" fmla="*/ 123386 w 778433"/>
                  <a:gd name="connsiteY18" fmla="*/ 336310 h 467060"/>
                  <a:gd name="connsiteX19" fmla="*/ 79794 w 778433"/>
                  <a:gd name="connsiteY19" fmla="*/ 305951 h 467060"/>
                  <a:gd name="connsiteX20" fmla="*/ 61889 w 778433"/>
                  <a:gd name="connsiteY20" fmla="*/ 269364 h 467060"/>
                  <a:gd name="connsiteX21" fmla="*/ 54105 w 778433"/>
                  <a:gd name="connsiteY21" fmla="*/ 295831 h 467060"/>
                  <a:gd name="connsiteX22" fmla="*/ 46321 w 778433"/>
                  <a:gd name="connsiteY22" fmla="*/ 456188 h 467060"/>
                  <a:gd name="connsiteX23" fmla="*/ 36980 w 778433"/>
                  <a:gd name="connsiteY23" fmla="*/ 467865 h 467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8433" h="467060">
                    <a:moveTo>
                      <a:pt x="36980" y="467865"/>
                    </a:moveTo>
                    <a:cubicBezTo>
                      <a:pt x="15183" y="406369"/>
                      <a:pt x="4285" y="342537"/>
                      <a:pt x="393" y="277927"/>
                    </a:cubicBezTo>
                    <a:cubicBezTo>
                      <a:pt x="-1164" y="249125"/>
                      <a:pt x="393" y="220323"/>
                      <a:pt x="33866" y="202419"/>
                    </a:cubicBezTo>
                    <a:cubicBezTo>
                      <a:pt x="52548" y="192299"/>
                      <a:pt x="60333" y="165833"/>
                      <a:pt x="63446" y="142480"/>
                    </a:cubicBezTo>
                    <a:cubicBezTo>
                      <a:pt x="65003" y="130803"/>
                      <a:pt x="68896" y="123019"/>
                      <a:pt x="79015" y="116791"/>
                    </a:cubicBezTo>
                    <a:cubicBezTo>
                      <a:pt x="100811" y="102780"/>
                      <a:pt x="121829" y="87211"/>
                      <a:pt x="135841" y="63858"/>
                    </a:cubicBezTo>
                    <a:cubicBezTo>
                      <a:pt x="145182" y="48289"/>
                      <a:pt x="161529" y="39726"/>
                      <a:pt x="179433" y="36613"/>
                    </a:cubicBezTo>
                    <a:cubicBezTo>
                      <a:pt x="286078" y="18709"/>
                      <a:pt x="392724" y="805"/>
                      <a:pt x="500926" y="26"/>
                    </a:cubicBezTo>
                    <a:cubicBezTo>
                      <a:pt x="578770" y="-752"/>
                      <a:pt x="651164" y="15595"/>
                      <a:pt x="708768" y="73199"/>
                    </a:cubicBezTo>
                    <a:cubicBezTo>
                      <a:pt x="750803" y="115234"/>
                      <a:pt x="786611" y="186072"/>
                      <a:pt x="785054" y="206311"/>
                    </a:cubicBezTo>
                    <a:cubicBezTo>
                      <a:pt x="785054" y="207868"/>
                      <a:pt x="775713" y="240562"/>
                      <a:pt x="774935" y="242119"/>
                    </a:cubicBezTo>
                    <a:cubicBezTo>
                      <a:pt x="774156" y="242119"/>
                      <a:pt x="775713" y="219545"/>
                      <a:pt x="774935" y="219545"/>
                    </a:cubicBezTo>
                    <a:cubicBezTo>
                      <a:pt x="753139" y="175952"/>
                      <a:pt x="728229" y="147150"/>
                      <a:pt x="693978" y="111342"/>
                    </a:cubicBezTo>
                    <a:cubicBezTo>
                      <a:pt x="637152" y="52181"/>
                      <a:pt x="563979" y="35834"/>
                      <a:pt x="486136" y="36613"/>
                    </a:cubicBezTo>
                    <a:cubicBezTo>
                      <a:pt x="398951" y="37391"/>
                      <a:pt x="314880" y="54517"/>
                      <a:pt x="234702" y="90325"/>
                    </a:cubicBezTo>
                    <a:cubicBezTo>
                      <a:pt x="227696" y="93438"/>
                      <a:pt x="221468" y="96552"/>
                      <a:pt x="214462" y="100444"/>
                    </a:cubicBezTo>
                    <a:cubicBezTo>
                      <a:pt x="126500" y="150264"/>
                      <a:pt x="118715" y="204754"/>
                      <a:pt x="126500" y="283376"/>
                    </a:cubicBezTo>
                    <a:cubicBezTo>
                      <a:pt x="128056" y="297388"/>
                      <a:pt x="130392" y="311400"/>
                      <a:pt x="133505" y="325412"/>
                    </a:cubicBezTo>
                    <a:cubicBezTo>
                      <a:pt x="135841" y="335531"/>
                      <a:pt x="131948" y="336310"/>
                      <a:pt x="123386" y="336310"/>
                    </a:cubicBezTo>
                    <a:cubicBezTo>
                      <a:pt x="90692" y="337088"/>
                      <a:pt x="90692" y="337088"/>
                      <a:pt x="79794" y="305951"/>
                    </a:cubicBezTo>
                    <a:cubicBezTo>
                      <a:pt x="75123" y="293496"/>
                      <a:pt x="72788" y="280262"/>
                      <a:pt x="61889" y="269364"/>
                    </a:cubicBezTo>
                    <a:cubicBezTo>
                      <a:pt x="54105" y="277927"/>
                      <a:pt x="54884" y="287268"/>
                      <a:pt x="54105" y="295831"/>
                    </a:cubicBezTo>
                    <a:cubicBezTo>
                      <a:pt x="50213" y="348765"/>
                      <a:pt x="52548" y="402476"/>
                      <a:pt x="46321" y="456188"/>
                    </a:cubicBezTo>
                    <a:cubicBezTo>
                      <a:pt x="47878" y="461637"/>
                      <a:pt x="50991" y="474092"/>
                      <a:pt x="36980" y="467865"/>
                    </a:cubicBezTo>
                    <a:close/>
                  </a:path>
                </a:pathLst>
              </a:custGeom>
              <a:solidFill>
                <a:srgbClr val="520000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9A5A758-B331-46AC-B700-8451C9C9DD19}"/>
                  </a:ext>
                </a:extLst>
              </p:cNvPr>
              <p:cNvSpPr/>
              <p:nvPr/>
            </p:nvSpPr>
            <p:spPr>
              <a:xfrm>
                <a:off x="5938629" y="873224"/>
                <a:ext cx="202394" cy="54491"/>
              </a:xfrm>
              <a:custGeom>
                <a:avLst/>
                <a:gdLst>
                  <a:gd name="connsiteX0" fmla="*/ 49942 w 202392"/>
                  <a:gd name="connsiteY0" fmla="*/ 173 h 54490"/>
                  <a:gd name="connsiteX1" fmla="*/ 195509 w 202392"/>
                  <a:gd name="connsiteY1" fmla="*/ 4844 h 54490"/>
                  <a:gd name="connsiteX2" fmla="*/ 207185 w 202392"/>
                  <a:gd name="connsiteY2" fmla="*/ 20412 h 54490"/>
                  <a:gd name="connsiteX3" fmla="*/ 153473 w 202392"/>
                  <a:gd name="connsiteY3" fmla="*/ 56220 h 54490"/>
                  <a:gd name="connsiteX4" fmla="*/ 51499 w 202392"/>
                  <a:gd name="connsiteY4" fmla="*/ 46101 h 54490"/>
                  <a:gd name="connsiteX5" fmla="*/ 4793 w 202392"/>
                  <a:gd name="connsiteY5" fmla="*/ 15742 h 54490"/>
                  <a:gd name="connsiteX6" fmla="*/ 122 w 202392"/>
                  <a:gd name="connsiteY6" fmla="*/ 4844 h 54490"/>
                  <a:gd name="connsiteX7" fmla="*/ 11798 w 202392"/>
                  <a:gd name="connsiteY7" fmla="*/ 173 h 54490"/>
                  <a:gd name="connsiteX8" fmla="*/ 49942 w 202392"/>
                  <a:gd name="connsiteY8" fmla="*/ 173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2392" h="54490">
                    <a:moveTo>
                      <a:pt x="49942" y="173"/>
                    </a:moveTo>
                    <a:cubicBezTo>
                      <a:pt x="98205" y="3287"/>
                      <a:pt x="147246" y="5622"/>
                      <a:pt x="195509" y="4844"/>
                    </a:cubicBezTo>
                    <a:cubicBezTo>
                      <a:pt x="207185" y="4844"/>
                      <a:pt x="211077" y="7957"/>
                      <a:pt x="207185" y="20412"/>
                    </a:cubicBezTo>
                    <a:cubicBezTo>
                      <a:pt x="199401" y="45322"/>
                      <a:pt x="187724" y="55442"/>
                      <a:pt x="153473" y="56220"/>
                    </a:cubicBezTo>
                    <a:cubicBezTo>
                      <a:pt x="119222" y="56999"/>
                      <a:pt x="84971" y="53106"/>
                      <a:pt x="51499" y="46101"/>
                    </a:cubicBezTo>
                    <a:cubicBezTo>
                      <a:pt x="32816" y="42208"/>
                      <a:pt x="17247" y="30532"/>
                      <a:pt x="4793" y="15742"/>
                    </a:cubicBezTo>
                    <a:cubicBezTo>
                      <a:pt x="2457" y="12628"/>
                      <a:pt x="-656" y="9514"/>
                      <a:pt x="122" y="4844"/>
                    </a:cubicBezTo>
                    <a:cubicBezTo>
                      <a:pt x="1679" y="-1384"/>
                      <a:pt x="7128" y="173"/>
                      <a:pt x="11798" y="173"/>
                    </a:cubicBezTo>
                    <a:cubicBezTo>
                      <a:pt x="24253" y="173"/>
                      <a:pt x="37487" y="173"/>
                      <a:pt x="49942" y="173"/>
                    </a:cubicBezTo>
                    <a:close/>
                  </a:path>
                </a:pathLst>
              </a:custGeom>
              <a:solidFill>
                <a:srgbClr val="FEFBFA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A65217D-8C5A-4B6C-BDDB-490D9D65D3BB}"/>
                  </a:ext>
                </a:extLst>
              </p:cNvPr>
              <p:cNvSpPr/>
              <p:nvPr/>
            </p:nvSpPr>
            <p:spPr>
              <a:xfrm>
                <a:off x="5864800" y="458979"/>
                <a:ext cx="116765" cy="46706"/>
              </a:xfrm>
              <a:custGeom>
                <a:avLst/>
                <a:gdLst>
                  <a:gd name="connsiteX0" fmla="*/ 0 w 116765"/>
                  <a:gd name="connsiteY0" fmla="*/ 50893 h 46706"/>
                  <a:gd name="connsiteX1" fmla="*/ 107424 w 116765"/>
                  <a:gd name="connsiteY1" fmla="*/ 295 h 46706"/>
                  <a:gd name="connsiteX2" fmla="*/ 120657 w 116765"/>
                  <a:gd name="connsiteY2" fmla="*/ 12750 h 46706"/>
                  <a:gd name="connsiteX3" fmla="*/ 98083 w 116765"/>
                  <a:gd name="connsiteY3" fmla="*/ 43887 h 46706"/>
                  <a:gd name="connsiteX4" fmla="*/ 0 w 116765"/>
                  <a:gd name="connsiteY4" fmla="*/ 50893 h 4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46706">
                    <a:moveTo>
                      <a:pt x="0" y="50893"/>
                    </a:moveTo>
                    <a:cubicBezTo>
                      <a:pt x="24910" y="5744"/>
                      <a:pt x="68502" y="8079"/>
                      <a:pt x="107424" y="295"/>
                    </a:cubicBezTo>
                    <a:cubicBezTo>
                      <a:pt x="115208" y="-1262"/>
                      <a:pt x="122993" y="3409"/>
                      <a:pt x="120657" y="12750"/>
                    </a:cubicBezTo>
                    <a:cubicBezTo>
                      <a:pt x="117544" y="25205"/>
                      <a:pt x="116765" y="42330"/>
                      <a:pt x="98083" y="43887"/>
                    </a:cubicBezTo>
                    <a:cubicBezTo>
                      <a:pt x="66167" y="47001"/>
                      <a:pt x="34251" y="48558"/>
                      <a:pt x="0" y="50893"/>
                    </a:cubicBezTo>
                    <a:close/>
                  </a:path>
                </a:pathLst>
              </a:custGeom>
              <a:solidFill>
                <a:srgbClr val="520201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6DAF999-919E-455C-9D6C-1274672B6254}"/>
                  </a:ext>
                </a:extLst>
              </p:cNvPr>
              <p:cNvSpPr/>
              <p:nvPr/>
            </p:nvSpPr>
            <p:spPr>
              <a:xfrm>
                <a:off x="6152018" y="483587"/>
                <a:ext cx="116765" cy="54491"/>
              </a:xfrm>
              <a:custGeom>
                <a:avLst/>
                <a:gdLst>
                  <a:gd name="connsiteX0" fmla="*/ 119126 w 116765"/>
                  <a:gd name="connsiteY0" fmla="*/ 61315 h 54490"/>
                  <a:gd name="connsiteX1" fmla="*/ 19486 w 116765"/>
                  <a:gd name="connsiteY1" fmla="*/ 44968 h 54490"/>
                  <a:gd name="connsiteX2" fmla="*/ 804 w 116765"/>
                  <a:gd name="connsiteY2" fmla="*/ 9939 h 54490"/>
                  <a:gd name="connsiteX3" fmla="*/ 25713 w 116765"/>
                  <a:gd name="connsiteY3" fmla="*/ 2933 h 54490"/>
                  <a:gd name="connsiteX4" fmla="*/ 90323 w 116765"/>
                  <a:gd name="connsiteY4" fmla="*/ 26286 h 54490"/>
                  <a:gd name="connsiteX5" fmla="*/ 119126 w 116765"/>
                  <a:gd name="connsiteY5" fmla="*/ 61315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765" h="54490">
                    <a:moveTo>
                      <a:pt x="119126" y="61315"/>
                    </a:moveTo>
                    <a:cubicBezTo>
                      <a:pt x="83318" y="55088"/>
                      <a:pt x="51402" y="50417"/>
                      <a:pt x="19486" y="44968"/>
                    </a:cubicBezTo>
                    <a:cubicBezTo>
                      <a:pt x="7810" y="42633"/>
                      <a:pt x="-3089" y="21615"/>
                      <a:pt x="804" y="9939"/>
                    </a:cubicBezTo>
                    <a:cubicBezTo>
                      <a:pt x="5474" y="-4852"/>
                      <a:pt x="17151" y="597"/>
                      <a:pt x="25713" y="2933"/>
                    </a:cubicBezTo>
                    <a:cubicBezTo>
                      <a:pt x="47510" y="9939"/>
                      <a:pt x="69306" y="16945"/>
                      <a:pt x="90323" y="26286"/>
                    </a:cubicBezTo>
                    <a:cubicBezTo>
                      <a:pt x="104335" y="30956"/>
                      <a:pt x="107449" y="47303"/>
                      <a:pt x="119126" y="61315"/>
                    </a:cubicBezTo>
                    <a:close/>
                  </a:path>
                </a:pathLst>
              </a:custGeom>
              <a:solidFill>
                <a:srgbClr val="520202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3CDED30F-AF65-4A86-BCE2-6EA9F3D6E06D}"/>
                  </a:ext>
                </a:extLst>
              </p:cNvPr>
              <p:cNvSpPr/>
              <p:nvPr/>
            </p:nvSpPr>
            <p:spPr>
              <a:xfrm>
                <a:off x="4514219" y="2446492"/>
                <a:ext cx="544905" cy="607175"/>
              </a:xfrm>
              <a:custGeom>
                <a:avLst/>
                <a:gdLst>
                  <a:gd name="connsiteX0" fmla="*/ 546460 w 544903"/>
                  <a:gd name="connsiteY0" fmla="*/ 580050 h 607178"/>
                  <a:gd name="connsiteX1" fmla="*/ 448378 w 544903"/>
                  <a:gd name="connsiteY1" fmla="*/ 590169 h 607178"/>
                  <a:gd name="connsiteX2" fmla="*/ 279458 w 544903"/>
                  <a:gd name="connsiteY2" fmla="*/ 603403 h 607178"/>
                  <a:gd name="connsiteX3" fmla="*/ 259997 w 544903"/>
                  <a:gd name="connsiteY3" fmla="*/ 609630 h 607178"/>
                  <a:gd name="connsiteX4" fmla="*/ 175926 w 544903"/>
                  <a:gd name="connsiteY4" fmla="*/ 411908 h 607178"/>
                  <a:gd name="connsiteX5" fmla="*/ 49041 w 544903"/>
                  <a:gd name="connsiteY5" fmla="*/ 138678 h 607178"/>
                  <a:gd name="connsiteX6" fmla="*/ 10898 w 544903"/>
                  <a:gd name="connsiteY6" fmla="*/ 36703 h 607178"/>
                  <a:gd name="connsiteX7" fmla="*/ 0 w 544903"/>
                  <a:gd name="connsiteY7" fmla="*/ 18799 h 607178"/>
                  <a:gd name="connsiteX8" fmla="*/ 265446 w 544903"/>
                  <a:gd name="connsiteY8" fmla="*/ 5566 h 607178"/>
                  <a:gd name="connsiteX9" fmla="*/ 368978 w 544903"/>
                  <a:gd name="connsiteY9" fmla="*/ 11793 h 607178"/>
                  <a:gd name="connsiteX10" fmla="*/ 390774 w 544903"/>
                  <a:gd name="connsiteY10" fmla="*/ 28919 h 607178"/>
                  <a:gd name="connsiteX11" fmla="*/ 430474 w 544903"/>
                  <a:gd name="connsiteY11" fmla="*/ 171372 h 607178"/>
                  <a:gd name="connsiteX12" fmla="*/ 535562 w 544903"/>
                  <a:gd name="connsiteY12" fmla="*/ 530230 h 607178"/>
                  <a:gd name="connsiteX13" fmla="*/ 546460 w 544903"/>
                  <a:gd name="connsiteY13" fmla="*/ 580050 h 60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4903" h="607178">
                    <a:moveTo>
                      <a:pt x="546460" y="580050"/>
                    </a:moveTo>
                    <a:cubicBezTo>
                      <a:pt x="513766" y="583942"/>
                      <a:pt x="481072" y="587834"/>
                      <a:pt x="448378" y="590169"/>
                    </a:cubicBezTo>
                    <a:cubicBezTo>
                      <a:pt x="392331" y="594840"/>
                      <a:pt x="335505" y="598732"/>
                      <a:pt x="279458" y="603403"/>
                    </a:cubicBezTo>
                    <a:cubicBezTo>
                      <a:pt x="274009" y="604181"/>
                      <a:pt x="265446" y="609630"/>
                      <a:pt x="259997" y="609630"/>
                    </a:cubicBezTo>
                    <a:cubicBezTo>
                      <a:pt x="230416" y="545799"/>
                      <a:pt x="205507" y="475740"/>
                      <a:pt x="175926" y="411908"/>
                    </a:cubicBezTo>
                    <a:cubicBezTo>
                      <a:pt x="133891" y="320831"/>
                      <a:pt x="90298" y="229755"/>
                      <a:pt x="49041" y="138678"/>
                    </a:cubicBezTo>
                    <a:cubicBezTo>
                      <a:pt x="34251" y="105205"/>
                      <a:pt x="24131" y="70176"/>
                      <a:pt x="10898" y="36703"/>
                    </a:cubicBezTo>
                    <a:cubicBezTo>
                      <a:pt x="8563" y="30476"/>
                      <a:pt x="8563" y="21134"/>
                      <a:pt x="0" y="18799"/>
                    </a:cubicBezTo>
                    <a:cubicBezTo>
                      <a:pt x="87963" y="1674"/>
                      <a:pt x="175926" y="-6111"/>
                      <a:pt x="265446" y="5566"/>
                    </a:cubicBezTo>
                    <a:cubicBezTo>
                      <a:pt x="299697" y="10236"/>
                      <a:pt x="333948" y="10236"/>
                      <a:pt x="368978" y="11793"/>
                    </a:cubicBezTo>
                    <a:cubicBezTo>
                      <a:pt x="381432" y="12572"/>
                      <a:pt x="387660" y="15685"/>
                      <a:pt x="390774" y="28919"/>
                    </a:cubicBezTo>
                    <a:cubicBezTo>
                      <a:pt x="403229" y="76403"/>
                      <a:pt x="417240" y="123888"/>
                      <a:pt x="430474" y="171372"/>
                    </a:cubicBezTo>
                    <a:cubicBezTo>
                      <a:pt x="436701" y="194725"/>
                      <a:pt x="499754" y="462506"/>
                      <a:pt x="535562" y="530230"/>
                    </a:cubicBezTo>
                    <a:cubicBezTo>
                      <a:pt x="542568" y="544242"/>
                      <a:pt x="546460" y="562146"/>
                      <a:pt x="546460" y="580050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CB9C8955-4633-475D-BD4B-6E8A8D282818}"/>
                  </a:ext>
                </a:extLst>
              </p:cNvPr>
              <p:cNvSpPr/>
              <p:nvPr/>
            </p:nvSpPr>
            <p:spPr>
              <a:xfrm>
                <a:off x="8604885" y="5978350"/>
                <a:ext cx="280235" cy="280236"/>
              </a:xfrm>
              <a:custGeom>
                <a:avLst/>
                <a:gdLst>
                  <a:gd name="connsiteX0" fmla="*/ 280236 w 280236"/>
                  <a:gd name="connsiteY0" fmla="*/ 140118 h 280236"/>
                  <a:gd name="connsiteX1" fmla="*/ 140118 w 280236"/>
                  <a:gd name="connsiteY1" fmla="*/ 280236 h 280236"/>
                  <a:gd name="connsiteX2" fmla="*/ 0 w 280236"/>
                  <a:gd name="connsiteY2" fmla="*/ 140118 h 280236"/>
                  <a:gd name="connsiteX3" fmla="*/ 140118 w 280236"/>
                  <a:gd name="connsiteY3" fmla="*/ 0 h 280236"/>
                  <a:gd name="connsiteX4" fmla="*/ 280236 w 280236"/>
                  <a:gd name="connsiteY4" fmla="*/ 140118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236" h="280236">
                    <a:moveTo>
                      <a:pt x="280236" y="140118"/>
                    </a:moveTo>
                    <a:cubicBezTo>
                      <a:pt x="280236" y="217503"/>
                      <a:pt x="217503" y="280236"/>
                      <a:pt x="140118" y="280236"/>
                    </a:cubicBezTo>
                    <a:cubicBezTo>
                      <a:pt x="62733" y="280236"/>
                      <a:pt x="0" y="217503"/>
                      <a:pt x="0" y="140118"/>
                    </a:cubicBezTo>
                    <a:cubicBezTo>
                      <a:pt x="0" y="62733"/>
                      <a:pt x="62733" y="0"/>
                      <a:pt x="140118" y="0"/>
                    </a:cubicBezTo>
                    <a:cubicBezTo>
                      <a:pt x="217503" y="0"/>
                      <a:pt x="280236" y="62733"/>
                      <a:pt x="280236" y="14011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C8AB3DAF-A46B-4F30-BC75-2255C760B4D2}"/>
                  </a:ext>
                </a:extLst>
              </p:cNvPr>
              <p:cNvSpPr/>
              <p:nvPr/>
            </p:nvSpPr>
            <p:spPr>
              <a:xfrm>
                <a:off x="5068443" y="3402521"/>
                <a:ext cx="4514912" cy="2911332"/>
              </a:xfrm>
              <a:custGeom>
                <a:avLst/>
                <a:gdLst>
                  <a:gd name="connsiteX0" fmla="*/ 4505594 w 4514915"/>
                  <a:gd name="connsiteY0" fmla="*/ 2738530 h 2911341"/>
                  <a:gd name="connsiteX1" fmla="*/ 4402840 w 4514915"/>
                  <a:gd name="connsiteY1" fmla="*/ 2608531 h 2911341"/>
                  <a:gd name="connsiteX2" fmla="*/ 4384158 w 4514915"/>
                  <a:gd name="connsiteY2" fmla="*/ 2744757 h 2911341"/>
                  <a:gd name="connsiteX3" fmla="*/ 4363919 w 4514915"/>
                  <a:gd name="connsiteY3" fmla="*/ 2761104 h 2911341"/>
                  <a:gd name="connsiteX4" fmla="*/ 1209706 w 4514915"/>
                  <a:gd name="connsiteY4" fmla="*/ 1449443 h 2911341"/>
                  <a:gd name="connsiteX5" fmla="*/ 468637 w 4514915"/>
                  <a:gd name="connsiteY5" fmla="*/ 347960 h 2911341"/>
                  <a:gd name="connsiteX6" fmla="*/ 355764 w 4514915"/>
                  <a:gd name="connsiteY6" fmla="*/ 235087 h 2911341"/>
                  <a:gd name="connsiteX7" fmla="*/ 84869 w 4514915"/>
                  <a:gd name="connsiteY7" fmla="*/ 0 h 2911341"/>
                  <a:gd name="connsiteX8" fmla="*/ 20 w 4514915"/>
                  <a:gd name="connsiteY8" fmla="*/ 140118 h 2911341"/>
                  <a:gd name="connsiteX9" fmla="*/ 270914 w 4514915"/>
                  <a:gd name="connsiteY9" fmla="*/ 362750 h 2911341"/>
                  <a:gd name="connsiteX10" fmla="*/ 365105 w 4514915"/>
                  <a:gd name="connsiteY10" fmla="*/ 462390 h 2911341"/>
                  <a:gd name="connsiteX11" fmla="*/ 1135754 w 4514915"/>
                  <a:gd name="connsiteY11" fmla="*/ 1567765 h 2911341"/>
                  <a:gd name="connsiteX12" fmla="*/ 1198808 w 4514915"/>
                  <a:gd name="connsiteY12" fmla="*/ 1598903 h 2911341"/>
                  <a:gd name="connsiteX13" fmla="*/ 1805986 w 4514915"/>
                  <a:gd name="connsiteY13" fmla="*/ 1859678 h 2911341"/>
                  <a:gd name="connsiteX14" fmla="*/ 1816105 w 4514915"/>
                  <a:gd name="connsiteY14" fmla="*/ 1883809 h 2911341"/>
                  <a:gd name="connsiteX15" fmla="*/ 1429224 w 4514915"/>
                  <a:gd name="connsiteY15" fmla="*/ 2810924 h 2911341"/>
                  <a:gd name="connsiteX16" fmla="*/ 1468924 w 4514915"/>
                  <a:gd name="connsiteY16" fmla="*/ 2879426 h 2911341"/>
                  <a:gd name="connsiteX17" fmla="*/ 1566228 w 4514915"/>
                  <a:gd name="connsiteY17" fmla="*/ 2896552 h 2911341"/>
                  <a:gd name="connsiteX18" fmla="*/ 1615270 w 4514915"/>
                  <a:gd name="connsiteY18" fmla="*/ 2884875 h 2911341"/>
                  <a:gd name="connsiteX19" fmla="*/ 2751004 w 4514915"/>
                  <a:gd name="connsiteY19" fmla="*/ 2263685 h 2911341"/>
                  <a:gd name="connsiteX20" fmla="*/ 2775136 w 4514915"/>
                  <a:gd name="connsiteY20" fmla="*/ 2257457 h 2911341"/>
                  <a:gd name="connsiteX21" fmla="*/ 3218065 w 4514915"/>
                  <a:gd name="connsiteY21" fmla="*/ 2445838 h 2911341"/>
                  <a:gd name="connsiteX22" fmla="*/ 4347572 w 4514915"/>
                  <a:gd name="connsiteY22" fmla="*/ 2909785 h 2911341"/>
                  <a:gd name="connsiteX23" fmla="*/ 4389607 w 4514915"/>
                  <a:gd name="connsiteY23" fmla="*/ 2912899 h 2911341"/>
                  <a:gd name="connsiteX24" fmla="*/ 4487690 w 4514915"/>
                  <a:gd name="connsiteY24" fmla="*/ 2894995 h 2911341"/>
                  <a:gd name="connsiteX25" fmla="*/ 4504037 w 4514915"/>
                  <a:gd name="connsiteY25" fmla="*/ 2877869 h 2911341"/>
                  <a:gd name="connsiteX26" fmla="*/ 4514935 w 4514915"/>
                  <a:gd name="connsiteY26" fmla="*/ 2761104 h 2911341"/>
                  <a:gd name="connsiteX27" fmla="*/ 4505594 w 4514915"/>
                  <a:gd name="connsiteY27" fmla="*/ 2738530 h 2911341"/>
                  <a:gd name="connsiteX28" fmla="*/ 2079216 w 4514915"/>
                  <a:gd name="connsiteY28" fmla="*/ 1971773 h 2911341"/>
                  <a:gd name="connsiteX29" fmla="*/ 2462984 w 4514915"/>
                  <a:gd name="connsiteY29" fmla="*/ 2129794 h 2911341"/>
                  <a:gd name="connsiteX30" fmla="*/ 2471547 w 4514915"/>
                  <a:gd name="connsiteY30" fmla="*/ 2134465 h 2911341"/>
                  <a:gd name="connsiteX31" fmla="*/ 1918080 w 4514915"/>
                  <a:gd name="connsiteY31" fmla="*/ 2416258 h 2911341"/>
                  <a:gd name="connsiteX32" fmla="*/ 1921194 w 4514915"/>
                  <a:gd name="connsiteY32" fmla="*/ 2396019 h 2911341"/>
                  <a:gd name="connsiteX33" fmla="*/ 2059755 w 4514915"/>
                  <a:gd name="connsiteY33" fmla="*/ 1983449 h 2911341"/>
                  <a:gd name="connsiteX34" fmla="*/ 2079216 w 4514915"/>
                  <a:gd name="connsiteY34" fmla="*/ 1971773 h 2911341"/>
                  <a:gd name="connsiteX35" fmla="*/ 1562336 w 4514915"/>
                  <a:gd name="connsiteY35" fmla="*/ 2787571 h 2911341"/>
                  <a:gd name="connsiteX36" fmla="*/ 1566228 w 4514915"/>
                  <a:gd name="connsiteY36" fmla="*/ 2772002 h 2911341"/>
                  <a:gd name="connsiteX37" fmla="*/ 1906404 w 4514915"/>
                  <a:gd name="connsiteY37" fmla="*/ 1924288 h 2911341"/>
                  <a:gd name="connsiteX38" fmla="*/ 1932092 w 4514915"/>
                  <a:gd name="connsiteY38" fmla="*/ 1913390 h 2911341"/>
                  <a:gd name="connsiteX39" fmla="*/ 1977241 w 4514915"/>
                  <a:gd name="connsiteY39" fmla="*/ 1935964 h 2911341"/>
                  <a:gd name="connsiteX40" fmla="*/ 1960894 w 4514915"/>
                  <a:gd name="connsiteY40" fmla="*/ 1981892 h 2911341"/>
                  <a:gd name="connsiteX41" fmla="*/ 1790417 w 4514915"/>
                  <a:gd name="connsiteY41" fmla="*/ 2465299 h 2911341"/>
                  <a:gd name="connsiteX42" fmla="*/ 1800537 w 4514915"/>
                  <a:gd name="connsiteY42" fmla="*/ 2482425 h 2911341"/>
                  <a:gd name="connsiteX43" fmla="*/ 1921973 w 4514915"/>
                  <a:gd name="connsiteY43" fmla="*/ 2513562 h 2911341"/>
                  <a:gd name="connsiteX44" fmla="*/ 1950774 w 4514915"/>
                  <a:gd name="connsiteY44" fmla="*/ 2507335 h 2911341"/>
                  <a:gd name="connsiteX45" fmla="*/ 2566516 w 4514915"/>
                  <a:gd name="connsiteY45" fmla="*/ 2191290 h 2911341"/>
                  <a:gd name="connsiteX46" fmla="*/ 2603880 w 4514915"/>
                  <a:gd name="connsiteY46" fmla="*/ 2188955 h 2911341"/>
                  <a:gd name="connsiteX47" fmla="*/ 2677831 w 4514915"/>
                  <a:gd name="connsiteY47" fmla="*/ 2220093 h 2911341"/>
                  <a:gd name="connsiteX48" fmla="*/ 1562336 w 4514915"/>
                  <a:gd name="connsiteY48" fmla="*/ 2787571 h 29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514915" h="2911341">
                    <a:moveTo>
                      <a:pt x="4505594" y="2738530"/>
                    </a:moveTo>
                    <a:cubicBezTo>
                      <a:pt x="4479905" y="2705835"/>
                      <a:pt x="4417631" y="2627992"/>
                      <a:pt x="4402840" y="2608531"/>
                    </a:cubicBezTo>
                    <a:cubicBezTo>
                      <a:pt x="4402840" y="2631105"/>
                      <a:pt x="4395056" y="2709728"/>
                      <a:pt x="4384158" y="2744757"/>
                    </a:cubicBezTo>
                    <a:cubicBezTo>
                      <a:pt x="4380266" y="2758769"/>
                      <a:pt x="4377931" y="2763439"/>
                      <a:pt x="4363919" y="2761104"/>
                    </a:cubicBezTo>
                    <a:cubicBezTo>
                      <a:pt x="4318770" y="2754877"/>
                      <a:pt x="1242400" y="1501598"/>
                      <a:pt x="1209706" y="1449443"/>
                    </a:cubicBezTo>
                    <a:cubicBezTo>
                      <a:pt x="1201143" y="1436210"/>
                      <a:pt x="494325" y="381432"/>
                      <a:pt x="468637" y="347960"/>
                    </a:cubicBezTo>
                    <a:cubicBezTo>
                      <a:pt x="435943" y="305146"/>
                      <a:pt x="421931" y="292691"/>
                      <a:pt x="355764" y="235087"/>
                    </a:cubicBezTo>
                    <a:cubicBezTo>
                      <a:pt x="326962" y="210177"/>
                      <a:pt x="133910" y="51377"/>
                      <a:pt x="84869" y="0"/>
                    </a:cubicBezTo>
                    <a:cubicBezTo>
                      <a:pt x="82534" y="778"/>
                      <a:pt x="22594" y="94191"/>
                      <a:pt x="20" y="140118"/>
                    </a:cubicBezTo>
                    <a:cubicBezTo>
                      <a:pt x="-2316" y="144010"/>
                      <a:pt x="203969" y="310595"/>
                      <a:pt x="270914" y="362750"/>
                    </a:cubicBezTo>
                    <a:cubicBezTo>
                      <a:pt x="307501" y="391552"/>
                      <a:pt x="337081" y="423468"/>
                      <a:pt x="365105" y="462390"/>
                    </a:cubicBezTo>
                    <a:cubicBezTo>
                      <a:pt x="436721" y="560472"/>
                      <a:pt x="1101503" y="1538963"/>
                      <a:pt x="1135754" y="1567765"/>
                    </a:cubicBezTo>
                    <a:cubicBezTo>
                      <a:pt x="1151323" y="1579442"/>
                      <a:pt x="1173119" y="1590340"/>
                      <a:pt x="1198808" y="1598903"/>
                    </a:cubicBezTo>
                    <a:cubicBezTo>
                      <a:pt x="1247849" y="1615250"/>
                      <a:pt x="1654969" y="1798181"/>
                      <a:pt x="1805986" y="1859678"/>
                    </a:cubicBezTo>
                    <a:cubicBezTo>
                      <a:pt x="1819219" y="1865127"/>
                      <a:pt x="1823890" y="1869019"/>
                      <a:pt x="1816105" y="1883809"/>
                    </a:cubicBezTo>
                    <a:cubicBezTo>
                      <a:pt x="1798201" y="1916503"/>
                      <a:pt x="1433116" y="2784457"/>
                      <a:pt x="1429224" y="2810924"/>
                    </a:cubicBezTo>
                    <a:cubicBezTo>
                      <a:pt x="1422996" y="2847510"/>
                      <a:pt x="1433895" y="2866971"/>
                      <a:pt x="1468924" y="2879426"/>
                    </a:cubicBezTo>
                    <a:cubicBezTo>
                      <a:pt x="1500061" y="2890324"/>
                      <a:pt x="1533534" y="2892659"/>
                      <a:pt x="1566228" y="2896552"/>
                    </a:cubicBezTo>
                    <a:cubicBezTo>
                      <a:pt x="1584910" y="2898887"/>
                      <a:pt x="1599701" y="2893438"/>
                      <a:pt x="1615270" y="2884875"/>
                    </a:cubicBezTo>
                    <a:cubicBezTo>
                      <a:pt x="1675209" y="2853738"/>
                      <a:pt x="2641245" y="2333744"/>
                      <a:pt x="2751004" y="2263685"/>
                    </a:cubicBezTo>
                    <a:cubicBezTo>
                      <a:pt x="2758010" y="2259014"/>
                      <a:pt x="2764237" y="2253565"/>
                      <a:pt x="2775136" y="2257457"/>
                    </a:cubicBezTo>
                    <a:cubicBezTo>
                      <a:pt x="2859985" y="2293266"/>
                      <a:pt x="3161239" y="2422485"/>
                      <a:pt x="3218065" y="2445838"/>
                    </a:cubicBezTo>
                    <a:cubicBezTo>
                      <a:pt x="3383871" y="2514340"/>
                      <a:pt x="4295417" y="2889545"/>
                      <a:pt x="4347572" y="2909785"/>
                    </a:cubicBezTo>
                    <a:cubicBezTo>
                      <a:pt x="4361583" y="2915234"/>
                      <a:pt x="4370147" y="2912899"/>
                      <a:pt x="4389607" y="2912899"/>
                    </a:cubicBezTo>
                    <a:cubicBezTo>
                      <a:pt x="4425415" y="2906671"/>
                      <a:pt x="4451103" y="2900444"/>
                      <a:pt x="4487690" y="2894995"/>
                    </a:cubicBezTo>
                    <a:cubicBezTo>
                      <a:pt x="4499366" y="2893438"/>
                      <a:pt x="4503258" y="2888767"/>
                      <a:pt x="4504037" y="2877869"/>
                    </a:cubicBezTo>
                    <a:cubicBezTo>
                      <a:pt x="4507151" y="2838947"/>
                      <a:pt x="4510265" y="2800026"/>
                      <a:pt x="4514935" y="2761104"/>
                    </a:cubicBezTo>
                    <a:cubicBezTo>
                      <a:pt x="4514935" y="2751763"/>
                      <a:pt x="4511821" y="2745535"/>
                      <a:pt x="4505594" y="2738530"/>
                    </a:cubicBezTo>
                    <a:close/>
                    <a:moveTo>
                      <a:pt x="2079216" y="1971773"/>
                    </a:moveTo>
                    <a:cubicBezTo>
                      <a:pt x="2206879" y="2024706"/>
                      <a:pt x="2335321" y="2077639"/>
                      <a:pt x="2462984" y="2129794"/>
                    </a:cubicBezTo>
                    <a:cubicBezTo>
                      <a:pt x="2464540" y="2130573"/>
                      <a:pt x="2466876" y="2131351"/>
                      <a:pt x="2471547" y="2134465"/>
                    </a:cubicBezTo>
                    <a:cubicBezTo>
                      <a:pt x="2285501" y="2229434"/>
                      <a:pt x="2101791" y="2322846"/>
                      <a:pt x="1918080" y="2416258"/>
                    </a:cubicBezTo>
                    <a:cubicBezTo>
                      <a:pt x="1914188" y="2407695"/>
                      <a:pt x="1918859" y="2402246"/>
                      <a:pt x="1921194" y="2396019"/>
                    </a:cubicBezTo>
                    <a:cubicBezTo>
                      <a:pt x="1967122" y="2258236"/>
                      <a:pt x="2013828" y="2120453"/>
                      <a:pt x="2059755" y="1983449"/>
                    </a:cubicBezTo>
                    <a:cubicBezTo>
                      <a:pt x="2062091" y="1973329"/>
                      <a:pt x="2063647" y="1965545"/>
                      <a:pt x="2079216" y="1971773"/>
                    </a:cubicBezTo>
                    <a:close/>
                    <a:moveTo>
                      <a:pt x="1562336" y="2787571"/>
                    </a:moveTo>
                    <a:cubicBezTo>
                      <a:pt x="1560001" y="2782122"/>
                      <a:pt x="1564671" y="2776673"/>
                      <a:pt x="1566228" y="2772002"/>
                    </a:cubicBezTo>
                    <a:cubicBezTo>
                      <a:pt x="1679879" y="2489431"/>
                      <a:pt x="1793531" y="2206859"/>
                      <a:pt x="1906404" y="1924288"/>
                    </a:cubicBezTo>
                    <a:cubicBezTo>
                      <a:pt x="1911853" y="1909498"/>
                      <a:pt x="1918080" y="1904827"/>
                      <a:pt x="1932092" y="1913390"/>
                    </a:cubicBezTo>
                    <a:cubicBezTo>
                      <a:pt x="1946882" y="1921953"/>
                      <a:pt x="1972571" y="1921953"/>
                      <a:pt x="1977241" y="1935964"/>
                    </a:cubicBezTo>
                    <a:cubicBezTo>
                      <a:pt x="1981133" y="1947641"/>
                      <a:pt x="1964786" y="1965545"/>
                      <a:pt x="1960894" y="1981892"/>
                    </a:cubicBezTo>
                    <a:cubicBezTo>
                      <a:pt x="1914966" y="2148477"/>
                      <a:pt x="1850357" y="2309612"/>
                      <a:pt x="1790417" y="2465299"/>
                    </a:cubicBezTo>
                    <a:cubicBezTo>
                      <a:pt x="1785747" y="2476976"/>
                      <a:pt x="1789639" y="2480090"/>
                      <a:pt x="1800537" y="2482425"/>
                    </a:cubicBezTo>
                    <a:cubicBezTo>
                      <a:pt x="1848800" y="2492544"/>
                      <a:pt x="1873710" y="2502664"/>
                      <a:pt x="1921973" y="2513562"/>
                    </a:cubicBezTo>
                    <a:cubicBezTo>
                      <a:pt x="1932870" y="2515897"/>
                      <a:pt x="1941433" y="2512005"/>
                      <a:pt x="1950774" y="2507335"/>
                    </a:cubicBezTo>
                    <a:cubicBezTo>
                      <a:pt x="2150832" y="2406917"/>
                      <a:pt x="2366458" y="2291709"/>
                      <a:pt x="2566516" y="2191290"/>
                    </a:cubicBezTo>
                    <a:cubicBezTo>
                      <a:pt x="2579749" y="2185063"/>
                      <a:pt x="2590647" y="2182728"/>
                      <a:pt x="2603880" y="2188955"/>
                    </a:cubicBezTo>
                    <a:cubicBezTo>
                      <a:pt x="2627233" y="2199854"/>
                      <a:pt x="2652143" y="2209195"/>
                      <a:pt x="2677831" y="2220093"/>
                    </a:cubicBezTo>
                    <a:cubicBezTo>
                      <a:pt x="2311968" y="2417036"/>
                      <a:pt x="1972571" y="2580507"/>
                      <a:pt x="1562336" y="278757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986CD515-8F2F-4A8D-8BC8-C56B01E40199}"/>
                  </a:ext>
                </a:extLst>
              </p:cNvPr>
              <p:cNvSpPr/>
              <p:nvPr/>
            </p:nvSpPr>
            <p:spPr>
              <a:xfrm>
                <a:off x="6376301" y="3878027"/>
                <a:ext cx="3059242" cy="1813743"/>
              </a:xfrm>
              <a:custGeom>
                <a:avLst/>
                <a:gdLst>
                  <a:gd name="connsiteX0" fmla="*/ 114360 w 3059244"/>
                  <a:gd name="connsiteY0" fmla="*/ 267897 h 1813750"/>
                  <a:gd name="connsiteX1" fmla="*/ 135377 w 3059244"/>
                  <a:gd name="connsiteY1" fmla="*/ 264783 h 1813750"/>
                  <a:gd name="connsiteX2" fmla="*/ 755010 w 3059244"/>
                  <a:gd name="connsiteY2" fmla="*/ 3230 h 1813750"/>
                  <a:gd name="connsiteX3" fmla="*/ 796267 w 3059244"/>
                  <a:gd name="connsiteY3" fmla="*/ 5565 h 1813750"/>
                  <a:gd name="connsiteX4" fmla="*/ 1401889 w 3059244"/>
                  <a:gd name="connsiteY4" fmla="*/ 212628 h 1813750"/>
                  <a:gd name="connsiteX5" fmla="*/ 2064336 w 3059244"/>
                  <a:gd name="connsiteY5" fmla="*/ 439931 h 1813750"/>
                  <a:gd name="connsiteX6" fmla="*/ 2646604 w 3059244"/>
                  <a:gd name="connsiteY6" fmla="*/ 638432 h 1813750"/>
                  <a:gd name="connsiteX7" fmla="*/ 3046719 w 3059244"/>
                  <a:gd name="connsiteY7" fmla="*/ 775436 h 1813750"/>
                  <a:gd name="connsiteX8" fmla="*/ 3063844 w 3059244"/>
                  <a:gd name="connsiteY8" fmla="*/ 805016 h 1813750"/>
                  <a:gd name="connsiteX9" fmla="*/ 3061509 w 3059244"/>
                  <a:gd name="connsiteY9" fmla="*/ 829148 h 1813750"/>
                  <a:gd name="connsiteX10" fmla="*/ 3052168 w 3059244"/>
                  <a:gd name="connsiteY10" fmla="*/ 1098486 h 1813750"/>
                  <a:gd name="connsiteX11" fmla="*/ 3045941 w 3059244"/>
                  <a:gd name="connsiteY11" fmla="*/ 1231598 h 1813750"/>
                  <a:gd name="connsiteX12" fmla="*/ 3028815 w 3059244"/>
                  <a:gd name="connsiteY12" fmla="*/ 1255729 h 1813750"/>
                  <a:gd name="connsiteX13" fmla="*/ 2741573 w 3059244"/>
                  <a:gd name="connsiteY13" fmla="*/ 1383393 h 1813750"/>
                  <a:gd name="connsiteX14" fmla="*/ 2451218 w 3059244"/>
                  <a:gd name="connsiteY14" fmla="*/ 1513391 h 1813750"/>
                  <a:gd name="connsiteX15" fmla="*/ 2432535 w 3059244"/>
                  <a:gd name="connsiteY15" fmla="*/ 1528181 h 1813750"/>
                  <a:gd name="connsiteX16" fmla="*/ 1844817 w 3059244"/>
                  <a:gd name="connsiteY16" fmla="*/ 1790513 h 1813750"/>
                  <a:gd name="connsiteX17" fmla="*/ 1819129 w 3059244"/>
                  <a:gd name="connsiteY17" fmla="*/ 1802968 h 1813750"/>
                  <a:gd name="connsiteX18" fmla="*/ 1704699 w 3059244"/>
                  <a:gd name="connsiteY18" fmla="*/ 1804525 h 1813750"/>
                  <a:gd name="connsiteX19" fmla="*/ 805609 w 3059244"/>
                  <a:gd name="connsiteY19" fmla="*/ 1457344 h 1813750"/>
                  <a:gd name="connsiteX20" fmla="*/ 456870 w 3059244"/>
                  <a:gd name="connsiteY20" fmla="*/ 1323453 h 1813750"/>
                  <a:gd name="connsiteX21" fmla="*/ 410943 w 3059244"/>
                  <a:gd name="connsiteY21" fmla="*/ 1279082 h 1813750"/>
                  <a:gd name="connsiteX22" fmla="*/ 384476 w 3059244"/>
                  <a:gd name="connsiteY22" fmla="*/ 1215251 h 1813750"/>
                  <a:gd name="connsiteX23" fmla="*/ 248250 w 3059244"/>
                  <a:gd name="connsiteY23" fmla="*/ 900764 h 1813750"/>
                  <a:gd name="connsiteX24" fmla="*/ 124479 w 3059244"/>
                  <a:gd name="connsiteY24" fmla="*/ 614300 h 1813750"/>
                  <a:gd name="connsiteX25" fmla="*/ 44301 w 3059244"/>
                  <a:gd name="connsiteY25" fmla="*/ 427476 h 1813750"/>
                  <a:gd name="connsiteX26" fmla="*/ 20169 w 3059244"/>
                  <a:gd name="connsiteY26" fmla="*/ 383105 h 1813750"/>
                  <a:gd name="connsiteX27" fmla="*/ 3043 w 3059244"/>
                  <a:gd name="connsiteY27" fmla="*/ 335621 h 1813750"/>
                  <a:gd name="connsiteX28" fmla="*/ 10049 w 3059244"/>
                  <a:gd name="connsiteY28" fmla="*/ 310711 h 1813750"/>
                  <a:gd name="connsiteX29" fmla="*/ 114360 w 3059244"/>
                  <a:gd name="connsiteY29" fmla="*/ 267897 h 181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59244" h="1813750">
                    <a:moveTo>
                      <a:pt x="114360" y="267897"/>
                    </a:moveTo>
                    <a:cubicBezTo>
                      <a:pt x="122144" y="272568"/>
                      <a:pt x="128371" y="267897"/>
                      <a:pt x="135377" y="264783"/>
                    </a:cubicBezTo>
                    <a:cubicBezTo>
                      <a:pt x="341662" y="177599"/>
                      <a:pt x="548725" y="91193"/>
                      <a:pt x="755010" y="3230"/>
                    </a:cubicBezTo>
                    <a:cubicBezTo>
                      <a:pt x="769801" y="-2998"/>
                      <a:pt x="782256" y="894"/>
                      <a:pt x="796267" y="5565"/>
                    </a:cubicBezTo>
                    <a:cubicBezTo>
                      <a:pt x="997882" y="74845"/>
                      <a:pt x="1199496" y="143347"/>
                      <a:pt x="1401889" y="212628"/>
                    </a:cubicBezTo>
                    <a:cubicBezTo>
                      <a:pt x="1622964" y="288136"/>
                      <a:pt x="1843260" y="364423"/>
                      <a:pt x="2064336" y="439931"/>
                    </a:cubicBezTo>
                    <a:cubicBezTo>
                      <a:pt x="2258166" y="506098"/>
                      <a:pt x="2452774" y="572265"/>
                      <a:pt x="2646604" y="638432"/>
                    </a:cubicBezTo>
                    <a:cubicBezTo>
                      <a:pt x="2779716" y="684359"/>
                      <a:pt x="2913607" y="730287"/>
                      <a:pt x="3046719" y="775436"/>
                    </a:cubicBezTo>
                    <a:cubicBezTo>
                      <a:pt x="3063066" y="780885"/>
                      <a:pt x="3067737" y="789447"/>
                      <a:pt x="3063844" y="805016"/>
                    </a:cubicBezTo>
                    <a:cubicBezTo>
                      <a:pt x="3062288" y="812800"/>
                      <a:pt x="3061509" y="821363"/>
                      <a:pt x="3061509" y="829148"/>
                    </a:cubicBezTo>
                    <a:cubicBezTo>
                      <a:pt x="3058396" y="918668"/>
                      <a:pt x="3057617" y="1008966"/>
                      <a:pt x="3052168" y="1098486"/>
                    </a:cubicBezTo>
                    <a:cubicBezTo>
                      <a:pt x="3049054" y="1142856"/>
                      <a:pt x="3052947" y="1187227"/>
                      <a:pt x="3045941" y="1231598"/>
                    </a:cubicBezTo>
                    <a:cubicBezTo>
                      <a:pt x="3044384" y="1244053"/>
                      <a:pt x="3040491" y="1250280"/>
                      <a:pt x="3028815" y="1255729"/>
                    </a:cubicBezTo>
                    <a:cubicBezTo>
                      <a:pt x="2933068" y="1297765"/>
                      <a:pt x="2837320" y="1340579"/>
                      <a:pt x="2741573" y="1383393"/>
                    </a:cubicBezTo>
                    <a:cubicBezTo>
                      <a:pt x="2645047" y="1426985"/>
                      <a:pt x="2548522" y="1469799"/>
                      <a:pt x="2451218" y="1513391"/>
                    </a:cubicBezTo>
                    <a:cubicBezTo>
                      <a:pt x="2448104" y="1521954"/>
                      <a:pt x="2440319" y="1525067"/>
                      <a:pt x="2432535" y="1528181"/>
                    </a:cubicBezTo>
                    <a:cubicBezTo>
                      <a:pt x="2236370" y="1614587"/>
                      <a:pt x="2040983" y="1704107"/>
                      <a:pt x="1844817" y="1790513"/>
                    </a:cubicBezTo>
                    <a:cubicBezTo>
                      <a:pt x="1836255" y="1794405"/>
                      <a:pt x="1827692" y="1799076"/>
                      <a:pt x="1819129" y="1802968"/>
                    </a:cubicBezTo>
                    <a:cubicBezTo>
                      <a:pt x="1780986" y="1827878"/>
                      <a:pt x="1745178" y="1820094"/>
                      <a:pt x="1704699" y="1804525"/>
                    </a:cubicBezTo>
                    <a:cubicBezTo>
                      <a:pt x="1405002" y="1687760"/>
                      <a:pt x="1105306" y="1572552"/>
                      <a:pt x="805609" y="1457344"/>
                    </a:cubicBezTo>
                    <a:cubicBezTo>
                      <a:pt x="689622" y="1412973"/>
                      <a:pt x="573635" y="1367824"/>
                      <a:pt x="456870" y="1323453"/>
                    </a:cubicBezTo>
                    <a:cubicBezTo>
                      <a:pt x="434296" y="1314890"/>
                      <a:pt x="418727" y="1303214"/>
                      <a:pt x="410943" y="1279082"/>
                    </a:cubicBezTo>
                    <a:cubicBezTo>
                      <a:pt x="403937" y="1257286"/>
                      <a:pt x="393039" y="1237047"/>
                      <a:pt x="384476" y="1215251"/>
                    </a:cubicBezTo>
                    <a:cubicBezTo>
                      <a:pt x="339327" y="1110162"/>
                      <a:pt x="294178" y="1005074"/>
                      <a:pt x="248250" y="900764"/>
                    </a:cubicBezTo>
                    <a:cubicBezTo>
                      <a:pt x="206993" y="805016"/>
                      <a:pt x="165736" y="709269"/>
                      <a:pt x="124479" y="614300"/>
                    </a:cubicBezTo>
                    <a:cubicBezTo>
                      <a:pt x="97234" y="552025"/>
                      <a:pt x="70767" y="489750"/>
                      <a:pt x="44301" y="427476"/>
                    </a:cubicBezTo>
                    <a:cubicBezTo>
                      <a:pt x="38073" y="411907"/>
                      <a:pt x="24840" y="400231"/>
                      <a:pt x="20169" y="383105"/>
                    </a:cubicBezTo>
                    <a:cubicBezTo>
                      <a:pt x="18612" y="365980"/>
                      <a:pt x="9271" y="351189"/>
                      <a:pt x="3043" y="335621"/>
                    </a:cubicBezTo>
                    <a:cubicBezTo>
                      <a:pt x="-849" y="325501"/>
                      <a:pt x="-3184" y="316160"/>
                      <a:pt x="10049" y="310711"/>
                    </a:cubicBezTo>
                    <a:cubicBezTo>
                      <a:pt x="45857" y="295921"/>
                      <a:pt x="79330" y="280352"/>
                      <a:pt x="114360" y="26789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E6889B1A-6B91-4B57-837D-7E776713FC5C}"/>
                  </a:ext>
                </a:extLst>
              </p:cNvPr>
              <p:cNvSpPr/>
              <p:nvPr/>
            </p:nvSpPr>
            <p:spPr>
              <a:xfrm>
                <a:off x="6707842" y="4036142"/>
                <a:ext cx="2428711" cy="910764"/>
              </a:xfrm>
              <a:custGeom>
                <a:avLst/>
                <a:gdLst>
                  <a:gd name="connsiteX0" fmla="*/ 0 w 2428712"/>
                  <a:gd name="connsiteY0" fmla="*/ 205531 h 910767"/>
                  <a:gd name="connsiteX1" fmla="*/ 224189 w 2428712"/>
                  <a:gd name="connsiteY1" fmla="*/ 100442 h 910767"/>
                  <a:gd name="connsiteX2" fmla="*/ 432031 w 2428712"/>
                  <a:gd name="connsiteY2" fmla="*/ 3916 h 910767"/>
                  <a:gd name="connsiteX3" fmla="*/ 462390 w 2428712"/>
                  <a:gd name="connsiteY3" fmla="*/ 3138 h 910767"/>
                  <a:gd name="connsiteX4" fmla="*/ 945019 w 2428712"/>
                  <a:gd name="connsiteY4" fmla="*/ 179064 h 910767"/>
                  <a:gd name="connsiteX5" fmla="*/ 1640160 w 2428712"/>
                  <a:gd name="connsiteY5" fmla="*/ 433612 h 910767"/>
                  <a:gd name="connsiteX6" fmla="*/ 2032491 w 2428712"/>
                  <a:gd name="connsiteY6" fmla="*/ 568281 h 910767"/>
                  <a:gd name="connsiteX7" fmla="*/ 2415480 w 2428712"/>
                  <a:gd name="connsiteY7" fmla="*/ 698279 h 910767"/>
                  <a:gd name="connsiteX8" fmla="*/ 2428713 w 2428712"/>
                  <a:gd name="connsiteY8" fmla="*/ 718518 h 910767"/>
                  <a:gd name="connsiteX9" fmla="*/ 2388235 w 2428712"/>
                  <a:gd name="connsiteY9" fmla="*/ 899893 h 910767"/>
                  <a:gd name="connsiteX10" fmla="*/ 2363325 w 2428712"/>
                  <a:gd name="connsiteY10" fmla="*/ 913905 h 910767"/>
                  <a:gd name="connsiteX11" fmla="*/ 1708662 w 2428712"/>
                  <a:gd name="connsiteY11" fmla="*/ 718518 h 910767"/>
                  <a:gd name="connsiteX12" fmla="*/ 1254057 w 2428712"/>
                  <a:gd name="connsiteY12" fmla="*/ 581514 h 910767"/>
                  <a:gd name="connsiteX13" fmla="*/ 717716 w 2428712"/>
                  <a:gd name="connsiteY13" fmla="*/ 421935 h 910767"/>
                  <a:gd name="connsiteX14" fmla="*/ 274009 w 2428712"/>
                  <a:gd name="connsiteY14" fmla="*/ 288823 h 910767"/>
                  <a:gd name="connsiteX15" fmla="*/ 24132 w 2428712"/>
                  <a:gd name="connsiteY15" fmla="*/ 214872 h 910767"/>
                  <a:gd name="connsiteX16" fmla="*/ 0 w 2428712"/>
                  <a:gd name="connsiteY16" fmla="*/ 205531 h 91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28712" h="910767">
                    <a:moveTo>
                      <a:pt x="0" y="205531"/>
                    </a:moveTo>
                    <a:cubicBezTo>
                      <a:pt x="77843" y="168944"/>
                      <a:pt x="151016" y="134693"/>
                      <a:pt x="224189" y="100442"/>
                    </a:cubicBezTo>
                    <a:cubicBezTo>
                      <a:pt x="293470" y="68526"/>
                      <a:pt x="362750" y="36611"/>
                      <a:pt x="432031" y="3916"/>
                    </a:cubicBezTo>
                    <a:cubicBezTo>
                      <a:pt x="442929" y="-754"/>
                      <a:pt x="450713" y="-1533"/>
                      <a:pt x="462390" y="3138"/>
                    </a:cubicBezTo>
                    <a:cubicBezTo>
                      <a:pt x="623526" y="62299"/>
                      <a:pt x="784662" y="120681"/>
                      <a:pt x="945019" y="179064"/>
                    </a:cubicBezTo>
                    <a:cubicBezTo>
                      <a:pt x="1176992" y="263913"/>
                      <a:pt x="1408965" y="348762"/>
                      <a:pt x="1640160" y="433612"/>
                    </a:cubicBezTo>
                    <a:cubicBezTo>
                      <a:pt x="1770158" y="481096"/>
                      <a:pt x="1901714" y="524689"/>
                      <a:pt x="2032491" y="568281"/>
                    </a:cubicBezTo>
                    <a:cubicBezTo>
                      <a:pt x="2160153" y="611095"/>
                      <a:pt x="2287817" y="654687"/>
                      <a:pt x="2415480" y="698279"/>
                    </a:cubicBezTo>
                    <a:cubicBezTo>
                      <a:pt x="2425600" y="702171"/>
                      <a:pt x="2432605" y="703728"/>
                      <a:pt x="2428713" y="718518"/>
                    </a:cubicBezTo>
                    <a:cubicBezTo>
                      <a:pt x="2413923" y="778458"/>
                      <a:pt x="2400690" y="839176"/>
                      <a:pt x="2388235" y="899893"/>
                    </a:cubicBezTo>
                    <a:cubicBezTo>
                      <a:pt x="2385121" y="916241"/>
                      <a:pt x="2378894" y="917798"/>
                      <a:pt x="2363325" y="913905"/>
                    </a:cubicBezTo>
                    <a:cubicBezTo>
                      <a:pt x="2145363" y="848517"/>
                      <a:pt x="1926623" y="783907"/>
                      <a:pt x="1708662" y="718518"/>
                    </a:cubicBezTo>
                    <a:cubicBezTo>
                      <a:pt x="1556867" y="673369"/>
                      <a:pt x="1405073" y="627441"/>
                      <a:pt x="1254057" y="581514"/>
                    </a:cubicBezTo>
                    <a:cubicBezTo>
                      <a:pt x="1075017" y="527802"/>
                      <a:pt x="895977" y="474869"/>
                      <a:pt x="717716" y="421935"/>
                    </a:cubicBezTo>
                    <a:cubicBezTo>
                      <a:pt x="569814" y="377564"/>
                      <a:pt x="421911" y="333194"/>
                      <a:pt x="274009" y="288823"/>
                    </a:cubicBezTo>
                    <a:cubicBezTo>
                      <a:pt x="190716" y="263913"/>
                      <a:pt x="107424" y="239782"/>
                      <a:pt x="24132" y="214872"/>
                    </a:cubicBezTo>
                    <a:cubicBezTo>
                      <a:pt x="17904" y="212536"/>
                      <a:pt x="10898" y="209423"/>
                      <a:pt x="0" y="205531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77D8FF27-33DB-4C7F-8C77-5C8FBCD5E173}"/>
                  </a:ext>
                </a:extLst>
              </p:cNvPr>
              <p:cNvSpPr/>
              <p:nvPr/>
            </p:nvSpPr>
            <p:spPr>
              <a:xfrm>
                <a:off x="3478994" y="4962497"/>
                <a:ext cx="934120" cy="1214351"/>
              </a:xfrm>
              <a:custGeom>
                <a:avLst/>
                <a:gdLst>
                  <a:gd name="connsiteX0" fmla="*/ 629660 w 934120"/>
                  <a:gd name="connsiteY0" fmla="*/ 157244 h 1214356"/>
                  <a:gd name="connsiteX1" fmla="*/ 600080 w 934120"/>
                  <a:gd name="connsiteY1" fmla="*/ 0 h 1214356"/>
                  <a:gd name="connsiteX2" fmla="*/ 594631 w 934120"/>
                  <a:gd name="connsiteY2" fmla="*/ 7006 h 1214356"/>
                  <a:gd name="connsiteX3" fmla="*/ 206192 w 934120"/>
                  <a:gd name="connsiteY3" fmla="*/ 472509 h 1214356"/>
                  <a:gd name="connsiteX4" fmla="*/ 165714 w 934120"/>
                  <a:gd name="connsiteY4" fmla="*/ 512209 h 1214356"/>
                  <a:gd name="connsiteX5" fmla="*/ 1464 w 934120"/>
                  <a:gd name="connsiteY5" fmla="*/ 640651 h 1214356"/>
                  <a:gd name="connsiteX6" fmla="*/ 6135 w 934120"/>
                  <a:gd name="connsiteY6" fmla="*/ 667896 h 1214356"/>
                  <a:gd name="connsiteX7" fmla="*/ 62960 w 934120"/>
                  <a:gd name="connsiteY7" fmla="*/ 782326 h 1214356"/>
                  <a:gd name="connsiteX8" fmla="*/ 139247 w 934120"/>
                  <a:gd name="connsiteY8" fmla="*/ 861726 h 1214356"/>
                  <a:gd name="connsiteX9" fmla="*/ 259126 w 934120"/>
                  <a:gd name="connsiteY9" fmla="*/ 971485 h 1214356"/>
                  <a:gd name="connsiteX10" fmla="*/ 294934 w 934120"/>
                  <a:gd name="connsiteY10" fmla="*/ 1011185 h 1214356"/>
                  <a:gd name="connsiteX11" fmla="*/ 376669 w 934120"/>
                  <a:gd name="connsiteY11" fmla="*/ 1138848 h 1214356"/>
                  <a:gd name="connsiteX12" fmla="*/ 480201 w 934120"/>
                  <a:gd name="connsiteY12" fmla="*/ 1212800 h 1214356"/>
                  <a:gd name="connsiteX13" fmla="*/ 509781 w 934120"/>
                  <a:gd name="connsiteY13" fmla="*/ 1216692 h 1214356"/>
                  <a:gd name="connsiteX14" fmla="*/ 697384 w 934120"/>
                  <a:gd name="connsiteY14" fmla="*/ 1183219 h 1214356"/>
                  <a:gd name="connsiteX15" fmla="*/ 716066 w 934120"/>
                  <a:gd name="connsiteY15" fmla="*/ 1173100 h 1214356"/>
                  <a:gd name="connsiteX16" fmla="*/ 746425 w 934120"/>
                  <a:gd name="connsiteY16" fmla="*/ 1069568 h 1214356"/>
                  <a:gd name="connsiteX17" fmla="*/ 699719 w 934120"/>
                  <a:gd name="connsiteY17" fmla="*/ 1035317 h 1214356"/>
                  <a:gd name="connsiteX18" fmla="*/ 575948 w 934120"/>
                  <a:gd name="connsiteY18" fmla="*/ 997173 h 1214356"/>
                  <a:gd name="connsiteX19" fmla="*/ 528464 w 934120"/>
                  <a:gd name="connsiteY19" fmla="*/ 986275 h 1214356"/>
                  <a:gd name="connsiteX20" fmla="*/ 533913 w 934120"/>
                  <a:gd name="connsiteY20" fmla="*/ 934899 h 1214356"/>
                  <a:gd name="connsiteX21" fmla="*/ 553374 w 934120"/>
                  <a:gd name="connsiteY21" fmla="*/ 834481 h 1214356"/>
                  <a:gd name="connsiteX22" fmla="*/ 595409 w 934120"/>
                  <a:gd name="connsiteY22" fmla="*/ 729392 h 1214356"/>
                  <a:gd name="connsiteX23" fmla="*/ 667025 w 934120"/>
                  <a:gd name="connsiteY23" fmla="*/ 621969 h 1214356"/>
                  <a:gd name="connsiteX24" fmla="*/ 934806 w 934120"/>
                  <a:gd name="connsiteY24" fmla="*/ 358858 h 1214356"/>
                  <a:gd name="connsiteX25" fmla="*/ 940255 w 934120"/>
                  <a:gd name="connsiteY25" fmla="*/ 352630 h 1214356"/>
                  <a:gd name="connsiteX26" fmla="*/ 791574 w 934120"/>
                  <a:gd name="connsiteY26" fmla="*/ 293470 h 1214356"/>
                  <a:gd name="connsiteX27" fmla="*/ 629660 w 934120"/>
                  <a:gd name="connsiteY27" fmla="*/ 157244 h 12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34120" h="1214356">
                    <a:moveTo>
                      <a:pt x="629660" y="157244"/>
                    </a:moveTo>
                    <a:cubicBezTo>
                      <a:pt x="628103" y="145567"/>
                      <a:pt x="610199" y="27245"/>
                      <a:pt x="600080" y="0"/>
                    </a:cubicBezTo>
                    <a:cubicBezTo>
                      <a:pt x="598523" y="2335"/>
                      <a:pt x="596966" y="4670"/>
                      <a:pt x="594631" y="7006"/>
                    </a:cubicBezTo>
                    <a:cubicBezTo>
                      <a:pt x="456848" y="155687"/>
                      <a:pt x="335412" y="316823"/>
                      <a:pt x="206192" y="472509"/>
                    </a:cubicBezTo>
                    <a:cubicBezTo>
                      <a:pt x="193737" y="487299"/>
                      <a:pt x="180504" y="500533"/>
                      <a:pt x="165714" y="512209"/>
                    </a:cubicBezTo>
                    <a:cubicBezTo>
                      <a:pt x="110445" y="555023"/>
                      <a:pt x="55955" y="597837"/>
                      <a:pt x="1464" y="640651"/>
                    </a:cubicBezTo>
                    <a:cubicBezTo>
                      <a:pt x="-2428" y="650770"/>
                      <a:pt x="2243" y="659333"/>
                      <a:pt x="6135" y="667896"/>
                    </a:cubicBezTo>
                    <a:cubicBezTo>
                      <a:pt x="24817" y="706039"/>
                      <a:pt x="44278" y="744182"/>
                      <a:pt x="62960" y="782326"/>
                    </a:cubicBezTo>
                    <a:cubicBezTo>
                      <a:pt x="69966" y="796338"/>
                      <a:pt x="127570" y="843044"/>
                      <a:pt x="139247" y="861726"/>
                    </a:cubicBezTo>
                    <a:cubicBezTo>
                      <a:pt x="170384" y="908432"/>
                      <a:pt x="210863" y="944240"/>
                      <a:pt x="259126" y="971485"/>
                    </a:cubicBezTo>
                    <a:cubicBezTo>
                      <a:pt x="275473" y="980826"/>
                      <a:pt x="286371" y="994838"/>
                      <a:pt x="294934" y="1011185"/>
                    </a:cubicBezTo>
                    <a:cubicBezTo>
                      <a:pt x="318287" y="1056335"/>
                      <a:pt x="343196" y="1099927"/>
                      <a:pt x="376669" y="1138848"/>
                    </a:cubicBezTo>
                    <a:cubicBezTo>
                      <a:pt x="405471" y="1171543"/>
                      <a:pt x="436609" y="1200345"/>
                      <a:pt x="480201" y="1212800"/>
                    </a:cubicBezTo>
                    <a:cubicBezTo>
                      <a:pt x="490321" y="1215913"/>
                      <a:pt x="499662" y="1219027"/>
                      <a:pt x="509781" y="1216692"/>
                    </a:cubicBezTo>
                    <a:cubicBezTo>
                      <a:pt x="572056" y="1205015"/>
                      <a:pt x="635109" y="1194896"/>
                      <a:pt x="697384" y="1183219"/>
                    </a:cubicBezTo>
                    <a:cubicBezTo>
                      <a:pt x="704390" y="1181662"/>
                      <a:pt x="712174" y="1181662"/>
                      <a:pt x="716066" y="1173100"/>
                    </a:cubicBezTo>
                    <a:cubicBezTo>
                      <a:pt x="733192" y="1146633"/>
                      <a:pt x="751096" y="1074238"/>
                      <a:pt x="746425" y="1069568"/>
                    </a:cubicBezTo>
                    <a:cubicBezTo>
                      <a:pt x="732413" y="1057113"/>
                      <a:pt x="720737" y="1039987"/>
                      <a:pt x="699719" y="1035317"/>
                    </a:cubicBezTo>
                    <a:cubicBezTo>
                      <a:pt x="657684" y="1025197"/>
                      <a:pt x="616427" y="1012742"/>
                      <a:pt x="575948" y="997173"/>
                    </a:cubicBezTo>
                    <a:cubicBezTo>
                      <a:pt x="559601" y="990946"/>
                      <a:pt x="534691" y="1001065"/>
                      <a:pt x="528464" y="986275"/>
                    </a:cubicBezTo>
                    <a:cubicBezTo>
                      <a:pt x="523015" y="973042"/>
                      <a:pt x="533913" y="952803"/>
                      <a:pt x="533913" y="934899"/>
                    </a:cubicBezTo>
                    <a:cubicBezTo>
                      <a:pt x="533913" y="899869"/>
                      <a:pt x="539362" y="867175"/>
                      <a:pt x="553374" y="834481"/>
                    </a:cubicBezTo>
                    <a:cubicBezTo>
                      <a:pt x="568942" y="800230"/>
                      <a:pt x="579062" y="762865"/>
                      <a:pt x="595409" y="729392"/>
                    </a:cubicBezTo>
                    <a:cubicBezTo>
                      <a:pt x="614091" y="690471"/>
                      <a:pt x="635109" y="652327"/>
                      <a:pt x="667025" y="621969"/>
                    </a:cubicBezTo>
                    <a:cubicBezTo>
                      <a:pt x="758102" y="535562"/>
                      <a:pt x="848400" y="449935"/>
                      <a:pt x="934806" y="358858"/>
                    </a:cubicBezTo>
                    <a:cubicBezTo>
                      <a:pt x="936363" y="356523"/>
                      <a:pt x="938698" y="354187"/>
                      <a:pt x="940255" y="352630"/>
                    </a:cubicBezTo>
                    <a:cubicBezTo>
                      <a:pt x="917681" y="346403"/>
                      <a:pt x="870975" y="321493"/>
                      <a:pt x="791574" y="293470"/>
                    </a:cubicBezTo>
                    <a:cubicBezTo>
                      <a:pt x="719180" y="267781"/>
                      <a:pt x="637444" y="213291"/>
                      <a:pt x="629660" y="1572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8AAB999-8DB2-4FA9-9CAF-1CC3C7B55AD1}"/>
                  </a:ext>
                </a:extLst>
              </p:cNvPr>
              <p:cNvSpPr/>
              <p:nvPr/>
            </p:nvSpPr>
            <p:spPr>
              <a:xfrm>
                <a:off x="4661953" y="3022453"/>
                <a:ext cx="529335" cy="599392"/>
              </a:xfrm>
              <a:custGeom>
                <a:avLst/>
                <a:gdLst>
                  <a:gd name="connsiteX0" fmla="*/ 535732 w 529334"/>
                  <a:gd name="connsiteY0" fmla="*/ 422106 h 599393"/>
                  <a:gd name="connsiteX1" fmla="*/ 424416 w 529334"/>
                  <a:gd name="connsiteY1" fmla="*/ 514739 h 599393"/>
                  <a:gd name="connsiteX2" fmla="*/ 415075 w 529334"/>
                  <a:gd name="connsiteY2" fmla="*/ 534200 h 599393"/>
                  <a:gd name="connsiteX3" fmla="*/ 367591 w 529334"/>
                  <a:gd name="connsiteY3" fmla="*/ 588690 h 599393"/>
                  <a:gd name="connsiteX4" fmla="*/ 286633 w 529334"/>
                  <a:gd name="connsiteY4" fmla="*/ 584798 h 599393"/>
                  <a:gd name="connsiteX5" fmla="*/ 189329 w 529334"/>
                  <a:gd name="connsiteY5" fmla="*/ 571565 h 599393"/>
                  <a:gd name="connsiteX6" fmla="*/ 140288 w 529334"/>
                  <a:gd name="connsiteY6" fmla="*/ 573900 h 599393"/>
                  <a:gd name="connsiteX7" fmla="*/ 102923 w 529334"/>
                  <a:gd name="connsiteY7" fmla="*/ 547434 h 599393"/>
                  <a:gd name="connsiteX8" fmla="*/ 58552 w 529334"/>
                  <a:gd name="connsiteY8" fmla="*/ 516296 h 599393"/>
                  <a:gd name="connsiteX9" fmla="*/ 25858 w 529334"/>
                  <a:gd name="connsiteY9" fmla="*/ 394861 h 599393"/>
                  <a:gd name="connsiteX10" fmla="*/ 4062 w 529334"/>
                  <a:gd name="connsiteY10" fmla="*/ 309233 h 599393"/>
                  <a:gd name="connsiteX11" fmla="*/ 39091 w 529334"/>
                  <a:gd name="connsiteY11" fmla="*/ 183905 h 599393"/>
                  <a:gd name="connsiteX12" fmla="*/ 99809 w 529334"/>
                  <a:gd name="connsiteY12" fmla="*/ 93607 h 599393"/>
                  <a:gd name="connsiteX13" fmla="*/ 103702 w 529334"/>
                  <a:gd name="connsiteY13" fmla="*/ 60134 h 599393"/>
                  <a:gd name="connsiteX14" fmla="*/ 108372 w 529334"/>
                  <a:gd name="connsiteY14" fmla="*/ 26661 h 599393"/>
                  <a:gd name="connsiteX15" fmla="*/ 179209 w 529334"/>
                  <a:gd name="connsiteY15" fmla="*/ 17320 h 599393"/>
                  <a:gd name="connsiteX16" fmla="*/ 362141 w 529334"/>
                  <a:gd name="connsiteY16" fmla="*/ 1752 h 599393"/>
                  <a:gd name="connsiteX17" fmla="*/ 407291 w 529334"/>
                  <a:gd name="connsiteY17" fmla="*/ 4087 h 599393"/>
                  <a:gd name="connsiteX18" fmla="*/ 513158 w 529334"/>
                  <a:gd name="connsiteY18" fmla="*/ 308454 h 599393"/>
                  <a:gd name="connsiteX19" fmla="*/ 535732 w 529334"/>
                  <a:gd name="connsiteY19" fmla="*/ 422106 h 59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334" h="599393">
                    <a:moveTo>
                      <a:pt x="535732" y="422106"/>
                    </a:moveTo>
                    <a:cubicBezTo>
                      <a:pt x="479685" y="369172"/>
                      <a:pt x="446991" y="470369"/>
                      <a:pt x="424416" y="514739"/>
                    </a:cubicBezTo>
                    <a:cubicBezTo>
                      <a:pt x="421302" y="520967"/>
                      <a:pt x="418189" y="527973"/>
                      <a:pt x="415075" y="534200"/>
                    </a:cubicBezTo>
                    <a:cubicBezTo>
                      <a:pt x="400285" y="553661"/>
                      <a:pt x="387051" y="573122"/>
                      <a:pt x="367591" y="588690"/>
                    </a:cubicBezTo>
                    <a:cubicBezTo>
                      <a:pt x="337232" y="613600"/>
                      <a:pt x="324777" y="596475"/>
                      <a:pt x="286633" y="584798"/>
                    </a:cubicBezTo>
                    <a:cubicBezTo>
                      <a:pt x="249268" y="570008"/>
                      <a:pt x="230586" y="597253"/>
                      <a:pt x="189329" y="571565"/>
                    </a:cubicBezTo>
                    <a:cubicBezTo>
                      <a:pt x="184659" y="570008"/>
                      <a:pt x="151964" y="577014"/>
                      <a:pt x="140288" y="573900"/>
                    </a:cubicBezTo>
                    <a:cubicBezTo>
                      <a:pt x="125498" y="571565"/>
                      <a:pt x="110707" y="548990"/>
                      <a:pt x="102923" y="547434"/>
                    </a:cubicBezTo>
                    <a:cubicBezTo>
                      <a:pt x="78792" y="540428"/>
                      <a:pt x="69451" y="537314"/>
                      <a:pt x="58552" y="516296"/>
                    </a:cubicBezTo>
                    <a:cubicBezTo>
                      <a:pt x="39091" y="477375"/>
                      <a:pt x="37535" y="436896"/>
                      <a:pt x="25858" y="394861"/>
                    </a:cubicBezTo>
                    <a:cubicBezTo>
                      <a:pt x="17295" y="366058"/>
                      <a:pt x="12625" y="337256"/>
                      <a:pt x="4062" y="309233"/>
                    </a:cubicBezTo>
                    <a:cubicBezTo>
                      <a:pt x="-10728" y="257856"/>
                      <a:pt x="18074" y="222048"/>
                      <a:pt x="39091" y="183905"/>
                    </a:cubicBezTo>
                    <a:cubicBezTo>
                      <a:pt x="56217" y="151989"/>
                      <a:pt x="79570" y="123966"/>
                      <a:pt x="99809" y="93607"/>
                    </a:cubicBezTo>
                    <a:cubicBezTo>
                      <a:pt x="106815" y="83487"/>
                      <a:pt x="102145" y="75703"/>
                      <a:pt x="103702" y="60134"/>
                    </a:cubicBezTo>
                    <a:cubicBezTo>
                      <a:pt x="105258" y="47679"/>
                      <a:pt x="106037" y="37560"/>
                      <a:pt x="108372" y="26661"/>
                    </a:cubicBezTo>
                    <a:cubicBezTo>
                      <a:pt x="128611" y="16542"/>
                      <a:pt x="158192" y="19655"/>
                      <a:pt x="179209" y="17320"/>
                    </a:cubicBezTo>
                    <a:cubicBezTo>
                      <a:pt x="239927" y="11093"/>
                      <a:pt x="301424" y="7201"/>
                      <a:pt x="362141" y="1752"/>
                    </a:cubicBezTo>
                    <a:cubicBezTo>
                      <a:pt x="374596" y="195"/>
                      <a:pt x="395614" y="-2141"/>
                      <a:pt x="407291" y="4087"/>
                    </a:cubicBezTo>
                    <a:cubicBezTo>
                      <a:pt x="436871" y="103726"/>
                      <a:pt x="489026" y="207258"/>
                      <a:pt x="513158" y="308454"/>
                    </a:cubicBezTo>
                    <a:cubicBezTo>
                      <a:pt x="518607" y="333364"/>
                      <a:pt x="538846" y="395639"/>
                      <a:pt x="535732" y="422106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3CBB95E2-A145-4DB0-8905-2AC00D375767}"/>
                  </a:ext>
                </a:extLst>
              </p:cNvPr>
              <p:cNvSpPr/>
              <p:nvPr/>
            </p:nvSpPr>
            <p:spPr>
              <a:xfrm>
                <a:off x="5858307" y="541182"/>
                <a:ext cx="124549" cy="77843"/>
              </a:xfrm>
              <a:custGeom>
                <a:avLst/>
                <a:gdLst>
                  <a:gd name="connsiteX0" fmla="*/ 68412 w 124549"/>
                  <a:gd name="connsiteY0" fmla="*/ 9809 h 77843"/>
                  <a:gd name="connsiteX1" fmla="*/ 121723 w 124549"/>
                  <a:gd name="connsiteY1" fmla="*/ 49558 h 77843"/>
                  <a:gd name="connsiteX2" fmla="*/ 58345 w 124549"/>
                  <a:gd name="connsiteY2" fmla="*/ 69689 h 77843"/>
                  <a:gd name="connsiteX3" fmla="*/ 5034 w 124549"/>
                  <a:gd name="connsiteY3" fmla="*/ 29940 h 77843"/>
                  <a:gd name="connsiteX4" fmla="*/ 68412 w 124549"/>
                  <a:gd name="connsiteY4" fmla="*/ 9809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549" h="77843">
                    <a:moveTo>
                      <a:pt x="68412" y="9809"/>
                    </a:moveTo>
                    <a:cubicBezTo>
                      <a:pt x="100634" y="15226"/>
                      <a:pt x="124502" y="33022"/>
                      <a:pt x="121723" y="49558"/>
                    </a:cubicBezTo>
                    <a:cubicBezTo>
                      <a:pt x="118943" y="66093"/>
                      <a:pt x="90567" y="75106"/>
                      <a:pt x="58345" y="69689"/>
                    </a:cubicBezTo>
                    <a:cubicBezTo>
                      <a:pt x="26122" y="64271"/>
                      <a:pt x="2254" y="46475"/>
                      <a:pt x="5034" y="29940"/>
                    </a:cubicBezTo>
                    <a:cubicBezTo>
                      <a:pt x="7813" y="13405"/>
                      <a:pt x="36189" y="4392"/>
                      <a:pt x="68412" y="9809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54D5B658-C42F-47C2-824D-E94226BF5FC6}"/>
                  </a:ext>
                </a:extLst>
              </p:cNvPr>
              <p:cNvSpPr/>
              <p:nvPr/>
            </p:nvSpPr>
            <p:spPr>
              <a:xfrm>
                <a:off x="6144352" y="575234"/>
                <a:ext cx="116766" cy="62275"/>
              </a:xfrm>
              <a:custGeom>
                <a:avLst/>
                <a:gdLst>
                  <a:gd name="connsiteX0" fmla="*/ 61806 w 116765"/>
                  <a:gd name="connsiteY0" fmla="*/ 2635 h 62274"/>
                  <a:gd name="connsiteX1" fmla="*/ 119556 w 116765"/>
                  <a:gd name="connsiteY1" fmla="*/ 35599 h 62274"/>
                  <a:gd name="connsiteX2" fmla="*/ 59102 w 116765"/>
                  <a:gd name="connsiteY2" fmla="*/ 63292 h 62274"/>
                  <a:gd name="connsiteX3" fmla="*/ 1352 w 116765"/>
                  <a:gd name="connsiteY3" fmla="*/ 30329 h 62274"/>
                  <a:gd name="connsiteX4" fmla="*/ 61806 w 116765"/>
                  <a:gd name="connsiteY4" fmla="*/ 2635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62274">
                    <a:moveTo>
                      <a:pt x="61806" y="2635"/>
                    </a:moveTo>
                    <a:cubicBezTo>
                      <a:pt x="94447" y="4090"/>
                      <a:pt x="120303" y="18849"/>
                      <a:pt x="119556" y="35599"/>
                    </a:cubicBezTo>
                    <a:cubicBezTo>
                      <a:pt x="118809" y="52348"/>
                      <a:pt x="91743" y="64747"/>
                      <a:pt x="59102" y="63292"/>
                    </a:cubicBezTo>
                    <a:cubicBezTo>
                      <a:pt x="26461" y="61837"/>
                      <a:pt x="605" y="47078"/>
                      <a:pt x="1352" y="30329"/>
                    </a:cubicBezTo>
                    <a:cubicBezTo>
                      <a:pt x="2099" y="13579"/>
                      <a:pt x="29165" y="1180"/>
                      <a:pt x="61806" y="2635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2CFCD9C3-032E-4F6C-9E8A-9DD77526FCAF}"/>
                  </a:ext>
                </a:extLst>
              </p:cNvPr>
              <p:cNvSpPr/>
              <p:nvPr/>
            </p:nvSpPr>
            <p:spPr>
              <a:xfrm>
                <a:off x="6174232" y="575677"/>
                <a:ext cx="54489" cy="62275"/>
              </a:xfrm>
              <a:custGeom>
                <a:avLst/>
                <a:gdLst>
                  <a:gd name="connsiteX0" fmla="*/ 57227 w 54490"/>
                  <a:gd name="connsiteY0" fmla="*/ 59522 h 62274"/>
                  <a:gd name="connsiteX1" fmla="*/ 7407 w 54490"/>
                  <a:gd name="connsiteY1" fmla="*/ 50959 h 62274"/>
                  <a:gd name="connsiteX2" fmla="*/ 6629 w 54490"/>
                  <a:gd name="connsiteY2" fmla="*/ 10481 h 62274"/>
                  <a:gd name="connsiteX3" fmla="*/ 47886 w 54490"/>
                  <a:gd name="connsiteY3" fmla="*/ 6589 h 62274"/>
                  <a:gd name="connsiteX4" fmla="*/ 57227 w 54490"/>
                  <a:gd name="connsiteY4" fmla="*/ 5952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7227" y="59522"/>
                    </a:moveTo>
                    <a:cubicBezTo>
                      <a:pt x="34652" y="71977"/>
                      <a:pt x="15192" y="68085"/>
                      <a:pt x="7407" y="50959"/>
                    </a:cubicBezTo>
                    <a:cubicBezTo>
                      <a:pt x="-3491" y="37726"/>
                      <a:pt x="-1156" y="23714"/>
                      <a:pt x="6629" y="10481"/>
                    </a:cubicBezTo>
                    <a:cubicBezTo>
                      <a:pt x="19862" y="361"/>
                      <a:pt x="33095" y="-5088"/>
                      <a:pt x="47886" y="6589"/>
                    </a:cubicBezTo>
                    <a:cubicBezTo>
                      <a:pt x="58784" y="22157"/>
                      <a:pt x="64233" y="40061"/>
                      <a:pt x="57227" y="59522"/>
                    </a:cubicBezTo>
                    <a:close/>
                  </a:path>
                </a:pathLst>
              </a:custGeom>
              <a:solidFill>
                <a:srgbClr val="06050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968343C-8197-457F-A28F-CF5B87E327B3}"/>
                  </a:ext>
                </a:extLst>
              </p:cNvPr>
              <p:cNvSpPr/>
              <p:nvPr/>
            </p:nvSpPr>
            <p:spPr>
              <a:xfrm>
                <a:off x="5890833" y="546081"/>
                <a:ext cx="54489" cy="62275"/>
              </a:xfrm>
              <a:custGeom>
                <a:avLst/>
                <a:gdLst>
                  <a:gd name="connsiteX0" fmla="*/ 50258 w 54490"/>
                  <a:gd name="connsiteY0" fmla="*/ 63432 h 62274"/>
                  <a:gd name="connsiteX1" fmla="*/ 1995 w 54490"/>
                  <a:gd name="connsiteY1" fmla="*/ 62654 h 62274"/>
                  <a:gd name="connsiteX2" fmla="*/ 14450 w 54490"/>
                  <a:gd name="connsiteY2" fmla="*/ 9721 h 62274"/>
                  <a:gd name="connsiteX3" fmla="*/ 57264 w 54490"/>
                  <a:gd name="connsiteY3" fmla="*/ 14391 h 62274"/>
                  <a:gd name="connsiteX4" fmla="*/ 50258 w 54490"/>
                  <a:gd name="connsiteY4" fmla="*/ 6343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0258" y="63432"/>
                    </a:moveTo>
                    <a:cubicBezTo>
                      <a:pt x="33910" y="72774"/>
                      <a:pt x="18342" y="61876"/>
                      <a:pt x="1995" y="62654"/>
                    </a:cubicBezTo>
                    <a:cubicBezTo>
                      <a:pt x="-3454" y="42415"/>
                      <a:pt x="2773" y="25289"/>
                      <a:pt x="14450" y="9721"/>
                    </a:cubicBezTo>
                    <a:cubicBezTo>
                      <a:pt x="29240" y="-4291"/>
                      <a:pt x="37024" y="-3513"/>
                      <a:pt x="57264" y="14391"/>
                    </a:cubicBezTo>
                    <a:cubicBezTo>
                      <a:pt x="62713" y="32295"/>
                      <a:pt x="61156" y="48642"/>
                      <a:pt x="50258" y="63432"/>
                    </a:cubicBezTo>
                    <a:close/>
                  </a:path>
                </a:pathLst>
              </a:custGeom>
              <a:solidFill>
                <a:srgbClr val="03030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7F7377E4-E586-420B-8B68-D2114C3560E0}"/>
                </a:ext>
              </a:extLst>
            </p:cNvPr>
            <p:cNvGrpSpPr/>
            <p:nvPr/>
          </p:nvGrpSpPr>
          <p:grpSpPr>
            <a:xfrm rot="20580504">
              <a:off x="2957442" y="4156274"/>
              <a:ext cx="387463" cy="550039"/>
              <a:chOff x="3805328" y="4061908"/>
              <a:chExt cx="310118" cy="440241"/>
            </a:xfrm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5235BC2A-020C-4310-8434-2C117E3FE95D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56F395B-58AD-4476-8BC7-C69DC57F81B1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2E52A584-5779-4A71-8A9C-10467A727253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08AA35FF-51DB-4E8F-9E26-2D67D4DA073F}"/>
                </a:ext>
              </a:extLst>
            </p:cNvPr>
            <p:cNvGrpSpPr/>
            <p:nvPr/>
          </p:nvGrpSpPr>
          <p:grpSpPr>
            <a:xfrm>
              <a:off x="3320197" y="4065446"/>
              <a:ext cx="333375" cy="660868"/>
              <a:chOff x="4513211" y="4124289"/>
              <a:chExt cx="227247" cy="450485"/>
            </a:xfrm>
          </p:grpSpPr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6D0E569-DF11-47E0-8FF2-2DF5D20359B8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F6B9AD5-3D59-4180-BC82-B48DFF0EFD6F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8899445-976E-401C-A951-91292E1E8EB2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C812F77E-8C96-4670-ACA7-542442512E7C}"/>
                </a:ext>
              </a:extLst>
            </p:cNvPr>
            <p:cNvGrpSpPr/>
            <p:nvPr/>
          </p:nvGrpSpPr>
          <p:grpSpPr>
            <a:xfrm rot="803056">
              <a:off x="3528566" y="3893273"/>
              <a:ext cx="1237609" cy="1163357"/>
              <a:chOff x="5903628" y="805233"/>
              <a:chExt cx="5796431" cy="5448665"/>
            </a:xfrm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D3266FE-8D6E-406C-ADA1-3413B6DE09EA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03286C5-027E-47ED-967A-5B8CEC35C882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202D7B4-ADE7-487E-83D2-0099BE451845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1EBC6FE-8967-457D-96C2-5573CA231E0E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683A2F9-79D9-4DDB-A0BD-794081D4E823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91D838A-88E4-4399-A825-46B8DB6E7638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F83CAA7C-DF84-4D98-A132-7CE1ACFD9C3D}"/>
                </a:ext>
              </a:extLst>
            </p:cNvPr>
            <p:cNvGrpSpPr/>
            <p:nvPr/>
          </p:nvGrpSpPr>
          <p:grpSpPr>
            <a:xfrm rot="1019496" flipH="1">
              <a:off x="3513727" y="4313966"/>
              <a:ext cx="387463" cy="550039"/>
              <a:chOff x="3805328" y="4061908"/>
              <a:chExt cx="310118" cy="440241"/>
            </a:xfrm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5B2BC5F-15B4-45F9-87F7-263BB6F411C2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AB14B0F-A0E8-48E3-B7E1-8C5A0B8DD35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3B906423-CCB6-4754-9B66-764D96A5FC7E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6067A415-7983-4C06-A9F8-3B7F1A9A8010}"/>
                </a:ext>
              </a:extLst>
            </p:cNvPr>
            <p:cNvGrpSpPr/>
            <p:nvPr/>
          </p:nvGrpSpPr>
          <p:grpSpPr>
            <a:xfrm rot="1019496" flipH="1">
              <a:off x="4488101" y="4401916"/>
              <a:ext cx="387463" cy="550039"/>
              <a:chOff x="3805328" y="4061908"/>
              <a:chExt cx="310118" cy="440241"/>
            </a:xfrm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727F3E6C-23FF-41EC-B2DE-509CA39D0E0B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548E08B2-2763-40C6-857A-3EA0B95A826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E79A3E2-558D-43A4-B91F-578CFEDCC9ED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3A13F94D-F4E7-48A2-B597-5D921ACADABB}"/>
                </a:ext>
              </a:extLst>
            </p:cNvPr>
            <p:cNvGrpSpPr/>
            <p:nvPr/>
          </p:nvGrpSpPr>
          <p:grpSpPr>
            <a:xfrm>
              <a:off x="3809322" y="4217843"/>
              <a:ext cx="333375" cy="660868"/>
              <a:chOff x="4513211" y="4124289"/>
              <a:chExt cx="227247" cy="450485"/>
            </a:xfrm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CD2E0EB-4C25-4491-8F46-0A33A3C027B9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373CFEF-2899-46C0-AFC9-4E9B34062B10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8D206138-CED3-4FAD-9F45-4E17A12DE23C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53BE2E2A-407C-4545-A410-3AEEFDC7B0B5}"/>
                </a:ext>
              </a:extLst>
            </p:cNvPr>
            <p:cNvGrpSpPr/>
            <p:nvPr/>
          </p:nvGrpSpPr>
          <p:grpSpPr>
            <a:xfrm flipH="1">
              <a:off x="4149350" y="4201790"/>
              <a:ext cx="333375" cy="660868"/>
              <a:chOff x="4513211" y="4124289"/>
              <a:chExt cx="227247" cy="450485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D675FA4A-1CCD-4404-8C41-C05FCDACEC03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E4FAB66-33E5-4A93-A389-338902F3BB3E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855E5FA0-E575-4910-B8AD-548970990550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62D92AA0-4D2F-493A-BD67-3BEB4C6B6452}"/>
                </a:ext>
              </a:extLst>
            </p:cNvPr>
            <p:cNvGrpSpPr/>
            <p:nvPr/>
          </p:nvGrpSpPr>
          <p:grpSpPr>
            <a:xfrm rot="1019496" flipH="1">
              <a:off x="3944708" y="4336118"/>
              <a:ext cx="387463" cy="550039"/>
              <a:chOff x="3805328" y="4061908"/>
              <a:chExt cx="310118" cy="440241"/>
            </a:xfrm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24C88B68-E4F8-4D35-9980-BCE0F0E8AFBE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FD4EBAA3-5891-4C00-9D98-1376C6006959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D965E17C-D4E4-4212-81DD-16124105905C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91E4826-5956-45C3-9572-26C501739F5C}"/>
                </a:ext>
              </a:extLst>
            </p:cNvPr>
            <p:cNvSpPr/>
            <p:nvPr/>
          </p:nvSpPr>
          <p:spPr>
            <a:xfrm>
              <a:off x="2741189" y="4529498"/>
              <a:ext cx="2153834" cy="1037622"/>
            </a:xfrm>
            <a:custGeom>
              <a:avLst/>
              <a:gdLst>
                <a:gd name="connsiteX0" fmla="*/ 0 w 2153834"/>
                <a:gd name="connsiteY0" fmla="*/ 0 h 1037622"/>
                <a:gd name="connsiteX1" fmla="*/ 2141989 w 2153834"/>
                <a:gd name="connsiteY1" fmla="*/ 303488 h 1037622"/>
                <a:gd name="connsiteX2" fmla="*/ 2152240 w 2153834"/>
                <a:gd name="connsiteY2" fmla="*/ 310466 h 1037622"/>
                <a:gd name="connsiteX3" fmla="*/ 2152924 w 2153834"/>
                <a:gd name="connsiteY3" fmla="*/ 323554 h 1037622"/>
                <a:gd name="connsiteX4" fmla="*/ 2151280 w 2153834"/>
                <a:gd name="connsiteY4" fmla="*/ 340548 h 1037622"/>
                <a:gd name="connsiteX5" fmla="*/ 2144702 w 2153834"/>
                <a:gd name="connsiteY5" fmla="*/ 530219 h 1037622"/>
                <a:gd name="connsiteX6" fmla="*/ 2140317 w 2153834"/>
                <a:gd name="connsiteY6" fmla="*/ 623958 h 1037622"/>
                <a:gd name="connsiteX7" fmla="*/ 2128257 w 2153834"/>
                <a:gd name="connsiteY7" fmla="*/ 640951 h 1037622"/>
                <a:gd name="connsiteX8" fmla="*/ 1925978 w 2153834"/>
                <a:gd name="connsiteY8" fmla="*/ 730853 h 1037622"/>
                <a:gd name="connsiteX9" fmla="*/ 1721507 w 2153834"/>
                <a:gd name="connsiteY9" fmla="*/ 822399 h 1037622"/>
                <a:gd name="connsiteX10" fmla="*/ 1708350 w 2153834"/>
                <a:gd name="connsiteY10" fmla="*/ 832814 h 1037622"/>
                <a:gd name="connsiteX11" fmla="*/ 1294472 w 2153834"/>
                <a:gd name="connsiteY11" fmla="*/ 1017551 h 1037622"/>
                <a:gd name="connsiteX12" fmla="*/ 1276383 w 2153834"/>
                <a:gd name="connsiteY12" fmla="*/ 1026322 h 1037622"/>
                <a:gd name="connsiteX13" fmla="*/ 1195800 w 2153834"/>
                <a:gd name="connsiteY13" fmla="*/ 1027419 h 1037622"/>
                <a:gd name="connsiteX14" fmla="*/ 562651 w 2153834"/>
                <a:gd name="connsiteY14" fmla="*/ 782930 h 1037622"/>
                <a:gd name="connsiteX15" fmla="*/ 317065 w 2153834"/>
                <a:gd name="connsiteY15" fmla="*/ 688643 h 1037622"/>
                <a:gd name="connsiteX16" fmla="*/ 284723 w 2153834"/>
                <a:gd name="connsiteY16" fmla="*/ 657396 h 1037622"/>
                <a:gd name="connsiteX17" fmla="*/ 266084 w 2153834"/>
                <a:gd name="connsiteY17" fmla="*/ 612446 h 1037622"/>
                <a:gd name="connsiteX18" fmla="*/ 170153 w 2153834"/>
                <a:gd name="connsiteY18" fmla="*/ 390981 h 1037622"/>
                <a:gd name="connsiteX19" fmla="*/ 82992 w 2153834"/>
                <a:gd name="connsiteY19" fmla="*/ 189250 h 1037622"/>
                <a:gd name="connsiteX20" fmla="*/ 26529 w 2153834"/>
                <a:gd name="connsiteY20" fmla="*/ 57686 h 1037622"/>
                <a:gd name="connsiteX21" fmla="*/ 9535 w 2153834"/>
                <a:gd name="connsiteY21" fmla="*/ 26440 h 103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53834" h="1037622">
                  <a:moveTo>
                    <a:pt x="0" y="0"/>
                  </a:moveTo>
                  <a:lnTo>
                    <a:pt x="2141989" y="303488"/>
                  </a:lnTo>
                  <a:lnTo>
                    <a:pt x="2152240" y="310466"/>
                  </a:lnTo>
                  <a:cubicBezTo>
                    <a:pt x="2154158" y="313824"/>
                    <a:pt x="2154295" y="318072"/>
                    <a:pt x="2152924" y="323554"/>
                  </a:cubicBezTo>
                  <a:cubicBezTo>
                    <a:pt x="2151829" y="329036"/>
                    <a:pt x="2151280" y="335066"/>
                    <a:pt x="2151280" y="340548"/>
                  </a:cubicBezTo>
                  <a:cubicBezTo>
                    <a:pt x="2149088" y="403589"/>
                    <a:pt x="2148539" y="467178"/>
                    <a:pt x="2144702" y="530219"/>
                  </a:cubicBezTo>
                  <a:cubicBezTo>
                    <a:pt x="2142509" y="561465"/>
                    <a:pt x="2145251" y="592711"/>
                    <a:pt x="2140317" y="623958"/>
                  </a:cubicBezTo>
                  <a:cubicBezTo>
                    <a:pt x="2139221" y="632729"/>
                    <a:pt x="2136479" y="637114"/>
                    <a:pt x="2128257" y="640951"/>
                  </a:cubicBezTo>
                  <a:cubicBezTo>
                    <a:pt x="2060831" y="670553"/>
                    <a:pt x="1993404" y="700703"/>
                    <a:pt x="1925978" y="730853"/>
                  </a:cubicBezTo>
                  <a:cubicBezTo>
                    <a:pt x="1858003" y="761551"/>
                    <a:pt x="1790029" y="791701"/>
                    <a:pt x="1721507" y="822399"/>
                  </a:cubicBezTo>
                  <a:cubicBezTo>
                    <a:pt x="1719314" y="828429"/>
                    <a:pt x="1713831" y="830622"/>
                    <a:pt x="1708350" y="832814"/>
                  </a:cubicBezTo>
                  <a:cubicBezTo>
                    <a:pt x="1570208" y="893662"/>
                    <a:pt x="1432615" y="956703"/>
                    <a:pt x="1294472" y="1017551"/>
                  </a:cubicBezTo>
                  <a:cubicBezTo>
                    <a:pt x="1288443" y="1020292"/>
                    <a:pt x="1282413" y="1023582"/>
                    <a:pt x="1276383" y="1026322"/>
                  </a:cubicBezTo>
                  <a:cubicBezTo>
                    <a:pt x="1249522" y="1043864"/>
                    <a:pt x="1224306" y="1038383"/>
                    <a:pt x="1195800" y="1027419"/>
                  </a:cubicBezTo>
                  <a:cubicBezTo>
                    <a:pt x="984750" y="945192"/>
                    <a:pt x="773701" y="864061"/>
                    <a:pt x="562651" y="782930"/>
                  </a:cubicBezTo>
                  <a:cubicBezTo>
                    <a:pt x="480972" y="751684"/>
                    <a:pt x="399292" y="719889"/>
                    <a:pt x="317065" y="688643"/>
                  </a:cubicBezTo>
                  <a:cubicBezTo>
                    <a:pt x="301168" y="682613"/>
                    <a:pt x="290204" y="674390"/>
                    <a:pt x="284723" y="657396"/>
                  </a:cubicBezTo>
                  <a:cubicBezTo>
                    <a:pt x="279789" y="642047"/>
                    <a:pt x="272115" y="627795"/>
                    <a:pt x="266084" y="612446"/>
                  </a:cubicBezTo>
                  <a:cubicBezTo>
                    <a:pt x="234290" y="538441"/>
                    <a:pt x="202496" y="464437"/>
                    <a:pt x="170153" y="390981"/>
                  </a:cubicBezTo>
                  <a:cubicBezTo>
                    <a:pt x="141099" y="323554"/>
                    <a:pt x="112045" y="256128"/>
                    <a:pt x="82992" y="189250"/>
                  </a:cubicBezTo>
                  <a:cubicBezTo>
                    <a:pt x="63805" y="145395"/>
                    <a:pt x="45167" y="101540"/>
                    <a:pt x="26529" y="57686"/>
                  </a:cubicBezTo>
                  <a:cubicBezTo>
                    <a:pt x="22144" y="46723"/>
                    <a:pt x="12825" y="38500"/>
                    <a:pt x="9535" y="264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7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4B3ECAF1-3068-4F45-8B1B-96301BCDDCDB}"/>
              </a:ext>
            </a:extLst>
          </p:cNvPr>
          <p:cNvGrpSpPr/>
          <p:nvPr/>
        </p:nvGrpSpPr>
        <p:grpSpPr>
          <a:xfrm>
            <a:off x="4685398" y="1945907"/>
            <a:ext cx="792456" cy="744912"/>
            <a:chOff x="5903628" y="805233"/>
            <a:chExt cx="5796431" cy="5448665"/>
          </a:xfrm>
        </p:grpSpPr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8FD543F-826C-4BBE-85E7-EBC9D638F225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87FAA03-774B-4E39-A875-ABE8E686C876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DDB73EF5-86B8-4931-A445-7B1F0C6F46A9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77E1800-E38A-491F-8AD8-51712983716D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1CA53BF-B3C3-46ED-9312-0149853A6AB9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1CB0-3599-4A61-877C-7D587B99F5AA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65F3EC33-1FF6-4167-8ED5-028CC34CADAC}"/>
              </a:ext>
            </a:extLst>
          </p:cNvPr>
          <p:cNvGrpSpPr/>
          <p:nvPr/>
        </p:nvGrpSpPr>
        <p:grpSpPr>
          <a:xfrm>
            <a:off x="7006661" y="1971428"/>
            <a:ext cx="920858" cy="775197"/>
            <a:chOff x="7327693" y="2032295"/>
            <a:chExt cx="1968838" cy="1657407"/>
          </a:xfrm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2B9FCF5-1E17-46D4-90AC-52D8B687BD66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5102BED-F9FE-45FA-9E6E-906D055C9910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C43C27A-CBF7-4125-A5FA-7036327DA0C1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179" name="TextBox 178">
            <a:extLst>
              <a:ext uri="{FF2B5EF4-FFF2-40B4-BE49-F238E27FC236}">
                <a16:creationId xmlns:a16="http://schemas.microsoft.com/office/drawing/2014/main" id="{08959F54-E260-4259-96CF-D457A5DD9148}"/>
              </a:ext>
            </a:extLst>
          </p:cNvPr>
          <p:cNvSpPr txBox="1"/>
          <p:nvPr/>
        </p:nvSpPr>
        <p:spPr>
          <a:xfrm>
            <a:off x="10288106" y="1759553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grpSp>
        <p:nvGrpSpPr>
          <p:cNvPr id="180" name="Graphic 2">
            <a:extLst>
              <a:ext uri="{FF2B5EF4-FFF2-40B4-BE49-F238E27FC236}">
                <a16:creationId xmlns:a16="http://schemas.microsoft.com/office/drawing/2014/main" id="{517CDD4A-7740-4C06-82F3-5E8B85B77AC8}"/>
              </a:ext>
            </a:extLst>
          </p:cNvPr>
          <p:cNvGrpSpPr/>
          <p:nvPr/>
        </p:nvGrpSpPr>
        <p:grpSpPr>
          <a:xfrm rot="1378226">
            <a:off x="9483178" y="1675843"/>
            <a:ext cx="533441" cy="1357528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9C290D2-C2EF-40F7-95B2-84F9682EDAA2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D017EEA-892E-41D2-B89E-F7EB7043D2D4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8578AC0-EC14-4DD1-A833-358432AF5486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0DE54CF-690C-494E-894A-671B145BD37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2DEC7C02-6260-426D-8D98-0482EA0A5E24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F22C63-68A2-40F5-937A-BE1164B863DA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E5061C4-8BF0-44E4-B6BF-2AD8D80FBB5C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1CE5AAF-DB6F-4B08-B945-765B19818965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817C64D-2782-4AD1-8337-7E63F3E2C8C5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4307796-0837-4D1A-A152-CAB9DAA09ACB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86EB7C72-BA3C-4345-B529-4B4827B70BFD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5FFF26A-64D3-40DB-AD2C-14F98B1CBDE2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C4DF4EE-71C1-47BB-8AB6-AFF56882B05F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D4861832-EAE8-49A1-9BA5-A58164092D41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642AAE7B-2F1F-424B-9711-166635B355F0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B70B04D-9794-4799-995E-1AFBBBAD3F4D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A921B72-C0B5-49FF-B993-2F0357475DF1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207CA5C2-F8CF-4CFF-962F-643AADE6274E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824AFFA-951E-4321-90C2-741217A9F06F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7E7EDA1-FFCA-47F6-BBB7-6DD7CB8CE227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F3E8E923-FF4A-4325-B2E7-6E738A411FE3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542B986E-9B23-4962-AF57-D84ED4B8916A}"/>
              </a:ext>
            </a:extLst>
          </p:cNvPr>
          <p:cNvGrpSpPr/>
          <p:nvPr/>
        </p:nvGrpSpPr>
        <p:grpSpPr>
          <a:xfrm>
            <a:off x="5384222" y="4714374"/>
            <a:ext cx="1364935" cy="1615971"/>
            <a:chOff x="229980" y="3151274"/>
            <a:chExt cx="1779887" cy="2107240"/>
          </a:xfrm>
        </p:grpSpPr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85CA8180-0F91-4AB1-94FA-B7E425D971A7}"/>
                </a:ext>
              </a:extLst>
            </p:cNvPr>
            <p:cNvGrpSpPr/>
            <p:nvPr/>
          </p:nvGrpSpPr>
          <p:grpSpPr>
            <a:xfrm>
              <a:off x="1040563" y="3151274"/>
              <a:ext cx="528979" cy="750934"/>
              <a:chOff x="3805328" y="4061908"/>
              <a:chExt cx="310118" cy="440241"/>
            </a:xfrm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DF187F9A-D1EE-4172-8E8F-52399C739E58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1448E83F-84D4-4AF1-8B2D-C6CD3710E4D4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FF9E183-41F4-4CCB-80B5-1D10ABE7FE6F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DD97EA2E-A2AC-45B1-8E86-1D560C90FD16}"/>
                </a:ext>
              </a:extLst>
            </p:cNvPr>
            <p:cNvGrpSpPr/>
            <p:nvPr/>
          </p:nvGrpSpPr>
          <p:grpSpPr>
            <a:xfrm>
              <a:off x="282955" y="3238595"/>
              <a:ext cx="528979" cy="750934"/>
              <a:chOff x="3805328" y="4061908"/>
              <a:chExt cx="310118" cy="440241"/>
            </a:xfrm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EED7DA7-7BBC-4ED8-8400-ABED1E1AE8EB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BA637E4E-23DD-4CF1-9E21-DE6AE20222BB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D7EF9F7E-7606-464C-B643-0F969A9289F0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5501A566-B07A-41B3-99A4-49E49DAEDD3F}"/>
                </a:ext>
              </a:extLst>
            </p:cNvPr>
            <p:cNvGrpSpPr/>
            <p:nvPr/>
          </p:nvGrpSpPr>
          <p:grpSpPr>
            <a:xfrm rot="20897398">
              <a:off x="698863" y="3163222"/>
              <a:ext cx="528979" cy="750934"/>
              <a:chOff x="3805328" y="4061908"/>
              <a:chExt cx="310118" cy="440241"/>
            </a:xfrm>
          </p:grpSpPr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636C5A7F-A96C-41F4-8B7D-F8C8384A17D0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29B3EA01-E028-450B-B27B-069ABE47DAAB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D10A78CC-CA24-44C6-B0F0-73286B5F7ED3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9985AE39-4901-4EF9-8443-9AD856AA0CFA}"/>
                </a:ext>
              </a:extLst>
            </p:cNvPr>
            <p:cNvGrpSpPr/>
            <p:nvPr/>
          </p:nvGrpSpPr>
          <p:grpSpPr>
            <a:xfrm rot="1631776" flipH="1">
              <a:off x="1438708" y="3180047"/>
              <a:ext cx="528979" cy="750934"/>
              <a:chOff x="3805328" y="4061908"/>
              <a:chExt cx="310118" cy="440241"/>
            </a:xfrm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D3C161A-3A76-43D8-B58D-AAEE61B58F94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360DC23-741D-439D-A517-62368D029A73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D32E2222-1D1D-4DD0-8095-4691B4CEEAE7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8" name="Graphic 205">
              <a:extLst>
                <a:ext uri="{FF2B5EF4-FFF2-40B4-BE49-F238E27FC236}">
                  <a16:creationId xmlns:a16="http://schemas.microsoft.com/office/drawing/2014/main" id="{6F057A26-3AA3-45B4-B0CB-E0F8EE5FA36B}"/>
                </a:ext>
              </a:extLst>
            </p:cNvPr>
            <p:cNvGrpSpPr/>
            <p:nvPr/>
          </p:nvGrpSpPr>
          <p:grpSpPr>
            <a:xfrm>
              <a:off x="229980" y="3642026"/>
              <a:ext cx="1779887" cy="1616488"/>
              <a:chOff x="229980" y="3642026"/>
              <a:chExt cx="1779887" cy="1616488"/>
            </a:xfrm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55412E5B-F8A1-47EF-A54D-48145E9AA486}"/>
                  </a:ext>
                </a:extLst>
              </p:cNvPr>
              <p:cNvSpPr/>
              <p:nvPr/>
            </p:nvSpPr>
            <p:spPr>
              <a:xfrm>
                <a:off x="229956" y="3719288"/>
                <a:ext cx="1776969" cy="1478181"/>
              </a:xfrm>
              <a:custGeom>
                <a:avLst/>
                <a:gdLst>
                  <a:gd name="connsiteX0" fmla="*/ 1776969 w 1776969"/>
                  <a:gd name="connsiteY0" fmla="*/ 0 h 1478181"/>
                  <a:gd name="connsiteX1" fmla="*/ 1776969 w 1776969"/>
                  <a:gd name="connsiteY1" fmla="*/ 1478182 h 1478181"/>
                  <a:gd name="connsiteX2" fmla="*/ 0 w 1776969"/>
                  <a:gd name="connsiteY2" fmla="*/ 1478182 h 1478181"/>
                  <a:gd name="connsiteX3" fmla="*/ 0 w 1776969"/>
                  <a:gd name="connsiteY3" fmla="*/ 0 h 14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969" h="1478181">
                    <a:moveTo>
                      <a:pt x="1776969" y="0"/>
                    </a:moveTo>
                    <a:lnTo>
                      <a:pt x="1776969" y="1478182"/>
                    </a:lnTo>
                    <a:lnTo>
                      <a:pt x="0" y="1478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98492F70-E214-4603-8B07-9B54A191EC64}"/>
                  </a:ext>
                </a:extLst>
              </p:cNvPr>
              <p:cNvSpPr/>
              <p:nvPr/>
            </p:nvSpPr>
            <p:spPr>
              <a:xfrm>
                <a:off x="234240" y="4834130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C7D8B0A4-6395-4AF1-8DC1-EE25AAA7B4E2}"/>
                  </a:ext>
                </a:extLst>
              </p:cNvPr>
              <p:cNvSpPr/>
              <p:nvPr/>
            </p:nvSpPr>
            <p:spPr>
              <a:xfrm>
                <a:off x="307186" y="4905909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2BB5B0E-952C-40D7-B3E4-866C0D5CBAFE}"/>
                  </a:ext>
                </a:extLst>
              </p:cNvPr>
              <p:cNvSpPr/>
              <p:nvPr/>
            </p:nvSpPr>
            <p:spPr>
              <a:xfrm>
                <a:off x="239124" y="4460244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217B0EA2-7FB2-4E56-B6C6-91598F665B21}"/>
                  </a:ext>
                </a:extLst>
              </p:cNvPr>
              <p:cNvSpPr/>
              <p:nvPr/>
            </p:nvSpPr>
            <p:spPr>
              <a:xfrm>
                <a:off x="312654" y="4532023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EAFC7725-9B13-4A4D-8FAD-4EED665261D3}"/>
                  </a:ext>
                </a:extLst>
              </p:cNvPr>
              <p:cNvSpPr/>
              <p:nvPr/>
            </p:nvSpPr>
            <p:spPr>
              <a:xfrm>
                <a:off x="239614" y="4086085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800C29A2-B596-48B1-B53F-86982AE5888A}"/>
                  </a:ext>
                </a:extLst>
              </p:cNvPr>
              <p:cNvSpPr/>
              <p:nvPr/>
            </p:nvSpPr>
            <p:spPr>
              <a:xfrm>
                <a:off x="312560" y="4157864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654CB7C-BAEF-459D-821E-A0EF95E9E64B}"/>
                  </a:ext>
                </a:extLst>
              </p:cNvPr>
              <p:cNvSpPr/>
              <p:nvPr/>
            </p:nvSpPr>
            <p:spPr>
              <a:xfrm>
                <a:off x="239638" y="3708541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4239C792-2E61-49A3-B355-A8DB270CF003}"/>
                  </a:ext>
                </a:extLst>
              </p:cNvPr>
              <p:cNvSpPr/>
              <p:nvPr/>
            </p:nvSpPr>
            <p:spPr>
              <a:xfrm>
                <a:off x="312584" y="3780320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C81CF7F3-0B5B-4C59-A29A-BCA11831F6FC}"/>
                  </a:ext>
                </a:extLst>
              </p:cNvPr>
              <p:cNvSpPr/>
              <p:nvPr/>
            </p:nvSpPr>
            <p:spPr>
              <a:xfrm>
                <a:off x="421974" y="3653113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6 w 252685"/>
                  <a:gd name="connsiteY1" fmla="*/ 0 h 1602482"/>
                  <a:gd name="connsiteX2" fmla="*/ 252686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6" y="0"/>
                    </a:lnTo>
                    <a:lnTo>
                      <a:pt x="252686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582E8A7-3ED5-4965-BB80-8D2147E84887}"/>
                  </a:ext>
                </a:extLst>
              </p:cNvPr>
              <p:cNvSpPr/>
              <p:nvPr/>
            </p:nvSpPr>
            <p:spPr>
              <a:xfrm>
                <a:off x="472161" y="3719057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66D7AF00-F206-4FE8-AEEC-DBD6501DE6D8}"/>
                  </a:ext>
                </a:extLst>
              </p:cNvPr>
              <p:cNvSpPr/>
              <p:nvPr/>
            </p:nvSpPr>
            <p:spPr>
              <a:xfrm>
                <a:off x="1539509" y="3642026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5 w 252685"/>
                  <a:gd name="connsiteY1" fmla="*/ 0 h 1602482"/>
                  <a:gd name="connsiteX2" fmla="*/ 252685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5" y="0"/>
                    </a:lnTo>
                    <a:lnTo>
                      <a:pt x="252685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FA8DB4CA-A114-4D17-89FB-DD926ECFB38A}"/>
                  </a:ext>
                </a:extLst>
              </p:cNvPr>
              <p:cNvSpPr/>
              <p:nvPr/>
            </p:nvSpPr>
            <p:spPr>
              <a:xfrm>
                <a:off x="1589696" y="3707969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51FEC13B-C47E-4214-8BBB-6D75CA6BF0C6}"/>
              </a:ext>
            </a:extLst>
          </p:cNvPr>
          <p:cNvGrpSpPr/>
          <p:nvPr/>
        </p:nvGrpSpPr>
        <p:grpSpPr>
          <a:xfrm>
            <a:off x="6820367" y="4712135"/>
            <a:ext cx="1364935" cy="1615971"/>
            <a:chOff x="229980" y="3151274"/>
            <a:chExt cx="1779887" cy="2107240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B46865E8-68A1-4360-AE10-9F021161067A}"/>
                </a:ext>
              </a:extLst>
            </p:cNvPr>
            <p:cNvGrpSpPr/>
            <p:nvPr/>
          </p:nvGrpSpPr>
          <p:grpSpPr>
            <a:xfrm>
              <a:off x="1040563" y="3151274"/>
              <a:ext cx="528979" cy="750934"/>
              <a:chOff x="3805328" y="4061908"/>
              <a:chExt cx="310118" cy="440241"/>
            </a:xfrm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532ACE1B-739D-4D3D-971F-A8DFBB7A2960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69F6AD3C-A630-4806-B144-7867E5892B88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323D23A2-5AB1-4738-A0E2-F5D7CC72BEB2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84B904DD-8381-4858-B712-9F1D19E104D8}"/>
                </a:ext>
              </a:extLst>
            </p:cNvPr>
            <p:cNvGrpSpPr/>
            <p:nvPr/>
          </p:nvGrpSpPr>
          <p:grpSpPr>
            <a:xfrm>
              <a:off x="282955" y="3238595"/>
              <a:ext cx="528979" cy="750934"/>
              <a:chOff x="3805328" y="4061908"/>
              <a:chExt cx="310118" cy="440241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6158395-45B9-4D43-AEAE-79E7AE3ED8BF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50BC4A7C-5E39-4DFD-88CC-80A5E68E3547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E6DD23F-F783-4B6A-BAFC-1E5854256EDA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3CF09524-3E1E-4483-9E34-246D942098B4}"/>
                </a:ext>
              </a:extLst>
            </p:cNvPr>
            <p:cNvGrpSpPr/>
            <p:nvPr/>
          </p:nvGrpSpPr>
          <p:grpSpPr>
            <a:xfrm rot="20897398">
              <a:off x="698863" y="3163222"/>
              <a:ext cx="528979" cy="750934"/>
              <a:chOff x="3805328" y="4061908"/>
              <a:chExt cx="310118" cy="440241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8A68539-D89D-48ED-94AE-CD04AA50813B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8891713-D282-422B-8192-6C1E85B52FB9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BFE35B0-DA97-424F-8BE5-091DAFD8F1AD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9A55AC75-91D0-497C-9025-3164C6135E71}"/>
                </a:ext>
              </a:extLst>
            </p:cNvPr>
            <p:cNvGrpSpPr/>
            <p:nvPr/>
          </p:nvGrpSpPr>
          <p:grpSpPr>
            <a:xfrm rot="1631776" flipH="1">
              <a:off x="1438708" y="3180047"/>
              <a:ext cx="528979" cy="750934"/>
              <a:chOff x="3805328" y="4061908"/>
              <a:chExt cx="310118" cy="440241"/>
            </a:xfrm>
          </p:grpSpPr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1063C26B-82E6-4E4D-A2AC-41B9DC7714F4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FA84F3F4-C722-4FC9-812A-B0D90A0C7E21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5CF5B1A3-0D3D-4267-8078-92B04DA50F87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8" name="Graphic 205">
              <a:extLst>
                <a:ext uri="{FF2B5EF4-FFF2-40B4-BE49-F238E27FC236}">
                  <a16:creationId xmlns:a16="http://schemas.microsoft.com/office/drawing/2014/main" id="{3C3BD0C6-01C4-4EDC-8A6E-265D78D76FED}"/>
                </a:ext>
              </a:extLst>
            </p:cNvPr>
            <p:cNvGrpSpPr/>
            <p:nvPr/>
          </p:nvGrpSpPr>
          <p:grpSpPr>
            <a:xfrm>
              <a:off x="229980" y="3642026"/>
              <a:ext cx="1779887" cy="1616488"/>
              <a:chOff x="229980" y="3642026"/>
              <a:chExt cx="1779887" cy="1616488"/>
            </a:xfrm>
          </p:grpSpPr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1FA033C5-446B-426B-B44C-D040DC57BC4D}"/>
                  </a:ext>
                </a:extLst>
              </p:cNvPr>
              <p:cNvSpPr/>
              <p:nvPr/>
            </p:nvSpPr>
            <p:spPr>
              <a:xfrm>
                <a:off x="229956" y="3719288"/>
                <a:ext cx="1776969" cy="1478181"/>
              </a:xfrm>
              <a:custGeom>
                <a:avLst/>
                <a:gdLst>
                  <a:gd name="connsiteX0" fmla="*/ 1776969 w 1776969"/>
                  <a:gd name="connsiteY0" fmla="*/ 0 h 1478181"/>
                  <a:gd name="connsiteX1" fmla="*/ 1776969 w 1776969"/>
                  <a:gd name="connsiteY1" fmla="*/ 1478182 h 1478181"/>
                  <a:gd name="connsiteX2" fmla="*/ 0 w 1776969"/>
                  <a:gd name="connsiteY2" fmla="*/ 1478182 h 1478181"/>
                  <a:gd name="connsiteX3" fmla="*/ 0 w 1776969"/>
                  <a:gd name="connsiteY3" fmla="*/ 0 h 14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969" h="1478181">
                    <a:moveTo>
                      <a:pt x="1776969" y="0"/>
                    </a:moveTo>
                    <a:lnTo>
                      <a:pt x="1776969" y="1478182"/>
                    </a:lnTo>
                    <a:lnTo>
                      <a:pt x="0" y="1478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D95DB6-CC34-4650-BB4F-A253140133AA}"/>
                  </a:ext>
                </a:extLst>
              </p:cNvPr>
              <p:cNvSpPr/>
              <p:nvPr/>
            </p:nvSpPr>
            <p:spPr>
              <a:xfrm>
                <a:off x="234240" y="4834130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4AC3BA0D-D5E9-4A09-AE98-348A6FE6E6AB}"/>
                  </a:ext>
                </a:extLst>
              </p:cNvPr>
              <p:cNvSpPr/>
              <p:nvPr/>
            </p:nvSpPr>
            <p:spPr>
              <a:xfrm>
                <a:off x="307186" y="4905909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BC4B3FFF-22FC-4503-8E61-DDE8F545D3E4}"/>
                  </a:ext>
                </a:extLst>
              </p:cNvPr>
              <p:cNvSpPr/>
              <p:nvPr/>
            </p:nvSpPr>
            <p:spPr>
              <a:xfrm>
                <a:off x="239124" y="4460244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3756ADD-2096-492A-849A-020DA3EAB368}"/>
                  </a:ext>
                </a:extLst>
              </p:cNvPr>
              <p:cNvSpPr/>
              <p:nvPr/>
            </p:nvSpPr>
            <p:spPr>
              <a:xfrm>
                <a:off x="312654" y="4532023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F4D21E62-ECC8-4F6A-A4BD-18E1C1A305D2}"/>
                  </a:ext>
                </a:extLst>
              </p:cNvPr>
              <p:cNvSpPr/>
              <p:nvPr/>
            </p:nvSpPr>
            <p:spPr>
              <a:xfrm>
                <a:off x="239614" y="4086085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1CA94044-B831-4DE4-93A1-998FAF552871}"/>
                  </a:ext>
                </a:extLst>
              </p:cNvPr>
              <p:cNvSpPr/>
              <p:nvPr/>
            </p:nvSpPr>
            <p:spPr>
              <a:xfrm>
                <a:off x="312560" y="4157864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AA579300-F592-4A96-B660-9844F737DB99}"/>
                  </a:ext>
                </a:extLst>
              </p:cNvPr>
              <p:cNvSpPr/>
              <p:nvPr/>
            </p:nvSpPr>
            <p:spPr>
              <a:xfrm>
                <a:off x="239638" y="3708541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CA49AFC-6317-46C0-8CE2-960360EBEB81}"/>
                  </a:ext>
                </a:extLst>
              </p:cNvPr>
              <p:cNvSpPr/>
              <p:nvPr/>
            </p:nvSpPr>
            <p:spPr>
              <a:xfrm>
                <a:off x="312584" y="3780320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1C56E46B-9BE6-4CF1-8F2A-35B71DACC3A3}"/>
                  </a:ext>
                </a:extLst>
              </p:cNvPr>
              <p:cNvSpPr/>
              <p:nvPr/>
            </p:nvSpPr>
            <p:spPr>
              <a:xfrm>
                <a:off x="421974" y="3653113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6 w 252685"/>
                  <a:gd name="connsiteY1" fmla="*/ 0 h 1602482"/>
                  <a:gd name="connsiteX2" fmla="*/ 252686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6" y="0"/>
                    </a:lnTo>
                    <a:lnTo>
                      <a:pt x="252686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0FAAC107-FFDE-447B-9A84-D1FA73BB9A00}"/>
                  </a:ext>
                </a:extLst>
              </p:cNvPr>
              <p:cNvSpPr/>
              <p:nvPr/>
            </p:nvSpPr>
            <p:spPr>
              <a:xfrm>
                <a:off x="472161" y="3719057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B2D1F2A4-18CB-4293-B1AA-BDE8F65D30DB}"/>
                  </a:ext>
                </a:extLst>
              </p:cNvPr>
              <p:cNvSpPr/>
              <p:nvPr/>
            </p:nvSpPr>
            <p:spPr>
              <a:xfrm>
                <a:off x="1539509" y="3642026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5 w 252685"/>
                  <a:gd name="connsiteY1" fmla="*/ 0 h 1602482"/>
                  <a:gd name="connsiteX2" fmla="*/ 252685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5" y="0"/>
                    </a:lnTo>
                    <a:lnTo>
                      <a:pt x="252685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A67290CF-7900-47DC-8FE5-72A3C58C4305}"/>
                  </a:ext>
                </a:extLst>
              </p:cNvPr>
              <p:cNvSpPr/>
              <p:nvPr/>
            </p:nvSpPr>
            <p:spPr>
              <a:xfrm>
                <a:off x="1589696" y="3707969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16ED70E-5D25-40D3-8419-B059AB40EE89}"/>
              </a:ext>
            </a:extLst>
          </p:cNvPr>
          <p:cNvSpPr/>
          <p:nvPr/>
        </p:nvSpPr>
        <p:spPr>
          <a:xfrm>
            <a:off x="4483635" y="2050793"/>
            <a:ext cx="380796" cy="38079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B45EDE13-6CCF-46F3-8C3C-F2A7B8B72E98}"/>
              </a:ext>
            </a:extLst>
          </p:cNvPr>
          <p:cNvSpPr/>
          <p:nvPr/>
        </p:nvSpPr>
        <p:spPr>
          <a:xfrm>
            <a:off x="7293462" y="2050793"/>
            <a:ext cx="380796" cy="3807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A9197E8-B0DB-4850-A984-DD8603201101}"/>
              </a:ext>
            </a:extLst>
          </p:cNvPr>
          <p:cNvSpPr/>
          <p:nvPr/>
        </p:nvSpPr>
        <p:spPr>
          <a:xfrm>
            <a:off x="10112170" y="2050793"/>
            <a:ext cx="380796" cy="38079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226A604A-8DB0-4F18-AC3A-DFC98389966F}"/>
              </a:ext>
            </a:extLst>
          </p:cNvPr>
          <p:cNvCxnSpPr>
            <a:cxnSpLocks/>
            <a:stCxn id="3" idx="6"/>
            <a:endCxn id="4" idx="2"/>
          </p:cNvCxnSpPr>
          <p:nvPr/>
        </p:nvCxnSpPr>
        <p:spPr>
          <a:xfrm>
            <a:off x="4864431" y="2241191"/>
            <a:ext cx="2429031" cy="0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1E872BC-D285-4EE1-8BE0-730E298ED8B8}"/>
              </a:ext>
            </a:extLst>
          </p:cNvPr>
          <p:cNvCxnSpPr>
            <a:cxnSpLocks/>
            <a:stCxn id="4" idx="6"/>
            <a:endCxn id="5" idx="2"/>
          </p:cNvCxnSpPr>
          <p:nvPr/>
        </p:nvCxnSpPr>
        <p:spPr>
          <a:xfrm>
            <a:off x="7674258" y="2241191"/>
            <a:ext cx="2437912" cy="0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9085806-F2CA-4ED5-A2A5-97A5C419D8DC}"/>
              </a:ext>
            </a:extLst>
          </p:cNvPr>
          <p:cNvCxnSpPr>
            <a:cxnSpLocks/>
            <a:stCxn id="5" idx="6"/>
          </p:cNvCxnSpPr>
          <p:nvPr/>
        </p:nvCxnSpPr>
        <p:spPr>
          <a:xfrm>
            <a:off x="10492966" y="2241191"/>
            <a:ext cx="1699035" cy="12754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34">
            <a:extLst>
              <a:ext uri="{FF2B5EF4-FFF2-40B4-BE49-F238E27FC236}">
                <a16:creationId xmlns:a16="http://schemas.microsoft.com/office/drawing/2014/main" id="{F02CC27A-8876-4E14-9341-FE65059925A0}"/>
              </a:ext>
            </a:extLst>
          </p:cNvPr>
          <p:cNvSpPr/>
          <p:nvPr/>
        </p:nvSpPr>
        <p:spPr>
          <a:xfrm>
            <a:off x="1682497" y="2050793"/>
            <a:ext cx="380796" cy="3807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cxnSp>
        <p:nvCxnSpPr>
          <p:cNvPr id="11" name="Straight Connector 38">
            <a:extLst>
              <a:ext uri="{FF2B5EF4-FFF2-40B4-BE49-F238E27FC236}">
                <a16:creationId xmlns:a16="http://schemas.microsoft.com/office/drawing/2014/main" id="{CA01337F-12CE-4410-9204-21E687A4F957}"/>
              </a:ext>
            </a:extLst>
          </p:cNvPr>
          <p:cNvCxnSpPr>
            <a:cxnSpLocks/>
            <a:stCxn id="10" idx="6"/>
            <a:endCxn id="3" idx="2"/>
          </p:cNvCxnSpPr>
          <p:nvPr/>
        </p:nvCxnSpPr>
        <p:spPr>
          <a:xfrm>
            <a:off x="2063293" y="2241191"/>
            <a:ext cx="2420342" cy="0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52">
            <a:extLst>
              <a:ext uri="{FF2B5EF4-FFF2-40B4-BE49-F238E27FC236}">
                <a16:creationId xmlns:a16="http://schemas.microsoft.com/office/drawing/2014/main" id="{D5D3DFC0-8737-4880-B707-A4826E44C6F4}"/>
              </a:ext>
            </a:extLst>
          </p:cNvPr>
          <p:cNvCxnSpPr>
            <a:cxnSpLocks/>
            <a:endCxn id="10" idx="2"/>
          </p:cNvCxnSpPr>
          <p:nvPr/>
        </p:nvCxnSpPr>
        <p:spPr>
          <a:xfrm flipV="1">
            <a:off x="1" y="2241191"/>
            <a:ext cx="1682496" cy="12754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5E196EB-178B-4ABA-AD78-BE2201F2BA40}"/>
              </a:ext>
            </a:extLst>
          </p:cNvPr>
          <p:cNvSpPr/>
          <p:nvPr/>
        </p:nvSpPr>
        <p:spPr>
          <a:xfrm>
            <a:off x="926616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5DB7B62-30AE-40C7-9C7A-2F8DF94DBED5}"/>
              </a:ext>
            </a:extLst>
          </p:cNvPr>
          <p:cNvSpPr/>
          <p:nvPr/>
        </p:nvSpPr>
        <p:spPr>
          <a:xfrm>
            <a:off x="3736507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ED2B345-31A1-4B19-84CF-F7FF732DEEF2}"/>
              </a:ext>
            </a:extLst>
          </p:cNvPr>
          <p:cNvSpPr/>
          <p:nvPr/>
        </p:nvSpPr>
        <p:spPr>
          <a:xfrm>
            <a:off x="6546398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09AD0A1-1A03-413E-A3EF-0290A88740B7}"/>
              </a:ext>
            </a:extLst>
          </p:cNvPr>
          <p:cNvSpPr/>
          <p:nvPr/>
        </p:nvSpPr>
        <p:spPr>
          <a:xfrm>
            <a:off x="9356289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6B8F12D3-DD86-49B5-9D3A-1F1AEC87FEFE}"/>
              </a:ext>
            </a:extLst>
          </p:cNvPr>
          <p:cNvGrpSpPr/>
          <p:nvPr/>
        </p:nvGrpSpPr>
        <p:grpSpPr>
          <a:xfrm>
            <a:off x="1396474" y="2938492"/>
            <a:ext cx="1025265" cy="1140618"/>
            <a:chOff x="1428224" y="2891403"/>
            <a:chExt cx="1025265" cy="1140618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A99C107-3EAC-4557-A21D-CF0EE852E5DA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155CB38-4A5F-4985-8465-01DDD1A44942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670604D1-38D3-4BE0-9080-E311586D486B}"/>
              </a:ext>
            </a:extLst>
          </p:cNvPr>
          <p:cNvGrpSpPr/>
          <p:nvPr/>
        </p:nvGrpSpPr>
        <p:grpSpPr>
          <a:xfrm>
            <a:off x="4206365" y="2938492"/>
            <a:ext cx="1025265" cy="1140618"/>
            <a:chOff x="1428224" y="2891403"/>
            <a:chExt cx="1025265" cy="1140618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3226652-2991-4464-8177-695453E7ADB7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8AF7D06-DC1A-4B86-9BE8-09AAE5DF9A4A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4B993227-833A-433C-8B6A-13886010B5D4}"/>
              </a:ext>
            </a:extLst>
          </p:cNvPr>
          <p:cNvGrpSpPr/>
          <p:nvPr/>
        </p:nvGrpSpPr>
        <p:grpSpPr>
          <a:xfrm>
            <a:off x="7016256" y="2938492"/>
            <a:ext cx="1025265" cy="1140618"/>
            <a:chOff x="1428224" y="2891403"/>
            <a:chExt cx="1025265" cy="1140618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64C0D17-BF67-4A32-85E7-3396F8C95224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BCF68157-7EEC-4A88-8519-54B00D3BA75E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3FE9C6CC-0029-482F-8327-26FCFE008609}"/>
              </a:ext>
            </a:extLst>
          </p:cNvPr>
          <p:cNvGrpSpPr/>
          <p:nvPr/>
        </p:nvGrpSpPr>
        <p:grpSpPr>
          <a:xfrm>
            <a:off x="9826147" y="2938492"/>
            <a:ext cx="1025265" cy="1140618"/>
            <a:chOff x="1428224" y="2891403"/>
            <a:chExt cx="1025265" cy="1140618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22F84906-666D-4356-8698-A09D9E584A46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7E53426B-3F0F-46B3-B28E-B2FA180FF908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BABCC167-10A5-4567-92FD-C871A8E5C5F4}"/>
              </a:ext>
            </a:extLst>
          </p:cNvPr>
          <p:cNvSpPr txBox="1"/>
          <p:nvPr/>
        </p:nvSpPr>
        <p:spPr>
          <a:xfrm>
            <a:off x="698935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7D78A150-9842-45BF-8E67-041278ECF071}"/>
              </a:ext>
            </a:extLst>
          </p:cNvPr>
          <p:cNvSpPr txBox="1"/>
          <p:nvPr/>
        </p:nvSpPr>
        <p:spPr>
          <a:xfrm>
            <a:off x="3496756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8E6B61B-C242-48FF-9BEC-5726C32E5206}"/>
              </a:ext>
            </a:extLst>
          </p:cNvPr>
          <p:cNvSpPr txBox="1"/>
          <p:nvPr/>
        </p:nvSpPr>
        <p:spPr>
          <a:xfrm>
            <a:off x="6294577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7573877F-30E4-4B60-916C-F327645E6CEE}"/>
              </a:ext>
            </a:extLst>
          </p:cNvPr>
          <p:cNvSpPr txBox="1"/>
          <p:nvPr/>
        </p:nvSpPr>
        <p:spPr>
          <a:xfrm>
            <a:off x="9092397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865AD1D0-CEBA-42CA-B2E2-F5D0BBD7CEFB}"/>
              </a:ext>
            </a:extLst>
          </p:cNvPr>
          <p:cNvSpPr>
            <a:spLocks/>
          </p:cNvSpPr>
          <p:nvPr/>
        </p:nvSpPr>
        <p:spPr bwMode="auto">
          <a:xfrm>
            <a:off x="5926323" y="945750"/>
            <a:ext cx="5291940" cy="5093246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BF47550-2CE6-4E2D-84DE-53127F68D29A}"/>
              </a:ext>
            </a:extLst>
          </p:cNvPr>
          <p:cNvSpPr/>
          <p:nvPr/>
        </p:nvSpPr>
        <p:spPr>
          <a:xfrm flipH="1">
            <a:off x="0" y="1005351"/>
            <a:ext cx="9296400" cy="1689353"/>
          </a:xfrm>
          <a:prstGeom prst="rect">
            <a:avLst/>
          </a:prstGeom>
          <a:gradFill flip="none" rotWithShape="1">
            <a:gsLst>
              <a:gs pos="42000">
                <a:schemeClr val="accent2">
                  <a:lumMod val="60000"/>
                  <a:lumOff val="40000"/>
                </a:schemeClr>
              </a:gs>
              <a:gs pos="0">
                <a:schemeClr val="accent2">
                  <a:alpha val="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74AEE7-E7A8-4D93-AB45-A91A6C8C6905}"/>
              </a:ext>
            </a:extLst>
          </p:cNvPr>
          <p:cNvSpPr txBox="1"/>
          <p:nvPr/>
        </p:nvSpPr>
        <p:spPr>
          <a:xfrm flipH="1">
            <a:off x="776996" y="1296029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84A349-67D5-4CCD-BB09-7E26AC18A0D1}"/>
              </a:ext>
            </a:extLst>
          </p:cNvPr>
          <p:cNvSpPr txBox="1"/>
          <p:nvPr/>
        </p:nvSpPr>
        <p:spPr>
          <a:xfrm>
            <a:off x="2113630" y="4263027"/>
            <a:ext cx="303540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58592B11-DEC0-46F3-B900-DE32507FD273}"/>
              </a:ext>
            </a:extLst>
          </p:cNvPr>
          <p:cNvSpPr/>
          <p:nvPr/>
        </p:nvSpPr>
        <p:spPr>
          <a:xfrm>
            <a:off x="2113630" y="4654000"/>
            <a:ext cx="306112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Example Text : Get a modern PowerPoint  Presentation that is beautifully designed.</a:t>
            </a:r>
          </a:p>
          <a:p>
            <a:endParaRPr lang="en-US" altLang="ko-KR" sz="1200" dirty="0"/>
          </a:p>
          <a:p>
            <a:r>
              <a:rPr lang="en-US" altLang="ko-KR" sz="1200" dirty="0"/>
              <a:t>Example Text : Get a modern PowerPoint  Presentation that is beautifully designed.</a:t>
            </a:r>
          </a:p>
          <a:p>
            <a:endParaRPr lang="en-US" altLang="ko-KR" sz="1200" dirty="0"/>
          </a:p>
          <a:p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6D075-1331-4199-9EC8-57CC62F9076B}"/>
              </a:ext>
            </a:extLst>
          </p:cNvPr>
          <p:cNvSpPr txBox="1"/>
          <p:nvPr/>
        </p:nvSpPr>
        <p:spPr>
          <a:xfrm>
            <a:off x="776996" y="3660475"/>
            <a:ext cx="3061125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DC11BF-C7E2-4CAE-B9A6-110EEBB13078}"/>
              </a:ext>
            </a:extLst>
          </p:cNvPr>
          <p:cNvSpPr txBox="1"/>
          <p:nvPr/>
        </p:nvSpPr>
        <p:spPr>
          <a:xfrm>
            <a:off x="776996" y="2899653"/>
            <a:ext cx="30611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E26B324-AA97-4CD4-802E-C18CFEA7627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56F5A40-BFBB-4DA5-B8A0-63E239E1E2F7}"/>
              </a:ext>
            </a:extLst>
          </p:cNvPr>
          <p:cNvGrpSpPr/>
          <p:nvPr/>
        </p:nvGrpSpPr>
        <p:grpSpPr>
          <a:xfrm>
            <a:off x="1362218" y="1423148"/>
            <a:ext cx="4038331" cy="2043952"/>
            <a:chOff x="2903975" y="1064308"/>
            <a:chExt cx="7057170" cy="357190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43DFAD6-6F35-4CF2-BEE9-2D11AAB5F0C2}"/>
                </a:ext>
              </a:extLst>
            </p:cNvPr>
            <p:cNvSpPr/>
            <p:nvPr/>
          </p:nvSpPr>
          <p:spPr>
            <a:xfrm>
              <a:off x="2903975" y="1064308"/>
              <a:ext cx="7057170" cy="3571901"/>
            </a:xfrm>
            <a:custGeom>
              <a:avLst/>
              <a:gdLst>
                <a:gd name="connsiteX0" fmla="*/ 6587518 w 6592145"/>
                <a:gd name="connsiteY0" fmla="*/ 2185704 h 3336534"/>
                <a:gd name="connsiteX1" fmla="*/ 6587518 w 6592145"/>
                <a:gd name="connsiteY1" fmla="*/ 2185704 h 3336534"/>
                <a:gd name="connsiteX2" fmla="*/ 6581849 w 6592145"/>
                <a:gd name="connsiteY2" fmla="*/ 2133135 h 3336534"/>
                <a:gd name="connsiteX3" fmla="*/ 6559172 w 6592145"/>
                <a:gd name="connsiteY3" fmla="*/ 2112520 h 3336534"/>
                <a:gd name="connsiteX4" fmla="*/ 5964431 w 6592145"/>
                <a:gd name="connsiteY4" fmla="*/ 1854833 h 3336534"/>
                <a:gd name="connsiteX5" fmla="*/ 4951204 w 6592145"/>
                <a:gd name="connsiteY5" fmla="*/ 1416765 h 3336534"/>
                <a:gd name="connsiteX6" fmla="*/ 4926466 w 6592145"/>
                <a:gd name="connsiteY6" fmla="*/ 1378627 h 3336534"/>
                <a:gd name="connsiteX7" fmla="*/ 4919766 w 6592145"/>
                <a:gd name="connsiteY7" fmla="*/ 1128670 h 3336534"/>
                <a:gd name="connsiteX8" fmla="*/ 4942443 w 6592145"/>
                <a:gd name="connsiteY8" fmla="*/ 1097232 h 3336534"/>
                <a:gd name="connsiteX9" fmla="*/ 5049640 w 6592145"/>
                <a:gd name="connsiteY9" fmla="*/ 1121970 h 3336534"/>
                <a:gd name="connsiteX10" fmla="*/ 5088294 w 6592145"/>
                <a:gd name="connsiteY10" fmla="*/ 1096202 h 3336534"/>
                <a:gd name="connsiteX11" fmla="*/ 5062010 w 6592145"/>
                <a:gd name="connsiteY11" fmla="*/ 1056518 h 3336534"/>
                <a:gd name="connsiteX12" fmla="*/ 5020264 w 6592145"/>
                <a:gd name="connsiteY12" fmla="*/ 1044664 h 3336534"/>
                <a:gd name="connsiteX13" fmla="*/ 4992949 w 6592145"/>
                <a:gd name="connsiteY13" fmla="*/ 1031264 h 3336534"/>
                <a:gd name="connsiteX14" fmla="*/ 4514682 w 6592145"/>
                <a:gd name="connsiteY14" fmla="*/ 835938 h 3336534"/>
                <a:gd name="connsiteX15" fmla="*/ 4194118 w 6592145"/>
                <a:gd name="connsiteY15" fmla="*/ 719463 h 3336534"/>
                <a:gd name="connsiteX16" fmla="*/ 4179173 w 6592145"/>
                <a:gd name="connsiteY16" fmla="*/ 710702 h 3336534"/>
                <a:gd name="connsiteX17" fmla="*/ 4179173 w 6592145"/>
                <a:gd name="connsiteY17" fmla="*/ 706063 h 3336534"/>
                <a:gd name="connsiteX18" fmla="*/ 4175565 w 6592145"/>
                <a:gd name="connsiteY18" fmla="*/ 612265 h 3336534"/>
                <a:gd name="connsiteX19" fmla="*/ 4175565 w 6592145"/>
                <a:gd name="connsiteY19" fmla="*/ 612265 h 3336534"/>
                <a:gd name="connsiteX20" fmla="*/ 4174534 w 6592145"/>
                <a:gd name="connsiteY20" fmla="*/ 530320 h 3336534"/>
                <a:gd name="connsiteX21" fmla="*/ 4193603 w 6592145"/>
                <a:gd name="connsiteY21" fmla="*/ 510736 h 3336534"/>
                <a:gd name="connsiteX22" fmla="*/ 4257510 w 6592145"/>
                <a:gd name="connsiteY22" fmla="*/ 510736 h 3336534"/>
                <a:gd name="connsiteX23" fmla="*/ 4304409 w 6592145"/>
                <a:gd name="connsiteY23" fmla="*/ 458168 h 3336534"/>
                <a:gd name="connsiteX24" fmla="*/ 4302863 w 6592145"/>
                <a:gd name="connsiteY24" fmla="*/ 453530 h 3336534"/>
                <a:gd name="connsiteX25" fmla="*/ 4247202 w 6592145"/>
                <a:gd name="connsiteY25" fmla="*/ 422607 h 3336534"/>
                <a:gd name="connsiteX26" fmla="*/ 3882317 w 6592145"/>
                <a:gd name="connsiteY26" fmla="*/ 245318 h 3336534"/>
                <a:gd name="connsiteX27" fmla="*/ 3882317 w 6592145"/>
                <a:gd name="connsiteY27" fmla="*/ 242741 h 3336534"/>
                <a:gd name="connsiteX28" fmla="*/ 3879225 w 6592145"/>
                <a:gd name="connsiteY28" fmla="*/ 241711 h 3336534"/>
                <a:gd name="connsiteX29" fmla="*/ 3507639 w 6592145"/>
                <a:gd name="connsiteY29" fmla="*/ 419515 h 3336534"/>
                <a:gd name="connsiteX30" fmla="*/ 3451979 w 6592145"/>
                <a:gd name="connsiteY30" fmla="*/ 450437 h 3336534"/>
                <a:gd name="connsiteX31" fmla="*/ 3450433 w 6592145"/>
                <a:gd name="connsiteY31" fmla="*/ 455076 h 3336534"/>
                <a:gd name="connsiteX32" fmla="*/ 3497332 w 6592145"/>
                <a:gd name="connsiteY32" fmla="*/ 507644 h 3336534"/>
                <a:gd name="connsiteX33" fmla="*/ 3561239 w 6592145"/>
                <a:gd name="connsiteY33" fmla="*/ 507644 h 3336534"/>
                <a:gd name="connsiteX34" fmla="*/ 3580307 w 6592145"/>
                <a:gd name="connsiteY34" fmla="*/ 527228 h 3336534"/>
                <a:gd name="connsiteX35" fmla="*/ 3579792 w 6592145"/>
                <a:gd name="connsiteY35" fmla="*/ 562274 h 3336534"/>
                <a:gd name="connsiteX36" fmla="*/ 3360758 w 6592145"/>
                <a:gd name="connsiteY36" fmla="*/ 505067 h 3336534"/>
                <a:gd name="connsiteX37" fmla="*/ 3360758 w 6592145"/>
                <a:gd name="connsiteY37" fmla="*/ 299433 h 3336534"/>
                <a:gd name="connsiteX38" fmla="*/ 3389619 w 6592145"/>
                <a:gd name="connsiteY38" fmla="*/ 271087 h 3336534"/>
                <a:gd name="connsiteX39" fmla="*/ 3445795 w 6592145"/>
                <a:gd name="connsiteY39" fmla="*/ 274695 h 3336534"/>
                <a:gd name="connsiteX40" fmla="*/ 3504547 w 6592145"/>
                <a:gd name="connsiteY40" fmla="*/ 241711 h 3336534"/>
                <a:gd name="connsiteX41" fmla="*/ 3490632 w 6592145"/>
                <a:gd name="connsiteY41" fmla="*/ 210273 h 3336534"/>
                <a:gd name="connsiteX42" fmla="*/ 3084517 w 6592145"/>
                <a:gd name="connsiteY42" fmla="*/ 17007 h 3336534"/>
                <a:gd name="connsiteX43" fmla="*/ 3056171 w 6592145"/>
                <a:gd name="connsiteY43" fmla="*/ 0 h 3336534"/>
                <a:gd name="connsiteX44" fmla="*/ 3035556 w 6592145"/>
                <a:gd name="connsiteY44" fmla="*/ 0 h 3336534"/>
                <a:gd name="connsiteX45" fmla="*/ 3023187 w 6592145"/>
                <a:gd name="connsiteY45" fmla="*/ 7215 h 3336534"/>
                <a:gd name="connsiteX46" fmla="*/ 2679433 w 6592145"/>
                <a:gd name="connsiteY46" fmla="*/ 177804 h 3336534"/>
                <a:gd name="connsiteX47" fmla="*/ 2623772 w 6592145"/>
                <a:gd name="connsiteY47" fmla="*/ 208727 h 3336534"/>
                <a:gd name="connsiteX48" fmla="*/ 2622226 w 6592145"/>
                <a:gd name="connsiteY48" fmla="*/ 213365 h 3336534"/>
                <a:gd name="connsiteX49" fmla="*/ 2669125 w 6592145"/>
                <a:gd name="connsiteY49" fmla="*/ 265933 h 3336534"/>
                <a:gd name="connsiteX50" fmla="*/ 2733032 w 6592145"/>
                <a:gd name="connsiteY50" fmla="*/ 265933 h 3336534"/>
                <a:gd name="connsiteX51" fmla="*/ 2752100 w 6592145"/>
                <a:gd name="connsiteY51" fmla="*/ 285518 h 3336534"/>
                <a:gd name="connsiteX52" fmla="*/ 2751070 w 6592145"/>
                <a:gd name="connsiteY52" fmla="*/ 348393 h 3336534"/>
                <a:gd name="connsiteX53" fmla="*/ 2508844 w 6592145"/>
                <a:gd name="connsiteY53" fmla="*/ 286033 h 3336534"/>
                <a:gd name="connsiteX54" fmla="*/ 2484621 w 6592145"/>
                <a:gd name="connsiteY54" fmla="*/ 288610 h 3336534"/>
                <a:gd name="connsiteX55" fmla="*/ 2316093 w 6592145"/>
                <a:gd name="connsiteY55" fmla="*/ 375708 h 3336534"/>
                <a:gd name="connsiteX56" fmla="*/ 1813603 w 6592145"/>
                <a:gd name="connsiteY56" fmla="*/ 625665 h 3336534"/>
                <a:gd name="connsiteX57" fmla="*/ 1792988 w 6592145"/>
                <a:gd name="connsiteY57" fmla="*/ 646795 h 3336534"/>
                <a:gd name="connsiteX58" fmla="*/ 1820818 w 6592145"/>
                <a:gd name="connsiteY58" fmla="*/ 659164 h 3336534"/>
                <a:gd name="connsiteX59" fmla="*/ 1871325 w 6592145"/>
                <a:gd name="connsiteY59" fmla="*/ 664833 h 3336534"/>
                <a:gd name="connsiteX60" fmla="*/ 1858956 w 6592145"/>
                <a:gd name="connsiteY60" fmla="*/ 1104963 h 3336534"/>
                <a:gd name="connsiteX61" fmla="*/ 1831126 w 6592145"/>
                <a:gd name="connsiteY61" fmla="*/ 1147739 h 3336534"/>
                <a:gd name="connsiteX62" fmla="*/ 0 w 6592145"/>
                <a:gd name="connsiteY62" fmla="*/ 2091905 h 3336534"/>
                <a:gd name="connsiteX63" fmla="*/ 0 w 6592145"/>
                <a:gd name="connsiteY63" fmla="*/ 2194980 h 3336534"/>
                <a:gd name="connsiteX64" fmla="*/ 41230 w 6592145"/>
                <a:gd name="connsiteY64" fmla="*/ 2194980 h 3336534"/>
                <a:gd name="connsiteX65" fmla="*/ 51537 w 6592145"/>
                <a:gd name="connsiteY65" fmla="*/ 2194980 h 3336534"/>
                <a:gd name="connsiteX66" fmla="*/ 213365 w 6592145"/>
                <a:gd name="connsiteY66" fmla="*/ 2196011 h 3336534"/>
                <a:gd name="connsiteX67" fmla="*/ 237588 w 6592145"/>
                <a:gd name="connsiteY67" fmla="*/ 2219203 h 3336534"/>
                <a:gd name="connsiteX68" fmla="*/ 239649 w 6592145"/>
                <a:gd name="connsiteY68" fmla="*/ 3336535 h 3336534"/>
                <a:gd name="connsiteX69" fmla="*/ 6434452 w 6592145"/>
                <a:gd name="connsiteY69" fmla="*/ 3280875 h 3336534"/>
                <a:gd name="connsiteX70" fmla="*/ 6438059 w 6592145"/>
                <a:gd name="connsiteY70" fmla="*/ 2211988 h 3336534"/>
                <a:gd name="connsiteX71" fmla="*/ 6436514 w 6592145"/>
                <a:gd name="connsiteY71" fmla="*/ 2210957 h 3336534"/>
                <a:gd name="connsiteX72" fmla="*/ 6436514 w 6592145"/>
                <a:gd name="connsiteY72" fmla="*/ 2210442 h 3336534"/>
                <a:gd name="connsiteX73" fmla="*/ 6438059 w 6592145"/>
                <a:gd name="connsiteY73" fmla="*/ 2211472 h 3336534"/>
                <a:gd name="connsiteX74" fmla="*/ 6559172 w 6592145"/>
                <a:gd name="connsiteY74" fmla="*/ 2224872 h 3336534"/>
                <a:gd name="connsiteX75" fmla="*/ 6587518 w 6592145"/>
                <a:gd name="connsiteY75" fmla="*/ 2201165 h 3336534"/>
                <a:gd name="connsiteX76" fmla="*/ 6587518 w 6592145"/>
                <a:gd name="connsiteY76" fmla="*/ 2185704 h 3336534"/>
                <a:gd name="connsiteX77" fmla="*/ 1697644 w 6592145"/>
                <a:gd name="connsiteY77" fmla="*/ 2139320 h 3336534"/>
                <a:gd name="connsiteX78" fmla="*/ 1695582 w 6592145"/>
                <a:gd name="connsiteY78" fmla="*/ 2139320 h 3336534"/>
                <a:gd name="connsiteX79" fmla="*/ 1695582 w 6592145"/>
                <a:gd name="connsiteY79" fmla="*/ 2139320 h 3336534"/>
                <a:gd name="connsiteX80" fmla="*/ 1697644 w 6592145"/>
                <a:gd name="connsiteY80" fmla="*/ 2139320 h 3336534"/>
                <a:gd name="connsiteX81" fmla="*/ 1697644 w 6592145"/>
                <a:gd name="connsiteY81" fmla="*/ 2139320 h 3336534"/>
                <a:gd name="connsiteX82" fmla="*/ 1697644 w 6592145"/>
                <a:gd name="connsiteY82" fmla="*/ 2139320 h 3336534"/>
                <a:gd name="connsiteX83" fmla="*/ 4855860 w 6592145"/>
                <a:gd name="connsiteY83" fmla="*/ 1215253 h 3336534"/>
                <a:gd name="connsiteX84" fmla="*/ 4855860 w 6592145"/>
                <a:gd name="connsiteY84" fmla="*/ 1215253 h 3336534"/>
                <a:gd name="connsiteX85" fmla="*/ 4855860 w 6592145"/>
                <a:gd name="connsiteY85" fmla="*/ 1215253 h 3336534"/>
                <a:gd name="connsiteX86" fmla="*/ 4855860 w 6592145"/>
                <a:gd name="connsiteY86" fmla="*/ 1215253 h 3336534"/>
                <a:gd name="connsiteX87" fmla="*/ 4855860 w 6592145"/>
                <a:gd name="connsiteY87" fmla="*/ 1215253 h 3336534"/>
                <a:gd name="connsiteX88" fmla="*/ 4855860 w 6592145"/>
                <a:gd name="connsiteY88" fmla="*/ 1215253 h 33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592145" h="3336534">
                  <a:moveTo>
                    <a:pt x="6587518" y="2185704"/>
                  </a:moveTo>
                  <a:cubicBezTo>
                    <a:pt x="6587518" y="2185704"/>
                    <a:pt x="6587518" y="2185704"/>
                    <a:pt x="6587518" y="2185704"/>
                  </a:cubicBezTo>
                  <a:cubicBezTo>
                    <a:pt x="6589064" y="2167666"/>
                    <a:pt x="6599887" y="2149112"/>
                    <a:pt x="6581849" y="2133135"/>
                  </a:cubicBezTo>
                  <a:cubicBezTo>
                    <a:pt x="6582364" y="2117674"/>
                    <a:pt x="6568965" y="2116643"/>
                    <a:pt x="6559172" y="2112520"/>
                  </a:cubicBezTo>
                  <a:cubicBezTo>
                    <a:pt x="6360753" y="2026453"/>
                    <a:pt x="6162334" y="1940385"/>
                    <a:pt x="5964431" y="1854833"/>
                  </a:cubicBezTo>
                  <a:cubicBezTo>
                    <a:pt x="5626860" y="1708467"/>
                    <a:pt x="5289290" y="1562100"/>
                    <a:pt x="4951204" y="1416765"/>
                  </a:cubicBezTo>
                  <a:cubicBezTo>
                    <a:pt x="4932650" y="1408519"/>
                    <a:pt x="4926466" y="1399242"/>
                    <a:pt x="4926466" y="1378627"/>
                  </a:cubicBezTo>
                  <a:cubicBezTo>
                    <a:pt x="4925951" y="1295136"/>
                    <a:pt x="4923374" y="1212161"/>
                    <a:pt x="4919766" y="1128670"/>
                  </a:cubicBezTo>
                  <a:cubicBezTo>
                    <a:pt x="4919251" y="1110117"/>
                    <a:pt x="4923374" y="1099809"/>
                    <a:pt x="4942443" y="1097232"/>
                  </a:cubicBezTo>
                  <a:cubicBezTo>
                    <a:pt x="4979034" y="1101871"/>
                    <a:pt x="5014080" y="1113724"/>
                    <a:pt x="5049640" y="1121970"/>
                  </a:cubicBezTo>
                  <a:cubicBezTo>
                    <a:pt x="5084171" y="1129701"/>
                    <a:pt x="5082625" y="1135886"/>
                    <a:pt x="5088294" y="1096202"/>
                  </a:cubicBezTo>
                  <a:cubicBezTo>
                    <a:pt x="5091901" y="1070433"/>
                    <a:pt x="5086232" y="1060641"/>
                    <a:pt x="5062010" y="1056518"/>
                  </a:cubicBezTo>
                  <a:cubicBezTo>
                    <a:pt x="5047579" y="1054456"/>
                    <a:pt x="5034179" y="1048787"/>
                    <a:pt x="5020264" y="1044664"/>
                  </a:cubicBezTo>
                  <a:cubicBezTo>
                    <a:pt x="5010987" y="1040026"/>
                    <a:pt x="5002226" y="1034872"/>
                    <a:pt x="4992949" y="1031264"/>
                  </a:cubicBezTo>
                  <a:cubicBezTo>
                    <a:pt x="4833699" y="965812"/>
                    <a:pt x="4674448" y="899844"/>
                    <a:pt x="4514682" y="835938"/>
                  </a:cubicBezTo>
                  <a:cubicBezTo>
                    <a:pt x="4409030" y="793677"/>
                    <a:pt x="4306986" y="742139"/>
                    <a:pt x="4194118" y="719463"/>
                  </a:cubicBezTo>
                  <a:cubicBezTo>
                    <a:pt x="4188449" y="718432"/>
                    <a:pt x="4183811" y="713794"/>
                    <a:pt x="4179173" y="710702"/>
                  </a:cubicBezTo>
                  <a:cubicBezTo>
                    <a:pt x="4179688" y="709155"/>
                    <a:pt x="4179688" y="707609"/>
                    <a:pt x="4179173" y="706063"/>
                  </a:cubicBezTo>
                  <a:cubicBezTo>
                    <a:pt x="4180203" y="674625"/>
                    <a:pt x="4181750" y="643187"/>
                    <a:pt x="4175565" y="612265"/>
                  </a:cubicBezTo>
                  <a:cubicBezTo>
                    <a:pt x="4175565" y="612265"/>
                    <a:pt x="4175565" y="612265"/>
                    <a:pt x="4175565" y="612265"/>
                  </a:cubicBezTo>
                  <a:cubicBezTo>
                    <a:pt x="4175050" y="584950"/>
                    <a:pt x="4175565" y="557635"/>
                    <a:pt x="4174534" y="530320"/>
                  </a:cubicBezTo>
                  <a:cubicBezTo>
                    <a:pt x="4174019" y="515890"/>
                    <a:pt x="4179173" y="510221"/>
                    <a:pt x="4193603" y="510736"/>
                  </a:cubicBezTo>
                  <a:cubicBezTo>
                    <a:pt x="4214734" y="511252"/>
                    <a:pt x="4236379" y="510736"/>
                    <a:pt x="4257510" y="510736"/>
                  </a:cubicBezTo>
                  <a:cubicBezTo>
                    <a:pt x="4309563" y="510736"/>
                    <a:pt x="4309563" y="510736"/>
                    <a:pt x="4304409" y="458168"/>
                  </a:cubicBezTo>
                  <a:cubicBezTo>
                    <a:pt x="4304409" y="456622"/>
                    <a:pt x="4303378" y="455076"/>
                    <a:pt x="4302863" y="453530"/>
                  </a:cubicBezTo>
                  <a:cubicBezTo>
                    <a:pt x="4287402" y="437553"/>
                    <a:pt x="4265756" y="432399"/>
                    <a:pt x="4247202" y="422607"/>
                  </a:cubicBezTo>
                  <a:cubicBezTo>
                    <a:pt x="4150312" y="376223"/>
                    <a:pt x="3928185" y="254595"/>
                    <a:pt x="3882317" y="245318"/>
                  </a:cubicBezTo>
                  <a:lnTo>
                    <a:pt x="3882317" y="242741"/>
                  </a:lnTo>
                  <a:cubicBezTo>
                    <a:pt x="3881286" y="242226"/>
                    <a:pt x="3880256" y="242226"/>
                    <a:pt x="3879225" y="241711"/>
                  </a:cubicBezTo>
                  <a:cubicBezTo>
                    <a:pt x="3858610" y="233465"/>
                    <a:pt x="3611230" y="370039"/>
                    <a:pt x="3507639" y="419515"/>
                  </a:cubicBezTo>
                  <a:cubicBezTo>
                    <a:pt x="3488571" y="429307"/>
                    <a:pt x="3466925" y="433945"/>
                    <a:pt x="3451979" y="450437"/>
                  </a:cubicBezTo>
                  <a:cubicBezTo>
                    <a:pt x="3451464" y="451984"/>
                    <a:pt x="3450433" y="453530"/>
                    <a:pt x="3450433" y="455076"/>
                  </a:cubicBezTo>
                  <a:cubicBezTo>
                    <a:pt x="3445279" y="507644"/>
                    <a:pt x="3445279" y="507644"/>
                    <a:pt x="3497332" y="507644"/>
                  </a:cubicBezTo>
                  <a:cubicBezTo>
                    <a:pt x="3518463" y="507644"/>
                    <a:pt x="3540108" y="508159"/>
                    <a:pt x="3561239" y="507644"/>
                  </a:cubicBezTo>
                  <a:cubicBezTo>
                    <a:pt x="3575669" y="507129"/>
                    <a:pt x="3580823" y="512798"/>
                    <a:pt x="3580307" y="527228"/>
                  </a:cubicBezTo>
                  <a:cubicBezTo>
                    <a:pt x="3579792" y="539082"/>
                    <a:pt x="3579792" y="550420"/>
                    <a:pt x="3579792" y="562274"/>
                  </a:cubicBezTo>
                  <a:cubicBezTo>
                    <a:pt x="3506609" y="543205"/>
                    <a:pt x="3433941" y="524136"/>
                    <a:pt x="3360758" y="505067"/>
                  </a:cubicBezTo>
                  <a:cubicBezTo>
                    <a:pt x="3360758" y="436522"/>
                    <a:pt x="3361789" y="367977"/>
                    <a:pt x="3360758" y="299433"/>
                  </a:cubicBezTo>
                  <a:cubicBezTo>
                    <a:pt x="3360242" y="277272"/>
                    <a:pt x="3363850" y="265933"/>
                    <a:pt x="3389619" y="271087"/>
                  </a:cubicBezTo>
                  <a:cubicBezTo>
                    <a:pt x="3407657" y="274695"/>
                    <a:pt x="3427241" y="272633"/>
                    <a:pt x="3445795" y="274695"/>
                  </a:cubicBezTo>
                  <a:cubicBezTo>
                    <a:pt x="3493209" y="279333"/>
                    <a:pt x="3480840" y="284487"/>
                    <a:pt x="3504547" y="241711"/>
                  </a:cubicBezTo>
                  <a:cubicBezTo>
                    <a:pt x="3514855" y="223157"/>
                    <a:pt x="3490632" y="210273"/>
                    <a:pt x="3490632" y="210273"/>
                  </a:cubicBezTo>
                  <a:cubicBezTo>
                    <a:pt x="3482902" y="200481"/>
                    <a:pt x="3209753" y="75245"/>
                    <a:pt x="3084517" y="17007"/>
                  </a:cubicBezTo>
                  <a:cubicBezTo>
                    <a:pt x="3074725" y="12369"/>
                    <a:pt x="3063387" y="9792"/>
                    <a:pt x="3056171" y="0"/>
                  </a:cubicBezTo>
                  <a:cubicBezTo>
                    <a:pt x="3049472" y="0"/>
                    <a:pt x="3042256" y="0"/>
                    <a:pt x="3035556" y="0"/>
                  </a:cubicBezTo>
                  <a:cubicBezTo>
                    <a:pt x="3035041" y="1031"/>
                    <a:pt x="3030403" y="3608"/>
                    <a:pt x="3023187" y="7215"/>
                  </a:cubicBezTo>
                  <a:cubicBezTo>
                    <a:pt x="2951550" y="35045"/>
                    <a:pt x="2765500" y="137090"/>
                    <a:pt x="2679433" y="177804"/>
                  </a:cubicBezTo>
                  <a:cubicBezTo>
                    <a:pt x="2660364" y="187596"/>
                    <a:pt x="2638718" y="192235"/>
                    <a:pt x="2623772" y="208727"/>
                  </a:cubicBezTo>
                  <a:cubicBezTo>
                    <a:pt x="2623257" y="210273"/>
                    <a:pt x="2622226" y="211819"/>
                    <a:pt x="2622226" y="213365"/>
                  </a:cubicBezTo>
                  <a:cubicBezTo>
                    <a:pt x="2617072" y="265933"/>
                    <a:pt x="2617072" y="265933"/>
                    <a:pt x="2669125" y="265933"/>
                  </a:cubicBezTo>
                  <a:cubicBezTo>
                    <a:pt x="2690255" y="265933"/>
                    <a:pt x="2711901" y="266449"/>
                    <a:pt x="2733032" y="265933"/>
                  </a:cubicBezTo>
                  <a:cubicBezTo>
                    <a:pt x="2747462" y="265418"/>
                    <a:pt x="2752616" y="271087"/>
                    <a:pt x="2752100" y="285518"/>
                  </a:cubicBezTo>
                  <a:cubicBezTo>
                    <a:pt x="2751070" y="306648"/>
                    <a:pt x="2751070" y="327263"/>
                    <a:pt x="2751070" y="348393"/>
                  </a:cubicBezTo>
                  <a:cubicBezTo>
                    <a:pt x="2669640" y="330355"/>
                    <a:pt x="2588727" y="309740"/>
                    <a:pt x="2508844" y="286033"/>
                  </a:cubicBezTo>
                  <a:cubicBezTo>
                    <a:pt x="2501628" y="283971"/>
                    <a:pt x="2508844" y="286033"/>
                    <a:pt x="2484621" y="288610"/>
                  </a:cubicBezTo>
                  <a:cubicBezTo>
                    <a:pt x="2428445" y="317471"/>
                    <a:pt x="2372269" y="346847"/>
                    <a:pt x="2316093" y="375708"/>
                  </a:cubicBezTo>
                  <a:cubicBezTo>
                    <a:pt x="2148597" y="461260"/>
                    <a:pt x="1981100" y="540113"/>
                    <a:pt x="1813603" y="625665"/>
                  </a:cubicBezTo>
                  <a:cubicBezTo>
                    <a:pt x="1806388" y="630303"/>
                    <a:pt x="1790927" y="637003"/>
                    <a:pt x="1792988" y="646795"/>
                  </a:cubicBezTo>
                  <a:cubicBezTo>
                    <a:pt x="1795050" y="659164"/>
                    <a:pt x="1808965" y="659679"/>
                    <a:pt x="1820818" y="659164"/>
                  </a:cubicBezTo>
                  <a:cubicBezTo>
                    <a:pt x="1832672" y="658649"/>
                    <a:pt x="1866171" y="662772"/>
                    <a:pt x="1871325" y="664833"/>
                  </a:cubicBezTo>
                  <a:cubicBezTo>
                    <a:pt x="1867202" y="811715"/>
                    <a:pt x="1862048" y="958597"/>
                    <a:pt x="1858956" y="1104963"/>
                  </a:cubicBezTo>
                  <a:cubicBezTo>
                    <a:pt x="1858441" y="1127124"/>
                    <a:pt x="1850195" y="1137947"/>
                    <a:pt x="1831126" y="1147739"/>
                  </a:cubicBezTo>
                  <a:cubicBezTo>
                    <a:pt x="1219376" y="1462118"/>
                    <a:pt x="609688" y="1777011"/>
                    <a:pt x="0" y="2091905"/>
                  </a:cubicBezTo>
                  <a:cubicBezTo>
                    <a:pt x="0" y="2126436"/>
                    <a:pt x="0" y="2160450"/>
                    <a:pt x="0" y="2194980"/>
                  </a:cubicBezTo>
                  <a:cubicBezTo>
                    <a:pt x="13915" y="2194980"/>
                    <a:pt x="27315" y="2194980"/>
                    <a:pt x="41230" y="2194980"/>
                  </a:cubicBezTo>
                  <a:cubicBezTo>
                    <a:pt x="44838" y="2197557"/>
                    <a:pt x="48445" y="2197557"/>
                    <a:pt x="51537" y="2194980"/>
                  </a:cubicBezTo>
                  <a:cubicBezTo>
                    <a:pt x="105652" y="2195496"/>
                    <a:pt x="159766" y="2196011"/>
                    <a:pt x="213365" y="2196011"/>
                  </a:cubicBezTo>
                  <a:cubicBezTo>
                    <a:pt x="230888" y="2196011"/>
                    <a:pt x="237072" y="2200649"/>
                    <a:pt x="237588" y="2219203"/>
                  </a:cubicBezTo>
                  <a:cubicBezTo>
                    <a:pt x="238103" y="2298055"/>
                    <a:pt x="239649" y="3336535"/>
                    <a:pt x="239649" y="3336535"/>
                  </a:cubicBezTo>
                  <a:cubicBezTo>
                    <a:pt x="239649" y="3336535"/>
                    <a:pt x="6273140" y="3285513"/>
                    <a:pt x="6434452" y="3280875"/>
                  </a:cubicBezTo>
                  <a:cubicBezTo>
                    <a:pt x="6429814" y="3126262"/>
                    <a:pt x="6433422" y="2267648"/>
                    <a:pt x="6438059" y="2211988"/>
                  </a:cubicBezTo>
                  <a:cubicBezTo>
                    <a:pt x="6437544" y="2211472"/>
                    <a:pt x="6437029" y="2211472"/>
                    <a:pt x="6436514" y="2210957"/>
                  </a:cubicBezTo>
                  <a:cubicBezTo>
                    <a:pt x="6436514" y="2210957"/>
                    <a:pt x="6436514" y="2210442"/>
                    <a:pt x="6436514" y="2210442"/>
                  </a:cubicBezTo>
                  <a:cubicBezTo>
                    <a:pt x="6436514" y="2210442"/>
                    <a:pt x="6438059" y="2211472"/>
                    <a:pt x="6438059" y="2211472"/>
                  </a:cubicBezTo>
                  <a:cubicBezTo>
                    <a:pt x="6478259" y="2215595"/>
                    <a:pt x="6518974" y="2219203"/>
                    <a:pt x="6559172" y="2224872"/>
                  </a:cubicBezTo>
                  <a:cubicBezTo>
                    <a:pt x="6579787" y="2227964"/>
                    <a:pt x="6590095" y="2223841"/>
                    <a:pt x="6587518" y="2201165"/>
                  </a:cubicBezTo>
                  <a:cubicBezTo>
                    <a:pt x="6586488" y="2196011"/>
                    <a:pt x="6587518" y="2190857"/>
                    <a:pt x="6587518" y="2185704"/>
                  </a:cubicBezTo>
                  <a:close/>
                  <a:moveTo>
                    <a:pt x="1697644" y="2139320"/>
                  </a:moveTo>
                  <a:cubicBezTo>
                    <a:pt x="1697129" y="2139320"/>
                    <a:pt x="1696613" y="2139320"/>
                    <a:pt x="1695582" y="2139320"/>
                  </a:cubicBezTo>
                  <a:cubicBezTo>
                    <a:pt x="1695582" y="2139320"/>
                    <a:pt x="1695582" y="2139320"/>
                    <a:pt x="1695582" y="2139320"/>
                  </a:cubicBezTo>
                  <a:cubicBezTo>
                    <a:pt x="1696098" y="2139320"/>
                    <a:pt x="1697129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lose/>
                  <a:moveTo>
                    <a:pt x="4855860" y="1215253"/>
                  </a:move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8B9761C-DB86-492D-871D-F63C3F04DC0C}"/>
                </a:ext>
              </a:extLst>
            </p:cNvPr>
            <p:cNvSpPr/>
            <p:nvPr/>
          </p:nvSpPr>
          <p:spPr>
            <a:xfrm>
              <a:off x="2942403" y="1232079"/>
              <a:ext cx="6832268" cy="3396406"/>
            </a:xfrm>
            <a:custGeom>
              <a:avLst/>
              <a:gdLst>
                <a:gd name="connsiteX0" fmla="*/ 6786474 w 6832268"/>
                <a:gd name="connsiteY0" fmla="*/ 2191979 h 3396406"/>
                <a:gd name="connsiteX1" fmla="*/ 6832268 w 6832268"/>
                <a:gd name="connsiteY1" fmla="*/ 2191979 h 3396406"/>
                <a:gd name="connsiteX2" fmla="*/ 6832268 w 6832268"/>
                <a:gd name="connsiteY2" fmla="*/ 3341785 h 3396406"/>
                <a:gd name="connsiteX3" fmla="*/ 6786474 w 6832268"/>
                <a:gd name="connsiteY3" fmla="*/ 3341785 h 3396406"/>
                <a:gd name="connsiteX4" fmla="*/ 5548275 w 6832268"/>
                <a:gd name="connsiteY4" fmla="*/ 2062322 h 3396406"/>
                <a:gd name="connsiteX5" fmla="*/ 5594069 w 6832268"/>
                <a:gd name="connsiteY5" fmla="*/ 2062322 h 3396406"/>
                <a:gd name="connsiteX6" fmla="*/ 5594069 w 6832268"/>
                <a:gd name="connsiteY6" fmla="*/ 3341785 h 3396406"/>
                <a:gd name="connsiteX7" fmla="*/ 5548275 w 6832268"/>
                <a:gd name="connsiteY7" fmla="*/ 3341785 h 3396406"/>
                <a:gd name="connsiteX8" fmla="*/ 3619680 w 6832268"/>
                <a:gd name="connsiteY8" fmla="*/ 1103967 h 3396406"/>
                <a:gd name="connsiteX9" fmla="*/ 3635543 w 6832268"/>
                <a:gd name="connsiteY9" fmla="*/ 1110587 h 3396406"/>
                <a:gd name="connsiteX10" fmla="*/ 4108374 w 6832268"/>
                <a:gd name="connsiteY10" fmla="*/ 1315832 h 3396406"/>
                <a:gd name="connsiteX11" fmla="*/ 5733221 w 6832268"/>
                <a:gd name="connsiteY11" fmla="*/ 2023150 h 3396406"/>
                <a:gd name="connsiteX12" fmla="*/ 5750324 w 6832268"/>
                <a:gd name="connsiteY12" fmla="*/ 2082185 h 3396406"/>
                <a:gd name="connsiteX13" fmla="*/ 4331274 w 6832268"/>
                <a:gd name="connsiteY13" fmla="*/ 1464247 h 3396406"/>
                <a:gd name="connsiteX14" fmla="*/ 3623956 w 6832268"/>
                <a:gd name="connsiteY14" fmla="*/ 1157485 h 3396406"/>
                <a:gd name="connsiteX15" fmla="*/ 3604645 w 6832268"/>
                <a:gd name="connsiteY15" fmla="*/ 1112242 h 3396406"/>
                <a:gd name="connsiteX16" fmla="*/ 3619680 w 6832268"/>
                <a:gd name="connsiteY16" fmla="*/ 1103967 h 3396406"/>
                <a:gd name="connsiteX17" fmla="*/ 5103170 w 6832268"/>
                <a:gd name="connsiteY17" fmla="*/ 984163 h 3396406"/>
                <a:gd name="connsiteX18" fmla="*/ 5149124 w 6832268"/>
                <a:gd name="connsiteY18" fmla="*/ 984163 h 3396406"/>
                <a:gd name="connsiteX19" fmla="*/ 5160613 w 6832268"/>
                <a:gd name="connsiteY19" fmla="*/ 995652 h 3396406"/>
                <a:gd name="connsiteX20" fmla="*/ 5160613 w 6832268"/>
                <a:gd name="connsiteY20" fmla="*/ 1347747 h 3396406"/>
                <a:gd name="connsiteX21" fmla="*/ 5149124 w 6832268"/>
                <a:gd name="connsiteY21" fmla="*/ 1359236 h 3396406"/>
                <a:gd name="connsiteX22" fmla="*/ 5103170 w 6832268"/>
                <a:gd name="connsiteY22" fmla="*/ 1359236 h 3396406"/>
                <a:gd name="connsiteX23" fmla="*/ 5091681 w 6832268"/>
                <a:gd name="connsiteY23" fmla="*/ 1347747 h 3396406"/>
                <a:gd name="connsiteX24" fmla="*/ 5091681 w 6832268"/>
                <a:gd name="connsiteY24" fmla="*/ 995652 h 3396406"/>
                <a:gd name="connsiteX25" fmla="*/ 5103170 w 6832268"/>
                <a:gd name="connsiteY25" fmla="*/ 984163 h 3396406"/>
                <a:gd name="connsiteX26" fmla="*/ 4804163 w 6832268"/>
                <a:gd name="connsiteY26" fmla="*/ 929693 h 3396406"/>
                <a:gd name="connsiteX27" fmla="*/ 4850117 w 6832268"/>
                <a:gd name="connsiteY27" fmla="*/ 929693 h 3396406"/>
                <a:gd name="connsiteX28" fmla="*/ 4861606 w 6832268"/>
                <a:gd name="connsiteY28" fmla="*/ 941182 h 3396406"/>
                <a:gd name="connsiteX29" fmla="*/ 4861606 w 6832268"/>
                <a:gd name="connsiteY29" fmla="*/ 1293277 h 3396406"/>
                <a:gd name="connsiteX30" fmla="*/ 4850117 w 6832268"/>
                <a:gd name="connsiteY30" fmla="*/ 1304766 h 3396406"/>
                <a:gd name="connsiteX31" fmla="*/ 4804163 w 6832268"/>
                <a:gd name="connsiteY31" fmla="*/ 1304766 h 3396406"/>
                <a:gd name="connsiteX32" fmla="*/ 4792674 w 6832268"/>
                <a:gd name="connsiteY32" fmla="*/ 1293277 h 3396406"/>
                <a:gd name="connsiteX33" fmla="*/ 4792674 w 6832268"/>
                <a:gd name="connsiteY33" fmla="*/ 941182 h 3396406"/>
                <a:gd name="connsiteX34" fmla="*/ 4804163 w 6832268"/>
                <a:gd name="connsiteY34" fmla="*/ 929693 h 3396406"/>
                <a:gd name="connsiteX35" fmla="*/ 4496898 w 6832268"/>
                <a:gd name="connsiteY35" fmla="*/ 864765 h 3396406"/>
                <a:gd name="connsiteX36" fmla="*/ 4549459 w 6832268"/>
                <a:gd name="connsiteY36" fmla="*/ 864765 h 3396406"/>
                <a:gd name="connsiteX37" fmla="*/ 4562600 w 6832268"/>
                <a:gd name="connsiteY37" fmla="*/ 877906 h 3396406"/>
                <a:gd name="connsiteX38" fmla="*/ 4562600 w 6832268"/>
                <a:gd name="connsiteY38" fmla="*/ 1237157 h 3396406"/>
                <a:gd name="connsiteX39" fmla="*/ 4549459 w 6832268"/>
                <a:gd name="connsiteY39" fmla="*/ 1250298 h 3396406"/>
                <a:gd name="connsiteX40" fmla="*/ 4496898 w 6832268"/>
                <a:gd name="connsiteY40" fmla="*/ 1250298 h 3396406"/>
                <a:gd name="connsiteX41" fmla="*/ 4483757 w 6832268"/>
                <a:gd name="connsiteY41" fmla="*/ 1237157 h 3396406"/>
                <a:gd name="connsiteX42" fmla="*/ 4483757 w 6832268"/>
                <a:gd name="connsiteY42" fmla="*/ 877906 h 3396406"/>
                <a:gd name="connsiteX43" fmla="*/ 4496898 w 6832268"/>
                <a:gd name="connsiteY43" fmla="*/ 864765 h 3396406"/>
                <a:gd name="connsiteX44" fmla="*/ 4203459 w 6832268"/>
                <a:gd name="connsiteY44" fmla="*/ 789088 h 3396406"/>
                <a:gd name="connsiteX45" fmla="*/ 4243638 w 6832268"/>
                <a:gd name="connsiteY45" fmla="*/ 789088 h 3396406"/>
                <a:gd name="connsiteX46" fmla="*/ 4253683 w 6832268"/>
                <a:gd name="connsiteY46" fmla="*/ 799133 h 3396406"/>
                <a:gd name="connsiteX47" fmla="*/ 4253683 w 6832268"/>
                <a:gd name="connsiteY47" fmla="*/ 1175325 h 3396406"/>
                <a:gd name="connsiteX48" fmla="*/ 4243638 w 6832268"/>
                <a:gd name="connsiteY48" fmla="*/ 1185370 h 3396406"/>
                <a:gd name="connsiteX49" fmla="*/ 4203459 w 6832268"/>
                <a:gd name="connsiteY49" fmla="*/ 1185370 h 3396406"/>
                <a:gd name="connsiteX50" fmla="*/ 4193414 w 6832268"/>
                <a:gd name="connsiteY50" fmla="*/ 1175325 h 3396406"/>
                <a:gd name="connsiteX51" fmla="*/ 4193414 w 6832268"/>
                <a:gd name="connsiteY51" fmla="*/ 799133 h 3396406"/>
                <a:gd name="connsiteX52" fmla="*/ 4203459 w 6832268"/>
                <a:gd name="connsiteY52" fmla="*/ 789088 h 3396406"/>
                <a:gd name="connsiteX53" fmla="*/ 3913116 w 6832268"/>
                <a:gd name="connsiteY53" fmla="*/ 713411 h 3396406"/>
                <a:gd name="connsiteX54" fmla="*/ 3953295 w 6832268"/>
                <a:gd name="connsiteY54" fmla="*/ 713411 h 3396406"/>
                <a:gd name="connsiteX55" fmla="*/ 3963340 w 6832268"/>
                <a:gd name="connsiteY55" fmla="*/ 723456 h 3396406"/>
                <a:gd name="connsiteX56" fmla="*/ 3963340 w 6832268"/>
                <a:gd name="connsiteY56" fmla="*/ 1099648 h 3396406"/>
                <a:gd name="connsiteX57" fmla="*/ 3953295 w 6832268"/>
                <a:gd name="connsiteY57" fmla="*/ 1109693 h 3396406"/>
                <a:gd name="connsiteX58" fmla="*/ 3913116 w 6832268"/>
                <a:gd name="connsiteY58" fmla="*/ 1109693 h 3396406"/>
                <a:gd name="connsiteX59" fmla="*/ 3903071 w 6832268"/>
                <a:gd name="connsiteY59" fmla="*/ 1099648 h 3396406"/>
                <a:gd name="connsiteX60" fmla="*/ 3903071 w 6832268"/>
                <a:gd name="connsiteY60" fmla="*/ 723456 h 3396406"/>
                <a:gd name="connsiteX61" fmla="*/ 3913116 w 6832268"/>
                <a:gd name="connsiteY61" fmla="*/ 713411 h 3396406"/>
                <a:gd name="connsiteX62" fmla="*/ 3622773 w 6832268"/>
                <a:gd name="connsiteY62" fmla="*/ 637734 h 3396406"/>
                <a:gd name="connsiteX63" fmla="*/ 3662952 w 6832268"/>
                <a:gd name="connsiteY63" fmla="*/ 637734 h 3396406"/>
                <a:gd name="connsiteX64" fmla="*/ 3672997 w 6832268"/>
                <a:gd name="connsiteY64" fmla="*/ 647779 h 3396406"/>
                <a:gd name="connsiteX65" fmla="*/ 3672997 w 6832268"/>
                <a:gd name="connsiteY65" fmla="*/ 1023971 h 3396406"/>
                <a:gd name="connsiteX66" fmla="*/ 3662952 w 6832268"/>
                <a:gd name="connsiteY66" fmla="*/ 1034016 h 3396406"/>
                <a:gd name="connsiteX67" fmla="*/ 3622773 w 6832268"/>
                <a:gd name="connsiteY67" fmla="*/ 1034016 h 3396406"/>
                <a:gd name="connsiteX68" fmla="*/ 3612728 w 6832268"/>
                <a:gd name="connsiteY68" fmla="*/ 1023971 h 3396406"/>
                <a:gd name="connsiteX69" fmla="*/ 3612728 w 6832268"/>
                <a:gd name="connsiteY69" fmla="*/ 647779 h 3396406"/>
                <a:gd name="connsiteX70" fmla="*/ 3622773 w 6832268"/>
                <a:gd name="connsiteY70" fmla="*/ 637734 h 3396406"/>
                <a:gd name="connsiteX71" fmla="*/ 2020697 w 6832268"/>
                <a:gd name="connsiteY71" fmla="*/ 566720 h 3396406"/>
                <a:gd name="connsiteX72" fmla="*/ 2044904 w 6832268"/>
                <a:gd name="connsiteY72" fmla="*/ 575962 h 3396406"/>
                <a:gd name="connsiteX73" fmla="*/ 2041041 w 6832268"/>
                <a:gd name="connsiteY73" fmla="*/ 1132106 h 3396406"/>
                <a:gd name="connsiteX74" fmla="*/ 2036076 w 6832268"/>
                <a:gd name="connsiteY74" fmla="*/ 1137623 h 3396406"/>
                <a:gd name="connsiteX75" fmla="*/ 300884 w 6832268"/>
                <a:gd name="connsiteY75" fmla="*/ 2050184 h 3396406"/>
                <a:gd name="connsiteX76" fmla="*/ 326816 w 6832268"/>
                <a:gd name="connsiteY76" fmla="*/ 2084944 h 3396406"/>
                <a:gd name="connsiteX77" fmla="*/ 302539 w 6832268"/>
                <a:gd name="connsiteY77" fmla="*/ 2099289 h 3396406"/>
                <a:gd name="connsiteX78" fmla="*/ 284333 w 6832268"/>
                <a:gd name="connsiteY78" fmla="*/ 2116392 h 3396406"/>
                <a:gd name="connsiteX79" fmla="*/ 289851 w 6832268"/>
                <a:gd name="connsiteY79" fmla="*/ 3396406 h 3396406"/>
                <a:gd name="connsiteX80" fmla="*/ 250126 w 6832268"/>
                <a:gd name="connsiteY80" fmla="*/ 3393647 h 3396406"/>
                <a:gd name="connsiteX81" fmla="*/ 234677 w 6832268"/>
                <a:gd name="connsiteY81" fmla="*/ 2103151 h 3396406"/>
                <a:gd name="connsiteX82" fmla="*/ 224194 w 6832268"/>
                <a:gd name="connsiteY82" fmla="*/ 2100944 h 3396406"/>
                <a:gd name="connsiteX83" fmla="*/ 204884 w 6832268"/>
                <a:gd name="connsiteY83" fmla="*/ 2100944 h 3396406"/>
                <a:gd name="connsiteX84" fmla="*/ 20054 w 6832268"/>
                <a:gd name="connsiteY84" fmla="*/ 2201359 h 3396406"/>
                <a:gd name="connsiteX85" fmla="*/ 9019 w 6832268"/>
                <a:gd name="connsiteY85" fmla="*/ 2201359 h 3396406"/>
                <a:gd name="connsiteX86" fmla="*/ 36606 w 6832268"/>
                <a:gd name="connsiteY86" fmla="*/ 2135703 h 3396406"/>
                <a:gd name="connsiteX87" fmla="*/ 1960489 w 6832268"/>
                <a:gd name="connsiteY87" fmla="*/ 1122727 h 3396406"/>
                <a:gd name="connsiteX88" fmla="*/ 1989179 w 6832268"/>
                <a:gd name="connsiteY88" fmla="*/ 1102864 h 3396406"/>
                <a:gd name="connsiteX89" fmla="*/ 1989731 w 6832268"/>
                <a:gd name="connsiteY89" fmla="*/ 607962 h 3396406"/>
                <a:gd name="connsiteX90" fmla="*/ 1995248 w 6832268"/>
                <a:gd name="connsiteY90" fmla="*/ 571548 h 3396406"/>
                <a:gd name="connsiteX91" fmla="*/ 2020697 w 6832268"/>
                <a:gd name="connsiteY91" fmla="*/ 566720 h 3396406"/>
                <a:gd name="connsiteX92" fmla="*/ 4322240 w 6832268"/>
                <a:gd name="connsiteY92" fmla="*/ 340924 h 3396406"/>
                <a:gd name="connsiteX93" fmla="*/ 4341206 w 6832268"/>
                <a:gd name="connsiteY93" fmla="*/ 340924 h 3396406"/>
                <a:gd name="connsiteX94" fmla="*/ 4411275 w 6832268"/>
                <a:gd name="connsiteY94" fmla="*/ 433615 h 3396406"/>
                <a:gd name="connsiteX95" fmla="*/ 4411275 w 6832268"/>
                <a:gd name="connsiteY95" fmla="*/ 492098 h 3396406"/>
                <a:gd name="connsiteX96" fmla="*/ 4411827 w 6832268"/>
                <a:gd name="connsiteY96" fmla="*/ 594168 h 3396406"/>
                <a:gd name="connsiteX97" fmla="*/ 4390309 w 6832268"/>
                <a:gd name="connsiteY97" fmla="*/ 611271 h 3396406"/>
                <a:gd name="connsiteX98" fmla="*/ 4320791 w 6832268"/>
                <a:gd name="connsiteY98" fmla="*/ 519133 h 3396406"/>
                <a:gd name="connsiteX99" fmla="*/ 4318585 w 6832268"/>
                <a:gd name="connsiteY99" fmla="*/ 359131 h 3396406"/>
                <a:gd name="connsiteX100" fmla="*/ 4322240 w 6832268"/>
                <a:gd name="connsiteY100" fmla="*/ 340924 h 3396406"/>
                <a:gd name="connsiteX101" fmla="*/ 4323136 w 6832268"/>
                <a:gd name="connsiteY101" fmla="*/ 254819 h 3396406"/>
                <a:gd name="connsiteX102" fmla="*/ 4370447 w 6832268"/>
                <a:gd name="connsiteY102" fmla="*/ 259819 h 3396406"/>
                <a:gd name="connsiteX103" fmla="*/ 4524380 w 6832268"/>
                <a:gd name="connsiteY103" fmla="*/ 306165 h 3396406"/>
                <a:gd name="connsiteX104" fmla="*/ 4539829 w 6832268"/>
                <a:gd name="connsiteY104" fmla="*/ 334854 h 3396406"/>
                <a:gd name="connsiteX105" fmla="*/ 4492931 w 6832268"/>
                <a:gd name="connsiteY105" fmla="*/ 365751 h 3396406"/>
                <a:gd name="connsiteX106" fmla="*/ 4368792 w 6832268"/>
                <a:gd name="connsiteY106" fmla="*/ 333199 h 3396406"/>
                <a:gd name="connsiteX107" fmla="*/ 4292102 w 6832268"/>
                <a:gd name="connsiteY107" fmla="*/ 323269 h 3396406"/>
                <a:gd name="connsiteX108" fmla="*/ 3779544 w 6832268"/>
                <a:gd name="connsiteY108" fmla="*/ 330440 h 3396406"/>
                <a:gd name="connsiteX109" fmla="*/ 3776785 w 6832268"/>
                <a:gd name="connsiteY109" fmla="*/ 283544 h 3396406"/>
                <a:gd name="connsiteX110" fmla="*/ 4237480 w 6832268"/>
                <a:gd name="connsiteY110" fmla="*/ 258717 h 3396406"/>
                <a:gd name="connsiteX111" fmla="*/ 4323136 w 6832268"/>
                <a:gd name="connsiteY111" fmla="*/ 254819 h 3396406"/>
                <a:gd name="connsiteX112" fmla="*/ 3447403 w 6832268"/>
                <a:gd name="connsiteY112" fmla="*/ 82715 h 3396406"/>
                <a:gd name="connsiteX113" fmla="*/ 3514714 w 6832268"/>
                <a:gd name="connsiteY113" fmla="*/ 90438 h 3396406"/>
                <a:gd name="connsiteX114" fmla="*/ 3540093 w 6832268"/>
                <a:gd name="connsiteY114" fmla="*/ 120233 h 3396406"/>
                <a:gd name="connsiteX115" fmla="*/ 3540093 w 6832268"/>
                <a:gd name="connsiteY115" fmla="*/ 374029 h 3396406"/>
                <a:gd name="connsiteX116" fmla="*/ 3526852 w 6832268"/>
                <a:gd name="connsiteY116" fmla="*/ 397753 h 3396406"/>
                <a:gd name="connsiteX117" fmla="*/ 3516369 w 6832268"/>
                <a:gd name="connsiteY117" fmla="*/ 393891 h 3396406"/>
                <a:gd name="connsiteX118" fmla="*/ 3447403 w 6832268"/>
                <a:gd name="connsiteY118" fmla="*/ 364650 h 3396406"/>
                <a:gd name="connsiteX119" fmla="*/ 3442989 w 6832268"/>
                <a:gd name="connsiteY119" fmla="*/ 291821 h 3396406"/>
                <a:gd name="connsiteX120" fmla="*/ 3439679 w 6832268"/>
                <a:gd name="connsiteY120" fmla="*/ 109750 h 3396406"/>
                <a:gd name="connsiteX121" fmla="*/ 3447403 w 6832268"/>
                <a:gd name="connsiteY121" fmla="*/ 82715 h 3396406"/>
                <a:gd name="connsiteX122" fmla="*/ 3440149 w 6832268"/>
                <a:gd name="connsiteY122" fmla="*/ 298 h 3396406"/>
                <a:gd name="connsiteX123" fmla="*/ 3484369 w 6832268"/>
                <a:gd name="connsiteY123" fmla="*/ 2161 h 3396406"/>
                <a:gd name="connsiteX124" fmla="*/ 3673613 w 6832268"/>
                <a:gd name="connsiteY124" fmla="*/ 71127 h 3396406"/>
                <a:gd name="connsiteX125" fmla="*/ 3698441 w 6832268"/>
                <a:gd name="connsiteY125" fmla="*/ 88230 h 3396406"/>
                <a:gd name="connsiteX126" fmla="*/ 3650992 w 6832268"/>
                <a:gd name="connsiteY126" fmla="*/ 113611 h 3396406"/>
                <a:gd name="connsiteX127" fmla="*/ 3543404 w 6832268"/>
                <a:gd name="connsiteY127" fmla="*/ 86575 h 3396406"/>
                <a:gd name="connsiteX128" fmla="*/ 3439127 w 6832268"/>
                <a:gd name="connsiteY128" fmla="*/ 58990 h 3396406"/>
                <a:gd name="connsiteX129" fmla="*/ 2952501 w 6832268"/>
                <a:gd name="connsiteY129" fmla="*/ 84369 h 3396406"/>
                <a:gd name="connsiteX130" fmla="*/ 2891810 w 6832268"/>
                <a:gd name="connsiteY130" fmla="*/ 86024 h 3396406"/>
                <a:gd name="connsiteX131" fmla="*/ 2818430 w 6832268"/>
                <a:gd name="connsiteY131" fmla="*/ 81059 h 3396406"/>
                <a:gd name="connsiteX132" fmla="*/ 2816223 w 6832268"/>
                <a:gd name="connsiteY132" fmla="*/ 55127 h 3396406"/>
                <a:gd name="connsiteX133" fmla="*/ 2846016 w 6832268"/>
                <a:gd name="connsiteY133" fmla="*/ 50713 h 3396406"/>
                <a:gd name="connsiteX134" fmla="*/ 3281884 w 6832268"/>
                <a:gd name="connsiteY134" fmla="*/ 20367 h 3396406"/>
                <a:gd name="connsiteX135" fmla="*/ 3440149 w 6832268"/>
                <a:gd name="connsiteY135" fmla="*/ 298 h 33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6832268" h="3396406">
                  <a:moveTo>
                    <a:pt x="6786474" y="2191979"/>
                  </a:moveTo>
                  <a:lnTo>
                    <a:pt x="6832268" y="2191979"/>
                  </a:lnTo>
                  <a:lnTo>
                    <a:pt x="6832268" y="3341785"/>
                  </a:lnTo>
                  <a:lnTo>
                    <a:pt x="6786474" y="3341785"/>
                  </a:lnTo>
                  <a:close/>
                  <a:moveTo>
                    <a:pt x="5548275" y="2062322"/>
                  </a:moveTo>
                  <a:lnTo>
                    <a:pt x="5594069" y="2062322"/>
                  </a:lnTo>
                  <a:lnTo>
                    <a:pt x="5594069" y="3341785"/>
                  </a:lnTo>
                  <a:lnTo>
                    <a:pt x="5548275" y="3341785"/>
                  </a:lnTo>
                  <a:close/>
                  <a:moveTo>
                    <a:pt x="3619680" y="1103967"/>
                  </a:moveTo>
                  <a:cubicBezTo>
                    <a:pt x="3624921" y="1104932"/>
                    <a:pt x="3630301" y="1108381"/>
                    <a:pt x="3635543" y="1110587"/>
                  </a:cubicBezTo>
                  <a:cubicBezTo>
                    <a:pt x="3793337" y="1179003"/>
                    <a:pt x="3950580" y="1247417"/>
                    <a:pt x="4108374" y="1315832"/>
                  </a:cubicBezTo>
                  <a:cubicBezTo>
                    <a:pt x="4650174" y="1551421"/>
                    <a:pt x="5191973" y="1787561"/>
                    <a:pt x="5733221" y="2023150"/>
                  </a:cubicBezTo>
                  <a:cubicBezTo>
                    <a:pt x="5775704" y="2041909"/>
                    <a:pt x="5775704" y="2041909"/>
                    <a:pt x="5750324" y="2082185"/>
                  </a:cubicBezTo>
                  <a:cubicBezTo>
                    <a:pt x="5277491" y="1876389"/>
                    <a:pt x="4804658" y="1670042"/>
                    <a:pt x="4331274" y="1464247"/>
                  </a:cubicBezTo>
                  <a:cubicBezTo>
                    <a:pt x="4095685" y="1361625"/>
                    <a:pt x="3860096" y="1258452"/>
                    <a:pt x="3623956" y="1157485"/>
                  </a:cubicBezTo>
                  <a:cubicBezTo>
                    <a:pt x="3598576" y="1147002"/>
                    <a:pt x="3591404" y="1135968"/>
                    <a:pt x="3604645" y="1112242"/>
                  </a:cubicBezTo>
                  <a:cubicBezTo>
                    <a:pt x="3609335" y="1104518"/>
                    <a:pt x="3614438" y="1103001"/>
                    <a:pt x="3619680" y="1103967"/>
                  </a:cubicBezTo>
                  <a:close/>
                  <a:moveTo>
                    <a:pt x="5103170" y="984163"/>
                  </a:moveTo>
                  <a:lnTo>
                    <a:pt x="5149124" y="984163"/>
                  </a:lnTo>
                  <a:cubicBezTo>
                    <a:pt x="5155469" y="984163"/>
                    <a:pt x="5160613" y="989307"/>
                    <a:pt x="5160613" y="995652"/>
                  </a:cubicBezTo>
                  <a:lnTo>
                    <a:pt x="5160613" y="1347747"/>
                  </a:lnTo>
                  <a:cubicBezTo>
                    <a:pt x="5160613" y="1354092"/>
                    <a:pt x="5155469" y="1359236"/>
                    <a:pt x="5149124" y="1359236"/>
                  </a:cubicBezTo>
                  <a:lnTo>
                    <a:pt x="5103170" y="1359236"/>
                  </a:lnTo>
                  <a:cubicBezTo>
                    <a:pt x="5096825" y="1359236"/>
                    <a:pt x="5091681" y="1354092"/>
                    <a:pt x="5091681" y="1347747"/>
                  </a:cubicBezTo>
                  <a:lnTo>
                    <a:pt x="5091681" y="995652"/>
                  </a:lnTo>
                  <a:cubicBezTo>
                    <a:pt x="5091681" y="989307"/>
                    <a:pt x="5096825" y="984163"/>
                    <a:pt x="5103170" y="984163"/>
                  </a:cubicBezTo>
                  <a:close/>
                  <a:moveTo>
                    <a:pt x="4804163" y="929693"/>
                  </a:moveTo>
                  <a:lnTo>
                    <a:pt x="4850117" y="929693"/>
                  </a:lnTo>
                  <a:cubicBezTo>
                    <a:pt x="4856462" y="929693"/>
                    <a:pt x="4861606" y="934837"/>
                    <a:pt x="4861606" y="941182"/>
                  </a:cubicBezTo>
                  <a:lnTo>
                    <a:pt x="4861606" y="1293277"/>
                  </a:lnTo>
                  <a:cubicBezTo>
                    <a:pt x="4861606" y="1299622"/>
                    <a:pt x="4856462" y="1304766"/>
                    <a:pt x="4850117" y="1304766"/>
                  </a:cubicBezTo>
                  <a:lnTo>
                    <a:pt x="4804163" y="1304766"/>
                  </a:lnTo>
                  <a:cubicBezTo>
                    <a:pt x="4797818" y="1304766"/>
                    <a:pt x="4792674" y="1299622"/>
                    <a:pt x="4792674" y="1293277"/>
                  </a:cubicBezTo>
                  <a:lnTo>
                    <a:pt x="4792674" y="941182"/>
                  </a:lnTo>
                  <a:cubicBezTo>
                    <a:pt x="4792674" y="934837"/>
                    <a:pt x="4797818" y="929693"/>
                    <a:pt x="4804163" y="929693"/>
                  </a:cubicBezTo>
                  <a:close/>
                  <a:moveTo>
                    <a:pt x="4496898" y="864765"/>
                  </a:moveTo>
                  <a:lnTo>
                    <a:pt x="4549459" y="864765"/>
                  </a:lnTo>
                  <a:cubicBezTo>
                    <a:pt x="4556717" y="864765"/>
                    <a:pt x="4562600" y="870648"/>
                    <a:pt x="4562600" y="877906"/>
                  </a:cubicBezTo>
                  <a:lnTo>
                    <a:pt x="4562600" y="1237157"/>
                  </a:lnTo>
                  <a:cubicBezTo>
                    <a:pt x="4562600" y="1244415"/>
                    <a:pt x="4556717" y="1250298"/>
                    <a:pt x="4549459" y="1250298"/>
                  </a:cubicBezTo>
                  <a:lnTo>
                    <a:pt x="4496898" y="1250298"/>
                  </a:lnTo>
                  <a:cubicBezTo>
                    <a:pt x="4489640" y="1250298"/>
                    <a:pt x="4483757" y="1244415"/>
                    <a:pt x="4483757" y="1237157"/>
                  </a:cubicBezTo>
                  <a:lnTo>
                    <a:pt x="4483757" y="877906"/>
                  </a:lnTo>
                  <a:cubicBezTo>
                    <a:pt x="4483757" y="870648"/>
                    <a:pt x="4489640" y="864765"/>
                    <a:pt x="4496898" y="864765"/>
                  </a:cubicBezTo>
                  <a:close/>
                  <a:moveTo>
                    <a:pt x="4203459" y="789088"/>
                  </a:moveTo>
                  <a:lnTo>
                    <a:pt x="4243638" y="789088"/>
                  </a:lnTo>
                  <a:cubicBezTo>
                    <a:pt x="4249186" y="789088"/>
                    <a:pt x="4253683" y="793585"/>
                    <a:pt x="4253683" y="799133"/>
                  </a:cubicBezTo>
                  <a:lnTo>
                    <a:pt x="4253683" y="1175325"/>
                  </a:lnTo>
                  <a:cubicBezTo>
                    <a:pt x="4253683" y="1180873"/>
                    <a:pt x="4249186" y="1185370"/>
                    <a:pt x="4243638" y="1185370"/>
                  </a:cubicBezTo>
                  <a:lnTo>
                    <a:pt x="4203459" y="1185370"/>
                  </a:lnTo>
                  <a:cubicBezTo>
                    <a:pt x="4197911" y="1185370"/>
                    <a:pt x="4193414" y="1180873"/>
                    <a:pt x="4193414" y="1175325"/>
                  </a:cubicBezTo>
                  <a:lnTo>
                    <a:pt x="4193414" y="799133"/>
                  </a:lnTo>
                  <a:cubicBezTo>
                    <a:pt x="4193414" y="793585"/>
                    <a:pt x="4197911" y="789088"/>
                    <a:pt x="4203459" y="789088"/>
                  </a:cubicBezTo>
                  <a:close/>
                  <a:moveTo>
                    <a:pt x="3913116" y="713411"/>
                  </a:moveTo>
                  <a:lnTo>
                    <a:pt x="3953295" y="713411"/>
                  </a:lnTo>
                  <a:cubicBezTo>
                    <a:pt x="3958843" y="713411"/>
                    <a:pt x="3963340" y="717908"/>
                    <a:pt x="3963340" y="723456"/>
                  </a:cubicBezTo>
                  <a:lnTo>
                    <a:pt x="3963340" y="1099648"/>
                  </a:lnTo>
                  <a:cubicBezTo>
                    <a:pt x="3963340" y="1105196"/>
                    <a:pt x="3958843" y="1109693"/>
                    <a:pt x="3953295" y="1109693"/>
                  </a:cubicBezTo>
                  <a:lnTo>
                    <a:pt x="3913116" y="1109693"/>
                  </a:lnTo>
                  <a:cubicBezTo>
                    <a:pt x="3907568" y="1109693"/>
                    <a:pt x="3903071" y="1105196"/>
                    <a:pt x="3903071" y="1099648"/>
                  </a:cubicBezTo>
                  <a:lnTo>
                    <a:pt x="3903071" y="723456"/>
                  </a:lnTo>
                  <a:cubicBezTo>
                    <a:pt x="3903071" y="717908"/>
                    <a:pt x="3907568" y="713411"/>
                    <a:pt x="3913116" y="713411"/>
                  </a:cubicBezTo>
                  <a:close/>
                  <a:moveTo>
                    <a:pt x="3622773" y="637734"/>
                  </a:moveTo>
                  <a:lnTo>
                    <a:pt x="3662952" y="637734"/>
                  </a:lnTo>
                  <a:cubicBezTo>
                    <a:pt x="3668500" y="637734"/>
                    <a:pt x="3672997" y="642231"/>
                    <a:pt x="3672997" y="647779"/>
                  </a:cubicBezTo>
                  <a:lnTo>
                    <a:pt x="3672997" y="1023971"/>
                  </a:lnTo>
                  <a:cubicBezTo>
                    <a:pt x="3672997" y="1029519"/>
                    <a:pt x="3668500" y="1034016"/>
                    <a:pt x="3662952" y="1034016"/>
                  </a:cubicBezTo>
                  <a:lnTo>
                    <a:pt x="3622773" y="1034016"/>
                  </a:lnTo>
                  <a:cubicBezTo>
                    <a:pt x="3617225" y="1034016"/>
                    <a:pt x="3612728" y="1029519"/>
                    <a:pt x="3612728" y="1023971"/>
                  </a:cubicBezTo>
                  <a:lnTo>
                    <a:pt x="3612728" y="647779"/>
                  </a:lnTo>
                  <a:cubicBezTo>
                    <a:pt x="3612728" y="642231"/>
                    <a:pt x="3617225" y="637734"/>
                    <a:pt x="3622773" y="637734"/>
                  </a:cubicBezTo>
                  <a:close/>
                  <a:moveTo>
                    <a:pt x="2020697" y="566720"/>
                  </a:moveTo>
                  <a:cubicBezTo>
                    <a:pt x="2029042" y="566720"/>
                    <a:pt x="2037180" y="569065"/>
                    <a:pt x="2044904" y="575962"/>
                  </a:cubicBezTo>
                  <a:cubicBezTo>
                    <a:pt x="2038835" y="676377"/>
                    <a:pt x="2041594" y="1046036"/>
                    <a:pt x="2041041" y="1132106"/>
                  </a:cubicBezTo>
                  <a:cubicBezTo>
                    <a:pt x="2041041" y="1135968"/>
                    <a:pt x="2038284" y="1135968"/>
                    <a:pt x="2036076" y="1137623"/>
                  </a:cubicBezTo>
                  <a:cubicBezTo>
                    <a:pt x="1460070" y="1440523"/>
                    <a:pt x="883512" y="1743975"/>
                    <a:pt x="300884" y="2050184"/>
                  </a:cubicBezTo>
                  <a:cubicBezTo>
                    <a:pt x="331781" y="2051288"/>
                    <a:pt x="326816" y="2069496"/>
                    <a:pt x="326816" y="2084944"/>
                  </a:cubicBezTo>
                  <a:cubicBezTo>
                    <a:pt x="326816" y="2102599"/>
                    <a:pt x="312471" y="2098737"/>
                    <a:pt x="302539" y="2099289"/>
                  </a:cubicBezTo>
                  <a:cubicBezTo>
                    <a:pt x="290953" y="2099840"/>
                    <a:pt x="283780" y="2102048"/>
                    <a:pt x="284333" y="2116392"/>
                  </a:cubicBezTo>
                  <a:cubicBezTo>
                    <a:pt x="285988" y="2175427"/>
                    <a:pt x="289851" y="3381510"/>
                    <a:pt x="289851" y="3396406"/>
                  </a:cubicBezTo>
                  <a:cubicBezTo>
                    <a:pt x="274953" y="3393647"/>
                    <a:pt x="274953" y="3393647"/>
                    <a:pt x="250126" y="3393647"/>
                  </a:cubicBezTo>
                  <a:cubicBezTo>
                    <a:pt x="247918" y="3321371"/>
                    <a:pt x="241298" y="2146186"/>
                    <a:pt x="234677" y="2103151"/>
                  </a:cubicBezTo>
                  <a:cubicBezTo>
                    <a:pt x="231367" y="2102599"/>
                    <a:pt x="227504" y="2101495"/>
                    <a:pt x="224194" y="2100944"/>
                  </a:cubicBezTo>
                  <a:cubicBezTo>
                    <a:pt x="217021" y="2097082"/>
                    <a:pt x="210401" y="2098185"/>
                    <a:pt x="204884" y="2100944"/>
                  </a:cubicBezTo>
                  <a:cubicBezTo>
                    <a:pt x="143641" y="2134600"/>
                    <a:pt x="78537" y="2162186"/>
                    <a:pt x="20054" y="2201359"/>
                  </a:cubicBezTo>
                  <a:cubicBezTo>
                    <a:pt x="16743" y="2204118"/>
                    <a:pt x="12881" y="2204118"/>
                    <a:pt x="9019" y="2201359"/>
                  </a:cubicBezTo>
                  <a:cubicBezTo>
                    <a:pt x="-5877" y="2157772"/>
                    <a:pt x="-5877" y="2157772"/>
                    <a:pt x="36606" y="2135703"/>
                  </a:cubicBezTo>
                  <a:cubicBezTo>
                    <a:pt x="678268" y="1798044"/>
                    <a:pt x="1319379" y="1460385"/>
                    <a:pt x="1960489" y="1122727"/>
                  </a:cubicBezTo>
                  <a:cubicBezTo>
                    <a:pt x="1970972" y="1117209"/>
                    <a:pt x="1983662" y="1115554"/>
                    <a:pt x="1989179" y="1102864"/>
                  </a:cubicBezTo>
                  <a:cubicBezTo>
                    <a:pt x="1984214" y="1022863"/>
                    <a:pt x="1989731" y="639962"/>
                    <a:pt x="1989731" y="607962"/>
                  </a:cubicBezTo>
                  <a:cubicBezTo>
                    <a:pt x="1990283" y="595272"/>
                    <a:pt x="1988628" y="583134"/>
                    <a:pt x="1995248" y="571548"/>
                  </a:cubicBezTo>
                  <a:cubicBezTo>
                    <a:pt x="2003800" y="569065"/>
                    <a:pt x="2012352" y="566720"/>
                    <a:pt x="2020697" y="566720"/>
                  </a:cubicBezTo>
                  <a:close/>
                  <a:moveTo>
                    <a:pt x="4322240" y="340924"/>
                  </a:moveTo>
                  <a:cubicBezTo>
                    <a:pt x="4325481" y="337890"/>
                    <a:pt x="4331274" y="337890"/>
                    <a:pt x="4341206" y="340924"/>
                  </a:cubicBezTo>
                  <a:cubicBezTo>
                    <a:pt x="4410723" y="361890"/>
                    <a:pt x="4411275" y="361338"/>
                    <a:pt x="4411275" y="433615"/>
                  </a:cubicBezTo>
                  <a:cubicBezTo>
                    <a:pt x="4411275" y="453476"/>
                    <a:pt x="4411275" y="472787"/>
                    <a:pt x="4411275" y="492098"/>
                  </a:cubicBezTo>
                  <a:cubicBezTo>
                    <a:pt x="4411275" y="526305"/>
                    <a:pt x="4410723" y="559961"/>
                    <a:pt x="4411827" y="594168"/>
                  </a:cubicBezTo>
                  <a:cubicBezTo>
                    <a:pt x="4412378" y="610720"/>
                    <a:pt x="4409620" y="617341"/>
                    <a:pt x="4390309" y="611271"/>
                  </a:cubicBezTo>
                  <a:cubicBezTo>
                    <a:pt x="4321895" y="590306"/>
                    <a:pt x="4321343" y="590858"/>
                    <a:pt x="4320791" y="519133"/>
                  </a:cubicBezTo>
                  <a:cubicBezTo>
                    <a:pt x="4320240" y="465615"/>
                    <a:pt x="4320240" y="412649"/>
                    <a:pt x="4318585" y="359131"/>
                  </a:cubicBezTo>
                  <a:cubicBezTo>
                    <a:pt x="4318309" y="350028"/>
                    <a:pt x="4318998" y="343959"/>
                    <a:pt x="4322240" y="340924"/>
                  </a:cubicBezTo>
                  <a:close/>
                  <a:moveTo>
                    <a:pt x="4323136" y="254819"/>
                  </a:moveTo>
                  <a:cubicBezTo>
                    <a:pt x="4338033" y="254601"/>
                    <a:pt x="4346539" y="255865"/>
                    <a:pt x="4370447" y="259819"/>
                  </a:cubicBezTo>
                  <a:cubicBezTo>
                    <a:pt x="4406862" y="266992"/>
                    <a:pt x="4496149" y="293659"/>
                    <a:pt x="4524380" y="306165"/>
                  </a:cubicBezTo>
                  <a:cubicBezTo>
                    <a:pt x="4536518" y="312234"/>
                    <a:pt x="4544242" y="319958"/>
                    <a:pt x="4539829" y="334854"/>
                  </a:cubicBezTo>
                  <a:cubicBezTo>
                    <a:pt x="4532656" y="368510"/>
                    <a:pt x="4527138" y="371269"/>
                    <a:pt x="4492931" y="365751"/>
                  </a:cubicBezTo>
                  <a:cubicBezTo>
                    <a:pt x="4450448" y="359131"/>
                    <a:pt x="4412378" y="337062"/>
                    <a:pt x="4368792" y="333199"/>
                  </a:cubicBezTo>
                  <a:cubicBezTo>
                    <a:pt x="4343964" y="329338"/>
                    <a:pt x="4318032" y="326579"/>
                    <a:pt x="4292102" y="323269"/>
                  </a:cubicBezTo>
                  <a:cubicBezTo>
                    <a:pt x="4121249" y="325659"/>
                    <a:pt x="3865430" y="337062"/>
                    <a:pt x="3779544" y="330440"/>
                  </a:cubicBezTo>
                  <a:cubicBezTo>
                    <a:pt x="3693658" y="323820"/>
                    <a:pt x="3700463" y="295498"/>
                    <a:pt x="3776785" y="283544"/>
                  </a:cubicBezTo>
                  <a:cubicBezTo>
                    <a:pt x="3853107" y="271591"/>
                    <a:pt x="4138537" y="262671"/>
                    <a:pt x="4237480" y="258717"/>
                  </a:cubicBezTo>
                  <a:cubicBezTo>
                    <a:pt x="4286952" y="256739"/>
                    <a:pt x="4308240" y="255038"/>
                    <a:pt x="4323136" y="254819"/>
                  </a:cubicBezTo>
                  <a:close/>
                  <a:moveTo>
                    <a:pt x="3447403" y="82715"/>
                  </a:moveTo>
                  <a:cubicBezTo>
                    <a:pt x="3470024" y="82163"/>
                    <a:pt x="3492645" y="86025"/>
                    <a:pt x="3514714" y="90438"/>
                  </a:cubicBezTo>
                  <a:cubicBezTo>
                    <a:pt x="3531817" y="94301"/>
                    <a:pt x="3540093" y="102578"/>
                    <a:pt x="3540093" y="120233"/>
                  </a:cubicBezTo>
                  <a:cubicBezTo>
                    <a:pt x="3540093" y="204648"/>
                    <a:pt x="3540093" y="289062"/>
                    <a:pt x="3540093" y="374029"/>
                  </a:cubicBezTo>
                  <a:cubicBezTo>
                    <a:pt x="3540093" y="383408"/>
                    <a:pt x="3540646" y="394443"/>
                    <a:pt x="3526852" y="397753"/>
                  </a:cubicBezTo>
                  <a:cubicBezTo>
                    <a:pt x="3523542" y="396649"/>
                    <a:pt x="3520231" y="394994"/>
                    <a:pt x="3516369" y="393891"/>
                  </a:cubicBezTo>
                  <a:cubicBezTo>
                    <a:pt x="3492645" y="383960"/>
                    <a:pt x="3459540" y="385615"/>
                    <a:pt x="3447403" y="364650"/>
                  </a:cubicBezTo>
                  <a:cubicBezTo>
                    <a:pt x="3436369" y="345891"/>
                    <a:pt x="3443540" y="316649"/>
                    <a:pt x="3442989" y="291821"/>
                  </a:cubicBezTo>
                  <a:cubicBezTo>
                    <a:pt x="3441885" y="231131"/>
                    <a:pt x="3440230" y="170440"/>
                    <a:pt x="3439679" y="109750"/>
                  </a:cubicBezTo>
                  <a:cubicBezTo>
                    <a:pt x="3439679" y="100370"/>
                    <a:pt x="3435265" y="88784"/>
                    <a:pt x="3447403" y="82715"/>
                  </a:cubicBezTo>
                  <a:close/>
                  <a:moveTo>
                    <a:pt x="3440149" y="298"/>
                  </a:moveTo>
                  <a:cubicBezTo>
                    <a:pt x="3453880" y="-380"/>
                    <a:pt x="3468047" y="45"/>
                    <a:pt x="3484369" y="2161"/>
                  </a:cubicBezTo>
                  <a:cubicBezTo>
                    <a:pt x="3549658" y="10621"/>
                    <a:pt x="3637933" y="56782"/>
                    <a:pt x="3673613" y="71127"/>
                  </a:cubicBezTo>
                  <a:cubicBezTo>
                    <a:pt x="3709292" y="85473"/>
                    <a:pt x="3696234" y="73334"/>
                    <a:pt x="3698441" y="88230"/>
                  </a:cubicBezTo>
                  <a:cubicBezTo>
                    <a:pt x="3685751" y="129611"/>
                    <a:pt x="3691820" y="123541"/>
                    <a:pt x="3650992" y="113611"/>
                  </a:cubicBezTo>
                  <a:cubicBezTo>
                    <a:pt x="3615130" y="104231"/>
                    <a:pt x="3581474" y="87679"/>
                    <a:pt x="3543404" y="86575"/>
                  </a:cubicBezTo>
                  <a:cubicBezTo>
                    <a:pt x="3510852" y="69472"/>
                    <a:pt x="3476093" y="57334"/>
                    <a:pt x="3439127" y="58990"/>
                  </a:cubicBezTo>
                  <a:lnTo>
                    <a:pt x="2952501" y="84369"/>
                  </a:lnTo>
                  <a:cubicBezTo>
                    <a:pt x="2932087" y="85473"/>
                    <a:pt x="2912224" y="85473"/>
                    <a:pt x="2891810" y="86024"/>
                  </a:cubicBezTo>
                  <a:cubicBezTo>
                    <a:pt x="2868085" y="77196"/>
                    <a:pt x="2831029" y="86208"/>
                    <a:pt x="2818430" y="81059"/>
                  </a:cubicBezTo>
                  <a:cubicBezTo>
                    <a:pt x="2805832" y="75909"/>
                    <a:pt x="2811625" y="60184"/>
                    <a:pt x="2816223" y="55127"/>
                  </a:cubicBezTo>
                  <a:cubicBezTo>
                    <a:pt x="2820821" y="50070"/>
                    <a:pt x="2836086" y="53472"/>
                    <a:pt x="2846016" y="50713"/>
                  </a:cubicBezTo>
                  <a:lnTo>
                    <a:pt x="3281884" y="20367"/>
                  </a:lnTo>
                  <a:cubicBezTo>
                    <a:pt x="3361678" y="14298"/>
                    <a:pt x="3398955" y="2332"/>
                    <a:pt x="3440149" y="298"/>
                  </a:cubicBez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ACC007D-E691-4EC2-AAC2-A6D2C11D3039}"/>
                </a:ext>
              </a:extLst>
            </p:cNvPr>
            <p:cNvSpPr/>
            <p:nvPr/>
          </p:nvSpPr>
          <p:spPr>
            <a:xfrm>
              <a:off x="4986203" y="1484955"/>
              <a:ext cx="3491350" cy="1901585"/>
            </a:xfrm>
            <a:custGeom>
              <a:avLst/>
              <a:gdLst>
                <a:gd name="connsiteX0" fmla="*/ 1349534 w 3491350"/>
                <a:gd name="connsiteY0" fmla="*/ 830126 h 1901585"/>
                <a:gd name="connsiteX1" fmla="*/ 1504018 w 3491350"/>
                <a:gd name="connsiteY1" fmla="*/ 830126 h 1901585"/>
                <a:gd name="connsiteX2" fmla="*/ 1525536 w 3491350"/>
                <a:gd name="connsiteY2" fmla="*/ 859919 h 1901585"/>
                <a:gd name="connsiteX3" fmla="*/ 1552018 w 3491350"/>
                <a:gd name="connsiteY3" fmla="*/ 920058 h 1901585"/>
                <a:gd name="connsiteX4" fmla="*/ 2540167 w 3491350"/>
                <a:gd name="connsiteY4" fmla="*/ 1343787 h 1901585"/>
                <a:gd name="connsiteX5" fmla="*/ 3417970 w 3491350"/>
                <a:gd name="connsiteY5" fmla="*/ 1723376 h 1901585"/>
                <a:gd name="connsiteX6" fmla="*/ 3485281 w 3491350"/>
                <a:gd name="connsiteY6" fmla="*/ 1826550 h 1901585"/>
                <a:gd name="connsiteX7" fmla="*/ 3491350 w 3491350"/>
                <a:gd name="connsiteY7" fmla="*/ 1901034 h 1901585"/>
                <a:gd name="connsiteX8" fmla="*/ 3486936 w 3491350"/>
                <a:gd name="connsiteY8" fmla="*/ 1901585 h 1901585"/>
                <a:gd name="connsiteX9" fmla="*/ 3126105 w 3491350"/>
                <a:gd name="connsiteY9" fmla="*/ 1743239 h 1901585"/>
                <a:gd name="connsiteX10" fmla="*/ 2150094 w 3491350"/>
                <a:gd name="connsiteY10" fmla="*/ 1312890 h 1901585"/>
                <a:gd name="connsiteX11" fmla="*/ 1345120 w 3491350"/>
                <a:gd name="connsiteY11" fmla="*/ 958679 h 1901585"/>
                <a:gd name="connsiteX12" fmla="*/ 1301533 w 3491350"/>
                <a:gd name="connsiteY12" fmla="*/ 885298 h 1901585"/>
                <a:gd name="connsiteX13" fmla="*/ 1349534 w 3491350"/>
                <a:gd name="connsiteY13" fmla="*/ 830126 h 1901585"/>
                <a:gd name="connsiteX14" fmla="*/ 599110 w 3491350"/>
                <a:gd name="connsiteY14" fmla="*/ 323 h 1901585"/>
                <a:gd name="connsiteX15" fmla="*/ 614627 w 3491350"/>
                <a:gd name="connsiteY15" fmla="*/ 5840 h 1901585"/>
                <a:gd name="connsiteX16" fmla="*/ 1128288 w 3491350"/>
                <a:gd name="connsiteY16" fmla="*/ 192324 h 1901585"/>
                <a:gd name="connsiteX17" fmla="*/ 1478638 w 3491350"/>
                <a:gd name="connsiteY17" fmla="*/ 320325 h 1901585"/>
                <a:gd name="connsiteX18" fmla="*/ 1509535 w 3491350"/>
                <a:gd name="connsiteY18" fmla="*/ 342947 h 1901585"/>
                <a:gd name="connsiteX19" fmla="*/ 1497397 w 3491350"/>
                <a:gd name="connsiteY19" fmla="*/ 370533 h 1901585"/>
                <a:gd name="connsiteX20" fmla="*/ 1501258 w 3491350"/>
                <a:gd name="connsiteY20" fmla="*/ 418534 h 1901585"/>
                <a:gd name="connsiteX21" fmla="*/ 1518914 w 3491350"/>
                <a:gd name="connsiteY21" fmla="*/ 458258 h 1901585"/>
                <a:gd name="connsiteX22" fmla="*/ 1482499 w 3491350"/>
                <a:gd name="connsiteY22" fmla="*/ 481982 h 1901585"/>
                <a:gd name="connsiteX23" fmla="*/ 1234221 w 3491350"/>
                <a:gd name="connsiteY23" fmla="*/ 374948 h 1901585"/>
                <a:gd name="connsiteX24" fmla="*/ 1028977 w 3491350"/>
                <a:gd name="connsiteY24" fmla="*/ 286671 h 1901585"/>
                <a:gd name="connsiteX25" fmla="*/ 983735 w 3491350"/>
                <a:gd name="connsiteY25" fmla="*/ 277291 h 1901585"/>
                <a:gd name="connsiteX26" fmla="*/ 537385 w 3491350"/>
                <a:gd name="connsiteY26" fmla="*/ 283912 h 1901585"/>
                <a:gd name="connsiteX27" fmla="*/ 57380 w 3491350"/>
                <a:gd name="connsiteY27" fmla="*/ 294946 h 1901585"/>
                <a:gd name="connsiteX28" fmla="*/ 1103 w 3491350"/>
                <a:gd name="connsiteY28" fmla="*/ 294946 h 1901585"/>
                <a:gd name="connsiteX29" fmla="*/ 0 w 3491350"/>
                <a:gd name="connsiteY29" fmla="*/ 288326 h 1901585"/>
                <a:gd name="connsiteX30" fmla="*/ 583179 w 3491350"/>
                <a:gd name="connsiteY30" fmla="*/ 6391 h 1901585"/>
                <a:gd name="connsiteX31" fmla="*/ 599110 w 3491350"/>
                <a:gd name="connsiteY31" fmla="*/ 323 h 190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91350" h="1901585">
                  <a:moveTo>
                    <a:pt x="1349534" y="830126"/>
                  </a:moveTo>
                  <a:cubicBezTo>
                    <a:pt x="1400845" y="830126"/>
                    <a:pt x="1452707" y="830677"/>
                    <a:pt x="1504018" y="830126"/>
                  </a:cubicBezTo>
                  <a:cubicBezTo>
                    <a:pt x="1527191" y="829574"/>
                    <a:pt x="1532708" y="837850"/>
                    <a:pt x="1525536" y="859919"/>
                  </a:cubicBezTo>
                  <a:cubicBezTo>
                    <a:pt x="1511191" y="901851"/>
                    <a:pt x="1511742" y="902954"/>
                    <a:pt x="1552018" y="920058"/>
                  </a:cubicBezTo>
                  <a:cubicBezTo>
                    <a:pt x="1881402" y="1061301"/>
                    <a:pt x="2210785" y="1201992"/>
                    <a:pt x="2540167" y="1343787"/>
                  </a:cubicBezTo>
                  <a:cubicBezTo>
                    <a:pt x="2833136" y="1469581"/>
                    <a:pt x="3125553" y="1596479"/>
                    <a:pt x="3417970" y="1723376"/>
                  </a:cubicBezTo>
                  <a:cubicBezTo>
                    <a:pt x="3497971" y="1758136"/>
                    <a:pt x="3482522" y="1735515"/>
                    <a:pt x="3485281" y="1826550"/>
                  </a:cubicBezTo>
                  <a:cubicBezTo>
                    <a:pt x="3486385" y="1851930"/>
                    <a:pt x="3489144" y="1876206"/>
                    <a:pt x="3491350" y="1901034"/>
                  </a:cubicBezTo>
                  <a:cubicBezTo>
                    <a:pt x="3489695" y="1901585"/>
                    <a:pt x="3488591" y="1901585"/>
                    <a:pt x="3486936" y="1901585"/>
                  </a:cubicBezTo>
                  <a:cubicBezTo>
                    <a:pt x="3366659" y="1848619"/>
                    <a:pt x="3246382" y="1796205"/>
                    <a:pt x="3126105" y="1743239"/>
                  </a:cubicBezTo>
                  <a:cubicBezTo>
                    <a:pt x="2800584" y="1599789"/>
                    <a:pt x="2475614" y="1456339"/>
                    <a:pt x="2150094" y="1312890"/>
                  </a:cubicBezTo>
                  <a:cubicBezTo>
                    <a:pt x="1881953" y="1194820"/>
                    <a:pt x="1614364" y="1075094"/>
                    <a:pt x="1345120" y="958679"/>
                  </a:cubicBezTo>
                  <a:cubicBezTo>
                    <a:pt x="1307603" y="942678"/>
                    <a:pt x="1305395" y="916195"/>
                    <a:pt x="1301533" y="885298"/>
                  </a:cubicBezTo>
                  <a:cubicBezTo>
                    <a:pt x="1295463" y="830126"/>
                    <a:pt x="1295463" y="830126"/>
                    <a:pt x="1349534" y="830126"/>
                  </a:cubicBezTo>
                  <a:close/>
                  <a:moveTo>
                    <a:pt x="599110" y="323"/>
                  </a:moveTo>
                  <a:cubicBezTo>
                    <a:pt x="604559" y="1288"/>
                    <a:pt x="609938" y="4185"/>
                    <a:pt x="614627" y="5840"/>
                  </a:cubicBezTo>
                  <a:cubicBezTo>
                    <a:pt x="785112" y="69840"/>
                    <a:pt x="957252" y="130531"/>
                    <a:pt x="1128288" y="192324"/>
                  </a:cubicBezTo>
                  <a:cubicBezTo>
                    <a:pt x="1245255" y="234807"/>
                    <a:pt x="1361671" y="278946"/>
                    <a:pt x="1478638" y="320325"/>
                  </a:cubicBezTo>
                  <a:cubicBezTo>
                    <a:pt x="1490224" y="324188"/>
                    <a:pt x="1507327" y="324739"/>
                    <a:pt x="1509535" y="342947"/>
                  </a:cubicBezTo>
                  <a:cubicBezTo>
                    <a:pt x="1505672" y="352326"/>
                    <a:pt x="1502913" y="362257"/>
                    <a:pt x="1497397" y="370533"/>
                  </a:cubicBezTo>
                  <a:cubicBezTo>
                    <a:pt x="1486914" y="388188"/>
                    <a:pt x="1489673" y="403086"/>
                    <a:pt x="1501258" y="418534"/>
                  </a:cubicBezTo>
                  <a:cubicBezTo>
                    <a:pt x="1510086" y="430120"/>
                    <a:pt x="1519466" y="441706"/>
                    <a:pt x="1518914" y="458258"/>
                  </a:cubicBezTo>
                  <a:cubicBezTo>
                    <a:pt x="1517811" y="485845"/>
                    <a:pt x="1507327" y="492465"/>
                    <a:pt x="1482499" y="481982"/>
                  </a:cubicBezTo>
                  <a:cubicBezTo>
                    <a:pt x="1399740" y="446120"/>
                    <a:pt x="1316980" y="410810"/>
                    <a:pt x="1234221" y="374948"/>
                  </a:cubicBezTo>
                  <a:cubicBezTo>
                    <a:pt x="1165807" y="345706"/>
                    <a:pt x="1097391" y="315911"/>
                    <a:pt x="1028977" y="286671"/>
                  </a:cubicBezTo>
                  <a:cubicBezTo>
                    <a:pt x="1014632" y="280601"/>
                    <a:pt x="999183" y="277291"/>
                    <a:pt x="983735" y="277291"/>
                  </a:cubicBezTo>
                  <a:cubicBezTo>
                    <a:pt x="834768" y="279498"/>
                    <a:pt x="685801" y="279498"/>
                    <a:pt x="537385" y="283912"/>
                  </a:cubicBezTo>
                  <a:cubicBezTo>
                    <a:pt x="376832" y="288877"/>
                    <a:pt x="217382" y="293291"/>
                    <a:pt x="57380" y="294946"/>
                  </a:cubicBezTo>
                  <a:cubicBezTo>
                    <a:pt x="38621" y="294946"/>
                    <a:pt x="19863" y="294946"/>
                    <a:pt x="1103" y="294946"/>
                  </a:cubicBezTo>
                  <a:cubicBezTo>
                    <a:pt x="551" y="292740"/>
                    <a:pt x="551" y="290532"/>
                    <a:pt x="0" y="288326"/>
                  </a:cubicBezTo>
                  <a:cubicBezTo>
                    <a:pt x="194209" y="194531"/>
                    <a:pt x="388970" y="100186"/>
                    <a:pt x="583179" y="6391"/>
                  </a:cubicBezTo>
                  <a:cubicBezTo>
                    <a:pt x="588145" y="322"/>
                    <a:pt x="593662" y="-643"/>
                    <a:pt x="599110" y="3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7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8E317CF-9EAC-478E-BE25-AE0FF8A2F12D}"/>
                </a:ext>
              </a:extLst>
            </p:cNvPr>
            <p:cNvSpPr/>
            <p:nvPr/>
          </p:nvSpPr>
          <p:spPr>
            <a:xfrm>
              <a:off x="6633119" y="2315080"/>
              <a:ext cx="3274519" cy="1049943"/>
            </a:xfrm>
            <a:custGeom>
              <a:avLst/>
              <a:gdLst>
                <a:gd name="connsiteX0" fmla="*/ 908605 w 3058748"/>
                <a:gd name="connsiteY0" fmla="*/ 166981 h 980757"/>
                <a:gd name="connsiteX1" fmla="*/ 928190 w 3058748"/>
                <a:gd name="connsiteY1" fmla="*/ 177804 h 980757"/>
                <a:gd name="connsiteX2" fmla="*/ 1408519 w 3058748"/>
                <a:gd name="connsiteY2" fmla="*/ 269541 h 980757"/>
                <a:gd name="connsiteX3" fmla="*/ 1556947 w 3058748"/>
                <a:gd name="connsiteY3" fmla="*/ 327778 h 980757"/>
                <a:gd name="connsiteX4" fmla="*/ 2148597 w 3058748"/>
                <a:gd name="connsiteY4" fmla="*/ 582373 h 980757"/>
                <a:gd name="connsiteX5" fmla="*/ 3051533 w 3058748"/>
                <a:gd name="connsiteY5" fmla="*/ 972512 h 980757"/>
                <a:gd name="connsiteX6" fmla="*/ 3058748 w 3058748"/>
                <a:gd name="connsiteY6" fmla="*/ 980758 h 980757"/>
                <a:gd name="connsiteX7" fmla="*/ 2862391 w 3058748"/>
                <a:gd name="connsiteY7" fmla="*/ 959112 h 980757"/>
                <a:gd name="connsiteX8" fmla="*/ 2514513 w 3058748"/>
                <a:gd name="connsiteY8" fmla="*/ 920459 h 980757"/>
                <a:gd name="connsiteX9" fmla="*/ 2171789 w 3058748"/>
                <a:gd name="connsiteY9" fmla="*/ 882321 h 980757"/>
                <a:gd name="connsiteX10" fmla="*/ 2033668 w 3058748"/>
                <a:gd name="connsiteY10" fmla="*/ 868406 h 980757"/>
                <a:gd name="connsiteX11" fmla="*/ 1849680 w 3058748"/>
                <a:gd name="connsiteY11" fmla="*/ 814292 h 980757"/>
                <a:gd name="connsiteX12" fmla="*/ 832330 w 3058748"/>
                <a:gd name="connsiteY12" fmla="*/ 370039 h 980757"/>
                <a:gd name="connsiteX13" fmla="*/ 56176 w 3058748"/>
                <a:gd name="connsiteY13" fmla="*/ 30922 h 980757"/>
                <a:gd name="connsiteX14" fmla="*/ 0 w 3058748"/>
                <a:gd name="connsiteY14" fmla="*/ 0 h 980757"/>
                <a:gd name="connsiteX15" fmla="*/ 193265 w 3058748"/>
                <a:gd name="connsiteY15" fmla="*/ 37107 h 980757"/>
                <a:gd name="connsiteX16" fmla="*/ 274695 w 3058748"/>
                <a:gd name="connsiteY16" fmla="*/ 48961 h 980757"/>
                <a:gd name="connsiteX17" fmla="*/ 274179 w 3058748"/>
                <a:gd name="connsiteY17" fmla="*/ 48961 h 980757"/>
                <a:gd name="connsiteX18" fmla="*/ 564335 w 3058748"/>
                <a:gd name="connsiteY18" fmla="*/ 98436 h 980757"/>
                <a:gd name="connsiteX19" fmla="*/ 573096 w 3058748"/>
                <a:gd name="connsiteY19" fmla="*/ 97406 h 980757"/>
                <a:gd name="connsiteX20" fmla="*/ 598350 w 3058748"/>
                <a:gd name="connsiteY20" fmla="*/ 97921 h 980757"/>
                <a:gd name="connsiteX21" fmla="*/ 709155 w 3058748"/>
                <a:gd name="connsiteY21" fmla="*/ 127813 h 980757"/>
                <a:gd name="connsiteX22" fmla="*/ 863768 w 3058748"/>
                <a:gd name="connsiteY22" fmla="*/ 158220 h 980757"/>
                <a:gd name="connsiteX23" fmla="*/ 879229 w 3058748"/>
                <a:gd name="connsiteY23" fmla="*/ 158735 h 980757"/>
                <a:gd name="connsiteX24" fmla="*/ 908605 w 3058748"/>
                <a:gd name="connsiteY24" fmla="*/ 166981 h 980757"/>
                <a:gd name="connsiteX0" fmla="*/ 879229 w 3058748"/>
                <a:gd name="connsiteY0" fmla="*/ 158735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23" fmla="*/ 879229 w 3058748"/>
                <a:gd name="connsiteY23" fmla="*/ 158735 h 980758"/>
                <a:gd name="connsiteX0" fmla="*/ 863768 w 3058748"/>
                <a:gd name="connsiteY0" fmla="*/ 15822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709155 w 3058748"/>
                <a:gd name="connsiteY20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709155 w 3058748"/>
                <a:gd name="connsiteY19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709155 w 3058748"/>
                <a:gd name="connsiteY18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709155 w 3058748"/>
                <a:gd name="connsiteY17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274695 w 3058748"/>
                <a:gd name="connsiteY15" fmla="*/ 48961 h 980758"/>
                <a:gd name="connsiteX16" fmla="*/ 709155 w 3058748"/>
                <a:gd name="connsiteY16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709155 w 3058748"/>
                <a:gd name="connsiteY15" fmla="*/ 127813 h 980758"/>
                <a:gd name="connsiteX0" fmla="*/ 0 w 3058748"/>
                <a:gd name="connsiteY0" fmla="*/ 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2148597 w 3058748"/>
                <a:gd name="connsiteY3" fmla="*/ 582373 h 980758"/>
                <a:gd name="connsiteX4" fmla="*/ 3051533 w 3058748"/>
                <a:gd name="connsiteY4" fmla="*/ 972512 h 980758"/>
                <a:gd name="connsiteX5" fmla="*/ 3058748 w 3058748"/>
                <a:gd name="connsiteY5" fmla="*/ 980758 h 980758"/>
                <a:gd name="connsiteX6" fmla="*/ 2862391 w 3058748"/>
                <a:gd name="connsiteY6" fmla="*/ 959112 h 980758"/>
                <a:gd name="connsiteX7" fmla="*/ 2514513 w 3058748"/>
                <a:gd name="connsiteY7" fmla="*/ 920459 h 980758"/>
                <a:gd name="connsiteX8" fmla="*/ 2171789 w 3058748"/>
                <a:gd name="connsiteY8" fmla="*/ 882321 h 980758"/>
                <a:gd name="connsiteX9" fmla="*/ 2033668 w 3058748"/>
                <a:gd name="connsiteY9" fmla="*/ 868406 h 980758"/>
                <a:gd name="connsiteX10" fmla="*/ 1849680 w 3058748"/>
                <a:gd name="connsiteY10" fmla="*/ 814292 h 980758"/>
                <a:gd name="connsiteX11" fmla="*/ 832330 w 3058748"/>
                <a:gd name="connsiteY11" fmla="*/ 370039 h 980758"/>
                <a:gd name="connsiteX12" fmla="*/ 56176 w 3058748"/>
                <a:gd name="connsiteY12" fmla="*/ 30922 h 980758"/>
                <a:gd name="connsiteX13" fmla="*/ 0 w 3058748"/>
                <a:gd name="connsiteY13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832330 w 3058748"/>
                <a:gd name="connsiteY10" fmla="*/ 370039 h 980758"/>
                <a:gd name="connsiteX11" fmla="*/ 56176 w 3058748"/>
                <a:gd name="connsiteY11" fmla="*/ 30922 h 980758"/>
                <a:gd name="connsiteX12" fmla="*/ 0 w 3058748"/>
                <a:gd name="connsiteY12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56176 w 3058748"/>
                <a:gd name="connsiteY10" fmla="*/ 30922 h 980758"/>
                <a:gd name="connsiteX11" fmla="*/ 0 w 3058748"/>
                <a:gd name="connsiteY11" fmla="*/ 0 h 980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8748" h="980758">
                  <a:moveTo>
                    <a:pt x="0" y="0"/>
                  </a:moveTo>
                  <a:lnTo>
                    <a:pt x="1408519" y="269541"/>
                  </a:lnTo>
                  <a:cubicBezTo>
                    <a:pt x="1461087" y="279848"/>
                    <a:pt x="1507986" y="307163"/>
                    <a:pt x="1556947" y="327778"/>
                  </a:cubicBezTo>
                  <a:lnTo>
                    <a:pt x="3051533" y="972512"/>
                  </a:lnTo>
                  <a:cubicBezTo>
                    <a:pt x="3054625" y="974058"/>
                    <a:pt x="3058233" y="974573"/>
                    <a:pt x="3058748" y="980758"/>
                  </a:cubicBezTo>
                  <a:lnTo>
                    <a:pt x="2862391" y="959112"/>
                  </a:lnTo>
                  <a:lnTo>
                    <a:pt x="2514513" y="920459"/>
                  </a:lnTo>
                  <a:lnTo>
                    <a:pt x="2171789" y="882321"/>
                  </a:lnTo>
                  <a:cubicBezTo>
                    <a:pt x="2125920" y="877167"/>
                    <a:pt x="2080052" y="870468"/>
                    <a:pt x="2033668" y="868406"/>
                  </a:cubicBezTo>
                  <a:cubicBezTo>
                    <a:pt x="1967700" y="865314"/>
                    <a:pt x="1908948" y="840060"/>
                    <a:pt x="1849680" y="814292"/>
                  </a:cubicBezTo>
                  <a:lnTo>
                    <a:pt x="56176" y="30922"/>
                  </a:lnTo>
                  <a:cubicBezTo>
                    <a:pt x="36591" y="22676"/>
                    <a:pt x="17523" y="134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29CC349-26F2-44A7-AEAF-C2706D0A393F}"/>
                </a:ext>
              </a:extLst>
            </p:cNvPr>
            <p:cNvSpPr/>
            <p:nvPr/>
          </p:nvSpPr>
          <p:spPr>
            <a:xfrm>
              <a:off x="5316977" y="3342279"/>
              <a:ext cx="857389" cy="1266772"/>
            </a:xfrm>
            <a:custGeom>
              <a:avLst/>
              <a:gdLst>
                <a:gd name="connsiteX0" fmla="*/ 800377 w 800892"/>
                <a:gd name="connsiteY0" fmla="*/ 1183300 h 1183299"/>
                <a:gd name="connsiteX1" fmla="*/ 0 w 800892"/>
                <a:gd name="connsiteY1" fmla="*/ 1183300 h 1183299"/>
                <a:gd name="connsiteX2" fmla="*/ 0 w 800892"/>
                <a:gd name="connsiteY2" fmla="*/ 17007 h 1183299"/>
                <a:gd name="connsiteX3" fmla="*/ 17007 w 800892"/>
                <a:gd name="connsiteY3" fmla="*/ 0 h 1183299"/>
                <a:gd name="connsiteX4" fmla="*/ 783885 w 800892"/>
                <a:gd name="connsiteY4" fmla="*/ 0 h 1183299"/>
                <a:gd name="connsiteX5" fmla="*/ 800892 w 800892"/>
                <a:gd name="connsiteY5" fmla="*/ 17007 h 1183299"/>
                <a:gd name="connsiteX6" fmla="*/ 800892 w 800892"/>
                <a:gd name="connsiteY6" fmla="*/ 1183300 h 118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92" h="1183299">
                  <a:moveTo>
                    <a:pt x="800377" y="1183300"/>
                  </a:moveTo>
                  <a:lnTo>
                    <a:pt x="0" y="1183300"/>
                  </a:lnTo>
                  <a:lnTo>
                    <a:pt x="0" y="17007"/>
                  </a:lnTo>
                  <a:cubicBezTo>
                    <a:pt x="0" y="7731"/>
                    <a:pt x="7731" y="0"/>
                    <a:pt x="17007" y="0"/>
                  </a:cubicBezTo>
                  <a:lnTo>
                    <a:pt x="783885" y="0"/>
                  </a:lnTo>
                  <a:cubicBezTo>
                    <a:pt x="793161" y="0"/>
                    <a:pt x="800892" y="7731"/>
                    <a:pt x="800892" y="17007"/>
                  </a:cubicBezTo>
                  <a:lnTo>
                    <a:pt x="800892" y="118330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C2EE2CA-E872-4067-A303-F7070236E5CB}"/>
                </a:ext>
              </a:extLst>
            </p:cNvPr>
            <p:cNvSpPr/>
            <p:nvPr/>
          </p:nvSpPr>
          <p:spPr>
            <a:xfrm>
              <a:off x="3842467" y="2248222"/>
              <a:ext cx="4464060" cy="2359849"/>
            </a:xfrm>
            <a:custGeom>
              <a:avLst/>
              <a:gdLst>
                <a:gd name="connsiteX0" fmla="*/ 55172 w 4464060"/>
                <a:gd name="connsiteY0" fmla="*/ 1912948 h 2359849"/>
                <a:gd name="connsiteX1" fmla="*/ 55172 w 4464060"/>
                <a:gd name="connsiteY1" fmla="*/ 1935569 h 2359849"/>
                <a:gd name="connsiteX2" fmla="*/ 462350 w 4464060"/>
                <a:gd name="connsiteY2" fmla="*/ 1935569 h 2359849"/>
                <a:gd name="connsiteX3" fmla="*/ 462350 w 4464060"/>
                <a:gd name="connsiteY3" fmla="*/ 1912948 h 2359849"/>
                <a:gd name="connsiteX4" fmla="*/ 3455487 w 4464060"/>
                <a:gd name="connsiteY4" fmla="*/ 1862741 h 2359849"/>
                <a:gd name="connsiteX5" fmla="*/ 3455487 w 4464060"/>
                <a:gd name="connsiteY5" fmla="*/ 1885362 h 2359849"/>
                <a:gd name="connsiteX6" fmla="*/ 3862664 w 4464060"/>
                <a:gd name="connsiteY6" fmla="*/ 1885362 h 2359849"/>
                <a:gd name="connsiteX7" fmla="*/ 3862664 w 4464060"/>
                <a:gd name="connsiteY7" fmla="*/ 1862741 h 2359849"/>
                <a:gd name="connsiteX8" fmla="*/ 0 w 4464060"/>
                <a:gd name="connsiteY8" fmla="*/ 1857223 h 2359849"/>
                <a:gd name="connsiteX9" fmla="*/ 55172 w 4464060"/>
                <a:gd name="connsiteY9" fmla="*/ 1857223 h 2359849"/>
                <a:gd name="connsiteX10" fmla="*/ 462350 w 4464060"/>
                <a:gd name="connsiteY10" fmla="*/ 1857223 h 2359849"/>
                <a:gd name="connsiteX11" fmla="*/ 517523 w 4464060"/>
                <a:gd name="connsiteY11" fmla="*/ 1857223 h 2359849"/>
                <a:gd name="connsiteX12" fmla="*/ 517523 w 4464060"/>
                <a:gd name="connsiteY12" fmla="*/ 1990190 h 2359849"/>
                <a:gd name="connsiteX13" fmla="*/ 462350 w 4464060"/>
                <a:gd name="connsiteY13" fmla="*/ 1990190 h 2359849"/>
                <a:gd name="connsiteX14" fmla="*/ 55172 w 4464060"/>
                <a:gd name="connsiteY14" fmla="*/ 1990190 h 2359849"/>
                <a:gd name="connsiteX15" fmla="*/ 0 w 4464060"/>
                <a:gd name="connsiteY15" fmla="*/ 1990190 h 2359849"/>
                <a:gd name="connsiteX16" fmla="*/ 0 w 4464060"/>
                <a:gd name="connsiteY16" fmla="*/ 1935017 h 2359849"/>
                <a:gd name="connsiteX17" fmla="*/ 0 w 4464060"/>
                <a:gd name="connsiteY17" fmla="*/ 1912396 h 2359849"/>
                <a:gd name="connsiteX18" fmla="*/ 3399762 w 4464060"/>
                <a:gd name="connsiteY18" fmla="*/ 1807568 h 2359849"/>
                <a:gd name="connsiteX19" fmla="*/ 3454935 w 4464060"/>
                <a:gd name="connsiteY19" fmla="*/ 1807568 h 2359849"/>
                <a:gd name="connsiteX20" fmla="*/ 3862113 w 4464060"/>
                <a:gd name="connsiteY20" fmla="*/ 1807568 h 2359849"/>
                <a:gd name="connsiteX21" fmla="*/ 3917285 w 4464060"/>
                <a:gd name="connsiteY21" fmla="*/ 1807568 h 2359849"/>
                <a:gd name="connsiteX22" fmla="*/ 3917285 w 4464060"/>
                <a:gd name="connsiteY22" fmla="*/ 1940535 h 2359849"/>
                <a:gd name="connsiteX23" fmla="*/ 3862113 w 4464060"/>
                <a:gd name="connsiteY23" fmla="*/ 1940535 h 2359849"/>
                <a:gd name="connsiteX24" fmla="*/ 3454935 w 4464060"/>
                <a:gd name="connsiteY24" fmla="*/ 1940535 h 2359849"/>
                <a:gd name="connsiteX25" fmla="*/ 3399762 w 4464060"/>
                <a:gd name="connsiteY25" fmla="*/ 1940535 h 2359849"/>
                <a:gd name="connsiteX26" fmla="*/ 3399762 w 4464060"/>
                <a:gd name="connsiteY26" fmla="*/ 1885362 h 2359849"/>
                <a:gd name="connsiteX27" fmla="*/ 3399762 w 4464060"/>
                <a:gd name="connsiteY27" fmla="*/ 1862741 h 2359849"/>
                <a:gd name="connsiteX28" fmla="*/ 1107322 w 4464060"/>
                <a:gd name="connsiteY28" fmla="*/ 1806463 h 2359849"/>
                <a:gd name="connsiteX29" fmla="*/ 877251 w 4464060"/>
                <a:gd name="connsiteY29" fmla="*/ 2305228 h 2359849"/>
                <a:gd name="connsiteX30" fmla="*/ 1337393 w 4464060"/>
                <a:gd name="connsiteY30" fmla="*/ 2305228 h 2359849"/>
                <a:gd name="connsiteX31" fmla="*/ 2732720 w 4464060"/>
                <a:gd name="connsiteY31" fmla="*/ 1797635 h 2359849"/>
                <a:gd name="connsiteX32" fmla="*/ 2502649 w 4464060"/>
                <a:gd name="connsiteY32" fmla="*/ 2296400 h 2359849"/>
                <a:gd name="connsiteX33" fmla="*/ 2962791 w 4464060"/>
                <a:gd name="connsiteY33" fmla="*/ 2296400 h 2359849"/>
                <a:gd name="connsiteX34" fmla="*/ 307313 w 4464060"/>
                <a:gd name="connsiteY34" fmla="*/ 1385494 h 2359849"/>
                <a:gd name="connsiteX35" fmla="*/ 307313 w 4464060"/>
                <a:gd name="connsiteY35" fmla="*/ 1774465 h 2359849"/>
                <a:gd name="connsiteX36" fmla="*/ 462350 w 4464060"/>
                <a:gd name="connsiteY36" fmla="*/ 1774465 h 2359849"/>
                <a:gd name="connsiteX37" fmla="*/ 462350 w 4464060"/>
                <a:gd name="connsiteY37" fmla="*/ 1385494 h 2359849"/>
                <a:gd name="connsiteX38" fmla="*/ 55172 w 4464060"/>
                <a:gd name="connsiteY38" fmla="*/ 1385494 h 2359849"/>
                <a:gd name="connsiteX39" fmla="*/ 55172 w 4464060"/>
                <a:gd name="connsiteY39" fmla="*/ 1774465 h 2359849"/>
                <a:gd name="connsiteX40" fmla="*/ 252140 w 4464060"/>
                <a:gd name="connsiteY40" fmla="*/ 1774465 h 2359849"/>
                <a:gd name="connsiteX41" fmla="*/ 252140 w 4464060"/>
                <a:gd name="connsiteY41" fmla="*/ 1385494 h 2359849"/>
                <a:gd name="connsiteX42" fmla="*/ 3707075 w 4464060"/>
                <a:gd name="connsiteY42" fmla="*/ 1335839 h 2359849"/>
                <a:gd name="connsiteX43" fmla="*/ 3707075 w 4464060"/>
                <a:gd name="connsiteY43" fmla="*/ 1724809 h 2359849"/>
                <a:gd name="connsiteX44" fmla="*/ 3862111 w 4464060"/>
                <a:gd name="connsiteY44" fmla="*/ 1724809 h 2359849"/>
                <a:gd name="connsiteX45" fmla="*/ 3862111 w 4464060"/>
                <a:gd name="connsiteY45" fmla="*/ 1335839 h 2359849"/>
                <a:gd name="connsiteX46" fmla="*/ 3455486 w 4464060"/>
                <a:gd name="connsiteY46" fmla="*/ 1335839 h 2359849"/>
                <a:gd name="connsiteX47" fmla="*/ 3455486 w 4464060"/>
                <a:gd name="connsiteY47" fmla="*/ 1724809 h 2359849"/>
                <a:gd name="connsiteX48" fmla="*/ 3652454 w 4464060"/>
                <a:gd name="connsiteY48" fmla="*/ 1724809 h 2359849"/>
                <a:gd name="connsiteX49" fmla="*/ 3652454 w 4464060"/>
                <a:gd name="connsiteY49" fmla="*/ 1335839 h 2359849"/>
                <a:gd name="connsiteX50" fmla="*/ 551 w 4464060"/>
                <a:gd name="connsiteY50" fmla="*/ 1330321 h 2359849"/>
                <a:gd name="connsiteX51" fmla="*/ 517522 w 4464060"/>
                <a:gd name="connsiteY51" fmla="*/ 1330321 h 2359849"/>
                <a:gd name="connsiteX52" fmla="*/ 517522 w 4464060"/>
                <a:gd name="connsiteY52" fmla="*/ 1333080 h 2359849"/>
                <a:gd name="connsiteX53" fmla="*/ 518074 w 4464060"/>
                <a:gd name="connsiteY53" fmla="*/ 1829637 h 2359849"/>
                <a:gd name="connsiteX54" fmla="*/ 462901 w 4464060"/>
                <a:gd name="connsiteY54" fmla="*/ 1829637 h 2359849"/>
                <a:gd name="connsiteX55" fmla="*/ 307865 w 4464060"/>
                <a:gd name="connsiteY55" fmla="*/ 1829637 h 2359849"/>
                <a:gd name="connsiteX56" fmla="*/ 252692 w 4464060"/>
                <a:gd name="connsiteY56" fmla="*/ 1829637 h 2359849"/>
                <a:gd name="connsiteX57" fmla="*/ 55723 w 4464060"/>
                <a:gd name="connsiteY57" fmla="*/ 1829637 h 2359849"/>
                <a:gd name="connsiteX58" fmla="*/ 551 w 4464060"/>
                <a:gd name="connsiteY58" fmla="*/ 1829637 h 2359849"/>
                <a:gd name="connsiteX59" fmla="*/ 551 w 4464060"/>
                <a:gd name="connsiteY59" fmla="*/ 1774465 h 2359849"/>
                <a:gd name="connsiteX60" fmla="*/ 551 w 4464060"/>
                <a:gd name="connsiteY60" fmla="*/ 1385494 h 2359849"/>
                <a:gd name="connsiteX61" fmla="*/ 551 w 4464060"/>
                <a:gd name="connsiteY61" fmla="*/ 1333080 h 2359849"/>
                <a:gd name="connsiteX62" fmla="*/ 3400313 w 4464060"/>
                <a:gd name="connsiteY62" fmla="*/ 1280114 h 2359849"/>
                <a:gd name="connsiteX63" fmla="*/ 3917285 w 4464060"/>
                <a:gd name="connsiteY63" fmla="*/ 1280114 h 2359849"/>
                <a:gd name="connsiteX64" fmla="*/ 3917285 w 4464060"/>
                <a:gd name="connsiteY64" fmla="*/ 1282873 h 2359849"/>
                <a:gd name="connsiteX65" fmla="*/ 3917836 w 4464060"/>
                <a:gd name="connsiteY65" fmla="*/ 1779430 h 2359849"/>
                <a:gd name="connsiteX66" fmla="*/ 3862664 w 4464060"/>
                <a:gd name="connsiteY66" fmla="*/ 1779430 h 2359849"/>
                <a:gd name="connsiteX67" fmla="*/ 3707627 w 4464060"/>
                <a:gd name="connsiteY67" fmla="*/ 1779430 h 2359849"/>
                <a:gd name="connsiteX68" fmla="*/ 3652454 w 4464060"/>
                <a:gd name="connsiteY68" fmla="*/ 1779430 h 2359849"/>
                <a:gd name="connsiteX69" fmla="*/ 3455486 w 4464060"/>
                <a:gd name="connsiteY69" fmla="*/ 1779430 h 2359849"/>
                <a:gd name="connsiteX70" fmla="*/ 3400313 w 4464060"/>
                <a:gd name="connsiteY70" fmla="*/ 1779430 h 2359849"/>
                <a:gd name="connsiteX71" fmla="*/ 3400313 w 4464060"/>
                <a:gd name="connsiteY71" fmla="*/ 1724258 h 2359849"/>
                <a:gd name="connsiteX72" fmla="*/ 3400313 w 4464060"/>
                <a:gd name="connsiteY72" fmla="*/ 1335287 h 2359849"/>
                <a:gd name="connsiteX73" fmla="*/ 3400313 w 4464060"/>
                <a:gd name="connsiteY73" fmla="*/ 1282873 h 2359849"/>
                <a:gd name="connsiteX74" fmla="*/ 3962366 w 4464060"/>
                <a:gd name="connsiteY74" fmla="*/ 1255337 h 2359849"/>
                <a:gd name="connsiteX75" fmla="*/ 4461131 w 4464060"/>
                <a:gd name="connsiteY75" fmla="*/ 1255337 h 2359849"/>
                <a:gd name="connsiteX76" fmla="*/ 4461131 w 4464060"/>
                <a:gd name="connsiteY76" fmla="*/ 1255613 h 2359849"/>
                <a:gd name="connsiteX77" fmla="*/ 4464060 w 4464060"/>
                <a:gd name="connsiteY77" fmla="*/ 1255613 h 2359849"/>
                <a:gd name="connsiteX78" fmla="*/ 4464060 w 4464060"/>
                <a:gd name="connsiteY78" fmla="*/ 2337557 h 2359849"/>
                <a:gd name="connsiteX79" fmla="*/ 4408887 w 4464060"/>
                <a:gd name="connsiteY79" fmla="*/ 2337557 h 2359849"/>
                <a:gd name="connsiteX80" fmla="*/ 4408887 w 4464060"/>
                <a:gd name="connsiteY80" fmla="*/ 1310511 h 2359849"/>
                <a:gd name="connsiteX81" fmla="*/ 4017711 w 4464060"/>
                <a:gd name="connsiteY81" fmla="*/ 1310511 h 2359849"/>
                <a:gd name="connsiteX82" fmla="*/ 4017711 w 4464060"/>
                <a:gd name="connsiteY82" fmla="*/ 2337557 h 2359849"/>
                <a:gd name="connsiteX83" fmla="*/ 3962537 w 4464060"/>
                <a:gd name="connsiteY83" fmla="*/ 2337557 h 2359849"/>
                <a:gd name="connsiteX84" fmla="*/ 3962537 w 4464060"/>
                <a:gd name="connsiteY84" fmla="*/ 1310511 h 2359849"/>
                <a:gd name="connsiteX85" fmla="*/ 3962366 w 4464060"/>
                <a:gd name="connsiteY85" fmla="*/ 1310511 h 2359849"/>
                <a:gd name="connsiteX86" fmla="*/ 839181 w 4464060"/>
                <a:gd name="connsiteY86" fmla="*/ 1225492 h 2359849"/>
                <a:gd name="connsiteX87" fmla="*/ 839181 w 4464060"/>
                <a:gd name="connsiteY87" fmla="*/ 2255021 h 2359849"/>
                <a:gd name="connsiteX88" fmla="*/ 1076978 w 4464060"/>
                <a:gd name="connsiteY88" fmla="*/ 1740256 h 2359849"/>
                <a:gd name="connsiteX89" fmla="*/ 1375463 w 4464060"/>
                <a:gd name="connsiteY89" fmla="*/ 1224940 h 2359849"/>
                <a:gd name="connsiteX90" fmla="*/ 1137668 w 4464060"/>
                <a:gd name="connsiteY90" fmla="*/ 1740256 h 2359849"/>
                <a:gd name="connsiteX91" fmla="*/ 1375463 w 4464060"/>
                <a:gd name="connsiteY91" fmla="*/ 2255021 h 2359849"/>
                <a:gd name="connsiteX92" fmla="*/ 3000861 w 4464060"/>
                <a:gd name="connsiteY92" fmla="*/ 1216664 h 2359849"/>
                <a:gd name="connsiteX93" fmla="*/ 2763066 w 4464060"/>
                <a:gd name="connsiteY93" fmla="*/ 1731980 h 2359849"/>
                <a:gd name="connsiteX94" fmla="*/ 3000861 w 4464060"/>
                <a:gd name="connsiteY94" fmla="*/ 2246744 h 2359849"/>
                <a:gd name="connsiteX95" fmla="*/ 2464579 w 4464060"/>
                <a:gd name="connsiteY95" fmla="*/ 1216664 h 2359849"/>
                <a:gd name="connsiteX96" fmla="*/ 2464579 w 4464060"/>
                <a:gd name="connsiteY96" fmla="*/ 2246744 h 2359849"/>
                <a:gd name="connsiteX97" fmla="*/ 2702376 w 4464060"/>
                <a:gd name="connsiteY97" fmla="*/ 1731980 h 2359849"/>
                <a:gd name="connsiteX98" fmla="*/ 879457 w 4464060"/>
                <a:gd name="connsiteY98" fmla="*/ 1180802 h 2359849"/>
                <a:gd name="connsiteX99" fmla="*/ 1107322 w 4464060"/>
                <a:gd name="connsiteY99" fmla="*/ 1674600 h 2359849"/>
                <a:gd name="connsiteX100" fmla="*/ 1335187 w 4464060"/>
                <a:gd name="connsiteY100" fmla="*/ 1180802 h 2359849"/>
                <a:gd name="connsiteX101" fmla="*/ 2504855 w 4464060"/>
                <a:gd name="connsiteY101" fmla="*/ 1172525 h 2359849"/>
                <a:gd name="connsiteX102" fmla="*/ 2732720 w 4464060"/>
                <a:gd name="connsiteY102" fmla="*/ 1666324 h 2359849"/>
                <a:gd name="connsiteX103" fmla="*/ 2960585 w 4464060"/>
                <a:gd name="connsiteY103" fmla="*/ 1172525 h 2359849"/>
                <a:gd name="connsiteX104" fmla="*/ 784560 w 4464060"/>
                <a:gd name="connsiteY104" fmla="*/ 1122318 h 2359849"/>
                <a:gd name="connsiteX105" fmla="*/ 1430636 w 4464060"/>
                <a:gd name="connsiteY105" fmla="*/ 1122318 h 2359849"/>
                <a:gd name="connsiteX106" fmla="*/ 1430636 w 4464060"/>
                <a:gd name="connsiteY106" fmla="*/ 2356539 h 2359849"/>
                <a:gd name="connsiteX107" fmla="*/ 1428429 w 4464060"/>
                <a:gd name="connsiteY107" fmla="*/ 2356539 h 2359849"/>
                <a:gd name="connsiteX108" fmla="*/ 1428429 w 4464060"/>
                <a:gd name="connsiteY108" fmla="*/ 2359849 h 2359849"/>
                <a:gd name="connsiteX109" fmla="*/ 784560 w 4464060"/>
                <a:gd name="connsiteY109" fmla="*/ 2359849 h 2359849"/>
                <a:gd name="connsiteX110" fmla="*/ 784560 w 4464060"/>
                <a:gd name="connsiteY110" fmla="*/ 2304677 h 2359849"/>
                <a:gd name="connsiteX111" fmla="*/ 784560 w 4464060"/>
                <a:gd name="connsiteY111" fmla="*/ 1180802 h 2359849"/>
                <a:gd name="connsiteX112" fmla="*/ 784560 w 4464060"/>
                <a:gd name="connsiteY112" fmla="*/ 1125628 h 2359849"/>
                <a:gd name="connsiteX113" fmla="*/ 2409958 w 4464060"/>
                <a:gd name="connsiteY113" fmla="*/ 1113490 h 2359849"/>
                <a:gd name="connsiteX114" fmla="*/ 3056034 w 4464060"/>
                <a:gd name="connsiteY114" fmla="*/ 1113490 h 2359849"/>
                <a:gd name="connsiteX115" fmla="*/ 3056034 w 4464060"/>
                <a:gd name="connsiteY115" fmla="*/ 2347711 h 2359849"/>
                <a:gd name="connsiteX116" fmla="*/ 3053827 w 4464060"/>
                <a:gd name="connsiteY116" fmla="*/ 2347711 h 2359849"/>
                <a:gd name="connsiteX117" fmla="*/ 3053827 w 4464060"/>
                <a:gd name="connsiteY117" fmla="*/ 2351021 h 2359849"/>
                <a:gd name="connsiteX118" fmla="*/ 2409958 w 4464060"/>
                <a:gd name="connsiteY118" fmla="*/ 2351021 h 2359849"/>
                <a:gd name="connsiteX119" fmla="*/ 2409958 w 4464060"/>
                <a:gd name="connsiteY119" fmla="*/ 2295849 h 2359849"/>
                <a:gd name="connsiteX120" fmla="*/ 2409958 w 4464060"/>
                <a:gd name="connsiteY120" fmla="*/ 1171974 h 2359849"/>
                <a:gd name="connsiteX121" fmla="*/ 2409958 w 4464060"/>
                <a:gd name="connsiteY121" fmla="*/ 1116800 h 2359849"/>
                <a:gd name="connsiteX122" fmla="*/ 3275652 w 4464060"/>
                <a:gd name="connsiteY122" fmla="*/ 1048712 h 2359849"/>
                <a:gd name="connsiteX123" fmla="*/ 3275820 w 4464060"/>
                <a:gd name="connsiteY123" fmla="*/ 1074092 h 2359849"/>
                <a:gd name="connsiteX124" fmla="*/ 579514 w 4464060"/>
                <a:gd name="connsiteY124" fmla="*/ 1091963 h 2359849"/>
                <a:gd name="connsiteX125" fmla="*/ 579346 w 4464060"/>
                <a:gd name="connsiteY125" fmla="*/ 1066584 h 2359849"/>
                <a:gd name="connsiteX126" fmla="*/ 2151132 w 4464060"/>
                <a:gd name="connsiteY126" fmla="*/ 574370 h 2359849"/>
                <a:gd name="connsiteX127" fmla="*/ 1995946 w 4464060"/>
                <a:gd name="connsiteY127" fmla="*/ 942653 h 2359849"/>
                <a:gd name="connsiteX128" fmla="*/ 2306319 w 4464060"/>
                <a:gd name="connsiteY128" fmla="*/ 942653 h 2359849"/>
                <a:gd name="connsiteX129" fmla="*/ 1664155 w 4464060"/>
                <a:gd name="connsiteY129" fmla="*/ 574135 h 2359849"/>
                <a:gd name="connsiteX130" fmla="*/ 1508872 w 4464060"/>
                <a:gd name="connsiteY130" fmla="*/ 942648 h 2359849"/>
                <a:gd name="connsiteX131" fmla="*/ 1819438 w 4464060"/>
                <a:gd name="connsiteY131" fmla="*/ 942648 h 2359849"/>
                <a:gd name="connsiteX132" fmla="*/ 1498271 w 4464060"/>
                <a:gd name="connsiteY132" fmla="*/ 180466 h 2359849"/>
                <a:gd name="connsiteX133" fmla="*/ 1498271 w 4464060"/>
                <a:gd name="connsiteY133" fmla="*/ 825725 h 2359849"/>
                <a:gd name="connsiteX134" fmla="*/ 1634220 w 4464060"/>
                <a:gd name="connsiteY134" fmla="*/ 503095 h 2359849"/>
                <a:gd name="connsiteX135" fmla="*/ 1985125 w 4464060"/>
                <a:gd name="connsiteY135" fmla="*/ 180409 h 2359849"/>
                <a:gd name="connsiteX136" fmla="*/ 1985125 w 4464060"/>
                <a:gd name="connsiteY136" fmla="*/ 826252 h 2359849"/>
                <a:gd name="connsiteX137" fmla="*/ 2121197 w 4464060"/>
                <a:gd name="connsiteY137" fmla="*/ 503330 h 2359849"/>
                <a:gd name="connsiteX138" fmla="*/ 2318370 w 4464060"/>
                <a:gd name="connsiteY138" fmla="*/ 177486 h 2359849"/>
                <a:gd name="connsiteX139" fmla="*/ 2181066 w 4464060"/>
                <a:gd name="connsiteY139" fmla="*/ 503331 h 2359849"/>
                <a:gd name="connsiteX140" fmla="*/ 2318370 w 4464060"/>
                <a:gd name="connsiteY140" fmla="*/ 829175 h 2359849"/>
                <a:gd name="connsiteX141" fmla="*/ 1831514 w 4464060"/>
                <a:gd name="connsiteY141" fmla="*/ 176964 h 2359849"/>
                <a:gd name="connsiteX142" fmla="*/ 1694089 w 4464060"/>
                <a:gd name="connsiteY142" fmla="*/ 503096 h 2359849"/>
                <a:gd name="connsiteX143" fmla="*/ 1831514 w 4464060"/>
                <a:gd name="connsiteY143" fmla="*/ 829228 h 2359849"/>
                <a:gd name="connsiteX144" fmla="*/ 1992223 w 4464060"/>
                <a:gd name="connsiteY144" fmla="*/ 55174 h 2359849"/>
                <a:gd name="connsiteX145" fmla="*/ 2151132 w 4464060"/>
                <a:gd name="connsiteY145" fmla="*/ 432291 h 2359849"/>
                <a:gd name="connsiteX146" fmla="*/ 2310041 w 4464060"/>
                <a:gd name="connsiteY146" fmla="*/ 55174 h 2359849"/>
                <a:gd name="connsiteX147" fmla="*/ 1505345 w 4464060"/>
                <a:gd name="connsiteY147" fmla="*/ 55173 h 2359849"/>
                <a:gd name="connsiteX148" fmla="*/ 1664155 w 4464060"/>
                <a:gd name="connsiteY148" fmla="*/ 432056 h 2359849"/>
                <a:gd name="connsiteX149" fmla="*/ 1822965 w 4464060"/>
                <a:gd name="connsiteY149" fmla="*/ 55173 h 2359849"/>
                <a:gd name="connsiteX150" fmla="*/ 1930001 w 4464060"/>
                <a:gd name="connsiteY150" fmla="*/ 0 h 2359849"/>
                <a:gd name="connsiteX151" fmla="*/ 2373592 w 4464060"/>
                <a:gd name="connsiteY151" fmla="*/ 0 h 2359849"/>
                <a:gd name="connsiteX152" fmla="*/ 2373592 w 4464060"/>
                <a:gd name="connsiteY152" fmla="*/ 55174 h 2359849"/>
                <a:gd name="connsiteX153" fmla="*/ 2373543 w 4464060"/>
                <a:gd name="connsiteY153" fmla="*/ 55174 h 2359849"/>
                <a:gd name="connsiteX154" fmla="*/ 2373543 w 4464060"/>
                <a:gd name="connsiteY154" fmla="*/ 942653 h 2359849"/>
                <a:gd name="connsiteX155" fmla="*/ 2373845 w 4464060"/>
                <a:gd name="connsiteY155" fmla="*/ 942653 h 2359849"/>
                <a:gd name="connsiteX156" fmla="*/ 2373845 w 4464060"/>
                <a:gd name="connsiteY156" fmla="*/ 997827 h 2359849"/>
                <a:gd name="connsiteX157" fmla="*/ 1930254 w 4464060"/>
                <a:gd name="connsiteY157" fmla="*/ 997827 h 2359849"/>
                <a:gd name="connsiteX158" fmla="*/ 1930254 w 4464060"/>
                <a:gd name="connsiteY158" fmla="*/ 997628 h 2359849"/>
                <a:gd name="connsiteX159" fmla="*/ 1929951 w 4464060"/>
                <a:gd name="connsiteY159" fmla="*/ 997628 h 2359849"/>
                <a:gd name="connsiteX160" fmla="*/ 1929951 w 4464060"/>
                <a:gd name="connsiteY160" fmla="*/ 6720 h 2359849"/>
                <a:gd name="connsiteX161" fmla="*/ 1930001 w 4464060"/>
                <a:gd name="connsiteY161" fmla="*/ 6720 h 2359849"/>
                <a:gd name="connsiteX162" fmla="*/ 1443020 w 4464060"/>
                <a:gd name="connsiteY162" fmla="*/ 0 h 2359849"/>
                <a:gd name="connsiteX163" fmla="*/ 1886611 w 4464060"/>
                <a:gd name="connsiteY163" fmla="*/ 0 h 2359849"/>
                <a:gd name="connsiteX164" fmla="*/ 1886611 w 4464060"/>
                <a:gd name="connsiteY164" fmla="*/ 6837 h 2359849"/>
                <a:gd name="connsiteX165" fmla="*/ 1886687 w 4464060"/>
                <a:gd name="connsiteY165" fmla="*/ 6837 h 2359849"/>
                <a:gd name="connsiteX166" fmla="*/ 1886687 w 4464060"/>
                <a:gd name="connsiteY166" fmla="*/ 942648 h 2359849"/>
                <a:gd name="connsiteX167" fmla="*/ 1886869 w 4464060"/>
                <a:gd name="connsiteY167" fmla="*/ 942648 h 2359849"/>
                <a:gd name="connsiteX168" fmla="*/ 1886869 w 4464060"/>
                <a:gd name="connsiteY168" fmla="*/ 997821 h 2359849"/>
                <a:gd name="connsiteX169" fmla="*/ 1443278 w 4464060"/>
                <a:gd name="connsiteY169" fmla="*/ 997821 h 2359849"/>
                <a:gd name="connsiteX170" fmla="*/ 1443278 w 4464060"/>
                <a:gd name="connsiteY170" fmla="*/ 997745 h 2359849"/>
                <a:gd name="connsiteX171" fmla="*/ 1443097 w 4464060"/>
                <a:gd name="connsiteY171" fmla="*/ 997745 h 2359849"/>
                <a:gd name="connsiteX172" fmla="*/ 1443097 w 4464060"/>
                <a:gd name="connsiteY172" fmla="*/ 55173 h 2359849"/>
                <a:gd name="connsiteX173" fmla="*/ 1443020 w 4464060"/>
                <a:gd name="connsiteY173" fmla="*/ 55173 h 235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4464060" h="2359849">
                  <a:moveTo>
                    <a:pt x="55172" y="1912948"/>
                  </a:moveTo>
                  <a:lnTo>
                    <a:pt x="55172" y="1935569"/>
                  </a:lnTo>
                  <a:lnTo>
                    <a:pt x="462350" y="1935569"/>
                  </a:lnTo>
                  <a:lnTo>
                    <a:pt x="462350" y="1912948"/>
                  </a:lnTo>
                  <a:close/>
                  <a:moveTo>
                    <a:pt x="3455487" y="1862741"/>
                  </a:moveTo>
                  <a:lnTo>
                    <a:pt x="3455487" y="1885362"/>
                  </a:lnTo>
                  <a:lnTo>
                    <a:pt x="3862664" y="1885362"/>
                  </a:lnTo>
                  <a:lnTo>
                    <a:pt x="3862664" y="1862741"/>
                  </a:lnTo>
                  <a:close/>
                  <a:moveTo>
                    <a:pt x="0" y="1857223"/>
                  </a:moveTo>
                  <a:lnTo>
                    <a:pt x="55172" y="1857223"/>
                  </a:lnTo>
                  <a:lnTo>
                    <a:pt x="462350" y="1857223"/>
                  </a:lnTo>
                  <a:lnTo>
                    <a:pt x="517523" y="1857223"/>
                  </a:lnTo>
                  <a:lnTo>
                    <a:pt x="517523" y="1990190"/>
                  </a:lnTo>
                  <a:lnTo>
                    <a:pt x="462350" y="1990190"/>
                  </a:lnTo>
                  <a:lnTo>
                    <a:pt x="55172" y="1990190"/>
                  </a:lnTo>
                  <a:lnTo>
                    <a:pt x="0" y="1990190"/>
                  </a:lnTo>
                  <a:lnTo>
                    <a:pt x="0" y="1935017"/>
                  </a:lnTo>
                  <a:lnTo>
                    <a:pt x="0" y="1912396"/>
                  </a:lnTo>
                  <a:close/>
                  <a:moveTo>
                    <a:pt x="3399762" y="1807568"/>
                  </a:moveTo>
                  <a:lnTo>
                    <a:pt x="3454935" y="1807568"/>
                  </a:lnTo>
                  <a:lnTo>
                    <a:pt x="3862113" y="1807568"/>
                  </a:lnTo>
                  <a:lnTo>
                    <a:pt x="3917285" y="1807568"/>
                  </a:lnTo>
                  <a:lnTo>
                    <a:pt x="3917285" y="1940535"/>
                  </a:lnTo>
                  <a:lnTo>
                    <a:pt x="3862113" y="1940535"/>
                  </a:lnTo>
                  <a:lnTo>
                    <a:pt x="3454935" y="1940535"/>
                  </a:lnTo>
                  <a:lnTo>
                    <a:pt x="3399762" y="1940535"/>
                  </a:lnTo>
                  <a:lnTo>
                    <a:pt x="3399762" y="1885362"/>
                  </a:lnTo>
                  <a:lnTo>
                    <a:pt x="3399762" y="1862741"/>
                  </a:lnTo>
                  <a:close/>
                  <a:moveTo>
                    <a:pt x="1107322" y="1806463"/>
                  </a:moveTo>
                  <a:lnTo>
                    <a:pt x="877251" y="2305228"/>
                  </a:lnTo>
                  <a:lnTo>
                    <a:pt x="1337393" y="2305228"/>
                  </a:lnTo>
                  <a:close/>
                  <a:moveTo>
                    <a:pt x="2732720" y="1797635"/>
                  </a:moveTo>
                  <a:lnTo>
                    <a:pt x="2502649" y="2296400"/>
                  </a:lnTo>
                  <a:lnTo>
                    <a:pt x="2962791" y="2296400"/>
                  </a:lnTo>
                  <a:close/>
                  <a:moveTo>
                    <a:pt x="307313" y="1385494"/>
                  </a:moveTo>
                  <a:lnTo>
                    <a:pt x="307313" y="1774465"/>
                  </a:lnTo>
                  <a:lnTo>
                    <a:pt x="462350" y="1774465"/>
                  </a:lnTo>
                  <a:lnTo>
                    <a:pt x="462350" y="1385494"/>
                  </a:lnTo>
                  <a:close/>
                  <a:moveTo>
                    <a:pt x="55172" y="1385494"/>
                  </a:moveTo>
                  <a:lnTo>
                    <a:pt x="55172" y="1774465"/>
                  </a:lnTo>
                  <a:lnTo>
                    <a:pt x="252140" y="1774465"/>
                  </a:lnTo>
                  <a:lnTo>
                    <a:pt x="252140" y="1385494"/>
                  </a:lnTo>
                  <a:close/>
                  <a:moveTo>
                    <a:pt x="3707075" y="1335839"/>
                  </a:moveTo>
                  <a:lnTo>
                    <a:pt x="3707075" y="1724809"/>
                  </a:lnTo>
                  <a:lnTo>
                    <a:pt x="3862111" y="1724809"/>
                  </a:lnTo>
                  <a:lnTo>
                    <a:pt x="3862111" y="1335839"/>
                  </a:lnTo>
                  <a:close/>
                  <a:moveTo>
                    <a:pt x="3455486" y="1335839"/>
                  </a:moveTo>
                  <a:lnTo>
                    <a:pt x="3455486" y="1724809"/>
                  </a:lnTo>
                  <a:lnTo>
                    <a:pt x="3652454" y="1724809"/>
                  </a:lnTo>
                  <a:lnTo>
                    <a:pt x="3652454" y="1335839"/>
                  </a:lnTo>
                  <a:close/>
                  <a:moveTo>
                    <a:pt x="551" y="1330321"/>
                  </a:moveTo>
                  <a:lnTo>
                    <a:pt x="517522" y="1330321"/>
                  </a:lnTo>
                  <a:lnTo>
                    <a:pt x="517522" y="1333080"/>
                  </a:lnTo>
                  <a:lnTo>
                    <a:pt x="518074" y="1829637"/>
                  </a:lnTo>
                  <a:lnTo>
                    <a:pt x="462901" y="1829637"/>
                  </a:lnTo>
                  <a:lnTo>
                    <a:pt x="307865" y="1829637"/>
                  </a:lnTo>
                  <a:lnTo>
                    <a:pt x="252692" y="1829637"/>
                  </a:lnTo>
                  <a:lnTo>
                    <a:pt x="55723" y="1829637"/>
                  </a:lnTo>
                  <a:lnTo>
                    <a:pt x="551" y="1829637"/>
                  </a:lnTo>
                  <a:lnTo>
                    <a:pt x="551" y="1774465"/>
                  </a:lnTo>
                  <a:lnTo>
                    <a:pt x="551" y="1385494"/>
                  </a:lnTo>
                  <a:lnTo>
                    <a:pt x="551" y="1333080"/>
                  </a:lnTo>
                  <a:close/>
                  <a:moveTo>
                    <a:pt x="3400313" y="1280114"/>
                  </a:moveTo>
                  <a:lnTo>
                    <a:pt x="3917285" y="1280114"/>
                  </a:lnTo>
                  <a:lnTo>
                    <a:pt x="3917285" y="1282873"/>
                  </a:lnTo>
                  <a:lnTo>
                    <a:pt x="3917836" y="1779430"/>
                  </a:lnTo>
                  <a:lnTo>
                    <a:pt x="3862664" y="1779430"/>
                  </a:lnTo>
                  <a:lnTo>
                    <a:pt x="3707627" y="1779430"/>
                  </a:lnTo>
                  <a:lnTo>
                    <a:pt x="3652454" y="1779430"/>
                  </a:lnTo>
                  <a:lnTo>
                    <a:pt x="3455486" y="1779430"/>
                  </a:lnTo>
                  <a:lnTo>
                    <a:pt x="3400313" y="1779430"/>
                  </a:lnTo>
                  <a:lnTo>
                    <a:pt x="3400313" y="1724258"/>
                  </a:lnTo>
                  <a:lnTo>
                    <a:pt x="3400313" y="1335287"/>
                  </a:lnTo>
                  <a:lnTo>
                    <a:pt x="3400313" y="1282873"/>
                  </a:lnTo>
                  <a:close/>
                  <a:moveTo>
                    <a:pt x="3962366" y="1255337"/>
                  </a:moveTo>
                  <a:lnTo>
                    <a:pt x="4461131" y="1255337"/>
                  </a:lnTo>
                  <a:lnTo>
                    <a:pt x="4461131" y="1255613"/>
                  </a:lnTo>
                  <a:lnTo>
                    <a:pt x="4464060" y="1255613"/>
                  </a:lnTo>
                  <a:lnTo>
                    <a:pt x="4464060" y="2337557"/>
                  </a:lnTo>
                  <a:lnTo>
                    <a:pt x="4408887" y="2337557"/>
                  </a:lnTo>
                  <a:lnTo>
                    <a:pt x="4408887" y="1310511"/>
                  </a:lnTo>
                  <a:lnTo>
                    <a:pt x="4017711" y="1310511"/>
                  </a:lnTo>
                  <a:lnTo>
                    <a:pt x="4017711" y="2337557"/>
                  </a:lnTo>
                  <a:lnTo>
                    <a:pt x="3962537" y="2337557"/>
                  </a:lnTo>
                  <a:lnTo>
                    <a:pt x="3962537" y="1310511"/>
                  </a:lnTo>
                  <a:lnTo>
                    <a:pt x="3962366" y="1310511"/>
                  </a:lnTo>
                  <a:close/>
                  <a:moveTo>
                    <a:pt x="839181" y="1225492"/>
                  </a:moveTo>
                  <a:lnTo>
                    <a:pt x="839181" y="2255021"/>
                  </a:lnTo>
                  <a:lnTo>
                    <a:pt x="1076978" y="1740256"/>
                  </a:lnTo>
                  <a:close/>
                  <a:moveTo>
                    <a:pt x="1375463" y="1224940"/>
                  </a:moveTo>
                  <a:lnTo>
                    <a:pt x="1137668" y="1740256"/>
                  </a:lnTo>
                  <a:lnTo>
                    <a:pt x="1375463" y="2255021"/>
                  </a:lnTo>
                  <a:close/>
                  <a:moveTo>
                    <a:pt x="3000861" y="1216664"/>
                  </a:moveTo>
                  <a:lnTo>
                    <a:pt x="2763066" y="1731980"/>
                  </a:lnTo>
                  <a:lnTo>
                    <a:pt x="3000861" y="2246744"/>
                  </a:lnTo>
                  <a:close/>
                  <a:moveTo>
                    <a:pt x="2464579" y="1216664"/>
                  </a:moveTo>
                  <a:lnTo>
                    <a:pt x="2464579" y="2246744"/>
                  </a:lnTo>
                  <a:lnTo>
                    <a:pt x="2702376" y="1731980"/>
                  </a:lnTo>
                  <a:close/>
                  <a:moveTo>
                    <a:pt x="879457" y="1180802"/>
                  </a:moveTo>
                  <a:lnTo>
                    <a:pt x="1107322" y="1674600"/>
                  </a:lnTo>
                  <a:lnTo>
                    <a:pt x="1335187" y="1180802"/>
                  </a:lnTo>
                  <a:close/>
                  <a:moveTo>
                    <a:pt x="2504855" y="1172525"/>
                  </a:moveTo>
                  <a:lnTo>
                    <a:pt x="2732720" y="1666324"/>
                  </a:lnTo>
                  <a:lnTo>
                    <a:pt x="2960585" y="1172525"/>
                  </a:lnTo>
                  <a:close/>
                  <a:moveTo>
                    <a:pt x="784560" y="1122318"/>
                  </a:moveTo>
                  <a:lnTo>
                    <a:pt x="1430636" y="1122318"/>
                  </a:lnTo>
                  <a:lnTo>
                    <a:pt x="1430636" y="2356539"/>
                  </a:lnTo>
                  <a:lnTo>
                    <a:pt x="1428429" y="2356539"/>
                  </a:lnTo>
                  <a:lnTo>
                    <a:pt x="1428429" y="2359849"/>
                  </a:lnTo>
                  <a:lnTo>
                    <a:pt x="784560" y="2359849"/>
                  </a:lnTo>
                  <a:lnTo>
                    <a:pt x="784560" y="2304677"/>
                  </a:lnTo>
                  <a:lnTo>
                    <a:pt x="784560" y="1180802"/>
                  </a:lnTo>
                  <a:lnTo>
                    <a:pt x="784560" y="1125628"/>
                  </a:lnTo>
                  <a:close/>
                  <a:moveTo>
                    <a:pt x="2409958" y="1113490"/>
                  </a:moveTo>
                  <a:lnTo>
                    <a:pt x="3056034" y="1113490"/>
                  </a:lnTo>
                  <a:lnTo>
                    <a:pt x="3056034" y="2347711"/>
                  </a:lnTo>
                  <a:lnTo>
                    <a:pt x="3053827" y="2347711"/>
                  </a:lnTo>
                  <a:lnTo>
                    <a:pt x="3053827" y="2351021"/>
                  </a:lnTo>
                  <a:lnTo>
                    <a:pt x="2409958" y="2351021"/>
                  </a:lnTo>
                  <a:lnTo>
                    <a:pt x="2409958" y="2295849"/>
                  </a:lnTo>
                  <a:lnTo>
                    <a:pt x="2409958" y="1171974"/>
                  </a:lnTo>
                  <a:lnTo>
                    <a:pt x="2409958" y="1116800"/>
                  </a:lnTo>
                  <a:close/>
                  <a:moveTo>
                    <a:pt x="3275652" y="1048712"/>
                  </a:moveTo>
                  <a:lnTo>
                    <a:pt x="3275820" y="1074092"/>
                  </a:lnTo>
                  <a:lnTo>
                    <a:pt x="579514" y="1091963"/>
                  </a:lnTo>
                  <a:lnTo>
                    <a:pt x="579346" y="1066584"/>
                  </a:lnTo>
                  <a:close/>
                  <a:moveTo>
                    <a:pt x="2151132" y="574370"/>
                  </a:moveTo>
                  <a:lnTo>
                    <a:pt x="1995946" y="942653"/>
                  </a:lnTo>
                  <a:lnTo>
                    <a:pt x="2306319" y="942653"/>
                  </a:lnTo>
                  <a:close/>
                  <a:moveTo>
                    <a:pt x="1664155" y="574135"/>
                  </a:moveTo>
                  <a:lnTo>
                    <a:pt x="1508872" y="942648"/>
                  </a:lnTo>
                  <a:lnTo>
                    <a:pt x="1819438" y="942648"/>
                  </a:lnTo>
                  <a:close/>
                  <a:moveTo>
                    <a:pt x="1498271" y="180466"/>
                  </a:moveTo>
                  <a:lnTo>
                    <a:pt x="1498271" y="825725"/>
                  </a:lnTo>
                  <a:lnTo>
                    <a:pt x="1634220" y="503095"/>
                  </a:lnTo>
                  <a:close/>
                  <a:moveTo>
                    <a:pt x="1985125" y="180409"/>
                  </a:moveTo>
                  <a:lnTo>
                    <a:pt x="1985125" y="826252"/>
                  </a:lnTo>
                  <a:lnTo>
                    <a:pt x="2121197" y="503330"/>
                  </a:lnTo>
                  <a:close/>
                  <a:moveTo>
                    <a:pt x="2318370" y="177486"/>
                  </a:moveTo>
                  <a:lnTo>
                    <a:pt x="2181066" y="503331"/>
                  </a:lnTo>
                  <a:lnTo>
                    <a:pt x="2318370" y="829175"/>
                  </a:lnTo>
                  <a:close/>
                  <a:moveTo>
                    <a:pt x="1831514" y="176964"/>
                  </a:moveTo>
                  <a:lnTo>
                    <a:pt x="1694089" y="503096"/>
                  </a:lnTo>
                  <a:lnTo>
                    <a:pt x="1831514" y="829228"/>
                  </a:lnTo>
                  <a:close/>
                  <a:moveTo>
                    <a:pt x="1992223" y="55174"/>
                  </a:moveTo>
                  <a:lnTo>
                    <a:pt x="2151132" y="432291"/>
                  </a:lnTo>
                  <a:lnTo>
                    <a:pt x="2310041" y="55174"/>
                  </a:lnTo>
                  <a:close/>
                  <a:moveTo>
                    <a:pt x="1505345" y="55173"/>
                  </a:moveTo>
                  <a:lnTo>
                    <a:pt x="1664155" y="432056"/>
                  </a:lnTo>
                  <a:lnTo>
                    <a:pt x="1822965" y="55173"/>
                  </a:lnTo>
                  <a:close/>
                  <a:moveTo>
                    <a:pt x="1930001" y="0"/>
                  </a:moveTo>
                  <a:lnTo>
                    <a:pt x="2373592" y="0"/>
                  </a:lnTo>
                  <a:lnTo>
                    <a:pt x="2373592" y="55174"/>
                  </a:lnTo>
                  <a:lnTo>
                    <a:pt x="2373543" y="55174"/>
                  </a:lnTo>
                  <a:lnTo>
                    <a:pt x="2373543" y="942653"/>
                  </a:lnTo>
                  <a:lnTo>
                    <a:pt x="2373845" y="942653"/>
                  </a:lnTo>
                  <a:lnTo>
                    <a:pt x="2373845" y="997827"/>
                  </a:lnTo>
                  <a:lnTo>
                    <a:pt x="1930254" y="997827"/>
                  </a:lnTo>
                  <a:lnTo>
                    <a:pt x="1930254" y="997628"/>
                  </a:lnTo>
                  <a:lnTo>
                    <a:pt x="1929951" y="997628"/>
                  </a:lnTo>
                  <a:lnTo>
                    <a:pt x="1929951" y="6720"/>
                  </a:lnTo>
                  <a:lnTo>
                    <a:pt x="1930001" y="6720"/>
                  </a:lnTo>
                  <a:close/>
                  <a:moveTo>
                    <a:pt x="1443020" y="0"/>
                  </a:moveTo>
                  <a:lnTo>
                    <a:pt x="1886611" y="0"/>
                  </a:lnTo>
                  <a:lnTo>
                    <a:pt x="1886611" y="6837"/>
                  </a:lnTo>
                  <a:lnTo>
                    <a:pt x="1886687" y="6837"/>
                  </a:lnTo>
                  <a:lnTo>
                    <a:pt x="1886687" y="942648"/>
                  </a:lnTo>
                  <a:lnTo>
                    <a:pt x="1886869" y="942648"/>
                  </a:lnTo>
                  <a:lnTo>
                    <a:pt x="1886869" y="997821"/>
                  </a:lnTo>
                  <a:lnTo>
                    <a:pt x="1443278" y="997821"/>
                  </a:lnTo>
                  <a:lnTo>
                    <a:pt x="1443278" y="997745"/>
                  </a:lnTo>
                  <a:lnTo>
                    <a:pt x="1443097" y="997745"/>
                  </a:lnTo>
                  <a:lnTo>
                    <a:pt x="1443097" y="55173"/>
                  </a:lnTo>
                  <a:lnTo>
                    <a:pt x="1443020" y="55173"/>
                  </a:ln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C3462271-7F20-4513-B00C-8CD88C1C8E11}"/>
              </a:ext>
            </a:extLst>
          </p:cNvPr>
          <p:cNvSpPr txBox="1"/>
          <p:nvPr/>
        </p:nvSpPr>
        <p:spPr>
          <a:xfrm>
            <a:off x="1004308" y="3666597"/>
            <a:ext cx="3820609" cy="1292662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Quality Professional </a:t>
            </a:r>
          </a:p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PPT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3AF2F52-7962-468E-A846-9ACC362D5EB1}"/>
              </a:ext>
            </a:extLst>
          </p:cNvPr>
          <p:cNvSpPr txBox="1"/>
          <p:nvPr/>
        </p:nvSpPr>
        <p:spPr>
          <a:xfrm>
            <a:off x="932297" y="5081925"/>
            <a:ext cx="51637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7D6EA3F-2059-412A-BB84-51700B885AEB}"/>
              </a:ext>
            </a:extLst>
          </p:cNvPr>
          <p:cNvSpPr txBox="1"/>
          <p:nvPr/>
        </p:nvSpPr>
        <p:spPr>
          <a:xfrm>
            <a:off x="8084620" y="1926888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45%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1363CA-D8F2-49D1-8E57-390EF5D2C013}"/>
              </a:ext>
            </a:extLst>
          </p:cNvPr>
          <p:cNvGrpSpPr/>
          <p:nvPr/>
        </p:nvGrpSpPr>
        <p:grpSpPr>
          <a:xfrm>
            <a:off x="8084620" y="2346253"/>
            <a:ext cx="3428602" cy="760839"/>
            <a:chOff x="6565695" y="2005884"/>
            <a:chExt cx="2055606" cy="76083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7021950-E90D-490E-B1F3-2E50EC21247D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00739DC-C3AD-4166-8B1E-92E49E92738A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D1D3B84A-4F3C-45F6-B93F-CBB972B5637C}"/>
              </a:ext>
            </a:extLst>
          </p:cNvPr>
          <p:cNvSpPr txBox="1"/>
          <p:nvPr/>
        </p:nvSpPr>
        <p:spPr>
          <a:xfrm>
            <a:off x="8084620" y="3433441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25%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A1D23C0-6C67-4E14-974A-1629D3A7A243}"/>
              </a:ext>
            </a:extLst>
          </p:cNvPr>
          <p:cNvGrpSpPr/>
          <p:nvPr/>
        </p:nvGrpSpPr>
        <p:grpSpPr>
          <a:xfrm>
            <a:off x="8084620" y="3852807"/>
            <a:ext cx="3428602" cy="760839"/>
            <a:chOff x="6565695" y="2005884"/>
            <a:chExt cx="2055606" cy="76083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D4933DF-E07C-49EC-8A22-6CAF523E037C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5947663-2F36-4B5B-B826-8A908453D0C9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D868F58A-35B0-4565-A463-D90F21960A6C}"/>
              </a:ext>
            </a:extLst>
          </p:cNvPr>
          <p:cNvSpPr txBox="1"/>
          <p:nvPr/>
        </p:nvSpPr>
        <p:spPr>
          <a:xfrm>
            <a:off x="8084620" y="4939995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15%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D2F4B6C-0F80-4D39-BA20-88AA69428198}"/>
              </a:ext>
            </a:extLst>
          </p:cNvPr>
          <p:cNvGrpSpPr/>
          <p:nvPr/>
        </p:nvGrpSpPr>
        <p:grpSpPr>
          <a:xfrm>
            <a:off x="8084620" y="5359360"/>
            <a:ext cx="3428602" cy="760839"/>
            <a:chOff x="6565695" y="2005884"/>
            <a:chExt cx="2055606" cy="76083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75E62D4-EEE2-4560-ABAB-46FA14FB2CE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26C4267-2A29-4BC8-9E63-697B263F9AA3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EEDF6EF-3AB3-4F16-AD6C-8E34466EB6EB}"/>
              </a:ext>
            </a:extLst>
          </p:cNvPr>
          <p:cNvGrpSpPr/>
          <p:nvPr/>
        </p:nvGrpSpPr>
        <p:grpSpPr>
          <a:xfrm>
            <a:off x="6937055" y="3667849"/>
            <a:ext cx="792456" cy="744912"/>
            <a:chOff x="5903628" y="805233"/>
            <a:chExt cx="5796431" cy="5448665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2370053-3A64-4F21-8087-06ABF7AA9B75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5D9EC5B-DC90-479B-8B1E-FED05DE2EC91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5D1B4B3-3E2A-4B0B-92F8-443B0BE9E9FB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FA0EA32-B943-41F0-B199-1F532B51EA91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96385A8-F328-42B2-A31B-996779B49EEF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A4ECECA-97DE-487F-A040-D17FA1A2652A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9FB96A-DD48-4915-BD24-252A4EC8642E}"/>
              </a:ext>
            </a:extLst>
          </p:cNvPr>
          <p:cNvGrpSpPr/>
          <p:nvPr/>
        </p:nvGrpSpPr>
        <p:grpSpPr>
          <a:xfrm>
            <a:off x="6872854" y="2211665"/>
            <a:ext cx="920858" cy="775197"/>
            <a:chOff x="7327693" y="2032295"/>
            <a:chExt cx="1968838" cy="1657407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2C74F7B-6752-42EE-AA57-31BAC23CD421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B6F1637-F8A1-4147-85C1-649EFAECBDD0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F0311A9-C089-4C9C-8758-0767D0054609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5" name="Graphic 2">
            <a:extLst>
              <a:ext uri="{FF2B5EF4-FFF2-40B4-BE49-F238E27FC236}">
                <a16:creationId xmlns:a16="http://schemas.microsoft.com/office/drawing/2014/main" id="{E525E1C4-57D9-4E31-B4F1-04CA93C564A1}"/>
              </a:ext>
            </a:extLst>
          </p:cNvPr>
          <p:cNvGrpSpPr/>
          <p:nvPr/>
        </p:nvGrpSpPr>
        <p:grpSpPr>
          <a:xfrm rot="1378226">
            <a:off x="7002916" y="4876373"/>
            <a:ext cx="533441" cy="1357528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E7785D-8DB2-4C59-87F9-0193A5E1CD81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1ED1C75-9EDB-40C2-B57B-31B126776CF3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21D99CF-C4E1-4D65-9B6E-9A4355944A51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18D9295-91F7-4C01-913E-6503FAFC002D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32BACFE-DEE3-4318-B07F-907B57327584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D88672F-7AB5-4968-BC02-A954B26ED110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A549A91-F11D-4824-8338-14B89D60FA4B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8A8649E-C9DF-4E54-B6F0-ACED89425449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4C13A66-9434-4172-9B8F-4D05B38529A5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5696C2D-6E80-4077-9059-C826FE7D91D7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4EA4637-0AC1-4CB2-A623-A10F6B360B61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895EBEC-39D5-4E42-BDF0-B98591E19FE1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3CBA6AF-A47C-467E-8C45-48A05899EEC9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B815FE6-E04A-4DAB-8B86-BA8AA19FB7CD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75F2E95-1C1E-45F0-9475-CB0827B068DF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F814FA6-804B-401A-97A2-CBE7C6DBD5DA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CEBA3D7-ACFC-4298-9BC2-8A7C920B523D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9272DA3-F31A-40BD-A1D4-F9E4C6DCB443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7616CE2-A06E-4AD9-85DE-7B3881375DEA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F79FEEF-8DF4-4254-81D3-20E507BB0864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FCCF8CC-6E75-4A34-892A-5A73FD56F0BE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Personalizado 21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000000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Personalizado 21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000000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1B3AB"/>
      </a:accent1>
      <a:accent2>
        <a:srgbClr val="ADD179"/>
      </a:accent2>
      <a:accent3>
        <a:srgbClr val="FDB654"/>
      </a:accent3>
      <a:accent4>
        <a:srgbClr val="DF6150"/>
      </a:accent4>
      <a:accent5>
        <a:srgbClr val="2C2F45"/>
      </a:accent5>
      <a:accent6>
        <a:srgbClr val="435E71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3361</TotalTime>
  <Words>4054</Words>
  <Application>Microsoft Office PowerPoint</Application>
  <PresentationFormat>Panorámica</PresentationFormat>
  <Paragraphs>538</Paragraphs>
  <Slides>48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48</vt:i4>
      </vt:variant>
    </vt:vector>
  </HeadingPairs>
  <TitlesOfParts>
    <vt:vector size="59" baseType="lpstr">
      <vt:lpstr>맑은 고딕</vt:lpstr>
      <vt:lpstr>Arial</vt:lpstr>
      <vt:lpstr>Arial Unicode MS</vt:lpstr>
      <vt:lpstr>Calibri</vt:lpstr>
      <vt:lpstr>Calibri Light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eduardo</cp:lastModifiedBy>
  <cp:revision>85</cp:revision>
  <dcterms:created xsi:type="dcterms:W3CDTF">2020-01-20T05:08:25Z</dcterms:created>
  <dcterms:modified xsi:type="dcterms:W3CDTF">2023-11-24T05:50:07Z</dcterms:modified>
</cp:coreProperties>
</file>