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4"/>
  </p:handoutMasterIdLst>
  <p:sldIdLst>
    <p:sldId id="256" r:id="rId4"/>
    <p:sldId id="262" r:id="rId5"/>
    <p:sldId id="261" r:id="rId6"/>
    <p:sldId id="264" r:id="rId7"/>
    <p:sldId id="374" r:id="rId8"/>
    <p:sldId id="277" r:id="rId9"/>
    <p:sldId id="271" r:id="rId10"/>
    <p:sldId id="377" r:id="rId11"/>
    <p:sldId id="275" r:id="rId12"/>
    <p:sldId id="335" r:id="rId13"/>
    <p:sldId id="272" r:id="rId14"/>
    <p:sldId id="357" r:id="rId15"/>
    <p:sldId id="373" r:id="rId16"/>
    <p:sldId id="356" r:id="rId17"/>
    <p:sldId id="358" r:id="rId18"/>
    <p:sldId id="380" r:id="rId19"/>
    <p:sldId id="361" r:id="rId20"/>
    <p:sldId id="355" r:id="rId21"/>
    <p:sldId id="274" r:id="rId22"/>
    <p:sldId id="376" r:id="rId23"/>
    <p:sldId id="359" r:id="rId24"/>
    <p:sldId id="276" r:id="rId25"/>
    <p:sldId id="273" r:id="rId26"/>
    <p:sldId id="278" r:id="rId27"/>
    <p:sldId id="360" r:id="rId28"/>
    <p:sldId id="362" r:id="rId29"/>
    <p:sldId id="279" r:id="rId30"/>
    <p:sldId id="363" r:id="rId31"/>
    <p:sldId id="364" r:id="rId32"/>
    <p:sldId id="288" r:id="rId33"/>
    <p:sldId id="269" r:id="rId34"/>
    <p:sldId id="370" r:id="rId35"/>
    <p:sldId id="367" r:id="rId36"/>
    <p:sldId id="280" r:id="rId37"/>
    <p:sldId id="368" r:id="rId38"/>
    <p:sldId id="375" r:id="rId39"/>
    <p:sldId id="369" r:id="rId40"/>
    <p:sldId id="366" r:id="rId41"/>
    <p:sldId id="281" r:id="rId42"/>
    <p:sldId id="371" r:id="rId43"/>
    <p:sldId id="372" r:id="rId44"/>
    <p:sldId id="266" r:id="rId45"/>
    <p:sldId id="270" r:id="rId46"/>
    <p:sldId id="260" r:id="rId47"/>
    <p:sldId id="378" r:id="rId48"/>
    <p:sldId id="383" r:id="rId49"/>
    <p:sldId id="382" r:id="rId50"/>
    <p:sldId id="379" r:id="rId51"/>
    <p:sldId id="257" r:id="rId52"/>
    <p:sldId id="258" r:id="rId5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FEB800"/>
    <a:srgbClr val="595959"/>
    <a:srgbClr val="78B8D1"/>
    <a:srgbClr val="B3B33D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464" autoAdjust="0"/>
    <p:restoredTop sz="94660"/>
  </p:normalViewPr>
  <p:slideViewPr>
    <p:cSldViewPr snapToGrid="0">
      <p:cViewPr>
        <p:scale>
          <a:sx n="77" d="100"/>
          <a:sy n="77" d="100"/>
        </p:scale>
        <p:origin x="840" y="4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B800"/>
              </a:solidFill>
            </a:ln>
          </c:spPr>
          <c:marker>
            <c:symbol val="circle"/>
            <c:size val="5"/>
            <c:spPr>
              <a:solidFill>
                <a:srgbClr val="FEB800"/>
              </a:solidFill>
              <a:ln>
                <a:solidFill>
                  <a:srgbClr val="FEB800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687056"/>
        <c:axId val="325657096"/>
      </c:lineChart>
      <c:catAx>
        <c:axId val="32568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25657096"/>
        <c:crosses val="autoZero"/>
        <c:auto val="1"/>
        <c:lblAlgn val="ctr"/>
        <c:lblOffset val="100"/>
        <c:noMultiLvlLbl val="0"/>
      </c:catAx>
      <c:valAx>
        <c:axId val="325657096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E"/>
          </a:p>
        </c:txPr>
        <c:crossAx val="32568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6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6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5A874-D844-4FB5-8446-A00BAA4D9686}" type="datetimeFigureOut">
              <a:rPr lang="es-PE" smtClean="0"/>
              <a:t>25/10/2021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2D6D-B983-4E24-AF48-2DB405BB35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03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331" y="243509"/>
            <a:ext cx="1138886" cy="9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1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b="13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0182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5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777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rgbClr val="FEB8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rgbClr val="B3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57200"/>
            <a:ext cx="12192000" cy="64008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xmlns="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3" b="40890"/>
          <a:stretch/>
        </p:blipFill>
        <p:spPr>
          <a:xfrm>
            <a:off x="0" y="0"/>
            <a:ext cx="12215005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xmlns="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xmlns="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xmlns="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xmlns="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32" r:id="rId6"/>
    <p:sldLayoutId id="2147483751" r:id="rId7"/>
    <p:sldLayoutId id="2147483738" r:id="rId8"/>
    <p:sldLayoutId id="2147483762" r:id="rId9"/>
    <p:sldLayoutId id="2147483741" r:id="rId10"/>
    <p:sldLayoutId id="2147483742" r:id="rId11"/>
    <p:sldLayoutId id="2147483765" r:id="rId12"/>
    <p:sldLayoutId id="2147483756" r:id="rId13"/>
    <p:sldLayoutId id="2147483763" r:id="rId14"/>
    <p:sldLayoutId id="2147483759" r:id="rId15"/>
    <p:sldLayoutId id="2147483758" r:id="rId16"/>
    <p:sldLayoutId id="2147483757" r:id="rId17"/>
    <p:sldLayoutId id="2147483743" r:id="rId18"/>
    <p:sldLayoutId id="2147483760" r:id="rId19"/>
    <p:sldLayoutId id="2147483764" r:id="rId20"/>
    <p:sldLayoutId id="2147483761" r:id="rId21"/>
    <p:sldLayoutId id="2147483754" r:id="rId22"/>
    <p:sldLayoutId id="2147483744" r:id="rId23"/>
    <p:sldLayoutId id="2147483745" r:id="rId24"/>
    <p:sldLayoutId id="2147483746" r:id="rId25"/>
    <p:sldLayoutId id="2147483747" r:id="rId26"/>
    <p:sldLayoutId id="2147483750" r:id="rId27"/>
    <p:sldLayoutId id="2147483733" r:id="rId28"/>
    <p:sldLayoutId id="2147483734" r:id="rId29"/>
    <p:sldLayoutId id="2147483748" r:id="rId30"/>
    <p:sldLayoutId id="2147483749" r:id="rId31"/>
    <p:sldLayoutId id="2147483752" r:id="rId32"/>
    <p:sldLayoutId id="2147483753" r:id="rId33"/>
    <p:sldLayoutId id="2147483755" r:id="rId3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82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12" Type="http://schemas.openxmlformats.org/officeDocument/2006/relationships/image" Target="../media/image81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5" Type="http://schemas.openxmlformats.org/officeDocument/2006/relationships/image" Target="../media/image74.emf"/><Relationship Id="rId15" Type="http://schemas.openxmlformats.org/officeDocument/2006/relationships/image" Target="../media/image8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Relationship Id="rId14" Type="http://schemas.openxmlformats.org/officeDocument/2006/relationships/image" Target="../media/image8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6.emf"/><Relationship Id="rId18" Type="http://schemas.openxmlformats.org/officeDocument/2006/relationships/image" Target="../media/image10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12" Type="http://schemas.openxmlformats.org/officeDocument/2006/relationships/image" Target="../media/image95.emf"/><Relationship Id="rId17" Type="http://schemas.openxmlformats.org/officeDocument/2006/relationships/image" Target="../media/image100.emf"/><Relationship Id="rId2" Type="http://schemas.openxmlformats.org/officeDocument/2006/relationships/image" Target="../media/image85.emf"/><Relationship Id="rId16" Type="http://schemas.openxmlformats.org/officeDocument/2006/relationships/image" Target="../media/image99.emf"/><Relationship Id="rId20" Type="http://schemas.openxmlformats.org/officeDocument/2006/relationships/image" Target="../media/image103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9.emf"/><Relationship Id="rId11" Type="http://schemas.openxmlformats.org/officeDocument/2006/relationships/image" Target="../media/image94.emf"/><Relationship Id="rId5" Type="http://schemas.openxmlformats.org/officeDocument/2006/relationships/image" Target="../media/image88.emf"/><Relationship Id="rId15" Type="http://schemas.openxmlformats.org/officeDocument/2006/relationships/image" Target="../media/image98.emf"/><Relationship Id="rId10" Type="http://schemas.openxmlformats.org/officeDocument/2006/relationships/image" Target="../media/image93.emf"/><Relationship Id="rId19" Type="http://schemas.openxmlformats.org/officeDocument/2006/relationships/image" Target="../media/image102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Relationship Id="rId14" Type="http://schemas.openxmlformats.org/officeDocument/2006/relationships/image" Target="../media/image9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10" Type="http://schemas.openxmlformats.org/officeDocument/2006/relationships/image" Target="../media/image112.emf"/><Relationship Id="rId4" Type="http://schemas.openxmlformats.org/officeDocument/2006/relationships/image" Target="../media/image106.emf"/><Relationship Id="rId9" Type="http://schemas.openxmlformats.org/officeDocument/2006/relationships/image" Target="../media/image11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081630" y="4578865"/>
            <a:ext cx="54290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Free Template</a:t>
            </a:r>
            <a:endParaRPr lang="en-US" altLang="ko-K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6081630" y="5594528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2214034" y="747047"/>
            <a:ext cx="9539371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BANANAS</a:t>
            </a:r>
            <a:endParaRPr lang="en-US" altLang="ko-KR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713" y="228601"/>
            <a:ext cx="947936" cy="7337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39097" y="2780813"/>
            <a:ext cx="1460551" cy="20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  <a:solidFill>
            <a:srgbClr val="FEB800"/>
          </a:solidFill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rgbClr val="36363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Images &amp;</a:t>
            </a:r>
            <a:b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xmlns="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4" y="3456035"/>
            <a:ext cx="3440334" cy="28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7EB1CD-B8DF-4325-922F-710E9C3C44D3}"/>
              </a:ext>
            </a:extLst>
          </p:cNvPr>
          <p:cNvSpPr txBox="1"/>
          <p:nvPr/>
        </p:nvSpPr>
        <p:spPr>
          <a:xfrm>
            <a:off x="1576192" y="41664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6AF6590-9219-4088-BBB6-A55C7F107075}"/>
              </a:ext>
            </a:extLst>
          </p:cNvPr>
          <p:cNvSpPr txBox="1"/>
          <p:nvPr/>
        </p:nvSpPr>
        <p:spPr>
          <a:xfrm>
            <a:off x="1576192" y="494432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1580E7F-581A-4390-BFD5-CCB29612EBA5}"/>
              </a:ext>
            </a:extLst>
          </p:cNvPr>
          <p:cNvSpPr txBox="1"/>
          <p:nvPr/>
        </p:nvSpPr>
        <p:spPr>
          <a:xfrm>
            <a:off x="1576192" y="57222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C5062A-1712-4B48-818A-711265E1C4B3}"/>
              </a:ext>
            </a:extLst>
          </p:cNvPr>
          <p:cNvSpPr txBox="1"/>
          <p:nvPr/>
        </p:nvSpPr>
        <p:spPr>
          <a:xfrm>
            <a:off x="1101038" y="1705715"/>
            <a:ext cx="480666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3600" dirty="0">
                <a:solidFill>
                  <a:srgbClr val="363636"/>
                </a:solidFill>
                <a:cs typeface="Arial" pitchFamily="34" charset="0"/>
              </a:rPr>
              <a:t>The Influencer Marketing Revolution</a:t>
            </a:r>
            <a:endParaRPr lang="ko-KR" altLang="en-US" sz="3600" dirty="0">
              <a:solidFill>
                <a:srgbClr val="363636"/>
              </a:solidFill>
              <a:cs typeface="Arial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903" y="2871118"/>
            <a:ext cx="5412347" cy="3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xmlns="" id="{B48FA23F-EA4F-4206-9F45-66F0B4328165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D313BAD9-7197-4AAE-BED4-C0AD06C9B743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FF1B10A9-3BFD-4609-BBBB-56069B734435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6646CC4-043F-415A-8308-8DE263F8255E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25BA562-C17A-46C4-A60F-A882CE35036D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D7837FA-FC6C-4C52-9919-1F13B7BC10EF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E3A9BBE-EB7F-4D41-B9C5-8BBC86B5341C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36FD504-5ED4-4641-ABF8-278FF958749B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77753DC-E66B-43E5-86BF-10D35576C003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3E0D314-45F1-488F-8C17-93F9738C235B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A71839B-91EA-425D-89A7-260BF90E6165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0E1DEBB-959C-43AC-9627-3CE3B5EB1807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9BF9C2F-5126-4C78-A649-5D2C603CFDF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DAE1023-8422-47B4-A3EF-7F44097FCE0C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E3CC229-9038-4C82-8445-284A3CF19568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D23322-8876-4626-B02E-97C0EEE09679}"/>
              </a:ext>
            </a:extLst>
          </p:cNvPr>
          <p:cNvSpPr txBox="1"/>
          <p:nvPr/>
        </p:nvSpPr>
        <p:spPr>
          <a:xfrm>
            <a:off x="8099014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3071A9E-875B-4D30-92ED-A5C68343B222}"/>
              </a:ext>
            </a:extLst>
          </p:cNvPr>
          <p:cNvSpPr txBox="1"/>
          <p:nvPr/>
        </p:nvSpPr>
        <p:spPr>
          <a:xfrm>
            <a:off x="8099014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050F925-C09D-4D79-8235-D79DCA7A1FEE}"/>
              </a:ext>
            </a:extLst>
          </p:cNvPr>
          <p:cNvSpPr txBox="1"/>
          <p:nvPr/>
        </p:nvSpPr>
        <p:spPr>
          <a:xfrm>
            <a:off x="9030770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545758-9E21-4BBC-A211-2E9FA7E2DED9}"/>
              </a:ext>
            </a:extLst>
          </p:cNvPr>
          <p:cNvSpPr txBox="1"/>
          <p:nvPr/>
        </p:nvSpPr>
        <p:spPr>
          <a:xfrm>
            <a:off x="9030770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3C711ED-CC47-40A9-B5B4-57EBECA9CDFE}"/>
              </a:ext>
            </a:extLst>
          </p:cNvPr>
          <p:cNvSpPr txBox="1"/>
          <p:nvPr/>
        </p:nvSpPr>
        <p:spPr>
          <a:xfrm>
            <a:off x="830897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DCC995-024A-4CA2-97FF-D9BB7DDE7F00}"/>
              </a:ext>
            </a:extLst>
          </p:cNvPr>
          <p:cNvSpPr txBox="1"/>
          <p:nvPr/>
        </p:nvSpPr>
        <p:spPr>
          <a:xfrm>
            <a:off x="830897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3E25774-508C-4964-AFEF-9A26F8003906}"/>
              </a:ext>
            </a:extLst>
          </p:cNvPr>
          <p:cNvSpPr txBox="1"/>
          <p:nvPr/>
        </p:nvSpPr>
        <p:spPr>
          <a:xfrm>
            <a:off x="1694993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427CC4A-6CCE-4882-8DDB-89016CB42C51}"/>
              </a:ext>
            </a:extLst>
          </p:cNvPr>
          <p:cNvSpPr txBox="1"/>
          <p:nvPr/>
        </p:nvSpPr>
        <p:spPr>
          <a:xfrm>
            <a:off x="1694993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AAA4D25B-0E96-4AFA-9EA4-D5C3FB861BF1}"/>
              </a:ext>
            </a:extLst>
          </p:cNvPr>
          <p:cNvSpPr/>
          <p:nvPr/>
        </p:nvSpPr>
        <p:spPr>
          <a:xfrm>
            <a:off x="4001454" y="3204366"/>
            <a:ext cx="254999" cy="254999"/>
          </a:xfrm>
          <a:custGeom>
            <a:avLst/>
            <a:gdLst>
              <a:gd name="connsiteX0" fmla="*/ 0 w 923925"/>
              <a:gd name="connsiteY0" fmla="*/ 463868 h 923925"/>
              <a:gd name="connsiteX1" fmla="*/ 0 w 923925"/>
              <a:gd name="connsiteY1" fmla="*/ 151448 h 923925"/>
              <a:gd name="connsiteX2" fmla="*/ 136208 w 923925"/>
              <a:gd name="connsiteY2" fmla="*/ 1905 h 923925"/>
              <a:gd name="connsiteX3" fmla="*/ 174308 w 923925"/>
              <a:gd name="connsiteY3" fmla="*/ 0 h 923925"/>
              <a:gd name="connsiteX4" fmla="*/ 754380 w 923925"/>
              <a:gd name="connsiteY4" fmla="*/ 0 h 923925"/>
              <a:gd name="connsiteX5" fmla="*/ 816293 w 923925"/>
              <a:gd name="connsiteY5" fmla="*/ 5715 h 923925"/>
              <a:gd name="connsiteX6" fmla="*/ 925830 w 923925"/>
              <a:gd name="connsiteY6" fmla="*/ 148590 h 923925"/>
              <a:gd name="connsiteX7" fmla="*/ 925830 w 923925"/>
              <a:gd name="connsiteY7" fmla="*/ 780098 h 923925"/>
              <a:gd name="connsiteX8" fmla="*/ 771525 w 923925"/>
              <a:gd name="connsiteY8" fmla="*/ 927735 h 923925"/>
              <a:gd name="connsiteX9" fmla="*/ 151448 w 923925"/>
              <a:gd name="connsiteY9" fmla="*/ 927735 h 923925"/>
              <a:gd name="connsiteX10" fmla="*/ 3810 w 923925"/>
              <a:gd name="connsiteY10" fmla="*/ 819150 h 923925"/>
              <a:gd name="connsiteX11" fmla="*/ 0 w 923925"/>
              <a:gd name="connsiteY11" fmla="*/ 776288 h 923925"/>
              <a:gd name="connsiteX12" fmla="*/ 0 w 923925"/>
              <a:gd name="connsiteY12" fmla="*/ 463868 h 923925"/>
              <a:gd name="connsiteX13" fmla="*/ 336233 w 923925"/>
              <a:gd name="connsiteY13" fmla="*/ 210502 h 923925"/>
              <a:gd name="connsiteX14" fmla="*/ 336233 w 923925"/>
              <a:gd name="connsiteY14" fmla="*/ 210502 h 923925"/>
              <a:gd name="connsiteX15" fmla="*/ 229553 w 923925"/>
              <a:gd name="connsiteY15" fmla="*/ 210502 h 923925"/>
              <a:gd name="connsiteX16" fmla="*/ 208598 w 923925"/>
              <a:gd name="connsiteY16" fmla="*/ 224790 h 923925"/>
              <a:gd name="connsiteX17" fmla="*/ 226695 w 923925"/>
              <a:gd name="connsiteY17" fmla="*/ 247650 h 923925"/>
              <a:gd name="connsiteX18" fmla="*/ 255270 w 923925"/>
              <a:gd name="connsiteY18" fmla="*/ 253365 h 923925"/>
              <a:gd name="connsiteX19" fmla="*/ 303848 w 923925"/>
              <a:gd name="connsiteY19" fmla="*/ 286703 h 923925"/>
              <a:gd name="connsiteX20" fmla="*/ 391478 w 923925"/>
              <a:gd name="connsiteY20" fmla="*/ 447675 h 923925"/>
              <a:gd name="connsiteX21" fmla="*/ 438150 w 923925"/>
              <a:gd name="connsiteY21" fmla="*/ 642938 h 923925"/>
              <a:gd name="connsiteX22" fmla="*/ 372428 w 923925"/>
              <a:gd name="connsiteY22" fmla="*/ 720090 h 923925"/>
              <a:gd name="connsiteX23" fmla="*/ 357188 w 923925"/>
              <a:gd name="connsiteY23" fmla="*/ 740093 h 923925"/>
              <a:gd name="connsiteX24" fmla="*/ 375285 w 923925"/>
              <a:gd name="connsiteY24" fmla="*/ 752475 h 923925"/>
              <a:gd name="connsiteX25" fmla="*/ 421958 w 923925"/>
              <a:gd name="connsiteY25" fmla="*/ 750570 h 923925"/>
              <a:gd name="connsiteX26" fmla="*/ 584835 w 923925"/>
              <a:gd name="connsiteY26" fmla="*/ 749618 h 923925"/>
              <a:gd name="connsiteX27" fmla="*/ 604838 w 923925"/>
              <a:gd name="connsiteY27" fmla="*/ 732473 h 923925"/>
              <a:gd name="connsiteX28" fmla="*/ 584835 w 923925"/>
              <a:gd name="connsiteY28" fmla="*/ 715328 h 923925"/>
              <a:gd name="connsiteX29" fmla="*/ 551498 w 923925"/>
              <a:gd name="connsiteY29" fmla="*/ 715328 h 923925"/>
              <a:gd name="connsiteX30" fmla="*/ 520065 w 923925"/>
              <a:gd name="connsiteY30" fmla="*/ 685800 h 923925"/>
              <a:gd name="connsiteX31" fmla="*/ 519113 w 923925"/>
              <a:gd name="connsiteY31" fmla="*/ 569595 h 923925"/>
              <a:gd name="connsiteX32" fmla="*/ 534353 w 923925"/>
              <a:gd name="connsiteY32" fmla="*/ 517207 h 923925"/>
              <a:gd name="connsiteX33" fmla="*/ 660083 w 923925"/>
              <a:gd name="connsiteY33" fmla="*/ 352425 h 923925"/>
              <a:gd name="connsiteX34" fmla="*/ 687705 w 923925"/>
              <a:gd name="connsiteY34" fmla="*/ 335280 h 923925"/>
              <a:gd name="connsiteX35" fmla="*/ 727710 w 923925"/>
              <a:gd name="connsiteY35" fmla="*/ 321945 h 923925"/>
              <a:gd name="connsiteX36" fmla="*/ 745808 w 923925"/>
              <a:gd name="connsiteY36" fmla="*/ 294323 h 923925"/>
              <a:gd name="connsiteX37" fmla="*/ 722948 w 923925"/>
              <a:gd name="connsiteY37" fmla="*/ 288607 h 923925"/>
              <a:gd name="connsiteX38" fmla="*/ 553403 w 923925"/>
              <a:gd name="connsiteY38" fmla="*/ 287655 h 923925"/>
              <a:gd name="connsiteX39" fmla="*/ 534353 w 923925"/>
              <a:gd name="connsiteY39" fmla="*/ 297180 h 923925"/>
              <a:gd name="connsiteX40" fmla="*/ 548640 w 923925"/>
              <a:gd name="connsiteY40" fmla="*/ 321945 h 923925"/>
              <a:gd name="connsiteX41" fmla="*/ 582930 w 923925"/>
              <a:gd name="connsiteY41" fmla="*/ 330518 h 923925"/>
              <a:gd name="connsiteX42" fmla="*/ 598170 w 923925"/>
              <a:gd name="connsiteY42" fmla="*/ 362903 h 923925"/>
              <a:gd name="connsiteX43" fmla="*/ 510540 w 923925"/>
              <a:gd name="connsiteY43" fmla="*/ 485775 h 923925"/>
              <a:gd name="connsiteX44" fmla="*/ 489585 w 923925"/>
              <a:gd name="connsiteY44" fmla="*/ 481965 h 923925"/>
              <a:gd name="connsiteX45" fmla="*/ 386715 w 923925"/>
              <a:gd name="connsiteY45" fmla="*/ 266700 h 923925"/>
              <a:gd name="connsiteX46" fmla="*/ 397193 w 923925"/>
              <a:gd name="connsiteY46" fmla="*/ 246698 h 923925"/>
              <a:gd name="connsiteX47" fmla="*/ 443865 w 923925"/>
              <a:gd name="connsiteY47" fmla="*/ 240030 h 923925"/>
              <a:gd name="connsiteX48" fmla="*/ 462915 w 923925"/>
              <a:gd name="connsiteY48" fmla="*/ 220027 h 923925"/>
              <a:gd name="connsiteX49" fmla="*/ 442913 w 923925"/>
              <a:gd name="connsiteY49" fmla="*/ 211455 h 923925"/>
              <a:gd name="connsiteX50" fmla="*/ 336233 w 923925"/>
              <a:gd name="connsiteY50" fmla="*/ 21050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3925" h="923925">
                <a:moveTo>
                  <a:pt x="0" y="463868"/>
                </a:moveTo>
                <a:cubicBezTo>
                  <a:pt x="0" y="360045"/>
                  <a:pt x="0" y="255270"/>
                  <a:pt x="0" y="151448"/>
                </a:cubicBezTo>
                <a:cubicBezTo>
                  <a:pt x="0" y="65723"/>
                  <a:pt x="50483" y="10477"/>
                  <a:pt x="136208" y="1905"/>
                </a:cubicBezTo>
                <a:cubicBezTo>
                  <a:pt x="148590" y="952"/>
                  <a:pt x="160973" y="0"/>
                  <a:pt x="174308" y="0"/>
                </a:cubicBezTo>
                <a:cubicBezTo>
                  <a:pt x="367665" y="0"/>
                  <a:pt x="561023" y="0"/>
                  <a:pt x="754380" y="0"/>
                </a:cubicBezTo>
                <a:cubicBezTo>
                  <a:pt x="775335" y="0"/>
                  <a:pt x="796290" y="952"/>
                  <a:pt x="816293" y="5715"/>
                </a:cubicBezTo>
                <a:cubicBezTo>
                  <a:pt x="881063" y="20955"/>
                  <a:pt x="925830" y="76200"/>
                  <a:pt x="925830" y="148590"/>
                </a:cubicBezTo>
                <a:cubicBezTo>
                  <a:pt x="926783" y="359093"/>
                  <a:pt x="927735" y="569595"/>
                  <a:pt x="925830" y="780098"/>
                </a:cubicBezTo>
                <a:cubicBezTo>
                  <a:pt x="924878" y="868680"/>
                  <a:pt x="864870" y="926782"/>
                  <a:pt x="771525" y="927735"/>
                </a:cubicBezTo>
                <a:cubicBezTo>
                  <a:pt x="564833" y="929640"/>
                  <a:pt x="358140" y="929640"/>
                  <a:pt x="151448" y="927735"/>
                </a:cubicBezTo>
                <a:cubicBezTo>
                  <a:pt x="73343" y="926782"/>
                  <a:pt x="21908" y="885825"/>
                  <a:pt x="3810" y="819150"/>
                </a:cubicBezTo>
                <a:cubicBezTo>
                  <a:pt x="0" y="803910"/>
                  <a:pt x="0" y="789623"/>
                  <a:pt x="0" y="776288"/>
                </a:cubicBezTo>
                <a:cubicBezTo>
                  <a:pt x="0" y="671513"/>
                  <a:pt x="0" y="567690"/>
                  <a:pt x="0" y="463868"/>
                </a:cubicBezTo>
                <a:close/>
                <a:moveTo>
                  <a:pt x="336233" y="210502"/>
                </a:moveTo>
                <a:cubicBezTo>
                  <a:pt x="336233" y="209550"/>
                  <a:pt x="336233" y="209550"/>
                  <a:pt x="336233" y="210502"/>
                </a:cubicBezTo>
                <a:cubicBezTo>
                  <a:pt x="300990" y="209550"/>
                  <a:pt x="264795" y="209550"/>
                  <a:pt x="229553" y="210502"/>
                </a:cubicBezTo>
                <a:cubicBezTo>
                  <a:pt x="220028" y="210502"/>
                  <a:pt x="209550" y="210502"/>
                  <a:pt x="208598" y="224790"/>
                </a:cubicBezTo>
                <a:cubicBezTo>
                  <a:pt x="207645" y="239077"/>
                  <a:pt x="213360" y="245745"/>
                  <a:pt x="226695" y="247650"/>
                </a:cubicBezTo>
                <a:cubicBezTo>
                  <a:pt x="236220" y="249555"/>
                  <a:pt x="245745" y="252413"/>
                  <a:pt x="255270" y="253365"/>
                </a:cubicBezTo>
                <a:cubicBezTo>
                  <a:pt x="278130" y="255270"/>
                  <a:pt x="292418" y="267653"/>
                  <a:pt x="303848" y="286703"/>
                </a:cubicBezTo>
                <a:cubicBezTo>
                  <a:pt x="334328" y="339090"/>
                  <a:pt x="360998" y="394335"/>
                  <a:pt x="391478" y="447675"/>
                </a:cubicBezTo>
                <a:cubicBezTo>
                  <a:pt x="426720" y="508635"/>
                  <a:pt x="443865" y="572453"/>
                  <a:pt x="438150" y="642938"/>
                </a:cubicBezTo>
                <a:cubicBezTo>
                  <a:pt x="433388" y="700088"/>
                  <a:pt x="449580" y="716280"/>
                  <a:pt x="372428" y="720090"/>
                </a:cubicBezTo>
                <a:cubicBezTo>
                  <a:pt x="359093" y="721043"/>
                  <a:pt x="357188" y="728663"/>
                  <a:pt x="357188" y="740093"/>
                </a:cubicBezTo>
                <a:cubicBezTo>
                  <a:pt x="357188" y="753428"/>
                  <a:pt x="365760" y="753428"/>
                  <a:pt x="375285" y="752475"/>
                </a:cubicBezTo>
                <a:cubicBezTo>
                  <a:pt x="390525" y="751523"/>
                  <a:pt x="406718" y="750570"/>
                  <a:pt x="421958" y="750570"/>
                </a:cubicBezTo>
                <a:cubicBezTo>
                  <a:pt x="476250" y="750570"/>
                  <a:pt x="530543" y="749618"/>
                  <a:pt x="584835" y="749618"/>
                </a:cubicBezTo>
                <a:cubicBezTo>
                  <a:pt x="597218" y="749618"/>
                  <a:pt x="604838" y="746760"/>
                  <a:pt x="604838" y="732473"/>
                </a:cubicBezTo>
                <a:cubicBezTo>
                  <a:pt x="604838" y="717232"/>
                  <a:pt x="597218" y="715328"/>
                  <a:pt x="584835" y="715328"/>
                </a:cubicBezTo>
                <a:cubicBezTo>
                  <a:pt x="573405" y="715328"/>
                  <a:pt x="561975" y="714375"/>
                  <a:pt x="551498" y="715328"/>
                </a:cubicBezTo>
                <a:cubicBezTo>
                  <a:pt x="528638" y="718185"/>
                  <a:pt x="521018" y="706755"/>
                  <a:pt x="520065" y="685800"/>
                </a:cubicBezTo>
                <a:cubicBezTo>
                  <a:pt x="518160" y="646748"/>
                  <a:pt x="519113" y="608648"/>
                  <a:pt x="519113" y="569595"/>
                </a:cubicBezTo>
                <a:cubicBezTo>
                  <a:pt x="519113" y="550545"/>
                  <a:pt x="524828" y="533400"/>
                  <a:pt x="534353" y="517207"/>
                </a:cubicBezTo>
                <a:cubicBezTo>
                  <a:pt x="571500" y="458153"/>
                  <a:pt x="615315" y="405765"/>
                  <a:pt x="660083" y="352425"/>
                </a:cubicBezTo>
                <a:cubicBezTo>
                  <a:pt x="667703" y="343853"/>
                  <a:pt x="677228" y="338138"/>
                  <a:pt x="687705" y="335280"/>
                </a:cubicBezTo>
                <a:cubicBezTo>
                  <a:pt x="701040" y="330518"/>
                  <a:pt x="714375" y="326707"/>
                  <a:pt x="727710" y="321945"/>
                </a:cubicBezTo>
                <a:cubicBezTo>
                  <a:pt x="741045" y="317182"/>
                  <a:pt x="746760" y="304800"/>
                  <a:pt x="745808" y="294323"/>
                </a:cubicBezTo>
                <a:cubicBezTo>
                  <a:pt x="744855" y="282893"/>
                  <a:pt x="731520" y="288607"/>
                  <a:pt x="722948" y="288607"/>
                </a:cubicBezTo>
                <a:cubicBezTo>
                  <a:pt x="666750" y="287655"/>
                  <a:pt x="609600" y="287655"/>
                  <a:pt x="553403" y="287655"/>
                </a:cubicBezTo>
                <a:cubicBezTo>
                  <a:pt x="545783" y="287655"/>
                  <a:pt x="535305" y="285750"/>
                  <a:pt x="534353" y="297180"/>
                </a:cubicBezTo>
                <a:cubicBezTo>
                  <a:pt x="533400" y="307657"/>
                  <a:pt x="535305" y="318135"/>
                  <a:pt x="548640" y="321945"/>
                </a:cubicBezTo>
                <a:cubicBezTo>
                  <a:pt x="560070" y="324803"/>
                  <a:pt x="571500" y="327660"/>
                  <a:pt x="582930" y="330518"/>
                </a:cubicBezTo>
                <a:cubicBezTo>
                  <a:pt x="606743" y="337185"/>
                  <a:pt x="608648" y="340995"/>
                  <a:pt x="598170" y="362903"/>
                </a:cubicBezTo>
                <a:cubicBezTo>
                  <a:pt x="575310" y="408623"/>
                  <a:pt x="541020" y="446723"/>
                  <a:pt x="510540" y="485775"/>
                </a:cubicBezTo>
                <a:cubicBezTo>
                  <a:pt x="501015" y="497205"/>
                  <a:pt x="495300" y="494348"/>
                  <a:pt x="489585" y="481965"/>
                </a:cubicBezTo>
                <a:cubicBezTo>
                  <a:pt x="453390" y="410528"/>
                  <a:pt x="419100" y="339090"/>
                  <a:pt x="386715" y="266700"/>
                </a:cubicBezTo>
                <a:cubicBezTo>
                  <a:pt x="381000" y="254318"/>
                  <a:pt x="385763" y="248602"/>
                  <a:pt x="397193" y="246698"/>
                </a:cubicBezTo>
                <a:cubicBezTo>
                  <a:pt x="412433" y="244793"/>
                  <a:pt x="427673" y="241935"/>
                  <a:pt x="443865" y="240030"/>
                </a:cubicBezTo>
                <a:cubicBezTo>
                  <a:pt x="456248" y="238125"/>
                  <a:pt x="463868" y="232410"/>
                  <a:pt x="462915" y="220027"/>
                </a:cubicBezTo>
                <a:cubicBezTo>
                  <a:pt x="461963" y="207645"/>
                  <a:pt x="450533" y="211455"/>
                  <a:pt x="442913" y="211455"/>
                </a:cubicBezTo>
                <a:cubicBezTo>
                  <a:pt x="407670" y="209550"/>
                  <a:pt x="371475" y="210502"/>
                  <a:pt x="336233" y="210502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F312A8E8-67EE-4FE9-869C-8B108DC193EF}"/>
              </a:ext>
            </a:extLst>
          </p:cNvPr>
          <p:cNvSpPr/>
          <p:nvPr/>
        </p:nvSpPr>
        <p:spPr>
          <a:xfrm>
            <a:off x="5991619" y="2612813"/>
            <a:ext cx="254999" cy="254999"/>
          </a:xfrm>
          <a:custGeom>
            <a:avLst/>
            <a:gdLst>
              <a:gd name="connsiteX0" fmla="*/ 0 w 923925"/>
              <a:gd name="connsiteY0" fmla="*/ 462915 h 923925"/>
              <a:gd name="connsiteX1" fmla="*/ 0 w 923925"/>
              <a:gd name="connsiteY1" fmla="*/ 148590 h 923925"/>
              <a:gd name="connsiteX2" fmla="*/ 148590 w 923925"/>
              <a:gd name="connsiteY2" fmla="*/ 0 h 923925"/>
              <a:gd name="connsiteX3" fmla="*/ 778193 w 923925"/>
              <a:gd name="connsiteY3" fmla="*/ 0 h 923925"/>
              <a:gd name="connsiteX4" fmla="*/ 925830 w 923925"/>
              <a:gd name="connsiteY4" fmla="*/ 145733 h 923925"/>
              <a:gd name="connsiteX5" fmla="*/ 925830 w 923925"/>
              <a:gd name="connsiteY5" fmla="*/ 779145 h 923925"/>
              <a:gd name="connsiteX6" fmla="*/ 780097 w 923925"/>
              <a:gd name="connsiteY6" fmla="*/ 924878 h 923925"/>
              <a:gd name="connsiteX7" fmla="*/ 146685 w 923925"/>
              <a:gd name="connsiteY7" fmla="*/ 924878 h 923925"/>
              <a:gd name="connsiteX8" fmla="*/ 953 w 923925"/>
              <a:gd name="connsiteY8" fmla="*/ 777240 h 923925"/>
              <a:gd name="connsiteX9" fmla="*/ 0 w 923925"/>
              <a:gd name="connsiteY9" fmla="*/ 462915 h 923925"/>
              <a:gd name="connsiteX10" fmla="*/ 493395 w 923925"/>
              <a:gd name="connsiteY10" fmla="*/ 678180 h 923925"/>
              <a:gd name="connsiteX11" fmla="*/ 493395 w 923925"/>
              <a:gd name="connsiteY11" fmla="*/ 799147 h 923925"/>
              <a:gd name="connsiteX12" fmla="*/ 521970 w 923925"/>
              <a:gd name="connsiteY12" fmla="*/ 826770 h 923925"/>
              <a:gd name="connsiteX13" fmla="*/ 578168 w 923925"/>
              <a:gd name="connsiteY13" fmla="*/ 826770 h 923925"/>
              <a:gd name="connsiteX14" fmla="*/ 608647 w 923925"/>
              <a:gd name="connsiteY14" fmla="*/ 797243 h 923925"/>
              <a:gd name="connsiteX15" fmla="*/ 608647 w 923925"/>
              <a:gd name="connsiteY15" fmla="*/ 561022 h 923925"/>
              <a:gd name="connsiteX16" fmla="*/ 639128 w 923925"/>
              <a:gd name="connsiteY16" fmla="*/ 531495 h 923925"/>
              <a:gd name="connsiteX17" fmla="*/ 685800 w 923925"/>
              <a:gd name="connsiteY17" fmla="*/ 531495 h 923925"/>
              <a:gd name="connsiteX18" fmla="*/ 710565 w 923925"/>
              <a:gd name="connsiteY18" fmla="*/ 510540 h 923925"/>
              <a:gd name="connsiteX19" fmla="*/ 720090 w 923925"/>
              <a:gd name="connsiteY19" fmla="*/ 440055 h 923925"/>
              <a:gd name="connsiteX20" fmla="*/ 703897 w 923925"/>
              <a:gd name="connsiteY20" fmla="*/ 421958 h 923925"/>
              <a:gd name="connsiteX21" fmla="*/ 634365 w 923925"/>
              <a:gd name="connsiteY21" fmla="*/ 421958 h 923925"/>
              <a:gd name="connsiteX22" fmla="*/ 607695 w 923925"/>
              <a:gd name="connsiteY22" fmla="*/ 394335 h 923925"/>
              <a:gd name="connsiteX23" fmla="*/ 607695 w 923925"/>
              <a:gd name="connsiteY23" fmla="*/ 340995 h 923925"/>
              <a:gd name="connsiteX24" fmla="*/ 658178 w 923925"/>
              <a:gd name="connsiteY24" fmla="*/ 286703 h 923925"/>
              <a:gd name="connsiteX25" fmla="*/ 702945 w 923925"/>
              <a:gd name="connsiteY25" fmla="*/ 286703 h 923925"/>
              <a:gd name="connsiteX26" fmla="*/ 724853 w 923925"/>
              <a:gd name="connsiteY26" fmla="*/ 266700 h 923925"/>
              <a:gd name="connsiteX27" fmla="*/ 724853 w 923925"/>
              <a:gd name="connsiteY27" fmla="*/ 208597 h 923925"/>
              <a:gd name="connsiteX28" fmla="*/ 703897 w 923925"/>
              <a:gd name="connsiteY28" fmla="*/ 186690 h 923925"/>
              <a:gd name="connsiteX29" fmla="*/ 617220 w 923925"/>
              <a:gd name="connsiteY29" fmla="*/ 186690 h 923925"/>
              <a:gd name="connsiteX30" fmla="*/ 499110 w 923925"/>
              <a:gd name="connsiteY30" fmla="*/ 290513 h 923925"/>
              <a:gd name="connsiteX31" fmla="*/ 495300 w 923925"/>
              <a:gd name="connsiteY31" fmla="*/ 399097 h 923925"/>
              <a:gd name="connsiteX32" fmla="*/ 471488 w 923925"/>
              <a:gd name="connsiteY32" fmla="*/ 422910 h 923925"/>
              <a:gd name="connsiteX33" fmla="*/ 411480 w 923925"/>
              <a:gd name="connsiteY33" fmla="*/ 422910 h 923925"/>
              <a:gd name="connsiteX34" fmla="*/ 395288 w 923925"/>
              <a:gd name="connsiteY34" fmla="*/ 438150 h 923925"/>
              <a:gd name="connsiteX35" fmla="*/ 395288 w 923925"/>
              <a:gd name="connsiteY35" fmla="*/ 511492 h 923925"/>
              <a:gd name="connsiteX36" fmla="*/ 417195 w 923925"/>
              <a:gd name="connsiteY36" fmla="*/ 532447 h 923925"/>
              <a:gd name="connsiteX37" fmla="*/ 470535 w 923925"/>
              <a:gd name="connsiteY37" fmla="*/ 532447 h 923925"/>
              <a:gd name="connsiteX38" fmla="*/ 495300 w 923925"/>
              <a:gd name="connsiteY38" fmla="*/ 557213 h 923925"/>
              <a:gd name="connsiteX39" fmla="*/ 493395 w 923925"/>
              <a:gd name="connsiteY39" fmla="*/ 67818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925" h="923925">
                <a:moveTo>
                  <a:pt x="0" y="462915"/>
                </a:moveTo>
                <a:cubicBezTo>
                  <a:pt x="0" y="358140"/>
                  <a:pt x="0" y="253365"/>
                  <a:pt x="0" y="148590"/>
                </a:cubicBezTo>
                <a:cubicBezTo>
                  <a:pt x="0" y="60008"/>
                  <a:pt x="60008" y="0"/>
                  <a:pt x="148590" y="0"/>
                </a:cubicBezTo>
                <a:cubicBezTo>
                  <a:pt x="358140" y="0"/>
                  <a:pt x="567690" y="0"/>
                  <a:pt x="778193" y="0"/>
                </a:cubicBezTo>
                <a:cubicBezTo>
                  <a:pt x="862965" y="0"/>
                  <a:pt x="925830" y="60960"/>
                  <a:pt x="925830" y="145733"/>
                </a:cubicBezTo>
                <a:cubicBezTo>
                  <a:pt x="926783" y="357188"/>
                  <a:pt x="926783" y="568643"/>
                  <a:pt x="925830" y="779145"/>
                </a:cubicBezTo>
                <a:cubicBezTo>
                  <a:pt x="925830" y="862965"/>
                  <a:pt x="862965" y="924878"/>
                  <a:pt x="780097" y="924878"/>
                </a:cubicBezTo>
                <a:cubicBezTo>
                  <a:pt x="568643" y="925830"/>
                  <a:pt x="357188" y="925830"/>
                  <a:pt x="146685" y="924878"/>
                </a:cubicBezTo>
                <a:cubicBezTo>
                  <a:pt x="60960" y="924878"/>
                  <a:pt x="953" y="862013"/>
                  <a:pt x="953" y="777240"/>
                </a:cubicBezTo>
                <a:cubicBezTo>
                  <a:pt x="0" y="672465"/>
                  <a:pt x="0" y="567690"/>
                  <a:pt x="0" y="462915"/>
                </a:cubicBezTo>
                <a:close/>
                <a:moveTo>
                  <a:pt x="493395" y="678180"/>
                </a:moveTo>
                <a:cubicBezTo>
                  <a:pt x="493395" y="718185"/>
                  <a:pt x="494347" y="758190"/>
                  <a:pt x="493395" y="799147"/>
                </a:cubicBezTo>
                <a:cubicBezTo>
                  <a:pt x="492443" y="821055"/>
                  <a:pt x="501015" y="828675"/>
                  <a:pt x="521970" y="826770"/>
                </a:cubicBezTo>
                <a:cubicBezTo>
                  <a:pt x="540068" y="825818"/>
                  <a:pt x="559118" y="826770"/>
                  <a:pt x="578168" y="826770"/>
                </a:cubicBezTo>
                <a:cubicBezTo>
                  <a:pt x="607695" y="826770"/>
                  <a:pt x="608647" y="826770"/>
                  <a:pt x="608647" y="797243"/>
                </a:cubicBezTo>
                <a:cubicBezTo>
                  <a:pt x="608647" y="718185"/>
                  <a:pt x="608647" y="639128"/>
                  <a:pt x="608647" y="561022"/>
                </a:cubicBezTo>
                <a:cubicBezTo>
                  <a:pt x="608647" y="531495"/>
                  <a:pt x="608647" y="531495"/>
                  <a:pt x="639128" y="531495"/>
                </a:cubicBezTo>
                <a:cubicBezTo>
                  <a:pt x="654368" y="531495"/>
                  <a:pt x="670560" y="530543"/>
                  <a:pt x="685800" y="531495"/>
                </a:cubicBezTo>
                <a:cubicBezTo>
                  <a:pt x="701993" y="532447"/>
                  <a:pt x="708660" y="524828"/>
                  <a:pt x="710565" y="510540"/>
                </a:cubicBezTo>
                <a:cubicBezTo>
                  <a:pt x="713422" y="486728"/>
                  <a:pt x="716280" y="462915"/>
                  <a:pt x="720090" y="440055"/>
                </a:cubicBezTo>
                <a:cubicBezTo>
                  <a:pt x="721995" y="427672"/>
                  <a:pt x="717233" y="421958"/>
                  <a:pt x="703897" y="421958"/>
                </a:cubicBezTo>
                <a:cubicBezTo>
                  <a:pt x="681038" y="421958"/>
                  <a:pt x="658178" y="421005"/>
                  <a:pt x="634365" y="421958"/>
                </a:cubicBezTo>
                <a:cubicBezTo>
                  <a:pt x="613410" y="422910"/>
                  <a:pt x="606743" y="414338"/>
                  <a:pt x="607695" y="394335"/>
                </a:cubicBezTo>
                <a:cubicBezTo>
                  <a:pt x="608647" y="376238"/>
                  <a:pt x="607695" y="359092"/>
                  <a:pt x="607695" y="340995"/>
                </a:cubicBezTo>
                <a:cubicBezTo>
                  <a:pt x="608647" y="304800"/>
                  <a:pt x="622935" y="288608"/>
                  <a:pt x="658178" y="286703"/>
                </a:cubicBezTo>
                <a:cubicBezTo>
                  <a:pt x="673418" y="285750"/>
                  <a:pt x="687705" y="285750"/>
                  <a:pt x="702945" y="286703"/>
                </a:cubicBezTo>
                <a:cubicBezTo>
                  <a:pt x="718185" y="287655"/>
                  <a:pt x="724853" y="282892"/>
                  <a:pt x="724853" y="266700"/>
                </a:cubicBezTo>
                <a:cubicBezTo>
                  <a:pt x="723900" y="247650"/>
                  <a:pt x="723900" y="227647"/>
                  <a:pt x="724853" y="208597"/>
                </a:cubicBezTo>
                <a:cubicBezTo>
                  <a:pt x="724853" y="193358"/>
                  <a:pt x="719138" y="186690"/>
                  <a:pt x="703897" y="186690"/>
                </a:cubicBezTo>
                <a:cubicBezTo>
                  <a:pt x="675322" y="186690"/>
                  <a:pt x="645795" y="184785"/>
                  <a:pt x="617220" y="186690"/>
                </a:cubicBezTo>
                <a:cubicBezTo>
                  <a:pt x="556260" y="190500"/>
                  <a:pt x="511493" y="230505"/>
                  <a:pt x="499110" y="290513"/>
                </a:cubicBezTo>
                <a:cubicBezTo>
                  <a:pt x="491490" y="326708"/>
                  <a:pt x="495300" y="362903"/>
                  <a:pt x="495300" y="399097"/>
                </a:cubicBezTo>
                <a:cubicBezTo>
                  <a:pt x="495300" y="416242"/>
                  <a:pt x="488633" y="423863"/>
                  <a:pt x="471488" y="422910"/>
                </a:cubicBezTo>
                <a:cubicBezTo>
                  <a:pt x="451485" y="421958"/>
                  <a:pt x="431483" y="422910"/>
                  <a:pt x="411480" y="422910"/>
                </a:cubicBezTo>
                <a:cubicBezTo>
                  <a:pt x="400050" y="422910"/>
                  <a:pt x="395288" y="426720"/>
                  <a:pt x="395288" y="438150"/>
                </a:cubicBezTo>
                <a:cubicBezTo>
                  <a:pt x="396240" y="462915"/>
                  <a:pt x="396240" y="487680"/>
                  <a:pt x="395288" y="511492"/>
                </a:cubicBezTo>
                <a:cubicBezTo>
                  <a:pt x="395288" y="526733"/>
                  <a:pt x="401955" y="532447"/>
                  <a:pt x="417195" y="532447"/>
                </a:cubicBezTo>
                <a:cubicBezTo>
                  <a:pt x="435293" y="531495"/>
                  <a:pt x="453390" y="533400"/>
                  <a:pt x="470535" y="532447"/>
                </a:cubicBezTo>
                <a:cubicBezTo>
                  <a:pt x="489585" y="531495"/>
                  <a:pt x="495300" y="540068"/>
                  <a:pt x="495300" y="557213"/>
                </a:cubicBezTo>
                <a:cubicBezTo>
                  <a:pt x="493395" y="596265"/>
                  <a:pt x="493395" y="637222"/>
                  <a:pt x="493395" y="678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9BC642B0-084D-4CA2-A5ED-E9D8E8A1C686}"/>
              </a:ext>
            </a:extLst>
          </p:cNvPr>
          <p:cNvSpPr/>
          <p:nvPr/>
        </p:nvSpPr>
        <p:spPr>
          <a:xfrm>
            <a:off x="6931405" y="2254725"/>
            <a:ext cx="257628" cy="257628"/>
          </a:xfrm>
          <a:custGeom>
            <a:avLst/>
            <a:gdLst>
              <a:gd name="connsiteX0" fmla="*/ 470535 w 933450"/>
              <a:gd name="connsiteY0" fmla="*/ 0 h 933450"/>
              <a:gd name="connsiteX1" fmla="*/ 782955 w 933450"/>
              <a:gd name="connsiteY1" fmla="*/ 0 h 933450"/>
              <a:gd name="connsiteX2" fmla="*/ 939165 w 933450"/>
              <a:gd name="connsiteY2" fmla="*/ 157163 h 933450"/>
              <a:gd name="connsiteX3" fmla="*/ 939165 w 933450"/>
              <a:gd name="connsiteY3" fmla="*/ 775335 h 933450"/>
              <a:gd name="connsiteX4" fmla="*/ 783907 w 933450"/>
              <a:gd name="connsiteY4" fmla="*/ 937260 h 933450"/>
              <a:gd name="connsiteX5" fmla="*/ 159068 w 933450"/>
              <a:gd name="connsiteY5" fmla="*/ 937260 h 933450"/>
              <a:gd name="connsiteX6" fmla="*/ 0 w 933450"/>
              <a:gd name="connsiteY6" fmla="*/ 773430 h 933450"/>
              <a:gd name="connsiteX7" fmla="*/ 0 w 933450"/>
              <a:gd name="connsiteY7" fmla="*/ 157163 h 933450"/>
              <a:gd name="connsiteX8" fmla="*/ 119063 w 933450"/>
              <a:gd name="connsiteY8" fmla="*/ 1905 h 933450"/>
              <a:gd name="connsiteX9" fmla="*/ 154305 w 933450"/>
              <a:gd name="connsiteY9" fmla="*/ 0 h 933450"/>
              <a:gd name="connsiteX10" fmla="*/ 470535 w 933450"/>
              <a:gd name="connsiteY10" fmla="*/ 0 h 933450"/>
              <a:gd name="connsiteX11" fmla="*/ 781050 w 933450"/>
              <a:gd name="connsiteY11" fmla="*/ 259080 h 933450"/>
              <a:gd name="connsiteX12" fmla="*/ 734377 w 933450"/>
              <a:gd name="connsiteY12" fmla="*/ 276225 h 933450"/>
              <a:gd name="connsiteX13" fmla="*/ 695325 w 933450"/>
              <a:gd name="connsiteY13" fmla="*/ 269558 h 933450"/>
              <a:gd name="connsiteX14" fmla="*/ 569595 w 933450"/>
              <a:gd name="connsiteY14" fmla="*/ 256223 h 933450"/>
              <a:gd name="connsiteX15" fmla="*/ 502920 w 933450"/>
              <a:gd name="connsiteY15" fmla="*/ 363855 h 933450"/>
              <a:gd name="connsiteX16" fmla="*/ 471488 w 933450"/>
              <a:gd name="connsiteY16" fmla="*/ 390525 h 933450"/>
              <a:gd name="connsiteX17" fmla="*/ 460057 w 933450"/>
              <a:gd name="connsiteY17" fmla="*/ 388620 h 933450"/>
              <a:gd name="connsiteX18" fmla="*/ 266700 w 933450"/>
              <a:gd name="connsiteY18" fmla="*/ 284798 h 933450"/>
              <a:gd name="connsiteX19" fmla="*/ 240982 w 933450"/>
              <a:gd name="connsiteY19" fmla="*/ 292418 h 933450"/>
              <a:gd name="connsiteX20" fmla="*/ 271463 w 933450"/>
              <a:gd name="connsiteY20" fmla="*/ 409575 h 933450"/>
              <a:gd name="connsiteX21" fmla="*/ 283845 w 933450"/>
              <a:gd name="connsiteY21" fmla="*/ 425768 h 933450"/>
              <a:gd name="connsiteX22" fmla="*/ 249555 w 933450"/>
              <a:gd name="connsiteY22" fmla="*/ 421958 h 933450"/>
              <a:gd name="connsiteX23" fmla="*/ 237172 w 933450"/>
              <a:gd name="connsiteY23" fmla="*/ 433388 h 933450"/>
              <a:gd name="connsiteX24" fmla="*/ 302895 w 933450"/>
              <a:gd name="connsiteY24" fmla="*/ 521018 h 933450"/>
              <a:gd name="connsiteX25" fmla="*/ 322897 w 933450"/>
              <a:gd name="connsiteY25" fmla="*/ 533400 h 933450"/>
              <a:gd name="connsiteX26" fmla="*/ 295275 w 933450"/>
              <a:gd name="connsiteY26" fmla="*/ 539115 h 933450"/>
              <a:gd name="connsiteX27" fmla="*/ 285750 w 933450"/>
              <a:gd name="connsiteY27" fmla="*/ 555308 h 933450"/>
              <a:gd name="connsiteX28" fmla="*/ 359093 w 933450"/>
              <a:gd name="connsiteY28" fmla="*/ 613410 h 933450"/>
              <a:gd name="connsiteX29" fmla="*/ 386715 w 933450"/>
              <a:gd name="connsiteY29" fmla="*/ 623888 h 933450"/>
              <a:gd name="connsiteX30" fmla="*/ 221932 w 933450"/>
              <a:gd name="connsiteY30" fmla="*/ 676275 h 933450"/>
              <a:gd name="connsiteX31" fmla="*/ 638175 w 933450"/>
              <a:gd name="connsiteY31" fmla="*/ 623888 h 933450"/>
              <a:gd name="connsiteX32" fmla="*/ 736282 w 933450"/>
              <a:gd name="connsiteY32" fmla="*/ 413385 h 933450"/>
              <a:gd name="connsiteX33" fmla="*/ 773430 w 933450"/>
              <a:gd name="connsiteY33" fmla="*/ 331470 h 933450"/>
              <a:gd name="connsiteX34" fmla="*/ 788670 w 933450"/>
              <a:gd name="connsiteY34" fmla="*/ 309563 h 933450"/>
              <a:gd name="connsiteX35" fmla="*/ 731520 w 933450"/>
              <a:gd name="connsiteY35" fmla="*/ 317183 h 933450"/>
              <a:gd name="connsiteX36" fmla="*/ 781050 w 933450"/>
              <a:gd name="connsiteY36" fmla="*/ 25908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3450" h="933450">
                <a:moveTo>
                  <a:pt x="470535" y="0"/>
                </a:moveTo>
                <a:cubicBezTo>
                  <a:pt x="574357" y="0"/>
                  <a:pt x="679132" y="0"/>
                  <a:pt x="782955" y="0"/>
                </a:cubicBezTo>
                <a:cubicBezTo>
                  <a:pt x="881063" y="0"/>
                  <a:pt x="939165" y="59055"/>
                  <a:pt x="939165" y="157163"/>
                </a:cubicBezTo>
                <a:cubicBezTo>
                  <a:pt x="939165" y="362903"/>
                  <a:pt x="939165" y="569595"/>
                  <a:pt x="939165" y="775335"/>
                </a:cubicBezTo>
                <a:cubicBezTo>
                  <a:pt x="939165" y="875348"/>
                  <a:pt x="883920" y="936308"/>
                  <a:pt x="783907" y="937260"/>
                </a:cubicBezTo>
                <a:cubicBezTo>
                  <a:pt x="575310" y="939165"/>
                  <a:pt x="367665" y="939165"/>
                  <a:pt x="159068" y="937260"/>
                </a:cubicBezTo>
                <a:cubicBezTo>
                  <a:pt x="56197" y="936308"/>
                  <a:pt x="952" y="875348"/>
                  <a:pt x="0" y="773430"/>
                </a:cubicBezTo>
                <a:cubicBezTo>
                  <a:pt x="0" y="567690"/>
                  <a:pt x="0" y="362903"/>
                  <a:pt x="0" y="157163"/>
                </a:cubicBezTo>
                <a:cubicBezTo>
                  <a:pt x="0" y="75248"/>
                  <a:pt x="45720" y="16193"/>
                  <a:pt x="119063" y="1905"/>
                </a:cubicBezTo>
                <a:cubicBezTo>
                  <a:pt x="130493" y="0"/>
                  <a:pt x="142875" y="0"/>
                  <a:pt x="154305" y="0"/>
                </a:cubicBezTo>
                <a:cubicBezTo>
                  <a:pt x="260985" y="0"/>
                  <a:pt x="365760" y="0"/>
                  <a:pt x="470535" y="0"/>
                </a:cubicBezTo>
                <a:close/>
                <a:moveTo>
                  <a:pt x="781050" y="259080"/>
                </a:moveTo>
                <a:cubicBezTo>
                  <a:pt x="762952" y="265748"/>
                  <a:pt x="748665" y="270510"/>
                  <a:pt x="734377" y="276225"/>
                </a:cubicBezTo>
                <a:cubicBezTo>
                  <a:pt x="720090" y="281940"/>
                  <a:pt x="708660" y="280035"/>
                  <a:pt x="695325" y="269558"/>
                </a:cubicBezTo>
                <a:cubicBezTo>
                  <a:pt x="656272" y="240030"/>
                  <a:pt x="614363" y="234315"/>
                  <a:pt x="569595" y="256223"/>
                </a:cubicBezTo>
                <a:cubicBezTo>
                  <a:pt x="524827" y="278130"/>
                  <a:pt x="503872" y="314325"/>
                  <a:pt x="502920" y="363855"/>
                </a:cubicBezTo>
                <a:cubicBezTo>
                  <a:pt x="501968" y="394335"/>
                  <a:pt x="502920" y="394335"/>
                  <a:pt x="471488" y="390525"/>
                </a:cubicBezTo>
                <a:cubicBezTo>
                  <a:pt x="467677" y="390525"/>
                  <a:pt x="463868" y="389573"/>
                  <a:pt x="460057" y="388620"/>
                </a:cubicBezTo>
                <a:cubicBezTo>
                  <a:pt x="384810" y="375285"/>
                  <a:pt x="320040" y="340995"/>
                  <a:pt x="266700" y="284798"/>
                </a:cubicBezTo>
                <a:cubicBezTo>
                  <a:pt x="250507" y="268605"/>
                  <a:pt x="246697" y="269558"/>
                  <a:pt x="240982" y="292418"/>
                </a:cubicBezTo>
                <a:cubicBezTo>
                  <a:pt x="230505" y="337185"/>
                  <a:pt x="239077" y="376238"/>
                  <a:pt x="271463" y="409575"/>
                </a:cubicBezTo>
                <a:cubicBezTo>
                  <a:pt x="276225" y="414338"/>
                  <a:pt x="282893" y="416243"/>
                  <a:pt x="283845" y="425768"/>
                </a:cubicBezTo>
                <a:cubicBezTo>
                  <a:pt x="271463" y="429578"/>
                  <a:pt x="260985" y="424815"/>
                  <a:pt x="249555" y="421958"/>
                </a:cubicBezTo>
                <a:cubicBezTo>
                  <a:pt x="237172" y="418148"/>
                  <a:pt x="235268" y="421958"/>
                  <a:pt x="237172" y="433388"/>
                </a:cubicBezTo>
                <a:cubicBezTo>
                  <a:pt x="243840" y="474345"/>
                  <a:pt x="267652" y="501968"/>
                  <a:pt x="302895" y="521018"/>
                </a:cubicBezTo>
                <a:cubicBezTo>
                  <a:pt x="309563" y="524828"/>
                  <a:pt x="319088" y="524828"/>
                  <a:pt x="322897" y="533400"/>
                </a:cubicBezTo>
                <a:cubicBezTo>
                  <a:pt x="315277" y="541973"/>
                  <a:pt x="304800" y="539115"/>
                  <a:pt x="295275" y="539115"/>
                </a:cubicBezTo>
                <a:cubicBezTo>
                  <a:pt x="281940" y="539115"/>
                  <a:pt x="279082" y="543878"/>
                  <a:pt x="285750" y="555308"/>
                </a:cubicBezTo>
                <a:cubicBezTo>
                  <a:pt x="301943" y="584835"/>
                  <a:pt x="326707" y="603885"/>
                  <a:pt x="359093" y="613410"/>
                </a:cubicBezTo>
                <a:cubicBezTo>
                  <a:pt x="367665" y="616268"/>
                  <a:pt x="378143" y="614363"/>
                  <a:pt x="386715" y="623888"/>
                </a:cubicBezTo>
                <a:cubicBezTo>
                  <a:pt x="339090" y="661988"/>
                  <a:pt x="283845" y="675323"/>
                  <a:pt x="221932" y="676275"/>
                </a:cubicBezTo>
                <a:cubicBezTo>
                  <a:pt x="356235" y="753428"/>
                  <a:pt x="535305" y="730568"/>
                  <a:pt x="638175" y="623888"/>
                </a:cubicBezTo>
                <a:cubicBezTo>
                  <a:pt x="694372" y="564833"/>
                  <a:pt x="728663" y="495300"/>
                  <a:pt x="736282" y="413385"/>
                </a:cubicBezTo>
                <a:cubicBezTo>
                  <a:pt x="739140" y="381000"/>
                  <a:pt x="741997" y="350520"/>
                  <a:pt x="773430" y="331470"/>
                </a:cubicBezTo>
                <a:cubicBezTo>
                  <a:pt x="780097" y="327660"/>
                  <a:pt x="786765" y="320040"/>
                  <a:pt x="788670" y="309563"/>
                </a:cubicBezTo>
                <a:cubicBezTo>
                  <a:pt x="770572" y="310515"/>
                  <a:pt x="755332" y="321945"/>
                  <a:pt x="731520" y="317183"/>
                </a:cubicBezTo>
                <a:cubicBezTo>
                  <a:pt x="754380" y="300038"/>
                  <a:pt x="770572" y="283845"/>
                  <a:pt x="781050" y="25908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853CFEA2-24AB-45DB-9DBC-DE458F664C1C}"/>
              </a:ext>
            </a:extLst>
          </p:cNvPr>
          <p:cNvSpPr/>
          <p:nvPr/>
        </p:nvSpPr>
        <p:spPr>
          <a:xfrm>
            <a:off x="4973682" y="3056812"/>
            <a:ext cx="254999" cy="254999"/>
          </a:xfrm>
          <a:custGeom>
            <a:avLst/>
            <a:gdLst>
              <a:gd name="connsiteX0" fmla="*/ 1134 w 923925"/>
              <a:gd name="connsiteY0" fmla="*/ 464829 h 923925"/>
              <a:gd name="connsiteX1" fmla="*/ 181 w 923925"/>
              <a:gd name="connsiteY1" fmla="*/ 167649 h 923925"/>
              <a:gd name="connsiteX2" fmla="*/ 168774 w 923925"/>
              <a:gd name="connsiteY2" fmla="*/ 9 h 923925"/>
              <a:gd name="connsiteX3" fmla="*/ 612639 w 923925"/>
              <a:gd name="connsiteY3" fmla="*/ 962 h 923925"/>
              <a:gd name="connsiteX4" fmla="*/ 786946 w 923925"/>
              <a:gd name="connsiteY4" fmla="*/ 2867 h 923925"/>
              <a:gd name="connsiteX5" fmla="*/ 927917 w 923925"/>
              <a:gd name="connsiteY5" fmla="*/ 158124 h 923925"/>
              <a:gd name="connsiteX6" fmla="*/ 927917 w 923925"/>
              <a:gd name="connsiteY6" fmla="*/ 660092 h 923925"/>
              <a:gd name="connsiteX7" fmla="*/ 927917 w 923925"/>
              <a:gd name="connsiteY7" fmla="*/ 762962 h 923925"/>
              <a:gd name="connsiteX8" fmla="*/ 762181 w 923925"/>
              <a:gd name="connsiteY8" fmla="*/ 928697 h 923925"/>
              <a:gd name="connsiteX9" fmla="*/ 336414 w 923925"/>
              <a:gd name="connsiteY9" fmla="*/ 928697 h 923925"/>
              <a:gd name="connsiteX10" fmla="*/ 128769 w 923925"/>
              <a:gd name="connsiteY10" fmla="*/ 925839 h 923925"/>
              <a:gd name="connsiteX11" fmla="*/ 2086 w 923925"/>
              <a:gd name="connsiteY11" fmla="*/ 787727 h 923925"/>
              <a:gd name="connsiteX12" fmla="*/ 1134 w 923925"/>
              <a:gd name="connsiteY12" fmla="*/ 464829 h 923925"/>
              <a:gd name="connsiteX13" fmla="*/ 1134 w 923925"/>
              <a:gd name="connsiteY13" fmla="*/ 464829 h 923925"/>
              <a:gd name="connsiteX14" fmla="*/ 443094 w 923925"/>
              <a:gd name="connsiteY14" fmla="*/ 180032 h 923925"/>
              <a:gd name="connsiteX15" fmla="*/ 235449 w 923925"/>
              <a:gd name="connsiteY15" fmla="*/ 274329 h 923925"/>
              <a:gd name="connsiteX16" fmla="*/ 160201 w 923925"/>
              <a:gd name="connsiteY16" fmla="*/ 532457 h 923925"/>
              <a:gd name="connsiteX17" fmla="*/ 307839 w 923925"/>
              <a:gd name="connsiteY17" fmla="*/ 737244 h 923925"/>
              <a:gd name="connsiteX18" fmla="*/ 327842 w 923925"/>
              <a:gd name="connsiteY18" fmla="*/ 731529 h 923925"/>
              <a:gd name="connsiteX19" fmla="*/ 366894 w 923925"/>
              <a:gd name="connsiteY19" fmla="*/ 548649 h 923925"/>
              <a:gd name="connsiteX20" fmla="*/ 366894 w 923925"/>
              <a:gd name="connsiteY20" fmla="*/ 498167 h 923925"/>
              <a:gd name="connsiteX21" fmla="*/ 388801 w 923925"/>
              <a:gd name="connsiteY21" fmla="*/ 406727 h 923925"/>
              <a:gd name="connsiteX22" fmla="*/ 442142 w 923925"/>
              <a:gd name="connsiteY22" fmla="*/ 395297 h 923925"/>
              <a:gd name="connsiteX23" fmla="*/ 466906 w 923925"/>
              <a:gd name="connsiteY23" fmla="*/ 442922 h 923925"/>
              <a:gd name="connsiteX24" fmla="*/ 456429 w 923925"/>
              <a:gd name="connsiteY24" fmla="*/ 490547 h 923925"/>
              <a:gd name="connsiteX25" fmla="*/ 443094 w 923925"/>
              <a:gd name="connsiteY25" fmla="*/ 535314 h 923925"/>
              <a:gd name="connsiteX26" fmla="*/ 455476 w 923925"/>
              <a:gd name="connsiteY26" fmla="*/ 588654 h 923925"/>
              <a:gd name="connsiteX27" fmla="*/ 514531 w 923925"/>
              <a:gd name="connsiteY27" fmla="*/ 591512 h 923925"/>
              <a:gd name="connsiteX28" fmla="*/ 558346 w 923925"/>
              <a:gd name="connsiteY28" fmla="*/ 541982 h 923925"/>
              <a:gd name="connsiteX29" fmla="*/ 577396 w 923925"/>
              <a:gd name="connsiteY29" fmla="*/ 423872 h 923925"/>
              <a:gd name="connsiteX30" fmla="*/ 547869 w 923925"/>
              <a:gd name="connsiteY30" fmla="*/ 362912 h 923925"/>
              <a:gd name="connsiteX31" fmla="*/ 332604 w 923925"/>
              <a:gd name="connsiteY31" fmla="*/ 396249 h 923925"/>
              <a:gd name="connsiteX32" fmla="*/ 330699 w 923925"/>
              <a:gd name="connsiteY32" fmla="*/ 528647 h 923925"/>
              <a:gd name="connsiteX33" fmla="*/ 324031 w 923925"/>
              <a:gd name="connsiteY33" fmla="*/ 575319 h 923925"/>
              <a:gd name="connsiteX34" fmla="*/ 288789 w 923925"/>
              <a:gd name="connsiteY34" fmla="*/ 564842 h 923925"/>
              <a:gd name="connsiteX35" fmla="*/ 248784 w 923925"/>
              <a:gd name="connsiteY35" fmla="*/ 476259 h 923925"/>
              <a:gd name="connsiteX36" fmla="*/ 430711 w 923925"/>
              <a:gd name="connsiteY36" fmla="*/ 273377 h 923925"/>
              <a:gd name="connsiteX37" fmla="*/ 619306 w 923925"/>
              <a:gd name="connsiteY37" fmla="*/ 340052 h 923925"/>
              <a:gd name="connsiteX38" fmla="*/ 589779 w 923925"/>
              <a:gd name="connsiteY38" fmla="*/ 618182 h 923925"/>
              <a:gd name="connsiteX39" fmla="*/ 431664 w 923925"/>
              <a:gd name="connsiteY39" fmla="*/ 631517 h 923925"/>
              <a:gd name="connsiteX40" fmla="*/ 415471 w 923925"/>
              <a:gd name="connsiteY40" fmla="*/ 640089 h 923925"/>
              <a:gd name="connsiteX41" fmla="*/ 383086 w 923925"/>
              <a:gd name="connsiteY41" fmla="*/ 739149 h 923925"/>
              <a:gd name="connsiteX42" fmla="*/ 396421 w 923925"/>
              <a:gd name="connsiteY42" fmla="*/ 764867 h 923925"/>
              <a:gd name="connsiteX43" fmla="*/ 748846 w 923925"/>
              <a:gd name="connsiteY43" fmla="*/ 448637 h 923925"/>
              <a:gd name="connsiteX44" fmla="*/ 443094 w 923925"/>
              <a:gd name="connsiteY44" fmla="*/ 18003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3925" h="923925">
                <a:moveTo>
                  <a:pt x="1134" y="464829"/>
                </a:moveTo>
                <a:cubicBezTo>
                  <a:pt x="1134" y="365769"/>
                  <a:pt x="3991" y="266709"/>
                  <a:pt x="181" y="167649"/>
                </a:cubicBezTo>
                <a:cubicBezTo>
                  <a:pt x="-3629" y="73352"/>
                  <a:pt x="52569" y="-943"/>
                  <a:pt x="168774" y="9"/>
                </a:cubicBezTo>
                <a:cubicBezTo>
                  <a:pt x="316411" y="1914"/>
                  <a:pt x="465001" y="9"/>
                  <a:pt x="612639" y="962"/>
                </a:cubicBezTo>
                <a:cubicBezTo>
                  <a:pt x="670742" y="962"/>
                  <a:pt x="728844" y="-1896"/>
                  <a:pt x="786946" y="2867"/>
                </a:cubicBezTo>
                <a:cubicBezTo>
                  <a:pt x="876481" y="10487"/>
                  <a:pt x="926964" y="67637"/>
                  <a:pt x="927917" y="158124"/>
                </a:cubicBezTo>
                <a:cubicBezTo>
                  <a:pt x="927917" y="325764"/>
                  <a:pt x="927917" y="492452"/>
                  <a:pt x="927917" y="660092"/>
                </a:cubicBezTo>
                <a:cubicBezTo>
                  <a:pt x="927917" y="694382"/>
                  <a:pt x="927917" y="728672"/>
                  <a:pt x="927917" y="762962"/>
                </a:cubicBezTo>
                <a:cubicBezTo>
                  <a:pt x="927917" y="869642"/>
                  <a:pt x="869814" y="928697"/>
                  <a:pt x="762181" y="928697"/>
                </a:cubicBezTo>
                <a:cubicBezTo>
                  <a:pt x="620259" y="928697"/>
                  <a:pt x="478336" y="929649"/>
                  <a:pt x="336414" y="928697"/>
                </a:cubicBezTo>
                <a:cubicBezTo>
                  <a:pt x="266881" y="928697"/>
                  <a:pt x="198301" y="932507"/>
                  <a:pt x="128769" y="925839"/>
                </a:cubicBezTo>
                <a:cubicBezTo>
                  <a:pt x="57331" y="919172"/>
                  <a:pt x="3039" y="861069"/>
                  <a:pt x="2086" y="787727"/>
                </a:cubicBezTo>
                <a:cubicBezTo>
                  <a:pt x="181" y="681047"/>
                  <a:pt x="1134" y="572462"/>
                  <a:pt x="1134" y="464829"/>
                </a:cubicBezTo>
                <a:cubicBezTo>
                  <a:pt x="1134" y="464829"/>
                  <a:pt x="1134" y="464829"/>
                  <a:pt x="1134" y="464829"/>
                </a:cubicBezTo>
                <a:close/>
                <a:moveTo>
                  <a:pt x="443094" y="180032"/>
                </a:moveTo>
                <a:cubicBezTo>
                  <a:pt x="364989" y="178127"/>
                  <a:pt x="292599" y="212417"/>
                  <a:pt x="235449" y="274329"/>
                </a:cubicBezTo>
                <a:cubicBezTo>
                  <a:pt x="167821" y="346719"/>
                  <a:pt x="142104" y="434349"/>
                  <a:pt x="160201" y="532457"/>
                </a:cubicBezTo>
                <a:cubicBezTo>
                  <a:pt x="177346" y="622944"/>
                  <a:pt x="227829" y="691524"/>
                  <a:pt x="307839" y="737244"/>
                </a:cubicBezTo>
                <a:cubicBezTo>
                  <a:pt x="315459" y="741054"/>
                  <a:pt x="325936" y="750579"/>
                  <a:pt x="327842" y="731529"/>
                </a:cubicBezTo>
                <a:cubicBezTo>
                  <a:pt x="333556" y="668664"/>
                  <a:pt x="352606" y="609609"/>
                  <a:pt x="366894" y="548649"/>
                </a:cubicBezTo>
                <a:cubicBezTo>
                  <a:pt x="370704" y="531504"/>
                  <a:pt x="371656" y="515312"/>
                  <a:pt x="366894" y="498167"/>
                </a:cubicBezTo>
                <a:cubicBezTo>
                  <a:pt x="358321" y="464829"/>
                  <a:pt x="364036" y="432444"/>
                  <a:pt x="388801" y="406727"/>
                </a:cubicBezTo>
                <a:cubicBezTo>
                  <a:pt x="404042" y="391487"/>
                  <a:pt x="422139" y="386724"/>
                  <a:pt x="442142" y="395297"/>
                </a:cubicBezTo>
                <a:cubicBezTo>
                  <a:pt x="462144" y="403869"/>
                  <a:pt x="469764" y="422919"/>
                  <a:pt x="466906" y="442922"/>
                </a:cubicBezTo>
                <a:cubicBezTo>
                  <a:pt x="465001" y="459114"/>
                  <a:pt x="460239" y="475307"/>
                  <a:pt x="456429" y="490547"/>
                </a:cubicBezTo>
                <a:cubicBezTo>
                  <a:pt x="452619" y="505787"/>
                  <a:pt x="446904" y="520074"/>
                  <a:pt x="443094" y="535314"/>
                </a:cubicBezTo>
                <a:cubicBezTo>
                  <a:pt x="438331" y="555317"/>
                  <a:pt x="437379" y="574367"/>
                  <a:pt x="455476" y="588654"/>
                </a:cubicBezTo>
                <a:cubicBezTo>
                  <a:pt x="474526" y="602942"/>
                  <a:pt x="494529" y="601037"/>
                  <a:pt x="514531" y="591512"/>
                </a:cubicBezTo>
                <a:cubicBezTo>
                  <a:pt x="535486" y="581034"/>
                  <a:pt x="548821" y="562937"/>
                  <a:pt x="558346" y="541982"/>
                </a:cubicBezTo>
                <a:cubicBezTo>
                  <a:pt x="575492" y="504834"/>
                  <a:pt x="580254" y="464829"/>
                  <a:pt x="577396" y="423872"/>
                </a:cubicBezTo>
                <a:cubicBezTo>
                  <a:pt x="575492" y="400059"/>
                  <a:pt x="565014" y="380057"/>
                  <a:pt x="547869" y="362912"/>
                </a:cubicBezTo>
                <a:cubicBezTo>
                  <a:pt x="488814" y="306714"/>
                  <a:pt x="373561" y="323859"/>
                  <a:pt x="332604" y="396249"/>
                </a:cubicBezTo>
                <a:cubicBezTo>
                  <a:pt x="307839" y="439112"/>
                  <a:pt x="302124" y="483879"/>
                  <a:pt x="330699" y="528647"/>
                </a:cubicBezTo>
                <a:cubicBezTo>
                  <a:pt x="341176" y="544839"/>
                  <a:pt x="336414" y="563889"/>
                  <a:pt x="324031" y="575319"/>
                </a:cubicBezTo>
                <a:cubicBezTo>
                  <a:pt x="311649" y="586749"/>
                  <a:pt x="299267" y="573414"/>
                  <a:pt x="288789" y="564842"/>
                </a:cubicBezTo>
                <a:cubicBezTo>
                  <a:pt x="261166" y="541982"/>
                  <a:pt x="249736" y="510549"/>
                  <a:pt x="248784" y="476259"/>
                </a:cubicBezTo>
                <a:cubicBezTo>
                  <a:pt x="243069" y="372437"/>
                  <a:pt x="324031" y="284807"/>
                  <a:pt x="430711" y="273377"/>
                </a:cubicBezTo>
                <a:cubicBezTo>
                  <a:pt x="505006" y="265757"/>
                  <a:pt x="568824" y="282902"/>
                  <a:pt x="619306" y="340052"/>
                </a:cubicBezTo>
                <a:cubicBezTo>
                  <a:pt x="686934" y="417204"/>
                  <a:pt x="656454" y="563889"/>
                  <a:pt x="589779" y="618182"/>
                </a:cubicBezTo>
                <a:cubicBezTo>
                  <a:pt x="538344" y="660092"/>
                  <a:pt x="489767" y="664854"/>
                  <a:pt x="431664" y="631517"/>
                </a:cubicBezTo>
                <a:cubicBezTo>
                  <a:pt x="419281" y="623897"/>
                  <a:pt x="418329" y="631517"/>
                  <a:pt x="415471" y="640089"/>
                </a:cubicBezTo>
                <a:cubicBezTo>
                  <a:pt x="406899" y="673427"/>
                  <a:pt x="401184" y="708669"/>
                  <a:pt x="383086" y="739149"/>
                </a:cubicBezTo>
                <a:cubicBezTo>
                  <a:pt x="372609" y="756294"/>
                  <a:pt x="378324" y="762009"/>
                  <a:pt x="396421" y="764867"/>
                </a:cubicBezTo>
                <a:cubicBezTo>
                  <a:pt x="599304" y="801062"/>
                  <a:pt x="766944" y="637232"/>
                  <a:pt x="748846" y="448637"/>
                </a:cubicBezTo>
                <a:cubicBezTo>
                  <a:pt x="732654" y="292427"/>
                  <a:pt x="609781" y="179079"/>
                  <a:pt x="443094" y="18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F9C320CC-1F84-4BD5-8D10-733585F22979}"/>
              </a:ext>
            </a:extLst>
          </p:cNvPr>
          <p:cNvSpPr/>
          <p:nvPr/>
        </p:nvSpPr>
        <p:spPr>
          <a:xfrm>
            <a:off x="7888249" y="3182339"/>
            <a:ext cx="259074" cy="258943"/>
          </a:xfrm>
          <a:custGeom>
            <a:avLst/>
            <a:gdLst>
              <a:gd name="connsiteX0" fmla="*/ 436720 w 938688"/>
              <a:gd name="connsiteY0" fmla="*/ 561975 h 938213"/>
              <a:gd name="connsiteX1" fmla="*/ 459581 w 938688"/>
              <a:gd name="connsiteY1" fmla="*/ 569595 h 938213"/>
              <a:gd name="connsiteX2" fmla="*/ 514826 w 938688"/>
              <a:gd name="connsiteY2" fmla="*/ 613410 h 938213"/>
              <a:gd name="connsiteX3" fmla="*/ 492918 w 938688"/>
              <a:gd name="connsiteY3" fmla="*/ 748665 h 938213"/>
              <a:gd name="connsiteX4" fmla="*/ 419576 w 938688"/>
              <a:gd name="connsiteY4" fmla="*/ 763905 h 938213"/>
              <a:gd name="connsiteX5" fmla="*/ 308133 w 938688"/>
              <a:gd name="connsiteY5" fmla="*/ 726758 h 938213"/>
              <a:gd name="connsiteX6" fmla="*/ 324326 w 938688"/>
              <a:gd name="connsiteY6" fmla="*/ 586740 h 938213"/>
              <a:gd name="connsiteX7" fmla="*/ 436720 w 938688"/>
              <a:gd name="connsiteY7" fmla="*/ 561975 h 938213"/>
              <a:gd name="connsiteX8" fmla="*/ 376713 w 938688"/>
              <a:gd name="connsiteY8" fmla="*/ 202883 h 938213"/>
              <a:gd name="connsiteX9" fmla="*/ 455771 w 938688"/>
              <a:gd name="connsiteY9" fmla="*/ 231458 h 938213"/>
              <a:gd name="connsiteX10" fmla="*/ 496728 w 938688"/>
              <a:gd name="connsiteY10" fmla="*/ 345758 h 938213"/>
              <a:gd name="connsiteX11" fmla="*/ 451961 w 938688"/>
              <a:gd name="connsiteY11" fmla="*/ 433388 h 938213"/>
              <a:gd name="connsiteX12" fmla="*/ 362426 w 938688"/>
              <a:gd name="connsiteY12" fmla="*/ 406718 h 938213"/>
              <a:gd name="connsiteX13" fmla="*/ 321468 w 938688"/>
              <a:gd name="connsiteY13" fmla="*/ 265748 h 938213"/>
              <a:gd name="connsiteX14" fmla="*/ 376713 w 938688"/>
              <a:gd name="connsiteY14" fmla="*/ 202883 h 938213"/>
              <a:gd name="connsiteX15" fmla="*/ 722470 w 938688"/>
              <a:gd name="connsiteY15" fmla="*/ 184785 h 938213"/>
              <a:gd name="connsiteX16" fmla="*/ 704373 w 938688"/>
              <a:gd name="connsiteY16" fmla="*/ 201930 h 938213"/>
              <a:gd name="connsiteX17" fmla="*/ 704373 w 938688"/>
              <a:gd name="connsiteY17" fmla="*/ 237173 h 938213"/>
              <a:gd name="connsiteX18" fmla="*/ 672940 w 938688"/>
              <a:gd name="connsiteY18" fmla="*/ 269558 h 938213"/>
              <a:gd name="connsiteX19" fmla="*/ 632936 w 938688"/>
              <a:gd name="connsiteY19" fmla="*/ 269558 h 938213"/>
              <a:gd name="connsiteX20" fmla="*/ 616743 w 938688"/>
              <a:gd name="connsiteY20" fmla="*/ 287655 h 938213"/>
              <a:gd name="connsiteX21" fmla="*/ 632936 w 938688"/>
              <a:gd name="connsiteY21" fmla="*/ 303848 h 938213"/>
              <a:gd name="connsiteX22" fmla="*/ 659605 w 938688"/>
              <a:gd name="connsiteY22" fmla="*/ 303848 h 938213"/>
              <a:gd name="connsiteX23" fmla="*/ 704373 w 938688"/>
              <a:gd name="connsiteY23" fmla="*/ 348615 h 938213"/>
              <a:gd name="connsiteX24" fmla="*/ 704373 w 938688"/>
              <a:gd name="connsiteY24" fmla="*/ 368618 h 938213"/>
              <a:gd name="connsiteX25" fmla="*/ 719613 w 938688"/>
              <a:gd name="connsiteY25" fmla="*/ 388620 h 938213"/>
              <a:gd name="connsiteX26" fmla="*/ 739615 w 938688"/>
              <a:gd name="connsiteY26" fmla="*/ 368618 h 938213"/>
              <a:gd name="connsiteX27" fmla="*/ 739615 w 938688"/>
              <a:gd name="connsiteY27" fmla="*/ 328613 h 938213"/>
              <a:gd name="connsiteX28" fmla="*/ 766286 w 938688"/>
              <a:gd name="connsiteY28" fmla="*/ 302895 h 938213"/>
              <a:gd name="connsiteX29" fmla="*/ 808195 w 938688"/>
              <a:gd name="connsiteY29" fmla="*/ 302895 h 938213"/>
              <a:gd name="connsiteX30" fmla="*/ 825340 w 938688"/>
              <a:gd name="connsiteY30" fmla="*/ 285750 h 938213"/>
              <a:gd name="connsiteX31" fmla="*/ 809148 w 938688"/>
              <a:gd name="connsiteY31" fmla="*/ 269558 h 938213"/>
              <a:gd name="connsiteX32" fmla="*/ 759618 w 938688"/>
              <a:gd name="connsiteY32" fmla="*/ 269558 h 938213"/>
              <a:gd name="connsiteX33" fmla="*/ 739615 w 938688"/>
              <a:gd name="connsiteY33" fmla="*/ 249555 h 938213"/>
              <a:gd name="connsiteX34" fmla="*/ 739615 w 938688"/>
              <a:gd name="connsiteY34" fmla="*/ 202883 h 938213"/>
              <a:gd name="connsiteX35" fmla="*/ 722470 w 938688"/>
              <a:gd name="connsiteY35" fmla="*/ 184785 h 938213"/>
              <a:gd name="connsiteX36" fmla="*/ 566260 w 938688"/>
              <a:gd name="connsiteY36" fmla="*/ 180023 h 938213"/>
              <a:gd name="connsiteX37" fmla="*/ 394810 w 938688"/>
              <a:gd name="connsiteY37" fmla="*/ 183833 h 938213"/>
              <a:gd name="connsiteX38" fmla="*/ 309085 w 938688"/>
              <a:gd name="connsiteY38" fmla="*/ 219075 h 938213"/>
              <a:gd name="connsiteX39" fmla="*/ 286225 w 938688"/>
              <a:gd name="connsiteY39" fmla="*/ 412433 h 938213"/>
              <a:gd name="connsiteX40" fmla="*/ 391953 w 938688"/>
              <a:gd name="connsiteY40" fmla="*/ 454343 h 938213"/>
              <a:gd name="connsiteX41" fmla="*/ 409098 w 938688"/>
              <a:gd name="connsiteY41" fmla="*/ 475298 h 938213"/>
              <a:gd name="connsiteX42" fmla="*/ 411003 w 938688"/>
              <a:gd name="connsiteY42" fmla="*/ 507683 h 938213"/>
              <a:gd name="connsiteX43" fmla="*/ 422433 w 938688"/>
              <a:gd name="connsiteY43" fmla="*/ 541973 h 938213"/>
              <a:gd name="connsiteX44" fmla="*/ 381475 w 938688"/>
              <a:gd name="connsiteY44" fmla="*/ 549593 h 938213"/>
              <a:gd name="connsiteX45" fmla="*/ 379570 w 938688"/>
              <a:gd name="connsiteY45" fmla="*/ 549593 h 938213"/>
              <a:gd name="connsiteX46" fmla="*/ 259555 w 938688"/>
              <a:gd name="connsiteY46" fmla="*/ 593408 h 938213"/>
              <a:gd name="connsiteX47" fmla="*/ 258603 w 938688"/>
              <a:gd name="connsiteY47" fmla="*/ 760095 h 938213"/>
              <a:gd name="connsiteX48" fmla="*/ 537685 w 938688"/>
              <a:gd name="connsiteY48" fmla="*/ 743903 h 938213"/>
              <a:gd name="connsiteX49" fmla="*/ 539590 w 938688"/>
              <a:gd name="connsiteY49" fmla="*/ 544830 h 938213"/>
              <a:gd name="connsiteX50" fmla="*/ 495775 w 938688"/>
              <a:gd name="connsiteY50" fmla="*/ 506730 h 938213"/>
              <a:gd name="connsiteX51" fmla="*/ 491013 w 938688"/>
              <a:gd name="connsiteY51" fmla="*/ 438150 h 938213"/>
              <a:gd name="connsiteX52" fmla="*/ 510063 w 938688"/>
              <a:gd name="connsiteY52" fmla="*/ 419100 h 938213"/>
              <a:gd name="connsiteX53" fmla="*/ 521493 w 938688"/>
              <a:gd name="connsiteY53" fmla="*/ 221933 h 938213"/>
              <a:gd name="connsiteX54" fmla="*/ 511968 w 938688"/>
              <a:gd name="connsiteY54" fmla="*/ 207645 h 938213"/>
              <a:gd name="connsiteX55" fmla="*/ 530065 w 938688"/>
              <a:gd name="connsiteY55" fmla="*/ 201930 h 938213"/>
              <a:gd name="connsiteX56" fmla="*/ 588168 w 938688"/>
              <a:gd name="connsiteY56" fmla="*/ 180975 h 938213"/>
              <a:gd name="connsiteX57" fmla="*/ 566260 w 938688"/>
              <a:gd name="connsiteY57" fmla="*/ 180023 h 938213"/>
              <a:gd name="connsiteX58" fmla="*/ 164305 w 938688"/>
              <a:gd name="connsiteY58" fmla="*/ 0 h 938213"/>
              <a:gd name="connsiteX59" fmla="*/ 777715 w 938688"/>
              <a:gd name="connsiteY59" fmla="*/ 0 h 938213"/>
              <a:gd name="connsiteX60" fmla="*/ 925353 w 938688"/>
              <a:gd name="connsiteY60" fmla="*/ 84773 h 938213"/>
              <a:gd name="connsiteX61" fmla="*/ 938688 w 938688"/>
              <a:gd name="connsiteY61" fmla="*/ 149543 h 938213"/>
              <a:gd name="connsiteX62" fmla="*/ 938688 w 938688"/>
              <a:gd name="connsiteY62" fmla="*/ 470535 h 938213"/>
              <a:gd name="connsiteX63" fmla="*/ 938688 w 938688"/>
              <a:gd name="connsiteY63" fmla="*/ 781050 h 938213"/>
              <a:gd name="connsiteX64" fmla="*/ 780573 w 938688"/>
              <a:gd name="connsiteY64" fmla="*/ 938213 h 938213"/>
              <a:gd name="connsiteX65" fmla="*/ 162400 w 938688"/>
              <a:gd name="connsiteY65" fmla="*/ 938213 h 938213"/>
              <a:gd name="connsiteX66" fmla="*/ 1428 w 938688"/>
              <a:gd name="connsiteY66" fmla="*/ 782003 h 938213"/>
              <a:gd name="connsiteX67" fmla="*/ 1428 w 938688"/>
              <a:gd name="connsiteY67" fmla="*/ 157163 h 938213"/>
              <a:gd name="connsiteX68" fmla="*/ 110965 w 938688"/>
              <a:gd name="connsiteY68" fmla="*/ 5715 h 938213"/>
              <a:gd name="connsiteX69" fmla="*/ 164305 w 938688"/>
              <a:gd name="connsiteY69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38688" h="938213">
                <a:moveTo>
                  <a:pt x="436720" y="561975"/>
                </a:moveTo>
                <a:cubicBezTo>
                  <a:pt x="445293" y="561975"/>
                  <a:pt x="452913" y="564832"/>
                  <a:pt x="459581" y="569595"/>
                </a:cubicBezTo>
                <a:cubicBezTo>
                  <a:pt x="479583" y="583882"/>
                  <a:pt x="498633" y="597218"/>
                  <a:pt x="514826" y="613410"/>
                </a:cubicBezTo>
                <a:cubicBezTo>
                  <a:pt x="556736" y="656273"/>
                  <a:pt x="546258" y="721995"/>
                  <a:pt x="492918" y="748665"/>
                </a:cubicBezTo>
                <a:cubicBezTo>
                  <a:pt x="470058" y="760095"/>
                  <a:pt x="445293" y="764858"/>
                  <a:pt x="419576" y="763905"/>
                </a:cubicBezTo>
                <a:cubicBezTo>
                  <a:pt x="378618" y="762952"/>
                  <a:pt x="339566" y="755333"/>
                  <a:pt x="308133" y="726758"/>
                </a:cubicBezTo>
                <a:cubicBezTo>
                  <a:pt x="261461" y="684848"/>
                  <a:pt x="269081" y="617220"/>
                  <a:pt x="324326" y="586740"/>
                </a:cubicBezTo>
                <a:cubicBezTo>
                  <a:pt x="359568" y="567690"/>
                  <a:pt x="397668" y="562927"/>
                  <a:pt x="436720" y="561975"/>
                </a:cubicBezTo>
                <a:close/>
                <a:moveTo>
                  <a:pt x="376713" y="202883"/>
                </a:moveTo>
                <a:cubicBezTo>
                  <a:pt x="409098" y="195263"/>
                  <a:pt x="435768" y="206693"/>
                  <a:pt x="455771" y="231458"/>
                </a:cubicBezTo>
                <a:cubicBezTo>
                  <a:pt x="484346" y="266700"/>
                  <a:pt x="493871" y="309563"/>
                  <a:pt x="496728" y="345758"/>
                </a:cubicBezTo>
                <a:cubicBezTo>
                  <a:pt x="496728" y="396240"/>
                  <a:pt x="482441" y="421005"/>
                  <a:pt x="451961" y="433388"/>
                </a:cubicBezTo>
                <a:cubicBezTo>
                  <a:pt x="419576" y="445770"/>
                  <a:pt x="389095" y="438150"/>
                  <a:pt x="362426" y="406718"/>
                </a:cubicBezTo>
                <a:cubicBezTo>
                  <a:pt x="328136" y="365760"/>
                  <a:pt x="312895" y="318135"/>
                  <a:pt x="321468" y="265748"/>
                </a:cubicBezTo>
                <a:cubicBezTo>
                  <a:pt x="326231" y="234315"/>
                  <a:pt x="344328" y="210503"/>
                  <a:pt x="376713" y="202883"/>
                </a:cubicBezTo>
                <a:close/>
                <a:moveTo>
                  <a:pt x="722470" y="184785"/>
                </a:moveTo>
                <a:cubicBezTo>
                  <a:pt x="710088" y="184785"/>
                  <a:pt x="704373" y="189548"/>
                  <a:pt x="704373" y="201930"/>
                </a:cubicBezTo>
                <a:cubicBezTo>
                  <a:pt x="704373" y="213360"/>
                  <a:pt x="704373" y="225743"/>
                  <a:pt x="704373" y="237173"/>
                </a:cubicBezTo>
                <a:cubicBezTo>
                  <a:pt x="703420" y="267653"/>
                  <a:pt x="702468" y="269558"/>
                  <a:pt x="672940" y="269558"/>
                </a:cubicBezTo>
                <a:cubicBezTo>
                  <a:pt x="659605" y="269558"/>
                  <a:pt x="646270" y="269558"/>
                  <a:pt x="632936" y="269558"/>
                </a:cubicBezTo>
                <a:cubicBezTo>
                  <a:pt x="620553" y="269558"/>
                  <a:pt x="616743" y="276225"/>
                  <a:pt x="616743" y="287655"/>
                </a:cubicBezTo>
                <a:cubicBezTo>
                  <a:pt x="616743" y="299085"/>
                  <a:pt x="621505" y="303848"/>
                  <a:pt x="632936" y="303848"/>
                </a:cubicBezTo>
                <a:cubicBezTo>
                  <a:pt x="641508" y="303848"/>
                  <a:pt x="651033" y="303848"/>
                  <a:pt x="659605" y="303848"/>
                </a:cubicBezTo>
                <a:cubicBezTo>
                  <a:pt x="704373" y="303848"/>
                  <a:pt x="704373" y="303848"/>
                  <a:pt x="704373" y="348615"/>
                </a:cubicBezTo>
                <a:cubicBezTo>
                  <a:pt x="704373" y="355283"/>
                  <a:pt x="704373" y="361950"/>
                  <a:pt x="704373" y="368618"/>
                </a:cubicBezTo>
                <a:cubicBezTo>
                  <a:pt x="703420" y="380048"/>
                  <a:pt x="703420" y="388620"/>
                  <a:pt x="719613" y="388620"/>
                </a:cubicBezTo>
                <a:cubicBezTo>
                  <a:pt x="734853" y="388620"/>
                  <a:pt x="740568" y="382905"/>
                  <a:pt x="739615" y="368618"/>
                </a:cubicBezTo>
                <a:cubicBezTo>
                  <a:pt x="739615" y="355283"/>
                  <a:pt x="740568" y="341948"/>
                  <a:pt x="739615" y="328613"/>
                </a:cubicBezTo>
                <a:cubicBezTo>
                  <a:pt x="738663" y="308610"/>
                  <a:pt x="747236" y="301943"/>
                  <a:pt x="766286" y="302895"/>
                </a:cubicBezTo>
                <a:cubicBezTo>
                  <a:pt x="779620" y="303848"/>
                  <a:pt x="793908" y="302895"/>
                  <a:pt x="808195" y="302895"/>
                </a:cubicBezTo>
                <a:cubicBezTo>
                  <a:pt x="820578" y="302895"/>
                  <a:pt x="825340" y="296228"/>
                  <a:pt x="825340" y="285750"/>
                </a:cubicBezTo>
                <a:cubicBezTo>
                  <a:pt x="825340" y="274320"/>
                  <a:pt x="820578" y="269558"/>
                  <a:pt x="809148" y="269558"/>
                </a:cubicBezTo>
                <a:cubicBezTo>
                  <a:pt x="792003" y="269558"/>
                  <a:pt x="775811" y="269558"/>
                  <a:pt x="759618" y="269558"/>
                </a:cubicBezTo>
                <a:cubicBezTo>
                  <a:pt x="745330" y="270510"/>
                  <a:pt x="739615" y="263843"/>
                  <a:pt x="739615" y="249555"/>
                </a:cubicBezTo>
                <a:cubicBezTo>
                  <a:pt x="739615" y="234315"/>
                  <a:pt x="739615" y="218123"/>
                  <a:pt x="739615" y="202883"/>
                </a:cubicBezTo>
                <a:cubicBezTo>
                  <a:pt x="739615" y="190500"/>
                  <a:pt x="734853" y="184785"/>
                  <a:pt x="722470" y="184785"/>
                </a:cubicBezTo>
                <a:close/>
                <a:moveTo>
                  <a:pt x="566260" y="180023"/>
                </a:moveTo>
                <a:cubicBezTo>
                  <a:pt x="509110" y="181928"/>
                  <a:pt x="451960" y="177165"/>
                  <a:pt x="394810" y="183833"/>
                </a:cubicBezTo>
                <a:cubicBezTo>
                  <a:pt x="362425" y="187643"/>
                  <a:pt x="334803" y="200025"/>
                  <a:pt x="309085" y="219075"/>
                </a:cubicBezTo>
                <a:cubicBezTo>
                  <a:pt x="247173" y="265748"/>
                  <a:pt x="236695" y="355283"/>
                  <a:pt x="286225" y="412433"/>
                </a:cubicBezTo>
                <a:cubicBezTo>
                  <a:pt x="313848" y="444818"/>
                  <a:pt x="350995" y="455295"/>
                  <a:pt x="391953" y="454343"/>
                </a:cubicBezTo>
                <a:cubicBezTo>
                  <a:pt x="408145" y="453390"/>
                  <a:pt x="415765" y="457200"/>
                  <a:pt x="409098" y="475298"/>
                </a:cubicBezTo>
                <a:cubicBezTo>
                  <a:pt x="405288" y="485775"/>
                  <a:pt x="408145" y="496253"/>
                  <a:pt x="411003" y="507683"/>
                </a:cubicBezTo>
                <a:cubicBezTo>
                  <a:pt x="413860" y="520065"/>
                  <a:pt x="432910" y="531495"/>
                  <a:pt x="422433" y="541973"/>
                </a:cubicBezTo>
                <a:cubicBezTo>
                  <a:pt x="413860" y="550545"/>
                  <a:pt x="395763" y="547688"/>
                  <a:pt x="381475" y="549593"/>
                </a:cubicBezTo>
                <a:cubicBezTo>
                  <a:pt x="381475" y="549593"/>
                  <a:pt x="380523" y="549593"/>
                  <a:pt x="379570" y="549593"/>
                </a:cubicBezTo>
                <a:cubicBezTo>
                  <a:pt x="335755" y="554355"/>
                  <a:pt x="294798" y="566738"/>
                  <a:pt x="259555" y="593408"/>
                </a:cubicBezTo>
                <a:cubicBezTo>
                  <a:pt x="199548" y="638175"/>
                  <a:pt x="199548" y="716280"/>
                  <a:pt x="258603" y="760095"/>
                </a:cubicBezTo>
                <a:cubicBezTo>
                  <a:pt x="327183" y="810578"/>
                  <a:pt x="472915" y="802005"/>
                  <a:pt x="537685" y="743903"/>
                </a:cubicBezTo>
                <a:cubicBezTo>
                  <a:pt x="604361" y="684848"/>
                  <a:pt x="605313" y="603885"/>
                  <a:pt x="539590" y="544830"/>
                </a:cubicBezTo>
                <a:cubicBezTo>
                  <a:pt x="525303" y="531495"/>
                  <a:pt x="510063" y="520065"/>
                  <a:pt x="495775" y="506730"/>
                </a:cubicBezTo>
                <a:cubicBezTo>
                  <a:pt x="471010" y="483870"/>
                  <a:pt x="470058" y="463868"/>
                  <a:pt x="491013" y="438150"/>
                </a:cubicBezTo>
                <a:cubicBezTo>
                  <a:pt x="496728" y="430530"/>
                  <a:pt x="503395" y="424815"/>
                  <a:pt x="510063" y="419100"/>
                </a:cubicBezTo>
                <a:cubicBezTo>
                  <a:pt x="573880" y="370523"/>
                  <a:pt x="572928" y="270510"/>
                  <a:pt x="521493" y="221933"/>
                </a:cubicBezTo>
                <a:cubicBezTo>
                  <a:pt x="517683" y="217170"/>
                  <a:pt x="510063" y="213360"/>
                  <a:pt x="511968" y="207645"/>
                </a:cubicBezTo>
                <a:cubicBezTo>
                  <a:pt x="514825" y="200025"/>
                  <a:pt x="523398" y="201930"/>
                  <a:pt x="530065" y="201930"/>
                </a:cubicBezTo>
                <a:cubicBezTo>
                  <a:pt x="551020" y="202883"/>
                  <a:pt x="571023" y="199073"/>
                  <a:pt x="588168" y="180975"/>
                </a:cubicBezTo>
                <a:cubicBezTo>
                  <a:pt x="578643" y="180975"/>
                  <a:pt x="572928" y="180023"/>
                  <a:pt x="566260" y="180023"/>
                </a:cubicBezTo>
                <a:close/>
                <a:moveTo>
                  <a:pt x="164305" y="0"/>
                </a:moveTo>
                <a:cubicBezTo>
                  <a:pt x="368140" y="0"/>
                  <a:pt x="572928" y="0"/>
                  <a:pt x="777715" y="0"/>
                </a:cubicBezTo>
                <a:cubicBezTo>
                  <a:pt x="842486" y="0"/>
                  <a:pt x="894873" y="23813"/>
                  <a:pt x="925353" y="84773"/>
                </a:cubicBezTo>
                <a:cubicBezTo>
                  <a:pt x="934878" y="104775"/>
                  <a:pt x="938688" y="126683"/>
                  <a:pt x="938688" y="149543"/>
                </a:cubicBezTo>
                <a:cubicBezTo>
                  <a:pt x="938688" y="256223"/>
                  <a:pt x="938688" y="363855"/>
                  <a:pt x="938688" y="470535"/>
                </a:cubicBezTo>
                <a:cubicBezTo>
                  <a:pt x="938688" y="574358"/>
                  <a:pt x="938688" y="677228"/>
                  <a:pt x="938688" y="781050"/>
                </a:cubicBezTo>
                <a:cubicBezTo>
                  <a:pt x="938688" y="880110"/>
                  <a:pt x="880586" y="938213"/>
                  <a:pt x="780573" y="938213"/>
                </a:cubicBezTo>
                <a:cubicBezTo>
                  <a:pt x="574833" y="938213"/>
                  <a:pt x="368140" y="938213"/>
                  <a:pt x="162400" y="938213"/>
                </a:cubicBezTo>
                <a:cubicBezTo>
                  <a:pt x="62388" y="938213"/>
                  <a:pt x="2380" y="882968"/>
                  <a:pt x="1428" y="782003"/>
                </a:cubicBezTo>
                <a:cubicBezTo>
                  <a:pt x="-477" y="573405"/>
                  <a:pt x="-477" y="365760"/>
                  <a:pt x="1428" y="157163"/>
                </a:cubicBezTo>
                <a:cubicBezTo>
                  <a:pt x="1428" y="76200"/>
                  <a:pt x="42385" y="22860"/>
                  <a:pt x="110965" y="5715"/>
                </a:cubicBezTo>
                <a:cubicBezTo>
                  <a:pt x="128110" y="1905"/>
                  <a:pt x="146208" y="0"/>
                  <a:pt x="164305" y="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CE6109D-B300-460C-9266-76C6B7499AE6}"/>
              </a:ext>
            </a:extLst>
          </p:cNvPr>
          <p:cNvSpPr/>
          <p:nvPr/>
        </p:nvSpPr>
        <p:spPr>
          <a:xfrm>
            <a:off x="4425268" y="3807833"/>
            <a:ext cx="256482" cy="256083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6C8C9285-7E9C-45D6-BF9B-9DE37EE80CA6}"/>
              </a:ext>
            </a:extLst>
          </p:cNvPr>
          <p:cNvSpPr/>
          <p:nvPr/>
        </p:nvSpPr>
        <p:spPr>
          <a:xfrm>
            <a:off x="5186589" y="2228063"/>
            <a:ext cx="259665" cy="258416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3B396589-1AC3-439D-923F-A5E3E143265D}"/>
              </a:ext>
            </a:extLst>
          </p:cNvPr>
          <p:cNvSpPr/>
          <p:nvPr/>
        </p:nvSpPr>
        <p:spPr>
          <a:xfrm>
            <a:off x="7125237" y="3066529"/>
            <a:ext cx="256760" cy="255776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ounded Rectangle 2">
            <a:extLst>
              <a:ext uri="{FF2B5EF4-FFF2-40B4-BE49-F238E27FC236}">
                <a16:creationId xmlns:a16="http://schemas.microsoft.com/office/drawing/2014/main" xmlns="" id="{A0CB5A87-AAEA-4252-8BB7-899EE04D829E}"/>
              </a:ext>
            </a:extLst>
          </p:cNvPr>
          <p:cNvSpPr/>
          <p:nvPr/>
        </p:nvSpPr>
        <p:spPr>
          <a:xfrm>
            <a:off x="5989038" y="3288628"/>
            <a:ext cx="254999" cy="25499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xmlns="" id="{24791055-80D0-4C8A-A075-20C98F870FAD}"/>
              </a:ext>
            </a:extLst>
          </p:cNvPr>
          <p:cNvSpPr/>
          <p:nvPr/>
        </p:nvSpPr>
        <p:spPr>
          <a:xfrm>
            <a:off x="6847067" y="3674747"/>
            <a:ext cx="255027" cy="25499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2">
            <a:extLst>
              <a:ext uri="{FF2B5EF4-FFF2-40B4-BE49-F238E27FC236}">
                <a16:creationId xmlns:a16="http://schemas.microsoft.com/office/drawing/2014/main" xmlns="" id="{AAFF6C5A-BEDA-41E7-95B9-F4A8C6A104FC}"/>
              </a:ext>
            </a:extLst>
          </p:cNvPr>
          <p:cNvSpPr/>
          <p:nvPr/>
        </p:nvSpPr>
        <p:spPr>
          <a:xfrm>
            <a:off x="7520380" y="3824743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440" h="3960440">
                <a:moveTo>
                  <a:pt x="2607490" y="1396226"/>
                </a:moveTo>
                <a:lnTo>
                  <a:pt x="2607493" y="1396226"/>
                </a:lnTo>
                <a:lnTo>
                  <a:pt x="2900480" y="1396226"/>
                </a:lnTo>
                <a:cubicBezTo>
                  <a:pt x="2950186" y="1396226"/>
                  <a:pt x="2990480" y="1436520"/>
                  <a:pt x="2990480" y="1486226"/>
                </a:cubicBezTo>
                <a:cubicBezTo>
                  <a:pt x="2990480" y="1535932"/>
                  <a:pt x="2950186" y="1576226"/>
                  <a:pt x="2900480" y="1576226"/>
                </a:cubicBezTo>
                <a:lnTo>
                  <a:pt x="2697490" y="1576226"/>
                </a:lnTo>
                <a:lnTo>
                  <a:pt x="2697490" y="1706676"/>
                </a:lnTo>
                <a:lnTo>
                  <a:pt x="2900480" y="1706676"/>
                </a:lnTo>
                <a:cubicBezTo>
                  <a:pt x="2950186" y="1706676"/>
                  <a:pt x="2990480" y="1746970"/>
                  <a:pt x="2990480" y="1796676"/>
                </a:cubicBezTo>
                <a:cubicBezTo>
                  <a:pt x="2990480" y="1846382"/>
                  <a:pt x="2950186" y="1886676"/>
                  <a:pt x="2900480" y="1886676"/>
                </a:cubicBezTo>
                <a:lnTo>
                  <a:pt x="2697490" y="1886676"/>
                </a:lnTo>
                <a:lnTo>
                  <a:pt x="2697490" y="1987805"/>
                </a:lnTo>
                <a:lnTo>
                  <a:pt x="2900480" y="1987805"/>
                </a:lnTo>
                <a:cubicBezTo>
                  <a:pt x="2950186" y="1987805"/>
                  <a:pt x="2990480" y="2028099"/>
                  <a:pt x="2990480" y="2077805"/>
                </a:cubicBezTo>
                <a:cubicBezTo>
                  <a:pt x="2990480" y="2127511"/>
                  <a:pt x="2950186" y="2167805"/>
                  <a:pt x="2900480" y="2167805"/>
                </a:cubicBezTo>
                <a:lnTo>
                  <a:pt x="2607491" y="2167805"/>
                </a:lnTo>
                <a:cubicBezTo>
                  <a:pt x="2557785" y="2167805"/>
                  <a:pt x="2517491" y="2127511"/>
                  <a:pt x="2517491" y="2077805"/>
                </a:cubicBezTo>
                <a:lnTo>
                  <a:pt x="2518558" y="2072520"/>
                </a:lnTo>
                <a:cubicBezTo>
                  <a:pt x="2517543" y="2070807"/>
                  <a:pt x="2517490" y="2069026"/>
                  <a:pt x="2517490" y="2067233"/>
                </a:cubicBezTo>
                <a:lnTo>
                  <a:pt x="2517490" y="1486226"/>
                </a:lnTo>
                <a:cubicBezTo>
                  <a:pt x="2517490" y="1436520"/>
                  <a:pt x="2557784" y="1396226"/>
                  <a:pt x="2607490" y="1396226"/>
                </a:cubicBezTo>
                <a:close/>
                <a:moveTo>
                  <a:pt x="1892179" y="1396226"/>
                </a:moveTo>
                <a:cubicBezTo>
                  <a:pt x="1933277" y="1396226"/>
                  <a:pt x="1967940" y="1423772"/>
                  <a:pt x="1977253" y="1461826"/>
                </a:cubicBezTo>
                <a:cubicBezTo>
                  <a:pt x="1983784" y="1464928"/>
                  <a:pt x="1988782" y="1470082"/>
                  <a:pt x="1993205" y="1475928"/>
                </a:cubicBezTo>
                <a:lnTo>
                  <a:pt x="2249400" y="1814563"/>
                </a:lnTo>
                <a:lnTo>
                  <a:pt x="2249400" y="1486226"/>
                </a:lnTo>
                <a:cubicBezTo>
                  <a:pt x="2249400" y="1436520"/>
                  <a:pt x="2289694" y="1396226"/>
                  <a:pt x="2339400" y="1396226"/>
                </a:cubicBezTo>
                <a:cubicBezTo>
                  <a:pt x="2389106" y="1396226"/>
                  <a:pt x="2429400" y="1436520"/>
                  <a:pt x="2429400" y="1486226"/>
                </a:cubicBezTo>
                <a:lnTo>
                  <a:pt x="2429400" y="2067233"/>
                </a:lnTo>
                <a:cubicBezTo>
                  <a:pt x="2429400" y="2116939"/>
                  <a:pt x="2389106" y="2157233"/>
                  <a:pt x="2339400" y="2157233"/>
                </a:cubicBezTo>
                <a:lnTo>
                  <a:pt x="2314279" y="2152162"/>
                </a:lnTo>
                <a:cubicBezTo>
                  <a:pt x="2312282" y="2152300"/>
                  <a:pt x="2310334" y="2152010"/>
                  <a:pt x="2308518" y="2150998"/>
                </a:cubicBezTo>
                <a:cubicBezTo>
                  <a:pt x="2306291" y="2150974"/>
                  <a:pt x="2304354" y="2150181"/>
                  <a:pt x="2302610" y="2148976"/>
                </a:cubicBezTo>
                <a:cubicBezTo>
                  <a:pt x="2283211" y="2145448"/>
                  <a:pt x="2265611" y="2134330"/>
                  <a:pt x="2252821" y="2117425"/>
                </a:cubicBezTo>
                <a:lnTo>
                  <a:pt x="1982179" y="1759694"/>
                </a:lnTo>
                <a:lnTo>
                  <a:pt x="1982179" y="2067233"/>
                </a:lnTo>
                <a:cubicBezTo>
                  <a:pt x="1982179" y="2116939"/>
                  <a:pt x="1941885" y="2157233"/>
                  <a:pt x="1892179" y="2157233"/>
                </a:cubicBezTo>
                <a:cubicBezTo>
                  <a:pt x="1842473" y="2157233"/>
                  <a:pt x="1802179" y="2116939"/>
                  <a:pt x="1802179" y="2067233"/>
                </a:cubicBezTo>
                <a:lnTo>
                  <a:pt x="1802179" y="1486226"/>
                </a:lnTo>
                <a:cubicBezTo>
                  <a:pt x="1802179" y="1436520"/>
                  <a:pt x="1842473" y="1396226"/>
                  <a:pt x="1892179" y="1396226"/>
                </a:cubicBezTo>
                <a:close/>
                <a:moveTo>
                  <a:pt x="1624958" y="1396226"/>
                </a:moveTo>
                <a:cubicBezTo>
                  <a:pt x="1674664" y="1396226"/>
                  <a:pt x="1714958" y="1436520"/>
                  <a:pt x="1714958" y="1486226"/>
                </a:cubicBezTo>
                <a:lnTo>
                  <a:pt x="1714958" y="2067233"/>
                </a:lnTo>
                <a:cubicBezTo>
                  <a:pt x="1714958" y="2116939"/>
                  <a:pt x="1674664" y="2157233"/>
                  <a:pt x="1624958" y="2157233"/>
                </a:cubicBezTo>
                <a:cubicBezTo>
                  <a:pt x="1575252" y="2157233"/>
                  <a:pt x="1534958" y="2116939"/>
                  <a:pt x="1534958" y="2067233"/>
                </a:cubicBezTo>
                <a:lnTo>
                  <a:pt x="1534958" y="1486226"/>
                </a:lnTo>
                <a:cubicBezTo>
                  <a:pt x="1534958" y="1436520"/>
                  <a:pt x="1575252" y="1396226"/>
                  <a:pt x="1624958" y="1396226"/>
                </a:cubicBezTo>
                <a:close/>
                <a:moveTo>
                  <a:pt x="1107687" y="1396226"/>
                </a:moveTo>
                <a:cubicBezTo>
                  <a:pt x="1157393" y="1396226"/>
                  <a:pt x="1197687" y="1436520"/>
                  <a:pt x="1197687" y="1486226"/>
                </a:cubicBezTo>
                <a:lnTo>
                  <a:pt x="1197687" y="1987804"/>
                </a:lnTo>
                <a:lnTo>
                  <a:pt x="1392703" y="1987804"/>
                </a:lnTo>
                <a:cubicBezTo>
                  <a:pt x="1442409" y="1987804"/>
                  <a:pt x="1482703" y="2028098"/>
                  <a:pt x="1482703" y="2077804"/>
                </a:cubicBezTo>
                <a:cubicBezTo>
                  <a:pt x="1482703" y="2127510"/>
                  <a:pt x="1442409" y="2167804"/>
                  <a:pt x="1392703" y="2167804"/>
                </a:cubicBezTo>
                <a:lnTo>
                  <a:pt x="1107687" y="2167804"/>
                </a:lnTo>
                <a:cubicBezTo>
                  <a:pt x="1057981" y="2167804"/>
                  <a:pt x="1017687" y="2127510"/>
                  <a:pt x="1017687" y="2077804"/>
                </a:cubicBezTo>
                <a:lnTo>
                  <a:pt x="1018754" y="2072519"/>
                </a:lnTo>
                <a:cubicBezTo>
                  <a:pt x="1017739" y="2070806"/>
                  <a:pt x="1017687" y="2069025"/>
                  <a:pt x="1017687" y="2067233"/>
                </a:cubicBezTo>
                <a:lnTo>
                  <a:pt x="1017687" y="1486226"/>
                </a:lnTo>
                <a:cubicBezTo>
                  <a:pt x="1017687" y="1436520"/>
                  <a:pt x="1057981" y="1396226"/>
                  <a:pt x="1107687" y="1396226"/>
                </a:cubicBezTo>
                <a:close/>
                <a:moveTo>
                  <a:pt x="1980220" y="564375"/>
                </a:moveTo>
                <a:cubicBezTo>
                  <a:pt x="1154987" y="564375"/>
                  <a:pt x="486004" y="1107581"/>
                  <a:pt x="486004" y="1777659"/>
                </a:cubicBezTo>
                <a:cubicBezTo>
                  <a:pt x="486004" y="2401690"/>
                  <a:pt x="1066203" y="2915687"/>
                  <a:pt x="1812523" y="2982830"/>
                </a:cubicBezTo>
                <a:cubicBezTo>
                  <a:pt x="1958634" y="3025646"/>
                  <a:pt x="1856317" y="3253652"/>
                  <a:pt x="1853662" y="3361912"/>
                </a:cubicBezTo>
                <a:cubicBezTo>
                  <a:pt x="1848214" y="3540567"/>
                  <a:pt x="2675239" y="2976604"/>
                  <a:pt x="3034494" y="2637275"/>
                </a:cubicBezTo>
                <a:cubicBezTo>
                  <a:pt x="3306277" y="2417674"/>
                  <a:pt x="3474436" y="2113612"/>
                  <a:pt x="3474436" y="1777659"/>
                </a:cubicBezTo>
                <a:cubicBezTo>
                  <a:pt x="3474436" y="1107581"/>
                  <a:pt x="2805453" y="564375"/>
                  <a:pt x="1980220" y="564375"/>
                </a:cubicBezTo>
                <a:close/>
                <a:moveTo>
                  <a:pt x="660087" y="0"/>
                </a:moveTo>
                <a:lnTo>
                  <a:pt x="3300353" y="0"/>
                </a:lnTo>
                <a:cubicBezTo>
                  <a:pt x="3664909" y="0"/>
                  <a:pt x="3960440" y="295531"/>
                  <a:pt x="3960440" y="660087"/>
                </a:cubicBezTo>
                <a:lnTo>
                  <a:pt x="3960440" y="3300353"/>
                </a:lnTo>
                <a:cubicBezTo>
                  <a:pt x="3960440" y="3664909"/>
                  <a:pt x="3664909" y="3960440"/>
                  <a:pt x="3300353" y="3960440"/>
                </a:cubicBezTo>
                <a:lnTo>
                  <a:pt x="660087" y="3960440"/>
                </a:lnTo>
                <a:cubicBezTo>
                  <a:pt x="295531" y="3960440"/>
                  <a:pt x="0" y="3664909"/>
                  <a:pt x="0" y="3300353"/>
                </a:cubicBezTo>
                <a:lnTo>
                  <a:pt x="0" y="660087"/>
                </a:lnTo>
                <a:cubicBezTo>
                  <a:pt x="0" y="295531"/>
                  <a:pt x="295531" y="0"/>
                  <a:pt x="6600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xmlns="" id="{E195CF11-F1F0-4D36-ACCF-8E7406D7AAFA}"/>
              </a:ext>
            </a:extLst>
          </p:cNvPr>
          <p:cNvSpPr/>
          <p:nvPr/>
        </p:nvSpPr>
        <p:spPr>
          <a:xfrm>
            <a:off x="5159330" y="367371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43" y="4261776"/>
            <a:ext cx="10551246" cy="24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:a16="http://schemas.microsoft.com/office/drawing/2014/main" xmlns="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xmlns="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b="9639"/>
          <a:stretch>
            <a:fillRect/>
          </a:stretch>
        </p:blipFill>
        <p:spPr>
          <a:xfrm>
            <a:off x="0" y="-34925"/>
            <a:ext cx="12192000" cy="6561138"/>
          </a:xfrm>
        </p:spPr>
      </p:pic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55BA741-25A6-406B-9509-41F851CC9984}"/>
              </a:ext>
            </a:extLst>
          </p:cNvPr>
          <p:cNvSpPr/>
          <p:nvPr/>
        </p:nvSpPr>
        <p:spPr>
          <a:xfrm>
            <a:off x="3267982" y="411307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D19F4F0-2606-439F-AD7B-B2ABC10C8D7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01353AF-17AB-4D1D-AE75-D392253C05AB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C0E7360-EB3D-42DE-865F-F9040670848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E514B46-F31A-4FB4-9141-289E4BA6C91E}"/>
              </a:ext>
            </a:extLst>
          </p:cNvPr>
          <p:cNvSpPr/>
          <p:nvPr/>
        </p:nvSpPr>
        <p:spPr>
          <a:xfrm>
            <a:off x="8184909" y="420101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xmlns="" id="{BA947885-F850-45C5-8F18-11C006EDE38A}"/>
              </a:ext>
            </a:extLst>
          </p:cNvPr>
          <p:cNvGrpSpPr/>
          <p:nvPr/>
        </p:nvGrpSpPr>
        <p:grpSpPr>
          <a:xfrm>
            <a:off x="4422807" y="1553136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28E5B2-5EB4-4A68-B831-4AF8E998422F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2B4669B-F640-4013-B893-64742132FDA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xmlns="" id="{D75C3701-87A5-4551-B8AE-1CC2F36F8C21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6D748E0-DD11-48C7-B8D6-0F84D106DB56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28F39E-4F7C-4F0E-8018-135EAD16F0E2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xmlns="" id="{6F9BBEDB-7A94-4624-BC55-B6796146EDF9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B1E44C5-DC60-40E0-A197-E036B183EAEC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B7E980E-5619-46BF-81D3-7031D7B2EE43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xmlns="" id="{78476300-B6ED-4F02-AC96-64D672C75A74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39BBCAE-CDA3-4D17-88DE-EC4FBCC3278B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xmlns="" id="{34E64286-C3F8-4341-91D3-F85704B570D4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2BE9936-99D0-449E-97D0-EF00D3603CED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3B0637-C297-40E8-8BB1-11C07672B2F2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:a16="http://schemas.microsoft.com/office/drawing/2014/main" xmlns="" id="{2C22FF9D-B654-4C5E-A68D-E8DFE26530C6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xmlns="" id="{CC8E4C2F-A0B0-49CD-B216-B920D1E0C1F6}"/>
              </a:ext>
            </a:extLst>
          </p:cNvPr>
          <p:cNvSpPr>
            <a:spLocks noChangeAspect="1"/>
          </p:cNvSpPr>
          <p:nvPr/>
        </p:nvSpPr>
        <p:spPr>
          <a:xfrm>
            <a:off x="3567646" y="4379828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xmlns="" id="{211EAA99-14F8-4515-8797-6176359AC84A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xmlns="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xmlns="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8389799" y="4379828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88" y="4281581"/>
            <a:ext cx="3017458" cy="19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0CE41AB9-E744-4B9B-B743-581B88692C9B}"/>
              </a:ext>
            </a:extLst>
          </p:cNvPr>
          <p:cNvSpPr txBox="1"/>
          <p:nvPr/>
        </p:nvSpPr>
        <p:spPr>
          <a:xfrm>
            <a:off x="7964026" y="70059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8" name="Rounded Rectangular Callout 47">
            <a:extLst>
              <a:ext uri="{FF2B5EF4-FFF2-40B4-BE49-F238E27FC236}">
                <a16:creationId xmlns:a16="http://schemas.microsoft.com/office/drawing/2014/main" xmlns="" id="{E9935875-3F8D-4260-A0E6-C23810BDE695}"/>
              </a:ext>
            </a:extLst>
          </p:cNvPr>
          <p:cNvSpPr/>
          <p:nvPr/>
        </p:nvSpPr>
        <p:spPr>
          <a:xfrm rot="10800000" flipH="1" flipV="1">
            <a:off x="5566452" y="997317"/>
            <a:ext cx="662176" cy="453109"/>
          </a:xfrm>
          <a:prstGeom prst="wedgeRoundRectCallout">
            <a:avLst>
              <a:gd name="adj1" fmla="val 35051"/>
              <a:gd name="adj2" fmla="val 10718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8" name="Rounded Rectangle 7">
            <a:extLst>
              <a:ext uri="{FF2B5EF4-FFF2-40B4-BE49-F238E27FC236}">
                <a16:creationId xmlns:a16="http://schemas.microsoft.com/office/drawing/2014/main" xmlns="" id="{EF01F0B7-F970-4A50-9301-5EC2EFAE1BD7}"/>
              </a:ext>
            </a:extLst>
          </p:cNvPr>
          <p:cNvSpPr/>
          <p:nvPr/>
        </p:nvSpPr>
        <p:spPr>
          <a:xfrm>
            <a:off x="891552" y="3500368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F8FF933-4249-4124-9171-197E36FDD137}"/>
              </a:ext>
            </a:extLst>
          </p:cNvPr>
          <p:cNvGrpSpPr/>
          <p:nvPr/>
        </p:nvGrpSpPr>
        <p:grpSpPr>
          <a:xfrm>
            <a:off x="1659509" y="757492"/>
            <a:ext cx="1639473" cy="1639473"/>
            <a:chOff x="1257636" y="1511387"/>
            <a:chExt cx="1639473" cy="16394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C4F562F-99A5-422F-833E-2D8E6B4620A8}"/>
                </a:ext>
              </a:extLst>
            </p:cNvPr>
            <p:cNvSpPr/>
            <p:nvPr/>
          </p:nvSpPr>
          <p:spPr>
            <a:xfrm>
              <a:off x="1257636" y="1511387"/>
              <a:ext cx="1639473" cy="163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66A835C1-4714-42A4-8B8B-85C3A65B97E7}"/>
                </a:ext>
              </a:extLst>
            </p:cNvPr>
            <p:cNvGrpSpPr/>
            <p:nvPr/>
          </p:nvGrpSpPr>
          <p:grpSpPr>
            <a:xfrm>
              <a:off x="1544161" y="1702055"/>
              <a:ext cx="1066422" cy="1258136"/>
              <a:chOff x="2188248" y="2034620"/>
              <a:chExt cx="1577994" cy="186167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C946542E-E843-4E62-834E-2AF4BF021106}"/>
                  </a:ext>
                </a:extLst>
              </p:cNvPr>
              <p:cNvSpPr/>
              <p:nvPr/>
            </p:nvSpPr>
            <p:spPr>
              <a:xfrm>
                <a:off x="2188248" y="2423101"/>
                <a:ext cx="1577994" cy="1470514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89C9859F-5083-4812-B667-5F18FE448E31}"/>
                  </a:ext>
                </a:extLst>
              </p:cNvPr>
              <p:cNvSpPr/>
              <p:nvPr/>
            </p:nvSpPr>
            <p:spPr>
              <a:xfrm>
                <a:off x="2266426" y="3490803"/>
                <a:ext cx="1426546" cy="405491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2B70F760-C41D-48AD-8E01-11627CC0D16C}"/>
                  </a:ext>
                </a:extLst>
              </p:cNvPr>
              <p:cNvSpPr/>
              <p:nvPr/>
            </p:nvSpPr>
            <p:spPr>
              <a:xfrm>
                <a:off x="2407798" y="2034620"/>
                <a:ext cx="1167618" cy="1685473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D1B6FB0A-E17C-4D36-ABE6-8D179C72E3BB}"/>
              </a:ext>
            </a:extLst>
          </p:cNvPr>
          <p:cNvGrpSpPr/>
          <p:nvPr/>
        </p:nvGrpSpPr>
        <p:grpSpPr>
          <a:xfrm>
            <a:off x="3070261" y="3335303"/>
            <a:ext cx="1333109" cy="1333109"/>
            <a:chOff x="3703659" y="3630450"/>
            <a:chExt cx="1741367" cy="17413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E23FD0A8-FDF1-40E9-B12F-2A2B7E8817D0}"/>
                </a:ext>
              </a:extLst>
            </p:cNvPr>
            <p:cNvSpPr/>
            <p:nvPr/>
          </p:nvSpPr>
          <p:spPr>
            <a:xfrm>
              <a:off x="3703659" y="363045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9A192D3-E736-497F-B462-8F9EB1623AEF}"/>
                </a:ext>
              </a:extLst>
            </p:cNvPr>
            <p:cNvGrpSpPr/>
            <p:nvPr/>
          </p:nvGrpSpPr>
          <p:grpSpPr>
            <a:xfrm>
              <a:off x="4063837" y="3838658"/>
              <a:ext cx="1021011" cy="1324950"/>
              <a:chOff x="2392394" y="4513768"/>
              <a:chExt cx="1651276" cy="214283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318C3EEB-8E10-4626-AA5F-8641ADF9EF59}"/>
                  </a:ext>
                </a:extLst>
              </p:cNvPr>
              <p:cNvSpPr/>
              <p:nvPr/>
            </p:nvSpPr>
            <p:spPr>
              <a:xfrm>
                <a:off x="2640881" y="4513768"/>
                <a:ext cx="1159407" cy="884194"/>
              </a:xfrm>
              <a:custGeom>
                <a:avLst/>
                <a:gdLst>
                  <a:gd name="connsiteX0" fmla="*/ 27626 w 1159406"/>
                  <a:gd name="connsiteY0" fmla="*/ 830596 h 884194"/>
                  <a:gd name="connsiteX1" fmla="*/ 33482 w 1159406"/>
                  <a:gd name="connsiteY1" fmla="*/ 458181 h 884194"/>
                  <a:gd name="connsiteX2" fmla="*/ 337973 w 1159406"/>
                  <a:gd name="connsiteY2" fmla="*/ 124412 h 884194"/>
                  <a:gd name="connsiteX3" fmla="*/ 364908 w 1159406"/>
                  <a:gd name="connsiteY3" fmla="*/ 102746 h 884194"/>
                  <a:gd name="connsiteX4" fmla="*/ 774800 w 1159406"/>
                  <a:gd name="connsiteY4" fmla="*/ 94548 h 884194"/>
                  <a:gd name="connsiteX5" fmla="*/ 802907 w 1159406"/>
                  <a:gd name="connsiteY5" fmla="*/ 115043 h 884194"/>
                  <a:gd name="connsiteX6" fmla="*/ 1157755 w 1159406"/>
                  <a:gd name="connsiteY6" fmla="*/ 575878 h 884194"/>
                  <a:gd name="connsiteX7" fmla="*/ 1125550 w 1159406"/>
                  <a:gd name="connsiteY7" fmla="*/ 854018 h 884194"/>
                  <a:gd name="connsiteX8" fmla="*/ 1111496 w 1159406"/>
                  <a:gd name="connsiteY8" fmla="*/ 866315 h 884194"/>
                  <a:gd name="connsiteX9" fmla="*/ 1091587 w 1159406"/>
                  <a:gd name="connsiteY9" fmla="*/ 887981 h 884194"/>
                  <a:gd name="connsiteX10" fmla="*/ 1062895 w 1159406"/>
                  <a:gd name="connsiteY10" fmla="*/ 870414 h 884194"/>
                  <a:gd name="connsiteX11" fmla="*/ 1031860 w 1159406"/>
                  <a:gd name="connsiteY11" fmla="*/ 767941 h 884194"/>
                  <a:gd name="connsiteX12" fmla="*/ 1031860 w 1159406"/>
                  <a:gd name="connsiteY12" fmla="*/ 753302 h 884194"/>
                  <a:gd name="connsiteX13" fmla="*/ 1013122 w 1159406"/>
                  <a:gd name="connsiteY13" fmla="*/ 738078 h 884194"/>
                  <a:gd name="connsiteX14" fmla="*/ 756647 w 1159406"/>
                  <a:gd name="connsiteY14" fmla="*/ 783166 h 884194"/>
                  <a:gd name="connsiteX15" fmla="*/ 617284 w 1159406"/>
                  <a:gd name="connsiteY15" fmla="*/ 790192 h 884194"/>
                  <a:gd name="connsiteX16" fmla="*/ 210906 w 1159406"/>
                  <a:gd name="connsiteY16" fmla="*/ 756816 h 884194"/>
                  <a:gd name="connsiteX17" fmla="*/ 125415 w 1159406"/>
                  <a:gd name="connsiteY17" fmla="*/ 736907 h 884194"/>
                  <a:gd name="connsiteX18" fmla="*/ 111361 w 1159406"/>
                  <a:gd name="connsiteY18" fmla="*/ 749203 h 884194"/>
                  <a:gd name="connsiteX19" fmla="*/ 69201 w 1159406"/>
                  <a:gd name="connsiteY19" fmla="*/ 876270 h 884194"/>
                  <a:gd name="connsiteX20" fmla="*/ 31725 w 1159406"/>
                  <a:gd name="connsiteY20" fmla="*/ 869829 h 884194"/>
                  <a:gd name="connsiteX21" fmla="*/ 27626 w 1159406"/>
                  <a:gd name="connsiteY21" fmla="*/ 830596 h 88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9406" h="884194">
                    <a:moveTo>
                      <a:pt x="27626" y="830596"/>
                    </a:moveTo>
                    <a:cubicBezTo>
                      <a:pt x="-9849" y="705872"/>
                      <a:pt x="-10435" y="581148"/>
                      <a:pt x="33482" y="458181"/>
                    </a:cubicBezTo>
                    <a:cubicBezTo>
                      <a:pt x="88525" y="305350"/>
                      <a:pt x="190997" y="194093"/>
                      <a:pt x="337973" y="124412"/>
                    </a:cubicBezTo>
                    <a:cubicBezTo>
                      <a:pt x="349098" y="119142"/>
                      <a:pt x="357296" y="112115"/>
                      <a:pt x="364908" y="102746"/>
                    </a:cubicBezTo>
                    <a:cubicBezTo>
                      <a:pt x="467381" y="-30761"/>
                      <a:pt x="667057" y="-34860"/>
                      <a:pt x="774800" y="94548"/>
                    </a:cubicBezTo>
                    <a:cubicBezTo>
                      <a:pt x="782998" y="103917"/>
                      <a:pt x="791781" y="110359"/>
                      <a:pt x="802907" y="115043"/>
                    </a:cubicBezTo>
                    <a:cubicBezTo>
                      <a:pt x="1004924" y="204048"/>
                      <a:pt x="1123793" y="358050"/>
                      <a:pt x="1157755" y="575878"/>
                    </a:cubicBezTo>
                    <a:cubicBezTo>
                      <a:pt x="1172394" y="670739"/>
                      <a:pt x="1161269" y="764428"/>
                      <a:pt x="1125550" y="854018"/>
                    </a:cubicBezTo>
                    <a:cubicBezTo>
                      <a:pt x="1117352" y="854018"/>
                      <a:pt x="1113838" y="858703"/>
                      <a:pt x="1111496" y="866315"/>
                    </a:cubicBezTo>
                    <a:cubicBezTo>
                      <a:pt x="1108568" y="876270"/>
                      <a:pt x="1104470" y="886810"/>
                      <a:pt x="1091587" y="887981"/>
                    </a:cubicBezTo>
                    <a:cubicBezTo>
                      <a:pt x="1078119" y="889152"/>
                      <a:pt x="1069336" y="880954"/>
                      <a:pt x="1062895" y="870414"/>
                    </a:cubicBezTo>
                    <a:cubicBezTo>
                      <a:pt x="1044742" y="838794"/>
                      <a:pt x="1029518" y="806002"/>
                      <a:pt x="1031860" y="767941"/>
                    </a:cubicBezTo>
                    <a:cubicBezTo>
                      <a:pt x="1031860" y="763257"/>
                      <a:pt x="1031275" y="757987"/>
                      <a:pt x="1031860" y="753302"/>
                    </a:cubicBezTo>
                    <a:cubicBezTo>
                      <a:pt x="1033617" y="738078"/>
                      <a:pt x="1028347" y="733979"/>
                      <a:pt x="1013122" y="738078"/>
                    </a:cubicBezTo>
                    <a:cubicBezTo>
                      <a:pt x="928802" y="760329"/>
                      <a:pt x="843310" y="774968"/>
                      <a:pt x="756647" y="783166"/>
                    </a:cubicBezTo>
                    <a:cubicBezTo>
                      <a:pt x="710388" y="787850"/>
                      <a:pt x="663544" y="789021"/>
                      <a:pt x="617284" y="790192"/>
                    </a:cubicBezTo>
                    <a:cubicBezTo>
                      <a:pt x="480264" y="793120"/>
                      <a:pt x="344999" y="783751"/>
                      <a:pt x="210906" y="756816"/>
                    </a:cubicBezTo>
                    <a:cubicBezTo>
                      <a:pt x="182214" y="750960"/>
                      <a:pt x="153522" y="745105"/>
                      <a:pt x="125415" y="736907"/>
                    </a:cubicBezTo>
                    <a:cubicBezTo>
                      <a:pt x="113118" y="733393"/>
                      <a:pt x="108434" y="735735"/>
                      <a:pt x="111361" y="749203"/>
                    </a:cubicBezTo>
                    <a:cubicBezTo>
                      <a:pt x="120730" y="798976"/>
                      <a:pt x="95551" y="838208"/>
                      <a:pt x="69201" y="876270"/>
                    </a:cubicBezTo>
                    <a:cubicBezTo>
                      <a:pt x="56319" y="894422"/>
                      <a:pt x="40509" y="890323"/>
                      <a:pt x="31725" y="869829"/>
                    </a:cubicBezTo>
                    <a:cubicBezTo>
                      <a:pt x="25284" y="856946"/>
                      <a:pt x="32311" y="843478"/>
                      <a:pt x="27626" y="830596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DADF4F1-F221-43D8-A2C1-CFB2C525984C}"/>
                  </a:ext>
                </a:extLst>
              </p:cNvPr>
              <p:cNvSpPr/>
              <p:nvPr/>
            </p:nvSpPr>
            <p:spPr>
              <a:xfrm>
                <a:off x="2392394" y="6346256"/>
                <a:ext cx="1651276" cy="310346"/>
              </a:xfrm>
              <a:custGeom>
                <a:avLst/>
                <a:gdLst>
                  <a:gd name="connsiteX0" fmla="*/ 329985 w 1651276"/>
                  <a:gd name="connsiteY0" fmla="*/ 91933 h 310346"/>
                  <a:gd name="connsiteX1" fmla="*/ 488672 w 1651276"/>
                  <a:gd name="connsiteY1" fmla="*/ 141120 h 310346"/>
                  <a:gd name="connsiteX2" fmla="*/ 708842 w 1651276"/>
                  <a:gd name="connsiteY2" fmla="*/ 193234 h 310346"/>
                  <a:gd name="connsiteX3" fmla="*/ 936624 w 1651276"/>
                  <a:gd name="connsiteY3" fmla="*/ 205531 h 310346"/>
                  <a:gd name="connsiteX4" fmla="*/ 1142156 w 1651276"/>
                  <a:gd name="connsiteY4" fmla="*/ 176839 h 310346"/>
                  <a:gd name="connsiteX5" fmla="*/ 1402144 w 1651276"/>
                  <a:gd name="connsiteY5" fmla="*/ 41575 h 310346"/>
                  <a:gd name="connsiteX6" fmla="*/ 1492905 w 1651276"/>
                  <a:gd name="connsiteY6" fmla="*/ 0 h 310346"/>
                  <a:gd name="connsiteX7" fmla="*/ 1653934 w 1651276"/>
                  <a:gd name="connsiteY7" fmla="*/ 252376 h 310346"/>
                  <a:gd name="connsiteX8" fmla="*/ 1653934 w 1651276"/>
                  <a:gd name="connsiteY8" fmla="*/ 312689 h 310346"/>
                  <a:gd name="connsiteX9" fmla="*/ 29594 w 1651276"/>
                  <a:gd name="connsiteY9" fmla="*/ 312689 h 310346"/>
                  <a:gd name="connsiteX10" fmla="*/ 316 w 1651276"/>
                  <a:gd name="connsiteY10" fmla="*/ 283411 h 310346"/>
                  <a:gd name="connsiteX11" fmla="*/ 87564 w 1651276"/>
                  <a:gd name="connsiteY11" fmla="*/ 61484 h 310346"/>
                  <a:gd name="connsiteX12" fmla="*/ 120941 w 1651276"/>
                  <a:gd name="connsiteY12" fmla="*/ 24008 h 310346"/>
                  <a:gd name="connsiteX13" fmla="*/ 156660 w 1651276"/>
                  <a:gd name="connsiteY13" fmla="*/ 35134 h 310346"/>
                  <a:gd name="connsiteX14" fmla="*/ 185352 w 1651276"/>
                  <a:gd name="connsiteY14" fmla="*/ 125895 h 310346"/>
                  <a:gd name="connsiteX15" fmla="*/ 249764 w 1651276"/>
                  <a:gd name="connsiteY15" fmla="*/ 221342 h 310346"/>
                  <a:gd name="connsiteX16" fmla="*/ 305392 w 1651276"/>
                  <a:gd name="connsiteY16" fmla="*/ 102473 h 310346"/>
                  <a:gd name="connsiteX17" fmla="*/ 329985 w 1651276"/>
                  <a:gd name="connsiteY17" fmla="*/ 91933 h 31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51276" h="310346">
                    <a:moveTo>
                      <a:pt x="329985" y="91933"/>
                    </a:moveTo>
                    <a:cubicBezTo>
                      <a:pt x="382686" y="108328"/>
                      <a:pt x="435386" y="125310"/>
                      <a:pt x="488672" y="141120"/>
                    </a:cubicBezTo>
                    <a:cubicBezTo>
                      <a:pt x="561281" y="162200"/>
                      <a:pt x="633890" y="181523"/>
                      <a:pt x="708842" y="193234"/>
                    </a:cubicBezTo>
                    <a:cubicBezTo>
                      <a:pt x="784379" y="204946"/>
                      <a:pt x="859331" y="212558"/>
                      <a:pt x="936624" y="205531"/>
                    </a:cubicBezTo>
                    <a:cubicBezTo>
                      <a:pt x="1005720" y="199090"/>
                      <a:pt x="1074231" y="193234"/>
                      <a:pt x="1142156" y="176839"/>
                    </a:cubicBezTo>
                    <a:cubicBezTo>
                      <a:pt x="1239944" y="152831"/>
                      <a:pt x="1324850" y="104815"/>
                      <a:pt x="1402144" y="41575"/>
                    </a:cubicBezTo>
                    <a:cubicBezTo>
                      <a:pt x="1428494" y="19909"/>
                      <a:pt x="1456601" y="1171"/>
                      <a:pt x="1492905" y="0"/>
                    </a:cubicBezTo>
                    <a:cubicBezTo>
                      <a:pt x="1592450" y="39233"/>
                      <a:pt x="1658619" y="143462"/>
                      <a:pt x="1653934" y="252376"/>
                    </a:cubicBezTo>
                    <a:cubicBezTo>
                      <a:pt x="1653934" y="252962"/>
                      <a:pt x="1655691" y="295122"/>
                      <a:pt x="1653934" y="312689"/>
                    </a:cubicBezTo>
                    <a:cubicBezTo>
                      <a:pt x="1132787" y="312689"/>
                      <a:pt x="550741" y="312689"/>
                      <a:pt x="29594" y="312689"/>
                    </a:cubicBezTo>
                    <a:cubicBezTo>
                      <a:pt x="-270" y="312689"/>
                      <a:pt x="-855" y="312689"/>
                      <a:pt x="316" y="283411"/>
                    </a:cubicBezTo>
                    <a:cubicBezTo>
                      <a:pt x="4415" y="199675"/>
                      <a:pt x="40134" y="128238"/>
                      <a:pt x="87564" y="61484"/>
                    </a:cubicBezTo>
                    <a:cubicBezTo>
                      <a:pt x="96933" y="48016"/>
                      <a:pt x="107473" y="34548"/>
                      <a:pt x="120941" y="24008"/>
                    </a:cubicBezTo>
                    <a:cubicBezTo>
                      <a:pt x="134994" y="21666"/>
                      <a:pt x="146705" y="26350"/>
                      <a:pt x="156660" y="35134"/>
                    </a:cubicBezTo>
                    <a:cubicBezTo>
                      <a:pt x="168371" y="64997"/>
                      <a:pt x="171884" y="97203"/>
                      <a:pt x="185352" y="125895"/>
                    </a:cubicBezTo>
                    <a:cubicBezTo>
                      <a:pt x="201162" y="159858"/>
                      <a:pt x="221071" y="190892"/>
                      <a:pt x="249764" y="221342"/>
                    </a:cubicBezTo>
                    <a:cubicBezTo>
                      <a:pt x="246836" y="169227"/>
                      <a:pt x="270844" y="132922"/>
                      <a:pt x="305392" y="102473"/>
                    </a:cubicBezTo>
                    <a:cubicBezTo>
                      <a:pt x="311833" y="97203"/>
                      <a:pt x="318274" y="89005"/>
                      <a:pt x="329985" y="91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E47A5BB-76C7-4649-826E-7814D91773F8}"/>
                  </a:ext>
                </a:extLst>
              </p:cNvPr>
              <p:cNvSpPr/>
              <p:nvPr/>
            </p:nvSpPr>
            <p:spPr>
              <a:xfrm>
                <a:off x="2523004" y="5844481"/>
                <a:ext cx="626548" cy="731949"/>
              </a:xfrm>
              <a:custGeom>
                <a:avLst/>
                <a:gdLst>
                  <a:gd name="connsiteX0" fmla="*/ 199375 w 626548"/>
                  <a:gd name="connsiteY0" fmla="*/ 593707 h 731948"/>
                  <a:gd name="connsiteX1" fmla="*/ 125009 w 626548"/>
                  <a:gd name="connsiteY1" fmla="*/ 737169 h 731948"/>
                  <a:gd name="connsiteX2" fmla="*/ 6726 w 626548"/>
                  <a:gd name="connsiteY2" fmla="*/ 526953 h 731948"/>
                  <a:gd name="connsiteX3" fmla="*/ 148432 w 626548"/>
                  <a:gd name="connsiteY3" fmla="*/ 239444 h 731948"/>
                  <a:gd name="connsiteX4" fmla="*/ 265543 w 626548"/>
                  <a:gd name="connsiteY4" fmla="*/ 156294 h 731948"/>
                  <a:gd name="connsiteX5" fmla="*/ 379142 w 626548"/>
                  <a:gd name="connsiteY5" fmla="*/ 536 h 731948"/>
                  <a:gd name="connsiteX6" fmla="*/ 390268 w 626548"/>
                  <a:gd name="connsiteY6" fmla="*/ 4049 h 731948"/>
                  <a:gd name="connsiteX7" fmla="*/ 599898 w 626548"/>
                  <a:gd name="connsiteY7" fmla="*/ 108279 h 731948"/>
                  <a:gd name="connsiteX8" fmla="*/ 626833 w 626548"/>
                  <a:gd name="connsiteY8" fmla="*/ 139313 h 731948"/>
                  <a:gd name="connsiteX9" fmla="*/ 630347 w 626548"/>
                  <a:gd name="connsiteY9" fmla="*/ 172105 h 731948"/>
                  <a:gd name="connsiteX10" fmla="*/ 630347 w 626548"/>
                  <a:gd name="connsiteY10" fmla="*/ 247056 h 731948"/>
                  <a:gd name="connsiteX11" fmla="*/ 478101 w 626548"/>
                  <a:gd name="connsiteY11" fmla="*/ 485379 h 731948"/>
                  <a:gd name="connsiteX12" fmla="*/ 309460 w 626548"/>
                  <a:gd name="connsiteY12" fmla="*/ 552132 h 731948"/>
                  <a:gd name="connsiteX13" fmla="*/ 199375 w 626548"/>
                  <a:gd name="connsiteY13" fmla="*/ 593707 h 73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6548" h="731948">
                    <a:moveTo>
                      <a:pt x="199375" y="593707"/>
                    </a:moveTo>
                    <a:cubicBezTo>
                      <a:pt x="144918" y="626499"/>
                      <a:pt x="120910" y="671586"/>
                      <a:pt x="125009" y="737169"/>
                    </a:cubicBezTo>
                    <a:cubicBezTo>
                      <a:pt x="66453" y="680955"/>
                      <a:pt x="19609" y="602490"/>
                      <a:pt x="6726" y="526953"/>
                    </a:cubicBezTo>
                    <a:cubicBezTo>
                      <a:pt x="-886" y="514071"/>
                      <a:pt x="-31335" y="317909"/>
                      <a:pt x="148432" y="239444"/>
                    </a:cubicBezTo>
                    <a:cubicBezTo>
                      <a:pt x="206988" y="209580"/>
                      <a:pt x="226311" y="183816"/>
                      <a:pt x="265543" y="156294"/>
                    </a:cubicBezTo>
                    <a:cubicBezTo>
                      <a:pt x="321757" y="117648"/>
                      <a:pt x="363332" y="68461"/>
                      <a:pt x="379142" y="536"/>
                    </a:cubicBezTo>
                    <a:cubicBezTo>
                      <a:pt x="383826" y="-1221"/>
                      <a:pt x="386754" y="1707"/>
                      <a:pt x="390268" y="4049"/>
                    </a:cubicBezTo>
                    <a:cubicBezTo>
                      <a:pt x="453508" y="51480"/>
                      <a:pt x="524946" y="83685"/>
                      <a:pt x="599898" y="108279"/>
                    </a:cubicBezTo>
                    <a:cubicBezTo>
                      <a:pt x="616293" y="113549"/>
                      <a:pt x="628590" y="118819"/>
                      <a:pt x="626833" y="139313"/>
                    </a:cubicBezTo>
                    <a:cubicBezTo>
                      <a:pt x="626248" y="143412"/>
                      <a:pt x="630347" y="170933"/>
                      <a:pt x="630347" y="172105"/>
                    </a:cubicBezTo>
                    <a:cubicBezTo>
                      <a:pt x="632103" y="197283"/>
                      <a:pt x="632689" y="221877"/>
                      <a:pt x="630347" y="247056"/>
                    </a:cubicBezTo>
                    <a:cubicBezTo>
                      <a:pt x="622149" y="353628"/>
                      <a:pt x="560080" y="426237"/>
                      <a:pt x="478101" y="485379"/>
                    </a:cubicBezTo>
                    <a:cubicBezTo>
                      <a:pt x="427743" y="522269"/>
                      <a:pt x="368602" y="537493"/>
                      <a:pt x="309460" y="552132"/>
                    </a:cubicBezTo>
                    <a:cubicBezTo>
                      <a:pt x="270813" y="560916"/>
                      <a:pt x="232752" y="570870"/>
                      <a:pt x="199375" y="593707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C287E894-2CD1-4298-99F1-E276A0320A1A}"/>
                  </a:ext>
                </a:extLst>
              </p:cNvPr>
              <p:cNvSpPr/>
              <p:nvPr/>
            </p:nvSpPr>
            <p:spPr>
              <a:xfrm>
                <a:off x="2646451" y="5237207"/>
                <a:ext cx="1235529" cy="1317508"/>
              </a:xfrm>
              <a:custGeom>
                <a:avLst/>
                <a:gdLst>
                  <a:gd name="connsiteX0" fmla="*/ 796165 w 1235529"/>
                  <a:gd name="connsiteY0" fmla="*/ 950362 h 1317507"/>
                  <a:gd name="connsiteX1" fmla="*/ 739366 w 1235529"/>
                  <a:gd name="connsiteY1" fmla="*/ 886536 h 1317507"/>
                  <a:gd name="connsiteX2" fmla="*/ 727655 w 1235529"/>
                  <a:gd name="connsiteY2" fmla="*/ 723165 h 1317507"/>
                  <a:gd name="connsiteX3" fmla="*/ 727655 w 1235529"/>
                  <a:gd name="connsiteY3" fmla="*/ 690960 h 1317507"/>
                  <a:gd name="connsiteX4" fmla="*/ 727655 w 1235529"/>
                  <a:gd name="connsiteY4" fmla="*/ 690960 h 1317507"/>
                  <a:gd name="connsiteX5" fmla="*/ 803778 w 1235529"/>
                  <a:gd name="connsiteY5" fmla="*/ 652312 h 1317507"/>
                  <a:gd name="connsiteX6" fmla="*/ 956609 w 1235529"/>
                  <a:gd name="connsiteY6" fmla="*/ 509436 h 1317507"/>
                  <a:gd name="connsiteX7" fmla="*/ 994670 w 1235529"/>
                  <a:gd name="connsiteY7" fmla="*/ 395252 h 1317507"/>
                  <a:gd name="connsiteX8" fmla="*/ 1005796 w 1235529"/>
                  <a:gd name="connsiteY8" fmla="*/ 377686 h 1317507"/>
                  <a:gd name="connsiteX9" fmla="*/ 1077819 w 1235529"/>
                  <a:gd name="connsiteY9" fmla="*/ 324985 h 1317507"/>
                  <a:gd name="connsiteX10" fmla="*/ 1119394 w 1235529"/>
                  <a:gd name="connsiteY10" fmla="*/ 130580 h 1317507"/>
                  <a:gd name="connsiteX11" fmla="*/ 1105341 w 1235529"/>
                  <a:gd name="connsiteY11" fmla="*/ 117697 h 1317507"/>
                  <a:gd name="connsiteX12" fmla="*/ 1099485 w 1235529"/>
                  <a:gd name="connsiteY12" fmla="*/ 144047 h 1317507"/>
                  <a:gd name="connsiteX13" fmla="*/ 1067279 w 1235529"/>
                  <a:gd name="connsiteY13" fmla="*/ 150489 h 1317507"/>
                  <a:gd name="connsiteX14" fmla="*/ 1044443 w 1235529"/>
                  <a:gd name="connsiteY14" fmla="*/ 108914 h 1317507"/>
                  <a:gd name="connsiteX15" fmla="*/ 1034488 w 1235529"/>
                  <a:gd name="connsiteY15" fmla="*/ 1171 h 1317507"/>
                  <a:gd name="connsiteX16" fmla="*/ 564284 w 1235529"/>
                  <a:gd name="connsiteY16" fmla="*/ 62069 h 1317507"/>
                  <a:gd name="connsiteX17" fmla="*/ 91738 w 1235529"/>
                  <a:gd name="connsiteY17" fmla="*/ 0 h 1317507"/>
                  <a:gd name="connsiteX18" fmla="*/ 58361 w 1235529"/>
                  <a:gd name="connsiteY18" fmla="*/ 150489 h 1317507"/>
                  <a:gd name="connsiteX19" fmla="*/ 41966 w 1235529"/>
                  <a:gd name="connsiteY19" fmla="*/ 161029 h 1317507"/>
                  <a:gd name="connsiteX20" fmla="*/ 30840 w 1235529"/>
                  <a:gd name="connsiteY20" fmla="*/ 144633 h 1317507"/>
                  <a:gd name="connsiteX21" fmla="*/ 22057 w 1235529"/>
                  <a:gd name="connsiteY21" fmla="*/ 106572 h 1317507"/>
                  <a:gd name="connsiteX22" fmla="*/ 19714 w 1235529"/>
                  <a:gd name="connsiteY22" fmla="*/ 122967 h 1317507"/>
                  <a:gd name="connsiteX23" fmla="*/ 26155 w 1235529"/>
                  <a:gd name="connsiteY23" fmla="*/ 281068 h 1317507"/>
                  <a:gd name="connsiteX24" fmla="*/ 111062 w 1235529"/>
                  <a:gd name="connsiteY24" fmla="*/ 371830 h 1317507"/>
                  <a:gd name="connsiteX25" fmla="*/ 142682 w 1235529"/>
                  <a:gd name="connsiteY25" fmla="*/ 411062 h 1317507"/>
                  <a:gd name="connsiteX26" fmla="*/ 252181 w 1235529"/>
                  <a:gd name="connsiteY26" fmla="*/ 601369 h 1317507"/>
                  <a:gd name="connsiteX27" fmla="*/ 285558 w 1235529"/>
                  <a:gd name="connsiteY27" fmla="*/ 631233 h 1317507"/>
                  <a:gd name="connsiteX28" fmla="*/ 461811 w 1235529"/>
                  <a:gd name="connsiteY28" fmla="*/ 715553 h 1317507"/>
                  <a:gd name="connsiteX29" fmla="*/ 499873 w 1235529"/>
                  <a:gd name="connsiteY29" fmla="*/ 751272 h 1317507"/>
                  <a:gd name="connsiteX30" fmla="*/ 501629 w 1235529"/>
                  <a:gd name="connsiteY30" fmla="*/ 850817 h 1317507"/>
                  <a:gd name="connsiteX31" fmla="*/ 406183 w 1235529"/>
                  <a:gd name="connsiteY31" fmla="*/ 1042295 h 1317507"/>
                  <a:gd name="connsiteX32" fmla="*/ 190112 w 1235529"/>
                  <a:gd name="connsiteY32" fmla="*/ 1151795 h 1317507"/>
                  <a:gd name="connsiteX33" fmla="*/ 97008 w 1235529"/>
                  <a:gd name="connsiteY33" fmla="*/ 1181658 h 1317507"/>
                  <a:gd name="connsiteX34" fmla="*/ 74757 w 1235529"/>
                  <a:gd name="connsiteY34" fmla="*/ 1203324 h 1317507"/>
                  <a:gd name="connsiteX35" fmla="*/ 92324 w 1235529"/>
                  <a:gd name="connsiteY35" fmla="*/ 1213278 h 1317507"/>
                  <a:gd name="connsiteX36" fmla="*/ 359339 w 1235529"/>
                  <a:gd name="connsiteY36" fmla="*/ 1288230 h 1317507"/>
                  <a:gd name="connsiteX37" fmla="*/ 642164 w 1235529"/>
                  <a:gd name="connsiteY37" fmla="*/ 1322192 h 1317507"/>
                  <a:gd name="connsiteX38" fmla="*/ 739952 w 1235529"/>
                  <a:gd name="connsiteY38" fmla="*/ 1314580 h 1317507"/>
                  <a:gd name="connsiteX39" fmla="*/ 1147501 w 1235529"/>
                  <a:gd name="connsiteY39" fmla="*/ 1157064 h 1317507"/>
                  <a:gd name="connsiteX40" fmla="*/ 1225380 w 1235529"/>
                  <a:gd name="connsiteY40" fmla="*/ 1115490 h 1317507"/>
                  <a:gd name="connsiteX41" fmla="*/ 1237677 w 1235529"/>
                  <a:gd name="connsiteY41" fmla="*/ 1108463 h 1317507"/>
                  <a:gd name="connsiteX42" fmla="*/ 796165 w 1235529"/>
                  <a:gd name="connsiteY42" fmla="*/ 950362 h 131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35529" h="1317507">
                    <a:moveTo>
                      <a:pt x="796165" y="950362"/>
                    </a:moveTo>
                    <a:cubicBezTo>
                      <a:pt x="762789" y="940408"/>
                      <a:pt x="744051" y="920499"/>
                      <a:pt x="739366" y="886536"/>
                    </a:cubicBezTo>
                    <a:cubicBezTo>
                      <a:pt x="732925" y="842619"/>
                      <a:pt x="727655" y="723165"/>
                      <a:pt x="727655" y="723165"/>
                    </a:cubicBezTo>
                    <a:cubicBezTo>
                      <a:pt x="727655" y="712625"/>
                      <a:pt x="727655" y="701500"/>
                      <a:pt x="727655" y="690960"/>
                    </a:cubicBezTo>
                    <a:cubicBezTo>
                      <a:pt x="727655" y="690960"/>
                      <a:pt x="727655" y="690960"/>
                      <a:pt x="727655" y="690960"/>
                    </a:cubicBezTo>
                    <a:cubicBezTo>
                      <a:pt x="752834" y="678077"/>
                      <a:pt x="779184" y="666366"/>
                      <a:pt x="803778" y="652312"/>
                    </a:cubicBezTo>
                    <a:cubicBezTo>
                      <a:pt x="865847" y="617179"/>
                      <a:pt x="922646" y="575019"/>
                      <a:pt x="956609" y="509436"/>
                    </a:cubicBezTo>
                    <a:cubicBezTo>
                      <a:pt x="975347" y="473132"/>
                      <a:pt x="983544" y="433899"/>
                      <a:pt x="994670" y="395252"/>
                    </a:cubicBezTo>
                    <a:cubicBezTo>
                      <a:pt x="996427" y="388226"/>
                      <a:pt x="995841" y="379442"/>
                      <a:pt x="1005796" y="377686"/>
                    </a:cubicBezTo>
                    <a:cubicBezTo>
                      <a:pt x="1038001" y="371244"/>
                      <a:pt x="1059667" y="349579"/>
                      <a:pt x="1077819" y="324985"/>
                    </a:cubicBezTo>
                    <a:cubicBezTo>
                      <a:pt x="1121736" y="267015"/>
                      <a:pt x="1151014" y="204946"/>
                      <a:pt x="1119394" y="130580"/>
                    </a:cubicBezTo>
                    <a:cubicBezTo>
                      <a:pt x="1113539" y="127652"/>
                      <a:pt x="1114710" y="117112"/>
                      <a:pt x="1105341" y="117697"/>
                    </a:cubicBezTo>
                    <a:cubicBezTo>
                      <a:pt x="1102998" y="127066"/>
                      <a:pt x="1101827" y="135850"/>
                      <a:pt x="1099485" y="144047"/>
                    </a:cubicBezTo>
                    <a:cubicBezTo>
                      <a:pt x="1093044" y="165128"/>
                      <a:pt x="1081333" y="167470"/>
                      <a:pt x="1067279" y="150489"/>
                    </a:cubicBezTo>
                    <a:cubicBezTo>
                      <a:pt x="1056739" y="138192"/>
                      <a:pt x="1050884" y="123553"/>
                      <a:pt x="1044443" y="108914"/>
                    </a:cubicBezTo>
                    <a:cubicBezTo>
                      <a:pt x="1029804" y="74951"/>
                      <a:pt x="1030975" y="39233"/>
                      <a:pt x="1034488" y="1171"/>
                    </a:cubicBezTo>
                    <a:cubicBezTo>
                      <a:pt x="878729" y="43331"/>
                      <a:pt x="722971" y="62655"/>
                      <a:pt x="564284" y="62069"/>
                    </a:cubicBezTo>
                    <a:cubicBezTo>
                      <a:pt x="405598" y="60898"/>
                      <a:pt x="249253" y="42746"/>
                      <a:pt x="91738" y="0"/>
                    </a:cubicBezTo>
                    <a:cubicBezTo>
                      <a:pt x="118088" y="61484"/>
                      <a:pt x="85882" y="105401"/>
                      <a:pt x="58361" y="150489"/>
                    </a:cubicBezTo>
                    <a:cubicBezTo>
                      <a:pt x="54848" y="156344"/>
                      <a:pt x="50163" y="162785"/>
                      <a:pt x="41966" y="161029"/>
                    </a:cubicBezTo>
                    <a:cubicBezTo>
                      <a:pt x="33768" y="159272"/>
                      <a:pt x="33182" y="151074"/>
                      <a:pt x="30840" y="144633"/>
                    </a:cubicBezTo>
                    <a:cubicBezTo>
                      <a:pt x="26155" y="132336"/>
                      <a:pt x="29083" y="118283"/>
                      <a:pt x="22057" y="106572"/>
                    </a:cubicBezTo>
                    <a:cubicBezTo>
                      <a:pt x="20885" y="111842"/>
                      <a:pt x="23228" y="117697"/>
                      <a:pt x="19714" y="122967"/>
                    </a:cubicBezTo>
                    <a:cubicBezTo>
                      <a:pt x="-13077" y="176839"/>
                      <a:pt x="-780" y="229539"/>
                      <a:pt x="26155" y="281068"/>
                    </a:cubicBezTo>
                    <a:cubicBezTo>
                      <a:pt x="46064" y="318544"/>
                      <a:pt x="70072" y="355434"/>
                      <a:pt x="111062" y="371830"/>
                    </a:cubicBezTo>
                    <a:cubicBezTo>
                      <a:pt x="132142" y="380028"/>
                      <a:pt x="138583" y="391739"/>
                      <a:pt x="142682" y="411062"/>
                    </a:cubicBezTo>
                    <a:cubicBezTo>
                      <a:pt x="159077" y="486014"/>
                      <a:pt x="188941" y="553353"/>
                      <a:pt x="252181" y="601369"/>
                    </a:cubicBezTo>
                    <a:cubicBezTo>
                      <a:pt x="253352" y="602540"/>
                      <a:pt x="275018" y="624206"/>
                      <a:pt x="285558" y="631233"/>
                    </a:cubicBezTo>
                    <a:cubicBezTo>
                      <a:pt x="340015" y="668123"/>
                      <a:pt x="399742" y="694473"/>
                      <a:pt x="461811" y="715553"/>
                    </a:cubicBezTo>
                    <a:cubicBezTo>
                      <a:pt x="480549" y="721994"/>
                      <a:pt x="496945" y="728435"/>
                      <a:pt x="499873" y="751272"/>
                    </a:cubicBezTo>
                    <a:cubicBezTo>
                      <a:pt x="500458" y="754200"/>
                      <a:pt x="505143" y="826809"/>
                      <a:pt x="501629" y="850817"/>
                    </a:cubicBezTo>
                    <a:cubicBezTo>
                      <a:pt x="495774" y="927525"/>
                      <a:pt x="458298" y="989009"/>
                      <a:pt x="406183" y="1042295"/>
                    </a:cubicBezTo>
                    <a:cubicBezTo>
                      <a:pt x="346456" y="1103193"/>
                      <a:pt x="271505" y="1133642"/>
                      <a:pt x="190112" y="1151795"/>
                    </a:cubicBezTo>
                    <a:cubicBezTo>
                      <a:pt x="157906" y="1158821"/>
                      <a:pt x="126872" y="1168190"/>
                      <a:pt x="97008" y="1181658"/>
                    </a:cubicBezTo>
                    <a:cubicBezTo>
                      <a:pt x="87054" y="1185757"/>
                      <a:pt x="75342" y="1189270"/>
                      <a:pt x="74757" y="1203324"/>
                    </a:cubicBezTo>
                    <a:cubicBezTo>
                      <a:pt x="78856" y="1209765"/>
                      <a:pt x="85882" y="1211521"/>
                      <a:pt x="92324" y="1213278"/>
                    </a:cubicBezTo>
                    <a:cubicBezTo>
                      <a:pt x="181329" y="1239043"/>
                      <a:pt x="269162" y="1267149"/>
                      <a:pt x="359339" y="1288230"/>
                    </a:cubicBezTo>
                    <a:cubicBezTo>
                      <a:pt x="452442" y="1309895"/>
                      <a:pt x="546132" y="1325120"/>
                      <a:pt x="642164" y="1322192"/>
                    </a:cubicBezTo>
                    <a:cubicBezTo>
                      <a:pt x="674955" y="1321021"/>
                      <a:pt x="707161" y="1316337"/>
                      <a:pt x="739952" y="1314580"/>
                    </a:cubicBezTo>
                    <a:cubicBezTo>
                      <a:pt x="892197" y="1304040"/>
                      <a:pt x="1029218" y="1255438"/>
                      <a:pt x="1147501" y="1157064"/>
                    </a:cubicBezTo>
                    <a:cubicBezTo>
                      <a:pt x="1170338" y="1137741"/>
                      <a:pt x="1194346" y="1119589"/>
                      <a:pt x="1225380" y="1115490"/>
                    </a:cubicBezTo>
                    <a:cubicBezTo>
                      <a:pt x="1230065" y="1114904"/>
                      <a:pt x="1234749" y="1112562"/>
                      <a:pt x="1237677" y="1108463"/>
                    </a:cubicBezTo>
                    <a:cubicBezTo>
                      <a:pt x="1217182" y="1089725"/>
                      <a:pt x="919718" y="988423"/>
                      <a:pt x="796165" y="950362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FBFDDAC6-16CE-44E2-8C54-CBB7E8B76410}"/>
                  </a:ext>
                </a:extLst>
              </p:cNvPr>
              <p:cNvSpPr/>
              <p:nvPr/>
            </p:nvSpPr>
            <p:spPr>
              <a:xfrm>
                <a:off x="3152765" y="6016001"/>
                <a:ext cx="5856" cy="70267"/>
              </a:xfrm>
              <a:custGeom>
                <a:avLst/>
                <a:gdLst>
                  <a:gd name="connsiteX0" fmla="*/ 0 w 0"/>
                  <a:gd name="connsiteY0" fmla="*/ 74951 h 70267"/>
                  <a:gd name="connsiteX1" fmla="*/ 0 w 0"/>
                  <a:gd name="connsiteY1" fmla="*/ 0 h 70267"/>
                  <a:gd name="connsiteX2" fmla="*/ 0 w 0"/>
                  <a:gd name="connsiteY2" fmla="*/ 74951 h 7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70267">
                    <a:moveTo>
                      <a:pt x="0" y="74951"/>
                    </a:moveTo>
                    <a:cubicBezTo>
                      <a:pt x="0" y="49773"/>
                      <a:pt x="0" y="25179"/>
                      <a:pt x="0" y="0"/>
                    </a:cubicBezTo>
                    <a:cubicBezTo>
                      <a:pt x="5856" y="25179"/>
                      <a:pt x="5856" y="50358"/>
                      <a:pt x="0" y="74951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50299081-A429-4C75-A2DD-FE3E03AA10F9}"/>
              </a:ext>
            </a:extLst>
          </p:cNvPr>
          <p:cNvGrpSpPr/>
          <p:nvPr/>
        </p:nvGrpSpPr>
        <p:grpSpPr>
          <a:xfrm>
            <a:off x="7604319" y="2374675"/>
            <a:ext cx="952751" cy="952751"/>
            <a:chOff x="8891613" y="4163826"/>
            <a:chExt cx="1741367" cy="174136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3FFD9CC7-2DBD-41A8-80F7-43EE19E29C9C}"/>
                </a:ext>
              </a:extLst>
            </p:cNvPr>
            <p:cNvSpPr/>
            <p:nvPr/>
          </p:nvSpPr>
          <p:spPr>
            <a:xfrm>
              <a:off x="8891613" y="4163826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5309C8CF-5AB3-42EC-9A0F-B0691E0BB4E1}"/>
                </a:ext>
              </a:extLst>
            </p:cNvPr>
            <p:cNvGrpSpPr/>
            <p:nvPr/>
          </p:nvGrpSpPr>
          <p:grpSpPr>
            <a:xfrm>
              <a:off x="9213048" y="4407749"/>
              <a:ext cx="1098496" cy="1253521"/>
              <a:chOff x="10255665" y="4623530"/>
              <a:chExt cx="1780099" cy="203131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529A006-8875-4403-B2A7-826F3041FA9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69444CF-80A3-4327-BB32-0A7229EC14F0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C092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dirty="0"/>
                  <a:t>	</a:t>
                </a: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03D63CA4-465C-4193-95CE-BFFF4CE0868A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0ED18EC0-CEA0-464A-947A-63269152E570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08695FAA-D295-47FC-B239-897948929260}"/>
              </a:ext>
            </a:extLst>
          </p:cNvPr>
          <p:cNvGrpSpPr/>
          <p:nvPr/>
        </p:nvGrpSpPr>
        <p:grpSpPr>
          <a:xfrm>
            <a:off x="4503002" y="2327579"/>
            <a:ext cx="1232184" cy="1232184"/>
            <a:chOff x="7542250" y="1837207"/>
            <a:chExt cx="1468221" cy="14682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95282217-D7B3-49FE-A24C-E9CBBE3ECE19}"/>
                </a:ext>
              </a:extLst>
            </p:cNvPr>
            <p:cNvSpPr/>
            <p:nvPr/>
          </p:nvSpPr>
          <p:spPr>
            <a:xfrm>
              <a:off x="7542250" y="1837207"/>
              <a:ext cx="1468221" cy="14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485AE733-A4E0-4DEF-A857-E0657C99BCD3}"/>
                </a:ext>
              </a:extLst>
            </p:cNvPr>
            <p:cNvGrpSpPr/>
            <p:nvPr/>
          </p:nvGrpSpPr>
          <p:grpSpPr>
            <a:xfrm>
              <a:off x="7792152" y="2049096"/>
              <a:ext cx="968417" cy="1044442"/>
              <a:chOff x="7505528" y="4464029"/>
              <a:chExt cx="2031890" cy="219140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C0478CA1-CA13-4E1C-9922-09B9905FE569}"/>
                  </a:ext>
                </a:extLst>
              </p:cNvPr>
              <p:cNvSpPr/>
              <p:nvPr/>
            </p:nvSpPr>
            <p:spPr>
              <a:xfrm>
                <a:off x="7929965" y="4622475"/>
                <a:ext cx="1182829" cy="1879644"/>
              </a:xfrm>
              <a:custGeom>
                <a:avLst/>
                <a:gdLst>
                  <a:gd name="connsiteX0" fmla="*/ 1174422 w 1182829"/>
                  <a:gd name="connsiteY0" fmla="*/ 672117 h 1879644"/>
                  <a:gd name="connsiteX1" fmla="*/ 1112352 w 1182829"/>
                  <a:gd name="connsiteY1" fmla="*/ 617074 h 1879644"/>
                  <a:gd name="connsiteX2" fmla="*/ 1101812 w 1182829"/>
                  <a:gd name="connsiteY2" fmla="*/ 599508 h 1879644"/>
                  <a:gd name="connsiteX3" fmla="*/ 1054968 w 1182829"/>
                  <a:gd name="connsiteY3" fmla="*/ 302044 h 1879644"/>
                  <a:gd name="connsiteX4" fmla="*/ 943712 w 1182829"/>
                  <a:gd name="connsiteY4" fmla="*/ 123448 h 1879644"/>
                  <a:gd name="connsiteX5" fmla="*/ 809033 w 1182829"/>
                  <a:gd name="connsiteY5" fmla="*/ 37371 h 1879644"/>
                  <a:gd name="connsiteX6" fmla="*/ 441887 w 1182829"/>
                  <a:gd name="connsiteY6" fmla="*/ 23903 h 1879644"/>
                  <a:gd name="connsiteX7" fmla="*/ 219375 w 1182829"/>
                  <a:gd name="connsiteY7" fmla="*/ 134574 h 1879644"/>
                  <a:gd name="connsiteX8" fmla="*/ 129785 w 1182829"/>
                  <a:gd name="connsiteY8" fmla="*/ 285063 h 1879644"/>
                  <a:gd name="connsiteX9" fmla="*/ 84696 w 1182829"/>
                  <a:gd name="connsiteY9" fmla="*/ 613561 h 1879644"/>
                  <a:gd name="connsiteX10" fmla="*/ 5060 w 1182829"/>
                  <a:gd name="connsiteY10" fmla="*/ 687927 h 1879644"/>
                  <a:gd name="connsiteX11" fmla="*/ 125686 w 1182829"/>
                  <a:gd name="connsiteY11" fmla="*/ 953185 h 1879644"/>
                  <a:gd name="connsiteX12" fmla="*/ 135054 w 1182829"/>
                  <a:gd name="connsiteY12" fmla="*/ 961969 h 1879644"/>
                  <a:gd name="connsiteX13" fmla="*/ 163161 w 1182829"/>
                  <a:gd name="connsiteY13" fmla="*/ 1058000 h 1879644"/>
                  <a:gd name="connsiteX14" fmla="*/ 315406 w 1182829"/>
                  <a:gd name="connsiteY14" fmla="*/ 1238353 h 1879644"/>
                  <a:gd name="connsiteX15" fmla="*/ 373377 w 1182829"/>
                  <a:gd name="connsiteY15" fmla="*/ 1282855 h 1879644"/>
                  <a:gd name="connsiteX16" fmla="*/ 364008 w 1182829"/>
                  <a:gd name="connsiteY16" fmla="*/ 1419876 h 1879644"/>
                  <a:gd name="connsiteX17" fmla="*/ 304281 w 1182829"/>
                  <a:gd name="connsiteY17" fmla="*/ 1492485 h 1879644"/>
                  <a:gd name="connsiteX18" fmla="*/ 257436 w 1182829"/>
                  <a:gd name="connsiteY18" fmla="*/ 1510052 h 1879644"/>
                  <a:gd name="connsiteX19" fmla="*/ 371620 w 1182829"/>
                  <a:gd name="connsiteY19" fmla="*/ 1686891 h 1879644"/>
                  <a:gd name="connsiteX20" fmla="*/ 541432 w 1182829"/>
                  <a:gd name="connsiteY20" fmla="*/ 1861387 h 1879644"/>
                  <a:gd name="connsiteX21" fmla="*/ 648004 w 1182829"/>
                  <a:gd name="connsiteY21" fmla="*/ 1868414 h 1879644"/>
                  <a:gd name="connsiteX22" fmla="*/ 725883 w 1182829"/>
                  <a:gd name="connsiteY22" fmla="*/ 1809858 h 1879644"/>
                  <a:gd name="connsiteX23" fmla="*/ 927316 w 1182829"/>
                  <a:gd name="connsiteY23" fmla="*/ 1510637 h 1879644"/>
                  <a:gd name="connsiteX24" fmla="*/ 886326 w 1182829"/>
                  <a:gd name="connsiteY24" fmla="*/ 1495999 h 1879644"/>
                  <a:gd name="connsiteX25" fmla="*/ 817816 w 1182829"/>
                  <a:gd name="connsiteY25" fmla="*/ 1410507 h 1879644"/>
                  <a:gd name="connsiteX26" fmla="*/ 817231 w 1182829"/>
                  <a:gd name="connsiteY26" fmla="*/ 1288125 h 1879644"/>
                  <a:gd name="connsiteX27" fmla="*/ 1029788 w 1182829"/>
                  <a:gd name="connsiteY27" fmla="*/ 1000615 h 1879644"/>
                  <a:gd name="connsiteX28" fmla="*/ 1037986 w 1182829"/>
                  <a:gd name="connsiteY28" fmla="*/ 968995 h 1879644"/>
                  <a:gd name="connsiteX29" fmla="*/ 1050283 w 1182829"/>
                  <a:gd name="connsiteY29" fmla="*/ 954942 h 1879644"/>
                  <a:gd name="connsiteX30" fmla="*/ 1107083 w 1182829"/>
                  <a:gd name="connsiteY30" fmla="*/ 918637 h 1879644"/>
                  <a:gd name="connsiteX31" fmla="*/ 1179691 w 1182829"/>
                  <a:gd name="connsiteY31" fmla="*/ 776346 h 1879644"/>
                  <a:gd name="connsiteX32" fmla="*/ 1174422 w 1182829"/>
                  <a:gd name="connsiteY32" fmla="*/ 672117 h 18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829" h="1879644">
                    <a:moveTo>
                      <a:pt x="1174422" y="672117"/>
                    </a:moveTo>
                    <a:cubicBezTo>
                      <a:pt x="1163296" y="644010"/>
                      <a:pt x="1145729" y="620588"/>
                      <a:pt x="1112352" y="617074"/>
                    </a:cubicBezTo>
                    <a:cubicBezTo>
                      <a:pt x="1097713" y="615903"/>
                      <a:pt x="1102983" y="606534"/>
                      <a:pt x="1101812" y="599508"/>
                    </a:cubicBezTo>
                    <a:cubicBezTo>
                      <a:pt x="1091858" y="600093"/>
                      <a:pt x="1074877" y="360014"/>
                      <a:pt x="1054968" y="302044"/>
                    </a:cubicBezTo>
                    <a:cubicBezTo>
                      <a:pt x="1037401" y="251100"/>
                      <a:pt x="965377" y="149213"/>
                      <a:pt x="943712" y="123448"/>
                    </a:cubicBezTo>
                    <a:cubicBezTo>
                      <a:pt x="915604" y="89486"/>
                      <a:pt x="850022" y="53767"/>
                      <a:pt x="809033" y="37371"/>
                    </a:cubicBezTo>
                    <a:cubicBezTo>
                      <a:pt x="686066" y="-11816"/>
                      <a:pt x="567197" y="-8303"/>
                      <a:pt x="441887" y="23903"/>
                    </a:cubicBezTo>
                    <a:cubicBezTo>
                      <a:pt x="371620" y="42056"/>
                      <a:pt x="285543" y="77775"/>
                      <a:pt x="219375" y="134574"/>
                    </a:cubicBezTo>
                    <a:cubicBezTo>
                      <a:pt x="197709" y="152726"/>
                      <a:pt x="140325" y="258127"/>
                      <a:pt x="129785" y="285063"/>
                    </a:cubicBezTo>
                    <a:cubicBezTo>
                      <a:pt x="110461" y="333664"/>
                      <a:pt x="80597" y="612976"/>
                      <a:pt x="84696" y="613561"/>
                    </a:cubicBezTo>
                    <a:cubicBezTo>
                      <a:pt x="40779" y="619417"/>
                      <a:pt x="16186" y="646352"/>
                      <a:pt x="5060" y="687927"/>
                    </a:cubicBezTo>
                    <a:cubicBezTo>
                      <a:pt x="-18362" y="778103"/>
                      <a:pt x="42536" y="912196"/>
                      <a:pt x="125686" y="953185"/>
                    </a:cubicBezTo>
                    <a:cubicBezTo>
                      <a:pt x="129785" y="955528"/>
                      <a:pt x="134469" y="956698"/>
                      <a:pt x="135054" y="961969"/>
                    </a:cubicBezTo>
                    <a:cubicBezTo>
                      <a:pt x="137982" y="978950"/>
                      <a:pt x="158477" y="1051559"/>
                      <a:pt x="163161" y="1058000"/>
                    </a:cubicBezTo>
                    <a:cubicBezTo>
                      <a:pt x="197124" y="1130610"/>
                      <a:pt x="252166" y="1187994"/>
                      <a:pt x="315406" y="1238353"/>
                    </a:cubicBezTo>
                    <a:cubicBezTo>
                      <a:pt x="334730" y="1253577"/>
                      <a:pt x="355810" y="1265874"/>
                      <a:pt x="373377" y="1282855"/>
                    </a:cubicBezTo>
                    <a:cubicBezTo>
                      <a:pt x="370449" y="1328528"/>
                      <a:pt x="371620" y="1374202"/>
                      <a:pt x="364008" y="1419876"/>
                    </a:cubicBezTo>
                    <a:cubicBezTo>
                      <a:pt x="357567" y="1456766"/>
                      <a:pt x="341171" y="1483116"/>
                      <a:pt x="304281" y="1492485"/>
                    </a:cubicBezTo>
                    <a:cubicBezTo>
                      <a:pt x="288471" y="1496584"/>
                      <a:pt x="272661" y="1504196"/>
                      <a:pt x="257436" y="1510052"/>
                    </a:cubicBezTo>
                    <a:cubicBezTo>
                      <a:pt x="289642" y="1573292"/>
                      <a:pt x="328289" y="1631848"/>
                      <a:pt x="371620" y="1686891"/>
                    </a:cubicBezTo>
                    <a:cubicBezTo>
                      <a:pt x="421978" y="1751302"/>
                      <a:pt x="474679" y="1813957"/>
                      <a:pt x="541432" y="1861387"/>
                    </a:cubicBezTo>
                    <a:cubicBezTo>
                      <a:pt x="575980" y="1885395"/>
                      <a:pt x="610528" y="1888323"/>
                      <a:pt x="648004" y="1868414"/>
                    </a:cubicBezTo>
                    <a:cubicBezTo>
                      <a:pt x="677282" y="1853189"/>
                      <a:pt x="703047" y="1833866"/>
                      <a:pt x="725883" y="1809858"/>
                    </a:cubicBezTo>
                    <a:cubicBezTo>
                      <a:pt x="811375" y="1723195"/>
                      <a:pt x="871102" y="1618380"/>
                      <a:pt x="927316" y="1510637"/>
                    </a:cubicBezTo>
                    <a:cubicBezTo>
                      <a:pt x="913848" y="1505367"/>
                      <a:pt x="900380" y="1499512"/>
                      <a:pt x="886326" y="1495999"/>
                    </a:cubicBezTo>
                    <a:cubicBezTo>
                      <a:pt x="842995" y="1484873"/>
                      <a:pt x="823672" y="1454424"/>
                      <a:pt x="817816" y="1410507"/>
                    </a:cubicBezTo>
                    <a:cubicBezTo>
                      <a:pt x="813132" y="1370689"/>
                      <a:pt x="815474" y="1289296"/>
                      <a:pt x="817231" y="1288125"/>
                    </a:cubicBezTo>
                    <a:cubicBezTo>
                      <a:pt x="926145" y="1219615"/>
                      <a:pt x="1004610" y="1129438"/>
                      <a:pt x="1029788" y="1000615"/>
                    </a:cubicBezTo>
                    <a:cubicBezTo>
                      <a:pt x="1033888" y="990661"/>
                      <a:pt x="1035059" y="979535"/>
                      <a:pt x="1037986" y="968995"/>
                    </a:cubicBezTo>
                    <a:cubicBezTo>
                      <a:pt x="1040329" y="961969"/>
                      <a:pt x="1040914" y="956113"/>
                      <a:pt x="1050283" y="954942"/>
                    </a:cubicBezTo>
                    <a:cubicBezTo>
                      <a:pt x="1074877" y="952014"/>
                      <a:pt x="1091858" y="936204"/>
                      <a:pt x="1107083" y="918637"/>
                    </a:cubicBezTo>
                    <a:cubicBezTo>
                      <a:pt x="1142802" y="877648"/>
                      <a:pt x="1167980" y="830218"/>
                      <a:pt x="1179691" y="776346"/>
                    </a:cubicBezTo>
                    <a:cubicBezTo>
                      <a:pt x="1187889" y="741213"/>
                      <a:pt x="1188475" y="706079"/>
                      <a:pt x="1174422" y="672117"/>
                    </a:cubicBezTo>
                    <a:close/>
                  </a:path>
                </a:pathLst>
              </a:custGeom>
              <a:solidFill>
                <a:srgbClr val="99867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DAFA3BA-301D-4104-817A-53A4C41A57B9}"/>
                  </a:ext>
                </a:extLst>
              </p:cNvPr>
              <p:cNvSpPr/>
              <p:nvPr/>
            </p:nvSpPr>
            <p:spPr>
              <a:xfrm>
                <a:off x="7505528" y="6134284"/>
                <a:ext cx="2031890" cy="521147"/>
              </a:xfrm>
              <a:custGeom>
                <a:avLst/>
                <a:gdLst>
                  <a:gd name="connsiteX0" fmla="*/ 1352337 w 2031889"/>
                  <a:gd name="connsiteY0" fmla="*/ 0 h 521147"/>
                  <a:gd name="connsiteX1" fmla="*/ 1485260 w 2031889"/>
                  <a:gd name="connsiteY1" fmla="*/ 42160 h 521147"/>
                  <a:gd name="connsiteX2" fmla="*/ 1774526 w 2031889"/>
                  <a:gd name="connsiteY2" fmla="*/ 137606 h 521147"/>
                  <a:gd name="connsiteX3" fmla="*/ 2026316 w 2031889"/>
                  <a:gd name="connsiteY3" fmla="*/ 463177 h 521147"/>
                  <a:gd name="connsiteX4" fmla="*/ 2032757 w 2031889"/>
                  <a:gd name="connsiteY4" fmla="*/ 510022 h 521147"/>
                  <a:gd name="connsiteX5" fmla="*/ 2018704 w 2031889"/>
                  <a:gd name="connsiteY5" fmla="*/ 525832 h 521147"/>
                  <a:gd name="connsiteX6" fmla="*/ 2006993 w 2031889"/>
                  <a:gd name="connsiteY6" fmla="*/ 525832 h 521147"/>
                  <a:gd name="connsiteX7" fmla="*/ 26632 w 2031889"/>
                  <a:gd name="connsiteY7" fmla="*/ 525832 h 521147"/>
                  <a:gd name="connsiteX8" fmla="*/ 2038 w 2031889"/>
                  <a:gd name="connsiteY8" fmla="*/ 495968 h 521147"/>
                  <a:gd name="connsiteX9" fmla="*/ 84017 w 2031889"/>
                  <a:gd name="connsiteY9" fmla="*/ 273456 h 521147"/>
                  <a:gd name="connsiteX10" fmla="*/ 280765 w 2031889"/>
                  <a:gd name="connsiteY10" fmla="*/ 128823 h 521147"/>
                  <a:gd name="connsiteX11" fmla="*/ 655523 w 2031889"/>
                  <a:gd name="connsiteY11" fmla="*/ 6441 h 521147"/>
                  <a:gd name="connsiteX12" fmla="*/ 681873 w 2031889"/>
                  <a:gd name="connsiteY12" fmla="*/ 0 h 521147"/>
                  <a:gd name="connsiteX13" fmla="*/ 722276 w 2031889"/>
                  <a:gd name="connsiteY13" fmla="*/ 59141 h 521147"/>
                  <a:gd name="connsiteX14" fmla="*/ 953572 w 2031889"/>
                  <a:gd name="connsiteY14" fmla="*/ 329670 h 521147"/>
                  <a:gd name="connsiteX15" fmla="*/ 1085323 w 2031889"/>
                  <a:gd name="connsiteY15" fmla="*/ 339038 h 521147"/>
                  <a:gd name="connsiteX16" fmla="*/ 1214731 w 2031889"/>
                  <a:gd name="connsiteY16" fmla="*/ 212558 h 521147"/>
                  <a:gd name="connsiteX17" fmla="*/ 1332429 w 2031889"/>
                  <a:gd name="connsiteY17" fmla="*/ 23422 h 521147"/>
                  <a:gd name="connsiteX18" fmla="*/ 1352337 w 2031889"/>
                  <a:gd name="connsiteY18" fmla="*/ 0 h 52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1889" h="521147">
                    <a:moveTo>
                      <a:pt x="1352337" y="0"/>
                    </a:moveTo>
                    <a:cubicBezTo>
                      <a:pt x="1398011" y="10540"/>
                      <a:pt x="1441343" y="28107"/>
                      <a:pt x="1485260" y="42160"/>
                    </a:cubicBezTo>
                    <a:cubicBezTo>
                      <a:pt x="1581877" y="73780"/>
                      <a:pt x="1679665" y="101302"/>
                      <a:pt x="1774526" y="137606"/>
                    </a:cubicBezTo>
                    <a:cubicBezTo>
                      <a:pt x="1920330" y="193234"/>
                      <a:pt x="1998795" y="308589"/>
                      <a:pt x="2026316" y="463177"/>
                    </a:cubicBezTo>
                    <a:cubicBezTo>
                      <a:pt x="2029244" y="478401"/>
                      <a:pt x="2029244" y="494797"/>
                      <a:pt x="2032757" y="510022"/>
                    </a:cubicBezTo>
                    <a:cubicBezTo>
                      <a:pt x="2036270" y="524661"/>
                      <a:pt x="2029829" y="526418"/>
                      <a:pt x="2018704" y="525832"/>
                    </a:cubicBezTo>
                    <a:cubicBezTo>
                      <a:pt x="2014605" y="525832"/>
                      <a:pt x="2011091" y="525832"/>
                      <a:pt x="2006993" y="525832"/>
                    </a:cubicBezTo>
                    <a:cubicBezTo>
                      <a:pt x="1347068" y="525832"/>
                      <a:pt x="686557" y="525832"/>
                      <a:pt x="26632" y="525832"/>
                    </a:cubicBezTo>
                    <a:cubicBezTo>
                      <a:pt x="-2646" y="525832"/>
                      <a:pt x="-2060" y="525832"/>
                      <a:pt x="2038" y="495968"/>
                    </a:cubicBezTo>
                    <a:cubicBezTo>
                      <a:pt x="13164" y="415161"/>
                      <a:pt x="36587" y="339624"/>
                      <a:pt x="84017" y="273456"/>
                    </a:cubicBezTo>
                    <a:cubicBezTo>
                      <a:pt x="134375" y="203189"/>
                      <a:pt x="199372" y="153416"/>
                      <a:pt x="280765" y="128823"/>
                    </a:cubicBezTo>
                    <a:cubicBezTo>
                      <a:pt x="406660" y="90762"/>
                      <a:pt x="530213" y="46845"/>
                      <a:pt x="655523" y="6441"/>
                    </a:cubicBezTo>
                    <a:cubicBezTo>
                      <a:pt x="664306" y="3513"/>
                      <a:pt x="673089" y="2342"/>
                      <a:pt x="681873" y="0"/>
                    </a:cubicBezTo>
                    <a:cubicBezTo>
                      <a:pt x="702367" y="14639"/>
                      <a:pt x="709394" y="39232"/>
                      <a:pt x="722276" y="59141"/>
                    </a:cubicBezTo>
                    <a:cubicBezTo>
                      <a:pt x="787859" y="159858"/>
                      <a:pt x="859882" y="254718"/>
                      <a:pt x="953572" y="329670"/>
                    </a:cubicBezTo>
                    <a:cubicBezTo>
                      <a:pt x="996318" y="364217"/>
                      <a:pt x="1039063" y="368316"/>
                      <a:pt x="1085323" y="339038"/>
                    </a:cubicBezTo>
                    <a:cubicBezTo>
                      <a:pt x="1137437" y="306247"/>
                      <a:pt x="1177841" y="261159"/>
                      <a:pt x="1214731" y="212558"/>
                    </a:cubicBezTo>
                    <a:cubicBezTo>
                      <a:pt x="1259234" y="153416"/>
                      <a:pt x="1298466" y="90176"/>
                      <a:pt x="1332429" y="23422"/>
                    </a:cubicBezTo>
                    <a:cubicBezTo>
                      <a:pt x="1337698" y="13468"/>
                      <a:pt x="1342383" y="4099"/>
                      <a:pt x="1352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47FC3BCA-09C8-4DD2-8E93-1BFD1B0BCF04}"/>
                  </a:ext>
                </a:extLst>
              </p:cNvPr>
              <p:cNvSpPr/>
              <p:nvPr/>
            </p:nvSpPr>
            <p:spPr>
              <a:xfrm>
                <a:off x="7984359" y="4464029"/>
                <a:ext cx="1059862" cy="1100851"/>
              </a:xfrm>
              <a:custGeom>
                <a:avLst/>
                <a:gdLst>
                  <a:gd name="connsiteX0" fmla="*/ 1048004 w 1059861"/>
                  <a:gd name="connsiteY0" fmla="*/ 757953 h 1100850"/>
                  <a:gd name="connsiteX1" fmla="*/ 960755 w 1059861"/>
                  <a:gd name="connsiteY1" fmla="*/ 1048976 h 1100850"/>
                  <a:gd name="connsiteX2" fmla="*/ 959584 w 1059861"/>
                  <a:gd name="connsiteY2" fmla="*/ 972268 h 1100850"/>
                  <a:gd name="connsiteX3" fmla="*/ 984178 w 1059861"/>
                  <a:gd name="connsiteY3" fmla="*/ 727505 h 1100850"/>
                  <a:gd name="connsiteX4" fmla="*/ 949044 w 1059861"/>
                  <a:gd name="connsiteY4" fmla="*/ 534270 h 1100850"/>
                  <a:gd name="connsiteX5" fmla="*/ 927379 w 1059861"/>
                  <a:gd name="connsiteY5" fmla="*/ 478642 h 1100850"/>
                  <a:gd name="connsiteX6" fmla="*/ 868823 w 1059861"/>
                  <a:gd name="connsiteY6" fmla="*/ 418329 h 1100850"/>
                  <a:gd name="connsiteX7" fmla="*/ 648653 w 1059861"/>
                  <a:gd name="connsiteY7" fmla="*/ 365043 h 1100850"/>
                  <a:gd name="connsiteX8" fmla="*/ 348261 w 1059861"/>
                  <a:gd name="connsiteY8" fmla="*/ 373827 h 1100850"/>
                  <a:gd name="connsiteX9" fmla="*/ 195430 w 1059861"/>
                  <a:gd name="connsiteY9" fmla="*/ 421843 h 1100850"/>
                  <a:gd name="connsiteX10" fmla="*/ 155026 w 1059861"/>
                  <a:gd name="connsiteY10" fmla="*/ 464003 h 1100850"/>
                  <a:gd name="connsiteX11" fmla="*/ 91786 w 1059861"/>
                  <a:gd name="connsiteY11" fmla="*/ 672462 h 1100850"/>
                  <a:gd name="connsiteX12" fmla="*/ 96470 w 1059861"/>
                  <a:gd name="connsiteY12" fmla="*/ 824122 h 1100850"/>
                  <a:gd name="connsiteX13" fmla="*/ 105254 w 1059861"/>
                  <a:gd name="connsiteY13" fmla="*/ 1102262 h 1100850"/>
                  <a:gd name="connsiteX14" fmla="*/ 30888 w 1059861"/>
                  <a:gd name="connsiteY14" fmla="*/ 770836 h 1100850"/>
                  <a:gd name="connsiteX15" fmla="*/ 1024 w 1059861"/>
                  <a:gd name="connsiteY15" fmla="*/ 550666 h 1100850"/>
                  <a:gd name="connsiteX16" fmla="*/ 9222 w 1059861"/>
                  <a:gd name="connsiteY16" fmla="*/ 403690 h 1100850"/>
                  <a:gd name="connsiteX17" fmla="*/ 127505 w 1059861"/>
                  <a:gd name="connsiteY17" fmla="*/ 161854 h 1100850"/>
                  <a:gd name="connsiteX18" fmla="*/ 299074 w 1059861"/>
                  <a:gd name="connsiteY18" fmla="*/ 47085 h 1100850"/>
                  <a:gd name="connsiteX19" fmla="*/ 810852 w 1059861"/>
                  <a:gd name="connsiteY19" fmla="*/ 55868 h 1100850"/>
                  <a:gd name="connsiteX20" fmla="*/ 1032194 w 1059861"/>
                  <a:gd name="connsiteY20" fmla="*/ 321127 h 1100850"/>
                  <a:gd name="connsiteX21" fmla="*/ 1048004 w 1059861"/>
                  <a:gd name="connsiteY21" fmla="*/ 757953 h 11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9861" h="1100850">
                    <a:moveTo>
                      <a:pt x="1048004" y="757953"/>
                    </a:moveTo>
                    <a:cubicBezTo>
                      <a:pt x="1028095" y="857498"/>
                      <a:pt x="991790" y="952359"/>
                      <a:pt x="960755" y="1048976"/>
                    </a:cubicBezTo>
                    <a:cubicBezTo>
                      <a:pt x="956071" y="1023212"/>
                      <a:pt x="956657" y="998033"/>
                      <a:pt x="959584" y="972268"/>
                    </a:cubicBezTo>
                    <a:cubicBezTo>
                      <a:pt x="967782" y="890875"/>
                      <a:pt x="975394" y="808897"/>
                      <a:pt x="984178" y="727505"/>
                    </a:cubicBezTo>
                    <a:cubicBezTo>
                      <a:pt x="991790" y="659580"/>
                      <a:pt x="970710" y="596925"/>
                      <a:pt x="949044" y="534270"/>
                    </a:cubicBezTo>
                    <a:cubicBezTo>
                      <a:pt x="942603" y="515532"/>
                      <a:pt x="932649" y="497380"/>
                      <a:pt x="927379" y="478642"/>
                    </a:cubicBezTo>
                    <a:cubicBezTo>
                      <a:pt x="918595" y="447607"/>
                      <a:pt x="896929" y="431212"/>
                      <a:pt x="868823" y="418329"/>
                    </a:cubicBezTo>
                    <a:cubicBezTo>
                      <a:pt x="798556" y="386123"/>
                      <a:pt x="724189" y="372656"/>
                      <a:pt x="648653" y="365043"/>
                    </a:cubicBezTo>
                    <a:cubicBezTo>
                      <a:pt x="548522" y="355089"/>
                      <a:pt x="447806" y="356845"/>
                      <a:pt x="348261" y="373827"/>
                    </a:cubicBezTo>
                    <a:cubicBezTo>
                      <a:pt x="294975" y="383196"/>
                      <a:pt x="243446" y="396078"/>
                      <a:pt x="195430" y="421843"/>
                    </a:cubicBezTo>
                    <a:cubicBezTo>
                      <a:pt x="177277" y="431797"/>
                      <a:pt x="163224" y="444094"/>
                      <a:pt x="155026" y="464003"/>
                    </a:cubicBezTo>
                    <a:cubicBezTo>
                      <a:pt x="127505" y="531928"/>
                      <a:pt x="100569" y="599267"/>
                      <a:pt x="91786" y="672462"/>
                    </a:cubicBezTo>
                    <a:cubicBezTo>
                      <a:pt x="85930" y="722820"/>
                      <a:pt x="93543" y="773764"/>
                      <a:pt x="96470" y="824122"/>
                    </a:cubicBezTo>
                    <a:cubicBezTo>
                      <a:pt x="101155" y="916640"/>
                      <a:pt x="112281" y="1009158"/>
                      <a:pt x="105254" y="1102262"/>
                    </a:cubicBezTo>
                    <a:cubicBezTo>
                      <a:pt x="73048" y="993348"/>
                      <a:pt x="51968" y="882092"/>
                      <a:pt x="30888" y="770836"/>
                    </a:cubicBezTo>
                    <a:cubicBezTo>
                      <a:pt x="15663" y="697641"/>
                      <a:pt x="-4831" y="624446"/>
                      <a:pt x="1024" y="550666"/>
                    </a:cubicBezTo>
                    <a:cubicBezTo>
                      <a:pt x="5123" y="501479"/>
                      <a:pt x="8637" y="452877"/>
                      <a:pt x="9222" y="403690"/>
                    </a:cubicBezTo>
                    <a:cubicBezTo>
                      <a:pt x="10393" y="310587"/>
                      <a:pt x="73048" y="233878"/>
                      <a:pt x="127505" y="161854"/>
                    </a:cubicBezTo>
                    <a:cubicBezTo>
                      <a:pt x="172008" y="103299"/>
                      <a:pt x="233491" y="72264"/>
                      <a:pt x="299074" y="47085"/>
                    </a:cubicBezTo>
                    <a:cubicBezTo>
                      <a:pt x="470643" y="-18498"/>
                      <a:pt x="642211" y="-15570"/>
                      <a:pt x="810852" y="55868"/>
                    </a:cubicBezTo>
                    <a:cubicBezTo>
                      <a:pt x="929135" y="105641"/>
                      <a:pt x="1002330" y="195817"/>
                      <a:pt x="1032194" y="321127"/>
                    </a:cubicBezTo>
                    <a:cubicBezTo>
                      <a:pt x="1066741" y="466345"/>
                      <a:pt x="1073183" y="611564"/>
                      <a:pt x="1048004" y="757953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F0B5FE92-8AC5-4716-A408-89AE5E8E495F}"/>
                  </a:ext>
                </a:extLst>
              </p:cNvPr>
              <p:cNvSpPr/>
              <p:nvPr/>
            </p:nvSpPr>
            <p:spPr>
              <a:xfrm>
                <a:off x="8076145" y="5624110"/>
                <a:ext cx="878338" cy="363047"/>
              </a:xfrm>
              <a:custGeom>
                <a:avLst/>
                <a:gdLst>
                  <a:gd name="connsiteX0" fmla="*/ 668708 w 878338"/>
                  <a:gd name="connsiteY0" fmla="*/ 295859 h 363046"/>
                  <a:gd name="connsiteX1" fmla="*/ 247106 w 878338"/>
                  <a:gd name="connsiteY1" fmla="*/ 302886 h 363046"/>
                  <a:gd name="connsiteX2" fmla="*/ 230710 w 878338"/>
                  <a:gd name="connsiteY2" fmla="*/ 294103 h 363046"/>
                  <a:gd name="connsiteX3" fmla="*/ 169812 w 878338"/>
                  <a:gd name="connsiteY3" fmla="*/ 246087 h 363046"/>
                  <a:gd name="connsiteX4" fmla="*/ 3513 w 878338"/>
                  <a:gd name="connsiteY4" fmla="*/ 30601 h 363046"/>
                  <a:gd name="connsiteX5" fmla="*/ 0 w 878338"/>
                  <a:gd name="connsiteY5" fmla="*/ 19475 h 363046"/>
                  <a:gd name="connsiteX6" fmla="*/ 10540 w 878338"/>
                  <a:gd name="connsiteY6" fmla="*/ 27088 h 363046"/>
                  <a:gd name="connsiteX7" fmla="*/ 307418 w 878338"/>
                  <a:gd name="connsiteY7" fmla="*/ 235547 h 363046"/>
                  <a:gd name="connsiteX8" fmla="*/ 423359 w 878338"/>
                  <a:gd name="connsiteY8" fmla="*/ 222664 h 363046"/>
                  <a:gd name="connsiteX9" fmla="*/ 462591 w 878338"/>
                  <a:gd name="connsiteY9" fmla="*/ 219737 h 363046"/>
                  <a:gd name="connsiteX10" fmla="*/ 666951 w 878338"/>
                  <a:gd name="connsiteY10" fmla="*/ 200413 h 363046"/>
                  <a:gd name="connsiteX11" fmla="*/ 869555 w 878338"/>
                  <a:gd name="connsiteY11" fmla="*/ 8935 h 363046"/>
                  <a:gd name="connsiteX12" fmla="*/ 881266 w 878338"/>
                  <a:gd name="connsiteY12" fmla="*/ 152 h 363046"/>
                  <a:gd name="connsiteX13" fmla="*/ 668708 w 878338"/>
                  <a:gd name="connsiteY13" fmla="*/ 295859 h 3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338" h="363046">
                    <a:moveTo>
                      <a:pt x="668708" y="295859"/>
                    </a:moveTo>
                    <a:cubicBezTo>
                      <a:pt x="529345" y="382522"/>
                      <a:pt x="389396" y="391891"/>
                      <a:pt x="247106" y="302886"/>
                    </a:cubicBezTo>
                    <a:cubicBezTo>
                      <a:pt x="241836" y="299958"/>
                      <a:pt x="236566" y="297030"/>
                      <a:pt x="230710" y="294103"/>
                    </a:cubicBezTo>
                    <a:cubicBezTo>
                      <a:pt x="212558" y="275365"/>
                      <a:pt x="189721" y="262482"/>
                      <a:pt x="169812" y="246087"/>
                    </a:cubicBezTo>
                    <a:cubicBezTo>
                      <a:pt x="96617" y="187531"/>
                      <a:pt x="35134" y="120777"/>
                      <a:pt x="3513" y="30601"/>
                    </a:cubicBezTo>
                    <a:cubicBezTo>
                      <a:pt x="2342" y="27088"/>
                      <a:pt x="1171" y="23574"/>
                      <a:pt x="0" y="19475"/>
                    </a:cubicBezTo>
                    <a:cubicBezTo>
                      <a:pt x="6441" y="18890"/>
                      <a:pt x="7612" y="24160"/>
                      <a:pt x="10540" y="27088"/>
                    </a:cubicBezTo>
                    <a:cubicBezTo>
                      <a:pt x="89005" y="125462"/>
                      <a:pt x="182694" y="203926"/>
                      <a:pt x="307418" y="235547"/>
                    </a:cubicBezTo>
                    <a:cubicBezTo>
                      <a:pt x="346651" y="245501"/>
                      <a:pt x="386469" y="243159"/>
                      <a:pt x="423359" y="222664"/>
                    </a:cubicBezTo>
                    <a:cubicBezTo>
                      <a:pt x="436241" y="215638"/>
                      <a:pt x="449124" y="212710"/>
                      <a:pt x="462591" y="219737"/>
                    </a:cubicBezTo>
                    <a:cubicBezTo>
                      <a:pt x="534615" y="254870"/>
                      <a:pt x="601369" y="240817"/>
                      <a:pt x="666951" y="200413"/>
                    </a:cubicBezTo>
                    <a:cubicBezTo>
                      <a:pt x="747759" y="150055"/>
                      <a:pt x="815684" y="87400"/>
                      <a:pt x="869555" y="8935"/>
                    </a:cubicBezTo>
                    <a:cubicBezTo>
                      <a:pt x="872483" y="4836"/>
                      <a:pt x="874239" y="-1019"/>
                      <a:pt x="881266" y="152"/>
                    </a:cubicBezTo>
                    <a:cubicBezTo>
                      <a:pt x="858430" y="133074"/>
                      <a:pt x="779379" y="225592"/>
                      <a:pt x="668708" y="295859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DC9C3066-7724-4E0D-B7B7-85B4B2C32BE8}"/>
              </a:ext>
            </a:extLst>
          </p:cNvPr>
          <p:cNvGrpSpPr/>
          <p:nvPr/>
        </p:nvGrpSpPr>
        <p:grpSpPr>
          <a:xfrm>
            <a:off x="7327071" y="4243371"/>
            <a:ext cx="1247857" cy="1247857"/>
            <a:chOff x="5914525" y="3222230"/>
            <a:chExt cx="1741367" cy="174136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0C01228B-2E48-4E2E-ABAC-C3642B395217}"/>
                </a:ext>
              </a:extLst>
            </p:cNvPr>
            <p:cNvSpPr/>
            <p:nvPr/>
          </p:nvSpPr>
          <p:spPr>
            <a:xfrm>
              <a:off x="5914525" y="322223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8AE3239D-AFD7-4E9D-998D-850D91A18BC4}"/>
                </a:ext>
              </a:extLst>
            </p:cNvPr>
            <p:cNvGrpSpPr/>
            <p:nvPr/>
          </p:nvGrpSpPr>
          <p:grpSpPr>
            <a:xfrm>
              <a:off x="6188520" y="3478652"/>
              <a:ext cx="1193376" cy="1228522"/>
              <a:chOff x="6162914" y="3415961"/>
              <a:chExt cx="1193376" cy="122852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B8642E2B-E707-42CF-96EB-A05AB32C9A09}"/>
                  </a:ext>
                </a:extLst>
              </p:cNvPr>
              <p:cNvSpPr/>
              <p:nvPr/>
            </p:nvSpPr>
            <p:spPr>
              <a:xfrm>
                <a:off x="6461289" y="3415961"/>
                <a:ext cx="605647" cy="1035692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9066C961-C293-491B-B52A-C3431E515CFC}"/>
                  </a:ext>
                </a:extLst>
              </p:cNvPr>
              <p:cNvSpPr/>
              <p:nvPr/>
            </p:nvSpPr>
            <p:spPr>
              <a:xfrm>
                <a:off x="6162914" y="4357786"/>
                <a:ext cx="1193376" cy="286697"/>
              </a:xfrm>
              <a:custGeom>
                <a:avLst/>
                <a:gdLst>
                  <a:gd name="connsiteX0" fmla="*/ 1948526 w 1949911"/>
                  <a:gd name="connsiteY0" fmla="*/ 469970 h 468447"/>
                  <a:gd name="connsiteX1" fmla="*/ 1143968 w 1949911"/>
                  <a:gd name="connsiteY1" fmla="*/ 469970 h 468447"/>
                  <a:gd name="connsiteX2" fmla="*/ 27307 w 1949911"/>
                  <a:gd name="connsiteY2" fmla="*/ 469970 h 468447"/>
                  <a:gd name="connsiteX3" fmla="*/ 2128 w 1949911"/>
                  <a:gd name="connsiteY3" fmla="*/ 440107 h 468447"/>
                  <a:gd name="connsiteX4" fmla="*/ 53071 w 1949911"/>
                  <a:gd name="connsiteY4" fmla="*/ 275565 h 468447"/>
                  <a:gd name="connsiteX5" fmla="*/ 278511 w 1949911"/>
                  <a:gd name="connsiteY5" fmla="*/ 94041 h 468447"/>
                  <a:gd name="connsiteX6" fmla="*/ 557238 w 1949911"/>
                  <a:gd name="connsiteY6" fmla="*/ 6208 h 468447"/>
                  <a:gd name="connsiteX7" fmla="*/ 581831 w 1949911"/>
                  <a:gd name="connsiteY7" fmla="*/ 352 h 468447"/>
                  <a:gd name="connsiteX8" fmla="*/ 596470 w 1949911"/>
                  <a:gd name="connsiteY8" fmla="*/ 29044 h 468447"/>
                  <a:gd name="connsiteX9" fmla="*/ 885151 w 1949911"/>
                  <a:gd name="connsiteY9" fmla="*/ 335877 h 468447"/>
                  <a:gd name="connsiteX10" fmla="*/ 1067259 w 1949911"/>
                  <a:gd name="connsiteY10" fmla="*/ 331193 h 468447"/>
                  <a:gd name="connsiteX11" fmla="*/ 1354769 w 1949911"/>
                  <a:gd name="connsiteY11" fmla="*/ 36071 h 468447"/>
                  <a:gd name="connsiteX12" fmla="*/ 1375849 w 1949911"/>
                  <a:gd name="connsiteY12" fmla="*/ 938 h 468447"/>
                  <a:gd name="connsiteX13" fmla="*/ 1677997 w 1949911"/>
                  <a:gd name="connsiteY13" fmla="*/ 96384 h 468447"/>
                  <a:gd name="connsiteX14" fmla="*/ 1947940 w 1949911"/>
                  <a:gd name="connsiteY14" fmla="*/ 423126 h 468447"/>
                  <a:gd name="connsiteX15" fmla="*/ 1948526 w 1949911"/>
                  <a:gd name="connsiteY15" fmla="*/ 469970 h 4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9911" h="468447">
                    <a:moveTo>
                      <a:pt x="1948526" y="469970"/>
                    </a:moveTo>
                    <a:cubicBezTo>
                      <a:pt x="1680340" y="469970"/>
                      <a:pt x="1412154" y="469970"/>
                      <a:pt x="1143968" y="469970"/>
                    </a:cubicBezTo>
                    <a:cubicBezTo>
                      <a:pt x="771552" y="469970"/>
                      <a:pt x="399722" y="469970"/>
                      <a:pt x="27307" y="469970"/>
                    </a:cubicBezTo>
                    <a:cubicBezTo>
                      <a:pt x="-3142" y="469970"/>
                      <a:pt x="-1971" y="469970"/>
                      <a:pt x="2128" y="440107"/>
                    </a:cubicBezTo>
                    <a:cubicBezTo>
                      <a:pt x="10325" y="382722"/>
                      <a:pt x="24964" y="327094"/>
                      <a:pt x="53071" y="275565"/>
                    </a:cubicBezTo>
                    <a:cubicBezTo>
                      <a:pt x="103429" y="184803"/>
                      <a:pt x="178381" y="122734"/>
                      <a:pt x="278511" y="94041"/>
                    </a:cubicBezTo>
                    <a:cubicBezTo>
                      <a:pt x="372201" y="67691"/>
                      <a:pt x="464134" y="34900"/>
                      <a:pt x="557238" y="6208"/>
                    </a:cubicBezTo>
                    <a:cubicBezTo>
                      <a:pt x="565435" y="3865"/>
                      <a:pt x="573048" y="-1405"/>
                      <a:pt x="581831" y="352"/>
                    </a:cubicBezTo>
                    <a:cubicBezTo>
                      <a:pt x="591786" y="7379"/>
                      <a:pt x="592371" y="19090"/>
                      <a:pt x="596470" y="29044"/>
                    </a:cubicBezTo>
                    <a:cubicBezTo>
                      <a:pt x="650341" y="171335"/>
                      <a:pt x="744031" y="274394"/>
                      <a:pt x="885151" y="335877"/>
                    </a:cubicBezTo>
                    <a:cubicBezTo>
                      <a:pt x="948391" y="363399"/>
                      <a:pt x="1005776" y="359885"/>
                      <a:pt x="1067259" y="331193"/>
                    </a:cubicBezTo>
                    <a:cubicBezTo>
                      <a:pt x="1200181" y="267952"/>
                      <a:pt x="1296213" y="170750"/>
                      <a:pt x="1354769" y="36071"/>
                    </a:cubicBezTo>
                    <a:cubicBezTo>
                      <a:pt x="1360039" y="23774"/>
                      <a:pt x="1362381" y="8550"/>
                      <a:pt x="1375849" y="938"/>
                    </a:cubicBezTo>
                    <a:cubicBezTo>
                      <a:pt x="1477151" y="31972"/>
                      <a:pt x="1577281" y="64763"/>
                      <a:pt x="1677997" y="96384"/>
                    </a:cubicBezTo>
                    <a:cubicBezTo>
                      <a:pt x="1836684" y="146742"/>
                      <a:pt x="1922761" y="260926"/>
                      <a:pt x="1947940" y="423126"/>
                    </a:cubicBezTo>
                    <a:cubicBezTo>
                      <a:pt x="1950282" y="438350"/>
                      <a:pt x="1958480" y="454160"/>
                      <a:pt x="1948526" y="4699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C5963E67-371E-4F8A-8BA8-896715128485}"/>
                  </a:ext>
                </a:extLst>
              </p:cNvPr>
              <p:cNvSpPr/>
              <p:nvPr/>
            </p:nvSpPr>
            <p:spPr>
              <a:xfrm>
                <a:off x="6413005" y="3571603"/>
                <a:ext cx="696472" cy="1011170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D920363-D4CA-4437-B86D-A00F14D74C9B}"/>
              </a:ext>
            </a:extLst>
          </p:cNvPr>
          <p:cNvCxnSpPr>
            <a:cxnSpLocks/>
            <a:stCxn id="27" idx="7"/>
            <a:endCxn id="111" idx="2"/>
          </p:cNvCxnSpPr>
          <p:nvPr/>
        </p:nvCxnSpPr>
        <p:spPr>
          <a:xfrm flipV="1">
            <a:off x="3058887" y="795527"/>
            <a:ext cx="1173284" cy="2020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644B8488-C121-43A9-99D0-1B28A12DA551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037867" y="2263299"/>
            <a:ext cx="698949" cy="1072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82E6A462-67EB-4176-8697-725D3121EF47}"/>
              </a:ext>
            </a:extLst>
          </p:cNvPr>
          <p:cNvCxnSpPr>
            <a:cxnSpLocks/>
            <a:stCxn id="114" idx="4"/>
            <a:endCxn id="112" idx="7"/>
          </p:cNvCxnSpPr>
          <p:nvPr/>
        </p:nvCxnSpPr>
        <p:spPr>
          <a:xfrm flipH="1">
            <a:off x="4870878" y="4552894"/>
            <a:ext cx="709951" cy="1352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D291B115-C794-40CA-BF01-8989E048B844}"/>
              </a:ext>
            </a:extLst>
          </p:cNvPr>
          <p:cNvCxnSpPr>
            <a:cxnSpLocks/>
            <a:stCxn id="56" idx="4"/>
            <a:endCxn id="54" idx="0"/>
          </p:cNvCxnSpPr>
          <p:nvPr/>
        </p:nvCxnSpPr>
        <p:spPr>
          <a:xfrm flipH="1">
            <a:off x="7951000" y="3327426"/>
            <a:ext cx="129695" cy="9159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473895CB-8F32-44BA-9082-7724AA0E2D1C}"/>
              </a:ext>
            </a:extLst>
          </p:cNvPr>
          <p:cNvCxnSpPr>
            <a:cxnSpLocks/>
            <a:stCxn id="3" idx="3"/>
            <a:endCxn id="55" idx="7"/>
          </p:cNvCxnSpPr>
          <p:nvPr/>
        </p:nvCxnSpPr>
        <p:spPr>
          <a:xfrm flipH="1">
            <a:off x="4208141" y="3379314"/>
            <a:ext cx="475310" cy="1512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8214C6B6-77F1-4AE1-A659-5D88F3151B82}"/>
              </a:ext>
            </a:extLst>
          </p:cNvPr>
          <p:cNvCxnSpPr>
            <a:cxnSpLocks/>
            <a:stCxn id="56" idx="1"/>
            <a:endCxn id="117" idx="6"/>
          </p:cNvCxnSpPr>
          <p:nvPr/>
        </p:nvCxnSpPr>
        <p:spPr>
          <a:xfrm flipH="1" flipV="1">
            <a:off x="6208183" y="1894661"/>
            <a:ext cx="1535663" cy="6195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D40710CF-8296-4333-A9E6-819BF3F8C626}"/>
              </a:ext>
            </a:extLst>
          </p:cNvPr>
          <p:cNvCxnSpPr>
            <a:cxnSpLocks/>
            <a:stCxn id="54" idx="1"/>
            <a:endCxn id="115" idx="5"/>
          </p:cNvCxnSpPr>
          <p:nvPr/>
        </p:nvCxnSpPr>
        <p:spPr>
          <a:xfrm flipH="1" flipV="1">
            <a:off x="6718468" y="3251084"/>
            <a:ext cx="791347" cy="1175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0E21600D-D255-47B7-AED6-0552E522933C}"/>
              </a:ext>
            </a:extLst>
          </p:cNvPr>
          <p:cNvSpPr/>
          <p:nvPr/>
        </p:nvSpPr>
        <p:spPr>
          <a:xfrm>
            <a:off x="4232171" y="642894"/>
            <a:ext cx="305266" cy="305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45E4924C-EF28-4D15-B5F7-3649F1E9BEB1}"/>
              </a:ext>
            </a:extLst>
          </p:cNvPr>
          <p:cNvSpPr/>
          <p:nvPr/>
        </p:nvSpPr>
        <p:spPr>
          <a:xfrm>
            <a:off x="4740399" y="5882820"/>
            <a:ext cx="152866" cy="152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379CF290-E381-4F82-8C77-AA30FCE6177A}"/>
              </a:ext>
            </a:extLst>
          </p:cNvPr>
          <p:cNvSpPr/>
          <p:nvPr/>
        </p:nvSpPr>
        <p:spPr>
          <a:xfrm>
            <a:off x="1080560" y="3000081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86EFE35E-CB4B-4E4F-96FD-8CDBFB9027E4}"/>
              </a:ext>
            </a:extLst>
          </p:cNvPr>
          <p:cNvSpPr/>
          <p:nvPr/>
        </p:nvSpPr>
        <p:spPr>
          <a:xfrm>
            <a:off x="5468051" y="4327338"/>
            <a:ext cx="225556" cy="225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8BE943A0-BF81-4E3F-B9A1-88E846B80DD5}"/>
              </a:ext>
            </a:extLst>
          </p:cNvPr>
          <p:cNvSpPr/>
          <p:nvPr/>
        </p:nvSpPr>
        <p:spPr>
          <a:xfrm>
            <a:off x="6531128" y="3063744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09F0199D-F940-4A6A-9F2B-77ADDA17E0CC}"/>
              </a:ext>
            </a:extLst>
          </p:cNvPr>
          <p:cNvSpPr/>
          <p:nvPr/>
        </p:nvSpPr>
        <p:spPr>
          <a:xfrm>
            <a:off x="6974537" y="860838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01DDFEE9-2A16-4D69-AB6F-406BE040D946}"/>
              </a:ext>
            </a:extLst>
          </p:cNvPr>
          <p:cNvSpPr/>
          <p:nvPr/>
        </p:nvSpPr>
        <p:spPr>
          <a:xfrm>
            <a:off x="6051993" y="1816566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23">
            <a:extLst>
              <a:ext uri="{FF2B5EF4-FFF2-40B4-BE49-F238E27FC236}">
                <a16:creationId xmlns:a16="http://schemas.microsoft.com/office/drawing/2014/main" xmlns="" id="{591A26A0-70AD-4690-819B-2484FB72F9B9}"/>
              </a:ext>
            </a:extLst>
          </p:cNvPr>
          <p:cNvSpPr>
            <a:spLocks noChangeAspect="1"/>
          </p:cNvSpPr>
          <p:nvPr/>
        </p:nvSpPr>
        <p:spPr>
          <a:xfrm flipH="1">
            <a:off x="1624630" y="4673975"/>
            <a:ext cx="1129850" cy="71889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19500000" lon="1800000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9A86EFA3-F62B-4F80-BFC1-4EE4C749CB8D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1190301" y="3219563"/>
            <a:ext cx="764000" cy="14488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3DF331C0-36C6-45D4-A4AB-FD0210D2D555}"/>
              </a:ext>
            </a:extLst>
          </p:cNvPr>
          <p:cNvCxnSpPr>
            <a:cxnSpLocks/>
            <a:stCxn id="27" idx="3"/>
            <a:endCxn id="113" idx="0"/>
          </p:cNvCxnSpPr>
          <p:nvPr/>
        </p:nvCxnSpPr>
        <p:spPr>
          <a:xfrm flipH="1">
            <a:off x="1190301" y="2156870"/>
            <a:ext cx="709303" cy="843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6943F5EC-3792-4223-B9D2-772813E69E71}"/>
              </a:ext>
            </a:extLst>
          </p:cNvPr>
          <p:cNvCxnSpPr>
            <a:cxnSpLocks/>
            <a:stCxn id="55" idx="3"/>
          </p:cNvCxnSpPr>
          <p:nvPr/>
        </p:nvCxnSpPr>
        <p:spPr>
          <a:xfrm flipH="1">
            <a:off x="2508320" y="4473183"/>
            <a:ext cx="757170" cy="3033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5DDC8BCF-DDF5-4702-809A-5E4E24FF4D2B}"/>
              </a:ext>
            </a:extLst>
          </p:cNvPr>
          <p:cNvCxnSpPr>
            <a:cxnSpLocks/>
            <a:stCxn id="114" idx="2"/>
            <a:endCxn id="55" idx="6"/>
          </p:cNvCxnSpPr>
          <p:nvPr/>
        </p:nvCxnSpPr>
        <p:spPr>
          <a:xfrm flipH="1" flipV="1">
            <a:off x="4403370" y="4001858"/>
            <a:ext cx="1064681" cy="438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6ED2D144-20CA-4593-AB24-778A783B6DA6}"/>
              </a:ext>
            </a:extLst>
          </p:cNvPr>
          <p:cNvCxnSpPr>
            <a:cxnSpLocks/>
            <a:stCxn id="114" idx="6"/>
            <a:endCxn id="54" idx="2"/>
          </p:cNvCxnSpPr>
          <p:nvPr/>
        </p:nvCxnSpPr>
        <p:spPr>
          <a:xfrm>
            <a:off x="5693607" y="4440116"/>
            <a:ext cx="1633464" cy="427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B72FAB9B-4D2A-4916-8E05-AE89FA6F7FD7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4E280BE1-6589-4F4D-953C-A5C9000F0DE0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90156A78-77BC-4CAE-BA98-ACD4B3FB5F5E}"/>
              </a:ext>
            </a:extLst>
          </p:cNvPr>
          <p:cNvCxnSpPr>
            <a:cxnSpLocks/>
            <a:stCxn id="116" idx="2"/>
            <a:endCxn id="111" idx="6"/>
          </p:cNvCxnSpPr>
          <p:nvPr/>
        </p:nvCxnSpPr>
        <p:spPr>
          <a:xfrm flipH="1" flipV="1">
            <a:off x="4537437" y="795527"/>
            <a:ext cx="2437100" cy="1750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238E8F51-18A2-4383-A52A-094A946DEDBB}"/>
              </a:ext>
            </a:extLst>
          </p:cNvPr>
          <p:cNvCxnSpPr>
            <a:cxnSpLocks/>
            <a:stCxn id="111" idx="4"/>
            <a:endCxn id="3" idx="0"/>
          </p:cNvCxnSpPr>
          <p:nvPr/>
        </p:nvCxnSpPr>
        <p:spPr>
          <a:xfrm>
            <a:off x="4384804" y="948160"/>
            <a:ext cx="734290" cy="13794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E549BA6D-5E11-4B2C-936F-1D32DF9A80AD}"/>
              </a:ext>
            </a:extLst>
          </p:cNvPr>
          <p:cNvCxnSpPr>
            <a:cxnSpLocks/>
            <a:stCxn id="116" idx="3"/>
            <a:endCxn id="117" idx="7"/>
          </p:cNvCxnSpPr>
          <p:nvPr/>
        </p:nvCxnSpPr>
        <p:spPr>
          <a:xfrm flipH="1">
            <a:off x="6185310" y="1048178"/>
            <a:ext cx="821369" cy="7912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D955C761-D1D8-4B39-869E-560D484A7A86}"/>
              </a:ext>
            </a:extLst>
          </p:cNvPr>
          <p:cNvCxnSpPr>
            <a:cxnSpLocks/>
            <a:stCxn id="117" idx="1"/>
            <a:endCxn id="111" idx="5"/>
          </p:cNvCxnSpPr>
          <p:nvPr/>
        </p:nvCxnSpPr>
        <p:spPr>
          <a:xfrm flipH="1" flipV="1">
            <a:off x="4492732" y="903455"/>
            <a:ext cx="1582134" cy="9359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DCC94C4F-6A0F-4091-9E05-6BE6A15EF0AB}"/>
              </a:ext>
            </a:extLst>
          </p:cNvPr>
          <p:cNvCxnSpPr>
            <a:cxnSpLocks/>
            <a:stCxn id="27" idx="5"/>
            <a:endCxn id="3" idx="1"/>
          </p:cNvCxnSpPr>
          <p:nvPr/>
        </p:nvCxnSpPr>
        <p:spPr>
          <a:xfrm>
            <a:off x="3058887" y="2156870"/>
            <a:ext cx="1624564" cy="3511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995CCF00-CBEF-4982-B31A-8717373E3ED6}"/>
              </a:ext>
            </a:extLst>
          </p:cNvPr>
          <p:cNvCxnSpPr>
            <a:cxnSpLocks/>
            <a:stCxn id="241" idx="6"/>
            <a:endCxn id="54" idx="3"/>
          </p:cNvCxnSpPr>
          <p:nvPr/>
        </p:nvCxnSpPr>
        <p:spPr>
          <a:xfrm flipV="1">
            <a:off x="6702884" y="5308484"/>
            <a:ext cx="806931" cy="414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0511BD75-E775-4BD7-B9EE-7EC32A6F059F}"/>
              </a:ext>
            </a:extLst>
          </p:cNvPr>
          <p:cNvCxnSpPr>
            <a:cxnSpLocks/>
            <a:stCxn id="55" idx="5"/>
            <a:endCxn id="112" idx="1"/>
          </p:cNvCxnSpPr>
          <p:nvPr/>
        </p:nvCxnSpPr>
        <p:spPr>
          <a:xfrm>
            <a:off x="4208141" y="4473183"/>
            <a:ext cx="554645" cy="1432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BF75201F-7964-4677-8C9D-612AC468463F}"/>
              </a:ext>
            </a:extLst>
          </p:cNvPr>
          <p:cNvCxnSpPr>
            <a:cxnSpLocks/>
            <a:endCxn id="112" idx="3"/>
          </p:cNvCxnSpPr>
          <p:nvPr/>
        </p:nvCxnSpPr>
        <p:spPr>
          <a:xfrm>
            <a:off x="2412560" y="5259854"/>
            <a:ext cx="2350226" cy="7534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3569A2D9-5979-496C-B672-5E8B282BC086}"/>
              </a:ext>
            </a:extLst>
          </p:cNvPr>
          <p:cNvCxnSpPr>
            <a:cxnSpLocks/>
            <a:stCxn id="55" idx="1"/>
            <a:endCxn id="113" idx="6"/>
          </p:cNvCxnSpPr>
          <p:nvPr/>
        </p:nvCxnSpPr>
        <p:spPr>
          <a:xfrm flipH="1" flipV="1">
            <a:off x="1300042" y="3109822"/>
            <a:ext cx="1965448" cy="4207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xmlns="" id="{2C341FBB-A164-419F-9F68-5C2AB0609AF9}"/>
              </a:ext>
            </a:extLst>
          </p:cNvPr>
          <p:cNvCxnSpPr>
            <a:cxnSpLocks/>
            <a:stCxn id="56" idx="2"/>
            <a:endCxn id="115" idx="7"/>
          </p:cNvCxnSpPr>
          <p:nvPr/>
        </p:nvCxnSpPr>
        <p:spPr>
          <a:xfrm flipH="1">
            <a:off x="6718468" y="2851051"/>
            <a:ext cx="885851" cy="244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875D1B45-71B2-4A0B-A625-685E63FEB42B}"/>
              </a:ext>
            </a:extLst>
          </p:cNvPr>
          <p:cNvCxnSpPr>
            <a:cxnSpLocks/>
            <a:stCxn id="3" idx="4"/>
            <a:endCxn id="114" idx="0"/>
          </p:cNvCxnSpPr>
          <p:nvPr/>
        </p:nvCxnSpPr>
        <p:spPr>
          <a:xfrm>
            <a:off x="5119094" y="3559763"/>
            <a:ext cx="461735" cy="767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8D69D2FC-9B28-45FB-A62B-66D8719F1AF5}"/>
              </a:ext>
            </a:extLst>
          </p:cNvPr>
          <p:cNvCxnSpPr>
            <a:cxnSpLocks/>
            <a:stCxn id="116" idx="5"/>
            <a:endCxn id="56" idx="0"/>
          </p:cNvCxnSpPr>
          <p:nvPr/>
        </p:nvCxnSpPr>
        <p:spPr>
          <a:xfrm>
            <a:off x="7161877" y="1048178"/>
            <a:ext cx="918818" cy="13264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32A97B8C-3291-4E3E-8344-F813906EB07F}"/>
              </a:ext>
            </a:extLst>
          </p:cNvPr>
          <p:cNvCxnSpPr>
            <a:cxnSpLocks/>
            <a:stCxn id="3" idx="6"/>
            <a:endCxn id="115" idx="2"/>
          </p:cNvCxnSpPr>
          <p:nvPr/>
        </p:nvCxnSpPr>
        <p:spPr>
          <a:xfrm>
            <a:off x="5735186" y="2943671"/>
            <a:ext cx="795942" cy="2298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BCC1F92E-CC3A-40EE-80C4-A37A63C43F8C}"/>
              </a:ext>
            </a:extLst>
          </p:cNvPr>
          <p:cNvCxnSpPr>
            <a:cxnSpLocks/>
            <a:stCxn id="115" idx="3"/>
            <a:endCxn id="114" idx="7"/>
          </p:cNvCxnSpPr>
          <p:nvPr/>
        </p:nvCxnSpPr>
        <p:spPr>
          <a:xfrm flipH="1">
            <a:off x="5660575" y="3251084"/>
            <a:ext cx="902695" cy="11092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:a16="http://schemas.microsoft.com/office/drawing/2014/main" xmlns="" id="{C4671BCA-49C2-4F84-85E8-BAEC5289237F}"/>
              </a:ext>
            </a:extLst>
          </p:cNvPr>
          <p:cNvSpPr/>
          <p:nvPr/>
        </p:nvSpPr>
        <p:spPr>
          <a:xfrm>
            <a:off x="6546694" y="5645063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420F589F-17A3-43B4-B0EF-1F8F6EEB8E48}"/>
              </a:ext>
            </a:extLst>
          </p:cNvPr>
          <p:cNvCxnSpPr>
            <a:cxnSpLocks/>
            <a:stCxn id="241" idx="1"/>
            <a:endCxn id="114" idx="5"/>
          </p:cNvCxnSpPr>
          <p:nvPr/>
        </p:nvCxnSpPr>
        <p:spPr>
          <a:xfrm flipH="1" flipV="1">
            <a:off x="5660575" y="4519862"/>
            <a:ext cx="908992" cy="11480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5DB63B45-6748-4F82-891B-919D46F2432E}"/>
              </a:ext>
            </a:extLst>
          </p:cNvPr>
          <p:cNvCxnSpPr>
            <a:cxnSpLocks/>
            <a:stCxn id="241" idx="3"/>
            <a:endCxn id="112" idx="5"/>
          </p:cNvCxnSpPr>
          <p:nvPr/>
        </p:nvCxnSpPr>
        <p:spPr>
          <a:xfrm flipH="1">
            <a:off x="4870878" y="5778380"/>
            <a:ext cx="1698689" cy="2349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ular Callout 47">
            <a:extLst>
              <a:ext uri="{FF2B5EF4-FFF2-40B4-BE49-F238E27FC236}">
                <a16:creationId xmlns:a16="http://schemas.microsoft.com/office/drawing/2014/main" xmlns="" id="{B546B502-BB50-4531-8E1F-F741BB199118}"/>
              </a:ext>
            </a:extLst>
          </p:cNvPr>
          <p:cNvSpPr/>
          <p:nvPr/>
        </p:nvSpPr>
        <p:spPr>
          <a:xfrm flipV="1">
            <a:off x="7175709" y="57021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7" name="Rounded Rectangle 5">
            <a:extLst>
              <a:ext uri="{FF2B5EF4-FFF2-40B4-BE49-F238E27FC236}">
                <a16:creationId xmlns:a16="http://schemas.microsoft.com/office/drawing/2014/main" xmlns="" id="{4B672885-FED4-408A-81D1-9A3E206C87BD}"/>
              </a:ext>
            </a:extLst>
          </p:cNvPr>
          <p:cNvSpPr/>
          <p:nvPr/>
        </p:nvSpPr>
        <p:spPr>
          <a:xfrm flipH="1">
            <a:off x="7306357" y="579573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8" name="Rounded Rectangular Callout 47">
            <a:extLst>
              <a:ext uri="{FF2B5EF4-FFF2-40B4-BE49-F238E27FC236}">
                <a16:creationId xmlns:a16="http://schemas.microsoft.com/office/drawing/2014/main" xmlns="" id="{324BBF4D-6002-4CD6-9221-5D0D48CC0CBD}"/>
              </a:ext>
            </a:extLst>
          </p:cNvPr>
          <p:cNvSpPr/>
          <p:nvPr/>
        </p:nvSpPr>
        <p:spPr>
          <a:xfrm>
            <a:off x="809508" y="970579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9" name="Rounded Rectangular Callout 47">
            <a:extLst>
              <a:ext uri="{FF2B5EF4-FFF2-40B4-BE49-F238E27FC236}">
                <a16:creationId xmlns:a16="http://schemas.microsoft.com/office/drawing/2014/main" xmlns="" id="{4942BB85-EABE-4872-89CB-D26E9BEBBFE1}"/>
              </a:ext>
            </a:extLst>
          </p:cNvPr>
          <p:cNvSpPr/>
          <p:nvPr/>
        </p:nvSpPr>
        <p:spPr>
          <a:xfrm>
            <a:off x="2601508" y="2733658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7" name="Rounded Rectangular Callout 47">
            <a:extLst>
              <a:ext uri="{FF2B5EF4-FFF2-40B4-BE49-F238E27FC236}">
                <a16:creationId xmlns:a16="http://schemas.microsoft.com/office/drawing/2014/main" xmlns="" id="{7774CA0A-AD0A-4608-830C-8C0D1F5941DA}"/>
              </a:ext>
            </a:extLst>
          </p:cNvPr>
          <p:cNvSpPr/>
          <p:nvPr/>
        </p:nvSpPr>
        <p:spPr>
          <a:xfrm>
            <a:off x="3895838" y="1618406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8" name="Rounded Rectangular Callout 47">
            <a:extLst>
              <a:ext uri="{FF2B5EF4-FFF2-40B4-BE49-F238E27FC236}">
                <a16:creationId xmlns:a16="http://schemas.microsoft.com/office/drawing/2014/main" xmlns="" id="{B14C3B7F-79DD-4D9B-92BD-385D83F8C963}"/>
              </a:ext>
            </a:extLst>
          </p:cNvPr>
          <p:cNvSpPr/>
          <p:nvPr/>
        </p:nvSpPr>
        <p:spPr>
          <a:xfrm>
            <a:off x="6834814" y="158282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9" name="Rounded Rectangular Callout 47">
            <a:extLst>
              <a:ext uri="{FF2B5EF4-FFF2-40B4-BE49-F238E27FC236}">
                <a16:creationId xmlns:a16="http://schemas.microsoft.com/office/drawing/2014/main" xmlns="" id="{A157855A-8D9E-45FF-AA19-D911FA175E75}"/>
              </a:ext>
            </a:extLst>
          </p:cNvPr>
          <p:cNvSpPr/>
          <p:nvPr/>
        </p:nvSpPr>
        <p:spPr>
          <a:xfrm flipH="1">
            <a:off x="5319111" y="522478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xmlns="" id="{5320492A-1A50-4B64-9F78-46528E960185}"/>
              </a:ext>
            </a:extLst>
          </p:cNvPr>
          <p:cNvGrpSpPr/>
          <p:nvPr/>
        </p:nvGrpSpPr>
        <p:grpSpPr>
          <a:xfrm>
            <a:off x="978320" y="1002151"/>
            <a:ext cx="357453" cy="316580"/>
            <a:chOff x="1481943" y="1694572"/>
            <a:chExt cx="3165229" cy="2803300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xmlns="" id="{C7D42816-BB54-47C8-AFBE-D58442CBAF51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0594EA13-69BB-4115-8192-361F8434A86B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xmlns="" id="{64363847-02AB-4CAD-B00A-072D1164CDC6}"/>
              </a:ext>
            </a:extLst>
          </p:cNvPr>
          <p:cNvGrpSpPr/>
          <p:nvPr/>
        </p:nvGrpSpPr>
        <p:grpSpPr>
          <a:xfrm>
            <a:off x="4053719" y="2793242"/>
            <a:ext cx="357453" cy="316580"/>
            <a:chOff x="1481943" y="1694572"/>
            <a:chExt cx="3165229" cy="28033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xmlns="" id="{DCE00810-1E48-4F46-9E56-83BD9F85158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8D56F82B-5901-4C7B-8F96-5979ADC808DC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xmlns="" id="{93270945-B100-410B-9A95-677AB9043B98}"/>
              </a:ext>
            </a:extLst>
          </p:cNvPr>
          <p:cNvGrpSpPr/>
          <p:nvPr/>
        </p:nvGrpSpPr>
        <p:grpSpPr>
          <a:xfrm>
            <a:off x="6594538" y="4901085"/>
            <a:ext cx="357453" cy="316580"/>
            <a:chOff x="1481943" y="1694572"/>
            <a:chExt cx="3165229" cy="2803300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xmlns="" id="{14EDCC9E-FCB5-44B7-831E-ADE5493BB26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925453DE-DAC5-4EC9-8968-1E4BA473D239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xmlns="" id="{6F314410-CC13-404D-B57A-39F4BB82C6AF}"/>
              </a:ext>
            </a:extLst>
          </p:cNvPr>
          <p:cNvGrpSpPr/>
          <p:nvPr/>
        </p:nvGrpSpPr>
        <p:grpSpPr>
          <a:xfrm>
            <a:off x="6625214" y="2433511"/>
            <a:ext cx="357453" cy="316580"/>
            <a:chOff x="1481943" y="1694572"/>
            <a:chExt cx="3165229" cy="2803300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xmlns="" id="{329E6147-0F97-44BA-B201-3AF9DB1EDFC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4B527D8-38F0-4DE4-8A81-34CF07BAA84E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2" name="Heart 281">
            <a:extLst>
              <a:ext uri="{FF2B5EF4-FFF2-40B4-BE49-F238E27FC236}">
                <a16:creationId xmlns:a16="http://schemas.microsoft.com/office/drawing/2014/main" xmlns="" id="{F298DFB9-6122-4F54-9BC1-59C9B34E5EA7}"/>
              </a:ext>
            </a:extLst>
          </p:cNvPr>
          <p:cNvSpPr/>
          <p:nvPr/>
        </p:nvSpPr>
        <p:spPr>
          <a:xfrm>
            <a:off x="7038683" y="1683341"/>
            <a:ext cx="240333" cy="24033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Heart 282">
            <a:extLst>
              <a:ext uri="{FF2B5EF4-FFF2-40B4-BE49-F238E27FC236}">
                <a16:creationId xmlns:a16="http://schemas.microsoft.com/office/drawing/2014/main" xmlns="" id="{525ED513-836D-4BD0-AD61-6F937B74679C}"/>
              </a:ext>
            </a:extLst>
          </p:cNvPr>
          <p:cNvSpPr/>
          <p:nvPr/>
        </p:nvSpPr>
        <p:spPr>
          <a:xfrm>
            <a:off x="4765983" y="3832280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Heart 283">
            <a:extLst>
              <a:ext uri="{FF2B5EF4-FFF2-40B4-BE49-F238E27FC236}">
                <a16:creationId xmlns:a16="http://schemas.microsoft.com/office/drawing/2014/main" xmlns="" id="{15AFFFBA-E321-4544-BE57-271A164EB505}"/>
              </a:ext>
            </a:extLst>
          </p:cNvPr>
          <p:cNvSpPr/>
          <p:nvPr/>
        </p:nvSpPr>
        <p:spPr>
          <a:xfrm>
            <a:off x="3619230" y="4790753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Heart 284">
            <a:extLst>
              <a:ext uri="{FF2B5EF4-FFF2-40B4-BE49-F238E27FC236}">
                <a16:creationId xmlns:a16="http://schemas.microsoft.com/office/drawing/2014/main" xmlns="" id="{82D2ED7E-8CA2-4C2F-A1FD-6DB074BB4ED0}"/>
              </a:ext>
            </a:extLst>
          </p:cNvPr>
          <p:cNvSpPr/>
          <p:nvPr/>
        </p:nvSpPr>
        <p:spPr>
          <a:xfrm>
            <a:off x="7259412" y="3493201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xmlns="" id="{ABAF5D79-BC09-4158-8C11-79E80B384239}"/>
              </a:ext>
            </a:extLst>
          </p:cNvPr>
          <p:cNvSpPr/>
          <p:nvPr/>
        </p:nvSpPr>
        <p:spPr>
          <a:xfrm>
            <a:off x="5702151" y="3429000"/>
            <a:ext cx="291493" cy="283433"/>
          </a:xfrm>
          <a:custGeom>
            <a:avLst/>
            <a:gdLst>
              <a:gd name="connsiteX0" fmla="*/ 231486 w 434953"/>
              <a:gd name="connsiteY0" fmla="*/ 27511 h 422926"/>
              <a:gd name="connsiteX1" fmla="*/ 388439 w 434953"/>
              <a:gd name="connsiteY1" fmla="*/ 178936 h 422926"/>
              <a:gd name="connsiteX2" fmla="*/ 278290 w 434953"/>
              <a:gd name="connsiteY2" fmla="*/ 322266 h 422926"/>
              <a:gd name="connsiteX3" fmla="*/ 219466 w 434953"/>
              <a:gd name="connsiteY3" fmla="*/ 283221 h 422926"/>
              <a:gd name="connsiteX4" fmla="*/ 147605 w 434953"/>
              <a:gd name="connsiteY4" fmla="*/ 422902 h 422926"/>
              <a:gd name="connsiteX5" fmla="*/ 178404 w 434953"/>
              <a:gd name="connsiteY5" fmla="*/ 219951 h 422926"/>
              <a:gd name="connsiteX6" fmla="*/ 180329 w 434953"/>
              <a:gd name="connsiteY6" fmla="*/ 153715 h 422926"/>
              <a:gd name="connsiteX7" fmla="*/ 223164 w 434953"/>
              <a:gd name="connsiteY7" fmla="*/ 125534 h 422926"/>
              <a:gd name="connsiteX8" fmla="*/ 251986 w 434953"/>
              <a:gd name="connsiteY8" fmla="*/ 169460 h 422926"/>
              <a:gd name="connsiteX9" fmla="*/ 237728 w 434953"/>
              <a:gd name="connsiteY9" fmla="*/ 230311 h 422926"/>
              <a:gd name="connsiteX10" fmla="*/ 293982 w 434953"/>
              <a:gd name="connsiteY10" fmla="*/ 257457 h 422926"/>
              <a:gd name="connsiteX11" fmla="*/ 336918 w 434953"/>
              <a:gd name="connsiteY11" fmla="*/ 176272 h 422926"/>
              <a:gd name="connsiteX12" fmla="*/ 262691 w 434953"/>
              <a:gd name="connsiteY12" fmla="*/ 82447 h 422926"/>
              <a:gd name="connsiteX13" fmla="*/ 133889 w 434953"/>
              <a:gd name="connsiteY13" fmla="*/ 153318 h 422926"/>
              <a:gd name="connsiteX14" fmla="*/ 146085 w 434953"/>
              <a:gd name="connsiteY14" fmla="*/ 203297 h 422926"/>
              <a:gd name="connsiteX15" fmla="*/ 118682 w 434953"/>
              <a:gd name="connsiteY15" fmla="*/ 257015 h 422926"/>
              <a:gd name="connsiteX16" fmla="*/ 78662 w 434953"/>
              <a:gd name="connsiteY16" fmla="*/ 153614 h 422926"/>
              <a:gd name="connsiteX17" fmla="*/ 231486 w 434953"/>
              <a:gd name="connsiteY17" fmla="*/ 27511 h 422926"/>
              <a:gd name="connsiteX18" fmla="*/ 0 w 434953"/>
              <a:gd name="connsiteY18" fmla="*/ 0 h 422926"/>
              <a:gd name="connsiteX19" fmla="*/ 434953 w 434953"/>
              <a:gd name="connsiteY19" fmla="*/ 0 h 422926"/>
              <a:gd name="connsiteX20" fmla="*/ 434953 w 434953"/>
              <a:gd name="connsiteY20" fmla="*/ 241 h 422926"/>
              <a:gd name="connsiteX21" fmla="*/ 0 w 434953"/>
              <a:gd name="connsiteY21" fmla="*/ 241 h 4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953" h="422926">
                <a:moveTo>
                  <a:pt x="231486" y="27511"/>
                </a:moveTo>
                <a:cubicBezTo>
                  <a:pt x="341182" y="22054"/>
                  <a:pt x="398612" y="96629"/>
                  <a:pt x="388439" y="178936"/>
                </a:cubicBezTo>
                <a:cubicBezTo>
                  <a:pt x="377401" y="280462"/>
                  <a:pt x="325157" y="315209"/>
                  <a:pt x="278290" y="322266"/>
                </a:cubicBezTo>
                <a:cubicBezTo>
                  <a:pt x="246442" y="325886"/>
                  <a:pt x="232314" y="297517"/>
                  <a:pt x="219466" y="283221"/>
                </a:cubicBezTo>
                <a:cubicBezTo>
                  <a:pt x="198837" y="375879"/>
                  <a:pt x="160091" y="424169"/>
                  <a:pt x="147605" y="422902"/>
                </a:cubicBezTo>
                <a:cubicBezTo>
                  <a:pt x="132043" y="420368"/>
                  <a:pt x="146737" y="315867"/>
                  <a:pt x="178404" y="219951"/>
                </a:cubicBezTo>
                <a:cubicBezTo>
                  <a:pt x="183651" y="204750"/>
                  <a:pt x="168567" y="192806"/>
                  <a:pt x="180329" y="153715"/>
                </a:cubicBezTo>
                <a:cubicBezTo>
                  <a:pt x="185215" y="140142"/>
                  <a:pt x="201450" y="121191"/>
                  <a:pt x="223164" y="125534"/>
                </a:cubicBezTo>
                <a:cubicBezTo>
                  <a:pt x="245240" y="130782"/>
                  <a:pt x="259767" y="146839"/>
                  <a:pt x="251986" y="169460"/>
                </a:cubicBezTo>
                <a:cubicBezTo>
                  <a:pt x="245472" y="195701"/>
                  <a:pt x="243699" y="202985"/>
                  <a:pt x="237728" y="230311"/>
                </a:cubicBezTo>
                <a:cubicBezTo>
                  <a:pt x="234832" y="255286"/>
                  <a:pt x="259420" y="280260"/>
                  <a:pt x="293982" y="257457"/>
                </a:cubicBezTo>
                <a:cubicBezTo>
                  <a:pt x="323296" y="236284"/>
                  <a:pt x="335290" y="194188"/>
                  <a:pt x="336918" y="176272"/>
                </a:cubicBezTo>
                <a:cubicBezTo>
                  <a:pt x="337461" y="141887"/>
                  <a:pt x="325120" y="98916"/>
                  <a:pt x="262691" y="82447"/>
                </a:cubicBezTo>
                <a:cubicBezTo>
                  <a:pt x="197367" y="72132"/>
                  <a:pt x="146556" y="86539"/>
                  <a:pt x="133889" y="153318"/>
                </a:cubicBezTo>
                <a:cubicBezTo>
                  <a:pt x="136575" y="195882"/>
                  <a:pt x="132200" y="181626"/>
                  <a:pt x="146085" y="203297"/>
                </a:cubicBezTo>
                <a:cubicBezTo>
                  <a:pt x="137193" y="215836"/>
                  <a:pt x="126542" y="243960"/>
                  <a:pt x="118682" y="257015"/>
                </a:cubicBezTo>
                <a:cubicBezTo>
                  <a:pt x="88615" y="228531"/>
                  <a:pt x="75224" y="199220"/>
                  <a:pt x="78662" y="153614"/>
                </a:cubicBezTo>
                <a:cubicBezTo>
                  <a:pt x="83412" y="106957"/>
                  <a:pt x="133012" y="29284"/>
                  <a:pt x="231486" y="27511"/>
                </a:cubicBezTo>
                <a:close/>
                <a:moveTo>
                  <a:pt x="0" y="0"/>
                </a:moveTo>
                <a:lnTo>
                  <a:pt x="434953" y="0"/>
                </a:lnTo>
                <a:lnTo>
                  <a:pt x="434953" y="241"/>
                </a:lnTo>
                <a:lnTo>
                  <a:pt x="0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xmlns="" id="{B00FA786-6E58-442D-8F96-085FC1A2C61B}"/>
              </a:ext>
            </a:extLst>
          </p:cNvPr>
          <p:cNvSpPr/>
          <p:nvPr/>
        </p:nvSpPr>
        <p:spPr>
          <a:xfrm>
            <a:off x="4924378" y="4585956"/>
            <a:ext cx="314992" cy="271861"/>
          </a:xfrm>
          <a:custGeom>
            <a:avLst/>
            <a:gdLst>
              <a:gd name="connsiteX0" fmla="*/ 241139 w 366142"/>
              <a:gd name="connsiteY0" fmla="*/ 0 h 316007"/>
              <a:gd name="connsiteX1" fmla="*/ 306633 w 366142"/>
              <a:gd name="connsiteY1" fmla="*/ 31202 h 316007"/>
              <a:gd name="connsiteX2" fmla="*/ 349699 w 366142"/>
              <a:gd name="connsiteY2" fmla="*/ 10558 h 316007"/>
              <a:gd name="connsiteX3" fmla="*/ 325569 w 366142"/>
              <a:gd name="connsiteY3" fmla="*/ 59830 h 316007"/>
              <a:gd name="connsiteX4" fmla="*/ 366142 w 366142"/>
              <a:gd name="connsiteY4" fmla="*/ 52395 h 316007"/>
              <a:gd name="connsiteX5" fmla="*/ 334454 w 366142"/>
              <a:gd name="connsiteY5" fmla="*/ 94697 h 316007"/>
              <a:gd name="connsiteX6" fmla="*/ 316939 w 366142"/>
              <a:gd name="connsiteY6" fmla="*/ 174999 h 316007"/>
              <a:gd name="connsiteX7" fmla="*/ 184305 w 366142"/>
              <a:gd name="connsiteY7" fmla="*/ 311458 h 316007"/>
              <a:gd name="connsiteX8" fmla="*/ 27716 w 366142"/>
              <a:gd name="connsiteY8" fmla="*/ 295316 h 316007"/>
              <a:gd name="connsiteX9" fmla="*/ 0 w 366142"/>
              <a:gd name="connsiteY9" fmla="*/ 281129 h 316007"/>
              <a:gd name="connsiteX10" fmla="*/ 0 w 366142"/>
              <a:gd name="connsiteY10" fmla="*/ 268036 h 316007"/>
              <a:gd name="connsiteX11" fmla="*/ 23178 w 366142"/>
              <a:gd name="connsiteY11" fmla="*/ 266110 h 316007"/>
              <a:gd name="connsiteX12" fmla="*/ 108726 w 366142"/>
              <a:gd name="connsiteY12" fmla="*/ 240807 h 316007"/>
              <a:gd name="connsiteX13" fmla="*/ 20535 w 366142"/>
              <a:gd name="connsiteY13" fmla="*/ 200079 h 316007"/>
              <a:gd name="connsiteX14" fmla="*/ 70653 w 366142"/>
              <a:gd name="connsiteY14" fmla="*/ 194871 h 316007"/>
              <a:gd name="connsiteX15" fmla="*/ 20899 w 366142"/>
              <a:gd name="connsiteY15" fmla="*/ 168840 h 316007"/>
              <a:gd name="connsiteX16" fmla="*/ 0 w 366142"/>
              <a:gd name="connsiteY16" fmla="*/ 146258 h 316007"/>
              <a:gd name="connsiteX17" fmla="*/ 0 w 366142"/>
              <a:gd name="connsiteY17" fmla="*/ 116697 h 316007"/>
              <a:gd name="connsiteX18" fmla="*/ 14104 w 366142"/>
              <a:gd name="connsiteY18" fmla="*/ 121836 h 316007"/>
              <a:gd name="connsiteX19" fmla="*/ 40441 w 366142"/>
              <a:gd name="connsiteY19" fmla="*/ 126434 h 316007"/>
              <a:gd name="connsiteX20" fmla="*/ 20722 w 366142"/>
              <a:gd name="connsiteY20" fmla="*/ 8541 h 316007"/>
              <a:gd name="connsiteX21" fmla="*/ 168525 w 366142"/>
              <a:gd name="connsiteY21" fmla="*/ 104817 h 316007"/>
              <a:gd name="connsiteX22" fmla="*/ 165796 w 366142"/>
              <a:gd name="connsiteY22" fmla="*/ 68430 h 316007"/>
              <a:gd name="connsiteX23" fmla="*/ 241139 w 366142"/>
              <a:gd name="connsiteY23" fmla="*/ 0 h 3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142" h="316007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xmlns="" id="{298F9FA0-5046-4F2F-94DC-4D6777742079}"/>
              </a:ext>
            </a:extLst>
          </p:cNvPr>
          <p:cNvSpPr>
            <a:spLocks noChangeAspect="1"/>
          </p:cNvSpPr>
          <p:nvPr/>
        </p:nvSpPr>
        <p:spPr>
          <a:xfrm>
            <a:off x="6247142" y="3973546"/>
            <a:ext cx="149845" cy="303216"/>
          </a:xfrm>
          <a:custGeom>
            <a:avLst/>
            <a:gdLst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432915 w 432915"/>
              <a:gd name="connsiteY2" fmla="*/ 455920 h 455920"/>
              <a:gd name="connsiteX3" fmla="*/ 313271 w 432915"/>
              <a:gd name="connsiteY3" fmla="*/ 455920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367184 w 432915"/>
              <a:gd name="connsiteY8" fmla="*/ 6 h 455920"/>
              <a:gd name="connsiteX9" fmla="*/ 399197 w 432915"/>
              <a:gd name="connsiteY9" fmla="*/ 2823 h 455920"/>
              <a:gd name="connsiteX10" fmla="*/ 393797 w 432915"/>
              <a:gd name="connsiteY10" fmla="*/ 69600 h 455920"/>
              <a:gd name="connsiteX11" fmla="*/ 313271 w 432915"/>
              <a:gd name="connsiteY11" fmla="*/ 96177 h 455920"/>
              <a:gd name="connsiteX12" fmla="*/ 313271 w 432915"/>
              <a:gd name="connsiteY12" fmla="*/ 140898 h 455920"/>
              <a:gd name="connsiteX13" fmla="*/ 391059 w 432915"/>
              <a:gd name="connsiteY13" fmla="*/ 140898 h 455920"/>
              <a:gd name="connsiteX14" fmla="*/ 385514 w 432915"/>
              <a:gd name="connsiteY14" fmla="*/ 215050 h 455920"/>
              <a:gd name="connsiteX15" fmla="*/ 313271 w 432915"/>
              <a:gd name="connsiteY15" fmla="*/ 216436 h 455920"/>
              <a:gd name="connsiteX16" fmla="*/ 313271 w 432915"/>
              <a:gd name="connsiteY16" fmla="*/ 455355 h 455920"/>
              <a:gd name="connsiteX17" fmla="*/ 228291 w 432915"/>
              <a:gd name="connsiteY17" fmla="*/ 455355 h 455920"/>
              <a:gd name="connsiteX18" fmla="*/ 228291 w 432915"/>
              <a:gd name="connsiteY18" fmla="*/ 216436 h 455920"/>
              <a:gd name="connsiteX19" fmla="*/ 173888 w 432915"/>
              <a:gd name="connsiteY19" fmla="*/ 216436 h 455920"/>
              <a:gd name="connsiteX20" fmla="*/ 173888 w 432915"/>
              <a:gd name="connsiteY20" fmla="*/ 140898 h 455920"/>
              <a:gd name="connsiteX21" fmla="*/ 228291 w 432915"/>
              <a:gd name="connsiteY21" fmla="*/ 140898 h 455920"/>
              <a:gd name="connsiteX22" fmla="*/ 228291 w 432915"/>
              <a:gd name="connsiteY22" fmla="*/ 90429 h 455920"/>
              <a:gd name="connsiteX23" fmla="*/ 228151 w 432915"/>
              <a:gd name="connsiteY23" fmla="*/ 89940 h 455920"/>
              <a:gd name="connsiteX24" fmla="*/ 324674 w 432915"/>
              <a:gd name="connsiteY24" fmla="*/ 971 h 455920"/>
              <a:gd name="connsiteX25" fmla="*/ 367184 w 432915"/>
              <a:gd name="connsiteY25" fmla="*/ 6 h 455920"/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313271 w 432915"/>
              <a:gd name="connsiteY2" fmla="*/ 455920 h 455920"/>
              <a:gd name="connsiteX3" fmla="*/ 313271 w 432915"/>
              <a:gd name="connsiteY3" fmla="*/ 455355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0 w 432915"/>
              <a:gd name="connsiteY8" fmla="*/ 455355 h 455920"/>
              <a:gd name="connsiteX9" fmla="*/ 367184 w 432915"/>
              <a:gd name="connsiteY9" fmla="*/ 6 h 455920"/>
              <a:gd name="connsiteX10" fmla="*/ 399197 w 432915"/>
              <a:gd name="connsiteY10" fmla="*/ 2823 h 455920"/>
              <a:gd name="connsiteX11" fmla="*/ 393797 w 432915"/>
              <a:gd name="connsiteY11" fmla="*/ 69600 h 455920"/>
              <a:gd name="connsiteX12" fmla="*/ 313271 w 432915"/>
              <a:gd name="connsiteY12" fmla="*/ 96177 h 455920"/>
              <a:gd name="connsiteX13" fmla="*/ 313271 w 432915"/>
              <a:gd name="connsiteY13" fmla="*/ 140898 h 455920"/>
              <a:gd name="connsiteX14" fmla="*/ 391059 w 432915"/>
              <a:gd name="connsiteY14" fmla="*/ 140898 h 455920"/>
              <a:gd name="connsiteX15" fmla="*/ 385514 w 432915"/>
              <a:gd name="connsiteY15" fmla="*/ 215050 h 455920"/>
              <a:gd name="connsiteX16" fmla="*/ 313271 w 432915"/>
              <a:gd name="connsiteY16" fmla="*/ 216436 h 455920"/>
              <a:gd name="connsiteX17" fmla="*/ 313271 w 432915"/>
              <a:gd name="connsiteY17" fmla="*/ 455355 h 455920"/>
              <a:gd name="connsiteX18" fmla="*/ 228291 w 432915"/>
              <a:gd name="connsiteY18" fmla="*/ 455355 h 455920"/>
              <a:gd name="connsiteX19" fmla="*/ 228291 w 432915"/>
              <a:gd name="connsiteY19" fmla="*/ 216436 h 455920"/>
              <a:gd name="connsiteX20" fmla="*/ 173888 w 432915"/>
              <a:gd name="connsiteY20" fmla="*/ 216436 h 455920"/>
              <a:gd name="connsiteX21" fmla="*/ 173888 w 432915"/>
              <a:gd name="connsiteY21" fmla="*/ 140898 h 455920"/>
              <a:gd name="connsiteX22" fmla="*/ 228291 w 432915"/>
              <a:gd name="connsiteY22" fmla="*/ 140898 h 455920"/>
              <a:gd name="connsiteX23" fmla="*/ 228291 w 432915"/>
              <a:gd name="connsiteY23" fmla="*/ 90429 h 455920"/>
              <a:gd name="connsiteX24" fmla="*/ 228151 w 432915"/>
              <a:gd name="connsiteY24" fmla="*/ 89940 h 455920"/>
              <a:gd name="connsiteX25" fmla="*/ 324674 w 432915"/>
              <a:gd name="connsiteY25" fmla="*/ 971 h 455920"/>
              <a:gd name="connsiteX26" fmla="*/ 367184 w 432915"/>
              <a:gd name="connsiteY26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355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0 w 399197"/>
              <a:gd name="connsiteY7" fmla="*/ 455355 h 455920"/>
              <a:gd name="connsiteX8" fmla="*/ 367184 w 399197"/>
              <a:gd name="connsiteY8" fmla="*/ 6 h 455920"/>
              <a:gd name="connsiteX9" fmla="*/ 399197 w 399197"/>
              <a:gd name="connsiteY9" fmla="*/ 2823 h 455920"/>
              <a:gd name="connsiteX10" fmla="*/ 393797 w 399197"/>
              <a:gd name="connsiteY10" fmla="*/ 69600 h 455920"/>
              <a:gd name="connsiteX11" fmla="*/ 313271 w 399197"/>
              <a:gd name="connsiteY11" fmla="*/ 96177 h 455920"/>
              <a:gd name="connsiteX12" fmla="*/ 313271 w 399197"/>
              <a:gd name="connsiteY12" fmla="*/ 140898 h 455920"/>
              <a:gd name="connsiteX13" fmla="*/ 391059 w 399197"/>
              <a:gd name="connsiteY13" fmla="*/ 140898 h 455920"/>
              <a:gd name="connsiteX14" fmla="*/ 385514 w 399197"/>
              <a:gd name="connsiteY14" fmla="*/ 215050 h 455920"/>
              <a:gd name="connsiteX15" fmla="*/ 313271 w 399197"/>
              <a:gd name="connsiteY15" fmla="*/ 216436 h 455920"/>
              <a:gd name="connsiteX16" fmla="*/ 313271 w 399197"/>
              <a:gd name="connsiteY16" fmla="*/ 455355 h 455920"/>
              <a:gd name="connsiteX17" fmla="*/ 228291 w 399197"/>
              <a:gd name="connsiteY17" fmla="*/ 455355 h 455920"/>
              <a:gd name="connsiteX18" fmla="*/ 228291 w 399197"/>
              <a:gd name="connsiteY18" fmla="*/ 216436 h 455920"/>
              <a:gd name="connsiteX19" fmla="*/ 173888 w 399197"/>
              <a:gd name="connsiteY19" fmla="*/ 216436 h 455920"/>
              <a:gd name="connsiteX20" fmla="*/ 173888 w 399197"/>
              <a:gd name="connsiteY20" fmla="*/ 140898 h 455920"/>
              <a:gd name="connsiteX21" fmla="*/ 228291 w 399197"/>
              <a:gd name="connsiteY21" fmla="*/ 140898 h 455920"/>
              <a:gd name="connsiteX22" fmla="*/ 228291 w 399197"/>
              <a:gd name="connsiteY22" fmla="*/ 90429 h 455920"/>
              <a:gd name="connsiteX23" fmla="*/ 228151 w 399197"/>
              <a:gd name="connsiteY23" fmla="*/ 89940 h 455920"/>
              <a:gd name="connsiteX24" fmla="*/ 324674 w 399197"/>
              <a:gd name="connsiteY24" fmla="*/ 971 h 455920"/>
              <a:gd name="connsiteX25" fmla="*/ 367184 w 399197"/>
              <a:gd name="connsiteY25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920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367184 w 399197"/>
              <a:gd name="connsiteY7" fmla="*/ 6 h 455920"/>
              <a:gd name="connsiteX8" fmla="*/ 399197 w 399197"/>
              <a:gd name="connsiteY8" fmla="*/ 2823 h 455920"/>
              <a:gd name="connsiteX9" fmla="*/ 393797 w 399197"/>
              <a:gd name="connsiteY9" fmla="*/ 69600 h 455920"/>
              <a:gd name="connsiteX10" fmla="*/ 313271 w 399197"/>
              <a:gd name="connsiteY10" fmla="*/ 96177 h 455920"/>
              <a:gd name="connsiteX11" fmla="*/ 313271 w 399197"/>
              <a:gd name="connsiteY11" fmla="*/ 140898 h 455920"/>
              <a:gd name="connsiteX12" fmla="*/ 391059 w 399197"/>
              <a:gd name="connsiteY12" fmla="*/ 140898 h 455920"/>
              <a:gd name="connsiteX13" fmla="*/ 385514 w 399197"/>
              <a:gd name="connsiteY13" fmla="*/ 215050 h 455920"/>
              <a:gd name="connsiteX14" fmla="*/ 313271 w 399197"/>
              <a:gd name="connsiteY14" fmla="*/ 216436 h 455920"/>
              <a:gd name="connsiteX15" fmla="*/ 313271 w 399197"/>
              <a:gd name="connsiteY15" fmla="*/ 455355 h 455920"/>
              <a:gd name="connsiteX16" fmla="*/ 228291 w 399197"/>
              <a:gd name="connsiteY16" fmla="*/ 455355 h 455920"/>
              <a:gd name="connsiteX17" fmla="*/ 228291 w 399197"/>
              <a:gd name="connsiteY17" fmla="*/ 216436 h 455920"/>
              <a:gd name="connsiteX18" fmla="*/ 173888 w 399197"/>
              <a:gd name="connsiteY18" fmla="*/ 216436 h 455920"/>
              <a:gd name="connsiteX19" fmla="*/ 173888 w 399197"/>
              <a:gd name="connsiteY19" fmla="*/ 140898 h 455920"/>
              <a:gd name="connsiteX20" fmla="*/ 228291 w 399197"/>
              <a:gd name="connsiteY20" fmla="*/ 140898 h 455920"/>
              <a:gd name="connsiteX21" fmla="*/ 228291 w 399197"/>
              <a:gd name="connsiteY21" fmla="*/ 90429 h 455920"/>
              <a:gd name="connsiteX22" fmla="*/ 228151 w 399197"/>
              <a:gd name="connsiteY22" fmla="*/ 89940 h 455920"/>
              <a:gd name="connsiteX23" fmla="*/ 324674 w 399197"/>
              <a:gd name="connsiteY23" fmla="*/ 971 h 455920"/>
              <a:gd name="connsiteX24" fmla="*/ 367184 w 399197"/>
              <a:gd name="connsiteY24" fmla="*/ 6 h 455920"/>
              <a:gd name="connsiteX0" fmla="*/ 139383 w 225309"/>
              <a:gd name="connsiteY0" fmla="*/ 455355 h 455920"/>
              <a:gd name="connsiteX1" fmla="*/ 139383 w 225309"/>
              <a:gd name="connsiteY1" fmla="*/ 455920 h 455920"/>
              <a:gd name="connsiteX2" fmla="*/ 139383 w 225309"/>
              <a:gd name="connsiteY2" fmla="*/ 455355 h 455920"/>
              <a:gd name="connsiteX3" fmla="*/ 54403 w 225309"/>
              <a:gd name="connsiteY3" fmla="*/ 455920 h 455920"/>
              <a:gd name="connsiteX4" fmla="*/ 54403 w 225309"/>
              <a:gd name="connsiteY4" fmla="*/ 455355 h 455920"/>
              <a:gd name="connsiteX5" fmla="*/ 54403 w 225309"/>
              <a:gd name="connsiteY5" fmla="*/ 455920 h 455920"/>
              <a:gd name="connsiteX6" fmla="*/ 193296 w 225309"/>
              <a:gd name="connsiteY6" fmla="*/ 6 h 455920"/>
              <a:gd name="connsiteX7" fmla="*/ 225309 w 225309"/>
              <a:gd name="connsiteY7" fmla="*/ 2823 h 455920"/>
              <a:gd name="connsiteX8" fmla="*/ 219909 w 225309"/>
              <a:gd name="connsiteY8" fmla="*/ 69600 h 455920"/>
              <a:gd name="connsiteX9" fmla="*/ 139383 w 225309"/>
              <a:gd name="connsiteY9" fmla="*/ 96177 h 455920"/>
              <a:gd name="connsiteX10" fmla="*/ 139383 w 225309"/>
              <a:gd name="connsiteY10" fmla="*/ 140898 h 455920"/>
              <a:gd name="connsiteX11" fmla="*/ 217171 w 225309"/>
              <a:gd name="connsiteY11" fmla="*/ 140898 h 455920"/>
              <a:gd name="connsiteX12" fmla="*/ 211626 w 225309"/>
              <a:gd name="connsiteY12" fmla="*/ 215050 h 455920"/>
              <a:gd name="connsiteX13" fmla="*/ 139383 w 225309"/>
              <a:gd name="connsiteY13" fmla="*/ 216436 h 455920"/>
              <a:gd name="connsiteX14" fmla="*/ 139383 w 225309"/>
              <a:gd name="connsiteY14" fmla="*/ 455355 h 455920"/>
              <a:gd name="connsiteX15" fmla="*/ 54403 w 225309"/>
              <a:gd name="connsiteY15" fmla="*/ 455355 h 455920"/>
              <a:gd name="connsiteX16" fmla="*/ 54403 w 225309"/>
              <a:gd name="connsiteY16" fmla="*/ 216436 h 455920"/>
              <a:gd name="connsiteX17" fmla="*/ 0 w 225309"/>
              <a:gd name="connsiteY17" fmla="*/ 216436 h 455920"/>
              <a:gd name="connsiteX18" fmla="*/ 0 w 225309"/>
              <a:gd name="connsiteY18" fmla="*/ 140898 h 455920"/>
              <a:gd name="connsiteX19" fmla="*/ 54403 w 225309"/>
              <a:gd name="connsiteY19" fmla="*/ 140898 h 455920"/>
              <a:gd name="connsiteX20" fmla="*/ 54403 w 225309"/>
              <a:gd name="connsiteY20" fmla="*/ 90429 h 455920"/>
              <a:gd name="connsiteX21" fmla="*/ 54263 w 225309"/>
              <a:gd name="connsiteY21" fmla="*/ 89940 h 455920"/>
              <a:gd name="connsiteX22" fmla="*/ 150786 w 225309"/>
              <a:gd name="connsiteY22" fmla="*/ 971 h 455920"/>
              <a:gd name="connsiteX23" fmla="*/ 193296 w 225309"/>
              <a:gd name="connsiteY23" fmla="*/ 6 h 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309" h="455920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xmlns="" id="{86490241-63D7-43CB-AFEA-86C2E2C5D593}"/>
              </a:ext>
            </a:extLst>
          </p:cNvPr>
          <p:cNvSpPr>
            <a:spLocks noChangeAspect="1"/>
          </p:cNvSpPr>
          <p:nvPr/>
        </p:nvSpPr>
        <p:spPr>
          <a:xfrm>
            <a:off x="2352516" y="3592851"/>
            <a:ext cx="272870" cy="264036"/>
          </a:xfrm>
          <a:custGeom>
            <a:avLst/>
            <a:gdLst>
              <a:gd name="connsiteX0" fmla="*/ 0 w 381434"/>
              <a:gd name="connsiteY0" fmla="*/ 119703 h 369085"/>
              <a:gd name="connsiteX1" fmla="*/ 86044 w 381434"/>
              <a:gd name="connsiteY1" fmla="*/ 119703 h 369085"/>
              <a:gd name="connsiteX2" fmla="*/ 86044 w 381434"/>
              <a:gd name="connsiteY2" fmla="*/ 369085 h 369085"/>
              <a:gd name="connsiteX3" fmla="*/ 0 w 381434"/>
              <a:gd name="connsiteY3" fmla="*/ 369085 h 369085"/>
              <a:gd name="connsiteX4" fmla="*/ 292017 w 381434"/>
              <a:gd name="connsiteY4" fmla="*/ 114642 h 369085"/>
              <a:gd name="connsiteX5" fmla="*/ 313054 w 381434"/>
              <a:gd name="connsiteY5" fmla="*/ 115239 h 369085"/>
              <a:gd name="connsiteX6" fmla="*/ 381408 w 381434"/>
              <a:gd name="connsiteY6" fmla="*/ 205099 h 369085"/>
              <a:gd name="connsiteX7" fmla="*/ 380450 w 381434"/>
              <a:gd name="connsiteY7" fmla="*/ 369085 h 369085"/>
              <a:gd name="connsiteX8" fmla="*/ 290799 w 381434"/>
              <a:gd name="connsiteY8" fmla="*/ 369085 h 369085"/>
              <a:gd name="connsiteX9" fmla="*/ 289999 w 381434"/>
              <a:gd name="connsiteY9" fmla="*/ 206524 h 369085"/>
              <a:gd name="connsiteX10" fmla="*/ 215597 w 381434"/>
              <a:gd name="connsiteY10" fmla="*/ 198936 h 369085"/>
              <a:gd name="connsiteX11" fmla="*/ 215597 w 381434"/>
              <a:gd name="connsiteY11" fmla="*/ 368810 h 369085"/>
              <a:gd name="connsiteX12" fmla="*/ 125945 w 381434"/>
              <a:gd name="connsiteY12" fmla="*/ 368810 h 369085"/>
              <a:gd name="connsiteX13" fmla="*/ 125945 w 381434"/>
              <a:gd name="connsiteY13" fmla="*/ 119428 h 369085"/>
              <a:gd name="connsiteX14" fmla="*/ 215597 w 381434"/>
              <a:gd name="connsiteY14" fmla="*/ 119428 h 369085"/>
              <a:gd name="connsiteX15" fmla="*/ 215597 w 381434"/>
              <a:gd name="connsiteY15" fmla="*/ 140603 h 369085"/>
              <a:gd name="connsiteX16" fmla="*/ 292017 w 381434"/>
              <a:gd name="connsiteY16" fmla="*/ 114642 h 369085"/>
              <a:gd name="connsiteX17" fmla="*/ 41218 w 381434"/>
              <a:gd name="connsiteY17" fmla="*/ 0 h 369085"/>
              <a:gd name="connsiteX18" fmla="*/ 86044 w 381434"/>
              <a:gd name="connsiteY18" fmla="*/ 44825 h 369085"/>
              <a:gd name="connsiteX19" fmla="*/ 41218 w 381434"/>
              <a:gd name="connsiteY19" fmla="*/ 89651 h 369085"/>
              <a:gd name="connsiteX20" fmla="*/ 9522 w 381434"/>
              <a:gd name="connsiteY20" fmla="*/ 76522 h 369085"/>
              <a:gd name="connsiteX21" fmla="*/ 0 w 381434"/>
              <a:gd name="connsiteY21" fmla="*/ 62399 h 369085"/>
              <a:gd name="connsiteX22" fmla="*/ 0 w 381434"/>
              <a:gd name="connsiteY22" fmla="*/ 27252 h 369085"/>
              <a:gd name="connsiteX23" fmla="*/ 9522 w 381434"/>
              <a:gd name="connsiteY23" fmla="*/ 13129 h 369085"/>
              <a:gd name="connsiteX24" fmla="*/ 41218 w 381434"/>
              <a:gd name="connsiteY24" fmla="*/ 0 h 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434" h="369085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xmlns="" id="{BF34C9EE-2319-4435-B077-B10808462FA8}"/>
              </a:ext>
            </a:extLst>
          </p:cNvPr>
          <p:cNvSpPr/>
          <p:nvPr/>
        </p:nvSpPr>
        <p:spPr>
          <a:xfrm>
            <a:off x="5267645" y="1717582"/>
            <a:ext cx="299575" cy="297454"/>
          </a:xfrm>
          <a:custGeom>
            <a:avLst/>
            <a:gdLst>
              <a:gd name="connsiteX0" fmla="*/ 249204 w 299575"/>
              <a:gd name="connsiteY0" fmla="*/ 123541 h 297454"/>
              <a:gd name="connsiteX1" fmla="*/ 241250 w 299575"/>
              <a:gd name="connsiteY1" fmla="*/ 136266 h 297454"/>
              <a:gd name="connsiteX2" fmla="*/ 229055 w 299575"/>
              <a:gd name="connsiteY2" fmla="*/ 198302 h 297454"/>
              <a:gd name="connsiteX3" fmla="*/ 116648 w 299575"/>
              <a:gd name="connsiteY3" fmla="*/ 234888 h 297454"/>
              <a:gd name="connsiteX4" fmla="*/ 59914 w 299575"/>
              <a:gd name="connsiteY4" fmla="*/ 135736 h 297454"/>
              <a:gd name="connsiteX5" fmla="*/ 58324 w 299575"/>
              <a:gd name="connsiteY5" fmla="*/ 125662 h 297454"/>
              <a:gd name="connsiteX6" fmla="*/ 36585 w 299575"/>
              <a:gd name="connsiteY6" fmla="*/ 125131 h 297454"/>
              <a:gd name="connsiteX7" fmla="*/ 31813 w 299575"/>
              <a:gd name="connsiteY7" fmla="*/ 137857 h 297454"/>
              <a:gd name="connsiteX8" fmla="*/ 31813 w 299575"/>
              <a:gd name="connsiteY8" fmla="*/ 247082 h 297454"/>
              <a:gd name="connsiteX9" fmla="*/ 51961 w 299575"/>
              <a:gd name="connsiteY9" fmla="*/ 266701 h 297454"/>
              <a:gd name="connsiteX10" fmla="*/ 150052 w 299575"/>
              <a:gd name="connsiteY10" fmla="*/ 266701 h 297454"/>
              <a:gd name="connsiteX11" fmla="*/ 250794 w 299575"/>
              <a:gd name="connsiteY11" fmla="*/ 266701 h 297454"/>
              <a:gd name="connsiteX12" fmla="*/ 269352 w 299575"/>
              <a:gd name="connsiteY12" fmla="*/ 250264 h 297454"/>
              <a:gd name="connsiteX13" fmla="*/ 269352 w 299575"/>
              <a:gd name="connsiteY13" fmla="*/ 134675 h 297454"/>
              <a:gd name="connsiteX14" fmla="*/ 261863 w 299575"/>
              <a:gd name="connsiteY14" fmla="*/ 123541 h 297454"/>
              <a:gd name="connsiteX15" fmla="*/ 249204 w 299575"/>
              <a:gd name="connsiteY15" fmla="*/ 123541 h 297454"/>
              <a:gd name="connsiteX16" fmla="*/ 151642 w 299575"/>
              <a:gd name="connsiteY16" fmla="*/ 88016 h 297454"/>
              <a:gd name="connsiteX17" fmla="*/ 89076 w 299575"/>
              <a:gd name="connsiteY17" fmla="*/ 147931 h 297454"/>
              <a:gd name="connsiteX18" fmla="*/ 150582 w 299575"/>
              <a:gd name="connsiteY18" fmla="*/ 208377 h 297454"/>
              <a:gd name="connsiteX19" fmla="*/ 212088 w 299575"/>
              <a:gd name="connsiteY19" fmla="*/ 148461 h 297454"/>
              <a:gd name="connsiteX20" fmla="*/ 151642 w 299575"/>
              <a:gd name="connsiteY20" fmla="*/ 88016 h 297454"/>
              <a:gd name="connsiteX21" fmla="*/ 234357 w 299575"/>
              <a:gd name="connsiteY21" fmla="*/ 29162 h 297454"/>
              <a:gd name="connsiteX22" fmla="*/ 203605 w 299575"/>
              <a:gd name="connsiteY22" fmla="*/ 60444 h 297454"/>
              <a:gd name="connsiteX23" fmla="*/ 235948 w 299575"/>
              <a:gd name="connsiteY23" fmla="*/ 92258 h 297454"/>
              <a:gd name="connsiteX24" fmla="*/ 268822 w 299575"/>
              <a:gd name="connsiteY24" fmla="*/ 59914 h 297454"/>
              <a:gd name="connsiteX25" fmla="*/ 268822 w 299575"/>
              <a:gd name="connsiteY25" fmla="*/ 53552 h 297454"/>
              <a:gd name="connsiteX26" fmla="*/ 245492 w 299575"/>
              <a:gd name="connsiteY26" fmla="*/ 29162 h 297454"/>
              <a:gd name="connsiteX27" fmla="*/ 234357 w 299575"/>
              <a:gd name="connsiteY27" fmla="*/ 29162 h 297454"/>
              <a:gd name="connsiteX28" fmla="*/ 41887 w 299575"/>
              <a:gd name="connsiteY28" fmla="*/ 0 h 297454"/>
              <a:gd name="connsiteX29" fmla="*/ 258217 w 299575"/>
              <a:gd name="connsiteY29" fmla="*/ 0 h 297454"/>
              <a:gd name="connsiteX30" fmla="*/ 299575 w 299575"/>
              <a:gd name="connsiteY30" fmla="*/ 41887 h 297454"/>
              <a:gd name="connsiteX31" fmla="*/ 299575 w 299575"/>
              <a:gd name="connsiteY31" fmla="*/ 255567 h 297454"/>
              <a:gd name="connsiteX32" fmla="*/ 257687 w 299575"/>
              <a:gd name="connsiteY32" fmla="*/ 297454 h 297454"/>
              <a:gd name="connsiteX33" fmla="*/ 149522 w 299575"/>
              <a:gd name="connsiteY33" fmla="*/ 297454 h 297454"/>
              <a:gd name="connsiteX34" fmla="*/ 41357 w 299575"/>
              <a:gd name="connsiteY34" fmla="*/ 297454 h 297454"/>
              <a:gd name="connsiteX35" fmla="*/ 0 w 299575"/>
              <a:gd name="connsiteY35" fmla="*/ 256096 h 297454"/>
              <a:gd name="connsiteX36" fmla="*/ 0 w 299575"/>
              <a:gd name="connsiteY36" fmla="*/ 41357 h 297454"/>
              <a:gd name="connsiteX37" fmla="*/ 41887 w 299575"/>
              <a:gd name="connsiteY37" fmla="*/ 0 h 2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9575" h="297454">
                <a:moveTo>
                  <a:pt x="249204" y="123541"/>
                </a:moveTo>
                <a:cubicBezTo>
                  <a:pt x="240190" y="123011"/>
                  <a:pt x="239659" y="128843"/>
                  <a:pt x="241250" y="136266"/>
                </a:cubicBezTo>
                <a:cubicBezTo>
                  <a:pt x="245492" y="158536"/>
                  <a:pt x="240720" y="179214"/>
                  <a:pt x="229055" y="198302"/>
                </a:cubicBezTo>
                <a:cubicBezTo>
                  <a:pt x="206255" y="234888"/>
                  <a:pt x="158536" y="250264"/>
                  <a:pt x="116648" y="234888"/>
                </a:cubicBezTo>
                <a:cubicBezTo>
                  <a:pt x="83774" y="222692"/>
                  <a:pt x="50901" y="185577"/>
                  <a:pt x="59914" y="135736"/>
                </a:cubicBezTo>
                <a:cubicBezTo>
                  <a:pt x="60444" y="132555"/>
                  <a:pt x="62565" y="127252"/>
                  <a:pt x="58324" y="125662"/>
                </a:cubicBezTo>
                <a:cubicBezTo>
                  <a:pt x="51431" y="122481"/>
                  <a:pt x="43477" y="123541"/>
                  <a:pt x="36585" y="125131"/>
                </a:cubicBezTo>
                <a:cubicBezTo>
                  <a:pt x="30222" y="126722"/>
                  <a:pt x="31813" y="133085"/>
                  <a:pt x="31813" y="137857"/>
                </a:cubicBezTo>
                <a:cubicBezTo>
                  <a:pt x="31813" y="174442"/>
                  <a:pt x="31813" y="210497"/>
                  <a:pt x="31813" y="247082"/>
                </a:cubicBezTo>
                <a:cubicBezTo>
                  <a:pt x="31813" y="262989"/>
                  <a:pt x="35524" y="266701"/>
                  <a:pt x="51961" y="266701"/>
                </a:cubicBezTo>
                <a:cubicBezTo>
                  <a:pt x="84835" y="266701"/>
                  <a:pt x="117178" y="266701"/>
                  <a:pt x="150052" y="266701"/>
                </a:cubicBezTo>
                <a:cubicBezTo>
                  <a:pt x="183456" y="266701"/>
                  <a:pt x="217390" y="266701"/>
                  <a:pt x="250794" y="266701"/>
                </a:cubicBezTo>
                <a:cubicBezTo>
                  <a:pt x="262459" y="266701"/>
                  <a:pt x="269352" y="261929"/>
                  <a:pt x="269352" y="250264"/>
                </a:cubicBezTo>
                <a:cubicBezTo>
                  <a:pt x="269352" y="211558"/>
                  <a:pt x="269352" y="173382"/>
                  <a:pt x="269352" y="134675"/>
                </a:cubicBezTo>
                <a:cubicBezTo>
                  <a:pt x="268822" y="126987"/>
                  <a:pt x="265773" y="124337"/>
                  <a:pt x="261863" y="123541"/>
                </a:cubicBezTo>
                <a:cubicBezTo>
                  <a:pt x="257952" y="122746"/>
                  <a:pt x="253180" y="123806"/>
                  <a:pt x="249204" y="123541"/>
                </a:cubicBezTo>
                <a:close/>
                <a:moveTo>
                  <a:pt x="151642" y="88016"/>
                </a:moveTo>
                <a:cubicBezTo>
                  <a:pt x="116648" y="87486"/>
                  <a:pt x="89076" y="113997"/>
                  <a:pt x="89076" y="147931"/>
                </a:cubicBezTo>
                <a:cubicBezTo>
                  <a:pt x="89076" y="180805"/>
                  <a:pt x="117178" y="208377"/>
                  <a:pt x="150582" y="208377"/>
                </a:cubicBezTo>
                <a:cubicBezTo>
                  <a:pt x="183986" y="208377"/>
                  <a:pt x="212088" y="181335"/>
                  <a:pt x="212088" y="148461"/>
                </a:cubicBezTo>
                <a:cubicBezTo>
                  <a:pt x="212088" y="115058"/>
                  <a:pt x="185577" y="88546"/>
                  <a:pt x="151642" y="88016"/>
                </a:cubicBezTo>
                <a:close/>
                <a:moveTo>
                  <a:pt x="234357" y="29162"/>
                </a:moveTo>
                <a:cubicBezTo>
                  <a:pt x="207846" y="29162"/>
                  <a:pt x="204135" y="32873"/>
                  <a:pt x="203605" y="60444"/>
                </a:cubicBezTo>
                <a:cubicBezTo>
                  <a:pt x="203605" y="90137"/>
                  <a:pt x="205195" y="92258"/>
                  <a:pt x="235948" y="92258"/>
                </a:cubicBezTo>
                <a:cubicBezTo>
                  <a:pt x="267762" y="92258"/>
                  <a:pt x="268822" y="91197"/>
                  <a:pt x="268822" y="59914"/>
                </a:cubicBezTo>
                <a:cubicBezTo>
                  <a:pt x="268822" y="57794"/>
                  <a:pt x="268822" y="55673"/>
                  <a:pt x="268822" y="53552"/>
                </a:cubicBezTo>
                <a:cubicBezTo>
                  <a:pt x="268822" y="35524"/>
                  <a:pt x="263519" y="29692"/>
                  <a:pt x="245492" y="29162"/>
                </a:cubicBezTo>
                <a:cubicBezTo>
                  <a:pt x="241781" y="29162"/>
                  <a:pt x="238069" y="29162"/>
                  <a:pt x="234357" y="29162"/>
                </a:cubicBezTo>
                <a:close/>
                <a:moveTo>
                  <a:pt x="41887" y="0"/>
                </a:moveTo>
                <a:cubicBezTo>
                  <a:pt x="113998" y="0"/>
                  <a:pt x="186108" y="0"/>
                  <a:pt x="258217" y="0"/>
                </a:cubicBezTo>
                <a:cubicBezTo>
                  <a:pt x="284728" y="0"/>
                  <a:pt x="299575" y="14846"/>
                  <a:pt x="299575" y="41887"/>
                </a:cubicBezTo>
                <a:cubicBezTo>
                  <a:pt x="299575" y="112937"/>
                  <a:pt x="299575" y="184517"/>
                  <a:pt x="299575" y="255567"/>
                </a:cubicBezTo>
                <a:cubicBezTo>
                  <a:pt x="299575" y="283138"/>
                  <a:pt x="285789" y="297454"/>
                  <a:pt x="257687" y="297454"/>
                </a:cubicBezTo>
                <a:cubicBezTo>
                  <a:pt x="221632" y="297454"/>
                  <a:pt x="185577" y="297454"/>
                  <a:pt x="149522" y="297454"/>
                </a:cubicBezTo>
                <a:cubicBezTo>
                  <a:pt x="113467" y="297454"/>
                  <a:pt x="77412" y="297454"/>
                  <a:pt x="41357" y="297454"/>
                </a:cubicBezTo>
                <a:cubicBezTo>
                  <a:pt x="14315" y="297454"/>
                  <a:pt x="0" y="283138"/>
                  <a:pt x="0" y="256096"/>
                </a:cubicBezTo>
                <a:cubicBezTo>
                  <a:pt x="0" y="184517"/>
                  <a:pt x="0" y="112937"/>
                  <a:pt x="0" y="41357"/>
                </a:cubicBezTo>
                <a:cubicBezTo>
                  <a:pt x="0" y="14315"/>
                  <a:pt x="14846" y="0"/>
                  <a:pt x="41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xmlns="" id="{1DEF5B47-9BFF-4AFA-91E4-8FC4313F29EA}"/>
              </a:ext>
            </a:extLst>
          </p:cNvPr>
          <p:cNvSpPr>
            <a:spLocks noChangeAspect="1"/>
          </p:cNvSpPr>
          <p:nvPr/>
        </p:nvSpPr>
        <p:spPr>
          <a:xfrm>
            <a:off x="4081827" y="1689659"/>
            <a:ext cx="284465" cy="283097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4" name="Rounded Rectangle 2">
            <a:extLst>
              <a:ext uri="{FF2B5EF4-FFF2-40B4-BE49-F238E27FC236}">
                <a16:creationId xmlns:a16="http://schemas.microsoft.com/office/drawing/2014/main" xmlns="" id="{E2018BDA-6A5F-4776-812D-8EA445E4FE3F}"/>
              </a:ext>
            </a:extLst>
          </p:cNvPr>
          <p:cNvSpPr/>
          <p:nvPr/>
        </p:nvSpPr>
        <p:spPr>
          <a:xfrm>
            <a:off x="5497613" y="5307476"/>
            <a:ext cx="258315" cy="25831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5" name="Rounded Rectangle 2">
            <a:extLst>
              <a:ext uri="{FF2B5EF4-FFF2-40B4-BE49-F238E27FC236}">
                <a16:creationId xmlns:a16="http://schemas.microsoft.com/office/drawing/2014/main" xmlns="" id="{C85811BC-E0BD-4D1B-83C3-CE66C3047DDA}"/>
              </a:ext>
            </a:extLst>
          </p:cNvPr>
          <p:cNvSpPr/>
          <p:nvPr/>
        </p:nvSpPr>
        <p:spPr>
          <a:xfrm>
            <a:off x="2779268" y="2821629"/>
            <a:ext cx="277650" cy="27765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6" name="Rounded Rectangle 3">
            <a:extLst>
              <a:ext uri="{FF2B5EF4-FFF2-40B4-BE49-F238E27FC236}">
                <a16:creationId xmlns:a16="http://schemas.microsoft.com/office/drawing/2014/main" xmlns="" id="{FBBBA821-732E-4725-A9B5-C1C336AD1A91}"/>
              </a:ext>
            </a:extLst>
          </p:cNvPr>
          <p:cNvSpPr>
            <a:spLocks noChangeAspect="1"/>
          </p:cNvSpPr>
          <p:nvPr/>
        </p:nvSpPr>
        <p:spPr>
          <a:xfrm>
            <a:off x="6029372" y="2348040"/>
            <a:ext cx="247225" cy="2472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7" name="Rounded Rectangle 8">
            <a:extLst>
              <a:ext uri="{FF2B5EF4-FFF2-40B4-BE49-F238E27FC236}">
                <a16:creationId xmlns:a16="http://schemas.microsoft.com/office/drawing/2014/main" xmlns="" id="{85804EB5-0948-42B8-A5DE-B55F13F13C51}"/>
              </a:ext>
            </a:extLst>
          </p:cNvPr>
          <p:cNvSpPr>
            <a:spLocks noChangeAspect="1"/>
          </p:cNvSpPr>
          <p:nvPr/>
        </p:nvSpPr>
        <p:spPr>
          <a:xfrm>
            <a:off x="5750851" y="1082031"/>
            <a:ext cx="278521" cy="283679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xmlns="" id="{7F86E1E2-FC01-4128-A129-FADAE5435911}"/>
              </a:ext>
            </a:extLst>
          </p:cNvPr>
          <p:cNvCxnSpPr>
            <a:cxnSpLocks/>
            <a:stCxn id="117" idx="4"/>
            <a:endCxn id="115" idx="0"/>
          </p:cNvCxnSpPr>
          <p:nvPr/>
        </p:nvCxnSpPr>
        <p:spPr>
          <a:xfrm>
            <a:off x="6130088" y="1972756"/>
            <a:ext cx="510781" cy="10909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:a16="http://schemas.microsoft.com/office/drawing/2014/main" xmlns="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0CE41AB9-E744-4B9B-B743-581B88692C9B}"/>
              </a:ext>
            </a:extLst>
          </p:cNvPr>
          <p:cNvSpPr txBox="1"/>
          <p:nvPr/>
        </p:nvSpPr>
        <p:spPr>
          <a:xfrm>
            <a:off x="7964026" y="70059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:a16="http://schemas.microsoft.com/office/drawing/2014/main" xmlns="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pic>
        <p:nvPicPr>
          <p:cNvPr id="121" name="Imagen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75" y="329128"/>
            <a:ext cx="5876445" cy="62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:a16="http://schemas.microsoft.com/office/drawing/2014/main" xmlns="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rgbClr val="3636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2EA333-B800-41F8-945F-92327D7B3517}"/>
              </a:ext>
            </a:extLst>
          </p:cNvPr>
          <p:cNvSpPr txBox="1"/>
          <p:nvPr/>
        </p:nvSpPr>
        <p:spPr>
          <a:xfrm>
            <a:off x="922957" y="42766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2BB159-82B8-47DE-A4AD-6E6328AAAB5A}"/>
              </a:ext>
            </a:extLst>
          </p:cNvPr>
          <p:cNvSpPr txBox="1"/>
          <p:nvPr/>
        </p:nvSpPr>
        <p:spPr>
          <a:xfrm>
            <a:off x="9315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6B260C-363B-4A5D-B4B2-9EB356BDA673}"/>
              </a:ext>
            </a:extLst>
          </p:cNvPr>
          <p:cNvSpPr txBox="1"/>
          <p:nvPr/>
        </p:nvSpPr>
        <p:spPr>
          <a:xfrm>
            <a:off x="3745984" y="42893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EF7FD2-FD7B-4D77-88E5-BDFBE7DA067D}"/>
              </a:ext>
            </a:extLst>
          </p:cNvPr>
          <p:cNvSpPr txBox="1"/>
          <p:nvPr/>
        </p:nvSpPr>
        <p:spPr>
          <a:xfrm>
            <a:off x="6569011" y="43020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83613E-5C2F-43B1-8C77-E65BF477FE13}"/>
              </a:ext>
            </a:extLst>
          </p:cNvPr>
          <p:cNvSpPr txBox="1"/>
          <p:nvPr/>
        </p:nvSpPr>
        <p:spPr>
          <a:xfrm>
            <a:off x="9392038" y="43147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27141E-BA71-4804-9EF6-4AA87C8F04B5}"/>
              </a:ext>
            </a:extLst>
          </p:cNvPr>
          <p:cNvSpPr txBox="1"/>
          <p:nvPr/>
        </p:nvSpPr>
        <p:spPr>
          <a:xfrm>
            <a:off x="3765380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D97CE-D660-4518-BA14-CB88459FA202}"/>
              </a:ext>
            </a:extLst>
          </p:cNvPr>
          <p:cNvSpPr txBox="1"/>
          <p:nvPr/>
        </p:nvSpPr>
        <p:spPr>
          <a:xfrm>
            <a:off x="6599213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36A58D-6890-4DAD-94ED-A8E6F9F9B444}"/>
              </a:ext>
            </a:extLst>
          </p:cNvPr>
          <p:cNvSpPr txBox="1"/>
          <p:nvPr/>
        </p:nvSpPr>
        <p:spPr>
          <a:xfrm>
            <a:off x="94330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xmlns="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:a16="http://schemas.microsoft.com/office/drawing/2014/main" xmlns="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:a16="http://schemas.microsoft.com/office/drawing/2014/main" xmlns="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xmlns="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:a16="http://schemas.microsoft.com/office/drawing/2014/main" xmlns="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xmlns="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:a16="http://schemas.microsoft.com/office/drawing/2014/main" xmlns="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xmlns="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xmlns="" id="{4040ED6D-8FD8-4FAC-8C46-E63AA250150E}"/>
              </a:ext>
            </a:extLst>
          </p:cNvPr>
          <p:cNvCxnSpPr/>
          <p:nvPr/>
        </p:nvCxnSpPr>
        <p:spPr>
          <a:xfrm rot="10800000">
            <a:off x="5619432" y="24261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xmlns="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9AD09992-9065-4565-A675-B93B0C2D5BC8}"/>
              </a:ext>
            </a:extLst>
          </p:cNvPr>
          <p:cNvSpPr/>
          <p:nvPr/>
        </p:nvSpPr>
        <p:spPr>
          <a:xfrm flipH="1">
            <a:off x="4432442" y="2280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xmlns="" id="{CA9AEA51-CF1D-41BE-96AC-6C71F88259CF}"/>
              </a:ext>
            </a:extLst>
          </p:cNvPr>
          <p:cNvSpPr/>
          <p:nvPr/>
        </p:nvSpPr>
        <p:spPr>
          <a:xfrm rot="18805991">
            <a:off x="1626070" y="22396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xmlns="" id="{3790A6F0-5BD5-4B74-B6CC-1A2171A1469C}"/>
              </a:ext>
            </a:extLst>
          </p:cNvPr>
          <p:cNvSpPr/>
          <p:nvPr/>
        </p:nvSpPr>
        <p:spPr>
          <a:xfrm>
            <a:off x="7226536" y="22475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xmlns="" id="{737EB63D-8CF0-4E42-8CB9-D2A1FC21C026}"/>
              </a:ext>
            </a:extLst>
          </p:cNvPr>
          <p:cNvSpPr/>
          <p:nvPr/>
        </p:nvSpPr>
        <p:spPr>
          <a:xfrm>
            <a:off x="10114986" y="22090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xmlns="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27" y="1110381"/>
            <a:ext cx="1586250" cy="392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156" y="3259600"/>
            <a:ext cx="2711250" cy="18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786" y="2615878"/>
            <a:ext cx="3801134" cy="42505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Oval 68">
            <a:extLst>
              <a:ext uri="{FF2B5EF4-FFF2-40B4-BE49-F238E27FC236}">
                <a16:creationId xmlns:a16="http://schemas.microsoft.com/office/drawing/2014/main" xmlns="" id="{CBB9751E-07F9-4A47-9F50-C2DA779E536A}"/>
              </a:ext>
            </a:extLst>
          </p:cNvPr>
          <p:cNvSpPr/>
          <p:nvPr/>
        </p:nvSpPr>
        <p:spPr>
          <a:xfrm rot="205243">
            <a:off x="10056403" y="1937704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:a16="http://schemas.microsoft.com/office/drawing/2014/main" xmlns="" id="{121B4D62-9503-4647-8221-C67C191455EF}"/>
              </a:ext>
            </a:extLst>
          </p:cNvPr>
          <p:cNvSpPr/>
          <p:nvPr/>
        </p:nvSpPr>
        <p:spPr>
          <a:xfrm rot="285145" flipV="1">
            <a:off x="10784901" y="4120807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:a16="http://schemas.microsoft.com/office/drawing/2014/main" xmlns="" id="{91C03AFC-AE6B-4630-B931-7D59557192B8}"/>
              </a:ext>
            </a:extLst>
          </p:cNvPr>
          <p:cNvSpPr/>
          <p:nvPr/>
        </p:nvSpPr>
        <p:spPr>
          <a:xfrm rot="3052891" flipH="1">
            <a:off x="8189320" y="1587504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:a16="http://schemas.microsoft.com/office/drawing/2014/main" xmlns="" id="{B3D3B023-8602-4209-917E-D91F6262602D}"/>
              </a:ext>
            </a:extLst>
          </p:cNvPr>
          <p:cNvSpPr/>
          <p:nvPr/>
        </p:nvSpPr>
        <p:spPr>
          <a:xfrm rot="21302571" flipH="1">
            <a:off x="6717175" y="241120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:a16="http://schemas.microsoft.com/office/drawing/2014/main" xmlns="" id="{A037FC49-02B5-457A-A6BF-B4D2DD673EB1}"/>
              </a:ext>
            </a:extLst>
          </p:cNvPr>
          <p:cNvSpPr/>
          <p:nvPr/>
        </p:nvSpPr>
        <p:spPr>
          <a:xfrm rot="726905" flipH="1" flipV="1">
            <a:off x="6659115" y="418178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1" name="그룹 1">
            <a:extLst>
              <a:ext uri="{FF2B5EF4-FFF2-40B4-BE49-F238E27FC236}">
                <a16:creationId xmlns:a16="http://schemas.microsoft.com/office/drawing/2014/main" xmlns="" id="{B56690B1-AE97-434A-AE28-95905C7E3C47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xmlns="" id="{3010E580-17DA-4F2D-BBF8-4D32C82A01D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D9F4E20-D953-4AB3-B277-FDE87070E48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:a16="http://schemas.microsoft.com/office/drawing/2014/main" xmlns="" id="{689E3C08-B273-4FF6-8E38-8360A74A85C5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xmlns="" id="{148AE5D9-6235-4855-A538-F682ABE7ED5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165B8EE-7738-4916-9131-9905F8F4F79A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7CE57F2-1DA5-42C5-A478-0EE2E0871165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09CE1D2-F633-46DA-A483-03791C725C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1D929A9-A42A-4B2E-A16F-6E2E79D1A2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FCBBAE7-EE0F-4ED4-A6B8-F3F8F237D3FB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69A47EC-717F-4940-84C7-07F222B12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E6E5E71-0968-4374-AD07-96D3015B7E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29B7091-D380-4772-B93F-FB01F81980B0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EB800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7B8F83F-DAD3-4DD3-A29F-2213E2B58AC5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E252377-C31A-4C87-BD23-4349BA9F0DB3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DA17396-AFB2-4C56-91AB-D4A6FACBEBA4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 Media Marketing</a:t>
            </a:r>
            <a:endParaRPr lang="ko-KR" altLang="en-US" sz="3600" b="1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44A99A8-013D-4876-BCD8-C1A5AA200579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9432" y="358993"/>
            <a:ext cx="10943304" cy="6248284"/>
          </a:xfrm>
          <a:prstGeom prst="rect">
            <a:avLst/>
          </a:prstGeom>
          <a:solidFill>
            <a:srgbClr val="FEB8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0B55C10-D30E-466F-B994-CF3832831EF7}"/>
              </a:ext>
            </a:extLst>
          </p:cNvPr>
          <p:cNvGrpSpPr/>
          <p:nvPr/>
        </p:nvGrpSpPr>
        <p:grpSpPr>
          <a:xfrm>
            <a:off x="5551684" y="1742560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109F9CF-0518-402C-81DB-F376539F50C6}"/>
              </a:ext>
            </a:extLst>
          </p:cNvPr>
          <p:cNvGrpSpPr/>
          <p:nvPr/>
        </p:nvGrpSpPr>
        <p:grpSpPr>
          <a:xfrm>
            <a:off x="5551684" y="2901467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62BF2A-6F03-42A7-8FCD-9B4425EC1D9D}"/>
              </a:ext>
            </a:extLst>
          </p:cNvPr>
          <p:cNvGrpSpPr/>
          <p:nvPr/>
        </p:nvGrpSpPr>
        <p:grpSpPr>
          <a:xfrm>
            <a:off x="5551684" y="4060374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9C8212F-3237-45CA-AEC4-F16E67168FA6}"/>
              </a:ext>
            </a:extLst>
          </p:cNvPr>
          <p:cNvGrpSpPr/>
          <p:nvPr/>
        </p:nvGrpSpPr>
        <p:grpSpPr>
          <a:xfrm>
            <a:off x="5551684" y="5219282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35" y="3095341"/>
            <a:ext cx="3969022" cy="30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83" y="531133"/>
            <a:ext cx="6727501" cy="6345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383BE5-6687-4643-BA94-C3E7FA265BF7}"/>
              </a:ext>
            </a:extLst>
          </p:cNvPr>
          <p:cNvSpPr txBox="1"/>
          <p:nvPr/>
        </p:nvSpPr>
        <p:spPr>
          <a:xfrm>
            <a:off x="792957" y="3689467"/>
            <a:ext cx="45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that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BF815-8B16-4320-88A9-582102802117}"/>
              </a:ext>
            </a:extLst>
          </p:cNvPr>
          <p:cNvSpPr txBox="1"/>
          <p:nvPr/>
        </p:nvSpPr>
        <p:spPr>
          <a:xfrm>
            <a:off x="792958" y="2839457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Media</a:t>
            </a:r>
            <a:endParaRPr lang="ko-KR" altLang="en-US" sz="48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C16E82-AF39-4FF0-A37D-6C0031201AD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5">
            <a:extLst>
              <a:ext uri="{FF2B5EF4-FFF2-40B4-BE49-F238E27FC236}">
                <a16:creationId xmlns:a16="http://schemas.microsoft.com/office/drawing/2014/main" xmlns="" id="{205C06FD-2F9F-42E7-A5C4-A3591AA9CDAF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E3D38218-DCBF-4FDD-BA9C-C4D6408260A8}"/>
              </a:ext>
            </a:extLst>
          </p:cNvPr>
          <p:cNvSpPr txBox="1"/>
          <p:nvPr/>
        </p:nvSpPr>
        <p:spPr>
          <a:xfrm>
            <a:off x="8908850" y="5521881"/>
            <a:ext cx="14150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363636"/>
                </a:solidFill>
                <a:cs typeface="Arial" pitchFamily="34" charset="0"/>
              </a:rPr>
              <a:t>What We Do Now?</a:t>
            </a:r>
            <a:endParaRPr lang="ko-KR" altLang="en-US" sz="2000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D43FF5C2-8BD0-4093-A70B-F3E467A19E70}"/>
              </a:ext>
            </a:extLst>
          </p:cNvPr>
          <p:cNvSpPr txBox="1"/>
          <p:nvPr/>
        </p:nvSpPr>
        <p:spPr>
          <a:xfrm>
            <a:off x="1532798" y="307666"/>
            <a:ext cx="45452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B4A6B968-1233-403D-B365-12F48DAFDEB4}"/>
              </a:ext>
            </a:extLst>
          </p:cNvPr>
          <p:cNvSpPr txBox="1"/>
          <p:nvPr/>
        </p:nvSpPr>
        <p:spPr>
          <a:xfrm>
            <a:off x="6622555" y="284658"/>
            <a:ext cx="55773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868AED27-B150-461F-92E2-E2D45BA8D9D4}"/>
              </a:ext>
            </a:extLst>
          </p:cNvPr>
          <p:cNvSpPr txBox="1"/>
          <p:nvPr/>
        </p:nvSpPr>
        <p:spPr>
          <a:xfrm>
            <a:off x="588248" y="2588214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86" name="Rounded Rectangular Callout 31">
            <a:extLst>
              <a:ext uri="{FF2B5EF4-FFF2-40B4-BE49-F238E27FC236}">
                <a16:creationId xmlns:a16="http://schemas.microsoft.com/office/drawing/2014/main" xmlns="" id="{8BB47379-6736-451E-8F22-EF481F8A4791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7" name="그룹 6">
            <a:extLst>
              <a:ext uri="{FF2B5EF4-FFF2-40B4-BE49-F238E27FC236}">
                <a16:creationId xmlns:a16="http://schemas.microsoft.com/office/drawing/2014/main" xmlns="" id="{F897401E-F4FF-4FA0-A945-D022B8914181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AFFA7A0D-E06B-4603-873E-FBB9E5F731B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619366F7-3FE3-437E-87F1-96738F6A5B4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0" name="Rounded Rectangular Callout 47">
            <a:extLst>
              <a:ext uri="{FF2B5EF4-FFF2-40B4-BE49-F238E27FC236}">
                <a16:creationId xmlns:a16="http://schemas.microsoft.com/office/drawing/2014/main" xmlns="" id="{75509443-DE5A-460D-9FC5-AC8D71F5467B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91" name="그룹 4">
            <a:extLst>
              <a:ext uri="{FF2B5EF4-FFF2-40B4-BE49-F238E27FC236}">
                <a16:creationId xmlns:a16="http://schemas.microsoft.com/office/drawing/2014/main" xmlns="" id="{BF782442-CAC7-424B-9C08-DC07AF244F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BA19AF3A-5C7D-4F7F-A11E-646DB912178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F022CF1C-1EF0-4F09-951F-6478470EF8E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8" name="Rectangle 9">
            <a:extLst>
              <a:ext uri="{FF2B5EF4-FFF2-40B4-BE49-F238E27FC236}">
                <a16:creationId xmlns:a16="http://schemas.microsoft.com/office/drawing/2014/main" xmlns="" id="{D250EEC0-6697-4000-ACC3-7C34924B87FE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  <p:sp>
        <p:nvSpPr>
          <p:cNvPr id="199" name="Rounded Rectangle 5">
            <a:extLst>
              <a:ext uri="{FF2B5EF4-FFF2-40B4-BE49-F238E27FC236}">
                <a16:creationId xmlns:a16="http://schemas.microsoft.com/office/drawing/2014/main" xmlns="" id="{FBD71460-3C63-40FC-B21D-692AF3D87D9A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501" y="1571918"/>
            <a:ext cx="3418276" cy="36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8FDA65-4409-40E3-A995-AAA8F007B1AA}"/>
              </a:ext>
            </a:extLst>
          </p:cNvPr>
          <p:cNvSpPr txBox="1"/>
          <p:nvPr/>
        </p:nvSpPr>
        <p:spPr>
          <a:xfrm>
            <a:off x="683212" y="2409916"/>
            <a:ext cx="52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49B85C0-0F6E-42F5-A2DE-331E4A87C749}"/>
              </a:ext>
            </a:extLst>
          </p:cNvPr>
          <p:cNvGrpSpPr/>
          <p:nvPr/>
        </p:nvGrpSpPr>
        <p:grpSpPr>
          <a:xfrm>
            <a:off x="688666" y="1557733"/>
            <a:ext cx="5246903" cy="830180"/>
            <a:chOff x="6324699" y="2356411"/>
            <a:chExt cx="2736305" cy="8301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0CF402-3AEA-4946-B9D0-05E66A605187}"/>
              </a:ext>
            </a:extLst>
          </p:cNvPr>
          <p:cNvSpPr txBox="1"/>
          <p:nvPr/>
        </p:nvSpPr>
        <p:spPr>
          <a:xfrm>
            <a:off x="688668" y="2983088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42" y="2279085"/>
            <a:ext cx="4610267" cy="39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58" y="1311797"/>
            <a:ext cx="3963493" cy="28002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306F60D-6968-4BBA-9991-7F8CDDE50EB0}"/>
              </a:ext>
            </a:extLst>
          </p:cNvPr>
          <p:cNvSpPr/>
          <p:nvPr/>
        </p:nvSpPr>
        <p:spPr>
          <a:xfrm rot="16200000">
            <a:off x="5160474" y="-241428"/>
            <a:ext cx="1871053" cy="12191999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687CC19E-67E3-4577-A6F4-1EFBC32E307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250E736-2DBC-4205-8651-48A65E99BE3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6D4120D-CED2-4A23-AE5C-77D5C492202B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6295E99-43BC-4B44-877C-589B41F3C283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B7C61B5-1C38-49FE-92AC-6DEB9AEC8F91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CCB95CE-31C6-4AAB-9A1E-8108A7848F1D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B8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A83406BD-6679-4CB4-BCDC-9593DC6F7B69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A271E8B-2BBF-45A2-AA82-3F79A035E098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64F4C85-AB9A-4CD1-AFCB-DF505CE13F03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001C2EB-0283-49EE-A813-9CDA8ECE7D7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66FA2F95-9FB2-463C-831A-AD77423095D2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1B7D466-0014-49CE-B8D1-338EBAF21D37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32BFCC64-4F69-4B61-9B34-0483B2717D6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322C109-914A-4F0C-A5B9-62E227E19472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:a16="http://schemas.microsoft.com/office/drawing/2014/main" xmlns="" id="{0736BEC4-A18D-47C7-B302-179769C1D49C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xmlns="" id="{AC3564ED-A43D-497B-9E27-D89D9CEB9032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:a16="http://schemas.microsoft.com/office/drawing/2014/main" xmlns="" id="{E42FD031-816F-4CAF-A7C2-0AEC435C8E9A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99807">
            <a:off x="-603091" y="2622856"/>
            <a:ext cx="5624587" cy="21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86" y="4655127"/>
            <a:ext cx="2522130" cy="22028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xmlns="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:a16="http://schemas.microsoft.com/office/drawing/2014/main" xmlns="" id="{102D03B6-0999-4A4E-9A23-561A4CEB14DB}"/>
              </a:ext>
            </a:extLst>
          </p:cNvPr>
          <p:cNvSpPr/>
          <p:nvPr/>
        </p:nvSpPr>
        <p:spPr>
          <a:xfrm>
            <a:off x="2049564" y="2707927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Social Media Influences Purchase Decisions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4AB1344-8CD0-4A11-81F2-EE491BF9A2A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3" name="Marcador de posición de imagen 2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4" name="Marcador de posición de imagen 3"/>
          <p:cNvSpPr>
            <a:spLocks noGrp="1"/>
          </p:cNvSpPr>
          <p:nvPr>
            <p:ph type="pic" sz="quarter" idx="58"/>
          </p:nvPr>
        </p:nvSpPr>
        <p:spPr/>
      </p:sp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61B2B30-96FA-4B08-9829-B2732321490D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D1F2E31-F456-411C-80BD-4BD4F982A3DD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968E49D-F80D-4ED7-BF79-4C4C97A64D31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2247E34-57F6-4A81-9BD6-69520129D791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269E93F-D82C-496F-BFF6-B9E2A9A5DA09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979" y="831341"/>
            <a:ext cx="4870877" cy="50074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rgbClr val="36363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8CF773B-C434-4452-AEFC-703330F863C2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542665-5437-4929-AB8B-5EBD88078FDD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44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6335C39-32F5-41B3-8261-844CCC10576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5D4D32-8099-47A1-80AA-D76A277E1D80}"/>
              </a:ext>
            </a:extLst>
          </p:cNvPr>
          <p:cNvSpPr txBox="1"/>
          <p:nvPr/>
        </p:nvSpPr>
        <p:spPr>
          <a:xfrm>
            <a:off x="7701532" y="5075847"/>
            <a:ext cx="1747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6FF1176-F04D-4923-9C16-51E2171585B8}"/>
              </a:ext>
            </a:extLst>
          </p:cNvPr>
          <p:cNvSpPr txBox="1"/>
          <p:nvPr/>
        </p:nvSpPr>
        <p:spPr>
          <a:xfrm>
            <a:off x="2219162" y="5374547"/>
            <a:ext cx="144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7DEF88-9DCF-486C-8C11-239439C56A05}"/>
              </a:ext>
            </a:extLst>
          </p:cNvPr>
          <p:cNvSpPr txBox="1"/>
          <p:nvPr/>
        </p:nvSpPr>
        <p:spPr>
          <a:xfrm>
            <a:off x="2651351" y="1592458"/>
            <a:ext cx="21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C64C2D0-6275-4A87-98BB-D8272F63DFF8}"/>
              </a:ext>
            </a:extLst>
          </p:cNvPr>
          <p:cNvSpPr txBox="1"/>
          <p:nvPr/>
        </p:nvSpPr>
        <p:spPr>
          <a:xfrm>
            <a:off x="7374470" y="1658007"/>
            <a:ext cx="259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7DBA01-2A4B-4EBF-ACC1-FB7F6C97D60C}"/>
              </a:ext>
            </a:extLst>
          </p:cNvPr>
          <p:cNvSpPr txBox="1"/>
          <p:nvPr/>
        </p:nvSpPr>
        <p:spPr>
          <a:xfrm>
            <a:off x="875490" y="36489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A1FFBE5-AD1C-435B-8DE6-E8BB6650D156}"/>
              </a:ext>
            </a:extLst>
          </p:cNvPr>
          <p:cNvSpPr/>
          <p:nvPr/>
        </p:nvSpPr>
        <p:spPr>
          <a:xfrm>
            <a:off x="2377081" y="3270909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3369" flipV="1">
            <a:off x="8381723" y="3938160"/>
            <a:ext cx="4245780" cy="21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0" y="488533"/>
            <a:ext cx="2853246" cy="70622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81" y="4899215"/>
            <a:ext cx="5461671" cy="159610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7FEBC2EB-2009-4788-A241-D3A2A167D8C6}"/>
              </a:ext>
            </a:extLst>
          </p:cNvPr>
          <p:cNvSpPr/>
          <p:nvPr/>
        </p:nvSpPr>
        <p:spPr>
          <a:xfrm>
            <a:off x="2711476" y="1895854"/>
            <a:ext cx="7740000" cy="355848"/>
          </a:xfrm>
          <a:prstGeom prst="roundRect">
            <a:avLst>
              <a:gd name="adj" fmla="val 50000"/>
            </a:avLst>
          </a:prstGeom>
          <a:solidFill>
            <a:srgbClr val="C09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xmlns="" id="{28FB6A07-8DCF-42F8-9DE6-63A2D33F840A}"/>
              </a:ext>
            </a:extLst>
          </p:cNvPr>
          <p:cNvSpPr/>
          <p:nvPr/>
        </p:nvSpPr>
        <p:spPr>
          <a:xfrm>
            <a:off x="2711476" y="1895854"/>
            <a:ext cx="5094283" cy="355848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xmlns="" id="{40C09970-A915-43C3-A450-D4245E3B1ECE}"/>
              </a:ext>
            </a:extLst>
          </p:cNvPr>
          <p:cNvSpPr/>
          <p:nvPr/>
        </p:nvSpPr>
        <p:spPr>
          <a:xfrm>
            <a:off x="2953177" y="2280455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xmlns="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직사각형 47">
            <a:extLst>
              <a:ext uri="{FF2B5EF4-FFF2-40B4-BE49-F238E27FC236}">
                <a16:creationId xmlns:a16="http://schemas.microsoft.com/office/drawing/2014/main" xmlns="" id="{0E29DB7E-9EAF-40ED-A715-16251C5AEA0E}"/>
              </a:ext>
            </a:extLst>
          </p:cNvPr>
          <p:cNvSpPr/>
          <p:nvPr/>
        </p:nvSpPr>
        <p:spPr>
          <a:xfrm>
            <a:off x="10616153" y="18121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363636"/>
                </a:solidFill>
              </a:rPr>
              <a:t>75%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xmlns="" id="{FCAEFC95-2BF9-437E-9C79-DD1B20EC57F1}"/>
              </a:ext>
            </a:extLst>
          </p:cNvPr>
          <p:cNvSpPr/>
          <p:nvPr/>
        </p:nvSpPr>
        <p:spPr>
          <a:xfrm>
            <a:off x="2711476" y="2999609"/>
            <a:ext cx="7740000" cy="35584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xmlns="" id="{C5AAF66A-052B-454F-98C4-E0850990C015}"/>
              </a:ext>
            </a:extLst>
          </p:cNvPr>
          <p:cNvSpPr/>
          <p:nvPr/>
        </p:nvSpPr>
        <p:spPr>
          <a:xfrm>
            <a:off x="2711476" y="2999609"/>
            <a:ext cx="3640686" cy="355848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40">
            <a:extLst>
              <a:ext uri="{FF2B5EF4-FFF2-40B4-BE49-F238E27FC236}">
                <a16:creationId xmlns:a16="http://schemas.microsoft.com/office/drawing/2014/main" xmlns="" id="{33DC8F87-32A5-4CDB-A40E-A480D4298674}"/>
              </a:ext>
            </a:extLst>
          </p:cNvPr>
          <p:cNvSpPr/>
          <p:nvPr/>
        </p:nvSpPr>
        <p:spPr>
          <a:xfrm>
            <a:off x="2953177" y="3383941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xmlns="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직사각형 56">
            <a:extLst>
              <a:ext uri="{FF2B5EF4-FFF2-40B4-BE49-F238E27FC236}">
                <a16:creationId xmlns:a16="http://schemas.microsoft.com/office/drawing/2014/main" xmlns="" id="{19842BF1-CF54-4036-86F9-4068AA76FBFF}"/>
              </a:ext>
            </a:extLst>
          </p:cNvPr>
          <p:cNvSpPr/>
          <p:nvPr/>
        </p:nvSpPr>
        <p:spPr>
          <a:xfrm>
            <a:off x="10616153" y="291592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FEB800"/>
                </a:solidFill>
              </a:rPr>
              <a:t>45%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xmlns="" id="{6498D84D-3788-44B6-8E48-7DE2207533D1}"/>
              </a:ext>
            </a:extLst>
          </p:cNvPr>
          <p:cNvSpPr/>
          <p:nvPr/>
        </p:nvSpPr>
        <p:spPr>
          <a:xfrm>
            <a:off x="2711476" y="4103364"/>
            <a:ext cx="7740000" cy="355848"/>
          </a:xfrm>
          <a:prstGeom prst="roundRect">
            <a:avLst>
              <a:gd name="adj" fmla="val 50000"/>
            </a:avLst>
          </a:prstGeom>
          <a:solidFill>
            <a:srgbClr val="C09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xmlns="" id="{3EA1D5CB-66EA-4509-A549-B1E9390EC808}"/>
              </a:ext>
            </a:extLst>
          </p:cNvPr>
          <p:cNvSpPr/>
          <p:nvPr/>
        </p:nvSpPr>
        <p:spPr>
          <a:xfrm>
            <a:off x="2711475" y="4103364"/>
            <a:ext cx="6306065" cy="355848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41">
            <a:extLst>
              <a:ext uri="{FF2B5EF4-FFF2-40B4-BE49-F238E27FC236}">
                <a16:creationId xmlns:a16="http://schemas.microsoft.com/office/drawing/2014/main" xmlns="" id="{4FABDC93-022C-49F1-8C09-659305C27015}"/>
              </a:ext>
            </a:extLst>
          </p:cNvPr>
          <p:cNvSpPr/>
          <p:nvPr/>
        </p:nvSpPr>
        <p:spPr>
          <a:xfrm>
            <a:off x="2953177" y="4487427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xmlns="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직사각형 57">
            <a:extLst>
              <a:ext uri="{FF2B5EF4-FFF2-40B4-BE49-F238E27FC236}">
                <a16:creationId xmlns:a16="http://schemas.microsoft.com/office/drawing/2014/main" xmlns="" id="{29C2DFE5-52FF-4809-8349-435F655A399C}"/>
              </a:ext>
            </a:extLst>
          </p:cNvPr>
          <p:cNvSpPr/>
          <p:nvPr/>
        </p:nvSpPr>
        <p:spPr>
          <a:xfrm>
            <a:off x="10616153" y="401967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92%</a:t>
            </a:r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xmlns="" id="{B2E22E42-259D-4A6D-926B-883B5E22EE2D}"/>
              </a:ext>
            </a:extLst>
          </p:cNvPr>
          <p:cNvSpPr/>
          <p:nvPr/>
        </p:nvSpPr>
        <p:spPr>
          <a:xfrm>
            <a:off x="2711476" y="5207120"/>
            <a:ext cx="7740000" cy="35584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xmlns="" id="{CA228658-5D3B-42A5-ADFE-8C9A30BF5C51}"/>
              </a:ext>
            </a:extLst>
          </p:cNvPr>
          <p:cNvSpPr/>
          <p:nvPr/>
        </p:nvSpPr>
        <p:spPr>
          <a:xfrm>
            <a:off x="2711477" y="5207120"/>
            <a:ext cx="4321622" cy="355848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직사각형 42">
            <a:extLst>
              <a:ext uri="{FF2B5EF4-FFF2-40B4-BE49-F238E27FC236}">
                <a16:creationId xmlns:a16="http://schemas.microsoft.com/office/drawing/2014/main" xmlns="" id="{D35FCD5E-CC49-4C28-BD23-1DFCC2C03089}"/>
              </a:ext>
            </a:extLst>
          </p:cNvPr>
          <p:cNvSpPr/>
          <p:nvPr/>
        </p:nvSpPr>
        <p:spPr>
          <a:xfrm>
            <a:off x="2953177" y="5590912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30" name="직사각형 46">
            <a:extLst>
              <a:ext uri="{FF2B5EF4-FFF2-40B4-BE49-F238E27FC236}">
                <a16:creationId xmlns:a16="http://schemas.microsoft.com/office/drawing/2014/main" xmlns="" id="{FCBDFAD8-ECDB-4B44-9013-BC49AB85619E}"/>
              </a:ext>
            </a:extLst>
          </p:cNvPr>
          <p:cNvSpPr/>
          <p:nvPr/>
        </p:nvSpPr>
        <p:spPr>
          <a:xfrm>
            <a:off x="2953177" y="5231156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직사각형 58">
            <a:extLst>
              <a:ext uri="{FF2B5EF4-FFF2-40B4-BE49-F238E27FC236}">
                <a16:creationId xmlns:a16="http://schemas.microsoft.com/office/drawing/2014/main" xmlns="" id="{080602E0-1A15-4C73-8B4A-AC7324C82A8B}"/>
              </a:ext>
            </a:extLst>
          </p:cNvPr>
          <p:cNvSpPr/>
          <p:nvPr/>
        </p:nvSpPr>
        <p:spPr>
          <a:xfrm>
            <a:off x="10616153" y="512343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FEB800"/>
                </a:solidFill>
              </a:rPr>
              <a:t>65%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257434D-A551-43A2-8628-A49254B089C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202F195-B2C8-43DC-B4CF-7C618B8BEBC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CC3E617-084F-4825-9AE8-2120B5857C0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547412DC-BBD7-44A6-AC8A-2768098AC81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409142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363636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80" y="1049723"/>
            <a:ext cx="5928029" cy="5361000"/>
          </a:xfrm>
          <a:prstGeom prst="rect">
            <a:avLst/>
          </a:prstGeom>
        </p:spPr>
      </p:pic>
      <p:sp>
        <p:nvSpPr>
          <p:cNvPr id="48" name="TextBox 5">
            <a:extLst>
              <a:ext uri="{FF2B5EF4-FFF2-40B4-BE49-F238E27FC236}">
                <a16:creationId xmlns:a16="http://schemas.microsoft.com/office/drawing/2014/main" xmlns="" id="{34B51270-435E-406A-A145-18394500858E}"/>
              </a:ext>
            </a:extLst>
          </p:cNvPr>
          <p:cNvSpPr txBox="1"/>
          <p:nvPr/>
        </p:nvSpPr>
        <p:spPr>
          <a:xfrm>
            <a:off x="10150776" y="32755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xmlns="" id="{34B51270-435E-406A-A145-18394500858E}"/>
              </a:ext>
            </a:extLst>
          </p:cNvPr>
          <p:cNvSpPr txBox="1"/>
          <p:nvPr/>
        </p:nvSpPr>
        <p:spPr>
          <a:xfrm>
            <a:off x="9145708" y="4660521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xmlns="" id="{34B51270-435E-406A-A145-18394500858E}"/>
              </a:ext>
            </a:extLst>
          </p:cNvPr>
          <p:cNvSpPr txBox="1"/>
          <p:nvPr/>
        </p:nvSpPr>
        <p:spPr>
          <a:xfrm>
            <a:off x="7882717" y="5127860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xmlns="" id="{34B51270-435E-406A-A145-18394500858E}"/>
              </a:ext>
            </a:extLst>
          </p:cNvPr>
          <p:cNvSpPr txBox="1"/>
          <p:nvPr/>
        </p:nvSpPr>
        <p:spPr>
          <a:xfrm>
            <a:off x="6273747" y="54679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26" y="1573090"/>
            <a:ext cx="5028751" cy="49162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xmlns="" id="{09264504-7F35-4E85-A335-335A9379DD4F}"/>
              </a:ext>
            </a:extLst>
          </p:cNvPr>
          <p:cNvSpPr/>
          <p:nvPr/>
        </p:nvSpPr>
        <p:spPr>
          <a:xfrm>
            <a:off x="8246029" y="181895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xmlns="" id="{8D4E0ABB-0C97-4E2A-97E0-37BC605BF743}"/>
              </a:ext>
            </a:extLst>
          </p:cNvPr>
          <p:cNvGrpSpPr/>
          <p:nvPr/>
        </p:nvGrpSpPr>
        <p:grpSpPr>
          <a:xfrm>
            <a:off x="7946315" y="2925084"/>
            <a:ext cx="976977" cy="994370"/>
            <a:chOff x="7954459" y="2876374"/>
            <a:chExt cx="976977" cy="994370"/>
          </a:xfrm>
          <a:solidFill>
            <a:srgbClr val="363636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xmlns="" id="{C42014C8-D8E5-40FC-B62E-2063B9401B2E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xmlns="" id="{FEFA5634-EDF1-4313-8AC7-A3A9FA177FBA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xmlns="" id="{C7A1607C-02AD-4F32-8CF5-7F7650461DFC}"/>
              </a:ext>
            </a:extLst>
          </p:cNvPr>
          <p:cNvGrpSpPr/>
          <p:nvPr/>
        </p:nvGrpSpPr>
        <p:grpSpPr>
          <a:xfrm>
            <a:off x="7643312" y="4031216"/>
            <a:ext cx="1582982" cy="994370"/>
            <a:chOff x="7654745" y="3989890"/>
            <a:chExt cx="1582982" cy="994370"/>
          </a:xfrm>
          <a:solidFill>
            <a:srgbClr val="FEB800"/>
          </a:solidFill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xmlns="" id="{4D4164FA-520E-4C50-A2E7-A94BA9A72A6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xmlns="" id="{9F11AA97-ED6D-4CEF-8BB1-8E7866ABC41B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xmlns="" id="{83B882C3-833C-474C-8E94-74C1DD154269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xmlns="" id="{FE149892-95E5-4F9C-BB0B-CD1AE8040B04}"/>
              </a:ext>
            </a:extLst>
          </p:cNvPr>
          <p:cNvGrpSpPr/>
          <p:nvPr/>
        </p:nvGrpSpPr>
        <p:grpSpPr>
          <a:xfrm>
            <a:off x="7348455" y="5137348"/>
            <a:ext cx="2172697" cy="994370"/>
            <a:chOff x="7348454" y="5080197"/>
            <a:chExt cx="2172697" cy="994370"/>
          </a:xfrm>
          <a:solidFill>
            <a:srgbClr val="363636"/>
          </a:solidFill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xmlns="" id="{67B67A23-3657-4539-B27C-9466A1AF656C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xmlns="" id="{77E5ED23-CAF3-48D4-8612-3206725F5915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xmlns="" id="{1275F71F-300B-4466-87BB-BEA01D4FB5A2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xmlns="" id="{0DC2DD24-D639-41A4-A22D-6AC3E2FE6A2A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xmlns="" id="{71D16908-C640-415A-9976-EB9E7B21225D}"/>
              </a:ext>
            </a:extLst>
          </p:cNvPr>
          <p:cNvGrpSpPr/>
          <p:nvPr/>
        </p:nvGrpSpPr>
        <p:grpSpPr>
          <a:xfrm>
            <a:off x="883712" y="184458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497B96D-7E97-4E3D-97D6-482A211FD1C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EF92D27-2B6D-4D1F-B66D-F2B260084808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363636"/>
                  </a:solidFill>
                </a:rPr>
                <a:t>1. Contents Here A</a:t>
              </a:r>
              <a:endParaRPr lang="ko-KR" altLang="en-US" sz="2000" b="1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xmlns="" id="{AAF2DB2A-0A52-470B-B3C6-622B9E61225D}"/>
              </a:ext>
            </a:extLst>
          </p:cNvPr>
          <p:cNvGrpSpPr/>
          <p:nvPr/>
        </p:nvGrpSpPr>
        <p:grpSpPr>
          <a:xfrm>
            <a:off x="883712" y="297620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C1F4F04-1AE8-495B-88A6-04C7676CD5A1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AD50B06-2A7B-4245-A9CD-BA352339DB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EB800"/>
                  </a:solidFill>
                </a:rPr>
                <a:t>2. Contents Here B</a:t>
              </a:r>
              <a:endParaRPr lang="ko-KR" altLang="en-US" sz="2000" b="1" dirty="0">
                <a:solidFill>
                  <a:srgbClr val="FEB800"/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xmlns="" id="{5BE48A48-1936-4F5F-A444-0C643CDA1FBA}"/>
              </a:ext>
            </a:extLst>
          </p:cNvPr>
          <p:cNvGrpSpPr/>
          <p:nvPr/>
        </p:nvGrpSpPr>
        <p:grpSpPr>
          <a:xfrm>
            <a:off x="883712" y="410782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D827424-65AD-487A-902E-BC8DC814D6C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EC32FD8-C2CC-4E7E-BCF0-6E341742F3D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363636"/>
                  </a:solidFill>
                </a:rPr>
                <a:t>3. Contents Here C</a:t>
              </a:r>
              <a:endParaRPr lang="ko-KR" altLang="en-US" sz="2000" b="1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xmlns="" id="{8798DF14-D727-47A0-9054-F5D15051F6B7}"/>
              </a:ext>
            </a:extLst>
          </p:cNvPr>
          <p:cNvGrpSpPr/>
          <p:nvPr/>
        </p:nvGrpSpPr>
        <p:grpSpPr>
          <a:xfrm>
            <a:off x="883712" y="522015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FD49E00-71FD-461E-975A-5695024714AE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ACA7910-EBC0-4C17-857E-CCF1CD81022A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EB800"/>
                  </a:solidFill>
                </a:rPr>
                <a:t>4. Contents Here D</a:t>
              </a:r>
              <a:endParaRPr lang="ko-KR" altLang="en-US" sz="2000" b="1" dirty="0">
                <a:solidFill>
                  <a:srgbClr val="FEB800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59B6F45-DFFB-434B-A40B-CAA576ACD14B}"/>
              </a:ext>
            </a:extLst>
          </p:cNvPr>
          <p:cNvSpPr/>
          <p:nvPr/>
        </p:nvSpPr>
        <p:spPr>
          <a:xfrm>
            <a:off x="10049609" y="203348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EB800"/>
                </a:solidFill>
              </a:rPr>
              <a:t>Text A</a:t>
            </a:r>
            <a:endParaRPr lang="ko-KR" altLang="en-US" sz="2800" b="1" dirty="0">
              <a:solidFill>
                <a:srgbClr val="FEB8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F274202-7145-4DA5-B765-26E992417315}"/>
              </a:ext>
            </a:extLst>
          </p:cNvPr>
          <p:cNvSpPr/>
          <p:nvPr/>
        </p:nvSpPr>
        <p:spPr>
          <a:xfrm>
            <a:off x="10049609" y="316510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363636"/>
                </a:solidFill>
              </a:rPr>
              <a:t>Text B</a:t>
            </a:r>
            <a:endParaRPr lang="ko-KR" altLang="en-US" sz="2800" b="1" dirty="0">
              <a:solidFill>
                <a:srgbClr val="36363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0FD6DC-5134-408E-86CE-62310F18AA6F}"/>
              </a:ext>
            </a:extLst>
          </p:cNvPr>
          <p:cNvSpPr/>
          <p:nvPr/>
        </p:nvSpPr>
        <p:spPr>
          <a:xfrm>
            <a:off x="10049609" y="429672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EB800"/>
                </a:solidFill>
              </a:rPr>
              <a:t>Text C</a:t>
            </a:r>
            <a:endParaRPr lang="ko-KR" altLang="en-US" sz="2800" b="1" dirty="0">
              <a:solidFill>
                <a:srgbClr val="FEB8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86BA4A-5968-4475-907A-BEA0EA759E68}"/>
              </a:ext>
            </a:extLst>
          </p:cNvPr>
          <p:cNvSpPr/>
          <p:nvPr/>
        </p:nvSpPr>
        <p:spPr>
          <a:xfrm>
            <a:off x="10049609" y="540904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363636"/>
                </a:solidFill>
              </a:rPr>
              <a:t>Text D</a:t>
            </a:r>
            <a:endParaRPr lang="ko-KR" altLang="en-US" sz="2800" b="1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rgbClr val="363636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rgbClr val="363636"/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2400" dirty="0">
                <a:solidFill>
                  <a:srgbClr val="363636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srgbClr val="363636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17" y="1084835"/>
            <a:ext cx="3732687" cy="53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1" y="74107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5400" dirty="0">
                <a:latin typeface="+mj-lt"/>
                <a:cs typeface="Arial" pitchFamily="34" charset="0"/>
              </a:rPr>
              <a:t>Invest In </a:t>
            </a:r>
            <a:r>
              <a:rPr lang="en-GB" altLang="ko-KR" sz="5400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  Media</a:t>
            </a:r>
            <a:endParaRPr lang="ko-KR" altLang="en-US" sz="54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00794" y="2093677"/>
            <a:ext cx="3737060" cy="947456"/>
          </a:xfrm>
          <a:prstGeom prst="rect">
            <a:avLst/>
          </a:prstGeom>
          <a:solidFill>
            <a:srgbClr val="FEB800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The Influencer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Revolution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359F05-E81D-4D27-AED1-9F80CAF241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BC57B4A-FF3C-4CD6-8598-49DA1B584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6D288B3-D746-492F-94C4-F1D9DCC0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3E085C2-200F-4DA8-BED0-95191EDE5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000" flipV="1">
            <a:off x="8604193" y="4714770"/>
            <a:ext cx="4269249" cy="12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0E38614D-6EA8-4E37-92FD-B817E23EC0C3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6363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BC18EA3B-D6A2-4AFB-80D7-9220E098267D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6363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CBE5991B-B6D4-428B-81FA-9EEB3E6D98E2}"/>
              </a:ext>
            </a:extLst>
          </p:cNvPr>
          <p:cNvSpPr/>
          <p:nvPr/>
        </p:nvSpPr>
        <p:spPr>
          <a:xfrm>
            <a:off x="5722105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xmlns="" id="{FD40103C-3859-4601-8719-2D8EDDF44F83}"/>
              </a:ext>
            </a:extLst>
          </p:cNvPr>
          <p:cNvSpPr/>
          <p:nvPr/>
        </p:nvSpPr>
        <p:spPr>
          <a:xfrm>
            <a:off x="7357101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xmlns="" id="{4F9C2645-D1A6-42CC-B35F-DC4AAB734E7A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8E812D-7ABD-473F-A76C-D27D63E055A6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37F512-0496-4BAF-A744-16781F166C2C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BD3ECC-867B-48E1-96B4-AF9FEC78CD4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17BD3ECC-867B-48E1-96B4-AF9FEC78CD48}"/>
              </a:ext>
            </a:extLst>
          </p:cNvPr>
          <p:cNvSpPr txBox="1"/>
          <p:nvPr/>
        </p:nvSpPr>
        <p:spPr>
          <a:xfrm>
            <a:off x="721063" y="1967441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17BD3ECC-867B-48E1-96B4-AF9FEC78CD48}"/>
              </a:ext>
            </a:extLst>
          </p:cNvPr>
          <p:cNvSpPr txBox="1"/>
          <p:nvPr/>
        </p:nvSpPr>
        <p:spPr>
          <a:xfrm>
            <a:off x="721063" y="4924905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14" y="3142250"/>
            <a:ext cx="1806444" cy="15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811" y="846775"/>
            <a:ext cx="6572164" cy="5728033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xmlns="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67421"/>
              </p:ext>
            </p:extLst>
          </p:nvPr>
        </p:nvGraphicFramePr>
        <p:xfrm>
          <a:off x="4753761" y="2024534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84652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EB800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907B9E-8ADF-41A2-9239-04E20A4A2903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EB800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FEB800"/>
              </a:solidFill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0163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BC1BFC7-1814-4F25-839D-E588EC532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89927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1F82E1-0C31-4120-8336-88AA7BFE9407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666" y="173620"/>
            <a:ext cx="1759921" cy="13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5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558" y="461522"/>
            <a:ext cx="2274821" cy="581645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0E53B497-3024-4723-91A4-77557610333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9141748-5EFC-4B25-8630-F80A0BA92FC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B2800C4-A173-4FAD-8C66-6B9658D7AE9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7887A56-974F-493E-8D02-D229495BB75A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FC8EE46-71DD-4124-9FAD-22201188F35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48CC31C-B167-4D17-92B7-E8EDA80C93BE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791B88D-1D8D-4CC7-9EE2-C91D926B5F02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8D7DAB-7020-4F5F-9612-1F5324D1722C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2588702-B9C6-4F03-A55F-62FC5FAAB1D9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BA2DE56-FF5E-4ADE-9E20-45471E6D3F0E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5BE2EFBA-3C35-4D05-A147-C6A54A838B6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FB23418-535A-4E8E-9458-7EB332D1271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CF0D85E-5372-4B10-9435-42085FEDC8D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1C606C9-1E1E-42CC-A9BB-96529ED13AED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7548BF2-CAA9-451E-8B80-3FFCCA9CE46C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1295214-DCA9-464C-9311-05A333FEF9B3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7ECA196-B1F9-40AD-AEAE-74E84672E5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6A925167-7275-4F89-8D1F-BC30B62447F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D9D4653-D4CB-4CFC-8E9B-650FAFBB02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628355-F5A1-4ADB-9F9B-A1046F604A75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rgbClr val="363636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B308B537-617A-42E4-B26D-B358076FF1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2BD7428-5858-477B-86A9-046A9570C5C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56D6CA1F-7BEB-4D83-BA12-121158319E9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E49FC0-9BBA-46A2-8974-F9423130D41A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E033BEC-9084-4CB9-8F34-55F848AC760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B3569723-384A-4919-B6E0-1757EC5C7DC0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0768353-9988-4E1A-B407-4258EA974B1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AF18DEC-40A4-440F-9464-8F721E29AAB5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B4B31B5-8F5E-4BBD-B219-BDC9901BD464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DEE1BB9-EC77-4627-9A3D-3DEB263C3A69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A673250-93CC-475C-999E-9F542943DE2F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136D5D4-CEAC-4856-A10F-FEA2776EAE47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636DFC2-F655-4264-B65A-8E748D8D4F91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7AB97E1-019B-42D7-B3C2-4D5E3AB55ACF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1768F7B-7C75-455B-BDD7-64D0062BBC86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4009FB1-17D1-41C6-8D99-FB624DCF0685}"/>
              </a:ext>
            </a:extLst>
          </p:cNvPr>
          <p:cNvSpPr txBox="1"/>
          <p:nvPr/>
        </p:nvSpPr>
        <p:spPr>
          <a:xfrm>
            <a:off x="90053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xmlns="" id="{33AA2EF7-19AA-4531-A2D8-00C56860ADFF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xmlns="" id="{5FC9984C-91E2-4C4C-8400-0C55680F7A2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xmlns="" id="{9712B75D-555E-4A64-B6CF-6202008EAF73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xmlns="" id="{406DD378-94E7-42D8-BB99-A7E6CF0F3DF9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xmlns="" id="{580C2349-558A-46C0-9B3B-52CB4D0CE029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xmlns="" id="{E6190619-2DE8-485F-947C-FB2531B0D0C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xmlns="" id="{B4F5D46A-FA17-42CF-8138-DF66A600EF52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85" y="-185362"/>
            <a:ext cx="4959102" cy="704336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FB49ADB-3A78-46B4-A1CC-23BAA81C2911}"/>
              </a:ext>
            </a:extLst>
          </p:cNvPr>
          <p:cNvGrpSpPr/>
          <p:nvPr/>
        </p:nvGrpSpPr>
        <p:grpSpPr>
          <a:xfrm>
            <a:off x="698169" y="4940880"/>
            <a:ext cx="5259010" cy="1083795"/>
            <a:chOff x="683567" y="4854158"/>
            <a:chExt cx="4320547" cy="10837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98F2214-E166-4309-83B3-EED69AF5EE1E}"/>
                </a:ext>
              </a:extLst>
            </p:cNvPr>
            <p:cNvSpPr txBox="1"/>
            <p:nvPr/>
          </p:nvSpPr>
          <p:spPr>
            <a:xfrm>
              <a:off x="683568" y="4854158"/>
              <a:ext cx="4320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D0F8062-FC14-425A-8155-F329F8D3FA3E}"/>
                </a:ext>
              </a:extLst>
            </p:cNvPr>
            <p:cNvSpPr txBox="1"/>
            <p:nvPr/>
          </p:nvSpPr>
          <p:spPr>
            <a:xfrm>
              <a:off x="683567" y="5106956"/>
              <a:ext cx="432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373260-5EE3-464F-825E-22EC78AC6089}"/>
              </a:ext>
            </a:extLst>
          </p:cNvPr>
          <p:cNvSpPr txBox="1"/>
          <p:nvPr/>
        </p:nvSpPr>
        <p:spPr>
          <a:xfrm>
            <a:off x="722640" y="3965397"/>
            <a:ext cx="52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849C31-1B8A-4FDA-9797-9CEF400B86B8}"/>
              </a:ext>
            </a:extLst>
          </p:cNvPr>
          <p:cNvSpPr txBox="1"/>
          <p:nvPr/>
        </p:nvSpPr>
        <p:spPr>
          <a:xfrm>
            <a:off x="722641" y="3413806"/>
            <a:ext cx="38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Our Business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C829644-49EE-4FD1-9FA5-ED1461597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1519B70-B264-485B-B744-B915F1E0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1A4A738-D44C-46C4-B9AE-9A68763EE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AA74846-D95F-4B72-B7C7-260B6C1C0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CF60237A-A20B-4AD3-AAE6-0F2C0E5C9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D0FF63F-A577-4D49-B3E4-421AAE37C7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287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57B348F-95F0-49C1-ADAC-7CDC25A402C2}"/>
              </a:ext>
            </a:extLst>
          </p:cNvPr>
          <p:cNvSpPr/>
          <p:nvPr/>
        </p:nvSpPr>
        <p:spPr>
          <a:xfrm>
            <a:off x="5169330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5A489B8-4EBE-4AB2-83AF-858AF8488EC2}"/>
              </a:ext>
            </a:extLst>
          </p:cNvPr>
          <p:cNvGrpSpPr/>
          <p:nvPr/>
        </p:nvGrpSpPr>
        <p:grpSpPr>
          <a:xfrm>
            <a:off x="5878631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C292F01-EE60-4369-B38C-D6AF69F31626}"/>
              </a:ext>
            </a:extLst>
          </p:cNvPr>
          <p:cNvSpPr/>
          <p:nvPr/>
        </p:nvSpPr>
        <p:spPr>
          <a:xfrm>
            <a:off x="6114957" y="3661611"/>
            <a:ext cx="549613" cy="5496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11D4956-517B-41D5-89A5-E2751B7BC4C9}"/>
              </a:ext>
            </a:extLst>
          </p:cNvPr>
          <p:cNvGrpSpPr/>
          <p:nvPr/>
        </p:nvGrpSpPr>
        <p:grpSpPr>
          <a:xfrm>
            <a:off x="6824258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23EDC94-B5C7-45B9-862E-098B87CDEF43}"/>
              </a:ext>
            </a:extLst>
          </p:cNvPr>
          <p:cNvSpPr/>
          <p:nvPr/>
        </p:nvSpPr>
        <p:spPr>
          <a:xfrm>
            <a:off x="5045503" y="5497857"/>
            <a:ext cx="549613" cy="549613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F546C11-1F86-4BDC-8DD9-4549DDA82788}"/>
              </a:ext>
            </a:extLst>
          </p:cNvPr>
          <p:cNvGrpSpPr/>
          <p:nvPr/>
        </p:nvGrpSpPr>
        <p:grpSpPr>
          <a:xfrm>
            <a:off x="575480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3453F04-BD04-4931-B560-B4E8082CA8B6}"/>
              </a:ext>
            </a:extLst>
          </p:cNvPr>
          <p:cNvSpPr/>
          <p:nvPr/>
        </p:nvSpPr>
        <p:spPr>
          <a:xfrm>
            <a:off x="5865025" y="2743488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EA8A35C-5BD3-4D43-BAB9-B68BA5720485}"/>
              </a:ext>
            </a:extLst>
          </p:cNvPr>
          <p:cNvGrpSpPr/>
          <p:nvPr/>
        </p:nvGrpSpPr>
        <p:grpSpPr>
          <a:xfrm>
            <a:off x="6574326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2011654-01BF-426A-BA51-A6EAE63D7CAB}"/>
              </a:ext>
            </a:extLst>
          </p:cNvPr>
          <p:cNvSpPr/>
          <p:nvPr/>
        </p:nvSpPr>
        <p:spPr>
          <a:xfrm>
            <a:off x="5889408" y="4579734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1714734-ECFF-494D-A4ED-8C2F5AF16A96}"/>
              </a:ext>
            </a:extLst>
          </p:cNvPr>
          <p:cNvGrpSpPr/>
          <p:nvPr/>
        </p:nvGrpSpPr>
        <p:grpSpPr>
          <a:xfrm>
            <a:off x="65987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xmlns="" id="{8E4B37FA-CADB-4146-BE45-668523FA596D}"/>
              </a:ext>
            </a:extLst>
          </p:cNvPr>
          <p:cNvSpPr/>
          <p:nvPr/>
        </p:nvSpPr>
        <p:spPr>
          <a:xfrm flipH="1">
            <a:off x="5186914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xmlns="" id="{FEDD34A6-4639-494E-91B2-16EAB46D4346}"/>
              </a:ext>
            </a:extLst>
          </p:cNvPr>
          <p:cNvSpPr/>
          <p:nvPr/>
        </p:nvSpPr>
        <p:spPr>
          <a:xfrm>
            <a:off x="5262902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xmlns="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xmlns="" id="{7FD48CF3-FCBB-433B-8E54-58D15AE1ECFB}"/>
              </a:ext>
            </a:extLst>
          </p:cNvPr>
          <p:cNvSpPr/>
          <p:nvPr/>
        </p:nvSpPr>
        <p:spPr>
          <a:xfrm>
            <a:off x="598502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xmlns="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278740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7783">
            <a:off x="315658" y="2101819"/>
            <a:ext cx="3526105" cy="31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06" y="0"/>
            <a:ext cx="5739652" cy="7902418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xmlns="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86644" y="570000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rgbClr val="FEB800"/>
                </a:solidFill>
                <a:cs typeface="Arial" pitchFamily="34" charset="0"/>
              </a:rPr>
              <a:t>Marketing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CD0EA9-0F85-40C3-863C-E98D68CBF024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E8F4F5-6B29-4B22-A0FD-4963774FBE17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6C7D9-D9B9-4BA4-A441-31E34FA6DABB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EA7EA0-477C-4523-9A3B-D005D9D00CC9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B8DEAB-F673-4C4C-8FC0-15F876CCC97C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xmlns="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xmlns="" id="{1C50BE49-8A5A-41CD-9DB6-F5088DC8709B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xmlns="" id="{0057ED24-E864-4985-A34A-13AC6FECC2FE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xmlns="" id="{849A1D8F-F255-48C9-9DE4-E09C2C0AE07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xmlns="" id="{065A146F-2997-47CD-A0FC-89ECC3713445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287999E3-B794-49DA-9DEC-AF086C8DB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6900">
            <a:off x="1042109" y="3249991"/>
            <a:ext cx="3542346" cy="31939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975439"/>
              </p:ext>
            </p:extLst>
          </p:nvPr>
        </p:nvGraphicFramePr>
        <p:xfrm>
          <a:off x="5476875" y="2391508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A03EE7-51C3-4AEF-8E00-9BB49FB70A73}"/>
              </a:ext>
            </a:extLst>
          </p:cNvPr>
          <p:cNvGrpSpPr/>
          <p:nvPr/>
        </p:nvGrpSpPr>
        <p:grpSpPr>
          <a:xfrm rot="4158308">
            <a:off x="5928116" y="2179369"/>
            <a:ext cx="1161019" cy="925676"/>
            <a:chOff x="4147752" y="529568"/>
            <a:chExt cx="1397738" cy="1114412"/>
          </a:xfrm>
          <a:solidFill>
            <a:srgbClr val="363636"/>
          </a:solidFill>
        </p:grpSpPr>
        <p:sp>
          <p:nvSpPr>
            <p:cNvPr id="5" name="Flowchart: Extract 10">
              <a:extLst>
                <a:ext uri="{FF2B5EF4-FFF2-40B4-BE49-F238E27FC236}">
                  <a16:creationId xmlns:a16="http://schemas.microsoft.com/office/drawing/2014/main" xmlns="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FA78987-FABE-439C-91A5-21771FFC5A92}"/>
              </a:ext>
            </a:extLst>
          </p:cNvPr>
          <p:cNvGrpSpPr/>
          <p:nvPr/>
        </p:nvGrpSpPr>
        <p:grpSpPr>
          <a:xfrm rot="4158308">
            <a:off x="10363974" y="1847283"/>
            <a:ext cx="1161019" cy="925676"/>
            <a:chOff x="4147752" y="529568"/>
            <a:chExt cx="1397738" cy="1114412"/>
          </a:xfrm>
          <a:solidFill>
            <a:schemeClr val="bg1">
              <a:lumMod val="50000"/>
            </a:schemeClr>
          </a:solidFill>
        </p:grpSpPr>
        <p:sp>
          <p:nvSpPr>
            <p:cNvPr id="8" name="Flowchart: Extract 10">
              <a:extLst>
                <a:ext uri="{FF2B5EF4-FFF2-40B4-BE49-F238E27FC236}">
                  <a16:creationId xmlns:a16="http://schemas.microsoft.com/office/drawing/2014/main" xmlns="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33B33EB-C4BD-4461-8097-22E554141ECF}"/>
              </a:ext>
            </a:extLst>
          </p:cNvPr>
          <p:cNvGrpSpPr/>
          <p:nvPr/>
        </p:nvGrpSpPr>
        <p:grpSpPr>
          <a:xfrm rot="4158308">
            <a:off x="7494440" y="2131483"/>
            <a:ext cx="1161019" cy="925676"/>
            <a:chOff x="4147752" y="529568"/>
            <a:chExt cx="1397738" cy="1114412"/>
          </a:xfrm>
          <a:solidFill>
            <a:srgbClr val="FEB800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xmlns="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40052F-57FA-4373-898A-5B5734B79C06}"/>
              </a:ext>
            </a:extLst>
          </p:cNvPr>
          <p:cNvGrpSpPr/>
          <p:nvPr/>
        </p:nvGrpSpPr>
        <p:grpSpPr>
          <a:xfrm>
            <a:off x="6221737" y="5833930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378CF4C-7457-433A-841E-75E13D858294}"/>
              </a:ext>
            </a:extLst>
          </p:cNvPr>
          <p:cNvGrpSpPr/>
          <p:nvPr/>
        </p:nvGrpSpPr>
        <p:grpSpPr>
          <a:xfrm>
            <a:off x="8148813" y="5833930"/>
            <a:ext cx="1296144" cy="192651"/>
            <a:chOff x="7452320" y="1292132"/>
            <a:chExt cx="1296144" cy="192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757AACC-B27F-4393-BC64-0087281F5262}"/>
              </a:ext>
            </a:extLst>
          </p:cNvPr>
          <p:cNvGrpSpPr/>
          <p:nvPr/>
        </p:nvGrpSpPr>
        <p:grpSpPr>
          <a:xfrm>
            <a:off x="10075890" y="5833930"/>
            <a:ext cx="1296144" cy="192651"/>
            <a:chOff x="7452320" y="1292132"/>
            <a:chExt cx="1296144" cy="1926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xmlns="" id="{0A91ED6A-B2F3-4E67-905F-249E18ED5864}"/>
              </a:ext>
            </a:extLst>
          </p:cNvPr>
          <p:cNvSpPr/>
          <p:nvPr/>
        </p:nvSpPr>
        <p:spPr>
          <a:xfrm rot="10800000">
            <a:off x="567057" y="1732722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그룹 7">
            <a:extLst>
              <a:ext uri="{FF2B5EF4-FFF2-40B4-BE49-F238E27FC236}">
                <a16:creationId xmlns:a16="http://schemas.microsoft.com/office/drawing/2014/main" xmlns="" id="{BA89FD52-C6E0-4851-9578-FB0D446C0007}"/>
              </a:ext>
            </a:extLst>
          </p:cNvPr>
          <p:cNvGrpSpPr/>
          <p:nvPr/>
        </p:nvGrpSpPr>
        <p:grpSpPr>
          <a:xfrm>
            <a:off x="780477" y="1857691"/>
            <a:ext cx="4066996" cy="1162992"/>
            <a:chOff x="962204" y="1926874"/>
            <a:chExt cx="3443321" cy="116299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441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250" y="2374785"/>
            <a:ext cx="1878750" cy="48037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16C062-134E-42DB-937A-6844C6D76580}"/>
              </a:ext>
            </a:extLst>
          </p:cNvPr>
          <p:cNvSpPr/>
          <p:nvPr/>
        </p:nvSpPr>
        <p:spPr>
          <a:xfrm>
            <a:off x="2433748" y="253174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739217" y="2075455"/>
            <a:ext cx="2155752" cy="1100913"/>
            <a:chOff x="2060017" y="2212119"/>
            <a:chExt cx="2155752" cy="11009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89F9083-F687-4AEE-94F1-B419A42F855C}"/>
                </a:ext>
              </a:extLst>
            </p:cNvPr>
            <p:cNvGrpSpPr/>
            <p:nvPr/>
          </p:nvGrpSpPr>
          <p:grpSpPr>
            <a:xfrm>
              <a:off x="2060017" y="2212119"/>
              <a:ext cx="2155752" cy="1100913"/>
              <a:chOff x="474140" y="1335958"/>
              <a:chExt cx="2421972" cy="123686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744048" y="1378393"/>
                <a:ext cx="1152128" cy="115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Isosceles Triangle 1">
                <a:extLst>
                  <a:ext uri="{FF2B5EF4-FFF2-40B4-BE49-F238E27FC236}">
                    <a16:creationId xmlns:a16="http://schemas.microsoft.com/office/drawing/2014/main" xmlns="" id="{5EBB4A4D-D35F-470E-9152-AEBDBECA5585}"/>
                  </a:ext>
                </a:extLst>
              </p:cNvPr>
              <p:cNvSpPr/>
              <p:nvPr/>
            </p:nvSpPr>
            <p:spPr>
              <a:xfrm rot="5400000">
                <a:off x="639556" y="1170542"/>
                <a:ext cx="1236868" cy="1567700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FEB800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5E02EA8-8846-422E-9582-2C112382A444}"/>
                </a:ext>
              </a:extLst>
            </p:cNvPr>
            <p:cNvSpPr/>
            <p:nvPr/>
          </p:nvSpPr>
          <p:spPr>
            <a:xfrm>
              <a:off x="2318392" y="2469124"/>
              <a:ext cx="586900" cy="5869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DB302C6-7099-4C74-A2A2-92F0220CDF5F}"/>
                </a:ext>
              </a:extLst>
            </p:cNvPr>
            <p:cNvSpPr/>
            <p:nvPr/>
          </p:nvSpPr>
          <p:spPr>
            <a:xfrm>
              <a:off x="2433748" y="2531743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400" dirty="0">
                <a:cs typeface="Arial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658687" y="4634982"/>
            <a:ext cx="2155753" cy="1100913"/>
            <a:chOff x="6979487" y="4771646"/>
            <a:chExt cx="2155753" cy="11009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12601C7-E461-4948-AE34-A6033C48CB3E}"/>
                </a:ext>
              </a:extLst>
            </p:cNvPr>
            <p:cNvGrpSpPr/>
            <p:nvPr/>
          </p:nvGrpSpPr>
          <p:grpSpPr>
            <a:xfrm>
              <a:off x="6979487" y="4771646"/>
              <a:ext cx="2155753" cy="1100913"/>
              <a:chOff x="474139" y="1335959"/>
              <a:chExt cx="2421974" cy="123686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C029145-2637-4F23-B22F-BEC79534764C}"/>
                  </a:ext>
                </a:extLst>
              </p:cNvPr>
              <p:cNvSpPr/>
              <p:nvPr/>
            </p:nvSpPr>
            <p:spPr>
              <a:xfrm rot="16200000">
                <a:off x="1744049" y="1378392"/>
                <a:ext cx="1152128" cy="115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">
                <a:extLst>
                  <a:ext uri="{FF2B5EF4-FFF2-40B4-BE49-F238E27FC236}">
                    <a16:creationId xmlns:a16="http://schemas.microsoft.com/office/drawing/2014/main" xmlns="" id="{6F9C3FD7-5BFD-40FF-AB69-1093A166F38E}"/>
                  </a:ext>
                </a:extLst>
              </p:cNvPr>
              <p:cNvSpPr/>
              <p:nvPr/>
            </p:nvSpPr>
            <p:spPr>
              <a:xfrm rot="5400000">
                <a:off x="639556" y="1170542"/>
                <a:ext cx="1236868" cy="1567701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EC895A2-6575-49B7-8740-4ACD02B0EE42}"/>
                </a:ext>
              </a:extLst>
            </p:cNvPr>
            <p:cNvSpPr/>
            <p:nvPr/>
          </p:nvSpPr>
          <p:spPr>
            <a:xfrm>
              <a:off x="7237575" y="5028651"/>
              <a:ext cx="586900" cy="5869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60D2806-3B8C-4768-B9B0-1D66E6D7150A}"/>
                </a:ext>
              </a:extLst>
            </p:cNvPr>
            <p:cNvSpPr/>
            <p:nvPr/>
          </p:nvSpPr>
          <p:spPr>
            <a:xfrm>
              <a:off x="7358392" y="509127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400" dirty="0"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B0D524E-9B98-4D0C-866B-EAD3A152940B}"/>
              </a:ext>
            </a:extLst>
          </p:cNvPr>
          <p:cNvSpPr/>
          <p:nvPr/>
        </p:nvSpPr>
        <p:spPr>
          <a:xfrm>
            <a:off x="5094138" y="3927738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4" name="Grupo 43"/>
          <p:cNvGrpSpPr/>
          <p:nvPr/>
        </p:nvGrpSpPr>
        <p:grpSpPr>
          <a:xfrm>
            <a:off x="3282362" y="3317047"/>
            <a:ext cx="2155752" cy="1100913"/>
            <a:chOff x="4823735" y="3670733"/>
            <a:chExt cx="2155752" cy="1100913"/>
          </a:xfrm>
        </p:grpSpPr>
        <p:grpSp>
          <p:nvGrpSpPr>
            <p:cNvPr id="41" name="Grupo 40"/>
            <p:cNvGrpSpPr/>
            <p:nvPr/>
          </p:nvGrpSpPr>
          <p:grpSpPr>
            <a:xfrm>
              <a:off x="4823735" y="3670733"/>
              <a:ext cx="2155752" cy="1100913"/>
              <a:chOff x="4823735" y="3670733"/>
              <a:chExt cx="2155752" cy="110091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959BA264-2A77-4984-9807-CA4EE7FC6501}"/>
                  </a:ext>
                </a:extLst>
              </p:cNvPr>
              <p:cNvGrpSpPr/>
              <p:nvPr/>
            </p:nvGrpSpPr>
            <p:grpSpPr>
              <a:xfrm>
                <a:off x="4823735" y="3670733"/>
                <a:ext cx="2155752" cy="1100913"/>
                <a:chOff x="1744111" y="2572826"/>
                <a:chExt cx="2421972" cy="1236868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75FA1B80-F852-40DB-AFB7-57E5232F15A0}"/>
                    </a:ext>
                  </a:extLst>
                </p:cNvPr>
                <p:cNvSpPr/>
                <p:nvPr/>
              </p:nvSpPr>
              <p:spPr>
                <a:xfrm rot="16200000">
                  <a:off x="3014019" y="2615261"/>
                  <a:ext cx="1152128" cy="1152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2" name="Isosceles Triangle 1">
                  <a:extLst>
                    <a:ext uri="{FF2B5EF4-FFF2-40B4-BE49-F238E27FC236}">
                      <a16:creationId xmlns:a16="http://schemas.microsoft.com/office/drawing/2014/main" xmlns="" id="{17166483-8531-439B-8A8A-D920680FEFC4}"/>
                    </a:ext>
                  </a:extLst>
                </p:cNvPr>
                <p:cNvSpPr/>
                <p:nvPr/>
              </p:nvSpPr>
              <p:spPr>
                <a:xfrm rot="5400000">
                  <a:off x="1909527" y="2407410"/>
                  <a:ext cx="1236868" cy="15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000" h="1368874">
                      <a:moveTo>
                        <a:pt x="1080000" y="1368874"/>
                      </a:moveTo>
                      <a:lnTo>
                        <a:pt x="0" y="1368874"/>
                      </a:lnTo>
                      <a:lnTo>
                        <a:pt x="0" y="288874"/>
                      </a:lnTo>
                      <a:lnTo>
                        <a:pt x="372453" y="288874"/>
                      </a:lnTo>
                      <a:lnTo>
                        <a:pt x="540000" y="0"/>
                      </a:lnTo>
                      <a:lnTo>
                        <a:pt x="707547" y="288874"/>
                      </a:lnTo>
                      <a:lnTo>
                        <a:pt x="1080000" y="28887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89E1DC37-5AF0-4B8C-BF6C-7D2168903C41}"/>
                  </a:ext>
                </a:extLst>
              </p:cNvPr>
              <p:cNvSpPr/>
              <p:nvPr/>
            </p:nvSpPr>
            <p:spPr>
              <a:xfrm>
                <a:off x="5209494" y="399035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  <a:endParaRPr lang="ko-KR" altLang="en-US" sz="2400" dirty="0">
                  <a:cs typeface="Arial" pitchFamily="34" charset="0"/>
                </a:endParaRPr>
              </a:p>
            </p:txBody>
          </p:sp>
        </p:grpSp>
        <p:sp>
          <p:nvSpPr>
            <p:cNvPr id="43" name="Oval 6">
              <a:extLst>
                <a:ext uri="{FF2B5EF4-FFF2-40B4-BE49-F238E27FC236}">
                  <a16:creationId xmlns:a16="http://schemas.microsoft.com/office/drawing/2014/main" xmlns="" id="{75E02EA8-8846-422E-9582-2C112382A444}"/>
                </a:ext>
              </a:extLst>
            </p:cNvPr>
            <p:cNvSpPr/>
            <p:nvPr/>
          </p:nvSpPr>
          <p:spPr>
            <a:xfrm>
              <a:off x="5086123" y="3900215"/>
              <a:ext cx="586900" cy="5869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xmlns="" id="{3B22E758-CE8D-4478-8696-8F48C2430AC4}"/>
              </a:ext>
            </a:extLst>
          </p:cNvPr>
          <p:cNvGrpSpPr/>
          <p:nvPr/>
        </p:nvGrpSpPr>
        <p:grpSpPr>
          <a:xfrm>
            <a:off x="3098307" y="2097786"/>
            <a:ext cx="3382040" cy="867914"/>
            <a:chOff x="3017860" y="4283314"/>
            <a:chExt cx="2531875" cy="867914"/>
          </a:xfrm>
        </p:grpSpPr>
        <p:sp>
          <p:nvSpPr>
            <p:cNvPr id="46" name="TextBox 9">
              <a:extLst>
                <a:ext uri="{FF2B5EF4-FFF2-40B4-BE49-F238E27FC236}">
                  <a16:creationId xmlns:a16="http://schemas.microsoft.com/office/drawing/2014/main" xmlns="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xmlns="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8">
            <a:extLst>
              <a:ext uri="{FF2B5EF4-FFF2-40B4-BE49-F238E27FC236}">
                <a16:creationId xmlns:a16="http://schemas.microsoft.com/office/drawing/2014/main" xmlns="" id="{3B22E758-CE8D-4478-8696-8F48C2430AC4}"/>
              </a:ext>
            </a:extLst>
          </p:cNvPr>
          <p:cNvGrpSpPr/>
          <p:nvPr/>
        </p:nvGrpSpPr>
        <p:grpSpPr>
          <a:xfrm>
            <a:off x="5610734" y="3323571"/>
            <a:ext cx="3382040" cy="867914"/>
            <a:chOff x="3017860" y="4283314"/>
            <a:chExt cx="2531875" cy="867914"/>
          </a:xfrm>
        </p:grpSpPr>
        <p:sp>
          <p:nvSpPr>
            <p:cNvPr id="49" name="TextBox 9">
              <a:extLst>
                <a:ext uri="{FF2B5EF4-FFF2-40B4-BE49-F238E27FC236}">
                  <a16:creationId xmlns:a16="http://schemas.microsoft.com/office/drawing/2014/main" xmlns="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0">
              <a:extLst>
                <a:ext uri="{FF2B5EF4-FFF2-40B4-BE49-F238E27FC236}">
                  <a16:creationId xmlns:a16="http://schemas.microsoft.com/office/drawing/2014/main" xmlns="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xmlns="" id="{3B22E758-CE8D-4478-8696-8F48C2430AC4}"/>
              </a:ext>
            </a:extLst>
          </p:cNvPr>
          <p:cNvGrpSpPr/>
          <p:nvPr/>
        </p:nvGrpSpPr>
        <p:grpSpPr>
          <a:xfrm>
            <a:off x="8099833" y="4666174"/>
            <a:ext cx="3382040" cy="867914"/>
            <a:chOff x="3017860" y="4283314"/>
            <a:chExt cx="2531875" cy="867914"/>
          </a:xfrm>
        </p:grpSpPr>
        <p:sp>
          <p:nvSpPr>
            <p:cNvPr id="52" name="TextBox 9">
              <a:extLst>
                <a:ext uri="{FF2B5EF4-FFF2-40B4-BE49-F238E27FC236}">
                  <a16:creationId xmlns:a16="http://schemas.microsoft.com/office/drawing/2014/main" xmlns="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xmlns="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944" y="2155944"/>
            <a:ext cx="811983" cy="93993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063" y="3482270"/>
            <a:ext cx="662118" cy="770465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386" y="4804673"/>
            <a:ext cx="722147" cy="840316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40" y="3246835"/>
            <a:ext cx="3828859" cy="36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0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-22044" y="1845288"/>
            <a:ext cx="6778583" cy="416716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F24FFC29-21B1-4ED7-8E2D-B82003EF0FD2}"/>
              </a:ext>
            </a:extLst>
          </p:cNvPr>
          <p:cNvSpPr txBox="1">
            <a:spLocks/>
          </p:cNvSpPr>
          <p:nvPr/>
        </p:nvSpPr>
        <p:spPr>
          <a:xfrm>
            <a:off x="1011583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647EC8D7-0C0C-4F88-B22D-815722A31B92}"/>
              </a:ext>
            </a:extLst>
          </p:cNvPr>
          <p:cNvSpPr txBox="1">
            <a:spLocks/>
          </p:cNvSpPr>
          <p:nvPr/>
        </p:nvSpPr>
        <p:spPr>
          <a:xfrm>
            <a:off x="5380984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9B83B8CF-D576-429C-9164-1DF3793F4044}"/>
              </a:ext>
            </a:extLst>
          </p:cNvPr>
          <p:cNvSpPr txBox="1">
            <a:spLocks/>
          </p:cNvSpPr>
          <p:nvPr/>
        </p:nvSpPr>
        <p:spPr>
          <a:xfrm>
            <a:off x="9693811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DFAF9118-BEE1-42D8-9E25-E8F6AC9340F8}"/>
              </a:ext>
            </a:extLst>
          </p:cNvPr>
          <p:cNvSpPr txBox="1">
            <a:spLocks/>
          </p:cNvSpPr>
          <p:nvPr/>
        </p:nvSpPr>
        <p:spPr>
          <a:xfrm>
            <a:off x="7533596" y="5542152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F4B53BCA-D62A-4E6A-A607-6A2C7FCABFC8}"/>
              </a:ext>
            </a:extLst>
          </p:cNvPr>
          <p:cNvSpPr txBox="1">
            <a:spLocks/>
          </p:cNvSpPr>
          <p:nvPr/>
        </p:nvSpPr>
        <p:spPr>
          <a:xfrm>
            <a:off x="7533596" y="2643164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xmlns="" id="{4348E628-32F6-47E9-ACCA-F9095BC70B64}"/>
              </a:ext>
            </a:extLst>
          </p:cNvPr>
          <p:cNvSpPr/>
          <p:nvPr/>
        </p:nvSpPr>
        <p:spPr>
          <a:xfrm>
            <a:off x="10278285" y="3556966"/>
            <a:ext cx="377965" cy="37190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000FD353-BB6E-4B01-B00C-55958F6EF255}"/>
              </a:ext>
            </a:extLst>
          </p:cNvPr>
          <p:cNvSpPr/>
          <p:nvPr/>
        </p:nvSpPr>
        <p:spPr>
          <a:xfrm>
            <a:off x="5877756" y="3505088"/>
            <a:ext cx="416826" cy="42378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:a16="http://schemas.microsoft.com/office/drawing/2014/main" xmlns="" id="{1C47DE58-5621-49F3-B207-19621D5C7E18}"/>
              </a:ext>
            </a:extLst>
          </p:cNvPr>
          <p:cNvSpPr/>
          <p:nvPr/>
        </p:nvSpPr>
        <p:spPr>
          <a:xfrm rot="2700000">
            <a:off x="8166356" y="4971170"/>
            <a:ext cx="129493" cy="519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xmlns="" id="{2FBB3461-432B-4019-B78E-DA34FFC23507}"/>
              </a:ext>
            </a:extLst>
          </p:cNvPr>
          <p:cNvSpPr/>
          <p:nvPr/>
        </p:nvSpPr>
        <p:spPr>
          <a:xfrm>
            <a:off x="1535750" y="3545219"/>
            <a:ext cx="416826" cy="416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FA733E51-7152-44F9-B495-D68CAB229402}"/>
              </a:ext>
            </a:extLst>
          </p:cNvPr>
          <p:cNvSpPr/>
          <p:nvPr/>
        </p:nvSpPr>
        <p:spPr>
          <a:xfrm flipH="1">
            <a:off x="7982714" y="2104775"/>
            <a:ext cx="477719" cy="39408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8221C0D-D372-466B-8CC0-84ADEADDCCAF}"/>
              </a:ext>
            </a:extLst>
          </p:cNvPr>
          <p:cNvSpPr txBox="1"/>
          <p:nvPr/>
        </p:nvSpPr>
        <p:spPr>
          <a:xfrm>
            <a:off x="1206726" y="1751884"/>
            <a:ext cx="54137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rgbClr val="FEB800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rgbClr val="FEB800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1BCD81-290B-40E7-96D2-6755940D1624}"/>
              </a:ext>
            </a:extLst>
          </p:cNvPr>
          <p:cNvSpPr txBox="1"/>
          <p:nvPr/>
        </p:nvSpPr>
        <p:spPr>
          <a:xfrm>
            <a:off x="716189" y="4921148"/>
            <a:ext cx="408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5AB2E96-18D7-46CD-B116-5D0B71C2F19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5AC72F3-CCDA-42B5-A6CE-DA20C37B1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B56606E-A79C-4463-AE26-BF0E118EBA4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4B064E69-4873-403D-977B-9947B18ADD9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7B0B8765-501B-468E-88E2-76013C7D3D8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38329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B800"/>
                </a:solidFill>
              </a:rPr>
              <a:t>Our Team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E522F0C-0DF7-4C21-8AC9-08AD0B70E26D}"/>
              </a:ext>
            </a:extLst>
          </p:cNvPr>
          <p:cNvSpPr/>
          <p:nvPr/>
        </p:nvSpPr>
        <p:spPr>
          <a:xfrm>
            <a:off x="1037143" y="34037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7C230F-8A3B-497D-A936-26D78239928C}"/>
              </a:ext>
            </a:extLst>
          </p:cNvPr>
          <p:cNvSpPr txBox="1"/>
          <p:nvPr/>
        </p:nvSpPr>
        <p:spPr>
          <a:xfrm>
            <a:off x="1077170" y="34037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EB800"/>
                </a:solidFill>
                <a:latin typeface="+mn-lt"/>
                <a:cs typeface="Arial" pitchFamily="34" charset="0"/>
              </a:rPr>
              <a:t>2</a:t>
            </a:r>
            <a:endParaRPr lang="ko-KR" altLang="en-US" sz="2000" b="1" dirty="0">
              <a:solidFill>
                <a:srgbClr val="FEB8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D2DFBB4-A6CD-4AFE-AB7C-B5179CE69A02}"/>
              </a:ext>
            </a:extLst>
          </p:cNvPr>
          <p:cNvSpPr/>
          <p:nvPr/>
        </p:nvSpPr>
        <p:spPr>
          <a:xfrm>
            <a:off x="10679593" y="24131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2BEB59-9537-4F93-BD8B-E71F599B3EA4}"/>
              </a:ext>
            </a:extLst>
          </p:cNvPr>
          <p:cNvSpPr txBox="1"/>
          <p:nvPr/>
        </p:nvSpPr>
        <p:spPr>
          <a:xfrm>
            <a:off x="10719620" y="24131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EB800"/>
                </a:solidFill>
                <a:latin typeface="+mn-lt"/>
                <a:cs typeface="Arial" pitchFamily="34" charset="0"/>
              </a:rPr>
              <a:t>1</a:t>
            </a:r>
            <a:endParaRPr lang="ko-KR" altLang="en-US" sz="2000" b="1" dirty="0">
              <a:solidFill>
                <a:srgbClr val="FEB8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F6BB7B6-24CA-49DB-A7C0-D6BA9DC4309F}"/>
              </a:ext>
            </a:extLst>
          </p:cNvPr>
          <p:cNvSpPr/>
          <p:nvPr/>
        </p:nvSpPr>
        <p:spPr>
          <a:xfrm>
            <a:off x="6791429" y="53849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0777BF-1C7F-4855-AE4F-B0AB8C5ECE8D}"/>
              </a:ext>
            </a:extLst>
          </p:cNvPr>
          <p:cNvSpPr txBox="1"/>
          <p:nvPr/>
        </p:nvSpPr>
        <p:spPr>
          <a:xfrm>
            <a:off x="6831456" y="53849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EB800"/>
                </a:solidFill>
                <a:latin typeface="+mn-lt"/>
                <a:cs typeface="Arial" pitchFamily="34" charset="0"/>
              </a:rPr>
              <a:t>3</a:t>
            </a:r>
            <a:endParaRPr lang="ko-KR" altLang="en-US" sz="2000" b="1" dirty="0">
              <a:solidFill>
                <a:srgbClr val="FEB8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xmlns="" id="{002F7FF2-826C-45B4-9AEF-FB30807087DC}"/>
              </a:ext>
            </a:extLst>
          </p:cNvPr>
          <p:cNvSpPr txBox="1">
            <a:spLocks/>
          </p:cNvSpPr>
          <p:nvPr/>
        </p:nvSpPr>
        <p:spPr>
          <a:xfrm>
            <a:off x="8520649" y="3111936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altLang="ko-KR" sz="2400" dirty="0">
                <a:solidFill>
                  <a:srgbClr val="FEB800"/>
                </a:solidFill>
              </a:rPr>
              <a:t>JAMES JONSSON</a:t>
            </a:r>
            <a:endParaRPr lang="ko-KR" altLang="en-US" sz="2400" dirty="0">
              <a:solidFill>
                <a:srgbClr val="FEB800"/>
              </a:solidFill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xmlns="" id="{D9C22DAD-A0FA-42C3-8B57-00D075EC4DE8}"/>
              </a:ext>
            </a:extLst>
          </p:cNvPr>
          <p:cNvSpPr txBox="1">
            <a:spLocks/>
          </p:cNvSpPr>
          <p:nvPr/>
        </p:nvSpPr>
        <p:spPr>
          <a:xfrm>
            <a:off x="4618510" y="6007192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EB800"/>
                </a:solidFill>
              </a:rPr>
              <a:t>MICHAEL </a:t>
            </a:r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WILSON</a:t>
            </a:r>
            <a:endParaRPr lang="en-US" altLang="ko-KR" sz="2400" dirty="0">
              <a:solidFill>
                <a:srgbClr val="FEB8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055D25-99FA-433F-9839-C076D8C2F101}"/>
              </a:ext>
            </a:extLst>
          </p:cNvPr>
          <p:cNvGrpSpPr/>
          <p:nvPr/>
        </p:nvGrpSpPr>
        <p:grpSpPr>
          <a:xfrm>
            <a:off x="8802343" y="3658740"/>
            <a:ext cx="2526938" cy="1355870"/>
            <a:chOff x="8928335" y="3801615"/>
            <a:chExt cx="2526938" cy="1355870"/>
          </a:xfrm>
        </p:grpSpPr>
        <p:sp>
          <p:nvSpPr>
            <p:cNvPr id="18" name="Isosceles Triangle 7">
              <a:extLst>
                <a:ext uri="{FF2B5EF4-FFF2-40B4-BE49-F238E27FC236}">
                  <a16:creationId xmlns:a16="http://schemas.microsoft.com/office/drawing/2014/main" xmlns="" id="{682E4C2B-C62F-4C08-9FF7-118140B18F1D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xmlns="" id="{1FB4C473-1DD7-42A4-B038-8575F5F980B2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xmlns="" id="{59FFA357-998C-44F5-9CDA-3490E37E5E4E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1" name="직사각형 49">
              <a:extLst>
                <a:ext uri="{FF2B5EF4-FFF2-40B4-BE49-F238E27FC236}">
                  <a16:creationId xmlns:a16="http://schemas.microsoft.com/office/drawing/2014/main" xmlns="" id="{CBA660FA-B54B-4325-A751-1F3505025B47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abcd@company.com</a:t>
              </a:r>
            </a:p>
          </p:txBody>
        </p:sp>
        <p:sp>
          <p:nvSpPr>
            <p:cNvPr id="22" name="직사각형 50">
              <a:extLst>
                <a:ext uri="{FF2B5EF4-FFF2-40B4-BE49-F238E27FC236}">
                  <a16:creationId xmlns:a16="http://schemas.microsoft.com/office/drawing/2014/main" xmlns="" id="{4F814C8E-2B71-4D7F-A839-E1C76EB39583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  <p:sp>
          <p:nvSpPr>
            <p:cNvPr id="23" name="직사각형 51">
              <a:extLst>
                <a:ext uri="{FF2B5EF4-FFF2-40B4-BE49-F238E27FC236}">
                  <a16:creationId xmlns:a16="http://schemas.microsoft.com/office/drawing/2014/main" xmlns="" id="{794D5BB7-B213-4D9C-AB37-574EA6E850F7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2FEE48-D5CA-44BF-9EF0-639CC7B9FEAD}"/>
              </a:ext>
            </a:extLst>
          </p:cNvPr>
          <p:cNvGrpSpPr/>
          <p:nvPr/>
        </p:nvGrpSpPr>
        <p:grpSpPr>
          <a:xfrm>
            <a:off x="875892" y="4671235"/>
            <a:ext cx="2526938" cy="1355870"/>
            <a:chOff x="8928335" y="3801615"/>
            <a:chExt cx="2526938" cy="1355870"/>
          </a:xfrm>
        </p:grpSpPr>
        <p:sp>
          <p:nvSpPr>
            <p:cNvPr id="25" name="Isosceles Triangle 7">
              <a:extLst>
                <a:ext uri="{FF2B5EF4-FFF2-40B4-BE49-F238E27FC236}">
                  <a16:creationId xmlns:a16="http://schemas.microsoft.com/office/drawing/2014/main" xmlns="" id="{87ECCED5-BBE5-4730-9149-D7203FBAACFB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44543A4-6745-43BF-83D7-18533449D46C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xmlns="" id="{04563E63-8D4D-4F7F-B2DA-A52CCBD3AF84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8" name="직사각형 49">
              <a:extLst>
                <a:ext uri="{FF2B5EF4-FFF2-40B4-BE49-F238E27FC236}">
                  <a16:creationId xmlns:a16="http://schemas.microsoft.com/office/drawing/2014/main" xmlns="" id="{11CE0C85-5FD0-4F64-B578-502261E04B4B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abcd@company.com</a:t>
              </a:r>
            </a:p>
          </p:txBody>
        </p:sp>
        <p:sp>
          <p:nvSpPr>
            <p:cNvPr id="29" name="직사각형 50">
              <a:extLst>
                <a:ext uri="{FF2B5EF4-FFF2-40B4-BE49-F238E27FC236}">
                  <a16:creationId xmlns:a16="http://schemas.microsoft.com/office/drawing/2014/main" xmlns="" id="{3B866557-02D2-41FB-9008-8FF9ACF60BCB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  <p:sp>
          <p:nvSpPr>
            <p:cNvPr id="30" name="직사각형 51">
              <a:extLst>
                <a:ext uri="{FF2B5EF4-FFF2-40B4-BE49-F238E27FC236}">
                  <a16:creationId xmlns:a16="http://schemas.microsoft.com/office/drawing/2014/main" xmlns="" id="{E363B817-8708-4560-A310-C147CACDDD22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20D12EF-0DD3-45F5-8BF8-2FB5E8991A02}"/>
              </a:ext>
            </a:extLst>
          </p:cNvPr>
          <p:cNvGrpSpPr/>
          <p:nvPr/>
        </p:nvGrpSpPr>
        <p:grpSpPr>
          <a:xfrm>
            <a:off x="4900204" y="2599633"/>
            <a:ext cx="2526938" cy="1355870"/>
            <a:chOff x="8928335" y="3801615"/>
            <a:chExt cx="2526938" cy="1355870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xmlns="" id="{1CD3D1C0-CB01-4E7A-B3BE-E12CD19C71E1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xmlns="" id="{4A6052CC-E185-4BC7-8271-DB13EAB63CAE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xmlns="" id="{9920D653-35AA-484F-9210-A3AB73B49BD2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:a16="http://schemas.microsoft.com/office/drawing/2014/main" xmlns="" id="{4AA69E8A-2DC8-49FB-8A03-842DFBE3B380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:a16="http://schemas.microsoft.com/office/drawing/2014/main" xmlns="" id="{F0AACC2A-BBDF-485F-AA7C-A18A561E0341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:a16="http://schemas.microsoft.com/office/drawing/2014/main" xmlns="" id="{2C3E2ADC-C71A-4297-8992-9F462152DCFA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</p:grpSp>
      <p:sp>
        <p:nvSpPr>
          <p:cNvPr id="48" name="Text Placeholder 27">
            <a:extLst>
              <a:ext uri="{FF2B5EF4-FFF2-40B4-BE49-F238E27FC236}">
                <a16:creationId xmlns:a16="http://schemas.microsoft.com/office/drawing/2014/main" xmlns="" id="{4F7C5489-1949-430D-9E08-5249B59ED442}"/>
              </a:ext>
            </a:extLst>
          </p:cNvPr>
          <p:cNvSpPr txBox="1">
            <a:spLocks/>
          </p:cNvSpPr>
          <p:nvPr/>
        </p:nvSpPr>
        <p:spPr>
          <a:xfrm>
            <a:off x="594198" y="4063180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EB800"/>
                </a:solidFill>
              </a:rPr>
              <a:t>JOHN DOE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060" y="995083"/>
            <a:ext cx="1301393" cy="19258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92" y="1303890"/>
            <a:ext cx="2365919" cy="24322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179" y="4208928"/>
            <a:ext cx="1937618" cy="16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15610C7-A84A-4092-9992-52D1CBB11456}"/>
              </a:ext>
            </a:extLst>
          </p:cNvPr>
          <p:cNvSpPr/>
          <p:nvPr/>
        </p:nvSpPr>
        <p:spPr>
          <a:xfrm>
            <a:off x="0" y="3924300"/>
            <a:ext cx="12192000" cy="29337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295612"/>
              </p:ext>
            </p:extLst>
          </p:nvPr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044F67-BD86-4D78-B142-5786F511EC1F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xmlns="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204058"/>
              </p:ext>
            </p:extLst>
          </p:nvPr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003E8869-CE6A-419E-A24A-63F354F2EC8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5CD0F6-D5C2-4E83-8015-79986F96C4AC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7A75601-DAE0-4F9A-B3B3-723351729EDF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D41965-4B0E-490A-9093-469DA337886C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62249" y="4178182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latin typeface="+mj-lt"/>
              </a:rPr>
              <a:t>Worldmap Infographic</a:t>
            </a:r>
            <a:endParaRPr lang="ko-KR" altLang="en-US" b="0" dirty="0">
              <a:latin typeface="+mj-lt"/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xmlns="" id="{4647095F-3785-45A3-95E4-B1BFA215AC33}"/>
              </a:ext>
            </a:extLst>
          </p:cNvPr>
          <p:cNvGrpSpPr/>
          <p:nvPr/>
        </p:nvGrpSpPr>
        <p:grpSpPr>
          <a:xfrm>
            <a:off x="1358774" y="387936"/>
            <a:ext cx="9303002" cy="3302446"/>
            <a:chOff x="635000" y="1382713"/>
            <a:chExt cx="7869238" cy="4572000"/>
          </a:xfrm>
          <a:solidFill>
            <a:srgbClr val="FFC000"/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5ECA5C9F-AF10-42F4-937E-41E3CA620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1F55FE7F-F73C-48E0-88DB-6CAD90F4A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17F35CFD-7261-496F-AF59-2D454C744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0930CC67-752C-4FDD-9775-5014098DA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537" y="169470"/>
            <a:ext cx="877500" cy="742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264" y="4776890"/>
            <a:ext cx="1268357" cy="14682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5198" y="4917989"/>
            <a:ext cx="1288919" cy="14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xmlns="" id="{1BB1F02A-0E89-4EB5-8C9C-1EA59EFFC74F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98C635B-5D45-4B50-94EA-BFB17B2DD2CC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BF65409-861B-4A50-A7A0-A4A38AA7940A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715B8CC-D0E4-497F-95FC-DB9F65C972CA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7053F04-46F3-4003-8F71-664A69BE288F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5D00C3-AC0E-4461-A25C-860E07E3540B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09D6BB-891A-4082-9D47-9C5D7FAA8FA3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D1253D6-32B0-40CD-867E-8CD4C77F147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BD92EA3-2DEA-42F5-9D7E-3881981E435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C3DF112-2796-460D-BE01-8747C50D2238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FCED47C-DC88-44F9-A80A-ADAEA7CCE04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DDF19E-C63D-4C2B-80DE-9D9DF1FFC8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B9226E6-0F6D-4F7A-9CDC-520CB7F53FA5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D469241-3760-4C40-9442-C27361A1F3C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991CC6B-5A86-47CE-9563-B7FD01A3CEE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A622594-7AC6-40EB-AD69-40596F406560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ED57228-DBFC-4692-8701-DE0C9113CDF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1D69C2C-2D92-4688-B052-4A7EF146A7C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D31BE4E-E560-4910-BF8D-7CC9F6C525FF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78B5D3-5114-48F5-A119-59480A149B1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384D3B8-CEBC-4FD5-BA3E-AA70841610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53827CE-0EBB-4477-8F29-BAA67651E1CB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FBA963-254B-43F5-9785-9DFAC07EB2EA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xmlns="" id="{E67BBF83-B9F0-4BF3-923F-AEE5E564E4E8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xmlns="" id="{ED1182F7-3975-4AF4-9DFA-666DEEA266B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F07361E-4940-4261-9CD5-43FDCC7A3258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47AF4B-5068-43BA-BCD6-AD7090209B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B17E912-8B4F-4322-97B2-179A42013C2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CEAC99D-1EF7-4CE3-B3CE-9164E5DD470C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1E12601-9B65-4830-A324-2F8DEA14682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A31810-8F6B-4936-B7EE-DC5B5A5230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46BB390-BA7A-466C-B134-B3B7575CCD55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37BD7D0-004B-4AE8-8227-EE3D53882D4C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BD720D1-E50F-416B-A515-1176F4F954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A159E98-B01B-480D-9717-FECD61BF4FF7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0C55AEB-A139-4130-AD2A-298238A2AF01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D8606C6-C1C6-4DA2-8F15-26C4B4D74832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6A8E08D-2AE7-4708-9089-C7E50B9FBBD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E03724F-293E-494A-A38C-F1487048126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xmlns="" id="{E1BCC259-0282-4EA3-95A3-BB551840B93A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xmlns="" id="{7FCD35DF-D57B-4572-A541-D301B8D8E6E8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xmlns="" id="{B3F84DC4-AAAA-4CB0-A85C-080F1327B24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xmlns="" id="{EEBA25B3-3E99-4045-A9F6-F7564FEC8E62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xmlns="" id="{FDAE87F2-3A78-4F16-97A5-E5FFCD922A05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896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CAADA4A-E748-44F1-A147-9CAA9EC95967}"/>
              </a:ext>
            </a:extLst>
          </p:cNvPr>
          <p:cNvSpPr/>
          <p:nvPr/>
        </p:nvSpPr>
        <p:spPr>
          <a:xfrm>
            <a:off x="4904349" y="505913"/>
            <a:ext cx="6383216" cy="4024765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E53CC4-C9EE-4B2B-A6EB-1DD153731869}"/>
              </a:ext>
            </a:extLst>
          </p:cNvPr>
          <p:cNvSpPr/>
          <p:nvPr/>
        </p:nvSpPr>
        <p:spPr>
          <a:xfrm>
            <a:off x="10471637" y="297992"/>
            <a:ext cx="1294229" cy="133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8CAE9AE-7944-4D7F-A908-D988D51FB0C3}"/>
              </a:ext>
            </a:extLst>
          </p:cNvPr>
          <p:cNvSpPr/>
          <p:nvPr/>
        </p:nvSpPr>
        <p:spPr>
          <a:xfrm>
            <a:off x="10699377" y="257004"/>
            <a:ext cx="1066489" cy="98634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8095957" y="4530678"/>
            <a:ext cx="3437793" cy="153669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b="1" dirty="0">
                <a:solidFill>
                  <a:schemeClr val="bg1"/>
                </a:solidFill>
              </a:rPr>
              <a:t>Columns Style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5CB021-3973-44D7-8D0E-8E6425F68EDB}"/>
              </a:ext>
            </a:extLst>
          </p:cNvPr>
          <p:cNvSpPr txBox="1"/>
          <p:nvPr/>
        </p:nvSpPr>
        <p:spPr>
          <a:xfrm>
            <a:off x="5380892" y="835412"/>
            <a:ext cx="50907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INVEST IN SOCIAL  MEDIA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AA02D0-437B-4A51-B519-43836D5FAB25}"/>
              </a:ext>
            </a:extLst>
          </p:cNvPr>
          <p:cNvSpPr txBox="1"/>
          <p:nvPr/>
        </p:nvSpPr>
        <p:spPr>
          <a:xfrm>
            <a:off x="5380892" y="1493396"/>
            <a:ext cx="53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C6676D-1ACD-4552-9750-1883492017EE}"/>
              </a:ext>
            </a:extLst>
          </p:cNvPr>
          <p:cNvSpPr txBox="1"/>
          <p:nvPr/>
        </p:nvSpPr>
        <p:spPr>
          <a:xfrm>
            <a:off x="5380892" y="2018859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xmlns="" id="{86C6676D-1ACD-4552-9750-1883492017EE}"/>
              </a:ext>
            </a:extLst>
          </p:cNvPr>
          <p:cNvSpPr txBox="1"/>
          <p:nvPr/>
        </p:nvSpPr>
        <p:spPr>
          <a:xfrm>
            <a:off x="2777472" y="4665442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61F562-9FCD-4226-84E8-D8D95C8F10FF}"/>
              </a:ext>
            </a:extLst>
          </p:cNvPr>
          <p:cNvGrpSpPr/>
          <p:nvPr/>
        </p:nvGrpSpPr>
        <p:grpSpPr>
          <a:xfrm>
            <a:off x="1406817" y="2577047"/>
            <a:ext cx="4118226" cy="523797"/>
            <a:chOff x="1311030" y="1951389"/>
            <a:chExt cx="4118226" cy="52379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9EE6218-3942-49A7-8442-AD8A593680F8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FF07007-3F44-4B8B-9B89-7E27027059D9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A6D2633-4E99-4590-BDFF-A0ADBC9E2A22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C6C6BE5-97FC-41C7-8AD4-1ABF852E9834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xmlns="" id="{CE357D51-4056-454E-A554-EEE07F53B196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xmlns="" id="{ECE7E350-7563-4981-98F2-6FC8DC71A79F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CC9AC874-4DB6-44FA-958B-1057281B313E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68808F-4A7B-4031-9648-589E7100F47A}"/>
              </a:ext>
            </a:extLst>
          </p:cNvPr>
          <p:cNvSpPr txBox="1"/>
          <p:nvPr/>
        </p:nvSpPr>
        <p:spPr>
          <a:xfrm>
            <a:off x="566230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61" y="1455299"/>
            <a:ext cx="5818937" cy="45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"/>
          <a:stretch/>
        </p:blipFill>
        <p:spPr>
          <a:xfrm>
            <a:off x="0" y="-1"/>
            <a:ext cx="12191852" cy="6875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6867524" y="2746073"/>
            <a:ext cx="5324475" cy="995209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F21A8-A2DC-448E-8003-AFE4C77CBA6F}"/>
              </a:ext>
            </a:extLst>
          </p:cNvPr>
          <p:cNvSpPr txBox="1"/>
          <p:nvPr/>
        </p:nvSpPr>
        <p:spPr>
          <a:xfrm>
            <a:off x="6867442" y="3608091"/>
            <a:ext cx="5324410" cy="379656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C6A8E08D-2AE7-4708-9089-C7E50B9FBBD1}"/>
              </a:ext>
            </a:extLst>
          </p:cNvPr>
          <p:cNvSpPr txBox="1"/>
          <p:nvPr/>
        </p:nvSpPr>
        <p:spPr>
          <a:xfrm>
            <a:off x="6867442" y="4203434"/>
            <a:ext cx="446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375" y="539557"/>
            <a:ext cx="3391397" cy="1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739" y="1872796"/>
            <a:ext cx="2711864" cy="229465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998" y="3020123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178833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EB80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85" y="1432191"/>
            <a:ext cx="1372500" cy="85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60" y="2519131"/>
            <a:ext cx="978750" cy="147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85" y="4224821"/>
            <a:ext cx="1631250" cy="85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35" y="5463636"/>
            <a:ext cx="1473750" cy="93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7500" y="3517386"/>
            <a:ext cx="2745000" cy="28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4303" y="1291566"/>
            <a:ext cx="2373750" cy="199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669" y="2918678"/>
            <a:ext cx="1488377" cy="11974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9451" y="5210511"/>
            <a:ext cx="2981250" cy="14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9046" y="4116094"/>
            <a:ext cx="2396250" cy="933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8609" y="1424177"/>
            <a:ext cx="1541250" cy="2531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5339" y="1439303"/>
            <a:ext cx="1091250" cy="1091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7247" y="2957783"/>
            <a:ext cx="4065552" cy="369272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5296" y="2489342"/>
            <a:ext cx="2912146" cy="22339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07976" y="593946"/>
            <a:ext cx="2688750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1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EB800"/>
                </a:solidFill>
              </a:rPr>
              <a:t>Fully Editable Shapes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213101" y="5013326"/>
            <a:ext cx="1171575" cy="1392237"/>
          </a:xfrm>
          <a:custGeom>
            <a:avLst/>
            <a:gdLst>
              <a:gd name="T0" fmla="*/ 501 w 501"/>
              <a:gd name="T1" fmla="*/ 239 h 593"/>
              <a:gd name="T2" fmla="*/ 393 w 501"/>
              <a:gd name="T3" fmla="*/ 469 h 593"/>
              <a:gd name="T4" fmla="*/ 57 w 501"/>
              <a:gd name="T5" fmla="*/ 561 h 593"/>
              <a:gd name="T6" fmla="*/ 12 w 501"/>
              <a:gd name="T7" fmla="*/ 488 h 593"/>
              <a:gd name="T8" fmla="*/ 44 w 501"/>
              <a:gd name="T9" fmla="*/ 459 h 593"/>
              <a:gd name="T10" fmla="*/ 160 w 501"/>
              <a:gd name="T11" fmla="*/ 398 h 593"/>
              <a:gd name="T12" fmla="*/ 364 w 501"/>
              <a:gd name="T13" fmla="*/ 160 h 593"/>
              <a:gd name="T14" fmla="*/ 361 w 501"/>
              <a:gd name="T15" fmla="*/ 82 h 593"/>
              <a:gd name="T16" fmla="*/ 356 w 501"/>
              <a:gd name="T17" fmla="*/ 73 h 593"/>
              <a:gd name="T18" fmla="*/ 355 w 501"/>
              <a:gd name="T19" fmla="*/ 22 h 593"/>
              <a:gd name="T20" fmla="*/ 411 w 501"/>
              <a:gd name="T21" fmla="*/ 3 h 593"/>
              <a:gd name="T22" fmla="*/ 442 w 501"/>
              <a:gd name="T23" fmla="*/ 34 h 593"/>
              <a:gd name="T24" fmla="*/ 483 w 501"/>
              <a:gd name="T25" fmla="*/ 154 h 593"/>
              <a:gd name="T26" fmla="*/ 501 w 501"/>
              <a:gd name="T27" fmla="*/ 239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1" h="593">
                <a:moveTo>
                  <a:pt x="501" y="239"/>
                </a:moveTo>
                <a:cubicBezTo>
                  <a:pt x="501" y="336"/>
                  <a:pt x="457" y="408"/>
                  <a:pt x="393" y="469"/>
                </a:cubicBezTo>
                <a:cubicBezTo>
                  <a:pt x="298" y="559"/>
                  <a:pt x="186" y="593"/>
                  <a:pt x="57" y="561"/>
                </a:cubicBezTo>
                <a:cubicBezTo>
                  <a:pt x="17" y="551"/>
                  <a:pt x="0" y="521"/>
                  <a:pt x="12" y="488"/>
                </a:cubicBezTo>
                <a:cubicBezTo>
                  <a:pt x="18" y="472"/>
                  <a:pt x="30" y="465"/>
                  <a:pt x="44" y="459"/>
                </a:cubicBezTo>
                <a:cubicBezTo>
                  <a:pt x="83" y="439"/>
                  <a:pt x="122" y="420"/>
                  <a:pt x="160" y="398"/>
                </a:cubicBezTo>
                <a:cubicBezTo>
                  <a:pt x="255" y="341"/>
                  <a:pt x="321" y="261"/>
                  <a:pt x="364" y="160"/>
                </a:cubicBezTo>
                <a:cubicBezTo>
                  <a:pt x="375" y="133"/>
                  <a:pt x="376" y="107"/>
                  <a:pt x="361" y="82"/>
                </a:cubicBezTo>
                <a:cubicBezTo>
                  <a:pt x="359" y="79"/>
                  <a:pt x="358" y="76"/>
                  <a:pt x="356" y="73"/>
                </a:cubicBezTo>
                <a:cubicBezTo>
                  <a:pt x="349" y="56"/>
                  <a:pt x="341" y="39"/>
                  <a:pt x="355" y="22"/>
                </a:cubicBezTo>
                <a:cubicBezTo>
                  <a:pt x="370" y="4"/>
                  <a:pt x="389" y="0"/>
                  <a:pt x="411" y="3"/>
                </a:cubicBezTo>
                <a:cubicBezTo>
                  <a:pt x="429" y="5"/>
                  <a:pt x="440" y="18"/>
                  <a:pt x="442" y="34"/>
                </a:cubicBezTo>
                <a:cubicBezTo>
                  <a:pt x="449" y="77"/>
                  <a:pt x="464" y="116"/>
                  <a:pt x="483" y="154"/>
                </a:cubicBezTo>
                <a:cubicBezTo>
                  <a:pt x="497" y="182"/>
                  <a:pt x="501" y="213"/>
                  <a:pt x="501" y="239"/>
                </a:cubicBezTo>
                <a:close/>
              </a:path>
            </a:pathLst>
          </a:custGeom>
          <a:solidFill>
            <a:srgbClr val="6734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559176" y="5524500"/>
            <a:ext cx="628650" cy="642937"/>
          </a:xfrm>
          <a:custGeom>
            <a:avLst/>
            <a:gdLst>
              <a:gd name="T0" fmla="*/ 0 w 269"/>
              <a:gd name="T1" fmla="*/ 208 h 274"/>
              <a:gd name="T2" fmla="*/ 127 w 269"/>
              <a:gd name="T3" fmla="*/ 111 h 274"/>
              <a:gd name="T4" fmla="*/ 207 w 269"/>
              <a:gd name="T5" fmla="*/ 0 h 274"/>
              <a:gd name="T6" fmla="*/ 231 w 269"/>
              <a:gd name="T7" fmla="*/ 31 h 274"/>
              <a:gd name="T8" fmla="*/ 258 w 269"/>
              <a:gd name="T9" fmla="*/ 28 h 274"/>
              <a:gd name="T10" fmla="*/ 264 w 269"/>
              <a:gd name="T11" fmla="*/ 56 h 274"/>
              <a:gd name="T12" fmla="*/ 264 w 269"/>
              <a:gd name="T13" fmla="*/ 56 h 274"/>
              <a:gd name="T14" fmla="*/ 257 w 269"/>
              <a:gd name="T15" fmla="*/ 68 h 274"/>
              <a:gd name="T16" fmla="*/ 229 w 269"/>
              <a:gd name="T17" fmla="*/ 124 h 274"/>
              <a:gd name="T18" fmla="*/ 192 w 269"/>
              <a:gd name="T19" fmla="*/ 162 h 274"/>
              <a:gd name="T20" fmla="*/ 147 w 269"/>
              <a:gd name="T21" fmla="*/ 204 h 274"/>
              <a:gd name="T22" fmla="*/ 69 w 269"/>
              <a:gd name="T23" fmla="*/ 256 h 274"/>
              <a:gd name="T24" fmla="*/ 52 w 269"/>
              <a:gd name="T25" fmla="*/ 264 h 274"/>
              <a:gd name="T26" fmla="*/ 23 w 269"/>
              <a:gd name="T27" fmla="*/ 272 h 274"/>
              <a:gd name="T28" fmla="*/ 8 w 269"/>
              <a:gd name="T29" fmla="*/ 257 h 274"/>
              <a:gd name="T30" fmla="*/ 0 w 269"/>
              <a:gd name="T31" fmla="*/ 208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9" h="274">
                <a:moveTo>
                  <a:pt x="0" y="208"/>
                </a:moveTo>
                <a:cubicBezTo>
                  <a:pt x="47" y="182"/>
                  <a:pt x="90" y="150"/>
                  <a:pt x="127" y="111"/>
                </a:cubicBezTo>
                <a:cubicBezTo>
                  <a:pt x="159" y="78"/>
                  <a:pt x="185" y="40"/>
                  <a:pt x="207" y="0"/>
                </a:cubicBezTo>
                <a:cubicBezTo>
                  <a:pt x="225" y="3"/>
                  <a:pt x="230" y="15"/>
                  <a:pt x="231" y="31"/>
                </a:cubicBezTo>
                <a:cubicBezTo>
                  <a:pt x="239" y="25"/>
                  <a:pt x="248" y="21"/>
                  <a:pt x="258" y="28"/>
                </a:cubicBezTo>
                <a:cubicBezTo>
                  <a:pt x="269" y="36"/>
                  <a:pt x="267" y="4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1" y="60"/>
                  <a:pt x="262" y="67"/>
                  <a:pt x="257" y="68"/>
                </a:cubicBezTo>
                <a:cubicBezTo>
                  <a:pt x="227" y="76"/>
                  <a:pt x="235" y="104"/>
                  <a:pt x="229" y="124"/>
                </a:cubicBezTo>
                <a:cubicBezTo>
                  <a:pt x="223" y="144"/>
                  <a:pt x="215" y="158"/>
                  <a:pt x="192" y="162"/>
                </a:cubicBezTo>
                <a:cubicBezTo>
                  <a:pt x="169" y="166"/>
                  <a:pt x="160" y="188"/>
                  <a:pt x="147" y="204"/>
                </a:cubicBezTo>
                <a:cubicBezTo>
                  <a:pt x="126" y="229"/>
                  <a:pt x="109" y="260"/>
                  <a:pt x="69" y="256"/>
                </a:cubicBezTo>
                <a:cubicBezTo>
                  <a:pt x="61" y="255"/>
                  <a:pt x="57" y="259"/>
                  <a:pt x="52" y="264"/>
                </a:cubicBezTo>
                <a:cubicBezTo>
                  <a:pt x="44" y="272"/>
                  <a:pt x="34" y="274"/>
                  <a:pt x="23" y="272"/>
                </a:cubicBezTo>
                <a:cubicBezTo>
                  <a:pt x="14" y="271"/>
                  <a:pt x="6" y="265"/>
                  <a:pt x="8" y="257"/>
                </a:cubicBezTo>
                <a:cubicBezTo>
                  <a:pt x="13" y="238"/>
                  <a:pt x="6" y="223"/>
                  <a:pt x="0" y="208"/>
                </a:cubicBezTo>
                <a:close/>
              </a:path>
            </a:pathLst>
          </a:custGeom>
          <a:solidFill>
            <a:srgbClr val="8E4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659188" y="5137150"/>
            <a:ext cx="682625" cy="1160462"/>
          </a:xfrm>
          <a:custGeom>
            <a:avLst/>
            <a:gdLst>
              <a:gd name="T0" fmla="*/ 232 w 292"/>
              <a:gd name="T1" fmla="*/ 357 h 494"/>
              <a:gd name="T2" fmla="*/ 157 w 292"/>
              <a:gd name="T3" fmla="*/ 429 h 494"/>
              <a:gd name="T4" fmla="*/ 117 w 292"/>
              <a:gd name="T5" fmla="*/ 457 h 494"/>
              <a:gd name="T6" fmla="*/ 29 w 292"/>
              <a:gd name="T7" fmla="*/ 493 h 494"/>
              <a:gd name="T8" fmla="*/ 27 w 292"/>
              <a:gd name="T9" fmla="*/ 494 h 494"/>
              <a:gd name="T10" fmla="*/ 1 w 292"/>
              <a:gd name="T11" fmla="*/ 465 h 494"/>
              <a:gd name="T12" fmla="*/ 1 w 292"/>
              <a:gd name="T13" fmla="*/ 461 h 494"/>
              <a:gd name="T14" fmla="*/ 187 w 292"/>
              <a:gd name="T15" fmla="*/ 333 h 494"/>
              <a:gd name="T16" fmla="*/ 245 w 292"/>
              <a:gd name="T17" fmla="*/ 177 h 494"/>
              <a:gd name="T18" fmla="*/ 240 w 292"/>
              <a:gd name="T19" fmla="*/ 157 h 494"/>
              <a:gd name="T20" fmla="*/ 235 w 292"/>
              <a:gd name="T21" fmla="*/ 144 h 494"/>
              <a:gd name="T22" fmla="*/ 216 w 292"/>
              <a:gd name="T23" fmla="*/ 13 h 494"/>
              <a:gd name="T24" fmla="*/ 238 w 292"/>
              <a:gd name="T25" fmla="*/ 0 h 494"/>
              <a:gd name="T26" fmla="*/ 286 w 292"/>
              <a:gd name="T27" fmla="*/ 138 h 494"/>
              <a:gd name="T28" fmla="*/ 288 w 292"/>
              <a:gd name="T29" fmla="*/ 157 h 494"/>
              <a:gd name="T30" fmla="*/ 292 w 292"/>
              <a:gd name="T31" fmla="*/ 186 h 494"/>
              <a:gd name="T32" fmla="*/ 280 w 292"/>
              <a:gd name="T33" fmla="*/ 265 h 494"/>
              <a:gd name="T34" fmla="*/ 273 w 292"/>
              <a:gd name="T35" fmla="*/ 250 h 494"/>
              <a:gd name="T36" fmla="*/ 263 w 292"/>
              <a:gd name="T37" fmla="*/ 236 h 494"/>
              <a:gd name="T38" fmla="*/ 252 w 292"/>
              <a:gd name="T39" fmla="*/ 249 h 494"/>
              <a:gd name="T40" fmla="*/ 244 w 292"/>
              <a:gd name="T41" fmla="*/ 288 h 494"/>
              <a:gd name="T42" fmla="*/ 225 w 292"/>
              <a:gd name="T43" fmla="*/ 320 h 494"/>
              <a:gd name="T44" fmla="*/ 227 w 292"/>
              <a:gd name="T45" fmla="*/ 345 h 494"/>
              <a:gd name="T46" fmla="*/ 232 w 292"/>
              <a:gd name="T47" fmla="*/ 35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2" h="494">
                <a:moveTo>
                  <a:pt x="232" y="357"/>
                </a:moveTo>
                <a:cubicBezTo>
                  <a:pt x="209" y="383"/>
                  <a:pt x="187" y="411"/>
                  <a:pt x="157" y="429"/>
                </a:cubicBezTo>
                <a:cubicBezTo>
                  <a:pt x="131" y="417"/>
                  <a:pt x="120" y="424"/>
                  <a:pt x="117" y="457"/>
                </a:cubicBezTo>
                <a:cubicBezTo>
                  <a:pt x="90" y="475"/>
                  <a:pt x="60" y="485"/>
                  <a:pt x="29" y="493"/>
                </a:cubicBezTo>
                <a:cubicBezTo>
                  <a:pt x="28" y="494"/>
                  <a:pt x="27" y="494"/>
                  <a:pt x="27" y="494"/>
                </a:cubicBezTo>
                <a:cubicBezTo>
                  <a:pt x="28" y="476"/>
                  <a:pt x="21" y="465"/>
                  <a:pt x="1" y="465"/>
                </a:cubicBezTo>
                <a:cubicBezTo>
                  <a:pt x="0" y="465"/>
                  <a:pt x="0" y="463"/>
                  <a:pt x="1" y="461"/>
                </a:cubicBezTo>
                <a:cubicBezTo>
                  <a:pt x="76" y="437"/>
                  <a:pt x="138" y="395"/>
                  <a:pt x="187" y="333"/>
                </a:cubicBezTo>
                <a:cubicBezTo>
                  <a:pt x="222" y="287"/>
                  <a:pt x="240" y="234"/>
                  <a:pt x="245" y="177"/>
                </a:cubicBezTo>
                <a:cubicBezTo>
                  <a:pt x="245" y="170"/>
                  <a:pt x="249" y="162"/>
                  <a:pt x="240" y="157"/>
                </a:cubicBezTo>
                <a:cubicBezTo>
                  <a:pt x="237" y="153"/>
                  <a:pt x="235" y="149"/>
                  <a:pt x="235" y="144"/>
                </a:cubicBezTo>
                <a:cubicBezTo>
                  <a:pt x="237" y="99"/>
                  <a:pt x="225" y="56"/>
                  <a:pt x="216" y="13"/>
                </a:cubicBezTo>
                <a:cubicBezTo>
                  <a:pt x="222" y="9"/>
                  <a:pt x="228" y="5"/>
                  <a:pt x="238" y="0"/>
                </a:cubicBezTo>
                <a:cubicBezTo>
                  <a:pt x="241" y="52"/>
                  <a:pt x="273" y="91"/>
                  <a:pt x="286" y="138"/>
                </a:cubicBezTo>
                <a:cubicBezTo>
                  <a:pt x="287" y="144"/>
                  <a:pt x="289" y="150"/>
                  <a:pt x="288" y="157"/>
                </a:cubicBezTo>
                <a:cubicBezTo>
                  <a:pt x="275" y="168"/>
                  <a:pt x="281" y="178"/>
                  <a:pt x="292" y="186"/>
                </a:cubicBezTo>
                <a:cubicBezTo>
                  <a:pt x="291" y="213"/>
                  <a:pt x="289" y="239"/>
                  <a:pt x="280" y="265"/>
                </a:cubicBezTo>
                <a:cubicBezTo>
                  <a:pt x="269" y="264"/>
                  <a:pt x="273" y="256"/>
                  <a:pt x="273" y="250"/>
                </a:cubicBezTo>
                <a:cubicBezTo>
                  <a:pt x="273" y="243"/>
                  <a:pt x="272" y="236"/>
                  <a:pt x="263" y="236"/>
                </a:cubicBezTo>
                <a:cubicBezTo>
                  <a:pt x="255" y="236"/>
                  <a:pt x="251" y="242"/>
                  <a:pt x="252" y="249"/>
                </a:cubicBezTo>
                <a:cubicBezTo>
                  <a:pt x="253" y="263"/>
                  <a:pt x="247" y="275"/>
                  <a:pt x="244" y="288"/>
                </a:cubicBezTo>
                <a:cubicBezTo>
                  <a:pt x="242" y="301"/>
                  <a:pt x="235" y="311"/>
                  <a:pt x="225" y="320"/>
                </a:cubicBezTo>
                <a:cubicBezTo>
                  <a:pt x="211" y="332"/>
                  <a:pt x="212" y="336"/>
                  <a:pt x="227" y="345"/>
                </a:cubicBezTo>
                <a:cubicBezTo>
                  <a:pt x="232" y="348"/>
                  <a:pt x="237" y="350"/>
                  <a:pt x="232" y="357"/>
                </a:cubicBezTo>
                <a:close/>
              </a:path>
            </a:pathLst>
          </a:custGeom>
          <a:solidFill>
            <a:srgbClr val="DD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302001" y="5656263"/>
            <a:ext cx="873125" cy="569912"/>
          </a:xfrm>
          <a:custGeom>
            <a:avLst/>
            <a:gdLst>
              <a:gd name="T0" fmla="*/ 110 w 374"/>
              <a:gd name="T1" fmla="*/ 152 h 243"/>
              <a:gd name="T2" fmla="*/ 124 w 374"/>
              <a:gd name="T3" fmla="*/ 168 h 243"/>
              <a:gd name="T4" fmla="*/ 127 w 374"/>
              <a:gd name="T5" fmla="*/ 183 h 243"/>
              <a:gd name="T6" fmla="*/ 128 w 374"/>
              <a:gd name="T7" fmla="*/ 210 h 243"/>
              <a:gd name="T8" fmla="*/ 160 w 374"/>
              <a:gd name="T9" fmla="*/ 204 h 243"/>
              <a:gd name="T10" fmla="*/ 185 w 374"/>
              <a:gd name="T11" fmla="*/ 196 h 243"/>
              <a:gd name="T12" fmla="*/ 204 w 374"/>
              <a:gd name="T13" fmla="*/ 194 h 243"/>
              <a:gd name="T14" fmla="*/ 254 w 374"/>
              <a:gd name="T15" fmla="*/ 142 h 243"/>
              <a:gd name="T16" fmla="*/ 305 w 374"/>
              <a:gd name="T17" fmla="*/ 100 h 243"/>
              <a:gd name="T18" fmla="*/ 334 w 374"/>
              <a:gd name="T19" fmla="*/ 69 h 243"/>
              <a:gd name="T20" fmla="*/ 337 w 374"/>
              <a:gd name="T21" fmla="*/ 23 h 243"/>
              <a:gd name="T22" fmla="*/ 346 w 374"/>
              <a:gd name="T23" fmla="*/ 15 h 243"/>
              <a:gd name="T24" fmla="*/ 374 w 374"/>
              <a:gd name="T25" fmla="*/ 0 h 243"/>
              <a:gd name="T26" fmla="*/ 296 w 374"/>
              <a:gd name="T27" fmla="*/ 134 h 243"/>
              <a:gd name="T28" fmla="*/ 56 w 374"/>
              <a:gd name="T29" fmla="*/ 241 h 243"/>
              <a:gd name="T30" fmla="*/ 0 w 374"/>
              <a:gd name="T31" fmla="*/ 209 h 243"/>
              <a:gd name="T32" fmla="*/ 110 w 374"/>
              <a:gd name="T33" fmla="*/ 15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4" h="243">
                <a:moveTo>
                  <a:pt x="110" y="152"/>
                </a:moveTo>
                <a:cubicBezTo>
                  <a:pt x="114" y="157"/>
                  <a:pt x="119" y="163"/>
                  <a:pt x="124" y="168"/>
                </a:cubicBezTo>
                <a:cubicBezTo>
                  <a:pt x="129" y="173"/>
                  <a:pt x="131" y="176"/>
                  <a:pt x="127" y="183"/>
                </a:cubicBezTo>
                <a:cubicBezTo>
                  <a:pt x="120" y="192"/>
                  <a:pt x="116" y="204"/>
                  <a:pt x="128" y="210"/>
                </a:cubicBezTo>
                <a:cubicBezTo>
                  <a:pt x="140" y="217"/>
                  <a:pt x="153" y="215"/>
                  <a:pt x="160" y="204"/>
                </a:cubicBezTo>
                <a:cubicBezTo>
                  <a:pt x="167" y="192"/>
                  <a:pt x="173" y="189"/>
                  <a:pt x="185" y="196"/>
                </a:cubicBezTo>
                <a:cubicBezTo>
                  <a:pt x="190" y="199"/>
                  <a:pt x="199" y="198"/>
                  <a:pt x="204" y="194"/>
                </a:cubicBezTo>
                <a:cubicBezTo>
                  <a:pt x="223" y="179"/>
                  <a:pt x="240" y="163"/>
                  <a:pt x="254" y="142"/>
                </a:cubicBezTo>
                <a:cubicBezTo>
                  <a:pt x="265" y="125"/>
                  <a:pt x="278" y="102"/>
                  <a:pt x="305" y="100"/>
                </a:cubicBezTo>
                <a:cubicBezTo>
                  <a:pt x="323" y="99"/>
                  <a:pt x="334" y="88"/>
                  <a:pt x="334" y="69"/>
                </a:cubicBezTo>
                <a:cubicBezTo>
                  <a:pt x="335" y="54"/>
                  <a:pt x="345" y="39"/>
                  <a:pt x="337" y="23"/>
                </a:cubicBezTo>
                <a:cubicBezTo>
                  <a:pt x="336" y="20"/>
                  <a:pt x="339" y="13"/>
                  <a:pt x="346" y="15"/>
                </a:cubicBezTo>
                <a:cubicBezTo>
                  <a:pt x="359" y="18"/>
                  <a:pt x="366" y="8"/>
                  <a:pt x="374" y="0"/>
                </a:cubicBezTo>
                <a:cubicBezTo>
                  <a:pt x="363" y="54"/>
                  <a:pt x="333" y="96"/>
                  <a:pt x="296" y="134"/>
                </a:cubicBezTo>
                <a:cubicBezTo>
                  <a:pt x="230" y="200"/>
                  <a:pt x="148" y="231"/>
                  <a:pt x="56" y="241"/>
                </a:cubicBezTo>
                <a:cubicBezTo>
                  <a:pt x="27" y="243"/>
                  <a:pt x="18" y="224"/>
                  <a:pt x="0" y="209"/>
                </a:cubicBezTo>
                <a:cubicBezTo>
                  <a:pt x="37" y="189"/>
                  <a:pt x="73" y="171"/>
                  <a:pt x="110" y="152"/>
                </a:cubicBezTo>
                <a:close/>
              </a:path>
            </a:pathLst>
          </a:custGeom>
          <a:solidFill>
            <a:srgbClr val="E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043363" y="5168900"/>
            <a:ext cx="184150" cy="487362"/>
          </a:xfrm>
          <a:custGeom>
            <a:avLst/>
            <a:gdLst>
              <a:gd name="T0" fmla="*/ 52 w 79"/>
              <a:gd name="T1" fmla="*/ 0 h 208"/>
              <a:gd name="T2" fmla="*/ 72 w 79"/>
              <a:gd name="T3" fmla="*/ 64 h 208"/>
              <a:gd name="T4" fmla="*/ 76 w 79"/>
              <a:gd name="T5" fmla="*/ 144 h 208"/>
              <a:gd name="T6" fmla="*/ 64 w 79"/>
              <a:gd name="T7" fmla="*/ 189 h 208"/>
              <a:gd name="T8" fmla="*/ 57 w 79"/>
              <a:gd name="T9" fmla="*/ 208 h 208"/>
              <a:gd name="T10" fmla="*/ 45 w 79"/>
              <a:gd name="T11" fmla="*/ 181 h 208"/>
              <a:gd name="T12" fmla="*/ 16 w 79"/>
              <a:gd name="T13" fmla="*/ 197 h 208"/>
              <a:gd name="T14" fmla="*/ 0 w 79"/>
              <a:gd name="T15" fmla="*/ 152 h 208"/>
              <a:gd name="T16" fmla="*/ 29 w 79"/>
              <a:gd name="T17" fmla="*/ 87 h 208"/>
              <a:gd name="T18" fmla="*/ 27 w 79"/>
              <a:gd name="T19" fmla="*/ 22 h 208"/>
              <a:gd name="T20" fmla="*/ 37 w 79"/>
              <a:gd name="T21" fmla="*/ 4 h 208"/>
              <a:gd name="T22" fmla="*/ 52 w 79"/>
              <a:gd name="T23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208">
                <a:moveTo>
                  <a:pt x="52" y="0"/>
                </a:moveTo>
                <a:cubicBezTo>
                  <a:pt x="68" y="18"/>
                  <a:pt x="66" y="43"/>
                  <a:pt x="72" y="64"/>
                </a:cubicBezTo>
                <a:cubicBezTo>
                  <a:pt x="79" y="90"/>
                  <a:pt x="77" y="117"/>
                  <a:pt x="76" y="144"/>
                </a:cubicBezTo>
                <a:cubicBezTo>
                  <a:pt x="67" y="157"/>
                  <a:pt x="69" y="174"/>
                  <a:pt x="64" y="189"/>
                </a:cubicBezTo>
                <a:cubicBezTo>
                  <a:pt x="62" y="196"/>
                  <a:pt x="62" y="203"/>
                  <a:pt x="57" y="208"/>
                </a:cubicBezTo>
                <a:cubicBezTo>
                  <a:pt x="57" y="198"/>
                  <a:pt x="58" y="186"/>
                  <a:pt x="45" y="181"/>
                </a:cubicBezTo>
                <a:cubicBezTo>
                  <a:pt x="32" y="176"/>
                  <a:pt x="26" y="188"/>
                  <a:pt x="16" y="197"/>
                </a:cubicBezTo>
                <a:cubicBezTo>
                  <a:pt x="23" y="176"/>
                  <a:pt x="18" y="162"/>
                  <a:pt x="0" y="152"/>
                </a:cubicBezTo>
                <a:cubicBezTo>
                  <a:pt x="12" y="131"/>
                  <a:pt x="22" y="110"/>
                  <a:pt x="29" y="87"/>
                </a:cubicBezTo>
                <a:cubicBezTo>
                  <a:pt x="36" y="65"/>
                  <a:pt x="37" y="43"/>
                  <a:pt x="27" y="22"/>
                </a:cubicBezTo>
                <a:cubicBezTo>
                  <a:pt x="21" y="10"/>
                  <a:pt x="20" y="3"/>
                  <a:pt x="37" y="4"/>
                </a:cubicBezTo>
                <a:cubicBezTo>
                  <a:pt x="42" y="4"/>
                  <a:pt x="47" y="1"/>
                  <a:pt x="52" y="0"/>
                </a:cubicBezTo>
                <a:close/>
              </a:path>
            </a:pathLst>
          </a:custGeom>
          <a:solidFill>
            <a:srgbClr val="E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143376" y="5672138"/>
            <a:ext cx="174625" cy="303212"/>
          </a:xfrm>
          <a:custGeom>
            <a:avLst/>
            <a:gdLst>
              <a:gd name="T0" fmla="*/ 25 w 75"/>
              <a:gd name="T1" fmla="*/ 129 h 129"/>
              <a:gd name="T2" fmla="*/ 16 w 75"/>
              <a:gd name="T3" fmla="*/ 121 h 129"/>
              <a:gd name="T4" fmla="*/ 2 w 75"/>
              <a:gd name="T5" fmla="*/ 111 h 129"/>
              <a:gd name="T6" fmla="*/ 9 w 75"/>
              <a:gd name="T7" fmla="*/ 92 h 129"/>
              <a:gd name="T8" fmla="*/ 38 w 75"/>
              <a:gd name="T9" fmla="*/ 20 h 129"/>
              <a:gd name="T10" fmla="*/ 48 w 75"/>
              <a:gd name="T11" fmla="*/ 2 h 129"/>
              <a:gd name="T12" fmla="*/ 65 w 75"/>
              <a:gd name="T13" fmla="*/ 4 h 129"/>
              <a:gd name="T14" fmla="*/ 71 w 75"/>
              <a:gd name="T15" fmla="*/ 22 h 129"/>
              <a:gd name="T16" fmla="*/ 73 w 75"/>
              <a:gd name="T17" fmla="*/ 37 h 129"/>
              <a:gd name="T18" fmla="*/ 25 w 75"/>
              <a:gd name="T1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29">
                <a:moveTo>
                  <a:pt x="25" y="129"/>
                </a:moveTo>
                <a:cubicBezTo>
                  <a:pt x="26" y="122"/>
                  <a:pt x="22" y="121"/>
                  <a:pt x="16" y="121"/>
                </a:cubicBezTo>
                <a:cubicBezTo>
                  <a:pt x="9" y="121"/>
                  <a:pt x="3" y="119"/>
                  <a:pt x="2" y="111"/>
                </a:cubicBezTo>
                <a:cubicBezTo>
                  <a:pt x="0" y="103"/>
                  <a:pt x="2" y="96"/>
                  <a:pt x="9" y="92"/>
                </a:cubicBezTo>
                <a:cubicBezTo>
                  <a:pt x="35" y="74"/>
                  <a:pt x="38" y="48"/>
                  <a:pt x="38" y="20"/>
                </a:cubicBezTo>
                <a:cubicBezTo>
                  <a:pt x="38" y="13"/>
                  <a:pt x="41" y="6"/>
                  <a:pt x="48" y="2"/>
                </a:cubicBezTo>
                <a:cubicBezTo>
                  <a:pt x="54" y="0"/>
                  <a:pt x="60" y="0"/>
                  <a:pt x="65" y="4"/>
                </a:cubicBezTo>
                <a:cubicBezTo>
                  <a:pt x="72" y="8"/>
                  <a:pt x="75" y="14"/>
                  <a:pt x="71" y="22"/>
                </a:cubicBezTo>
                <a:cubicBezTo>
                  <a:pt x="69" y="28"/>
                  <a:pt x="68" y="33"/>
                  <a:pt x="73" y="37"/>
                </a:cubicBezTo>
                <a:cubicBezTo>
                  <a:pt x="64" y="71"/>
                  <a:pt x="45" y="100"/>
                  <a:pt x="25" y="129"/>
                </a:cubicBezTo>
                <a:close/>
              </a:path>
            </a:pathLst>
          </a:custGeom>
          <a:solidFill>
            <a:srgbClr val="8F4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357563" y="6248400"/>
            <a:ext cx="330200" cy="71437"/>
          </a:xfrm>
          <a:custGeom>
            <a:avLst/>
            <a:gdLst>
              <a:gd name="T0" fmla="*/ 141 w 141"/>
              <a:gd name="T1" fmla="*/ 24 h 31"/>
              <a:gd name="T2" fmla="*/ 13 w 141"/>
              <a:gd name="T3" fmla="*/ 21 h 31"/>
              <a:gd name="T4" fmla="*/ 1 w 141"/>
              <a:gd name="T5" fmla="*/ 14 h 31"/>
              <a:gd name="T6" fmla="*/ 14 w 141"/>
              <a:gd name="T7" fmla="*/ 5 h 31"/>
              <a:gd name="T8" fmla="*/ 82 w 141"/>
              <a:gd name="T9" fmla="*/ 0 h 31"/>
              <a:gd name="T10" fmla="*/ 126 w 141"/>
              <a:gd name="T11" fmla="*/ 10 h 31"/>
              <a:gd name="T12" fmla="*/ 141 w 141"/>
              <a:gd name="T13" fmla="*/ 2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31">
                <a:moveTo>
                  <a:pt x="141" y="24"/>
                </a:moveTo>
                <a:cubicBezTo>
                  <a:pt x="98" y="31"/>
                  <a:pt x="55" y="31"/>
                  <a:pt x="13" y="21"/>
                </a:cubicBezTo>
                <a:cubicBezTo>
                  <a:pt x="8" y="19"/>
                  <a:pt x="0" y="21"/>
                  <a:pt x="1" y="14"/>
                </a:cubicBezTo>
                <a:cubicBezTo>
                  <a:pt x="1" y="7"/>
                  <a:pt x="8" y="5"/>
                  <a:pt x="14" y="5"/>
                </a:cubicBezTo>
                <a:cubicBezTo>
                  <a:pt x="37" y="5"/>
                  <a:pt x="59" y="5"/>
                  <a:pt x="82" y="0"/>
                </a:cubicBezTo>
                <a:cubicBezTo>
                  <a:pt x="95" y="8"/>
                  <a:pt x="108" y="16"/>
                  <a:pt x="126" y="10"/>
                </a:cubicBezTo>
                <a:cubicBezTo>
                  <a:pt x="132" y="8"/>
                  <a:pt x="141" y="13"/>
                  <a:pt x="141" y="24"/>
                </a:cubicBezTo>
                <a:close/>
              </a:path>
            </a:pathLst>
          </a:custGeom>
          <a:solidFill>
            <a:srgbClr val="DA8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549651" y="6219825"/>
            <a:ext cx="192088" cy="88900"/>
          </a:xfrm>
          <a:custGeom>
            <a:avLst/>
            <a:gdLst>
              <a:gd name="T0" fmla="*/ 59 w 82"/>
              <a:gd name="T1" fmla="*/ 36 h 38"/>
              <a:gd name="T2" fmla="*/ 30 w 82"/>
              <a:gd name="T3" fmla="*/ 29 h 38"/>
              <a:gd name="T4" fmla="*/ 0 w 82"/>
              <a:gd name="T5" fmla="*/ 12 h 38"/>
              <a:gd name="T6" fmla="*/ 48 w 82"/>
              <a:gd name="T7" fmla="*/ 0 h 38"/>
              <a:gd name="T8" fmla="*/ 50 w 82"/>
              <a:gd name="T9" fmla="*/ 3 h 38"/>
              <a:gd name="T10" fmla="*/ 76 w 82"/>
              <a:gd name="T11" fmla="*/ 32 h 38"/>
              <a:gd name="T12" fmla="*/ 59 w 82"/>
              <a:gd name="T13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38">
                <a:moveTo>
                  <a:pt x="59" y="36"/>
                </a:moveTo>
                <a:cubicBezTo>
                  <a:pt x="51" y="27"/>
                  <a:pt x="42" y="23"/>
                  <a:pt x="30" y="29"/>
                </a:cubicBezTo>
                <a:cubicBezTo>
                  <a:pt x="12" y="37"/>
                  <a:pt x="9" y="19"/>
                  <a:pt x="0" y="12"/>
                </a:cubicBezTo>
                <a:cubicBezTo>
                  <a:pt x="15" y="6"/>
                  <a:pt x="33" y="8"/>
                  <a:pt x="48" y="0"/>
                </a:cubicBezTo>
                <a:cubicBezTo>
                  <a:pt x="49" y="1"/>
                  <a:pt x="50" y="3"/>
                  <a:pt x="50" y="3"/>
                </a:cubicBezTo>
                <a:cubicBezTo>
                  <a:pt x="79" y="2"/>
                  <a:pt x="82" y="5"/>
                  <a:pt x="76" y="32"/>
                </a:cubicBezTo>
                <a:cubicBezTo>
                  <a:pt x="71" y="38"/>
                  <a:pt x="65" y="36"/>
                  <a:pt x="59" y="36"/>
                </a:cubicBezTo>
                <a:close/>
              </a:path>
            </a:pathLst>
          </a:custGeom>
          <a:solidFill>
            <a:srgbClr val="8F4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916363" y="6107113"/>
            <a:ext cx="109538" cy="103187"/>
          </a:xfrm>
          <a:custGeom>
            <a:avLst/>
            <a:gdLst>
              <a:gd name="T0" fmla="*/ 7 w 47"/>
              <a:gd name="T1" fmla="*/ 44 h 44"/>
              <a:gd name="T2" fmla="*/ 20 w 47"/>
              <a:gd name="T3" fmla="*/ 6 h 44"/>
              <a:gd name="T4" fmla="*/ 47 w 47"/>
              <a:gd name="T5" fmla="*/ 16 h 44"/>
              <a:gd name="T6" fmla="*/ 7 w 47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4">
                <a:moveTo>
                  <a:pt x="7" y="44"/>
                </a:moveTo>
                <a:cubicBezTo>
                  <a:pt x="0" y="27"/>
                  <a:pt x="5" y="11"/>
                  <a:pt x="20" y="6"/>
                </a:cubicBezTo>
                <a:cubicBezTo>
                  <a:pt x="31" y="2"/>
                  <a:pt x="43" y="0"/>
                  <a:pt x="47" y="16"/>
                </a:cubicBezTo>
                <a:cubicBezTo>
                  <a:pt x="37" y="31"/>
                  <a:pt x="21" y="36"/>
                  <a:pt x="7" y="44"/>
                </a:cubicBezTo>
                <a:close/>
              </a:path>
            </a:pathLst>
          </a:custGeom>
          <a:solidFill>
            <a:srgbClr val="8F4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4297363" y="5507038"/>
            <a:ext cx="49213" cy="66675"/>
          </a:xfrm>
          <a:custGeom>
            <a:avLst/>
            <a:gdLst>
              <a:gd name="T0" fmla="*/ 19 w 21"/>
              <a:gd name="T1" fmla="*/ 29 h 29"/>
              <a:gd name="T2" fmla="*/ 1 w 21"/>
              <a:gd name="T3" fmla="*/ 15 h 29"/>
              <a:gd name="T4" fmla="*/ 15 w 21"/>
              <a:gd name="T5" fmla="*/ 0 h 29"/>
              <a:gd name="T6" fmla="*/ 19 w 21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9">
                <a:moveTo>
                  <a:pt x="19" y="29"/>
                </a:moveTo>
                <a:cubicBezTo>
                  <a:pt x="9" y="29"/>
                  <a:pt x="1" y="25"/>
                  <a:pt x="1" y="15"/>
                </a:cubicBezTo>
                <a:cubicBezTo>
                  <a:pt x="0" y="6"/>
                  <a:pt x="6" y="1"/>
                  <a:pt x="15" y="0"/>
                </a:cubicBezTo>
                <a:cubicBezTo>
                  <a:pt x="18" y="10"/>
                  <a:pt x="21" y="19"/>
                  <a:pt x="19" y="29"/>
                </a:cubicBezTo>
                <a:close/>
              </a:path>
            </a:pathLst>
          </a:custGeom>
          <a:solidFill>
            <a:srgbClr val="985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4005263" y="6038850"/>
            <a:ext cx="63500" cy="61912"/>
          </a:xfrm>
          <a:custGeom>
            <a:avLst/>
            <a:gdLst>
              <a:gd name="T0" fmla="*/ 27 w 27"/>
              <a:gd name="T1" fmla="*/ 13 h 26"/>
              <a:gd name="T2" fmla="*/ 12 w 27"/>
              <a:gd name="T3" fmla="*/ 25 h 26"/>
              <a:gd name="T4" fmla="*/ 1 w 27"/>
              <a:gd name="T5" fmla="*/ 15 h 26"/>
              <a:gd name="T6" fmla="*/ 14 w 27"/>
              <a:gd name="T7" fmla="*/ 1 h 26"/>
              <a:gd name="T8" fmla="*/ 27 w 27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6">
                <a:moveTo>
                  <a:pt x="27" y="13"/>
                </a:moveTo>
                <a:cubicBezTo>
                  <a:pt x="26" y="21"/>
                  <a:pt x="21" y="25"/>
                  <a:pt x="12" y="25"/>
                </a:cubicBezTo>
                <a:cubicBezTo>
                  <a:pt x="5" y="26"/>
                  <a:pt x="1" y="22"/>
                  <a:pt x="1" y="15"/>
                </a:cubicBezTo>
                <a:cubicBezTo>
                  <a:pt x="0" y="6"/>
                  <a:pt x="5" y="1"/>
                  <a:pt x="14" y="1"/>
                </a:cubicBezTo>
                <a:cubicBezTo>
                  <a:pt x="22" y="0"/>
                  <a:pt x="25" y="5"/>
                  <a:pt x="27" y="13"/>
                </a:cubicBezTo>
                <a:close/>
              </a:path>
            </a:pathLst>
          </a:custGeom>
          <a:solidFill>
            <a:srgbClr val="914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4267201" y="5602288"/>
            <a:ext cx="49213" cy="53975"/>
          </a:xfrm>
          <a:custGeom>
            <a:avLst/>
            <a:gdLst>
              <a:gd name="T0" fmla="*/ 10 w 21"/>
              <a:gd name="T1" fmla="*/ 0 h 23"/>
              <a:gd name="T2" fmla="*/ 20 w 21"/>
              <a:gd name="T3" fmla="*/ 10 h 23"/>
              <a:gd name="T4" fmla="*/ 11 w 21"/>
              <a:gd name="T5" fmla="*/ 22 h 23"/>
              <a:gd name="T6" fmla="*/ 1 w 21"/>
              <a:gd name="T7" fmla="*/ 13 h 23"/>
              <a:gd name="T8" fmla="*/ 10 w 2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3">
                <a:moveTo>
                  <a:pt x="10" y="0"/>
                </a:moveTo>
                <a:cubicBezTo>
                  <a:pt x="16" y="0"/>
                  <a:pt x="20" y="4"/>
                  <a:pt x="20" y="10"/>
                </a:cubicBezTo>
                <a:cubicBezTo>
                  <a:pt x="21" y="16"/>
                  <a:pt x="18" y="22"/>
                  <a:pt x="11" y="22"/>
                </a:cubicBezTo>
                <a:cubicBezTo>
                  <a:pt x="5" y="23"/>
                  <a:pt x="1" y="19"/>
                  <a:pt x="1" y="13"/>
                </a:cubicBezTo>
                <a:cubicBezTo>
                  <a:pt x="0" y="6"/>
                  <a:pt x="3" y="2"/>
                  <a:pt x="10" y="0"/>
                </a:cubicBezTo>
                <a:close/>
              </a:path>
            </a:pathLst>
          </a:custGeom>
          <a:solidFill>
            <a:srgbClr val="955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752851" y="6210300"/>
            <a:ext cx="49213" cy="53975"/>
          </a:xfrm>
          <a:custGeom>
            <a:avLst/>
            <a:gdLst>
              <a:gd name="T0" fmla="*/ 10 w 21"/>
              <a:gd name="T1" fmla="*/ 23 h 23"/>
              <a:gd name="T2" fmla="*/ 0 w 21"/>
              <a:gd name="T3" fmla="*/ 10 h 23"/>
              <a:gd name="T4" fmla="*/ 11 w 21"/>
              <a:gd name="T5" fmla="*/ 1 h 23"/>
              <a:gd name="T6" fmla="*/ 20 w 21"/>
              <a:gd name="T7" fmla="*/ 14 h 23"/>
              <a:gd name="T8" fmla="*/ 10 w 21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3">
                <a:moveTo>
                  <a:pt x="10" y="23"/>
                </a:moveTo>
                <a:cubicBezTo>
                  <a:pt x="3" y="22"/>
                  <a:pt x="0" y="17"/>
                  <a:pt x="0" y="10"/>
                </a:cubicBezTo>
                <a:cubicBezTo>
                  <a:pt x="1" y="4"/>
                  <a:pt x="5" y="0"/>
                  <a:pt x="11" y="1"/>
                </a:cubicBezTo>
                <a:cubicBezTo>
                  <a:pt x="18" y="2"/>
                  <a:pt x="21" y="7"/>
                  <a:pt x="20" y="14"/>
                </a:cubicBezTo>
                <a:cubicBezTo>
                  <a:pt x="20" y="19"/>
                  <a:pt x="16" y="23"/>
                  <a:pt x="10" y="23"/>
                </a:cubicBezTo>
                <a:close/>
              </a:path>
            </a:pathLst>
          </a:custGeom>
          <a:solidFill>
            <a:srgbClr val="955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460751" y="6088063"/>
            <a:ext cx="88900" cy="68262"/>
          </a:xfrm>
          <a:custGeom>
            <a:avLst/>
            <a:gdLst>
              <a:gd name="T0" fmla="*/ 21 w 38"/>
              <a:gd name="T1" fmla="*/ 28 h 29"/>
              <a:gd name="T2" fmla="*/ 1 w 38"/>
              <a:gd name="T3" fmla="*/ 16 h 29"/>
              <a:gd name="T4" fmla="*/ 21 w 38"/>
              <a:gd name="T5" fmla="*/ 0 h 29"/>
              <a:gd name="T6" fmla="*/ 37 w 38"/>
              <a:gd name="T7" fmla="*/ 13 h 29"/>
              <a:gd name="T8" fmla="*/ 21 w 3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9">
                <a:moveTo>
                  <a:pt x="21" y="28"/>
                </a:moveTo>
                <a:cubicBezTo>
                  <a:pt x="9" y="29"/>
                  <a:pt x="0" y="26"/>
                  <a:pt x="1" y="16"/>
                </a:cubicBezTo>
                <a:cubicBezTo>
                  <a:pt x="2" y="5"/>
                  <a:pt x="11" y="1"/>
                  <a:pt x="21" y="0"/>
                </a:cubicBezTo>
                <a:cubicBezTo>
                  <a:pt x="30" y="0"/>
                  <a:pt x="38" y="3"/>
                  <a:pt x="37" y="13"/>
                </a:cubicBezTo>
                <a:cubicBezTo>
                  <a:pt x="36" y="24"/>
                  <a:pt x="28" y="28"/>
                  <a:pt x="21" y="28"/>
                </a:cubicBezTo>
                <a:close/>
              </a:path>
            </a:pathLst>
          </a:custGeom>
          <a:solidFill>
            <a:srgbClr val="FFF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4108451" y="5445125"/>
            <a:ext cx="60325" cy="77787"/>
          </a:xfrm>
          <a:custGeom>
            <a:avLst/>
            <a:gdLst>
              <a:gd name="T0" fmla="*/ 26 w 26"/>
              <a:gd name="T1" fmla="*/ 16 h 33"/>
              <a:gd name="T2" fmla="*/ 13 w 26"/>
              <a:gd name="T3" fmla="*/ 33 h 33"/>
              <a:gd name="T4" fmla="*/ 1 w 26"/>
              <a:gd name="T5" fmla="*/ 18 h 33"/>
              <a:gd name="T6" fmla="*/ 14 w 26"/>
              <a:gd name="T7" fmla="*/ 1 h 33"/>
              <a:gd name="T8" fmla="*/ 26 w 26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3">
                <a:moveTo>
                  <a:pt x="26" y="16"/>
                </a:moveTo>
                <a:cubicBezTo>
                  <a:pt x="26" y="24"/>
                  <a:pt x="23" y="32"/>
                  <a:pt x="13" y="33"/>
                </a:cubicBezTo>
                <a:cubicBezTo>
                  <a:pt x="5" y="33"/>
                  <a:pt x="0" y="27"/>
                  <a:pt x="1" y="18"/>
                </a:cubicBezTo>
                <a:cubicBezTo>
                  <a:pt x="1" y="10"/>
                  <a:pt x="5" y="2"/>
                  <a:pt x="14" y="1"/>
                </a:cubicBezTo>
                <a:cubicBezTo>
                  <a:pt x="24" y="0"/>
                  <a:pt x="26" y="7"/>
                  <a:pt x="26" y="16"/>
                </a:cubicBezTo>
                <a:close/>
              </a:path>
            </a:pathLst>
          </a:custGeom>
          <a:solidFill>
            <a:srgbClr val="914F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90726" y="4999038"/>
            <a:ext cx="1158875" cy="1366837"/>
          </a:xfrm>
          <a:custGeom>
            <a:avLst/>
            <a:gdLst>
              <a:gd name="T0" fmla="*/ 495 w 496"/>
              <a:gd name="T1" fmla="*/ 243 h 582"/>
              <a:gd name="T2" fmla="*/ 463 w 496"/>
              <a:gd name="T3" fmla="*/ 377 h 582"/>
              <a:gd name="T4" fmla="*/ 158 w 496"/>
              <a:gd name="T5" fmla="*/ 579 h 582"/>
              <a:gd name="T6" fmla="*/ 40 w 496"/>
              <a:gd name="T7" fmla="*/ 564 h 582"/>
              <a:gd name="T8" fmla="*/ 3 w 496"/>
              <a:gd name="T9" fmla="*/ 519 h 582"/>
              <a:gd name="T10" fmla="*/ 32 w 496"/>
              <a:gd name="T11" fmla="*/ 468 h 582"/>
              <a:gd name="T12" fmla="*/ 149 w 496"/>
              <a:gd name="T13" fmla="*/ 407 h 582"/>
              <a:gd name="T14" fmla="*/ 358 w 496"/>
              <a:gd name="T15" fmla="*/ 168 h 582"/>
              <a:gd name="T16" fmla="*/ 354 w 496"/>
              <a:gd name="T17" fmla="*/ 86 h 582"/>
              <a:gd name="T18" fmla="*/ 348 w 496"/>
              <a:gd name="T19" fmla="*/ 74 h 582"/>
              <a:gd name="T20" fmla="*/ 375 w 496"/>
              <a:gd name="T21" fmla="*/ 11 h 582"/>
              <a:gd name="T22" fmla="*/ 437 w 496"/>
              <a:gd name="T23" fmla="*/ 44 h 582"/>
              <a:gd name="T24" fmla="*/ 475 w 496"/>
              <a:gd name="T25" fmla="*/ 155 h 582"/>
              <a:gd name="T26" fmla="*/ 495 w 496"/>
              <a:gd name="T27" fmla="*/ 243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6" h="582">
                <a:moveTo>
                  <a:pt x="495" y="243"/>
                </a:moveTo>
                <a:cubicBezTo>
                  <a:pt x="495" y="295"/>
                  <a:pt x="486" y="338"/>
                  <a:pt x="463" y="377"/>
                </a:cubicBezTo>
                <a:cubicBezTo>
                  <a:pt x="394" y="494"/>
                  <a:pt x="297" y="568"/>
                  <a:pt x="158" y="579"/>
                </a:cubicBezTo>
                <a:cubicBezTo>
                  <a:pt x="118" y="582"/>
                  <a:pt x="79" y="576"/>
                  <a:pt x="40" y="564"/>
                </a:cubicBezTo>
                <a:cubicBezTo>
                  <a:pt x="18" y="557"/>
                  <a:pt x="6" y="542"/>
                  <a:pt x="3" y="519"/>
                </a:cubicBezTo>
                <a:cubicBezTo>
                  <a:pt x="0" y="496"/>
                  <a:pt x="10" y="479"/>
                  <a:pt x="32" y="468"/>
                </a:cubicBezTo>
                <a:cubicBezTo>
                  <a:pt x="71" y="448"/>
                  <a:pt x="111" y="429"/>
                  <a:pt x="149" y="407"/>
                </a:cubicBezTo>
                <a:cubicBezTo>
                  <a:pt x="246" y="352"/>
                  <a:pt x="313" y="270"/>
                  <a:pt x="358" y="168"/>
                </a:cubicBezTo>
                <a:cubicBezTo>
                  <a:pt x="370" y="140"/>
                  <a:pt x="371" y="113"/>
                  <a:pt x="354" y="86"/>
                </a:cubicBezTo>
                <a:cubicBezTo>
                  <a:pt x="352" y="82"/>
                  <a:pt x="350" y="78"/>
                  <a:pt x="348" y="74"/>
                </a:cubicBezTo>
                <a:cubicBezTo>
                  <a:pt x="335" y="43"/>
                  <a:pt x="344" y="21"/>
                  <a:pt x="375" y="11"/>
                </a:cubicBezTo>
                <a:cubicBezTo>
                  <a:pt x="407" y="0"/>
                  <a:pt x="431" y="12"/>
                  <a:pt x="437" y="44"/>
                </a:cubicBezTo>
                <a:cubicBezTo>
                  <a:pt x="444" y="83"/>
                  <a:pt x="456" y="119"/>
                  <a:pt x="475" y="155"/>
                </a:cubicBezTo>
                <a:cubicBezTo>
                  <a:pt x="490" y="184"/>
                  <a:pt x="496" y="216"/>
                  <a:pt x="495" y="243"/>
                </a:cubicBezTo>
                <a:close/>
              </a:path>
            </a:pathLst>
          </a:custGeom>
          <a:solidFill>
            <a:srgbClr val="7C3D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074863" y="5165725"/>
            <a:ext cx="927100" cy="1079500"/>
          </a:xfrm>
          <a:custGeom>
            <a:avLst/>
            <a:gdLst>
              <a:gd name="T0" fmla="*/ 387 w 397"/>
              <a:gd name="T1" fmla="*/ 145 h 460"/>
              <a:gd name="T2" fmla="*/ 378 w 397"/>
              <a:gd name="T3" fmla="*/ 188 h 460"/>
              <a:gd name="T4" fmla="*/ 106 w 397"/>
              <a:gd name="T5" fmla="*/ 441 h 460"/>
              <a:gd name="T6" fmla="*/ 83 w 397"/>
              <a:gd name="T7" fmla="*/ 445 h 460"/>
              <a:gd name="T8" fmla="*/ 0 w 397"/>
              <a:gd name="T9" fmla="*/ 416 h 460"/>
              <a:gd name="T10" fmla="*/ 36 w 397"/>
              <a:gd name="T11" fmla="*/ 397 h 460"/>
              <a:gd name="T12" fmla="*/ 241 w 397"/>
              <a:gd name="T13" fmla="*/ 257 h 460"/>
              <a:gd name="T14" fmla="*/ 338 w 397"/>
              <a:gd name="T15" fmla="*/ 100 h 460"/>
              <a:gd name="T16" fmla="*/ 333 w 397"/>
              <a:gd name="T17" fmla="*/ 8 h 460"/>
              <a:gd name="T18" fmla="*/ 366 w 397"/>
              <a:gd name="T19" fmla="*/ 0 h 460"/>
              <a:gd name="T20" fmla="*/ 380 w 397"/>
              <a:gd name="T21" fmla="*/ 15 h 460"/>
              <a:gd name="T22" fmla="*/ 396 w 397"/>
              <a:gd name="T23" fmla="*/ 121 h 460"/>
              <a:gd name="T24" fmla="*/ 387 w 397"/>
              <a:gd name="T25" fmla="*/ 145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7" h="460">
                <a:moveTo>
                  <a:pt x="387" y="145"/>
                </a:moveTo>
                <a:cubicBezTo>
                  <a:pt x="384" y="160"/>
                  <a:pt x="381" y="174"/>
                  <a:pt x="378" y="188"/>
                </a:cubicBezTo>
                <a:cubicBezTo>
                  <a:pt x="341" y="330"/>
                  <a:pt x="245" y="409"/>
                  <a:pt x="106" y="441"/>
                </a:cubicBezTo>
                <a:cubicBezTo>
                  <a:pt x="99" y="443"/>
                  <a:pt x="91" y="444"/>
                  <a:pt x="83" y="445"/>
                </a:cubicBezTo>
                <a:cubicBezTo>
                  <a:pt x="51" y="449"/>
                  <a:pt x="16" y="460"/>
                  <a:pt x="0" y="416"/>
                </a:cubicBezTo>
                <a:cubicBezTo>
                  <a:pt x="8" y="408"/>
                  <a:pt x="23" y="403"/>
                  <a:pt x="36" y="397"/>
                </a:cubicBezTo>
                <a:cubicBezTo>
                  <a:pt x="111" y="360"/>
                  <a:pt x="184" y="320"/>
                  <a:pt x="241" y="257"/>
                </a:cubicBezTo>
                <a:cubicBezTo>
                  <a:pt x="282" y="211"/>
                  <a:pt x="315" y="158"/>
                  <a:pt x="338" y="100"/>
                </a:cubicBezTo>
                <a:cubicBezTo>
                  <a:pt x="351" y="69"/>
                  <a:pt x="351" y="38"/>
                  <a:pt x="333" y="8"/>
                </a:cubicBezTo>
                <a:cubicBezTo>
                  <a:pt x="346" y="5"/>
                  <a:pt x="356" y="3"/>
                  <a:pt x="366" y="0"/>
                </a:cubicBezTo>
                <a:cubicBezTo>
                  <a:pt x="376" y="0"/>
                  <a:pt x="378" y="8"/>
                  <a:pt x="380" y="15"/>
                </a:cubicBezTo>
                <a:cubicBezTo>
                  <a:pt x="388" y="49"/>
                  <a:pt x="396" y="85"/>
                  <a:pt x="396" y="121"/>
                </a:cubicBezTo>
                <a:cubicBezTo>
                  <a:pt x="397" y="130"/>
                  <a:pt x="397" y="140"/>
                  <a:pt x="387" y="145"/>
                </a:cubicBezTo>
                <a:close/>
              </a:path>
            </a:pathLst>
          </a:custGeom>
          <a:solidFill>
            <a:srgbClr val="FED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2122488" y="5137150"/>
            <a:ext cx="1016000" cy="1192212"/>
          </a:xfrm>
          <a:custGeom>
            <a:avLst/>
            <a:gdLst>
              <a:gd name="T0" fmla="*/ 366 w 434"/>
              <a:gd name="T1" fmla="*/ 157 h 508"/>
              <a:gd name="T2" fmla="*/ 360 w 434"/>
              <a:gd name="T3" fmla="*/ 58 h 508"/>
              <a:gd name="T4" fmla="*/ 345 w 434"/>
              <a:gd name="T5" fmla="*/ 12 h 508"/>
              <a:gd name="T6" fmla="*/ 365 w 434"/>
              <a:gd name="T7" fmla="*/ 0 h 508"/>
              <a:gd name="T8" fmla="*/ 405 w 434"/>
              <a:gd name="T9" fmla="*/ 114 h 508"/>
              <a:gd name="T10" fmla="*/ 383 w 434"/>
              <a:gd name="T11" fmla="*/ 322 h 508"/>
              <a:gd name="T12" fmla="*/ 58 w 434"/>
              <a:gd name="T13" fmla="*/ 501 h 508"/>
              <a:gd name="T14" fmla="*/ 10 w 434"/>
              <a:gd name="T15" fmla="*/ 493 h 508"/>
              <a:gd name="T16" fmla="*/ 0 w 434"/>
              <a:gd name="T17" fmla="*/ 487 h 508"/>
              <a:gd name="T18" fmla="*/ 13 w 434"/>
              <a:gd name="T19" fmla="*/ 478 h 508"/>
              <a:gd name="T20" fmla="*/ 116 w 434"/>
              <a:gd name="T21" fmla="*/ 465 h 508"/>
              <a:gd name="T22" fmla="*/ 346 w 434"/>
              <a:gd name="T23" fmla="*/ 280 h 508"/>
              <a:gd name="T24" fmla="*/ 373 w 434"/>
              <a:gd name="T25" fmla="*/ 176 h 508"/>
              <a:gd name="T26" fmla="*/ 366 w 434"/>
              <a:gd name="T27" fmla="*/ 15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4" h="508">
                <a:moveTo>
                  <a:pt x="366" y="157"/>
                </a:moveTo>
                <a:cubicBezTo>
                  <a:pt x="376" y="124"/>
                  <a:pt x="366" y="91"/>
                  <a:pt x="360" y="58"/>
                </a:cubicBezTo>
                <a:cubicBezTo>
                  <a:pt x="357" y="43"/>
                  <a:pt x="358" y="25"/>
                  <a:pt x="345" y="12"/>
                </a:cubicBezTo>
                <a:cubicBezTo>
                  <a:pt x="351" y="9"/>
                  <a:pt x="357" y="5"/>
                  <a:pt x="365" y="0"/>
                </a:cubicBezTo>
                <a:cubicBezTo>
                  <a:pt x="371" y="42"/>
                  <a:pt x="391" y="77"/>
                  <a:pt x="405" y="114"/>
                </a:cubicBezTo>
                <a:cubicBezTo>
                  <a:pt x="434" y="186"/>
                  <a:pt x="423" y="258"/>
                  <a:pt x="383" y="322"/>
                </a:cubicBezTo>
                <a:cubicBezTo>
                  <a:pt x="308" y="440"/>
                  <a:pt x="203" y="508"/>
                  <a:pt x="58" y="501"/>
                </a:cubicBezTo>
                <a:cubicBezTo>
                  <a:pt x="42" y="500"/>
                  <a:pt x="26" y="496"/>
                  <a:pt x="10" y="493"/>
                </a:cubicBezTo>
                <a:cubicBezTo>
                  <a:pt x="6" y="493"/>
                  <a:pt x="0" y="493"/>
                  <a:pt x="0" y="487"/>
                </a:cubicBezTo>
                <a:cubicBezTo>
                  <a:pt x="0" y="480"/>
                  <a:pt x="6" y="478"/>
                  <a:pt x="13" y="478"/>
                </a:cubicBezTo>
                <a:cubicBezTo>
                  <a:pt x="48" y="479"/>
                  <a:pt x="82" y="474"/>
                  <a:pt x="116" y="465"/>
                </a:cubicBezTo>
                <a:cubicBezTo>
                  <a:pt x="218" y="435"/>
                  <a:pt x="299" y="378"/>
                  <a:pt x="346" y="280"/>
                </a:cubicBezTo>
                <a:cubicBezTo>
                  <a:pt x="362" y="247"/>
                  <a:pt x="370" y="212"/>
                  <a:pt x="373" y="176"/>
                </a:cubicBezTo>
                <a:cubicBezTo>
                  <a:pt x="374" y="170"/>
                  <a:pt x="380" y="159"/>
                  <a:pt x="366" y="157"/>
                </a:cubicBezTo>
                <a:close/>
              </a:path>
            </a:pathLst>
          </a:custGeom>
          <a:solidFill>
            <a:srgbClr val="F5B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2225676" y="6088063"/>
            <a:ext cx="84138" cy="68262"/>
          </a:xfrm>
          <a:custGeom>
            <a:avLst/>
            <a:gdLst>
              <a:gd name="T0" fmla="*/ 16 w 36"/>
              <a:gd name="T1" fmla="*/ 28 h 29"/>
              <a:gd name="T2" fmla="*/ 0 w 36"/>
              <a:gd name="T3" fmla="*/ 17 h 29"/>
              <a:gd name="T4" fmla="*/ 20 w 36"/>
              <a:gd name="T5" fmla="*/ 0 h 29"/>
              <a:gd name="T6" fmla="*/ 36 w 36"/>
              <a:gd name="T7" fmla="*/ 11 h 29"/>
              <a:gd name="T8" fmla="*/ 16 w 36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9">
                <a:moveTo>
                  <a:pt x="16" y="28"/>
                </a:moveTo>
                <a:cubicBezTo>
                  <a:pt x="7" y="29"/>
                  <a:pt x="0" y="25"/>
                  <a:pt x="0" y="17"/>
                </a:cubicBezTo>
                <a:cubicBezTo>
                  <a:pt x="0" y="6"/>
                  <a:pt x="9" y="1"/>
                  <a:pt x="20" y="0"/>
                </a:cubicBezTo>
                <a:cubicBezTo>
                  <a:pt x="28" y="0"/>
                  <a:pt x="36" y="3"/>
                  <a:pt x="36" y="11"/>
                </a:cubicBezTo>
                <a:cubicBezTo>
                  <a:pt x="36" y="23"/>
                  <a:pt x="27" y="28"/>
                  <a:pt x="16" y="28"/>
                </a:cubicBezTo>
                <a:close/>
              </a:path>
            </a:pathLst>
          </a:custGeom>
          <a:solidFill>
            <a:srgbClr val="FFF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" name="Grupo 29"/>
          <p:cNvGrpSpPr/>
          <p:nvPr/>
        </p:nvGrpSpPr>
        <p:grpSpPr>
          <a:xfrm>
            <a:off x="676276" y="5002213"/>
            <a:ext cx="1176338" cy="1403349"/>
            <a:chOff x="676276" y="5002213"/>
            <a:chExt cx="1176338" cy="1403349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76276" y="5002213"/>
              <a:ext cx="1176338" cy="1403349"/>
            </a:xfrm>
            <a:custGeom>
              <a:avLst/>
              <a:gdLst>
                <a:gd name="T0" fmla="*/ 502 w 503"/>
                <a:gd name="T1" fmla="*/ 242 h 598"/>
                <a:gd name="T2" fmla="*/ 398 w 503"/>
                <a:gd name="T3" fmla="*/ 470 h 598"/>
                <a:gd name="T4" fmla="*/ 60 w 503"/>
                <a:gd name="T5" fmla="*/ 567 h 598"/>
                <a:gd name="T6" fmla="*/ 13 w 503"/>
                <a:gd name="T7" fmla="*/ 492 h 598"/>
                <a:gd name="T8" fmla="*/ 45 w 503"/>
                <a:gd name="T9" fmla="*/ 463 h 598"/>
                <a:gd name="T10" fmla="*/ 162 w 503"/>
                <a:gd name="T11" fmla="*/ 403 h 598"/>
                <a:gd name="T12" fmla="*/ 363 w 503"/>
                <a:gd name="T13" fmla="*/ 170 h 598"/>
                <a:gd name="T14" fmla="*/ 360 w 503"/>
                <a:gd name="T15" fmla="*/ 82 h 598"/>
                <a:gd name="T16" fmla="*/ 353 w 503"/>
                <a:gd name="T17" fmla="*/ 68 h 598"/>
                <a:gd name="T18" fmla="*/ 383 w 503"/>
                <a:gd name="T19" fmla="*/ 10 h 598"/>
                <a:gd name="T20" fmla="*/ 443 w 503"/>
                <a:gd name="T21" fmla="*/ 40 h 598"/>
                <a:gd name="T22" fmla="*/ 485 w 503"/>
                <a:gd name="T23" fmla="*/ 160 h 598"/>
                <a:gd name="T24" fmla="*/ 502 w 503"/>
                <a:gd name="T25" fmla="*/ 24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3" h="598">
                  <a:moveTo>
                    <a:pt x="502" y="242"/>
                  </a:moveTo>
                  <a:cubicBezTo>
                    <a:pt x="502" y="339"/>
                    <a:pt x="460" y="410"/>
                    <a:pt x="398" y="470"/>
                  </a:cubicBezTo>
                  <a:cubicBezTo>
                    <a:pt x="303" y="563"/>
                    <a:pt x="191" y="598"/>
                    <a:pt x="60" y="567"/>
                  </a:cubicBezTo>
                  <a:cubicBezTo>
                    <a:pt x="19" y="557"/>
                    <a:pt x="0" y="526"/>
                    <a:pt x="13" y="492"/>
                  </a:cubicBezTo>
                  <a:cubicBezTo>
                    <a:pt x="19" y="477"/>
                    <a:pt x="32" y="470"/>
                    <a:pt x="45" y="463"/>
                  </a:cubicBezTo>
                  <a:cubicBezTo>
                    <a:pt x="84" y="444"/>
                    <a:pt x="124" y="425"/>
                    <a:pt x="162" y="403"/>
                  </a:cubicBezTo>
                  <a:cubicBezTo>
                    <a:pt x="255" y="347"/>
                    <a:pt x="320" y="268"/>
                    <a:pt x="363" y="170"/>
                  </a:cubicBezTo>
                  <a:cubicBezTo>
                    <a:pt x="377" y="139"/>
                    <a:pt x="377" y="111"/>
                    <a:pt x="360" y="82"/>
                  </a:cubicBezTo>
                  <a:cubicBezTo>
                    <a:pt x="357" y="78"/>
                    <a:pt x="355" y="73"/>
                    <a:pt x="353" y="68"/>
                  </a:cubicBezTo>
                  <a:cubicBezTo>
                    <a:pt x="343" y="39"/>
                    <a:pt x="353" y="19"/>
                    <a:pt x="383" y="10"/>
                  </a:cubicBezTo>
                  <a:cubicBezTo>
                    <a:pt x="413" y="0"/>
                    <a:pt x="438" y="11"/>
                    <a:pt x="443" y="40"/>
                  </a:cubicBezTo>
                  <a:cubicBezTo>
                    <a:pt x="451" y="82"/>
                    <a:pt x="465" y="122"/>
                    <a:pt x="485" y="160"/>
                  </a:cubicBezTo>
                  <a:cubicBezTo>
                    <a:pt x="499" y="188"/>
                    <a:pt x="503" y="218"/>
                    <a:pt x="502" y="242"/>
                  </a:cubicBezTo>
                  <a:close/>
                </a:path>
              </a:pathLst>
            </a:custGeom>
            <a:solidFill>
              <a:srgbClr val="595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71526" y="5164138"/>
              <a:ext cx="938213" cy="1062037"/>
            </a:xfrm>
            <a:custGeom>
              <a:avLst/>
              <a:gdLst>
                <a:gd name="T0" fmla="*/ 392 w 401"/>
                <a:gd name="T1" fmla="*/ 146 h 453"/>
                <a:gd name="T2" fmla="*/ 383 w 401"/>
                <a:gd name="T3" fmla="*/ 177 h 453"/>
                <a:gd name="T4" fmla="*/ 108 w 401"/>
                <a:gd name="T5" fmla="*/ 442 h 453"/>
                <a:gd name="T6" fmla="*/ 65 w 401"/>
                <a:gd name="T7" fmla="*/ 449 h 453"/>
                <a:gd name="T8" fmla="*/ 0 w 401"/>
                <a:gd name="T9" fmla="*/ 419 h 453"/>
                <a:gd name="T10" fmla="*/ 36 w 401"/>
                <a:gd name="T11" fmla="*/ 399 h 453"/>
                <a:gd name="T12" fmla="*/ 245 w 401"/>
                <a:gd name="T13" fmla="*/ 256 h 453"/>
                <a:gd name="T14" fmla="*/ 342 w 401"/>
                <a:gd name="T15" fmla="*/ 94 h 453"/>
                <a:gd name="T16" fmla="*/ 342 w 401"/>
                <a:gd name="T17" fmla="*/ 24 h 453"/>
                <a:gd name="T18" fmla="*/ 352 w 401"/>
                <a:gd name="T19" fmla="*/ 6 h 453"/>
                <a:gd name="T20" fmla="*/ 367 w 401"/>
                <a:gd name="T21" fmla="*/ 2 h 453"/>
                <a:gd name="T22" fmla="*/ 381 w 401"/>
                <a:gd name="T23" fmla="*/ 13 h 453"/>
                <a:gd name="T24" fmla="*/ 398 w 401"/>
                <a:gd name="T25" fmla="*/ 129 h 453"/>
                <a:gd name="T26" fmla="*/ 392 w 401"/>
                <a:gd name="T27" fmla="*/ 14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1" h="453">
                  <a:moveTo>
                    <a:pt x="392" y="146"/>
                  </a:moveTo>
                  <a:cubicBezTo>
                    <a:pt x="384" y="155"/>
                    <a:pt x="385" y="167"/>
                    <a:pt x="383" y="177"/>
                  </a:cubicBezTo>
                  <a:cubicBezTo>
                    <a:pt x="354" y="326"/>
                    <a:pt x="231" y="419"/>
                    <a:pt x="108" y="442"/>
                  </a:cubicBezTo>
                  <a:cubicBezTo>
                    <a:pt x="94" y="445"/>
                    <a:pt x="80" y="447"/>
                    <a:pt x="65" y="449"/>
                  </a:cubicBezTo>
                  <a:cubicBezTo>
                    <a:pt x="33" y="453"/>
                    <a:pt x="33" y="453"/>
                    <a:pt x="0" y="419"/>
                  </a:cubicBezTo>
                  <a:cubicBezTo>
                    <a:pt x="10" y="409"/>
                    <a:pt x="23" y="405"/>
                    <a:pt x="36" y="399"/>
                  </a:cubicBezTo>
                  <a:cubicBezTo>
                    <a:pt x="113" y="362"/>
                    <a:pt x="187" y="321"/>
                    <a:pt x="245" y="256"/>
                  </a:cubicBezTo>
                  <a:cubicBezTo>
                    <a:pt x="287" y="208"/>
                    <a:pt x="320" y="154"/>
                    <a:pt x="342" y="94"/>
                  </a:cubicBezTo>
                  <a:cubicBezTo>
                    <a:pt x="351" y="71"/>
                    <a:pt x="353" y="47"/>
                    <a:pt x="342" y="24"/>
                  </a:cubicBezTo>
                  <a:cubicBezTo>
                    <a:pt x="336" y="12"/>
                    <a:pt x="335" y="5"/>
                    <a:pt x="352" y="6"/>
                  </a:cubicBezTo>
                  <a:cubicBezTo>
                    <a:pt x="357" y="6"/>
                    <a:pt x="362" y="3"/>
                    <a:pt x="367" y="2"/>
                  </a:cubicBezTo>
                  <a:cubicBezTo>
                    <a:pt x="376" y="0"/>
                    <a:pt x="379" y="6"/>
                    <a:pt x="381" y="13"/>
                  </a:cubicBezTo>
                  <a:cubicBezTo>
                    <a:pt x="391" y="51"/>
                    <a:pt x="401" y="89"/>
                    <a:pt x="398" y="129"/>
                  </a:cubicBezTo>
                  <a:cubicBezTo>
                    <a:pt x="397" y="135"/>
                    <a:pt x="397" y="141"/>
                    <a:pt x="392" y="146"/>
                  </a:cubicBezTo>
                  <a:close/>
                </a:path>
              </a:pathLst>
            </a:custGeom>
            <a:solidFill>
              <a:srgbClr val="CFD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23913" y="5135563"/>
              <a:ext cx="1004888" cy="1184275"/>
            </a:xfrm>
            <a:custGeom>
              <a:avLst/>
              <a:gdLst>
                <a:gd name="T0" fmla="*/ 370 w 430"/>
                <a:gd name="T1" fmla="*/ 158 h 505"/>
                <a:gd name="T2" fmla="*/ 354 w 430"/>
                <a:gd name="T3" fmla="*/ 24 h 505"/>
                <a:gd name="T4" fmla="*/ 345 w 430"/>
                <a:gd name="T5" fmla="*/ 14 h 505"/>
                <a:gd name="T6" fmla="*/ 367 w 430"/>
                <a:gd name="T7" fmla="*/ 0 h 505"/>
                <a:gd name="T8" fmla="*/ 418 w 430"/>
                <a:gd name="T9" fmla="*/ 152 h 505"/>
                <a:gd name="T10" fmla="*/ 363 w 430"/>
                <a:gd name="T11" fmla="*/ 354 h 505"/>
                <a:gd name="T12" fmla="*/ 127 w 430"/>
                <a:gd name="T13" fmla="*/ 500 h 505"/>
                <a:gd name="T14" fmla="*/ 20 w 430"/>
                <a:gd name="T15" fmla="*/ 496 h 505"/>
                <a:gd name="T16" fmla="*/ 2 w 430"/>
                <a:gd name="T17" fmla="*/ 487 h 505"/>
                <a:gd name="T18" fmla="*/ 21 w 430"/>
                <a:gd name="T19" fmla="*/ 479 h 505"/>
                <a:gd name="T20" fmla="*/ 116 w 430"/>
                <a:gd name="T21" fmla="*/ 466 h 505"/>
                <a:gd name="T22" fmla="*/ 348 w 430"/>
                <a:gd name="T23" fmla="*/ 279 h 505"/>
                <a:gd name="T24" fmla="*/ 374 w 430"/>
                <a:gd name="T25" fmla="*/ 178 h 505"/>
                <a:gd name="T26" fmla="*/ 370 w 430"/>
                <a:gd name="T27" fmla="*/ 15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0" h="505">
                  <a:moveTo>
                    <a:pt x="370" y="158"/>
                  </a:moveTo>
                  <a:cubicBezTo>
                    <a:pt x="374" y="112"/>
                    <a:pt x="363" y="68"/>
                    <a:pt x="354" y="24"/>
                  </a:cubicBezTo>
                  <a:cubicBezTo>
                    <a:pt x="353" y="19"/>
                    <a:pt x="349" y="16"/>
                    <a:pt x="345" y="14"/>
                  </a:cubicBezTo>
                  <a:cubicBezTo>
                    <a:pt x="351" y="10"/>
                    <a:pt x="357" y="6"/>
                    <a:pt x="367" y="0"/>
                  </a:cubicBezTo>
                  <a:cubicBezTo>
                    <a:pt x="370" y="57"/>
                    <a:pt x="409" y="99"/>
                    <a:pt x="418" y="152"/>
                  </a:cubicBezTo>
                  <a:cubicBezTo>
                    <a:pt x="430" y="228"/>
                    <a:pt x="409" y="295"/>
                    <a:pt x="363" y="354"/>
                  </a:cubicBezTo>
                  <a:cubicBezTo>
                    <a:pt x="303" y="432"/>
                    <a:pt x="227" y="486"/>
                    <a:pt x="127" y="500"/>
                  </a:cubicBezTo>
                  <a:cubicBezTo>
                    <a:pt x="91" y="505"/>
                    <a:pt x="55" y="504"/>
                    <a:pt x="20" y="496"/>
                  </a:cubicBezTo>
                  <a:cubicBezTo>
                    <a:pt x="14" y="495"/>
                    <a:pt x="0" y="498"/>
                    <a:pt x="2" y="487"/>
                  </a:cubicBezTo>
                  <a:cubicBezTo>
                    <a:pt x="2" y="477"/>
                    <a:pt x="14" y="479"/>
                    <a:pt x="21" y="479"/>
                  </a:cubicBezTo>
                  <a:cubicBezTo>
                    <a:pt x="54" y="480"/>
                    <a:pt x="85" y="475"/>
                    <a:pt x="116" y="466"/>
                  </a:cubicBezTo>
                  <a:cubicBezTo>
                    <a:pt x="219" y="436"/>
                    <a:pt x="300" y="378"/>
                    <a:pt x="348" y="279"/>
                  </a:cubicBezTo>
                  <a:cubicBezTo>
                    <a:pt x="363" y="247"/>
                    <a:pt x="371" y="213"/>
                    <a:pt x="374" y="178"/>
                  </a:cubicBezTo>
                  <a:cubicBezTo>
                    <a:pt x="375" y="171"/>
                    <a:pt x="378" y="163"/>
                    <a:pt x="370" y="158"/>
                  </a:cubicBezTo>
                  <a:close/>
                </a:path>
              </a:pathLst>
            </a:custGeom>
            <a:solidFill>
              <a:srgbClr val="AFB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28688" y="6088063"/>
              <a:ext cx="85725" cy="65087"/>
            </a:xfrm>
            <a:custGeom>
              <a:avLst/>
              <a:gdLst>
                <a:gd name="T0" fmla="*/ 16 w 37"/>
                <a:gd name="T1" fmla="*/ 28 h 28"/>
                <a:gd name="T2" fmla="*/ 1 w 37"/>
                <a:gd name="T3" fmla="*/ 16 h 28"/>
                <a:gd name="T4" fmla="*/ 21 w 37"/>
                <a:gd name="T5" fmla="*/ 0 h 28"/>
                <a:gd name="T6" fmla="*/ 36 w 37"/>
                <a:gd name="T7" fmla="*/ 12 h 28"/>
                <a:gd name="T8" fmla="*/ 16 w 3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16" y="28"/>
                  </a:moveTo>
                  <a:cubicBezTo>
                    <a:pt x="6" y="28"/>
                    <a:pt x="0" y="25"/>
                    <a:pt x="1" y="16"/>
                  </a:cubicBezTo>
                  <a:cubicBezTo>
                    <a:pt x="2" y="4"/>
                    <a:pt x="10" y="1"/>
                    <a:pt x="21" y="0"/>
                  </a:cubicBezTo>
                  <a:cubicBezTo>
                    <a:pt x="29" y="0"/>
                    <a:pt x="37" y="4"/>
                    <a:pt x="36" y="12"/>
                  </a:cubicBezTo>
                  <a:cubicBezTo>
                    <a:pt x="35" y="24"/>
                    <a:pt x="26" y="28"/>
                    <a:pt x="16" y="28"/>
                  </a:cubicBezTo>
                  <a:close/>
                </a:path>
              </a:pathLst>
            </a:custGeom>
            <a:solidFill>
              <a:srgbClr val="FEF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6" y="3248151"/>
            <a:ext cx="1372500" cy="124875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663" y="3293151"/>
            <a:ext cx="765000" cy="11587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89" y="1881838"/>
            <a:ext cx="641250" cy="110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863" y="1950833"/>
            <a:ext cx="765000" cy="106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76" y="647432"/>
            <a:ext cx="787500" cy="110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144" y="2884838"/>
            <a:ext cx="2462746" cy="1656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701" y="5590687"/>
            <a:ext cx="866250" cy="6637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5163" y="5588587"/>
            <a:ext cx="1023750" cy="73125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3474" y="4541198"/>
            <a:ext cx="866250" cy="765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6125" y="5536600"/>
            <a:ext cx="832500" cy="8775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8075" y="5543725"/>
            <a:ext cx="877500" cy="7650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3450" y="5512900"/>
            <a:ext cx="888750" cy="7425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3962" y="5599837"/>
            <a:ext cx="855000" cy="70875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549" y="4668875"/>
            <a:ext cx="888750" cy="77625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3504" y="3459227"/>
            <a:ext cx="810000" cy="8550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7283" y="711838"/>
            <a:ext cx="3071250" cy="45450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09592" y="1838616"/>
            <a:ext cx="1907792" cy="196128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84212" y="1995557"/>
            <a:ext cx="2576250" cy="6075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57955" y="1311622"/>
            <a:ext cx="1316250" cy="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48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EB800"/>
                </a:solidFill>
              </a:rPr>
              <a:t>Fully Editable Shapes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29" y="2211883"/>
            <a:ext cx="4347325" cy="410056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97" y="5018698"/>
            <a:ext cx="2587500" cy="12937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1" y="4856552"/>
            <a:ext cx="1901250" cy="180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476" y="245392"/>
            <a:ext cx="1586250" cy="392625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634" y="1291642"/>
            <a:ext cx="2711250" cy="183375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486" y="2046845"/>
            <a:ext cx="2070000" cy="17325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3934" y="4312617"/>
            <a:ext cx="2452500" cy="21375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8329" y="4636917"/>
            <a:ext cx="1867500" cy="194625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14" y="245392"/>
            <a:ext cx="2199143" cy="23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65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9" name="Rounded Rectangle 1">
            <a:extLst>
              <a:ext uri="{FF2B5EF4-FFF2-40B4-BE49-F238E27FC236}">
                <a16:creationId xmlns:a16="http://schemas.microsoft.com/office/drawing/2014/main" xmlns="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:a16="http://schemas.microsoft.com/office/drawing/2014/main" xmlns="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:a16="http://schemas.microsoft.com/office/drawing/2014/main" xmlns="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:a16="http://schemas.microsoft.com/office/drawing/2014/main" xmlns="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8" name="그룹 9">
            <a:extLst>
              <a:ext uri="{FF2B5EF4-FFF2-40B4-BE49-F238E27FC236}">
                <a16:creationId xmlns:a16="http://schemas.microsoft.com/office/drawing/2014/main" xmlns="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:a16="http://schemas.microsoft.com/office/drawing/2014/main" xmlns="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4" name="그룹 26">
            <a:extLst>
              <a:ext uri="{FF2B5EF4-FFF2-40B4-BE49-F238E27FC236}">
                <a16:creationId xmlns:a16="http://schemas.microsoft.com/office/drawing/2014/main" xmlns="" id="{3897B279-0474-45F2-A0BE-F67B762C4687}"/>
              </a:ext>
            </a:extLst>
          </p:cNvPr>
          <p:cNvGrpSpPr/>
          <p:nvPr/>
        </p:nvGrpSpPr>
        <p:grpSpPr>
          <a:xfrm>
            <a:off x="9907361" y="4635935"/>
            <a:ext cx="1260140" cy="1524814"/>
            <a:chOff x="7332687" y="4345057"/>
            <a:chExt cx="1260140" cy="1524814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xmlns="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rgbClr val="FEB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:a16="http://schemas.microsoft.com/office/drawing/2014/main" xmlns="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FEB800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0" name="그룹 5">
            <a:extLst>
              <a:ext uri="{FF2B5EF4-FFF2-40B4-BE49-F238E27FC236}">
                <a16:creationId xmlns:a16="http://schemas.microsoft.com/office/drawing/2014/main" xmlns="" id="{B5E307B4-3A20-424E-BB1C-D8D793D88C0F}"/>
              </a:ext>
            </a:extLst>
          </p:cNvPr>
          <p:cNvGrpSpPr/>
          <p:nvPr/>
        </p:nvGrpSpPr>
        <p:grpSpPr>
          <a:xfrm>
            <a:off x="3209773" y="1603860"/>
            <a:ext cx="1260140" cy="1509617"/>
            <a:chOff x="2286794" y="1617783"/>
            <a:chExt cx="1260140" cy="1509617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rgbClr val="FEB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:a16="http://schemas.microsoft.com/office/drawing/2014/main" xmlns="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FEB8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6" name="그룹 2">
            <a:extLst>
              <a:ext uri="{FF2B5EF4-FFF2-40B4-BE49-F238E27FC236}">
                <a16:creationId xmlns:a16="http://schemas.microsoft.com/office/drawing/2014/main" xmlns="" id="{DCAF6133-5EBC-4311-BC6E-65FDA1605BAF}"/>
              </a:ext>
            </a:extLst>
          </p:cNvPr>
          <p:cNvGrpSpPr/>
          <p:nvPr/>
        </p:nvGrpSpPr>
        <p:grpSpPr>
          <a:xfrm>
            <a:off x="7674833" y="1618718"/>
            <a:ext cx="1260140" cy="1509617"/>
            <a:chOff x="5688124" y="1632641"/>
            <a:chExt cx="1260140" cy="1509617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1FCAE4F0-CC2A-498D-9308-AD52F5F01B4B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44" y="2227134"/>
            <a:ext cx="974421" cy="7868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62" y="2229385"/>
            <a:ext cx="974421" cy="7868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362" y="2245158"/>
            <a:ext cx="974421" cy="7868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17" y="4831747"/>
            <a:ext cx="907919" cy="73318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85" y="4827397"/>
            <a:ext cx="907919" cy="7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FFC000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73D1CA-1E2C-4A56-AC66-966E7E75B4FB}"/>
              </a:ext>
            </a:extLst>
          </p:cNvPr>
          <p:cNvSpPr txBox="1"/>
          <p:nvPr/>
        </p:nvSpPr>
        <p:spPr>
          <a:xfrm>
            <a:off x="174812" y="3875738"/>
            <a:ext cx="11721913" cy="369332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Social Media</a:t>
            </a:r>
            <a:r>
              <a:rPr lang="ko-KR" alt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Statistics And Trends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15886D-1716-477D-ABE1-3618E14A6620}"/>
              </a:ext>
            </a:extLst>
          </p:cNvPr>
          <p:cNvSpPr txBox="1"/>
          <p:nvPr/>
        </p:nvSpPr>
        <p:spPr>
          <a:xfrm>
            <a:off x="1024185" y="5922134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E485DA-A7D3-477C-8504-31AFDAF36272}"/>
              </a:ext>
            </a:extLst>
          </p:cNvPr>
          <p:cNvSpPr txBox="1"/>
          <p:nvPr/>
        </p:nvSpPr>
        <p:spPr>
          <a:xfrm>
            <a:off x="4797148" y="5917757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9DF335-D1FE-4C6C-A397-A8668DB3F36F}"/>
              </a:ext>
            </a:extLst>
          </p:cNvPr>
          <p:cNvSpPr txBox="1"/>
          <p:nvPr/>
        </p:nvSpPr>
        <p:spPr>
          <a:xfrm>
            <a:off x="8506503" y="5930860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AB88DE-1244-4642-B96A-FEB206552BA2}"/>
              </a:ext>
            </a:extLst>
          </p:cNvPr>
          <p:cNvSpPr txBox="1"/>
          <p:nvPr/>
        </p:nvSpPr>
        <p:spPr>
          <a:xfrm>
            <a:off x="1845819" y="5349569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13EFE0-C46C-4BCA-B32C-E71D33869E65}"/>
              </a:ext>
            </a:extLst>
          </p:cNvPr>
          <p:cNvSpPr txBox="1"/>
          <p:nvPr/>
        </p:nvSpPr>
        <p:spPr>
          <a:xfrm>
            <a:off x="5618782" y="534081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B800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0E431E0-9FA2-4464-BDCD-5E71C6813FA7}"/>
              </a:ext>
            </a:extLst>
          </p:cNvPr>
          <p:cNvSpPr txBox="1"/>
          <p:nvPr/>
        </p:nvSpPr>
        <p:spPr>
          <a:xfrm>
            <a:off x="9328137" y="5367020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1CB8C78-4CCC-4CF4-8424-6AC7BEE6A658}"/>
              </a:ext>
            </a:extLst>
          </p:cNvPr>
          <p:cNvSpPr>
            <a:spLocks noChangeAspect="1"/>
          </p:cNvSpPr>
          <p:nvPr/>
        </p:nvSpPr>
        <p:spPr>
          <a:xfrm>
            <a:off x="126003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CB1315BA-091C-41AB-942E-AF7707459BC1}"/>
              </a:ext>
            </a:extLst>
          </p:cNvPr>
          <p:cNvSpPr>
            <a:spLocks noChangeAspect="1"/>
          </p:cNvSpPr>
          <p:nvPr/>
        </p:nvSpPr>
        <p:spPr>
          <a:xfrm>
            <a:off x="171091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321D0F4-52EE-4C48-8DD6-B8BCE2B61C82}"/>
              </a:ext>
            </a:extLst>
          </p:cNvPr>
          <p:cNvSpPr>
            <a:spLocks noChangeAspect="1"/>
          </p:cNvSpPr>
          <p:nvPr/>
        </p:nvSpPr>
        <p:spPr>
          <a:xfrm>
            <a:off x="216179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8F1855E9-C4FD-4BD8-98FA-EBF8FDADEEA0}"/>
              </a:ext>
            </a:extLst>
          </p:cNvPr>
          <p:cNvSpPr>
            <a:spLocks noChangeAspect="1"/>
          </p:cNvSpPr>
          <p:nvPr/>
        </p:nvSpPr>
        <p:spPr>
          <a:xfrm>
            <a:off x="261267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47CE1B3C-75E9-4B49-BE10-12517319C718}"/>
              </a:ext>
            </a:extLst>
          </p:cNvPr>
          <p:cNvSpPr>
            <a:spLocks noChangeAspect="1"/>
          </p:cNvSpPr>
          <p:nvPr/>
        </p:nvSpPr>
        <p:spPr>
          <a:xfrm>
            <a:off x="306354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637CCB3-C15E-41EF-B2BD-0CA5983AE881}"/>
              </a:ext>
            </a:extLst>
          </p:cNvPr>
          <p:cNvSpPr>
            <a:spLocks noChangeAspect="1"/>
          </p:cNvSpPr>
          <p:nvPr/>
        </p:nvSpPr>
        <p:spPr>
          <a:xfrm>
            <a:off x="126003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383601AC-5D0A-40F5-BCED-9C9DF3A9D87A}"/>
              </a:ext>
            </a:extLst>
          </p:cNvPr>
          <p:cNvSpPr>
            <a:spLocks noChangeAspect="1"/>
          </p:cNvSpPr>
          <p:nvPr/>
        </p:nvSpPr>
        <p:spPr>
          <a:xfrm>
            <a:off x="171091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528D39F-1F24-48C3-822C-6D3A9B6F1027}"/>
              </a:ext>
            </a:extLst>
          </p:cNvPr>
          <p:cNvSpPr>
            <a:spLocks noChangeAspect="1"/>
          </p:cNvSpPr>
          <p:nvPr/>
        </p:nvSpPr>
        <p:spPr>
          <a:xfrm>
            <a:off x="216179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AF8FE90A-B885-407F-B134-88D06D00F918}"/>
              </a:ext>
            </a:extLst>
          </p:cNvPr>
          <p:cNvSpPr>
            <a:spLocks noChangeAspect="1"/>
          </p:cNvSpPr>
          <p:nvPr/>
        </p:nvSpPr>
        <p:spPr>
          <a:xfrm>
            <a:off x="261267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3F65C42-E38A-42DF-9A40-29A08DD46EA9}"/>
              </a:ext>
            </a:extLst>
          </p:cNvPr>
          <p:cNvSpPr>
            <a:spLocks noChangeAspect="1"/>
          </p:cNvSpPr>
          <p:nvPr/>
        </p:nvSpPr>
        <p:spPr>
          <a:xfrm>
            <a:off x="306354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CC9A61A1-984C-4591-8F5F-4F37A325616A}"/>
              </a:ext>
            </a:extLst>
          </p:cNvPr>
          <p:cNvSpPr>
            <a:spLocks noChangeAspect="1"/>
          </p:cNvSpPr>
          <p:nvPr/>
        </p:nvSpPr>
        <p:spPr>
          <a:xfrm>
            <a:off x="5032999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AFB132C8-4DB4-4602-8392-F7954B8F7774}"/>
              </a:ext>
            </a:extLst>
          </p:cNvPr>
          <p:cNvSpPr>
            <a:spLocks noChangeAspect="1"/>
          </p:cNvSpPr>
          <p:nvPr/>
        </p:nvSpPr>
        <p:spPr>
          <a:xfrm>
            <a:off x="5483877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5BBED5CB-E4EA-4EC5-AFD4-4A9EAB8E3CFF}"/>
              </a:ext>
            </a:extLst>
          </p:cNvPr>
          <p:cNvSpPr>
            <a:spLocks noChangeAspect="1"/>
          </p:cNvSpPr>
          <p:nvPr/>
        </p:nvSpPr>
        <p:spPr>
          <a:xfrm>
            <a:off x="5934755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377ADEC-A165-4F03-984C-5EDFA6CD0679}"/>
              </a:ext>
            </a:extLst>
          </p:cNvPr>
          <p:cNvSpPr>
            <a:spLocks noChangeAspect="1"/>
          </p:cNvSpPr>
          <p:nvPr/>
        </p:nvSpPr>
        <p:spPr>
          <a:xfrm>
            <a:off x="6385633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9A1DEBB4-EE84-422F-980C-0AA5C997441C}"/>
              </a:ext>
            </a:extLst>
          </p:cNvPr>
          <p:cNvSpPr>
            <a:spLocks noChangeAspect="1"/>
          </p:cNvSpPr>
          <p:nvPr/>
        </p:nvSpPr>
        <p:spPr>
          <a:xfrm>
            <a:off x="6836511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92EDAF12-471E-45FD-9E47-F65F91E5BC45}"/>
              </a:ext>
            </a:extLst>
          </p:cNvPr>
          <p:cNvSpPr>
            <a:spLocks noChangeAspect="1"/>
          </p:cNvSpPr>
          <p:nvPr/>
        </p:nvSpPr>
        <p:spPr>
          <a:xfrm>
            <a:off x="5032999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4A2DEE01-439A-4E40-86CF-9D3149BD3373}"/>
              </a:ext>
            </a:extLst>
          </p:cNvPr>
          <p:cNvSpPr>
            <a:spLocks noChangeAspect="1"/>
          </p:cNvSpPr>
          <p:nvPr/>
        </p:nvSpPr>
        <p:spPr>
          <a:xfrm>
            <a:off x="5483877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51520C34-A07D-4393-9AD6-FC34691DF0A2}"/>
              </a:ext>
            </a:extLst>
          </p:cNvPr>
          <p:cNvSpPr>
            <a:spLocks noChangeAspect="1"/>
          </p:cNvSpPr>
          <p:nvPr/>
        </p:nvSpPr>
        <p:spPr>
          <a:xfrm>
            <a:off x="5934755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1B18954B-5281-44CF-B8C5-A2864275BDF9}"/>
              </a:ext>
            </a:extLst>
          </p:cNvPr>
          <p:cNvSpPr>
            <a:spLocks noChangeAspect="1"/>
          </p:cNvSpPr>
          <p:nvPr/>
        </p:nvSpPr>
        <p:spPr>
          <a:xfrm>
            <a:off x="6385633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61D33470-5BBC-4399-AD45-875993778D46}"/>
              </a:ext>
            </a:extLst>
          </p:cNvPr>
          <p:cNvSpPr>
            <a:spLocks noChangeAspect="1"/>
          </p:cNvSpPr>
          <p:nvPr/>
        </p:nvSpPr>
        <p:spPr>
          <a:xfrm>
            <a:off x="6836511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47935A30-5500-4A19-9254-C3BF613DEE84}"/>
              </a:ext>
            </a:extLst>
          </p:cNvPr>
          <p:cNvSpPr>
            <a:spLocks noChangeAspect="1"/>
          </p:cNvSpPr>
          <p:nvPr/>
        </p:nvSpPr>
        <p:spPr>
          <a:xfrm>
            <a:off x="874235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3776FB2A-1143-4B0A-8FC8-C335F6B5028E}"/>
              </a:ext>
            </a:extLst>
          </p:cNvPr>
          <p:cNvSpPr>
            <a:spLocks noChangeAspect="1"/>
          </p:cNvSpPr>
          <p:nvPr/>
        </p:nvSpPr>
        <p:spPr>
          <a:xfrm>
            <a:off x="919323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BDADBA42-B877-43A8-8935-C918D2D0A5EE}"/>
              </a:ext>
            </a:extLst>
          </p:cNvPr>
          <p:cNvSpPr>
            <a:spLocks noChangeAspect="1"/>
          </p:cNvSpPr>
          <p:nvPr/>
        </p:nvSpPr>
        <p:spPr>
          <a:xfrm>
            <a:off x="964411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EF3A2644-5BCE-43B4-A61A-806E4108D336}"/>
              </a:ext>
            </a:extLst>
          </p:cNvPr>
          <p:cNvSpPr>
            <a:spLocks noChangeAspect="1"/>
          </p:cNvSpPr>
          <p:nvPr/>
        </p:nvSpPr>
        <p:spPr>
          <a:xfrm>
            <a:off x="1009498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7E439E1C-2DB9-498C-946A-0A8B7DBCFE09}"/>
              </a:ext>
            </a:extLst>
          </p:cNvPr>
          <p:cNvSpPr>
            <a:spLocks noChangeAspect="1"/>
          </p:cNvSpPr>
          <p:nvPr/>
        </p:nvSpPr>
        <p:spPr>
          <a:xfrm>
            <a:off x="1054586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5DC560B2-8136-49BE-ABC5-6757401013AD}"/>
              </a:ext>
            </a:extLst>
          </p:cNvPr>
          <p:cNvSpPr>
            <a:spLocks noChangeAspect="1"/>
          </p:cNvSpPr>
          <p:nvPr/>
        </p:nvSpPr>
        <p:spPr>
          <a:xfrm>
            <a:off x="874235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E7FBF8F3-C232-4781-BE5B-7D1F7348594D}"/>
              </a:ext>
            </a:extLst>
          </p:cNvPr>
          <p:cNvSpPr>
            <a:spLocks noChangeAspect="1"/>
          </p:cNvSpPr>
          <p:nvPr/>
        </p:nvSpPr>
        <p:spPr>
          <a:xfrm>
            <a:off x="919323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7270746C-5C0E-445D-9C06-F7C279EFDA7A}"/>
              </a:ext>
            </a:extLst>
          </p:cNvPr>
          <p:cNvSpPr>
            <a:spLocks noChangeAspect="1"/>
          </p:cNvSpPr>
          <p:nvPr/>
        </p:nvSpPr>
        <p:spPr>
          <a:xfrm>
            <a:off x="964411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71773086-C822-4C54-B5B2-5AC819A738DE}"/>
              </a:ext>
            </a:extLst>
          </p:cNvPr>
          <p:cNvSpPr>
            <a:spLocks noChangeAspect="1"/>
          </p:cNvSpPr>
          <p:nvPr/>
        </p:nvSpPr>
        <p:spPr>
          <a:xfrm>
            <a:off x="1009498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EE4304E8-9B4F-4D28-9909-C812A92797D1}"/>
              </a:ext>
            </a:extLst>
          </p:cNvPr>
          <p:cNvSpPr>
            <a:spLocks noChangeAspect="1"/>
          </p:cNvSpPr>
          <p:nvPr/>
        </p:nvSpPr>
        <p:spPr>
          <a:xfrm>
            <a:off x="1054586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65" y="1174619"/>
            <a:ext cx="3434337" cy="263128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32" y="2322742"/>
            <a:ext cx="1896443" cy="145299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82" y="2305291"/>
            <a:ext cx="1896443" cy="145299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7394B8-D000-46B0-9445-98439961DF22}"/>
              </a:ext>
            </a:extLst>
          </p:cNvPr>
          <p:cNvSpPr txBox="1"/>
          <p:nvPr/>
        </p:nvSpPr>
        <p:spPr>
          <a:xfrm>
            <a:off x="617585" y="1327895"/>
            <a:ext cx="547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7213057-AEC7-4846-9149-5D682C3B4094}"/>
              </a:ext>
            </a:extLst>
          </p:cNvPr>
          <p:cNvSpPr/>
          <p:nvPr/>
        </p:nvSpPr>
        <p:spPr>
          <a:xfrm>
            <a:off x="7455876" y="553915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2A5B7E-0688-4131-B1CE-8A9A60A66941}"/>
              </a:ext>
            </a:extLst>
          </p:cNvPr>
          <p:cNvSpPr txBox="1"/>
          <p:nvPr/>
        </p:nvSpPr>
        <p:spPr>
          <a:xfrm>
            <a:off x="8848716" y="581949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EB800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3275F8-1161-4F5F-BD93-9F3921DC0C71}"/>
              </a:ext>
            </a:extLst>
          </p:cNvPr>
          <p:cNvSpPr txBox="1"/>
          <p:nvPr/>
        </p:nvSpPr>
        <p:spPr>
          <a:xfrm>
            <a:off x="7866403" y="1340537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593D695-2294-4538-9D1D-78F1F23AF869}"/>
              </a:ext>
            </a:extLst>
          </p:cNvPr>
          <p:cNvGrpSpPr/>
          <p:nvPr/>
        </p:nvGrpSpPr>
        <p:grpSpPr>
          <a:xfrm>
            <a:off x="7967808" y="3340409"/>
            <a:ext cx="3088879" cy="2735681"/>
            <a:chOff x="1481943" y="1694572"/>
            <a:chExt cx="3165229" cy="2803300"/>
          </a:xfrm>
          <a:effectLst>
            <a:outerShdw blurRad="76200" dir="18900000" sy="23000" kx="-1200000" algn="bl" rotWithShape="0">
              <a:schemeClr val="bg1">
                <a:alpha val="54000"/>
              </a:schemeClr>
            </a:outerShdw>
          </a:effectLst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EB800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FEB8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560FBC7-C42F-4A35-AABA-F299CCF36D3E}"/>
              </a:ext>
            </a:extLst>
          </p:cNvPr>
          <p:cNvSpPr txBox="1"/>
          <p:nvPr/>
        </p:nvSpPr>
        <p:spPr>
          <a:xfrm>
            <a:off x="1981237" y="2174327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simply impress your audience.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solidFill>
            <a:schemeClr val="bg1">
              <a:alpha val="2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xmlns="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xmlns="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9CDBEF-AA6D-487B-B292-239805A868CC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D63DEC-105E-407A-A722-2C821EA95749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EB8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4324D49-2D5E-4EA9-AA5B-99281E6BD5DC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45" y="2185795"/>
            <a:ext cx="4773830" cy="41803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1322" y="25954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xmlns="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xmlns="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xmlns="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F25B64-97AA-4B03-90CC-2D8112EA5323}"/>
              </a:ext>
            </a:extLst>
          </p:cNvPr>
          <p:cNvSpPr txBox="1"/>
          <p:nvPr/>
        </p:nvSpPr>
        <p:spPr>
          <a:xfrm>
            <a:off x="3746467" y="2551973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:a16="http://schemas.microsoft.com/office/drawing/2014/main" xmlns="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xmlns="" id="{98940EBC-27E7-4839-A300-CC7C6EE02A6F}"/>
              </a:ext>
            </a:extLst>
          </p:cNvPr>
          <p:cNvGrpSpPr/>
          <p:nvPr/>
        </p:nvGrpSpPr>
        <p:grpSpPr>
          <a:xfrm>
            <a:off x="8933574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xmlns="" id="{5C005B3B-EED2-42FF-99DE-A1297F561308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xmlns="" id="{83B3AA33-4B6F-4130-917F-7B376A6A35B2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2" name="TextBox 15">
            <a:extLst>
              <a:ext uri="{FF2B5EF4-FFF2-40B4-BE49-F238E27FC236}">
                <a16:creationId xmlns:a16="http://schemas.microsoft.com/office/drawing/2014/main" xmlns="" id="{82F25B64-97AA-4B03-90CC-2D8112EA5323}"/>
              </a:ext>
            </a:extLst>
          </p:cNvPr>
          <p:cNvSpPr txBox="1"/>
          <p:nvPr/>
        </p:nvSpPr>
        <p:spPr>
          <a:xfrm>
            <a:off x="7345743" y="2506604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7410">
            <a:off x="4027897" y="1434119"/>
            <a:ext cx="3745370" cy="55425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06" y="1561599"/>
            <a:ext cx="1599117" cy="77533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583" y="1581664"/>
            <a:ext cx="1599117" cy="77533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94" y="3772053"/>
            <a:ext cx="1599117" cy="77533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289" y="3736521"/>
            <a:ext cx="1599117" cy="775330"/>
          </a:xfrm>
          <a:prstGeom prst="rect">
            <a:avLst/>
          </a:prstGeom>
        </p:spPr>
      </p:pic>
      <p:sp>
        <p:nvSpPr>
          <p:cNvPr id="42" name="TextBox 15">
            <a:extLst>
              <a:ext uri="{FF2B5EF4-FFF2-40B4-BE49-F238E27FC236}">
                <a16:creationId xmlns:a16="http://schemas.microsoft.com/office/drawing/2014/main" xmlns="" id="{82F25B64-97AA-4B03-90CC-2D8112EA5323}"/>
              </a:ext>
            </a:extLst>
          </p:cNvPr>
          <p:cNvSpPr txBox="1"/>
          <p:nvPr/>
        </p:nvSpPr>
        <p:spPr>
          <a:xfrm>
            <a:off x="7407413" y="5718531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xmlns="" id="{82F25B64-97AA-4B03-90CC-2D8112EA5323}"/>
              </a:ext>
            </a:extLst>
          </p:cNvPr>
          <p:cNvSpPr txBox="1"/>
          <p:nvPr/>
        </p:nvSpPr>
        <p:spPr>
          <a:xfrm>
            <a:off x="2065471" y="5768641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4314</Words>
  <Application>Microsoft Office PowerPoint</Application>
  <PresentationFormat>Panorámica</PresentationFormat>
  <Paragraphs>440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 Unicode MS</vt:lpstr>
      <vt:lpstr>FZShuTi</vt:lpstr>
      <vt:lpstr>Arial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166</cp:revision>
  <dcterms:created xsi:type="dcterms:W3CDTF">2018-04-24T17:14:44Z</dcterms:created>
  <dcterms:modified xsi:type="dcterms:W3CDTF">2021-10-25T21:13:17Z</dcterms:modified>
</cp:coreProperties>
</file>