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Fasthand"/>
      <p:regular r:id="rId30"/>
    </p:embeddedFont>
    <p:embeddedFont>
      <p:font typeface="Lato"/>
      <p:regular r:id="rId31"/>
      <p:bold r:id="rId32"/>
      <p:italic r:id="rId33"/>
      <p:boldItalic r:id="rId34"/>
    </p:embeddedFont>
    <p:embeddedFont>
      <p:font typeface="Montserrat"/>
      <p:regular r:id="rId35"/>
      <p:bold r:id="rId36"/>
      <p:italic r:id="rId37"/>
      <p:boldItalic r:id="rId38"/>
    </p:embeddedFont>
    <p:embeddedFont>
      <p:font typeface="Inter"/>
      <p:regular r:id="rId39"/>
      <p:bold r:id="rId40"/>
    </p:embeddedFont>
    <p:embeddedFont>
      <p:font typeface="Special Elite"/>
      <p:regular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iuRyoZyw61BEW5cWbsyfAPDxcr+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Inter-bold.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SpecialElite-regular.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regular.fntdata"/><Relationship Id="rId30" Type="http://schemas.openxmlformats.org/officeDocument/2006/relationships/font" Target="fonts/Fasthand-regular.fntdata"/><Relationship Id="rId11" Type="http://schemas.openxmlformats.org/officeDocument/2006/relationships/slide" Target="slides/slide7.xml"/><Relationship Id="rId33" Type="http://schemas.openxmlformats.org/officeDocument/2006/relationships/font" Target="fonts/Lato-italic.fntdata"/><Relationship Id="rId10" Type="http://schemas.openxmlformats.org/officeDocument/2006/relationships/slide" Target="slides/slide6.xml"/><Relationship Id="rId32" Type="http://schemas.openxmlformats.org/officeDocument/2006/relationships/font" Target="fonts/Lato-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Lato-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Inter-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2583f0a3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2583f0a3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2583f0a3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c2583f0a34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2c2583f0a34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g2c2583f0a34_0_1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c2583f0a34_0_2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c2583f0a34_0_2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g2c2583f0a34_0_2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c2583f0a34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g2c2583f0a34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2c2583f0a34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c2583f0a34_0_3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g2c2583f0a34_0_3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g2c2583f0a34_0_3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c2583f0a34_0_3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2c2583f0a34_0_3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g2c2583f0a34_0_3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c2583f0a34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2c2583f0a34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g2c2583f0a34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c2583f0a34_0_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2c2583f0a34_0_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4" name="Google Shape;454;g2c2583f0a34_0_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2c2583f0a34_0_4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g2c2583f0a34_0_4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g2c2583f0a34_0_4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c2583f0a34_0_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2c2583f0a34_0_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g2c2583f0a34_0_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2c2583f0a34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2c2583f0a34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g2c2583f0a34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c2583f0a34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c2583f0a34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c2583f0a34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c2583f0a34_0_4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2c2583f0a34_0_4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g2c2583f0a34_0_4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c2583f0a34_0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c2583f0a34_0_5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c2583f0a34_0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c2583f0a34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c2583f0a34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2c2583f0a34_0_5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c2583f0a34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c2583f0a34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c2583f0a34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c2583f0a34_0_6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4" name="Google Shape;644;g2c2583f0a34_0_6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g2c2583f0a34_0_6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2c2583f0a34_0_6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5" name="Google Shape;715;g2c2583f0a34_0_6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g2c2583f0a34_0_6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c2583f0a34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c2583f0a34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c2583f0a34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c2583f0a34_0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2c2583f0a34_0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2c2583f0a34_0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c2583f0a34_0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c2583f0a34_0_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g2c2583f0a34_0_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c2583f0a34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c2583f0a34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g2c2583f0a34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2583f0a34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c2583f0a34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c2583f0a34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2583f0a34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c2583f0a34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g2c2583f0a34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c2583f0a34_0_1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c2583f0a34_0_1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2c2583f0a34_0_1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5.png"/><Relationship Id="rId10" Type="http://schemas.openxmlformats.org/officeDocument/2006/relationships/image" Target="../media/image73.png"/><Relationship Id="rId9" Type="http://schemas.openxmlformats.org/officeDocument/2006/relationships/image" Target="../media/image68.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4.png"/><Relationship Id="rId8" Type="http://schemas.openxmlformats.org/officeDocument/2006/relationships/image" Target="../media/image65.png"/></Relationships>
</file>

<file path=ppt/slides/_rels/slide11.xml.rels><?xml version="1.0" encoding="UTF-8" standalone="yes"?><Relationships xmlns="http://schemas.openxmlformats.org/package/2006/relationships"><Relationship Id="rId11" Type="http://schemas.openxmlformats.org/officeDocument/2006/relationships/image" Target="../media/image81.png"/><Relationship Id="rId10" Type="http://schemas.openxmlformats.org/officeDocument/2006/relationships/image" Target="../media/image79.png"/><Relationship Id="rId13" Type="http://schemas.openxmlformats.org/officeDocument/2006/relationships/image" Target="../media/image78.png"/><Relationship Id="rId12" Type="http://schemas.openxmlformats.org/officeDocument/2006/relationships/image" Target="../media/image76.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75.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6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96.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9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s>
</file>

<file path=ppt/slides/_rels/slide15.xml.rels><?xml version="1.0" encoding="UTF-8" standalone="yes"?><Relationships xmlns="http://schemas.openxmlformats.org/package/2006/relationships"><Relationship Id="rId20" Type="http://schemas.openxmlformats.org/officeDocument/2006/relationships/image" Target="../media/image114.png"/><Relationship Id="rId22" Type="http://schemas.openxmlformats.org/officeDocument/2006/relationships/image" Target="../media/image124.png"/><Relationship Id="rId21" Type="http://schemas.openxmlformats.org/officeDocument/2006/relationships/image" Target="../media/image120.png"/><Relationship Id="rId24" Type="http://schemas.openxmlformats.org/officeDocument/2006/relationships/image" Target="../media/image123.png"/><Relationship Id="rId23"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112.png"/><Relationship Id="rId26" Type="http://schemas.openxmlformats.org/officeDocument/2006/relationships/image" Target="../media/image117.png"/><Relationship Id="rId25" Type="http://schemas.openxmlformats.org/officeDocument/2006/relationships/image" Target="../media/image135.png"/><Relationship Id="rId28" Type="http://schemas.openxmlformats.org/officeDocument/2006/relationships/image" Target="../media/image132.png"/><Relationship Id="rId27" Type="http://schemas.openxmlformats.org/officeDocument/2006/relationships/image" Target="../media/image127.png"/><Relationship Id="rId5" Type="http://schemas.openxmlformats.org/officeDocument/2006/relationships/image" Target="../media/image23.png"/><Relationship Id="rId6" Type="http://schemas.openxmlformats.org/officeDocument/2006/relationships/image" Target="../media/image18.png"/><Relationship Id="rId29" Type="http://schemas.openxmlformats.org/officeDocument/2006/relationships/image" Target="../media/image121.png"/><Relationship Id="rId7" Type="http://schemas.openxmlformats.org/officeDocument/2006/relationships/image" Target="../media/image4.png"/><Relationship Id="rId8" Type="http://schemas.openxmlformats.org/officeDocument/2006/relationships/image" Target="../media/image103.png"/><Relationship Id="rId31" Type="http://schemas.openxmlformats.org/officeDocument/2006/relationships/image" Target="../media/image126.png"/><Relationship Id="rId30" Type="http://schemas.openxmlformats.org/officeDocument/2006/relationships/image" Target="../media/image118.png"/><Relationship Id="rId11" Type="http://schemas.openxmlformats.org/officeDocument/2006/relationships/image" Target="../media/image108.png"/><Relationship Id="rId10" Type="http://schemas.openxmlformats.org/officeDocument/2006/relationships/image" Target="../media/image105.png"/><Relationship Id="rId13" Type="http://schemas.openxmlformats.org/officeDocument/2006/relationships/image" Target="../media/image106.png"/><Relationship Id="rId12" Type="http://schemas.openxmlformats.org/officeDocument/2006/relationships/image" Target="../media/image102.png"/><Relationship Id="rId15" Type="http://schemas.openxmlformats.org/officeDocument/2006/relationships/image" Target="../media/image115.png"/><Relationship Id="rId14" Type="http://schemas.openxmlformats.org/officeDocument/2006/relationships/image" Target="../media/image101.png"/><Relationship Id="rId17" Type="http://schemas.openxmlformats.org/officeDocument/2006/relationships/image" Target="../media/image110.png"/><Relationship Id="rId16" Type="http://schemas.openxmlformats.org/officeDocument/2006/relationships/image" Target="../media/image113.png"/><Relationship Id="rId19" Type="http://schemas.openxmlformats.org/officeDocument/2006/relationships/image" Target="../media/image111.png"/><Relationship Id="rId18"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16.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1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143.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1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153.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4.png"/><Relationship Id="rId8" Type="http://schemas.openxmlformats.org/officeDocument/2006/relationships/image" Target="../media/image1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8.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15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4.png"/><Relationship Id="rId4" Type="http://schemas.openxmlformats.org/officeDocument/2006/relationships/image" Target="../media/image157.png"/><Relationship Id="rId9" Type="http://schemas.openxmlformats.org/officeDocument/2006/relationships/image" Target="../media/image155.png"/><Relationship Id="rId5" Type="http://schemas.openxmlformats.org/officeDocument/2006/relationships/image" Target="../media/image160.png"/><Relationship Id="rId6" Type="http://schemas.openxmlformats.org/officeDocument/2006/relationships/image" Target="../media/image147.png"/><Relationship Id="rId7" Type="http://schemas.openxmlformats.org/officeDocument/2006/relationships/image" Target="../media/image165.png"/><Relationship Id="rId8" Type="http://schemas.openxmlformats.org/officeDocument/2006/relationships/image" Target="../media/image152.png"/><Relationship Id="rId11" Type="http://schemas.openxmlformats.org/officeDocument/2006/relationships/image" Target="../media/image187.png"/><Relationship Id="rId10" Type="http://schemas.openxmlformats.org/officeDocument/2006/relationships/image" Target="../media/image162.png"/><Relationship Id="rId13" Type="http://schemas.openxmlformats.org/officeDocument/2006/relationships/image" Target="../media/image172.png"/><Relationship Id="rId12" Type="http://schemas.openxmlformats.org/officeDocument/2006/relationships/image" Target="../media/image177.png"/><Relationship Id="rId15" Type="http://schemas.openxmlformats.org/officeDocument/2006/relationships/image" Target="../media/image4.png"/><Relationship Id="rId14" Type="http://schemas.openxmlformats.org/officeDocument/2006/relationships/image" Target="../media/image16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175.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176.png"/><Relationship Id="rId10" Type="http://schemas.openxmlformats.org/officeDocument/2006/relationships/image" Target="../media/image2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183.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220.png"/><Relationship Id="rId11" Type="http://schemas.openxmlformats.org/officeDocument/2006/relationships/image" Target="../media/image185.png"/><Relationship Id="rId10" Type="http://schemas.openxmlformats.org/officeDocument/2006/relationships/image" Target="../media/image213.png"/><Relationship Id="rId13" Type="http://schemas.openxmlformats.org/officeDocument/2006/relationships/image" Target="../media/image192.png"/><Relationship Id="rId12" Type="http://schemas.openxmlformats.org/officeDocument/2006/relationships/image" Target="../media/image181.png"/></Relationships>
</file>

<file path=ppt/slides/_rels/slide24.xml.rels><?xml version="1.0" encoding="UTF-8" standalone="yes"?><Relationships xmlns="http://schemas.openxmlformats.org/package/2006/relationships"><Relationship Id="rId20" Type="http://schemas.openxmlformats.org/officeDocument/2006/relationships/image" Target="../media/image197.png"/><Relationship Id="rId22" Type="http://schemas.openxmlformats.org/officeDocument/2006/relationships/image" Target="../media/image206.png"/><Relationship Id="rId21" Type="http://schemas.openxmlformats.org/officeDocument/2006/relationships/image" Target="../media/image212.png"/><Relationship Id="rId23" Type="http://schemas.openxmlformats.org/officeDocument/2006/relationships/image" Target="../media/image218.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23.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4.png"/><Relationship Id="rId8" Type="http://schemas.openxmlformats.org/officeDocument/2006/relationships/hyperlink" Target="https://eatemp.com/powerpoint-org-chart-template/" TargetMode="External"/><Relationship Id="rId11" Type="http://schemas.openxmlformats.org/officeDocument/2006/relationships/image" Target="../media/image189.png"/><Relationship Id="rId10" Type="http://schemas.openxmlformats.org/officeDocument/2006/relationships/image" Target="../media/image193.png"/><Relationship Id="rId13" Type="http://schemas.openxmlformats.org/officeDocument/2006/relationships/image" Target="../media/image195.png"/><Relationship Id="rId12" Type="http://schemas.openxmlformats.org/officeDocument/2006/relationships/image" Target="../media/image194.png"/><Relationship Id="rId15" Type="http://schemas.openxmlformats.org/officeDocument/2006/relationships/image" Target="../media/image191.png"/><Relationship Id="rId14" Type="http://schemas.openxmlformats.org/officeDocument/2006/relationships/image" Target="../media/image202.png"/><Relationship Id="rId17" Type="http://schemas.openxmlformats.org/officeDocument/2006/relationships/image" Target="../media/image203.png"/><Relationship Id="rId16" Type="http://schemas.openxmlformats.org/officeDocument/2006/relationships/image" Target="../media/image210.png"/><Relationship Id="rId19" Type="http://schemas.openxmlformats.org/officeDocument/2006/relationships/image" Target="../media/image196.png"/><Relationship Id="rId18" Type="http://schemas.openxmlformats.org/officeDocument/2006/relationships/image" Target="../media/image19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222.png"/><Relationship Id="rId5" Type="http://schemas.openxmlformats.org/officeDocument/2006/relationships/image" Target="../media/image221.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15.png"/><Relationship Id="rId10" Type="http://schemas.openxmlformats.org/officeDocument/2006/relationships/image" Target="../media/image26.png"/><Relationship Id="rId9" Type="http://schemas.openxmlformats.org/officeDocument/2006/relationships/image" Target="../media/image43.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7.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34.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4.png"/><Relationship Id="rId8" Type="http://schemas.openxmlformats.org/officeDocument/2006/relationships/image" Target="../media/image8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4.png"/><Relationship Id="rId8"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15.png"/><Relationship Id="rId9" Type="http://schemas.openxmlformats.org/officeDocument/2006/relationships/image" Target="../media/image4.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51.png"/><Relationship Id="rId8" Type="http://schemas.openxmlformats.org/officeDocument/2006/relationships/image" Target="../media/image5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15.png"/><Relationship Id="rId10" Type="http://schemas.openxmlformats.org/officeDocument/2006/relationships/image" Target="../media/image57.png"/><Relationship Id="rId9" Type="http://schemas.openxmlformats.org/officeDocument/2006/relationships/image" Target="../media/image62.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4.png"/><Relationship Id="rId8"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15" name="Shape 15"/>
        <p:cNvGrpSpPr/>
        <p:nvPr/>
      </p:nvGrpSpPr>
      <p:grpSpPr>
        <a:xfrm>
          <a:off x="0" y="0"/>
          <a:ext cx="0" cy="0"/>
          <a:chOff x="0" y="0"/>
          <a:chExt cx="0" cy="0"/>
        </a:xfrm>
      </p:grpSpPr>
      <p:pic>
        <p:nvPicPr>
          <p:cNvPr descr=" " id="16" name="Google Shape;16;g2c2583f0a34_0_0"/>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7" name="Google Shape;17;g2c2583f0a34_0_0"/>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18" name="Google Shape;18;g2c2583f0a34_0_0"/>
          <p:cNvPicPr preferRelativeResize="0"/>
          <p:nvPr/>
        </p:nvPicPr>
        <p:blipFill rotWithShape="1">
          <a:blip r:embed="rId5">
            <a:alphaModFix/>
          </a:blip>
          <a:srcRect b="0" l="0" r="0" t="0"/>
          <a:stretch/>
        </p:blipFill>
        <p:spPr>
          <a:xfrm>
            <a:off x="0" y="0"/>
            <a:ext cx="4203326" cy="3289300"/>
          </a:xfrm>
          <a:prstGeom prst="rect">
            <a:avLst/>
          </a:prstGeom>
          <a:noFill/>
          <a:ln>
            <a:noFill/>
          </a:ln>
        </p:spPr>
      </p:pic>
      <p:pic>
        <p:nvPicPr>
          <p:cNvPr descr=" " id="19" name="Google Shape;19;g2c2583f0a34_0_0"/>
          <p:cNvPicPr preferRelativeResize="0"/>
          <p:nvPr/>
        </p:nvPicPr>
        <p:blipFill rotWithShape="1">
          <a:blip r:embed="rId6">
            <a:alphaModFix/>
          </a:blip>
          <a:srcRect b="0" l="0" r="0" t="0"/>
          <a:stretch/>
        </p:blipFill>
        <p:spPr>
          <a:xfrm>
            <a:off x="21110038" y="11201400"/>
            <a:ext cx="2807051" cy="2108200"/>
          </a:xfrm>
          <a:prstGeom prst="rect">
            <a:avLst/>
          </a:prstGeom>
          <a:noFill/>
          <a:ln>
            <a:noFill/>
          </a:ln>
        </p:spPr>
      </p:pic>
      <p:sp>
        <p:nvSpPr>
          <p:cNvPr id="20" name="Google Shape;20;g2c2583f0a3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c2583f0a34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2" name="Google Shape;22;g2c2583f0a34_0_0"/>
          <p:cNvSpPr/>
          <p:nvPr/>
        </p:nvSpPr>
        <p:spPr>
          <a:xfrm>
            <a:off x="13692311" y="2374900"/>
            <a:ext cx="9195900" cy="905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33300"/>
              <a:buFont typeface="Fasthand"/>
              <a:buNone/>
            </a:pPr>
            <a:r>
              <a:rPr b="0" i="0" lang="en-US" sz="33300" u="none" cap="none" strike="noStrike">
                <a:solidFill>
                  <a:srgbClr val="844F3A"/>
                </a:solidFill>
                <a:latin typeface="Fasthand"/>
                <a:ea typeface="Fasthand"/>
                <a:cs typeface="Fasthand"/>
                <a:sym typeface="Fasthand"/>
              </a:rPr>
              <a:t>Poem </a:t>
            </a:r>
            <a:endParaRPr b="0" i="0" sz="33300" u="none" cap="none" strike="noStrike">
              <a:solidFill>
                <a:schemeClr val="dk1"/>
              </a:solidFill>
              <a:latin typeface="Calibri"/>
              <a:ea typeface="Calibri"/>
              <a:cs typeface="Calibri"/>
              <a:sym typeface="Calibri"/>
            </a:endParaRPr>
          </a:p>
        </p:txBody>
      </p:sp>
      <p:sp>
        <p:nvSpPr>
          <p:cNvPr id="23" name="Google Shape;23;g2c2583f0a34_0_0"/>
          <p:cNvSpPr/>
          <p:nvPr/>
        </p:nvSpPr>
        <p:spPr>
          <a:xfrm>
            <a:off x="13692311" y="8636000"/>
            <a:ext cx="10101900" cy="1896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Special Elite"/>
              <a:buNone/>
            </a:pPr>
            <a:r>
              <a:rPr b="0" i="0" lang="en-US" sz="6400" u="none" cap="none" strike="noStrike">
                <a:solidFill>
                  <a:srgbClr val="0E0E0E"/>
                </a:solidFill>
                <a:latin typeface="Special Elite"/>
                <a:ea typeface="Special Elite"/>
                <a:cs typeface="Special Elite"/>
                <a:sym typeface="Special Elite"/>
              </a:rPr>
              <a:t>Free Presentation Template by EaTemp</a:t>
            </a:r>
            <a:endParaRPr b="0" i="0" sz="6400" u="none" cap="none" strike="noStrike">
              <a:solidFill>
                <a:schemeClr val="dk1"/>
              </a:solidFill>
              <a:latin typeface="Calibri"/>
              <a:ea typeface="Calibri"/>
              <a:cs typeface="Calibri"/>
              <a:sym typeface="Calibri"/>
            </a:endParaRPr>
          </a:p>
        </p:txBody>
      </p:sp>
      <p:pic>
        <p:nvPicPr>
          <p:cNvPr descr=" " id="24" name="Google Shape;24;g2c2583f0a34_0_0"/>
          <p:cNvPicPr preferRelativeResize="0"/>
          <p:nvPr/>
        </p:nvPicPr>
        <p:blipFill rotWithShape="1">
          <a:blip r:embed="rId8">
            <a:alphaModFix/>
          </a:blip>
          <a:srcRect b="0" l="0" r="0" t="0"/>
          <a:stretch/>
        </p:blipFill>
        <p:spPr>
          <a:xfrm>
            <a:off x="1117740" y="1155700"/>
            <a:ext cx="11469534" cy="1140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209" name="Shape 209"/>
        <p:cNvGrpSpPr/>
        <p:nvPr/>
      </p:nvGrpSpPr>
      <p:grpSpPr>
        <a:xfrm>
          <a:off x="0" y="0"/>
          <a:ext cx="0" cy="0"/>
          <a:chOff x="0" y="0"/>
          <a:chExt cx="0" cy="0"/>
        </a:xfrm>
      </p:grpSpPr>
      <p:pic>
        <p:nvPicPr>
          <p:cNvPr descr=" " id="210" name="Google Shape;210;g2c2583f0a34_0_18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211" name="Google Shape;211;g2c2583f0a34_0_185"/>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212" name="Google Shape;212;g2c2583f0a34_0_185"/>
          <p:cNvPicPr preferRelativeResize="0"/>
          <p:nvPr/>
        </p:nvPicPr>
        <p:blipFill rotWithShape="1">
          <a:blip r:embed="rId5">
            <a:alphaModFix/>
          </a:blip>
          <a:srcRect b="0" l="0" r="0" t="0"/>
          <a:stretch/>
        </p:blipFill>
        <p:spPr>
          <a:xfrm>
            <a:off x="723990" y="469900"/>
            <a:ext cx="546047" cy="4229100"/>
          </a:xfrm>
          <a:prstGeom prst="rect">
            <a:avLst/>
          </a:prstGeom>
          <a:noFill/>
          <a:ln>
            <a:noFill/>
          </a:ln>
        </p:spPr>
      </p:pic>
      <p:pic>
        <p:nvPicPr>
          <p:cNvPr descr=" " id="213" name="Google Shape;213;g2c2583f0a34_0_185"/>
          <p:cNvPicPr preferRelativeResize="0"/>
          <p:nvPr/>
        </p:nvPicPr>
        <p:blipFill rotWithShape="1">
          <a:blip r:embed="rId6">
            <a:alphaModFix/>
          </a:blip>
          <a:srcRect b="0" l="0" r="0" t="0"/>
          <a:stretch/>
        </p:blipFill>
        <p:spPr>
          <a:xfrm>
            <a:off x="20487661" y="10274300"/>
            <a:ext cx="2937943" cy="3142295"/>
          </a:xfrm>
          <a:prstGeom prst="rect">
            <a:avLst/>
          </a:prstGeom>
          <a:noFill/>
          <a:ln>
            <a:noFill/>
          </a:ln>
        </p:spPr>
      </p:pic>
      <p:sp>
        <p:nvSpPr>
          <p:cNvPr id="214" name="Google Shape;214;g2c2583f0a34_0_1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5" name="Google Shape;215;g2c2583f0a34_0_18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16" name="Google Shape;216;g2c2583f0a34_0_185"/>
          <p:cNvSpPr/>
          <p:nvPr/>
        </p:nvSpPr>
        <p:spPr>
          <a:xfrm>
            <a:off x="9557945" y="1244600"/>
            <a:ext cx="48606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Pricing Plan</a:t>
            </a:r>
            <a:endParaRPr b="0" i="0" sz="8000" u="none" cap="none" strike="noStrike">
              <a:solidFill>
                <a:schemeClr val="dk1"/>
              </a:solidFill>
              <a:latin typeface="Calibri"/>
              <a:ea typeface="Calibri"/>
              <a:cs typeface="Calibri"/>
              <a:sym typeface="Calibri"/>
            </a:endParaRPr>
          </a:p>
        </p:txBody>
      </p:sp>
      <p:sp>
        <p:nvSpPr>
          <p:cNvPr id="217" name="Google Shape;217;g2c2583f0a34_0_185"/>
          <p:cNvSpPr/>
          <p:nvPr/>
        </p:nvSpPr>
        <p:spPr>
          <a:xfrm>
            <a:off x="1778222" y="3632200"/>
            <a:ext cx="20843400" cy="850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c2583f0a34_0_185"/>
          <p:cNvSpPr/>
          <p:nvPr/>
        </p:nvSpPr>
        <p:spPr>
          <a:xfrm>
            <a:off x="1778222" y="3632200"/>
            <a:ext cx="6439800" cy="85089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g2c2583f0a34_0_185"/>
          <p:cNvPicPr preferRelativeResize="0"/>
          <p:nvPr/>
        </p:nvPicPr>
        <p:blipFill rotWithShape="1">
          <a:blip r:embed="rId8">
            <a:alphaModFix/>
          </a:blip>
          <a:srcRect b="0" l="0" r="0" t="0"/>
          <a:stretch/>
        </p:blipFill>
        <p:spPr>
          <a:xfrm>
            <a:off x="4267867" y="4089400"/>
            <a:ext cx="1460413" cy="1625600"/>
          </a:xfrm>
          <a:prstGeom prst="rect">
            <a:avLst/>
          </a:prstGeom>
          <a:noFill/>
          <a:ln>
            <a:noFill/>
          </a:ln>
        </p:spPr>
      </p:pic>
      <p:sp>
        <p:nvSpPr>
          <p:cNvPr id="220" name="Google Shape;220;g2c2583f0a34_0_185"/>
          <p:cNvSpPr/>
          <p:nvPr/>
        </p:nvSpPr>
        <p:spPr>
          <a:xfrm>
            <a:off x="4324891" y="6019800"/>
            <a:ext cx="13464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2B58B"/>
              </a:buClr>
              <a:buSzPts val="4800"/>
              <a:buFont typeface="Fasthand"/>
              <a:buNone/>
            </a:pPr>
            <a:r>
              <a:rPr b="0" i="0" lang="en-US" sz="4800" u="none" cap="none" strike="noStrike">
                <a:solidFill>
                  <a:srgbClr val="D2B58B"/>
                </a:solidFill>
                <a:latin typeface="Fasthand"/>
                <a:ea typeface="Fasthand"/>
                <a:cs typeface="Fasthand"/>
                <a:sym typeface="Fasthand"/>
              </a:rPr>
              <a:t>Basic</a:t>
            </a:r>
            <a:endParaRPr b="0" i="0" sz="4800" u="none" cap="none" strike="noStrike">
              <a:solidFill>
                <a:schemeClr val="dk1"/>
              </a:solidFill>
              <a:latin typeface="Calibri"/>
              <a:ea typeface="Calibri"/>
              <a:cs typeface="Calibri"/>
              <a:sym typeface="Calibri"/>
            </a:endParaRPr>
          </a:p>
        </p:txBody>
      </p:sp>
      <p:sp>
        <p:nvSpPr>
          <p:cNvPr id="221" name="Google Shape;221;g2c2583f0a34_0_185"/>
          <p:cNvSpPr/>
          <p:nvPr/>
        </p:nvSpPr>
        <p:spPr>
          <a:xfrm>
            <a:off x="2235479" y="7429500"/>
            <a:ext cx="5660700" cy="2980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 limited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Ability to form a small party.</a:t>
            </a:r>
            <a:endParaRPr b="0" i="0" sz="3200" u="none" cap="none" strike="noStrike">
              <a:solidFill>
                <a:schemeClr val="dk1"/>
              </a:solidFill>
              <a:latin typeface="Calibri"/>
              <a:ea typeface="Calibri"/>
              <a:cs typeface="Calibri"/>
              <a:sym typeface="Calibri"/>
            </a:endParaRPr>
          </a:p>
        </p:txBody>
      </p:sp>
      <p:sp>
        <p:nvSpPr>
          <p:cNvPr id="222" name="Google Shape;222;g2c2583f0a34_0_185"/>
          <p:cNvSpPr/>
          <p:nvPr/>
        </p:nvSpPr>
        <p:spPr>
          <a:xfrm>
            <a:off x="3708864" y="10579100"/>
            <a:ext cx="25785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$10/month</a:t>
            </a:r>
            <a:endParaRPr b="0" i="0" sz="4800" u="none" cap="none" strike="noStrike">
              <a:solidFill>
                <a:schemeClr val="dk1"/>
              </a:solidFill>
              <a:latin typeface="Calibri"/>
              <a:ea typeface="Calibri"/>
              <a:cs typeface="Calibri"/>
              <a:sym typeface="Calibri"/>
            </a:endParaRPr>
          </a:p>
        </p:txBody>
      </p:sp>
      <p:sp>
        <p:nvSpPr>
          <p:cNvPr id="223" name="Google Shape;223;g2c2583f0a34_0_185"/>
          <p:cNvSpPr/>
          <p:nvPr/>
        </p:nvSpPr>
        <p:spPr>
          <a:xfrm>
            <a:off x="8980022" y="3632200"/>
            <a:ext cx="6439800" cy="85089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2c2583f0a34_0_185"/>
          <p:cNvPicPr preferRelativeResize="0"/>
          <p:nvPr/>
        </p:nvPicPr>
        <p:blipFill rotWithShape="1">
          <a:blip r:embed="rId9">
            <a:alphaModFix/>
          </a:blip>
          <a:srcRect b="0" l="0" r="0" t="0"/>
          <a:stretch/>
        </p:blipFill>
        <p:spPr>
          <a:xfrm>
            <a:off x="11192846" y="4089400"/>
            <a:ext cx="2014054" cy="1625612"/>
          </a:xfrm>
          <a:prstGeom prst="rect">
            <a:avLst/>
          </a:prstGeom>
          <a:noFill/>
          <a:ln>
            <a:noFill/>
          </a:ln>
        </p:spPr>
      </p:pic>
      <p:sp>
        <p:nvSpPr>
          <p:cNvPr id="225" name="Google Shape;225;g2c2583f0a34_0_185"/>
          <p:cNvSpPr/>
          <p:nvPr/>
        </p:nvSpPr>
        <p:spPr>
          <a:xfrm>
            <a:off x="11615602" y="6019812"/>
            <a:ext cx="11685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2B58B"/>
              </a:buClr>
              <a:buSzPts val="4800"/>
              <a:buFont typeface="Fasthand"/>
              <a:buNone/>
            </a:pPr>
            <a:r>
              <a:rPr b="0" i="0" lang="en-US" sz="4800" u="none" cap="none" strike="noStrike">
                <a:solidFill>
                  <a:srgbClr val="D2B58B"/>
                </a:solidFill>
                <a:latin typeface="Fasthand"/>
                <a:ea typeface="Fasthand"/>
                <a:cs typeface="Fasthand"/>
                <a:sym typeface="Fasthand"/>
              </a:rPr>
              <a:t>Elite</a:t>
            </a:r>
            <a:endParaRPr b="0" i="0" sz="4800" u="none" cap="none" strike="noStrike">
              <a:solidFill>
                <a:schemeClr val="dk1"/>
              </a:solidFill>
              <a:latin typeface="Calibri"/>
              <a:ea typeface="Calibri"/>
              <a:cs typeface="Calibri"/>
              <a:sym typeface="Calibri"/>
            </a:endParaRPr>
          </a:p>
        </p:txBody>
      </p:sp>
      <p:sp>
        <p:nvSpPr>
          <p:cNvPr id="226" name="Google Shape;226;g2c2583f0a34_0_185"/>
          <p:cNvSpPr/>
          <p:nvPr/>
        </p:nvSpPr>
        <p:spPr>
          <a:xfrm>
            <a:off x="9437280" y="7429512"/>
            <a:ext cx="5660700" cy="2980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Access to the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Ability to form larger parties,</a:t>
            </a:r>
            <a:endParaRPr b="0" i="0" sz="3200" u="none" cap="none" strike="noStrike">
              <a:solidFill>
                <a:schemeClr val="dk1"/>
              </a:solidFill>
              <a:latin typeface="Calibri"/>
              <a:ea typeface="Calibri"/>
              <a:cs typeface="Calibri"/>
              <a:sym typeface="Calibri"/>
            </a:endParaRPr>
          </a:p>
        </p:txBody>
      </p:sp>
      <p:sp>
        <p:nvSpPr>
          <p:cNvPr id="227" name="Google Shape;227;g2c2583f0a34_0_185"/>
          <p:cNvSpPr/>
          <p:nvPr/>
        </p:nvSpPr>
        <p:spPr>
          <a:xfrm>
            <a:off x="10872559" y="10579112"/>
            <a:ext cx="26547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$50/month</a:t>
            </a:r>
            <a:endParaRPr b="0" i="0" sz="4800" u="none" cap="none" strike="noStrike">
              <a:solidFill>
                <a:schemeClr val="dk1"/>
              </a:solidFill>
              <a:latin typeface="Calibri"/>
              <a:ea typeface="Calibri"/>
              <a:cs typeface="Calibri"/>
              <a:sym typeface="Calibri"/>
            </a:endParaRPr>
          </a:p>
        </p:txBody>
      </p:sp>
      <p:sp>
        <p:nvSpPr>
          <p:cNvPr id="228" name="Google Shape;228;g2c2583f0a34_0_185"/>
          <p:cNvSpPr/>
          <p:nvPr/>
        </p:nvSpPr>
        <p:spPr>
          <a:xfrm>
            <a:off x="16181822" y="3632200"/>
            <a:ext cx="6439800" cy="85089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c2583f0a34_0_185"/>
          <p:cNvPicPr preferRelativeResize="0"/>
          <p:nvPr/>
        </p:nvPicPr>
        <p:blipFill rotWithShape="1">
          <a:blip r:embed="rId10">
            <a:alphaModFix/>
          </a:blip>
          <a:srcRect b="0" l="0" r="0" t="0"/>
          <a:stretch/>
        </p:blipFill>
        <p:spPr>
          <a:xfrm>
            <a:off x="18605218" y="4089400"/>
            <a:ext cx="1592914" cy="1625600"/>
          </a:xfrm>
          <a:prstGeom prst="rect">
            <a:avLst/>
          </a:prstGeom>
          <a:noFill/>
          <a:ln>
            <a:noFill/>
          </a:ln>
        </p:spPr>
      </p:pic>
      <p:sp>
        <p:nvSpPr>
          <p:cNvPr id="230" name="Google Shape;230;g2c2583f0a34_0_185"/>
          <p:cNvSpPr/>
          <p:nvPr/>
        </p:nvSpPr>
        <p:spPr>
          <a:xfrm>
            <a:off x="18214076" y="6019800"/>
            <a:ext cx="23751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2B58B"/>
              </a:buClr>
              <a:buSzPts val="4800"/>
              <a:buFont typeface="Fasthand"/>
              <a:buNone/>
            </a:pPr>
            <a:r>
              <a:rPr b="0" i="0" lang="en-US" sz="4800" u="none" cap="none" strike="noStrike">
                <a:solidFill>
                  <a:srgbClr val="D2B58B"/>
                </a:solidFill>
                <a:latin typeface="Fasthand"/>
                <a:ea typeface="Fasthand"/>
                <a:cs typeface="Fasthand"/>
                <a:sym typeface="Fasthand"/>
              </a:rPr>
              <a:t>Legendary</a:t>
            </a:r>
            <a:endParaRPr b="0" i="0" sz="4800" u="none" cap="none" strike="noStrike">
              <a:solidFill>
                <a:schemeClr val="dk1"/>
              </a:solidFill>
              <a:latin typeface="Calibri"/>
              <a:ea typeface="Calibri"/>
              <a:cs typeface="Calibri"/>
              <a:sym typeface="Calibri"/>
            </a:endParaRPr>
          </a:p>
        </p:txBody>
      </p:sp>
      <p:sp>
        <p:nvSpPr>
          <p:cNvPr id="231" name="Google Shape;231;g2c2583f0a34_0_185"/>
          <p:cNvSpPr/>
          <p:nvPr/>
        </p:nvSpPr>
        <p:spPr>
          <a:xfrm>
            <a:off x="16639080" y="7429500"/>
            <a:ext cx="5660700" cy="2980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32" name="Google Shape;232;g2c2583f0a34_0_185"/>
          <p:cNvSpPr/>
          <p:nvPr/>
        </p:nvSpPr>
        <p:spPr>
          <a:xfrm>
            <a:off x="17953694" y="10579100"/>
            <a:ext cx="28959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237" name="Shape 237"/>
        <p:cNvGrpSpPr/>
        <p:nvPr/>
      </p:nvGrpSpPr>
      <p:grpSpPr>
        <a:xfrm>
          <a:off x="0" y="0"/>
          <a:ext cx="0" cy="0"/>
          <a:chOff x="0" y="0"/>
          <a:chExt cx="0" cy="0"/>
        </a:xfrm>
      </p:grpSpPr>
      <p:pic>
        <p:nvPicPr>
          <p:cNvPr descr=" " id="238" name="Google Shape;238;g2c2583f0a34_0_212"/>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239" name="Google Shape;239;g2c2583f0a34_0_212"/>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240" name="Google Shape;240;g2c2583f0a34_0_212"/>
          <p:cNvPicPr preferRelativeResize="0"/>
          <p:nvPr/>
        </p:nvPicPr>
        <p:blipFill rotWithShape="1">
          <a:blip r:embed="rId5">
            <a:alphaModFix/>
          </a:blip>
          <a:srcRect b="0" l="0" r="0" t="0"/>
          <a:stretch/>
        </p:blipFill>
        <p:spPr>
          <a:xfrm>
            <a:off x="19954194" y="355600"/>
            <a:ext cx="4202911" cy="4229100"/>
          </a:xfrm>
          <a:prstGeom prst="rect">
            <a:avLst/>
          </a:prstGeom>
          <a:noFill/>
          <a:ln>
            <a:noFill/>
          </a:ln>
        </p:spPr>
      </p:pic>
      <p:pic>
        <p:nvPicPr>
          <p:cNvPr descr=" " id="241" name="Google Shape;241;g2c2583f0a34_0_212"/>
          <p:cNvPicPr preferRelativeResize="0"/>
          <p:nvPr/>
        </p:nvPicPr>
        <p:blipFill rotWithShape="1">
          <a:blip r:embed="rId6">
            <a:alphaModFix/>
          </a:blip>
          <a:srcRect b="0" l="0" r="0" t="0"/>
          <a:stretch/>
        </p:blipFill>
        <p:spPr>
          <a:xfrm>
            <a:off x="0" y="11493500"/>
            <a:ext cx="981596" cy="2082788"/>
          </a:xfrm>
          <a:prstGeom prst="rect">
            <a:avLst/>
          </a:prstGeom>
          <a:noFill/>
          <a:ln>
            <a:noFill/>
          </a:ln>
        </p:spPr>
      </p:pic>
      <p:sp>
        <p:nvSpPr>
          <p:cNvPr id="242" name="Google Shape;242;g2c2583f0a34_0_2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3" name="Google Shape;243;g2c2583f0a34_0_2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4" name="Google Shape;244;g2c2583f0a34_0_212"/>
          <p:cNvPicPr preferRelativeResize="0"/>
          <p:nvPr/>
        </p:nvPicPr>
        <p:blipFill rotWithShape="1">
          <a:blip r:embed="rId8">
            <a:alphaModFix/>
          </a:blip>
          <a:srcRect b="0" l="0" r="0" t="0"/>
          <a:stretch/>
        </p:blipFill>
        <p:spPr>
          <a:xfrm>
            <a:off x="381048" y="2146300"/>
            <a:ext cx="23637654" cy="9144000"/>
          </a:xfrm>
          <a:prstGeom prst="rect">
            <a:avLst/>
          </a:prstGeom>
          <a:noFill/>
          <a:ln>
            <a:noFill/>
          </a:ln>
        </p:spPr>
      </p:pic>
      <p:sp>
        <p:nvSpPr>
          <p:cNvPr id="245" name="Google Shape;245;g2c2583f0a34_0_212"/>
          <p:cNvSpPr/>
          <p:nvPr/>
        </p:nvSpPr>
        <p:spPr>
          <a:xfrm>
            <a:off x="381048" y="3479800"/>
            <a:ext cx="5347500" cy="7836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2c2583f0a34_0_212"/>
          <p:cNvSpPr/>
          <p:nvPr/>
        </p:nvSpPr>
        <p:spPr>
          <a:xfrm>
            <a:off x="685886" y="4889500"/>
            <a:ext cx="4737600" cy="61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2c2583f0a34_0_212"/>
          <p:cNvSpPr/>
          <p:nvPr/>
        </p:nvSpPr>
        <p:spPr>
          <a:xfrm>
            <a:off x="685886"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2583f0a34_0_212"/>
          <p:cNvSpPr/>
          <p:nvPr/>
        </p:nvSpPr>
        <p:spPr>
          <a:xfrm>
            <a:off x="685886"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2583f0a34_0_212"/>
          <p:cNvSpPr/>
          <p:nvPr/>
        </p:nvSpPr>
        <p:spPr>
          <a:xfrm>
            <a:off x="609676" y="48895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Eclipse</a:t>
            </a:r>
            <a:endParaRPr b="0" i="0" sz="3600" u="none" cap="none" strike="noStrike">
              <a:solidFill>
                <a:schemeClr val="dk1"/>
              </a:solidFill>
              <a:latin typeface="Calibri"/>
              <a:ea typeface="Calibri"/>
              <a:cs typeface="Calibri"/>
              <a:sym typeface="Calibri"/>
            </a:endParaRPr>
          </a:p>
        </p:txBody>
      </p:sp>
      <p:sp>
        <p:nvSpPr>
          <p:cNvPr id="250" name="Google Shape;250;g2c2583f0a34_0_212"/>
          <p:cNvSpPr/>
          <p:nvPr/>
        </p:nvSpPr>
        <p:spPr>
          <a:xfrm>
            <a:off x="618144" y="59182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51" name="Google Shape;251;g2c2583f0a34_0_212"/>
          <p:cNvPicPr preferRelativeResize="0"/>
          <p:nvPr/>
        </p:nvPicPr>
        <p:blipFill rotWithShape="1">
          <a:blip r:embed="rId9">
            <a:alphaModFix/>
          </a:blip>
          <a:srcRect b="0" l="0" r="0" t="0"/>
          <a:stretch/>
        </p:blipFill>
        <p:spPr>
          <a:xfrm>
            <a:off x="2241830" y="7137400"/>
            <a:ext cx="1625803" cy="1625600"/>
          </a:xfrm>
          <a:prstGeom prst="rect">
            <a:avLst/>
          </a:prstGeom>
          <a:noFill/>
          <a:ln>
            <a:noFill/>
          </a:ln>
        </p:spPr>
      </p:pic>
      <p:pic>
        <p:nvPicPr>
          <p:cNvPr descr=" " id="252" name="Google Shape;252;g2c2583f0a34_0_212"/>
          <p:cNvPicPr preferRelativeResize="0"/>
          <p:nvPr/>
        </p:nvPicPr>
        <p:blipFill rotWithShape="1">
          <a:blip r:embed="rId10">
            <a:alphaModFix/>
          </a:blip>
          <a:srcRect b="0" l="0" r="0" t="0"/>
          <a:stretch/>
        </p:blipFill>
        <p:spPr>
          <a:xfrm>
            <a:off x="2326518" y="7222083"/>
            <a:ext cx="1456422" cy="1456246"/>
          </a:xfrm>
          <a:prstGeom prst="rect">
            <a:avLst/>
          </a:prstGeom>
          <a:noFill/>
          <a:ln>
            <a:noFill/>
          </a:ln>
        </p:spPr>
      </p:pic>
      <p:sp>
        <p:nvSpPr>
          <p:cNvPr id="253" name="Google Shape;253;g2c2583f0a34_0_212"/>
          <p:cNvSpPr/>
          <p:nvPr/>
        </p:nvSpPr>
        <p:spPr>
          <a:xfrm>
            <a:off x="685886"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2c2583f0a34_0_212"/>
          <p:cNvSpPr/>
          <p:nvPr/>
        </p:nvSpPr>
        <p:spPr>
          <a:xfrm>
            <a:off x="685886"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c2583f0a34_0_212"/>
          <p:cNvSpPr/>
          <p:nvPr/>
        </p:nvSpPr>
        <p:spPr>
          <a:xfrm>
            <a:off x="609676" y="91694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Quest</a:t>
            </a:r>
            <a:endParaRPr b="0" i="0" sz="3600" u="none" cap="none" strike="noStrike">
              <a:solidFill>
                <a:schemeClr val="dk1"/>
              </a:solidFill>
              <a:latin typeface="Calibri"/>
              <a:ea typeface="Calibri"/>
              <a:cs typeface="Calibri"/>
              <a:sym typeface="Calibri"/>
            </a:endParaRPr>
          </a:p>
        </p:txBody>
      </p:sp>
      <p:sp>
        <p:nvSpPr>
          <p:cNvPr id="256" name="Google Shape;256;g2c2583f0a34_0_212"/>
          <p:cNvSpPr/>
          <p:nvPr/>
        </p:nvSpPr>
        <p:spPr>
          <a:xfrm>
            <a:off x="618144" y="101981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Adventurers seek immortal artifact.</a:t>
            </a:r>
            <a:endParaRPr b="0" i="0" sz="3200" u="none" cap="none" strike="noStrike">
              <a:solidFill>
                <a:schemeClr val="dk1"/>
              </a:solidFill>
              <a:latin typeface="Calibri"/>
              <a:ea typeface="Calibri"/>
              <a:cs typeface="Calibri"/>
              <a:sym typeface="Calibri"/>
            </a:endParaRPr>
          </a:p>
        </p:txBody>
      </p:sp>
      <p:sp>
        <p:nvSpPr>
          <p:cNvPr id="257" name="Google Shape;257;g2c2583f0a34_0_212"/>
          <p:cNvSpPr/>
          <p:nvPr/>
        </p:nvSpPr>
        <p:spPr>
          <a:xfrm>
            <a:off x="6477810" y="3479800"/>
            <a:ext cx="5347500" cy="7836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2c2583f0a34_0_212"/>
          <p:cNvSpPr/>
          <p:nvPr/>
        </p:nvSpPr>
        <p:spPr>
          <a:xfrm>
            <a:off x="6782648" y="4889500"/>
            <a:ext cx="4737600" cy="61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2c2583f0a34_0_212"/>
          <p:cNvSpPr/>
          <p:nvPr/>
        </p:nvSpPr>
        <p:spPr>
          <a:xfrm>
            <a:off x="6782648"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c2583f0a34_0_212"/>
          <p:cNvSpPr/>
          <p:nvPr/>
        </p:nvSpPr>
        <p:spPr>
          <a:xfrm>
            <a:off x="6782648"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2c2583f0a34_0_212"/>
          <p:cNvSpPr/>
          <p:nvPr/>
        </p:nvSpPr>
        <p:spPr>
          <a:xfrm>
            <a:off x="6706438" y="48895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Eclipse</a:t>
            </a:r>
            <a:endParaRPr b="0" i="0" sz="3600" u="none" cap="none" strike="noStrike">
              <a:solidFill>
                <a:schemeClr val="dk1"/>
              </a:solidFill>
              <a:latin typeface="Calibri"/>
              <a:ea typeface="Calibri"/>
              <a:cs typeface="Calibri"/>
              <a:sym typeface="Calibri"/>
            </a:endParaRPr>
          </a:p>
        </p:txBody>
      </p:sp>
      <p:sp>
        <p:nvSpPr>
          <p:cNvPr id="262" name="Google Shape;262;g2c2583f0a34_0_212"/>
          <p:cNvSpPr/>
          <p:nvPr/>
        </p:nvSpPr>
        <p:spPr>
          <a:xfrm>
            <a:off x="6714906" y="59182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63" name="Google Shape;263;g2c2583f0a34_0_212"/>
          <p:cNvPicPr preferRelativeResize="0"/>
          <p:nvPr/>
        </p:nvPicPr>
        <p:blipFill rotWithShape="1">
          <a:blip r:embed="rId9">
            <a:alphaModFix/>
          </a:blip>
          <a:srcRect b="0" l="0" r="0" t="0"/>
          <a:stretch/>
        </p:blipFill>
        <p:spPr>
          <a:xfrm>
            <a:off x="8338592" y="7137400"/>
            <a:ext cx="1625803" cy="1625600"/>
          </a:xfrm>
          <a:prstGeom prst="rect">
            <a:avLst/>
          </a:prstGeom>
          <a:noFill/>
          <a:ln>
            <a:noFill/>
          </a:ln>
        </p:spPr>
      </p:pic>
      <p:pic>
        <p:nvPicPr>
          <p:cNvPr descr=" " id="264" name="Google Shape;264;g2c2583f0a34_0_212"/>
          <p:cNvPicPr preferRelativeResize="0"/>
          <p:nvPr/>
        </p:nvPicPr>
        <p:blipFill rotWithShape="1">
          <a:blip r:embed="rId11">
            <a:alphaModFix/>
          </a:blip>
          <a:srcRect b="0" l="0" r="0" t="0"/>
          <a:stretch/>
        </p:blipFill>
        <p:spPr>
          <a:xfrm>
            <a:off x="8541818" y="7340600"/>
            <a:ext cx="1192256" cy="1190414"/>
          </a:xfrm>
          <a:prstGeom prst="rect">
            <a:avLst/>
          </a:prstGeom>
          <a:noFill/>
          <a:ln>
            <a:noFill/>
          </a:ln>
        </p:spPr>
      </p:pic>
      <p:sp>
        <p:nvSpPr>
          <p:cNvPr id="265" name="Google Shape;265;g2c2583f0a34_0_212"/>
          <p:cNvSpPr/>
          <p:nvPr/>
        </p:nvSpPr>
        <p:spPr>
          <a:xfrm>
            <a:off x="6782648"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2c2583f0a34_0_212"/>
          <p:cNvSpPr/>
          <p:nvPr/>
        </p:nvSpPr>
        <p:spPr>
          <a:xfrm>
            <a:off x="6782648"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c2583f0a34_0_212"/>
          <p:cNvSpPr/>
          <p:nvPr/>
        </p:nvSpPr>
        <p:spPr>
          <a:xfrm>
            <a:off x="6706438" y="91694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Quest</a:t>
            </a:r>
            <a:endParaRPr b="0" i="0" sz="3600" u="none" cap="none" strike="noStrike">
              <a:solidFill>
                <a:schemeClr val="dk1"/>
              </a:solidFill>
              <a:latin typeface="Calibri"/>
              <a:ea typeface="Calibri"/>
              <a:cs typeface="Calibri"/>
              <a:sym typeface="Calibri"/>
            </a:endParaRPr>
          </a:p>
        </p:txBody>
      </p:sp>
      <p:sp>
        <p:nvSpPr>
          <p:cNvPr id="268" name="Google Shape;268;g2c2583f0a34_0_212"/>
          <p:cNvSpPr/>
          <p:nvPr/>
        </p:nvSpPr>
        <p:spPr>
          <a:xfrm>
            <a:off x="6714906" y="101981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Adventurers seek immortal artifact.</a:t>
            </a:r>
            <a:endParaRPr b="0" i="0" sz="3200" u="none" cap="none" strike="noStrike">
              <a:solidFill>
                <a:schemeClr val="dk1"/>
              </a:solidFill>
              <a:latin typeface="Calibri"/>
              <a:ea typeface="Calibri"/>
              <a:cs typeface="Calibri"/>
              <a:sym typeface="Calibri"/>
            </a:endParaRPr>
          </a:p>
        </p:txBody>
      </p:sp>
      <p:sp>
        <p:nvSpPr>
          <p:cNvPr id="269" name="Google Shape;269;g2c2583f0a34_0_212"/>
          <p:cNvSpPr/>
          <p:nvPr/>
        </p:nvSpPr>
        <p:spPr>
          <a:xfrm>
            <a:off x="12574572" y="3479800"/>
            <a:ext cx="5347500" cy="7836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2c2583f0a34_0_212"/>
          <p:cNvSpPr/>
          <p:nvPr/>
        </p:nvSpPr>
        <p:spPr>
          <a:xfrm>
            <a:off x="12879410" y="4889500"/>
            <a:ext cx="4737600" cy="61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c2583f0a34_0_212"/>
          <p:cNvSpPr/>
          <p:nvPr/>
        </p:nvSpPr>
        <p:spPr>
          <a:xfrm>
            <a:off x="12879410"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c2583f0a34_0_212"/>
          <p:cNvSpPr/>
          <p:nvPr/>
        </p:nvSpPr>
        <p:spPr>
          <a:xfrm>
            <a:off x="12879410"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c2583f0a34_0_212"/>
          <p:cNvSpPr/>
          <p:nvPr/>
        </p:nvSpPr>
        <p:spPr>
          <a:xfrm>
            <a:off x="12803200" y="48895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Eclipse</a:t>
            </a:r>
            <a:endParaRPr b="0" i="0" sz="3600" u="none" cap="none" strike="noStrike">
              <a:solidFill>
                <a:schemeClr val="dk1"/>
              </a:solidFill>
              <a:latin typeface="Calibri"/>
              <a:ea typeface="Calibri"/>
              <a:cs typeface="Calibri"/>
              <a:sym typeface="Calibri"/>
            </a:endParaRPr>
          </a:p>
        </p:txBody>
      </p:sp>
      <p:sp>
        <p:nvSpPr>
          <p:cNvPr id="274" name="Google Shape;274;g2c2583f0a34_0_212"/>
          <p:cNvSpPr/>
          <p:nvPr/>
        </p:nvSpPr>
        <p:spPr>
          <a:xfrm>
            <a:off x="12811668" y="59182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5" name="Google Shape;275;g2c2583f0a34_0_212"/>
          <p:cNvPicPr preferRelativeResize="0"/>
          <p:nvPr/>
        </p:nvPicPr>
        <p:blipFill rotWithShape="1">
          <a:blip r:embed="rId9">
            <a:alphaModFix/>
          </a:blip>
          <a:srcRect b="0" l="0" r="0" t="0"/>
          <a:stretch/>
        </p:blipFill>
        <p:spPr>
          <a:xfrm>
            <a:off x="14435354" y="7137400"/>
            <a:ext cx="1625803" cy="1625600"/>
          </a:xfrm>
          <a:prstGeom prst="rect">
            <a:avLst/>
          </a:prstGeom>
          <a:noFill/>
          <a:ln>
            <a:noFill/>
          </a:ln>
        </p:spPr>
      </p:pic>
      <p:pic>
        <p:nvPicPr>
          <p:cNvPr descr=" " id="276" name="Google Shape;276;g2c2583f0a34_0_212"/>
          <p:cNvPicPr preferRelativeResize="0"/>
          <p:nvPr/>
        </p:nvPicPr>
        <p:blipFill rotWithShape="1">
          <a:blip r:embed="rId12">
            <a:alphaModFix/>
          </a:blip>
          <a:srcRect b="0" l="0" r="0" t="0"/>
          <a:stretch/>
        </p:blipFill>
        <p:spPr>
          <a:xfrm>
            <a:off x="14536942" y="7142162"/>
            <a:ext cx="1519452" cy="1519262"/>
          </a:xfrm>
          <a:prstGeom prst="rect">
            <a:avLst/>
          </a:prstGeom>
          <a:noFill/>
          <a:ln>
            <a:noFill/>
          </a:ln>
        </p:spPr>
      </p:pic>
      <p:sp>
        <p:nvSpPr>
          <p:cNvPr id="277" name="Google Shape;277;g2c2583f0a34_0_212"/>
          <p:cNvSpPr/>
          <p:nvPr/>
        </p:nvSpPr>
        <p:spPr>
          <a:xfrm>
            <a:off x="12879410"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c2583f0a34_0_212"/>
          <p:cNvSpPr/>
          <p:nvPr/>
        </p:nvSpPr>
        <p:spPr>
          <a:xfrm>
            <a:off x="12879410"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c2583f0a34_0_212"/>
          <p:cNvSpPr/>
          <p:nvPr/>
        </p:nvSpPr>
        <p:spPr>
          <a:xfrm>
            <a:off x="12803200" y="91694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Quest</a:t>
            </a:r>
            <a:endParaRPr b="0" i="0" sz="3600" u="none" cap="none" strike="noStrike">
              <a:solidFill>
                <a:schemeClr val="dk1"/>
              </a:solidFill>
              <a:latin typeface="Calibri"/>
              <a:ea typeface="Calibri"/>
              <a:cs typeface="Calibri"/>
              <a:sym typeface="Calibri"/>
            </a:endParaRPr>
          </a:p>
        </p:txBody>
      </p:sp>
      <p:sp>
        <p:nvSpPr>
          <p:cNvPr id="280" name="Google Shape;280;g2c2583f0a34_0_212"/>
          <p:cNvSpPr/>
          <p:nvPr/>
        </p:nvSpPr>
        <p:spPr>
          <a:xfrm>
            <a:off x="12811668" y="101981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Adventurers seek immortal artifact.</a:t>
            </a:r>
            <a:endParaRPr b="0" i="0" sz="3200" u="none" cap="none" strike="noStrike">
              <a:solidFill>
                <a:schemeClr val="dk1"/>
              </a:solidFill>
              <a:latin typeface="Calibri"/>
              <a:ea typeface="Calibri"/>
              <a:cs typeface="Calibri"/>
              <a:sym typeface="Calibri"/>
            </a:endParaRPr>
          </a:p>
        </p:txBody>
      </p:sp>
      <p:sp>
        <p:nvSpPr>
          <p:cNvPr id="281" name="Google Shape;281;g2c2583f0a34_0_212"/>
          <p:cNvSpPr/>
          <p:nvPr/>
        </p:nvSpPr>
        <p:spPr>
          <a:xfrm>
            <a:off x="18671334" y="3479800"/>
            <a:ext cx="5347500" cy="7836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c2583f0a34_0_212"/>
          <p:cNvSpPr/>
          <p:nvPr/>
        </p:nvSpPr>
        <p:spPr>
          <a:xfrm>
            <a:off x="18976172" y="4889500"/>
            <a:ext cx="4737600" cy="61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c2583f0a34_0_212"/>
          <p:cNvSpPr/>
          <p:nvPr/>
        </p:nvSpPr>
        <p:spPr>
          <a:xfrm>
            <a:off x="18976172"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c2583f0a34_0_212"/>
          <p:cNvSpPr/>
          <p:nvPr/>
        </p:nvSpPr>
        <p:spPr>
          <a:xfrm>
            <a:off x="18976172" y="48895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c2583f0a34_0_212"/>
          <p:cNvSpPr/>
          <p:nvPr/>
        </p:nvSpPr>
        <p:spPr>
          <a:xfrm>
            <a:off x="18899962" y="48895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Eclipse</a:t>
            </a:r>
            <a:endParaRPr b="0" i="0" sz="3600" u="none" cap="none" strike="noStrike">
              <a:solidFill>
                <a:schemeClr val="dk1"/>
              </a:solidFill>
              <a:latin typeface="Calibri"/>
              <a:ea typeface="Calibri"/>
              <a:cs typeface="Calibri"/>
              <a:sym typeface="Calibri"/>
            </a:endParaRPr>
          </a:p>
        </p:txBody>
      </p:sp>
      <p:sp>
        <p:nvSpPr>
          <p:cNvPr id="286" name="Google Shape;286;g2c2583f0a34_0_212"/>
          <p:cNvSpPr/>
          <p:nvPr/>
        </p:nvSpPr>
        <p:spPr>
          <a:xfrm>
            <a:off x="18908430" y="59182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7" name="Google Shape;287;g2c2583f0a34_0_212"/>
          <p:cNvPicPr preferRelativeResize="0"/>
          <p:nvPr/>
        </p:nvPicPr>
        <p:blipFill rotWithShape="1">
          <a:blip r:embed="rId9">
            <a:alphaModFix/>
          </a:blip>
          <a:srcRect b="0" l="0" r="0" t="0"/>
          <a:stretch/>
        </p:blipFill>
        <p:spPr>
          <a:xfrm>
            <a:off x="20532116" y="7137400"/>
            <a:ext cx="1625803" cy="1625600"/>
          </a:xfrm>
          <a:prstGeom prst="rect">
            <a:avLst/>
          </a:prstGeom>
          <a:noFill/>
          <a:ln>
            <a:noFill/>
          </a:ln>
        </p:spPr>
      </p:pic>
      <p:pic>
        <p:nvPicPr>
          <p:cNvPr descr=" " id="288" name="Google Shape;288;g2c2583f0a34_0_212"/>
          <p:cNvPicPr preferRelativeResize="0"/>
          <p:nvPr/>
        </p:nvPicPr>
        <p:blipFill rotWithShape="1">
          <a:blip r:embed="rId13">
            <a:alphaModFix/>
          </a:blip>
          <a:srcRect b="0" l="0" r="0" t="0"/>
          <a:stretch/>
        </p:blipFill>
        <p:spPr>
          <a:xfrm>
            <a:off x="20599860" y="7137400"/>
            <a:ext cx="1490319" cy="1625600"/>
          </a:xfrm>
          <a:prstGeom prst="rect">
            <a:avLst/>
          </a:prstGeom>
          <a:noFill/>
          <a:ln>
            <a:noFill/>
          </a:ln>
        </p:spPr>
      </p:pic>
      <p:sp>
        <p:nvSpPr>
          <p:cNvPr id="289" name="Google Shape;289;g2c2583f0a34_0_212"/>
          <p:cNvSpPr/>
          <p:nvPr/>
        </p:nvSpPr>
        <p:spPr>
          <a:xfrm>
            <a:off x="18976172"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c2583f0a34_0_212"/>
          <p:cNvSpPr/>
          <p:nvPr/>
        </p:nvSpPr>
        <p:spPr>
          <a:xfrm>
            <a:off x="18976172" y="9169400"/>
            <a:ext cx="4737600" cy="18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c2583f0a34_0_212"/>
          <p:cNvSpPr/>
          <p:nvPr/>
        </p:nvSpPr>
        <p:spPr>
          <a:xfrm>
            <a:off x="18899962" y="9169400"/>
            <a:ext cx="4890000" cy="97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Quest</a:t>
            </a:r>
            <a:endParaRPr b="0" i="0" sz="3600" u="none" cap="none" strike="noStrike">
              <a:solidFill>
                <a:schemeClr val="dk1"/>
              </a:solidFill>
              <a:latin typeface="Calibri"/>
              <a:ea typeface="Calibri"/>
              <a:cs typeface="Calibri"/>
              <a:sym typeface="Calibri"/>
            </a:endParaRPr>
          </a:p>
        </p:txBody>
      </p:sp>
      <p:sp>
        <p:nvSpPr>
          <p:cNvPr id="292" name="Google Shape;292;g2c2583f0a34_0_212"/>
          <p:cNvSpPr/>
          <p:nvPr/>
        </p:nvSpPr>
        <p:spPr>
          <a:xfrm>
            <a:off x="18908430" y="10198100"/>
            <a:ext cx="48732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Adventurers seek immortal artifact.</a:t>
            </a:r>
            <a:endParaRPr b="0" i="0" sz="3200" u="none" cap="none" strike="noStrike">
              <a:solidFill>
                <a:schemeClr val="dk1"/>
              </a:solidFill>
              <a:latin typeface="Calibri"/>
              <a:ea typeface="Calibri"/>
              <a:cs typeface="Calibri"/>
              <a:sym typeface="Calibri"/>
            </a:endParaRPr>
          </a:p>
        </p:txBody>
      </p:sp>
      <p:sp>
        <p:nvSpPr>
          <p:cNvPr id="293" name="Google Shape;293;g2c2583f0a34_0_212"/>
          <p:cNvSpPr/>
          <p:nvPr/>
        </p:nvSpPr>
        <p:spPr>
          <a:xfrm>
            <a:off x="1994149" y="2146300"/>
            <a:ext cx="2133900" cy="2133600"/>
          </a:xfrm>
          <a:prstGeom prst="roundRect">
            <a:avLst>
              <a:gd fmla="val 198429" name="adj"/>
            </a:avLst>
          </a:prstGeom>
          <a:solidFill>
            <a:srgbClr val="D2B58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2583f0a34_0_212"/>
          <p:cNvSpPr/>
          <p:nvPr/>
        </p:nvSpPr>
        <p:spPr>
          <a:xfrm>
            <a:off x="2819752" y="2292350"/>
            <a:ext cx="8214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asthand"/>
              <a:buNone/>
            </a:pPr>
            <a:r>
              <a:rPr b="0" i="0" lang="en-US" sz="8000" u="none" cap="none" strike="noStrike">
                <a:solidFill>
                  <a:srgbClr val="FFFFFF"/>
                </a:solidFill>
                <a:latin typeface="Fasthand"/>
                <a:ea typeface="Fasthand"/>
                <a:cs typeface="Fasthand"/>
                <a:sym typeface="Fasthand"/>
              </a:rPr>
              <a:t>S</a:t>
            </a:r>
            <a:endParaRPr b="0" i="0" sz="8000" u="none" cap="none" strike="noStrike">
              <a:solidFill>
                <a:schemeClr val="dk1"/>
              </a:solidFill>
              <a:latin typeface="Calibri"/>
              <a:ea typeface="Calibri"/>
              <a:cs typeface="Calibri"/>
              <a:sym typeface="Calibri"/>
            </a:endParaRPr>
          </a:p>
        </p:txBody>
      </p:sp>
      <p:sp>
        <p:nvSpPr>
          <p:cNvPr id="295" name="Google Shape;295;g2c2583f0a34_0_212"/>
          <p:cNvSpPr/>
          <p:nvPr/>
        </p:nvSpPr>
        <p:spPr>
          <a:xfrm>
            <a:off x="8090911" y="2146300"/>
            <a:ext cx="2133900" cy="2133600"/>
          </a:xfrm>
          <a:prstGeom prst="roundRect">
            <a:avLst>
              <a:gd fmla="val 198429" name="adj"/>
            </a:avLst>
          </a:prstGeom>
          <a:solidFill>
            <a:srgbClr val="D2B58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2c2583f0a34_0_212"/>
          <p:cNvSpPr/>
          <p:nvPr/>
        </p:nvSpPr>
        <p:spPr>
          <a:xfrm>
            <a:off x="8776797" y="2292350"/>
            <a:ext cx="11007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asthand"/>
              <a:buNone/>
            </a:pPr>
            <a:r>
              <a:rPr b="0" i="0" lang="en-US" sz="8000" u="none" cap="none" strike="noStrike">
                <a:solidFill>
                  <a:srgbClr val="FFFFFF"/>
                </a:solidFill>
                <a:latin typeface="Fasthand"/>
                <a:ea typeface="Fasthand"/>
                <a:cs typeface="Fasthand"/>
                <a:sym typeface="Fasthand"/>
              </a:rPr>
              <a:t>W</a:t>
            </a:r>
            <a:endParaRPr b="0" i="0" sz="8000" u="none" cap="none" strike="noStrike">
              <a:solidFill>
                <a:schemeClr val="dk1"/>
              </a:solidFill>
              <a:latin typeface="Calibri"/>
              <a:ea typeface="Calibri"/>
              <a:cs typeface="Calibri"/>
              <a:sym typeface="Calibri"/>
            </a:endParaRPr>
          </a:p>
        </p:txBody>
      </p:sp>
      <p:sp>
        <p:nvSpPr>
          <p:cNvPr id="297" name="Google Shape;297;g2c2583f0a34_0_212"/>
          <p:cNvSpPr/>
          <p:nvPr/>
        </p:nvSpPr>
        <p:spPr>
          <a:xfrm>
            <a:off x="14187673" y="2146300"/>
            <a:ext cx="2133900" cy="2133600"/>
          </a:xfrm>
          <a:prstGeom prst="roundRect">
            <a:avLst>
              <a:gd fmla="val 198429" name="adj"/>
            </a:avLst>
          </a:prstGeom>
          <a:solidFill>
            <a:srgbClr val="D2B58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2c2583f0a34_0_212"/>
          <p:cNvSpPr/>
          <p:nvPr/>
        </p:nvSpPr>
        <p:spPr>
          <a:xfrm>
            <a:off x="14975172" y="2292350"/>
            <a:ext cx="8976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asthand"/>
              <a:buNone/>
            </a:pPr>
            <a:r>
              <a:rPr b="0" i="0" lang="en-US" sz="8000" u="none" cap="none" strike="noStrike">
                <a:solidFill>
                  <a:srgbClr val="FFFFFF"/>
                </a:solidFill>
                <a:latin typeface="Fasthand"/>
                <a:ea typeface="Fasthand"/>
                <a:cs typeface="Fasthand"/>
                <a:sym typeface="Fasthand"/>
              </a:rPr>
              <a:t>O</a:t>
            </a:r>
            <a:endParaRPr b="0" i="0" sz="8000" u="none" cap="none" strike="noStrike">
              <a:solidFill>
                <a:schemeClr val="dk1"/>
              </a:solidFill>
              <a:latin typeface="Calibri"/>
              <a:ea typeface="Calibri"/>
              <a:cs typeface="Calibri"/>
              <a:sym typeface="Calibri"/>
            </a:endParaRPr>
          </a:p>
        </p:txBody>
      </p:sp>
      <p:sp>
        <p:nvSpPr>
          <p:cNvPr id="299" name="Google Shape;299;g2c2583f0a34_0_212"/>
          <p:cNvSpPr/>
          <p:nvPr/>
        </p:nvSpPr>
        <p:spPr>
          <a:xfrm>
            <a:off x="20284435" y="2146300"/>
            <a:ext cx="2133900" cy="2133600"/>
          </a:xfrm>
          <a:prstGeom prst="roundRect">
            <a:avLst>
              <a:gd fmla="val 198429" name="adj"/>
            </a:avLst>
          </a:prstGeom>
          <a:solidFill>
            <a:srgbClr val="D2B58B"/>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2c2583f0a34_0_212"/>
          <p:cNvSpPr/>
          <p:nvPr/>
        </p:nvSpPr>
        <p:spPr>
          <a:xfrm>
            <a:off x="21154494" y="2292350"/>
            <a:ext cx="7326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Fasthand"/>
              <a:buNone/>
            </a:pPr>
            <a:r>
              <a:rPr b="0" i="0" lang="en-US" sz="8000" u="none" cap="none" strike="noStrike">
                <a:solidFill>
                  <a:srgbClr val="FFFFFF"/>
                </a:solidFill>
                <a:latin typeface="Fasthand"/>
                <a:ea typeface="Fasthand"/>
                <a:cs typeface="Fasthand"/>
                <a:sym typeface="Fasthand"/>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305" name="Shape 305"/>
        <p:cNvGrpSpPr/>
        <p:nvPr/>
      </p:nvGrpSpPr>
      <p:grpSpPr>
        <a:xfrm>
          <a:off x="0" y="0"/>
          <a:ext cx="0" cy="0"/>
          <a:chOff x="0" y="0"/>
          <a:chExt cx="0" cy="0"/>
        </a:xfrm>
      </p:grpSpPr>
      <p:pic>
        <p:nvPicPr>
          <p:cNvPr descr=" " id="306" name="Google Shape;306;g2c2583f0a34_0_279"/>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07" name="Google Shape;307;g2c2583f0a34_0_279"/>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308" name="Google Shape;308;g2c2583f0a34_0_279"/>
          <p:cNvPicPr preferRelativeResize="0"/>
          <p:nvPr/>
        </p:nvPicPr>
        <p:blipFill rotWithShape="1">
          <a:blip r:embed="rId5">
            <a:alphaModFix/>
          </a:blip>
          <a:srcRect b="0" l="0" r="0" t="0"/>
          <a:stretch/>
        </p:blipFill>
        <p:spPr>
          <a:xfrm>
            <a:off x="0" y="0"/>
            <a:ext cx="4203326" cy="3289300"/>
          </a:xfrm>
          <a:prstGeom prst="rect">
            <a:avLst/>
          </a:prstGeom>
          <a:noFill/>
          <a:ln>
            <a:noFill/>
          </a:ln>
        </p:spPr>
      </p:pic>
      <p:pic>
        <p:nvPicPr>
          <p:cNvPr descr=" " id="309" name="Google Shape;309;g2c2583f0a34_0_279"/>
          <p:cNvPicPr preferRelativeResize="0"/>
          <p:nvPr/>
        </p:nvPicPr>
        <p:blipFill rotWithShape="1">
          <a:blip r:embed="rId6">
            <a:alphaModFix/>
          </a:blip>
          <a:srcRect b="0" l="0" r="0" t="0"/>
          <a:stretch/>
        </p:blipFill>
        <p:spPr>
          <a:xfrm>
            <a:off x="21110038" y="11201400"/>
            <a:ext cx="2807051" cy="2108200"/>
          </a:xfrm>
          <a:prstGeom prst="rect">
            <a:avLst/>
          </a:prstGeom>
          <a:noFill/>
          <a:ln>
            <a:noFill/>
          </a:ln>
        </p:spPr>
      </p:pic>
      <p:sp>
        <p:nvSpPr>
          <p:cNvPr id="310" name="Google Shape;310;g2c2583f0a34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1" name="Google Shape;311;g2c2583f0a34_0_27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12" name="Google Shape;312;g2c2583f0a34_0_279"/>
          <p:cNvPicPr preferRelativeResize="0"/>
          <p:nvPr/>
        </p:nvPicPr>
        <p:blipFill rotWithShape="1">
          <a:blip r:embed="rId8">
            <a:alphaModFix/>
          </a:blip>
          <a:srcRect b="0" l="0" r="0" t="0"/>
          <a:stretch/>
        </p:blipFill>
        <p:spPr>
          <a:xfrm>
            <a:off x="17286861" y="787400"/>
            <a:ext cx="6084060" cy="12369800"/>
          </a:xfrm>
          <a:prstGeom prst="rect">
            <a:avLst/>
          </a:prstGeom>
          <a:noFill/>
          <a:ln>
            <a:noFill/>
          </a:ln>
        </p:spPr>
      </p:pic>
      <p:pic>
        <p:nvPicPr>
          <p:cNvPr descr=" " id="313" name="Google Shape;313;g2c2583f0a34_0_279"/>
          <p:cNvPicPr preferRelativeResize="0"/>
          <p:nvPr/>
        </p:nvPicPr>
        <p:blipFill rotWithShape="1">
          <a:blip r:embed="rId9">
            <a:alphaModFix/>
          </a:blip>
          <a:srcRect b="0" l="0" r="0" t="0"/>
          <a:stretch/>
        </p:blipFill>
        <p:spPr>
          <a:xfrm>
            <a:off x="685886" y="787400"/>
            <a:ext cx="6084060" cy="12369800"/>
          </a:xfrm>
          <a:prstGeom prst="rect">
            <a:avLst/>
          </a:prstGeom>
          <a:noFill/>
          <a:ln>
            <a:noFill/>
          </a:ln>
        </p:spPr>
      </p:pic>
      <p:sp>
        <p:nvSpPr>
          <p:cNvPr id="314" name="Google Shape;314;g2c2583f0a34_0_279"/>
          <p:cNvSpPr/>
          <p:nvPr/>
        </p:nvSpPr>
        <p:spPr>
          <a:xfrm>
            <a:off x="7900387" y="1333500"/>
            <a:ext cx="42762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Fasthand"/>
              <a:buNone/>
            </a:pPr>
            <a:r>
              <a:rPr b="0" i="0" lang="en-US" sz="8000" u="none" cap="none" strike="noStrike">
                <a:solidFill>
                  <a:srgbClr val="0E0E0E"/>
                </a:solidFill>
                <a:latin typeface="Fasthand"/>
                <a:ea typeface="Fasthand"/>
                <a:cs typeface="Fasthand"/>
                <a:sym typeface="Fasthand"/>
              </a:rPr>
              <a:t>Some Data</a:t>
            </a:r>
            <a:endParaRPr b="0" i="0" sz="8000" u="none" cap="none" strike="noStrike">
              <a:solidFill>
                <a:schemeClr val="dk1"/>
              </a:solidFill>
              <a:latin typeface="Calibri"/>
              <a:ea typeface="Calibri"/>
              <a:cs typeface="Calibri"/>
              <a:sym typeface="Calibri"/>
            </a:endParaRPr>
          </a:p>
        </p:txBody>
      </p:sp>
      <p:sp>
        <p:nvSpPr>
          <p:cNvPr id="315" name="Google Shape;315;g2c2583f0a34_0_279"/>
          <p:cNvSpPr/>
          <p:nvPr/>
        </p:nvSpPr>
        <p:spPr>
          <a:xfrm>
            <a:off x="7900387" y="4127500"/>
            <a:ext cx="8840400" cy="857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c2583f0a34_0_279"/>
          <p:cNvSpPr/>
          <p:nvPr/>
        </p:nvSpPr>
        <p:spPr>
          <a:xfrm>
            <a:off x="7900387" y="4127500"/>
            <a:ext cx="88404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2583f0a34_0_279"/>
          <p:cNvSpPr/>
          <p:nvPr/>
        </p:nvSpPr>
        <p:spPr>
          <a:xfrm>
            <a:off x="7900387" y="4127500"/>
            <a:ext cx="3111900" cy="2451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2583f0a34_0_279"/>
          <p:cNvSpPr/>
          <p:nvPr/>
        </p:nvSpPr>
        <p:spPr>
          <a:xfrm>
            <a:off x="8662483" y="4432300"/>
            <a:ext cx="19263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70%</a:t>
            </a:r>
            <a:endParaRPr b="0" i="0" sz="8000" u="none" cap="none" strike="noStrike">
              <a:solidFill>
                <a:schemeClr val="dk1"/>
              </a:solidFill>
              <a:latin typeface="Calibri"/>
              <a:ea typeface="Calibri"/>
              <a:cs typeface="Calibri"/>
              <a:sym typeface="Calibri"/>
            </a:endParaRPr>
          </a:p>
        </p:txBody>
      </p:sp>
      <p:sp>
        <p:nvSpPr>
          <p:cNvPr id="319" name="Google Shape;319;g2c2583f0a34_0_279"/>
          <p:cNvSpPr/>
          <p:nvPr/>
        </p:nvSpPr>
        <p:spPr>
          <a:xfrm>
            <a:off x="11215502" y="4483100"/>
            <a:ext cx="55251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c2583f0a34_0_279"/>
          <p:cNvSpPr/>
          <p:nvPr/>
        </p:nvSpPr>
        <p:spPr>
          <a:xfrm>
            <a:off x="11215502" y="4483100"/>
            <a:ext cx="56775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Enchanted Creatures</a:t>
            </a:r>
            <a:endParaRPr b="0" i="0" sz="3600" u="none" cap="none" strike="noStrike">
              <a:solidFill>
                <a:schemeClr val="dk1"/>
              </a:solidFill>
              <a:latin typeface="Calibri"/>
              <a:ea typeface="Calibri"/>
              <a:cs typeface="Calibri"/>
              <a:sym typeface="Calibri"/>
            </a:endParaRPr>
          </a:p>
        </p:txBody>
      </p:sp>
      <p:sp>
        <p:nvSpPr>
          <p:cNvPr id="321" name="Google Shape;321;g2c2583f0a34_0_279"/>
          <p:cNvSpPr/>
          <p:nvPr/>
        </p:nvSpPr>
        <p:spPr>
          <a:xfrm>
            <a:off x="11215502" y="5410200"/>
            <a:ext cx="5660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possess the ability to cast spells.</a:t>
            </a:r>
            <a:endParaRPr b="0" i="0" sz="3200" u="none" cap="none" strike="noStrike">
              <a:solidFill>
                <a:schemeClr val="dk1"/>
              </a:solidFill>
              <a:latin typeface="Calibri"/>
              <a:ea typeface="Calibri"/>
              <a:cs typeface="Calibri"/>
              <a:sym typeface="Calibri"/>
            </a:endParaRPr>
          </a:p>
        </p:txBody>
      </p:sp>
      <p:sp>
        <p:nvSpPr>
          <p:cNvPr id="322" name="Google Shape;322;g2c2583f0a34_0_279"/>
          <p:cNvSpPr/>
          <p:nvPr/>
        </p:nvSpPr>
        <p:spPr>
          <a:xfrm>
            <a:off x="7900387" y="7188200"/>
            <a:ext cx="88404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2583f0a34_0_279"/>
          <p:cNvSpPr/>
          <p:nvPr/>
        </p:nvSpPr>
        <p:spPr>
          <a:xfrm>
            <a:off x="7900387" y="7188200"/>
            <a:ext cx="3150000" cy="2451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c2583f0a34_0_279"/>
          <p:cNvSpPr/>
          <p:nvPr/>
        </p:nvSpPr>
        <p:spPr>
          <a:xfrm>
            <a:off x="8662483" y="7493000"/>
            <a:ext cx="19644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60%</a:t>
            </a:r>
            <a:endParaRPr b="0" i="0" sz="8000" u="none" cap="none" strike="noStrike">
              <a:solidFill>
                <a:schemeClr val="dk1"/>
              </a:solidFill>
              <a:latin typeface="Calibri"/>
              <a:ea typeface="Calibri"/>
              <a:cs typeface="Calibri"/>
              <a:sym typeface="Calibri"/>
            </a:endParaRPr>
          </a:p>
        </p:txBody>
      </p:sp>
      <p:sp>
        <p:nvSpPr>
          <p:cNvPr id="325" name="Google Shape;325;g2c2583f0a34_0_279"/>
          <p:cNvSpPr/>
          <p:nvPr/>
        </p:nvSpPr>
        <p:spPr>
          <a:xfrm>
            <a:off x="11253607" y="7543800"/>
            <a:ext cx="54870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2583f0a34_0_279"/>
          <p:cNvSpPr/>
          <p:nvPr/>
        </p:nvSpPr>
        <p:spPr>
          <a:xfrm>
            <a:off x="11253607" y="7543800"/>
            <a:ext cx="56394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Magic-Wielding Individuals</a:t>
            </a:r>
            <a:endParaRPr b="0" i="0" sz="3600" u="none" cap="none" strike="noStrike">
              <a:solidFill>
                <a:schemeClr val="dk1"/>
              </a:solidFill>
              <a:latin typeface="Calibri"/>
              <a:ea typeface="Calibri"/>
              <a:cs typeface="Calibri"/>
              <a:sym typeface="Calibri"/>
            </a:endParaRPr>
          </a:p>
        </p:txBody>
      </p:sp>
      <p:sp>
        <p:nvSpPr>
          <p:cNvPr id="327" name="Google Shape;327;g2c2583f0a34_0_279"/>
          <p:cNvSpPr/>
          <p:nvPr/>
        </p:nvSpPr>
        <p:spPr>
          <a:xfrm>
            <a:off x="11253607" y="8470900"/>
            <a:ext cx="56226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practice the art of illusions.</a:t>
            </a:r>
            <a:endParaRPr b="0" i="0" sz="3200" u="none" cap="none" strike="noStrike">
              <a:solidFill>
                <a:schemeClr val="dk1"/>
              </a:solidFill>
              <a:latin typeface="Calibri"/>
              <a:ea typeface="Calibri"/>
              <a:cs typeface="Calibri"/>
              <a:sym typeface="Calibri"/>
            </a:endParaRPr>
          </a:p>
        </p:txBody>
      </p:sp>
      <p:sp>
        <p:nvSpPr>
          <p:cNvPr id="328" name="Google Shape;328;g2c2583f0a34_0_279"/>
          <p:cNvSpPr/>
          <p:nvPr/>
        </p:nvSpPr>
        <p:spPr>
          <a:xfrm>
            <a:off x="7900387" y="10248900"/>
            <a:ext cx="8840400" cy="245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c2583f0a34_0_279"/>
          <p:cNvSpPr/>
          <p:nvPr/>
        </p:nvSpPr>
        <p:spPr>
          <a:xfrm>
            <a:off x="7900387" y="10248900"/>
            <a:ext cx="3086400" cy="24510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2583f0a34_0_279"/>
          <p:cNvSpPr/>
          <p:nvPr/>
        </p:nvSpPr>
        <p:spPr>
          <a:xfrm>
            <a:off x="8662483" y="10553700"/>
            <a:ext cx="19011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90%</a:t>
            </a:r>
            <a:endParaRPr b="0" i="0" sz="8000" u="none" cap="none" strike="noStrike">
              <a:solidFill>
                <a:schemeClr val="dk1"/>
              </a:solidFill>
              <a:latin typeface="Calibri"/>
              <a:ea typeface="Calibri"/>
              <a:cs typeface="Calibri"/>
              <a:sym typeface="Calibri"/>
            </a:endParaRPr>
          </a:p>
        </p:txBody>
      </p:sp>
      <p:sp>
        <p:nvSpPr>
          <p:cNvPr id="331" name="Google Shape;331;g2c2583f0a34_0_279"/>
          <p:cNvSpPr/>
          <p:nvPr/>
        </p:nvSpPr>
        <p:spPr>
          <a:xfrm>
            <a:off x="11190099" y="10604500"/>
            <a:ext cx="5550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2583f0a34_0_279"/>
          <p:cNvSpPr/>
          <p:nvPr/>
        </p:nvSpPr>
        <p:spPr>
          <a:xfrm>
            <a:off x="11190099" y="10604500"/>
            <a:ext cx="57030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Spells Cast</a:t>
            </a:r>
            <a:endParaRPr b="0" i="0" sz="3600" u="none" cap="none" strike="noStrike">
              <a:solidFill>
                <a:schemeClr val="dk1"/>
              </a:solidFill>
              <a:latin typeface="Calibri"/>
              <a:ea typeface="Calibri"/>
              <a:cs typeface="Calibri"/>
              <a:sym typeface="Calibri"/>
            </a:endParaRPr>
          </a:p>
        </p:txBody>
      </p:sp>
      <p:sp>
        <p:nvSpPr>
          <p:cNvPr id="333" name="Google Shape;333;g2c2583f0a34_0_279"/>
          <p:cNvSpPr/>
          <p:nvPr/>
        </p:nvSpPr>
        <p:spPr>
          <a:xfrm>
            <a:off x="11190099" y="11531600"/>
            <a:ext cx="56862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338" name="Shape 338"/>
        <p:cNvGrpSpPr/>
        <p:nvPr/>
      </p:nvGrpSpPr>
      <p:grpSpPr>
        <a:xfrm>
          <a:off x="0" y="0"/>
          <a:ext cx="0" cy="0"/>
          <a:chOff x="0" y="0"/>
          <a:chExt cx="0" cy="0"/>
        </a:xfrm>
      </p:grpSpPr>
      <p:pic>
        <p:nvPicPr>
          <p:cNvPr descr=" " id="339" name="Google Shape;339;g2c2583f0a34_0_311"/>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40" name="Google Shape;340;g2c2583f0a34_0_311"/>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341" name="Google Shape;341;g2c2583f0a34_0_311"/>
          <p:cNvPicPr preferRelativeResize="0"/>
          <p:nvPr/>
        </p:nvPicPr>
        <p:blipFill rotWithShape="1">
          <a:blip r:embed="rId5">
            <a:alphaModFix/>
          </a:blip>
          <a:srcRect b="0" l="0" r="0" t="0"/>
          <a:stretch/>
        </p:blipFill>
        <p:spPr>
          <a:xfrm>
            <a:off x="632158" y="6582110"/>
            <a:ext cx="2551642" cy="5994226"/>
          </a:xfrm>
          <a:prstGeom prst="rect">
            <a:avLst/>
          </a:prstGeom>
          <a:noFill/>
          <a:ln>
            <a:noFill/>
          </a:ln>
        </p:spPr>
      </p:pic>
      <p:pic>
        <p:nvPicPr>
          <p:cNvPr descr=" " id="342" name="Google Shape;342;g2c2583f0a34_0_311"/>
          <p:cNvPicPr preferRelativeResize="0"/>
          <p:nvPr/>
        </p:nvPicPr>
        <p:blipFill rotWithShape="1">
          <a:blip r:embed="rId6">
            <a:alphaModFix/>
          </a:blip>
          <a:srcRect b="0" l="0" r="0" t="0"/>
          <a:stretch/>
        </p:blipFill>
        <p:spPr>
          <a:xfrm>
            <a:off x="18175972" y="1358900"/>
            <a:ext cx="4305838" cy="2870200"/>
          </a:xfrm>
          <a:prstGeom prst="rect">
            <a:avLst/>
          </a:prstGeom>
          <a:noFill/>
          <a:ln>
            <a:noFill/>
          </a:ln>
        </p:spPr>
      </p:pic>
      <p:sp>
        <p:nvSpPr>
          <p:cNvPr id="343" name="Google Shape;343;g2c2583f0a34_0_3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4" name="Google Shape;344;g2c2583f0a34_0_3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5" name="Google Shape;345;g2c2583f0a34_0_311"/>
          <p:cNvSpPr/>
          <p:nvPr/>
        </p:nvSpPr>
        <p:spPr>
          <a:xfrm>
            <a:off x="4318540" y="2679700"/>
            <a:ext cx="15762600" cy="835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2583f0a34_0_311"/>
          <p:cNvSpPr/>
          <p:nvPr/>
        </p:nvSpPr>
        <p:spPr>
          <a:xfrm>
            <a:off x="4318540" y="2679700"/>
            <a:ext cx="15762600" cy="713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c2583f0a34_0_311"/>
          <p:cNvSpPr/>
          <p:nvPr/>
        </p:nvSpPr>
        <p:spPr>
          <a:xfrm>
            <a:off x="7004926" y="2679700"/>
            <a:ext cx="10389900" cy="61215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2c2583f0a34_0_311"/>
          <p:cNvSpPr/>
          <p:nvPr/>
        </p:nvSpPr>
        <p:spPr>
          <a:xfrm>
            <a:off x="7767021" y="2984500"/>
            <a:ext cx="9881700" cy="6527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24000"/>
              <a:buFont typeface="Fasthand"/>
              <a:buNone/>
            </a:pPr>
            <a:r>
              <a:rPr b="0" i="0" lang="en-US" sz="24000" u="none" cap="none" strike="noStrike">
                <a:solidFill>
                  <a:srgbClr val="844F3A"/>
                </a:solidFill>
                <a:latin typeface="Fasthand"/>
                <a:ea typeface="Fasthand"/>
                <a:cs typeface="Fasthand"/>
                <a:sym typeface="Fasthand"/>
              </a:rPr>
              <a:t>234,567</a:t>
            </a:r>
            <a:endParaRPr b="0" i="0" sz="24000" u="none" cap="none" strike="noStrike">
              <a:solidFill>
                <a:schemeClr val="dk1"/>
              </a:solidFill>
              <a:latin typeface="Calibri"/>
              <a:ea typeface="Calibri"/>
              <a:cs typeface="Calibri"/>
              <a:sym typeface="Calibri"/>
            </a:endParaRPr>
          </a:p>
        </p:txBody>
      </p:sp>
      <p:sp>
        <p:nvSpPr>
          <p:cNvPr id="349" name="Google Shape;349;g2c2583f0a34_0_311"/>
          <p:cNvSpPr/>
          <p:nvPr/>
        </p:nvSpPr>
        <p:spPr>
          <a:xfrm>
            <a:off x="4183056" y="9004300"/>
            <a:ext cx="16033500" cy="10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Special Elite"/>
              <a:buNone/>
            </a:pPr>
            <a:r>
              <a:rPr b="0" i="0" lang="en-US" sz="6400" u="none" cap="none" strike="noStrike">
                <a:solidFill>
                  <a:srgbClr val="0E0E0E"/>
                </a:solidFill>
                <a:latin typeface="Special Elite"/>
                <a:ea typeface="Special Elite"/>
                <a:cs typeface="Special Elite"/>
                <a:sym typeface="Special Elite"/>
              </a:rPr>
              <a:t>Unicorn Sightings</a:t>
            </a:r>
            <a:endParaRPr b="0" i="0" sz="6400" u="none" cap="none" strike="noStrike">
              <a:solidFill>
                <a:schemeClr val="dk1"/>
              </a:solidFill>
              <a:latin typeface="Calibri"/>
              <a:ea typeface="Calibri"/>
              <a:cs typeface="Calibri"/>
              <a:sym typeface="Calibri"/>
            </a:endParaRPr>
          </a:p>
        </p:txBody>
      </p:sp>
      <p:sp>
        <p:nvSpPr>
          <p:cNvPr id="350" name="Google Shape;350;g2c2583f0a34_0_311"/>
          <p:cNvSpPr/>
          <p:nvPr/>
        </p:nvSpPr>
        <p:spPr>
          <a:xfrm>
            <a:off x="7496054" y="10223500"/>
            <a:ext cx="94077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355" name="Shape 355"/>
        <p:cNvGrpSpPr/>
        <p:nvPr/>
      </p:nvGrpSpPr>
      <p:grpSpPr>
        <a:xfrm>
          <a:off x="0" y="0"/>
          <a:ext cx="0" cy="0"/>
          <a:chOff x="0" y="0"/>
          <a:chExt cx="0" cy="0"/>
        </a:xfrm>
      </p:grpSpPr>
      <p:pic>
        <p:nvPicPr>
          <p:cNvPr descr=" " id="356" name="Google Shape;356;g2c2583f0a34_0_327"/>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57" name="Google Shape;357;g2c2583f0a34_0_327"/>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358" name="Google Shape;358;g2c2583f0a34_0_327"/>
          <p:cNvPicPr preferRelativeResize="0"/>
          <p:nvPr/>
        </p:nvPicPr>
        <p:blipFill rotWithShape="1">
          <a:blip r:embed="rId5">
            <a:alphaModFix/>
          </a:blip>
          <a:srcRect b="0" l="0" r="0" t="0"/>
          <a:stretch/>
        </p:blipFill>
        <p:spPr>
          <a:xfrm>
            <a:off x="19954194" y="355600"/>
            <a:ext cx="4202911" cy="4229100"/>
          </a:xfrm>
          <a:prstGeom prst="rect">
            <a:avLst/>
          </a:prstGeom>
          <a:noFill/>
          <a:ln>
            <a:noFill/>
          </a:ln>
        </p:spPr>
      </p:pic>
      <p:pic>
        <p:nvPicPr>
          <p:cNvPr descr=" " id="359" name="Google Shape;359;g2c2583f0a34_0_327"/>
          <p:cNvPicPr preferRelativeResize="0"/>
          <p:nvPr/>
        </p:nvPicPr>
        <p:blipFill rotWithShape="1">
          <a:blip r:embed="rId6">
            <a:alphaModFix/>
          </a:blip>
          <a:srcRect b="0" l="0" r="0" t="0"/>
          <a:stretch/>
        </p:blipFill>
        <p:spPr>
          <a:xfrm>
            <a:off x="0" y="11493500"/>
            <a:ext cx="981596" cy="2082800"/>
          </a:xfrm>
          <a:prstGeom prst="rect">
            <a:avLst/>
          </a:prstGeom>
          <a:noFill/>
          <a:ln>
            <a:noFill/>
          </a:ln>
        </p:spPr>
      </p:pic>
      <p:sp>
        <p:nvSpPr>
          <p:cNvPr id="360" name="Google Shape;360;g2c2583f0a34_0_3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1" name="Google Shape;361;g2c2583f0a34_0_32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2" name="Google Shape;362;g2c2583f0a34_0_327"/>
          <p:cNvSpPr/>
          <p:nvPr/>
        </p:nvSpPr>
        <p:spPr>
          <a:xfrm>
            <a:off x="3391324" y="2476500"/>
            <a:ext cx="78750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2583f0a34_0_327"/>
          <p:cNvSpPr/>
          <p:nvPr/>
        </p:nvSpPr>
        <p:spPr>
          <a:xfrm>
            <a:off x="3588198" y="2476500"/>
            <a:ext cx="7481100" cy="35433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c2583f0a34_0_327"/>
          <p:cNvSpPr/>
          <p:nvPr/>
        </p:nvSpPr>
        <p:spPr>
          <a:xfrm>
            <a:off x="3808359" y="2781300"/>
            <a:ext cx="6498900" cy="347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44F3A"/>
              </a:buClr>
              <a:buSzPts val="12800"/>
              <a:buFont typeface="Fasthand"/>
              <a:buNone/>
            </a:pPr>
            <a:r>
              <a:rPr b="0" i="0" lang="en-US" sz="12800" u="none" cap="none" strike="noStrike">
                <a:solidFill>
                  <a:srgbClr val="844F3A"/>
                </a:solidFill>
                <a:latin typeface="Fasthand"/>
                <a:ea typeface="Fasthand"/>
                <a:cs typeface="Fasthand"/>
                <a:sym typeface="Fasthand"/>
              </a:rPr>
              <a:t>233 Coins</a:t>
            </a:r>
            <a:endParaRPr b="0" i="0" sz="12800" u="none" cap="none" strike="noStrike">
              <a:solidFill>
                <a:schemeClr val="dk1"/>
              </a:solidFill>
              <a:latin typeface="Calibri"/>
              <a:ea typeface="Calibri"/>
              <a:cs typeface="Calibri"/>
              <a:sym typeface="Calibri"/>
            </a:endParaRPr>
          </a:p>
        </p:txBody>
      </p:sp>
      <p:sp>
        <p:nvSpPr>
          <p:cNvPr id="365" name="Google Shape;365;g2c2583f0a34_0_327"/>
          <p:cNvSpPr/>
          <p:nvPr/>
        </p:nvSpPr>
        <p:spPr>
          <a:xfrm>
            <a:off x="3391324" y="63246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g2c2583f0a34_0_327"/>
          <p:cNvSpPr/>
          <p:nvPr/>
        </p:nvSpPr>
        <p:spPr>
          <a:xfrm>
            <a:off x="3323582" y="63246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Treasure Found</a:t>
            </a:r>
            <a:endParaRPr b="0" i="0" sz="3200" u="none" cap="none" strike="noStrike">
              <a:solidFill>
                <a:schemeClr val="dk1"/>
              </a:solidFill>
              <a:latin typeface="Calibri"/>
              <a:ea typeface="Calibri"/>
              <a:cs typeface="Calibri"/>
              <a:sym typeface="Calibri"/>
            </a:endParaRPr>
          </a:p>
        </p:txBody>
      </p:sp>
      <p:sp>
        <p:nvSpPr>
          <p:cNvPr id="367" name="Google Shape;367;g2c2583f0a34_0_327"/>
          <p:cNvSpPr/>
          <p:nvPr/>
        </p:nvSpPr>
        <p:spPr>
          <a:xfrm>
            <a:off x="3391324" y="7226300"/>
            <a:ext cx="78750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2c2583f0a34_0_327"/>
          <p:cNvSpPr/>
          <p:nvPr/>
        </p:nvSpPr>
        <p:spPr>
          <a:xfrm>
            <a:off x="3435779" y="7226300"/>
            <a:ext cx="7786200" cy="35433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c2583f0a34_0_327"/>
          <p:cNvSpPr/>
          <p:nvPr/>
        </p:nvSpPr>
        <p:spPr>
          <a:xfrm>
            <a:off x="3655940" y="7531100"/>
            <a:ext cx="6803700" cy="347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44F3A"/>
              </a:buClr>
              <a:buSzPts val="12800"/>
              <a:buFont typeface="Fasthand"/>
              <a:buNone/>
            </a:pPr>
            <a:r>
              <a:rPr b="0" i="0" lang="en-US" sz="12800" u="none" cap="none" strike="noStrike">
                <a:solidFill>
                  <a:srgbClr val="844F3A"/>
                </a:solidFill>
                <a:latin typeface="Fasthand"/>
                <a:ea typeface="Fasthand"/>
                <a:cs typeface="Fasthand"/>
                <a:sym typeface="Fasthand"/>
              </a:rPr>
              <a:t>456 Hours</a:t>
            </a:r>
            <a:endParaRPr b="0" i="0" sz="12800" u="none" cap="none" strike="noStrike">
              <a:solidFill>
                <a:schemeClr val="dk1"/>
              </a:solidFill>
              <a:latin typeface="Calibri"/>
              <a:ea typeface="Calibri"/>
              <a:cs typeface="Calibri"/>
              <a:sym typeface="Calibri"/>
            </a:endParaRPr>
          </a:p>
        </p:txBody>
      </p:sp>
      <p:sp>
        <p:nvSpPr>
          <p:cNvPr id="370" name="Google Shape;370;g2c2583f0a34_0_327"/>
          <p:cNvSpPr/>
          <p:nvPr/>
        </p:nvSpPr>
        <p:spPr>
          <a:xfrm>
            <a:off x="3391324" y="110744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c2583f0a34_0_327"/>
          <p:cNvSpPr/>
          <p:nvPr/>
        </p:nvSpPr>
        <p:spPr>
          <a:xfrm>
            <a:off x="3323582" y="110744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Duration of Spell Casting</a:t>
            </a:r>
            <a:endParaRPr b="0" i="0" sz="3200" u="none" cap="none" strike="noStrike">
              <a:solidFill>
                <a:schemeClr val="dk1"/>
              </a:solidFill>
              <a:latin typeface="Calibri"/>
              <a:ea typeface="Calibri"/>
              <a:cs typeface="Calibri"/>
              <a:sym typeface="Calibri"/>
            </a:endParaRPr>
          </a:p>
        </p:txBody>
      </p:sp>
      <p:sp>
        <p:nvSpPr>
          <p:cNvPr id="372" name="Google Shape;372;g2c2583f0a34_0_327"/>
          <p:cNvSpPr/>
          <p:nvPr/>
        </p:nvSpPr>
        <p:spPr>
          <a:xfrm>
            <a:off x="13552594" y="2476500"/>
            <a:ext cx="78750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2c2583f0a34_0_327"/>
          <p:cNvSpPr/>
          <p:nvPr/>
        </p:nvSpPr>
        <p:spPr>
          <a:xfrm>
            <a:off x="15489586" y="2476500"/>
            <a:ext cx="4001100" cy="35433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g2c2583f0a34_0_327"/>
          <p:cNvSpPr/>
          <p:nvPr/>
        </p:nvSpPr>
        <p:spPr>
          <a:xfrm>
            <a:off x="15709747" y="2781300"/>
            <a:ext cx="3018600" cy="347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44F3A"/>
              </a:buClr>
              <a:buSzPts val="12800"/>
              <a:buFont typeface="Fasthand"/>
              <a:buNone/>
            </a:pPr>
            <a:r>
              <a:rPr b="0" i="0" lang="en-US" sz="12800" u="none" cap="none" strike="noStrike">
                <a:solidFill>
                  <a:srgbClr val="844F3A"/>
                </a:solidFill>
                <a:latin typeface="Fasthand"/>
                <a:ea typeface="Fasthand"/>
                <a:cs typeface="Fasthand"/>
                <a:sym typeface="Fasthand"/>
              </a:rPr>
              <a:t>85%</a:t>
            </a:r>
            <a:endParaRPr b="0" i="0" sz="12800" u="none" cap="none" strike="noStrike">
              <a:solidFill>
                <a:schemeClr val="dk1"/>
              </a:solidFill>
              <a:latin typeface="Calibri"/>
              <a:ea typeface="Calibri"/>
              <a:cs typeface="Calibri"/>
              <a:sym typeface="Calibri"/>
            </a:endParaRPr>
          </a:p>
        </p:txBody>
      </p:sp>
      <p:sp>
        <p:nvSpPr>
          <p:cNvPr id="375" name="Google Shape;375;g2c2583f0a34_0_327"/>
          <p:cNvSpPr/>
          <p:nvPr/>
        </p:nvSpPr>
        <p:spPr>
          <a:xfrm>
            <a:off x="13552594" y="63246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c2583f0a34_0_327"/>
          <p:cNvSpPr/>
          <p:nvPr/>
        </p:nvSpPr>
        <p:spPr>
          <a:xfrm>
            <a:off x="13484852" y="63246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Wished Granted</a:t>
            </a:r>
            <a:endParaRPr b="0" i="0" sz="3200" u="none" cap="none" strike="noStrike">
              <a:solidFill>
                <a:schemeClr val="dk1"/>
              </a:solidFill>
              <a:latin typeface="Calibri"/>
              <a:ea typeface="Calibri"/>
              <a:cs typeface="Calibri"/>
              <a:sym typeface="Calibri"/>
            </a:endParaRPr>
          </a:p>
        </p:txBody>
      </p:sp>
      <p:sp>
        <p:nvSpPr>
          <p:cNvPr id="377" name="Google Shape;377;g2c2583f0a34_0_327"/>
          <p:cNvSpPr/>
          <p:nvPr/>
        </p:nvSpPr>
        <p:spPr>
          <a:xfrm>
            <a:off x="13552594" y="7226300"/>
            <a:ext cx="7875000" cy="425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c2583f0a34_0_327"/>
          <p:cNvSpPr/>
          <p:nvPr/>
        </p:nvSpPr>
        <p:spPr>
          <a:xfrm>
            <a:off x="14365495" y="7226300"/>
            <a:ext cx="6249300" cy="35433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2c2583f0a34_0_327"/>
          <p:cNvSpPr/>
          <p:nvPr/>
        </p:nvSpPr>
        <p:spPr>
          <a:xfrm>
            <a:off x="14585656" y="7531100"/>
            <a:ext cx="5266800" cy="34755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44F3A"/>
              </a:buClr>
              <a:buSzPts val="12800"/>
              <a:buFont typeface="Fasthand"/>
              <a:buNone/>
            </a:pPr>
            <a:r>
              <a:rPr b="0" i="0" lang="en-US" sz="12800" u="none" cap="none" strike="noStrike">
                <a:solidFill>
                  <a:srgbClr val="844F3A"/>
                </a:solidFill>
                <a:latin typeface="Fasthand"/>
                <a:ea typeface="Fasthand"/>
                <a:cs typeface="Fasthand"/>
                <a:sym typeface="Fasthand"/>
              </a:rPr>
              <a:t>674 Km</a:t>
            </a:r>
            <a:endParaRPr b="0" i="0" sz="12800" u="none" cap="none" strike="noStrike">
              <a:solidFill>
                <a:schemeClr val="dk1"/>
              </a:solidFill>
              <a:latin typeface="Calibri"/>
              <a:ea typeface="Calibri"/>
              <a:cs typeface="Calibri"/>
              <a:sym typeface="Calibri"/>
            </a:endParaRPr>
          </a:p>
        </p:txBody>
      </p:sp>
      <p:sp>
        <p:nvSpPr>
          <p:cNvPr id="380" name="Google Shape;380;g2c2583f0a34_0_327"/>
          <p:cNvSpPr/>
          <p:nvPr/>
        </p:nvSpPr>
        <p:spPr>
          <a:xfrm>
            <a:off x="13552594" y="11074400"/>
            <a:ext cx="7875000" cy="40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c2583f0a34_0_327"/>
          <p:cNvSpPr/>
          <p:nvPr/>
        </p:nvSpPr>
        <p:spPr>
          <a:xfrm>
            <a:off x="13484852" y="11074400"/>
            <a:ext cx="80106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386" name="Shape 386"/>
        <p:cNvGrpSpPr/>
        <p:nvPr/>
      </p:nvGrpSpPr>
      <p:grpSpPr>
        <a:xfrm>
          <a:off x="0" y="0"/>
          <a:ext cx="0" cy="0"/>
          <a:chOff x="0" y="0"/>
          <a:chExt cx="0" cy="0"/>
        </a:xfrm>
      </p:grpSpPr>
      <p:pic>
        <p:nvPicPr>
          <p:cNvPr descr=" " id="387" name="Google Shape;387;g2c2583f0a34_0_357"/>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88" name="Google Shape;388;g2c2583f0a34_0_357"/>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389" name="Google Shape;389;g2c2583f0a34_0_357"/>
          <p:cNvPicPr preferRelativeResize="0"/>
          <p:nvPr/>
        </p:nvPicPr>
        <p:blipFill rotWithShape="1">
          <a:blip r:embed="rId5">
            <a:alphaModFix/>
          </a:blip>
          <a:srcRect b="0" l="0" r="0" t="0"/>
          <a:stretch/>
        </p:blipFill>
        <p:spPr>
          <a:xfrm>
            <a:off x="723990" y="469900"/>
            <a:ext cx="546047" cy="4229100"/>
          </a:xfrm>
          <a:prstGeom prst="rect">
            <a:avLst/>
          </a:prstGeom>
          <a:noFill/>
          <a:ln>
            <a:noFill/>
          </a:ln>
        </p:spPr>
      </p:pic>
      <p:pic>
        <p:nvPicPr>
          <p:cNvPr descr=" " id="390" name="Google Shape;390;g2c2583f0a34_0_357"/>
          <p:cNvPicPr preferRelativeResize="0"/>
          <p:nvPr/>
        </p:nvPicPr>
        <p:blipFill rotWithShape="1">
          <a:blip r:embed="rId6">
            <a:alphaModFix/>
          </a:blip>
          <a:srcRect b="0" l="0" r="0" t="0"/>
          <a:stretch/>
        </p:blipFill>
        <p:spPr>
          <a:xfrm>
            <a:off x="20487661" y="10274300"/>
            <a:ext cx="2937943" cy="3142283"/>
          </a:xfrm>
          <a:prstGeom prst="rect">
            <a:avLst/>
          </a:prstGeom>
          <a:noFill/>
          <a:ln>
            <a:noFill/>
          </a:ln>
        </p:spPr>
      </p:pic>
      <p:sp>
        <p:nvSpPr>
          <p:cNvPr id="391" name="Google Shape;391;g2c2583f0a34_0_3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g2c2583f0a34_0_35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93" name="Google Shape;393;g2c2583f0a34_0_357"/>
          <p:cNvSpPr/>
          <p:nvPr/>
        </p:nvSpPr>
        <p:spPr>
          <a:xfrm>
            <a:off x="9361070" y="1447800"/>
            <a:ext cx="48225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Some Graph</a:t>
            </a:r>
            <a:endParaRPr b="0" i="0" sz="8000" u="none" cap="none" strike="noStrike">
              <a:solidFill>
                <a:schemeClr val="dk1"/>
              </a:solidFill>
              <a:latin typeface="Calibri"/>
              <a:ea typeface="Calibri"/>
              <a:cs typeface="Calibri"/>
              <a:sym typeface="Calibri"/>
            </a:endParaRPr>
          </a:p>
        </p:txBody>
      </p:sp>
      <p:sp>
        <p:nvSpPr>
          <p:cNvPr id="394" name="Google Shape;394;g2c2583f0a34_0_35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2583f0a34_0_35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6" name="Google Shape;396;g2c2583f0a34_0_35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7" name="Google Shape;397;g2c2583f0a34_0_35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8" name="Google Shape;398;g2c2583f0a34_0_35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9" name="Google Shape;399;g2c2583f0a34_0_35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00" name="Google Shape;400;g2c2583f0a34_0_35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01" name="Google Shape;401;g2c2583f0a34_0_35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02" name="Google Shape;402;g2c2583f0a34_0_35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03" name="Google Shape;403;g2c2583f0a34_0_35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2185"/>
              <a:buFont typeface="Lato"/>
              <a:buNone/>
            </a:pPr>
            <a:r>
              <a:rPr b="0" i="0" lang="en-US" sz="2185" u="none" cap="none" strike="noStrike">
                <a:solidFill>
                  <a:srgbClr val="D2B58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04" name="Google Shape;404;g2c2583f0a34_0_35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05" name="Google Shape;405;g2c2583f0a34_0_35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6" name="Google Shape;406;g2c2583f0a34_0_35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7" name="Google Shape;407;g2c2583f0a34_0_35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8" name="Google Shape;408;g2c2583f0a34_0_35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9" name="Google Shape;409;g2c2583f0a34_0_35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10" name="Google Shape;410;g2c2583f0a34_0_35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11" name="Google Shape;411;g2c2583f0a34_0_35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12" name="Google Shape;412;g2c2583f0a34_0_35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13" name="Google Shape;413;g2c2583f0a34_0_35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2B58B"/>
              </a:buClr>
              <a:buSzPts val="1820"/>
              <a:buFont typeface="Lato"/>
              <a:buNone/>
            </a:pPr>
            <a:r>
              <a:rPr b="0" i="0" lang="en-US" sz="1820" u="none" cap="none" strike="noStrike">
                <a:solidFill>
                  <a:srgbClr val="D2B58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14" name="Google Shape;414;g2c2583f0a34_0_357"/>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15" name="Google Shape;415;g2c2583f0a34_0_357"/>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16" name="Google Shape;416;g2c2583f0a34_0_357"/>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17" name="Google Shape;417;g2c2583f0a34_0_357"/>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18" name="Google Shape;418;g2c2583f0a34_0_357"/>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19" name="Google Shape;419;g2c2583f0a34_0_357"/>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20" name="Google Shape;420;g2c2583f0a34_0_357"/>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21" name="Google Shape;421;g2c2583f0a34_0_357"/>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22" name="Google Shape;422;g2c2583f0a34_0_357"/>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23" name="Google Shape;423;g2c2583f0a34_0_357"/>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24" name="Google Shape;424;g2c2583f0a34_0_357"/>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25" name="Google Shape;425;g2c2583f0a34_0_357"/>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26" name="Google Shape;426;g2c2583f0a34_0_357"/>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27" name="Google Shape;427;g2c2583f0a34_0_357"/>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28" name="Google Shape;428;g2c2583f0a34_0_357"/>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29" name="Google Shape;429;g2c2583f0a34_0_357"/>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30" name="Google Shape;430;g2c2583f0a34_0_357"/>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31" name="Google Shape;431;g2c2583f0a34_0_357"/>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32" name="Google Shape;432;g2c2583f0a34_0_357"/>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33" name="Google Shape;433;g2c2583f0a34_0_357"/>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34" name="Google Shape;434;g2c2583f0a34_0_357"/>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35" name="Google Shape;435;g2c2583f0a34_0_357"/>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36" name="Google Shape;436;g2c2583f0a34_0_35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c2583f0a34_0_35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8" name="Google Shape;438;g2c2583f0a34_0_357"/>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39" name="Google Shape;439;g2c2583f0a34_0_357"/>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40" name="Google Shape;440;g2c2583f0a34_0_357"/>
          <p:cNvSpPr/>
          <p:nvPr/>
        </p:nvSpPr>
        <p:spPr>
          <a:xfrm>
            <a:off x="16448556" y="6365379"/>
            <a:ext cx="1498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2c2583f0a34_0_357"/>
          <p:cNvSpPr/>
          <p:nvPr/>
        </p:nvSpPr>
        <p:spPr>
          <a:xfrm>
            <a:off x="16448556" y="6223000"/>
            <a:ext cx="17019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34.574</a:t>
            </a:r>
            <a:endParaRPr b="0" i="0" sz="4800" u="none" cap="none" strike="noStrike">
              <a:solidFill>
                <a:schemeClr val="dk1"/>
              </a:solidFill>
              <a:latin typeface="Calibri"/>
              <a:ea typeface="Calibri"/>
              <a:cs typeface="Calibri"/>
              <a:sym typeface="Calibri"/>
            </a:endParaRPr>
          </a:p>
        </p:txBody>
      </p:sp>
      <p:sp>
        <p:nvSpPr>
          <p:cNvPr id="442" name="Google Shape;442;g2c2583f0a34_0_357"/>
          <p:cNvSpPr/>
          <p:nvPr/>
        </p:nvSpPr>
        <p:spPr>
          <a:xfrm>
            <a:off x="16632729" y="7327900"/>
            <a:ext cx="12660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Total</a:t>
            </a:r>
            <a:endParaRPr b="0" i="0" sz="3200" u="none" cap="none" strike="noStrike">
              <a:solidFill>
                <a:schemeClr val="dk1"/>
              </a:solidFill>
              <a:latin typeface="Calibri"/>
              <a:ea typeface="Calibri"/>
              <a:cs typeface="Calibri"/>
              <a:sym typeface="Calibri"/>
            </a:endParaRPr>
          </a:p>
        </p:txBody>
      </p:sp>
      <p:sp>
        <p:nvSpPr>
          <p:cNvPr id="443" name="Google Shape;443;g2c2583f0a34_0_357"/>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2c2583f0a34_0_357"/>
          <p:cNvSpPr/>
          <p:nvPr/>
        </p:nvSpPr>
        <p:spPr>
          <a:xfrm>
            <a:off x="13260457"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c2583f0a34_0_357"/>
          <p:cNvSpPr/>
          <p:nvPr/>
        </p:nvSpPr>
        <p:spPr>
          <a:xfrm>
            <a:off x="13158845" y="10515600"/>
            <a:ext cx="80781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Treasure Found</a:t>
            </a:r>
            <a:endParaRPr b="0" i="0" sz="4800" u="none" cap="none" strike="noStrike">
              <a:solidFill>
                <a:schemeClr val="dk1"/>
              </a:solidFill>
              <a:latin typeface="Calibri"/>
              <a:ea typeface="Calibri"/>
              <a:cs typeface="Calibri"/>
              <a:sym typeface="Calibri"/>
            </a:endParaRPr>
          </a:p>
        </p:txBody>
      </p:sp>
      <p:sp>
        <p:nvSpPr>
          <p:cNvPr id="446" name="Google Shape;446;g2c2583f0a34_0_357"/>
          <p:cNvSpPr/>
          <p:nvPr/>
        </p:nvSpPr>
        <p:spPr>
          <a:xfrm>
            <a:off x="13192716" y="11722100"/>
            <a:ext cx="80106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7" name="Google Shape;447;g2c2583f0a34_0_357"/>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c2583f0a34_0_357"/>
          <p:cNvSpPr/>
          <p:nvPr/>
        </p:nvSpPr>
        <p:spPr>
          <a:xfrm>
            <a:off x="3251606" y="10515600"/>
            <a:ext cx="78750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c2583f0a34_0_357"/>
          <p:cNvSpPr/>
          <p:nvPr/>
        </p:nvSpPr>
        <p:spPr>
          <a:xfrm>
            <a:off x="3149994" y="10515600"/>
            <a:ext cx="80781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Spellcasting Progress</a:t>
            </a:r>
            <a:endParaRPr b="0" i="0" sz="4800" u="none" cap="none" strike="noStrike">
              <a:solidFill>
                <a:schemeClr val="dk1"/>
              </a:solidFill>
              <a:latin typeface="Calibri"/>
              <a:ea typeface="Calibri"/>
              <a:cs typeface="Calibri"/>
              <a:sym typeface="Calibri"/>
            </a:endParaRPr>
          </a:p>
        </p:txBody>
      </p:sp>
      <p:sp>
        <p:nvSpPr>
          <p:cNvPr id="450" name="Google Shape;450;g2c2583f0a34_0_357"/>
          <p:cNvSpPr/>
          <p:nvPr/>
        </p:nvSpPr>
        <p:spPr>
          <a:xfrm>
            <a:off x="3183865" y="11722100"/>
            <a:ext cx="80106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455" name="Shape 455"/>
        <p:cNvGrpSpPr/>
        <p:nvPr/>
      </p:nvGrpSpPr>
      <p:grpSpPr>
        <a:xfrm>
          <a:off x="0" y="0"/>
          <a:ext cx="0" cy="0"/>
          <a:chOff x="0" y="0"/>
          <a:chExt cx="0" cy="0"/>
        </a:xfrm>
      </p:grpSpPr>
      <p:pic>
        <p:nvPicPr>
          <p:cNvPr descr=" " id="456" name="Google Shape;456;g2c2583f0a34_0_42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457" name="Google Shape;457;g2c2583f0a34_0_425"/>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458" name="Google Shape;458;g2c2583f0a34_0_425"/>
          <p:cNvPicPr preferRelativeResize="0"/>
          <p:nvPr/>
        </p:nvPicPr>
        <p:blipFill rotWithShape="1">
          <a:blip r:embed="rId5">
            <a:alphaModFix/>
          </a:blip>
          <a:srcRect b="0" l="0" r="0" t="0"/>
          <a:stretch/>
        </p:blipFill>
        <p:spPr>
          <a:xfrm>
            <a:off x="0" y="0"/>
            <a:ext cx="4203326" cy="3289300"/>
          </a:xfrm>
          <a:prstGeom prst="rect">
            <a:avLst/>
          </a:prstGeom>
          <a:noFill/>
          <a:ln>
            <a:noFill/>
          </a:ln>
        </p:spPr>
      </p:pic>
      <p:pic>
        <p:nvPicPr>
          <p:cNvPr descr=" " id="459" name="Google Shape;459;g2c2583f0a34_0_425"/>
          <p:cNvPicPr preferRelativeResize="0"/>
          <p:nvPr/>
        </p:nvPicPr>
        <p:blipFill rotWithShape="1">
          <a:blip r:embed="rId6">
            <a:alphaModFix/>
          </a:blip>
          <a:srcRect b="0" l="0" r="0" t="0"/>
          <a:stretch/>
        </p:blipFill>
        <p:spPr>
          <a:xfrm>
            <a:off x="21110038" y="11201400"/>
            <a:ext cx="2807051" cy="2108200"/>
          </a:xfrm>
          <a:prstGeom prst="rect">
            <a:avLst/>
          </a:prstGeom>
          <a:noFill/>
          <a:ln>
            <a:noFill/>
          </a:ln>
        </p:spPr>
      </p:pic>
      <p:sp>
        <p:nvSpPr>
          <p:cNvPr id="460" name="Google Shape;460;g2c2583f0a34_0_42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2c2583f0a34_0_42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62" name="Google Shape;462;g2c2583f0a34_0_425"/>
          <p:cNvSpPr/>
          <p:nvPr/>
        </p:nvSpPr>
        <p:spPr>
          <a:xfrm>
            <a:off x="13450981" y="5753100"/>
            <a:ext cx="8738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g2c2583f0a34_0_425"/>
          <p:cNvSpPr/>
          <p:nvPr/>
        </p:nvSpPr>
        <p:spPr>
          <a:xfrm>
            <a:off x="13450981" y="5753100"/>
            <a:ext cx="8738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2c2583f0a34_0_425"/>
          <p:cNvSpPr/>
          <p:nvPr/>
        </p:nvSpPr>
        <p:spPr>
          <a:xfrm>
            <a:off x="13450981" y="5753100"/>
            <a:ext cx="8941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A web application</a:t>
            </a:r>
            <a:endParaRPr b="0" i="0" sz="4800" u="none" cap="none" strike="noStrike">
              <a:solidFill>
                <a:schemeClr val="dk1"/>
              </a:solidFill>
              <a:latin typeface="Calibri"/>
              <a:ea typeface="Calibri"/>
              <a:cs typeface="Calibri"/>
              <a:sym typeface="Calibri"/>
            </a:endParaRPr>
          </a:p>
        </p:txBody>
      </p:sp>
      <p:sp>
        <p:nvSpPr>
          <p:cNvPr id="465" name="Google Shape;465;g2c2583f0a34_0_425"/>
          <p:cNvSpPr/>
          <p:nvPr/>
        </p:nvSpPr>
        <p:spPr>
          <a:xfrm>
            <a:off x="13450981" y="7061200"/>
            <a:ext cx="88743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6" name="Google Shape;466;g2c2583f0a34_0_425"/>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67" name="Google Shape;467;g2c2583f0a34_0_425"/>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68" name="Google Shape;468;g2c2583f0a34_0_425"/>
          <p:cNvSpPr/>
          <p:nvPr/>
        </p:nvSpPr>
        <p:spPr>
          <a:xfrm>
            <a:off x="8586273" y="1524000"/>
            <a:ext cx="75660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473" name="Shape 473"/>
        <p:cNvGrpSpPr/>
        <p:nvPr/>
      </p:nvGrpSpPr>
      <p:grpSpPr>
        <a:xfrm>
          <a:off x="0" y="0"/>
          <a:ext cx="0" cy="0"/>
          <a:chOff x="0" y="0"/>
          <a:chExt cx="0" cy="0"/>
        </a:xfrm>
      </p:grpSpPr>
      <p:pic>
        <p:nvPicPr>
          <p:cNvPr descr=" " id="474" name="Google Shape;474;g2c2583f0a34_0_442"/>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475" name="Google Shape;475;g2c2583f0a34_0_442"/>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476" name="Google Shape;476;g2c2583f0a34_0_442"/>
          <p:cNvPicPr preferRelativeResize="0"/>
          <p:nvPr/>
        </p:nvPicPr>
        <p:blipFill rotWithShape="1">
          <a:blip r:embed="rId5">
            <a:alphaModFix/>
          </a:blip>
          <a:srcRect b="0" l="0" r="0" t="0"/>
          <a:stretch/>
        </p:blipFill>
        <p:spPr>
          <a:xfrm>
            <a:off x="19954194" y="355600"/>
            <a:ext cx="4202911" cy="4229100"/>
          </a:xfrm>
          <a:prstGeom prst="rect">
            <a:avLst/>
          </a:prstGeom>
          <a:noFill/>
          <a:ln>
            <a:noFill/>
          </a:ln>
        </p:spPr>
      </p:pic>
      <p:pic>
        <p:nvPicPr>
          <p:cNvPr descr=" " id="477" name="Google Shape;477;g2c2583f0a34_0_442"/>
          <p:cNvPicPr preferRelativeResize="0"/>
          <p:nvPr/>
        </p:nvPicPr>
        <p:blipFill rotWithShape="1">
          <a:blip r:embed="rId6">
            <a:alphaModFix/>
          </a:blip>
          <a:srcRect b="0" l="0" r="0" t="0"/>
          <a:stretch/>
        </p:blipFill>
        <p:spPr>
          <a:xfrm>
            <a:off x="0" y="11493500"/>
            <a:ext cx="981596" cy="2082800"/>
          </a:xfrm>
          <a:prstGeom prst="rect">
            <a:avLst/>
          </a:prstGeom>
          <a:noFill/>
          <a:ln>
            <a:noFill/>
          </a:ln>
        </p:spPr>
      </p:pic>
      <p:sp>
        <p:nvSpPr>
          <p:cNvPr id="478" name="Google Shape;478;g2c2583f0a34_0_44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9" name="Google Shape;479;g2c2583f0a34_0_44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0" name="Google Shape;480;g2c2583f0a34_0_442"/>
          <p:cNvSpPr/>
          <p:nvPr/>
        </p:nvSpPr>
        <p:spPr>
          <a:xfrm>
            <a:off x="2946768" y="4660900"/>
            <a:ext cx="8738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c2583f0a34_0_442"/>
          <p:cNvSpPr/>
          <p:nvPr/>
        </p:nvSpPr>
        <p:spPr>
          <a:xfrm>
            <a:off x="2946768" y="4660900"/>
            <a:ext cx="87387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2c2583f0a34_0_442"/>
          <p:cNvSpPr/>
          <p:nvPr/>
        </p:nvSpPr>
        <p:spPr>
          <a:xfrm>
            <a:off x="2946768" y="4660900"/>
            <a:ext cx="8941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An mobile app</a:t>
            </a:r>
            <a:endParaRPr b="0" i="0" sz="4800" u="none" cap="none" strike="noStrike">
              <a:solidFill>
                <a:schemeClr val="dk1"/>
              </a:solidFill>
              <a:latin typeface="Calibri"/>
              <a:ea typeface="Calibri"/>
              <a:cs typeface="Calibri"/>
              <a:sym typeface="Calibri"/>
            </a:endParaRPr>
          </a:p>
        </p:txBody>
      </p:sp>
      <p:sp>
        <p:nvSpPr>
          <p:cNvPr id="483" name="Google Shape;483;g2c2583f0a34_0_442"/>
          <p:cNvSpPr/>
          <p:nvPr/>
        </p:nvSpPr>
        <p:spPr>
          <a:xfrm>
            <a:off x="2946768" y="59690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4" name="Google Shape;484;g2c2583f0a34_0_442"/>
          <p:cNvSpPr/>
          <p:nvPr/>
        </p:nvSpPr>
        <p:spPr>
          <a:xfrm>
            <a:off x="2946768" y="7658100"/>
            <a:ext cx="9090000" cy="2980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Live your fantasy dreams</a:t>
            </a:r>
            <a:endParaRPr b="0" i="0" sz="3200" u="none" cap="none" strike="noStrike">
              <a:solidFill>
                <a:schemeClr val="dk1"/>
              </a:solidFill>
              <a:latin typeface="Calibri"/>
              <a:ea typeface="Calibri"/>
              <a:cs typeface="Calibri"/>
              <a:sym typeface="Calibri"/>
            </a:endParaRPr>
          </a:p>
        </p:txBody>
      </p:sp>
      <p:sp>
        <p:nvSpPr>
          <p:cNvPr id="485" name="Google Shape;485;g2c2583f0a34_0_442"/>
          <p:cNvSpPr/>
          <p:nvPr/>
        </p:nvSpPr>
        <p:spPr>
          <a:xfrm>
            <a:off x="2946768" y="2159000"/>
            <a:ext cx="83280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The Future of Fantasy</a:t>
            </a:r>
            <a:endParaRPr b="0" i="0" sz="8000" u="none" cap="none" strike="noStrike">
              <a:solidFill>
                <a:schemeClr val="dk1"/>
              </a:solidFill>
              <a:latin typeface="Calibri"/>
              <a:ea typeface="Calibri"/>
              <a:cs typeface="Calibri"/>
              <a:sym typeface="Calibri"/>
            </a:endParaRPr>
          </a:p>
        </p:txBody>
      </p:sp>
      <p:pic>
        <p:nvPicPr>
          <p:cNvPr descr=" " id="486" name="Google Shape;486;g2c2583f0a34_0_442"/>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87" name="Google Shape;487;g2c2583f0a34_0_442"/>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492" name="Shape 492"/>
        <p:cNvGrpSpPr/>
        <p:nvPr/>
      </p:nvGrpSpPr>
      <p:grpSpPr>
        <a:xfrm>
          <a:off x="0" y="0"/>
          <a:ext cx="0" cy="0"/>
          <a:chOff x="0" y="0"/>
          <a:chExt cx="0" cy="0"/>
        </a:xfrm>
      </p:grpSpPr>
      <p:pic>
        <p:nvPicPr>
          <p:cNvPr descr=" " id="493" name="Google Shape;493;g2c2583f0a34_0_460"/>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494" name="Google Shape;494;g2c2583f0a34_0_460"/>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495" name="Google Shape;495;g2c2583f0a34_0_460"/>
          <p:cNvPicPr preferRelativeResize="0"/>
          <p:nvPr/>
        </p:nvPicPr>
        <p:blipFill rotWithShape="1">
          <a:blip r:embed="rId5">
            <a:alphaModFix/>
          </a:blip>
          <a:srcRect b="0" l="0" r="0" t="0"/>
          <a:stretch/>
        </p:blipFill>
        <p:spPr>
          <a:xfrm>
            <a:off x="723990" y="469900"/>
            <a:ext cx="546047" cy="4229100"/>
          </a:xfrm>
          <a:prstGeom prst="rect">
            <a:avLst/>
          </a:prstGeom>
          <a:noFill/>
          <a:ln>
            <a:noFill/>
          </a:ln>
        </p:spPr>
      </p:pic>
      <p:pic>
        <p:nvPicPr>
          <p:cNvPr descr=" " id="496" name="Google Shape;496;g2c2583f0a34_0_460"/>
          <p:cNvPicPr preferRelativeResize="0"/>
          <p:nvPr/>
        </p:nvPicPr>
        <p:blipFill rotWithShape="1">
          <a:blip r:embed="rId6">
            <a:alphaModFix/>
          </a:blip>
          <a:srcRect b="0" l="0" r="0" t="0"/>
          <a:stretch/>
        </p:blipFill>
        <p:spPr>
          <a:xfrm>
            <a:off x="20487661" y="10274300"/>
            <a:ext cx="2937943" cy="3142283"/>
          </a:xfrm>
          <a:prstGeom prst="rect">
            <a:avLst/>
          </a:prstGeom>
          <a:noFill/>
          <a:ln>
            <a:noFill/>
          </a:ln>
        </p:spPr>
      </p:pic>
      <p:sp>
        <p:nvSpPr>
          <p:cNvPr id="497" name="Google Shape;497;g2c2583f0a34_0_4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c2583f0a34_0_4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9" name="Google Shape;499;g2c2583f0a34_0_460"/>
          <p:cNvSpPr/>
          <p:nvPr/>
        </p:nvSpPr>
        <p:spPr>
          <a:xfrm>
            <a:off x="876410" y="9182100"/>
            <a:ext cx="57156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g2c2583f0a34_0_460"/>
          <p:cNvSpPr/>
          <p:nvPr/>
        </p:nvSpPr>
        <p:spPr>
          <a:xfrm>
            <a:off x="876410" y="9182100"/>
            <a:ext cx="5715600" cy="252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c2583f0a34_0_460"/>
          <p:cNvSpPr/>
          <p:nvPr/>
        </p:nvSpPr>
        <p:spPr>
          <a:xfrm>
            <a:off x="876410" y="9182100"/>
            <a:ext cx="59190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A web application</a:t>
            </a:r>
            <a:endParaRPr b="0" i="0" sz="4800" u="none" cap="none" strike="noStrike">
              <a:solidFill>
                <a:schemeClr val="dk1"/>
              </a:solidFill>
              <a:latin typeface="Calibri"/>
              <a:ea typeface="Calibri"/>
              <a:cs typeface="Calibri"/>
              <a:sym typeface="Calibri"/>
            </a:endParaRPr>
          </a:p>
        </p:txBody>
      </p:sp>
      <p:sp>
        <p:nvSpPr>
          <p:cNvPr id="502" name="Google Shape;502;g2c2583f0a34_0_460"/>
          <p:cNvSpPr/>
          <p:nvPr/>
        </p:nvSpPr>
        <p:spPr>
          <a:xfrm>
            <a:off x="876410" y="10490200"/>
            <a:ext cx="5851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03" name="Google Shape;503;g2c2583f0a34_0_460"/>
          <p:cNvSpPr/>
          <p:nvPr/>
        </p:nvSpPr>
        <p:spPr>
          <a:xfrm>
            <a:off x="876410" y="1536700"/>
            <a:ext cx="5432100" cy="770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Wonder</a:t>
            </a:r>
            <a:endParaRPr b="0" i="0" sz="8000" u="none" cap="none" strike="noStrike">
              <a:solidFill>
                <a:schemeClr val="dk1"/>
              </a:solidFill>
              <a:latin typeface="Calibri"/>
              <a:ea typeface="Calibri"/>
              <a:cs typeface="Calibri"/>
              <a:sym typeface="Calibri"/>
            </a:endParaRPr>
          </a:p>
        </p:txBody>
      </p:sp>
      <p:sp>
        <p:nvSpPr>
          <p:cNvPr id="504" name="Google Shape;504;g2c2583f0a34_0_460"/>
          <p:cNvSpPr/>
          <p:nvPr/>
        </p:nvSpPr>
        <p:spPr>
          <a:xfrm>
            <a:off x="18125165" y="4711700"/>
            <a:ext cx="53811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Special Elite"/>
              <a:buChar char="•"/>
            </a:pPr>
            <a:r>
              <a:rPr b="0" i="0" lang="en-US" sz="3200" u="none" cap="none" strike="noStrike">
                <a:solidFill>
                  <a:srgbClr val="0E0E0E"/>
                </a:solidFill>
                <a:latin typeface="Special Elite"/>
                <a:ea typeface="Special Elite"/>
                <a:cs typeface="Special Elite"/>
                <a:sym typeface="Special Elite"/>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5" name="Google Shape;505;g2c2583f0a34_0_460"/>
          <p:cNvPicPr preferRelativeResize="0"/>
          <p:nvPr/>
        </p:nvPicPr>
        <p:blipFill rotWithShape="1">
          <a:blip r:embed="rId8">
            <a:alphaModFix/>
          </a:blip>
          <a:srcRect b="0" l="0" r="0" t="0"/>
          <a:stretch/>
        </p:blipFill>
        <p:spPr>
          <a:xfrm>
            <a:off x="8814902" y="749300"/>
            <a:ext cx="8573572" cy="12331700"/>
          </a:xfrm>
          <a:prstGeom prst="rect">
            <a:avLst/>
          </a:prstGeom>
          <a:noFill/>
          <a:ln>
            <a:noFill/>
          </a:ln>
        </p:spPr>
      </p:pic>
      <p:pic>
        <p:nvPicPr>
          <p:cNvPr descr=" " id="506" name="Google Shape;506;g2c2583f0a34_0_460"/>
          <p:cNvPicPr preferRelativeResize="0"/>
          <p:nvPr/>
        </p:nvPicPr>
        <p:blipFill rotWithShape="1">
          <a:blip r:embed="rId9">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511" name="Shape 511"/>
        <p:cNvGrpSpPr/>
        <p:nvPr/>
      </p:nvGrpSpPr>
      <p:grpSpPr>
        <a:xfrm>
          <a:off x="0" y="0"/>
          <a:ext cx="0" cy="0"/>
          <a:chOff x="0" y="0"/>
          <a:chExt cx="0" cy="0"/>
        </a:xfrm>
      </p:grpSpPr>
      <p:pic>
        <p:nvPicPr>
          <p:cNvPr descr=" " id="512" name="Google Shape;512;g2c2583f0a34_0_47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3" name="Google Shape;513;g2c2583f0a34_0_4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4" name="Google Shape;514;g2c2583f0a34_0_47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15" name="Google Shape;515;g2c2583f0a34_0_478"/>
          <p:cNvSpPr/>
          <p:nvPr/>
        </p:nvSpPr>
        <p:spPr>
          <a:xfrm>
            <a:off x="16423153" y="889000"/>
            <a:ext cx="65118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29" name="Shape 29"/>
        <p:cNvGrpSpPr/>
        <p:nvPr/>
      </p:nvGrpSpPr>
      <p:grpSpPr>
        <a:xfrm>
          <a:off x="0" y="0"/>
          <a:ext cx="0" cy="0"/>
          <a:chOff x="0" y="0"/>
          <a:chExt cx="0" cy="0"/>
        </a:xfrm>
      </p:grpSpPr>
      <p:pic>
        <p:nvPicPr>
          <p:cNvPr descr=" " id="30" name="Google Shape;30;g2c2583f0a34_0_13"/>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31" name="Google Shape;31;g2c2583f0a34_0_13"/>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32" name="Google Shape;32;g2c2583f0a34_0_13"/>
          <p:cNvPicPr preferRelativeResize="0"/>
          <p:nvPr/>
        </p:nvPicPr>
        <p:blipFill rotWithShape="1">
          <a:blip r:embed="rId5">
            <a:alphaModFix/>
          </a:blip>
          <a:srcRect b="0" l="0" r="0" t="0"/>
          <a:stretch/>
        </p:blipFill>
        <p:spPr>
          <a:xfrm>
            <a:off x="632158" y="6582115"/>
            <a:ext cx="2551642" cy="5994223"/>
          </a:xfrm>
          <a:prstGeom prst="rect">
            <a:avLst/>
          </a:prstGeom>
          <a:noFill/>
          <a:ln>
            <a:noFill/>
          </a:ln>
        </p:spPr>
      </p:pic>
      <p:pic>
        <p:nvPicPr>
          <p:cNvPr descr=" " id="33" name="Google Shape;33;g2c2583f0a34_0_13"/>
          <p:cNvPicPr preferRelativeResize="0"/>
          <p:nvPr/>
        </p:nvPicPr>
        <p:blipFill rotWithShape="1">
          <a:blip r:embed="rId6">
            <a:alphaModFix/>
          </a:blip>
          <a:srcRect b="0" l="0" r="0" t="0"/>
          <a:stretch/>
        </p:blipFill>
        <p:spPr>
          <a:xfrm>
            <a:off x="18175972" y="1358900"/>
            <a:ext cx="4305838" cy="2870200"/>
          </a:xfrm>
          <a:prstGeom prst="rect">
            <a:avLst/>
          </a:prstGeom>
          <a:noFill/>
          <a:ln>
            <a:noFill/>
          </a:ln>
        </p:spPr>
      </p:pic>
      <p:sp>
        <p:nvSpPr>
          <p:cNvPr id="34" name="Google Shape;34;g2c2583f0a34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c2583f0a34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6" name="Google Shape;36;g2c2583f0a34_0_13"/>
          <p:cNvPicPr preferRelativeResize="0"/>
          <p:nvPr/>
        </p:nvPicPr>
        <p:blipFill rotWithShape="1">
          <a:blip r:embed="rId8">
            <a:alphaModFix/>
          </a:blip>
          <a:srcRect b="0" l="0" r="0" t="0"/>
          <a:stretch/>
        </p:blipFill>
        <p:spPr>
          <a:xfrm>
            <a:off x="10224778" y="850900"/>
            <a:ext cx="12803200" cy="12026900"/>
          </a:xfrm>
          <a:prstGeom prst="rect">
            <a:avLst/>
          </a:prstGeom>
          <a:noFill/>
          <a:ln>
            <a:noFill/>
          </a:ln>
        </p:spPr>
      </p:pic>
      <p:sp>
        <p:nvSpPr>
          <p:cNvPr id="37" name="Google Shape;37;g2c2583f0a34_0_13"/>
          <p:cNvSpPr/>
          <p:nvPr/>
        </p:nvSpPr>
        <p:spPr>
          <a:xfrm>
            <a:off x="2387898" y="3263900"/>
            <a:ext cx="5406600" cy="347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12800"/>
              <a:buFont typeface="Fasthand"/>
              <a:buNone/>
            </a:pPr>
            <a:r>
              <a:rPr b="0" i="0" lang="en-US" sz="12800" u="none" cap="none" strike="noStrike">
                <a:solidFill>
                  <a:srgbClr val="844F3A"/>
                </a:solidFill>
                <a:latin typeface="Fasthand"/>
                <a:ea typeface="Fasthand"/>
                <a:cs typeface="Fasthand"/>
                <a:sym typeface="Fasthand"/>
              </a:rPr>
              <a:t>Welcome</a:t>
            </a:r>
            <a:endParaRPr b="0" i="0" sz="12800" u="none" cap="none" strike="noStrike">
              <a:solidFill>
                <a:schemeClr val="dk1"/>
              </a:solidFill>
              <a:latin typeface="Calibri"/>
              <a:ea typeface="Calibri"/>
              <a:cs typeface="Calibri"/>
              <a:sym typeface="Calibri"/>
            </a:endParaRPr>
          </a:p>
        </p:txBody>
      </p:sp>
      <p:sp>
        <p:nvSpPr>
          <p:cNvPr id="38" name="Google Shape;38;g2c2583f0a34_0_13"/>
          <p:cNvSpPr/>
          <p:nvPr/>
        </p:nvSpPr>
        <p:spPr>
          <a:xfrm>
            <a:off x="2387898" y="6642100"/>
            <a:ext cx="74388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520" name="Shape 520"/>
        <p:cNvGrpSpPr/>
        <p:nvPr/>
      </p:nvGrpSpPr>
      <p:grpSpPr>
        <a:xfrm>
          <a:off x="0" y="0"/>
          <a:ext cx="0" cy="0"/>
          <a:chOff x="0" y="0"/>
          <a:chExt cx="0" cy="0"/>
        </a:xfrm>
      </p:grpSpPr>
      <p:pic>
        <p:nvPicPr>
          <p:cNvPr descr=" " id="521" name="Google Shape;521;g2c2583f0a34_0_486"/>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522" name="Google Shape;522;g2c2583f0a34_0_486"/>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523" name="Google Shape;523;g2c2583f0a34_0_486"/>
          <p:cNvPicPr preferRelativeResize="0"/>
          <p:nvPr/>
        </p:nvPicPr>
        <p:blipFill rotWithShape="1">
          <a:blip r:embed="rId5">
            <a:alphaModFix/>
          </a:blip>
          <a:srcRect b="0" l="0" r="0" t="0"/>
          <a:stretch/>
        </p:blipFill>
        <p:spPr>
          <a:xfrm>
            <a:off x="19954194" y="355600"/>
            <a:ext cx="4202911" cy="4229100"/>
          </a:xfrm>
          <a:prstGeom prst="rect">
            <a:avLst/>
          </a:prstGeom>
          <a:noFill/>
          <a:ln>
            <a:noFill/>
          </a:ln>
        </p:spPr>
      </p:pic>
      <p:pic>
        <p:nvPicPr>
          <p:cNvPr descr=" " id="524" name="Google Shape;524;g2c2583f0a34_0_486"/>
          <p:cNvPicPr preferRelativeResize="0"/>
          <p:nvPr/>
        </p:nvPicPr>
        <p:blipFill rotWithShape="1">
          <a:blip r:embed="rId6">
            <a:alphaModFix/>
          </a:blip>
          <a:srcRect b="0" l="0" r="0" t="0"/>
          <a:stretch/>
        </p:blipFill>
        <p:spPr>
          <a:xfrm>
            <a:off x="0" y="11493500"/>
            <a:ext cx="981596" cy="2082800"/>
          </a:xfrm>
          <a:prstGeom prst="rect">
            <a:avLst/>
          </a:prstGeom>
          <a:noFill/>
          <a:ln>
            <a:noFill/>
          </a:ln>
        </p:spPr>
      </p:pic>
      <p:sp>
        <p:nvSpPr>
          <p:cNvPr id="525" name="Google Shape;525;g2c2583f0a34_0_4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2c2583f0a34_0_48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27" name="Google Shape;527;g2c2583f0a34_0_486"/>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sp>
        <p:nvSpPr>
          <p:cNvPr id="528" name="Google Shape;528;g2c2583f0a34_0_486"/>
          <p:cNvSpPr/>
          <p:nvPr/>
        </p:nvSpPr>
        <p:spPr>
          <a:xfrm>
            <a:off x="6192024" y="1250950"/>
            <a:ext cx="102459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Fantasy Realm at a Glance</a:t>
            </a:r>
            <a:endParaRPr b="0" i="0" sz="8000" u="none" cap="none" strike="noStrike">
              <a:solidFill>
                <a:schemeClr val="dk1"/>
              </a:solidFill>
              <a:latin typeface="Calibri"/>
              <a:ea typeface="Calibri"/>
              <a:cs typeface="Calibri"/>
              <a:sym typeface="Calibri"/>
            </a:endParaRPr>
          </a:p>
        </p:txBody>
      </p:sp>
      <p:sp>
        <p:nvSpPr>
          <p:cNvPr id="529" name="Google Shape;529;g2c2583f0a34_0_486"/>
          <p:cNvSpPr/>
          <p:nvPr/>
        </p:nvSpPr>
        <p:spPr>
          <a:xfrm>
            <a:off x="16118315" y="340360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2583f0a34_0_486"/>
          <p:cNvSpPr/>
          <p:nvPr/>
        </p:nvSpPr>
        <p:spPr>
          <a:xfrm>
            <a:off x="16118315" y="3403600"/>
            <a:ext cx="6935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c2583f0a34_0_486"/>
          <p:cNvSpPr/>
          <p:nvPr/>
        </p:nvSpPr>
        <p:spPr>
          <a:xfrm>
            <a:off x="16118315" y="3403600"/>
            <a:ext cx="7138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The Forest</a:t>
            </a:r>
            <a:endParaRPr b="0" i="0" sz="4800" u="none" cap="none" strike="noStrike">
              <a:solidFill>
                <a:schemeClr val="dk1"/>
              </a:solidFill>
              <a:latin typeface="Calibri"/>
              <a:ea typeface="Calibri"/>
              <a:cs typeface="Calibri"/>
              <a:sym typeface="Calibri"/>
            </a:endParaRPr>
          </a:p>
        </p:txBody>
      </p:sp>
      <p:sp>
        <p:nvSpPr>
          <p:cNvPr id="532" name="Google Shape;532;g2c2583f0a34_0_486"/>
          <p:cNvSpPr/>
          <p:nvPr/>
        </p:nvSpPr>
        <p:spPr>
          <a:xfrm>
            <a:off x="16118315" y="46101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33" name="Google Shape;533;g2c2583f0a34_0_486"/>
          <p:cNvSpPr/>
          <p:nvPr/>
        </p:nvSpPr>
        <p:spPr>
          <a:xfrm>
            <a:off x="16118315" y="67754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c2583f0a34_0_486"/>
          <p:cNvSpPr/>
          <p:nvPr/>
        </p:nvSpPr>
        <p:spPr>
          <a:xfrm>
            <a:off x="16118315" y="67754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c2583f0a34_0_486"/>
          <p:cNvSpPr/>
          <p:nvPr/>
        </p:nvSpPr>
        <p:spPr>
          <a:xfrm>
            <a:off x="16118315" y="6775450"/>
            <a:ext cx="7138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The Caves</a:t>
            </a:r>
            <a:endParaRPr b="0" i="0" sz="4800" u="none" cap="none" strike="noStrike">
              <a:solidFill>
                <a:schemeClr val="dk1"/>
              </a:solidFill>
              <a:latin typeface="Calibri"/>
              <a:ea typeface="Calibri"/>
              <a:cs typeface="Calibri"/>
              <a:sym typeface="Calibri"/>
            </a:endParaRPr>
          </a:p>
        </p:txBody>
      </p:sp>
      <p:sp>
        <p:nvSpPr>
          <p:cNvPr id="536" name="Google Shape;536;g2c2583f0a34_0_486"/>
          <p:cNvSpPr/>
          <p:nvPr/>
        </p:nvSpPr>
        <p:spPr>
          <a:xfrm>
            <a:off x="16118315" y="7981950"/>
            <a:ext cx="7070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37" name="Google Shape;537;g2c2583f0a34_0_486"/>
          <p:cNvSpPr/>
          <p:nvPr/>
        </p:nvSpPr>
        <p:spPr>
          <a:xfrm>
            <a:off x="16118315" y="99377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c2583f0a34_0_486"/>
          <p:cNvSpPr/>
          <p:nvPr/>
        </p:nvSpPr>
        <p:spPr>
          <a:xfrm>
            <a:off x="16118315" y="9937750"/>
            <a:ext cx="6935100" cy="20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2c2583f0a34_0_486"/>
          <p:cNvSpPr/>
          <p:nvPr/>
        </p:nvSpPr>
        <p:spPr>
          <a:xfrm>
            <a:off x="16118315" y="9937750"/>
            <a:ext cx="7138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The Lair</a:t>
            </a:r>
            <a:endParaRPr b="0" i="0" sz="4800" u="none" cap="none" strike="noStrike">
              <a:solidFill>
                <a:schemeClr val="dk1"/>
              </a:solidFill>
              <a:latin typeface="Calibri"/>
              <a:ea typeface="Calibri"/>
              <a:cs typeface="Calibri"/>
              <a:sym typeface="Calibri"/>
            </a:endParaRPr>
          </a:p>
        </p:txBody>
      </p:sp>
      <p:sp>
        <p:nvSpPr>
          <p:cNvPr id="540" name="Google Shape;540;g2c2583f0a34_0_486"/>
          <p:cNvSpPr/>
          <p:nvPr/>
        </p:nvSpPr>
        <p:spPr>
          <a:xfrm>
            <a:off x="16118315" y="11144250"/>
            <a:ext cx="7070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545" name="Shape 545"/>
        <p:cNvGrpSpPr/>
        <p:nvPr/>
      </p:nvGrpSpPr>
      <p:grpSpPr>
        <a:xfrm>
          <a:off x="0" y="0"/>
          <a:ext cx="0" cy="0"/>
          <a:chOff x="0" y="0"/>
          <a:chExt cx="0" cy="0"/>
        </a:xfrm>
      </p:grpSpPr>
      <p:pic>
        <p:nvPicPr>
          <p:cNvPr descr=" " id="546" name="Google Shape;546;g2c2583f0a34_0_510"/>
          <p:cNvPicPr preferRelativeResize="0"/>
          <p:nvPr/>
        </p:nvPicPr>
        <p:blipFill rotWithShape="1">
          <a:blip r:embed="rId3">
            <a:alphaModFix/>
          </a:blip>
          <a:srcRect b="0" l="0" r="0" t="0"/>
          <a:stretch/>
        </p:blipFill>
        <p:spPr>
          <a:xfrm>
            <a:off x="10669334" y="0"/>
            <a:ext cx="13717714" cy="13716000"/>
          </a:xfrm>
          <a:prstGeom prst="rect">
            <a:avLst/>
          </a:prstGeom>
          <a:noFill/>
          <a:ln>
            <a:noFill/>
          </a:ln>
        </p:spPr>
      </p:pic>
      <p:pic>
        <p:nvPicPr>
          <p:cNvPr descr=" " id="547" name="Google Shape;547;g2c2583f0a34_0_510"/>
          <p:cNvPicPr preferRelativeResize="0"/>
          <p:nvPr/>
        </p:nvPicPr>
        <p:blipFill rotWithShape="1">
          <a:blip r:embed="rId4">
            <a:alphaModFix/>
          </a:blip>
          <a:srcRect b="0" l="0" r="0" t="0"/>
          <a:stretch/>
        </p:blipFill>
        <p:spPr>
          <a:xfrm>
            <a:off x="0" y="0"/>
            <a:ext cx="10758245" cy="13716000"/>
          </a:xfrm>
          <a:prstGeom prst="rect">
            <a:avLst/>
          </a:prstGeom>
          <a:noFill/>
          <a:ln>
            <a:noFill/>
          </a:ln>
        </p:spPr>
      </p:pic>
      <p:pic>
        <p:nvPicPr>
          <p:cNvPr descr=" " id="548" name="Google Shape;548;g2c2583f0a34_0_510"/>
          <p:cNvPicPr preferRelativeResize="0"/>
          <p:nvPr/>
        </p:nvPicPr>
        <p:blipFill rotWithShape="1">
          <a:blip r:embed="rId5">
            <a:alphaModFix/>
          </a:blip>
          <a:srcRect b="0" l="0" r="0" t="0"/>
          <a:stretch/>
        </p:blipFill>
        <p:spPr>
          <a:xfrm>
            <a:off x="23117010" y="469900"/>
            <a:ext cx="546047" cy="4229100"/>
          </a:xfrm>
          <a:prstGeom prst="rect">
            <a:avLst/>
          </a:prstGeom>
          <a:noFill/>
          <a:ln>
            <a:noFill/>
          </a:ln>
        </p:spPr>
      </p:pic>
      <p:pic>
        <p:nvPicPr>
          <p:cNvPr descr=" " id="549" name="Google Shape;549;g2c2583f0a34_0_510"/>
          <p:cNvPicPr preferRelativeResize="0"/>
          <p:nvPr/>
        </p:nvPicPr>
        <p:blipFill rotWithShape="1">
          <a:blip r:embed="rId6">
            <a:alphaModFix/>
          </a:blip>
          <a:srcRect b="0" l="0" r="0" t="0"/>
          <a:stretch/>
        </p:blipFill>
        <p:spPr>
          <a:xfrm>
            <a:off x="961446" y="10274300"/>
            <a:ext cx="2937941" cy="3142283"/>
          </a:xfrm>
          <a:prstGeom prst="rect">
            <a:avLst/>
          </a:prstGeom>
          <a:noFill/>
          <a:ln>
            <a:noFill/>
          </a:ln>
        </p:spPr>
      </p:pic>
      <p:pic>
        <p:nvPicPr>
          <p:cNvPr descr=" " id="550" name="Google Shape;550;g2c2583f0a34_0_510"/>
          <p:cNvPicPr preferRelativeResize="0"/>
          <p:nvPr/>
        </p:nvPicPr>
        <p:blipFill rotWithShape="1">
          <a:blip r:embed="rId7">
            <a:alphaModFix/>
          </a:blip>
          <a:srcRect b="0" l="0" r="0" t="0"/>
          <a:stretch/>
        </p:blipFill>
        <p:spPr>
          <a:xfrm>
            <a:off x="2006851" y="0"/>
            <a:ext cx="20386048" cy="13716000"/>
          </a:xfrm>
          <a:prstGeom prst="rect">
            <a:avLst/>
          </a:prstGeom>
          <a:noFill/>
          <a:ln>
            <a:noFill/>
          </a:ln>
        </p:spPr>
      </p:pic>
      <p:sp>
        <p:nvSpPr>
          <p:cNvPr id="551" name="Google Shape;551;g2c2583f0a34_0_510"/>
          <p:cNvSpPr/>
          <p:nvPr/>
        </p:nvSpPr>
        <p:spPr>
          <a:xfrm>
            <a:off x="11215502" y="-139700"/>
            <a:ext cx="2540400" cy="140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2" name="Google Shape;552;g2c2583f0a34_0_510"/>
          <p:cNvPicPr preferRelativeResize="0"/>
          <p:nvPr/>
        </p:nvPicPr>
        <p:blipFill rotWithShape="1">
          <a:blip r:embed="rId8">
            <a:alphaModFix/>
          </a:blip>
          <a:srcRect b="0" l="0" r="0" t="0"/>
          <a:stretch/>
        </p:blipFill>
        <p:spPr>
          <a:xfrm>
            <a:off x="12447556" y="0"/>
            <a:ext cx="38105" cy="1739900"/>
          </a:xfrm>
          <a:prstGeom prst="rect">
            <a:avLst/>
          </a:prstGeom>
          <a:noFill/>
          <a:ln>
            <a:noFill/>
          </a:ln>
        </p:spPr>
      </p:pic>
      <p:sp>
        <p:nvSpPr>
          <p:cNvPr id="553" name="Google Shape;553;g2c2583f0a34_0_510"/>
          <p:cNvSpPr/>
          <p:nvPr/>
        </p:nvSpPr>
        <p:spPr>
          <a:xfrm>
            <a:off x="11215502" y="1739900"/>
            <a:ext cx="2540400" cy="1511400"/>
          </a:xfrm>
          <a:prstGeom prst="roundRect">
            <a:avLst>
              <a:gd fmla="val 10286"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2c2583f0a34_0_510"/>
          <p:cNvSpPr/>
          <p:nvPr/>
        </p:nvSpPr>
        <p:spPr>
          <a:xfrm>
            <a:off x="11958545" y="1943100"/>
            <a:ext cx="12576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May</a:t>
            </a:r>
            <a:endParaRPr b="0" i="0" sz="4800" u="none" cap="none" strike="noStrike">
              <a:solidFill>
                <a:schemeClr val="dk1"/>
              </a:solidFill>
              <a:latin typeface="Calibri"/>
              <a:ea typeface="Calibri"/>
              <a:cs typeface="Calibri"/>
              <a:sym typeface="Calibri"/>
            </a:endParaRPr>
          </a:p>
        </p:txBody>
      </p:sp>
      <p:pic>
        <p:nvPicPr>
          <p:cNvPr descr=" " id="555" name="Google Shape;555;g2c2583f0a34_0_510"/>
          <p:cNvPicPr preferRelativeResize="0"/>
          <p:nvPr/>
        </p:nvPicPr>
        <p:blipFill rotWithShape="1">
          <a:blip r:embed="rId9">
            <a:alphaModFix/>
          </a:blip>
          <a:srcRect b="0" l="0" r="0" t="0"/>
          <a:stretch/>
        </p:blipFill>
        <p:spPr>
          <a:xfrm>
            <a:off x="12447556" y="3251200"/>
            <a:ext cx="38105" cy="1879600"/>
          </a:xfrm>
          <a:prstGeom prst="rect">
            <a:avLst/>
          </a:prstGeom>
          <a:noFill/>
          <a:ln>
            <a:noFill/>
          </a:ln>
        </p:spPr>
      </p:pic>
      <p:sp>
        <p:nvSpPr>
          <p:cNvPr id="556" name="Google Shape;556;g2c2583f0a34_0_510"/>
          <p:cNvSpPr/>
          <p:nvPr/>
        </p:nvSpPr>
        <p:spPr>
          <a:xfrm>
            <a:off x="11215502" y="5130800"/>
            <a:ext cx="2540400" cy="1511400"/>
          </a:xfrm>
          <a:prstGeom prst="roundRect">
            <a:avLst>
              <a:gd fmla="val 10286"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2c2583f0a34_0_510"/>
          <p:cNvSpPr/>
          <p:nvPr/>
        </p:nvSpPr>
        <p:spPr>
          <a:xfrm>
            <a:off x="12015702" y="5334000"/>
            <a:ext cx="11430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June</a:t>
            </a:r>
            <a:endParaRPr b="0" i="0" sz="4800" u="none" cap="none" strike="noStrike">
              <a:solidFill>
                <a:schemeClr val="dk1"/>
              </a:solidFill>
              <a:latin typeface="Calibri"/>
              <a:ea typeface="Calibri"/>
              <a:cs typeface="Calibri"/>
              <a:sym typeface="Calibri"/>
            </a:endParaRPr>
          </a:p>
        </p:txBody>
      </p:sp>
      <p:pic>
        <p:nvPicPr>
          <p:cNvPr descr=" " id="558" name="Google Shape;558;g2c2583f0a34_0_510"/>
          <p:cNvPicPr preferRelativeResize="0"/>
          <p:nvPr/>
        </p:nvPicPr>
        <p:blipFill rotWithShape="1">
          <a:blip r:embed="rId9">
            <a:alphaModFix/>
          </a:blip>
          <a:srcRect b="0" l="0" r="0" t="0"/>
          <a:stretch/>
        </p:blipFill>
        <p:spPr>
          <a:xfrm>
            <a:off x="12447556" y="6642100"/>
            <a:ext cx="38105" cy="1879600"/>
          </a:xfrm>
          <a:prstGeom prst="rect">
            <a:avLst/>
          </a:prstGeom>
          <a:noFill/>
          <a:ln>
            <a:noFill/>
          </a:ln>
        </p:spPr>
      </p:pic>
      <p:sp>
        <p:nvSpPr>
          <p:cNvPr id="559" name="Google Shape;559;g2c2583f0a34_0_510"/>
          <p:cNvSpPr/>
          <p:nvPr/>
        </p:nvSpPr>
        <p:spPr>
          <a:xfrm>
            <a:off x="11215502" y="8521700"/>
            <a:ext cx="2540400" cy="1511400"/>
          </a:xfrm>
          <a:prstGeom prst="roundRect">
            <a:avLst>
              <a:gd fmla="val 10286"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c2583f0a34_0_510"/>
          <p:cNvSpPr/>
          <p:nvPr/>
        </p:nvSpPr>
        <p:spPr>
          <a:xfrm>
            <a:off x="12028403" y="8724900"/>
            <a:ext cx="1117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July</a:t>
            </a:r>
            <a:endParaRPr b="0" i="0" sz="4800" u="none" cap="none" strike="noStrike">
              <a:solidFill>
                <a:schemeClr val="dk1"/>
              </a:solidFill>
              <a:latin typeface="Calibri"/>
              <a:ea typeface="Calibri"/>
              <a:cs typeface="Calibri"/>
              <a:sym typeface="Calibri"/>
            </a:endParaRPr>
          </a:p>
        </p:txBody>
      </p:sp>
      <p:pic>
        <p:nvPicPr>
          <p:cNvPr descr=" " id="561" name="Google Shape;561;g2c2583f0a34_0_510"/>
          <p:cNvPicPr preferRelativeResize="0"/>
          <p:nvPr/>
        </p:nvPicPr>
        <p:blipFill rotWithShape="1">
          <a:blip r:embed="rId9">
            <a:alphaModFix/>
          </a:blip>
          <a:srcRect b="0" l="0" r="0" t="0"/>
          <a:stretch/>
        </p:blipFill>
        <p:spPr>
          <a:xfrm>
            <a:off x="12447556" y="10033000"/>
            <a:ext cx="38105" cy="1879600"/>
          </a:xfrm>
          <a:prstGeom prst="rect">
            <a:avLst/>
          </a:prstGeom>
          <a:noFill/>
          <a:ln>
            <a:noFill/>
          </a:ln>
        </p:spPr>
      </p:pic>
      <p:sp>
        <p:nvSpPr>
          <p:cNvPr id="562" name="Google Shape;562;g2c2583f0a34_0_510"/>
          <p:cNvSpPr/>
          <p:nvPr/>
        </p:nvSpPr>
        <p:spPr>
          <a:xfrm>
            <a:off x="11215502" y="11912600"/>
            <a:ext cx="2540400" cy="1511400"/>
          </a:xfrm>
          <a:prstGeom prst="roundRect">
            <a:avLst>
              <a:gd fmla="val 10286" name="adj"/>
            </a:avLst>
          </a:prstGeom>
          <a:noFill/>
          <a:ln cap="flat" cmpd="sng" w="254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2583f0a34_0_510"/>
          <p:cNvSpPr/>
          <p:nvPr/>
        </p:nvSpPr>
        <p:spPr>
          <a:xfrm>
            <a:off x="12053807" y="12115800"/>
            <a:ext cx="10668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Aug</a:t>
            </a:r>
            <a:endParaRPr b="0" i="0" sz="4800" u="none" cap="none" strike="noStrike">
              <a:solidFill>
                <a:schemeClr val="dk1"/>
              </a:solidFill>
              <a:latin typeface="Calibri"/>
              <a:ea typeface="Calibri"/>
              <a:cs typeface="Calibri"/>
              <a:sym typeface="Calibri"/>
            </a:endParaRPr>
          </a:p>
        </p:txBody>
      </p:sp>
      <p:pic>
        <p:nvPicPr>
          <p:cNvPr descr=" " id="564" name="Google Shape;564;g2c2583f0a34_0_510"/>
          <p:cNvPicPr preferRelativeResize="0"/>
          <p:nvPr/>
        </p:nvPicPr>
        <p:blipFill rotWithShape="1">
          <a:blip r:embed="rId10">
            <a:alphaModFix/>
          </a:blip>
          <a:srcRect b="0" l="0" r="0" t="0"/>
          <a:stretch/>
        </p:blipFill>
        <p:spPr>
          <a:xfrm>
            <a:off x="12447556" y="13423900"/>
            <a:ext cx="38105" cy="292100"/>
          </a:xfrm>
          <a:prstGeom prst="rect">
            <a:avLst/>
          </a:prstGeom>
          <a:noFill/>
          <a:ln>
            <a:noFill/>
          </a:ln>
        </p:spPr>
      </p:pic>
      <p:sp>
        <p:nvSpPr>
          <p:cNvPr id="565" name="Google Shape;565;g2c2583f0a34_0_510"/>
          <p:cNvSpPr/>
          <p:nvPr/>
        </p:nvSpPr>
        <p:spPr>
          <a:xfrm>
            <a:off x="2006851" y="819150"/>
            <a:ext cx="8713200" cy="2971800"/>
          </a:xfrm>
          <a:prstGeom prst="rect">
            <a:avLst/>
          </a:prstGeom>
          <a:noFill/>
          <a:ln cap="flat" cmpd="sng" w="25400">
            <a:solidFill>
              <a:srgbClr val="A8A8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2c2583f0a34_0_510"/>
          <p:cNvPicPr preferRelativeResize="0"/>
          <p:nvPr/>
        </p:nvPicPr>
        <p:blipFill rotWithShape="1">
          <a:blip r:embed="rId11">
            <a:alphaModFix/>
          </a:blip>
          <a:srcRect b="0" l="0" r="0" t="0"/>
          <a:stretch/>
        </p:blipFill>
        <p:spPr>
          <a:xfrm>
            <a:off x="5938606" y="1123950"/>
            <a:ext cx="849775" cy="838200"/>
          </a:xfrm>
          <a:prstGeom prst="rect">
            <a:avLst/>
          </a:prstGeom>
          <a:noFill/>
          <a:ln>
            <a:noFill/>
          </a:ln>
        </p:spPr>
      </p:pic>
      <p:sp>
        <p:nvSpPr>
          <p:cNvPr id="567" name="Google Shape;567;g2c2583f0a34_0_510"/>
          <p:cNvSpPr/>
          <p:nvPr/>
        </p:nvSpPr>
        <p:spPr>
          <a:xfrm>
            <a:off x="2413302" y="2266950"/>
            <a:ext cx="7900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2583f0a34_0_510"/>
          <p:cNvSpPr/>
          <p:nvPr/>
        </p:nvSpPr>
        <p:spPr>
          <a:xfrm>
            <a:off x="2345560" y="2266950"/>
            <a:ext cx="80358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rare eclipse occurs, causing strange and unpredictable magical effects across the land.</a:t>
            </a:r>
            <a:endParaRPr b="0" i="0" sz="3200" u="none" cap="none" strike="noStrike">
              <a:solidFill>
                <a:schemeClr val="dk1"/>
              </a:solidFill>
              <a:latin typeface="Calibri"/>
              <a:ea typeface="Calibri"/>
              <a:cs typeface="Calibri"/>
              <a:sym typeface="Calibri"/>
            </a:endParaRPr>
          </a:p>
        </p:txBody>
      </p:sp>
      <p:sp>
        <p:nvSpPr>
          <p:cNvPr id="569" name="Google Shape;569;g2c2583f0a34_0_510"/>
          <p:cNvSpPr/>
          <p:nvPr/>
        </p:nvSpPr>
        <p:spPr>
          <a:xfrm>
            <a:off x="2006851" y="6902450"/>
            <a:ext cx="8713200" cy="2971800"/>
          </a:xfrm>
          <a:prstGeom prst="rect">
            <a:avLst/>
          </a:prstGeom>
          <a:noFill/>
          <a:ln cap="flat" cmpd="sng" w="25400">
            <a:solidFill>
              <a:srgbClr val="A8A8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g2c2583f0a34_0_510"/>
          <p:cNvPicPr preferRelativeResize="0"/>
          <p:nvPr/>
        </p:nvPicPr>
        <p:blipFill rotWithShape="1">
          <a:blip r:embed="rId12">
            <a:alphaModFix/>
          </a:blip>
          <a:srcRect b="0" l="0" r="0" t="0"/>
          <a:stretch/>
        </p:blipFill>
        <p:spPr>
          <a:xfrm>
            <a:off x="5908834" y="7207250"/>
            <a:ext cx="909323" cy="838200"/>
          </a:xfrm>
          <a:prstGeom prst="rect">
            <a:avLst/>
          </a:prstGeom>
          <a:noFill/>
          <a:ln>
            <a:noFill/>
          </a:ln>
        </p:spPr>
      </p:pic>
      <p:sp>
        <p:nvSpPr>
          <p:cNvPr id="571" name="Google Shape;571;g2c2583f0a34_0_510"/>
          <p:cNvSpPr/>
          <p:nvPr/>
        </p:nvSpPr>
        <p:spPr>
          <a:xfrm>
            <a:off x="2413302" y="8350250"/>
            <a:ext cx="79005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c2583f0a34_0_510"/>
          <p:cNvSpPr/>
          <p:nvPr/>
        </p:nvSpPr>
        <p:spPr>
          <a:xfrm>
            <a:off x="2345560" y="8350250"/>
            <a:ext cx="80358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volcanic eruption devastates a nearby city, forcing its inhabitants to flee to the safety.</a:t>
            </a:r>
            <a:endParaRPr b="0" i="0" sz="3200" u="none" cap="none" strike="noStrike">
              <a:solidFill>
                <a:schemeClr val="dk1"/>
              </a:solidFill>
              <a:latin typeface="Calibri"/>
              <a:ea typeface="Calibri"/>
              <a:cs typeface="Calibri"/>
              <a:sym typeface="Calibri"/>
            </a:endParaRPr>
          </a:p>
        </p:txBody>
      </p:sp>
      <p:sp>
        <p:nvSpPr>
          <p:cNvPr id="573" name="Google Shape;573;g2c2583f0a34_0_510"/>
          <p:cNvSpPr/>
          <p:nvPr/>
        </p:nvSpPr>
        <p:spPr>
          <a:xfrm>
            <a:off x="14251181" y="4051300"/>
            <a:ext cx="8141700" cy="2565300"/>
          </a:xfrm>
          <a:prstGeom prst="rect">
            <a:avLst/>
          </a:prstGeom>
          <a:noFill/>
          <a:ln cap="flat" cmpd="sng" w="25400">
            <a:solidFill>
              <a:srgbClr val="A8A8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4" name="Google Shape;574;g2c2583f0a34_0_510"/>
          <p:cNvPicPr preferRelativeResize="0"/>
          <p:nvPr/>
        </p:nvPicPr>
        <p:blipFill rotWithShape="1">
          <a:blip r:embed="rId13">
            <a:alphaModFix/>
          </a:blip>
          <a:srcRect b="0" l="0" r="0" t="0"/>
          <a:stretch/>
        </p:blipFill>
        <p:spPr>
          <a:xfrm>
            <a:off x="17971320" y="4356100"/>
            <a:ext cx="701437" cy="838200"/>
          </a:xfrm>
          <a:prstGeom prst="rect">
            <a:avLst/>
          </a:prstGeom>
          <a:noFill/>
          <a:ln>
            <a:noFill/>
          </a:ln>
        </p:spPr>
      </p:pic>
      <p:sp>
        <p:nvSpPr>
          <p:cNvPr id="575" name="Google Shape;575;g2c2583f0a34_0_510"/>
          <p:cNvSpPr/>
          <p:nvPr/>
        </p:nvSpPr>
        <p:spPr>
          <a:xfrm>
            <a:off x="14657632" y="5499100"/>
            <a:ext cx="73287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c2583f0a34_0_510"/>
          <p:cNvSpPr/>
          <p:nvPr/>
        </p:nvSpPr>
        <p:spPr>
          <a:xfrm>
            <a:off x="14589890" y="5499100"/>
            <a:ext cx="7464300" cy="948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77" name="Google Shape;577;g2c2583f0a34_0_510"/>
          <p:cNvSpPr/>
          <p:nvPr/>
        </p:nvSpPr>
        <p:spPr>
          <a:xfrm>
            <a:off x="14251181" y="9886950"/>
            <a:ext cx="8141700" cy="2971800"/>
          </a:xfrm>
          <a:prstGeom prst="rect">
            <a:avLst/>
          </a:prstGeom>
          <a:noFill/>
          <a:ln cap="flat" cmpd="sng" w="25400">
            <a:solidFill>
              <a:srgbClr val="A8A8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8" name="Google Shape;578;g2c2583f0a34_0_510"/>
          <p:cNvPicPr preferRelativeResize="0"/>
          <p:nvPr/>
        </p:nvPicPr>
        <p:blipFill rotWithShape="1">
          <a:blip r:embed="rId14">
            <a:alphaModFix/>
          </a:blip>
          <a:srcRect b="0" l="0" r="0" t="0"/>
          <a:stretch/>
        </p:blipFill>
        <p:spPr>
          <a:xfrm>
            <a:off x="17986552" y="10191750"/>
            <a:ext cx="670976" cy="838200"/>
          </a:xfrm>
          <a:prstGeom prst="rect">
            <a:avLst/>
          </a:prstGeom>
          <a:noFill/>
          <a:ln>
            <a:noFill/>
          </a:ln>
        </p:spPr>
      </p:pic>
      <p:sp>
        <p:nvSpPr>
          <p:cNvPr id="579" name="Google Shape;579;g2c2583f0a34_0_510"/>
          <p:cNvSpPr/>
          <p:nvPr/>
        </p:nvSpPr>
        <p:spPr>
          <a:xfrm>
            <a:off x="14657632" y="11334750"/>
            <a:ext cx="7328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c2583f0a34_0_510"/>
          <p:cNvSpPr/>
          <p:nvPr/>
        </p:nvSpPr>
        <p:spPr>
          <a:xfrm>
            <a:off x="14589890" y="11334750"/>
            <a:ext cx="74643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powerful sorcerer and a cunning thief cross paths, leading to an unlikely partnership.</a:t>
            </a:r>
            <a:endParaRPr b="0" i="0" sz="3200" u="none" cap="none" strike="noStrike">
              <a:solidFill>
                <a:schemeClr val="dk1"/>
              </a:solidFill>
              <a:latin typeface="Calibri"/>
              <a:ea typeface="Calibri"/>
              <a:cs typeface="Calibri"/>
              <a:sym typeface="Calibri"/>
            </a:endParaRPr>
          </a:p>
        </p:txBody>
      </p:sp>
      <p:sp>
        <p:nvSpPr>
          <p:cNvPr id="581" name="Google Shape;581;g2c2583f0a34_0_510"/>
          <p:cNvSpPr/>
          <p:nvPr/>
        </p:nvSpPr>
        <p:spPr>
          <a:xfrm>
            <a:off x="17896537" y="482600"/>
            <a:ext cx="48351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The Timeline</a:t>
            </a:r>
            <a:endParaRPr b="0" i="0" sz="8000" u="none" cap="none" strike="noStrike">
              <a:solidFill>
                <a:schemeClr val="dk1"/>
              </a:solidFill>
              <a:latin typeface="Calibri"/>
              <a:ea typeface="Calibri"/>
              <a:cs typeface="Calibri"/>
              <a:sym typeface="Calibri"/>
            </a:endParaRPr>
          </a:p>
        </p:txBody>
      </p:sp>
      <p:sp>
        <p:nvSpPr>
          <p:cNvPr id="582" name="Google Shape;582;g2c2583f0a34_0_5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3" name="Google Shape;583;g2c2583f0a34_0_510"/>
          <p:cNvPicPr preferRelativeResize="0"/>
          <p:nvPr/>
        </p:nvPicPr>
        <p:blipFill rotWithShape="1">
          <a:blip r:embed="rId15">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588" name="Shape 588"/>
        <p:cNvGrpSpPr/>
        <p:nvPr/>
      </p:nvGrpSpPr>
      <p:grpSpPr>
        <a:xfrm>
          <a:off x="0" y="0"/>
          <a:ext cx="0" cy="0"/>
          <a:chOff x="0" y="0"/>
          <a:chExt cx="0" cy="0"/>
        </a:xfrm>
      </p:grpSpPr>
      <p:pic>
        <p:nvPicPr>
          <p:cNvPr descr=" " id="589" name="Google Shape;589;g2c2583f0a34_0_552"/>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590" name="Google Shape;590;g2c2583f0a34_0_552"/>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591" name="Google Shape;591;g2c2583f0a34_0_552"/>
          <p:cNvPicPr preferRelativeResize="0"/>
          <p:nvPr/>
        </p:nvPicPr>
        <p:blipFill rotWithShape="1">
          <a:blip r:embed="rId5">
            <a:alphaModFix/>
          </a:blip>
          <a:srcRect b="0" l="0" r="0" t="0"/>
          <a:stretch/>
        </p:blipFill>
        <p:spPr>
          <a:xfrm>
            <a:off x="0" y="0"/>
            <a:ext cx="4203326" cy="3289300"/>
          </a:xfrm>
          <a:prstGeom prst="rect">
            <a:avLst/>
          </a:prstGeom>
          <a:noFill/>
          <a:ln>
            <a:noFill/>
          </a:ln>
        </p:spPr>
      </p:pic>
      <p:pic>
        <p:nvPicPr>
          <p:cNvPr descr=" " id="592" name="Google Shape;592;g2c2583f0a34_0_552"/>
          <p:cNvPicPr preferRelativeResize="0"/>
          <p:nvPr/>
        </p:nvPicPr>
        <p:blipFill rotWithShape="1">
          <a:blip r:embed="rId6">
            <a:alphaModFix/>
          </a:blip>
          <a:srcRect b="0" l="0" r="0" t="0"/>
          <a:stretch/>
        </p:blipFill>
        <p:spPr>
          <a:xfrm>
            <a:off x="21110038" y="11201400"/>
            <a:ext cx="2807051" cy="2108200"/>
          </a:xfrm>
          <a:prstGeom prst="rect">
            <a:avLst/>
          </a:prstGeom>
          <a:noFill/>
          <a:ln>
            <a:noFill/>
          </a:ln>
        </p:spPr>
      </p:pic>
      <p:sp>
        <p:nvSpPr>
          <p:cNvPr id="593" name="Google Shape;593;g2c2583f0a34_0_55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c2583f0a34_0_55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95" name="Google Shape;595;g2c2583f0a34_0_552"/>
          <p:cNvSpPr/>
          <p:nvPr/>
        </p:nvSpPr>
        <p:spPr>
          <a:xfrm>
            <a:off x="9894537" y="1536700"/>
            <a:ext cx="38697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Our Team</a:t>
            </a:r>
            <a:endParaRPr b="0" i="0" sz="8000" u="none" cap="none" strike="noStrike">
              <a:solidFill>
                <a:schemeClr val="dk1"/>
              </a:solidFill>
              <a:latin typeface="Calibri"/>
              <a:ea typeface="Calibri"/>
              <a:cs typeface="Calibri"/>
              <a:sym typeface="Calibri"/>
            </a:endParaRPr>
          </a:p>
        </p:txBody>
      </p:sp>
      <p:sp>
        <p:nvSpPr>
          <p:cNvPr id="596" name="Google Shape;596;g2c2583f0a34_0_552"/>
          <p:cNvSpPr/>
          <p:nvPr/>
        </p:nvSpPr>
        <p:spPr>
          <a:xfrm>
            <a:off x="2070359" y="3829050"/>
            <a:ext cx="6096900" cy="79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2c2583f0a34_0_552"/>
          <p:cNvPicPr preferRelativeResize="0"/>
          <p:nvPr/>
        </p:nvPicPr>
        <p:blipFill rotWithShape="1">
          <a:blip r:embed="rId8">
            <a:alphaModFix/>
          </a:blip>
          <a:srcRect b="0" l="0" r="0" t="0"/>
          <a:stretch/>
        </p:blipFill>
        <p:spPr>
          <a:xfrm>
            <a:off x="2070359" y="3829050"/>
            <a:ext cx="6096762" cy="6096000"/>
          </a:xfrm>
          <a:prstGeom prst="rect">
            <a:avLst/>
          </a:prstGeom>
          <a:noFill/>
          <a:ln>
            <a:noFill/>
          </a:ln>
        </p:spPr>
      </p:pic>
      <p:sp>
        <p:nvSpPr>
          <p:cNvPr id="598" name="Google Shape;598;g2c2583f0a34_0_552"/>
          <p:cNvSpPr/>
          <p:nvPr/>
        </p:nvSpPr>
        <p:spPr>
          <a:xfrm>
            <a:off x="2070359" y="10128250"/>
            <a:ext cx="60969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2583f0a34_0_552"/>
          <p:cNvSpPr/>
          <p:nvPr/>
        </p:nvSpPr>
        <p:spPr>
          <a:xfrm>
            <a:off x="2070359" y="10128250"/>
            <a:ext cx="60969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c2583f0a34_0_552"/>
          <p:cNvSpPr/>
          <p:nvPr/>
        </p:nvSpPr>
        <p:spPr>
          <a:xfrm>
            <a:off x="1968746" y="101282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Eldruin</a:t>
            </a:r>
            <a:endParaRPr b="0" i="0" sz="4800" u="none" cap="none" strike="noStrike">
              <a:solidFill>
                <a:schemeClr val="dk1"/>
              </a:solidFill>
              <a:latin typeface="Calibri"/>
              <a:ea typeface="Calibri"/>
              <a:cs typeface="Calibri"/>
              <a:sym typeface="Calibri"/>
            </a:endParaRPr>
          </a:p>
        </p:txBody>
      </p:sp>
      <p:sp>
        <p:nvSpPr>
          <p:cNvPr id="601" name="Google Shape;601;g2c2583f0a34_0_552"/>
          <p:cNvSpPr/>
          <p:nvPr/>
        </p:nvSpPr>
        <p:spPr>
          <a:xfrm>
            <a:off x="2002617" y="11385550"/>
            <a:ext cx="62322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Fire Mage</a:t>
            </a:r>
            <a:endParaRPr b="0" i="0" sz="3200" u="none" cap="none" strike="noStrike">
              <a:solidFill>
                <a:schemeClr val="dk1"/>
              </a:solidFill>
              <a:latin typeface="Calibri"/>
              <a:ea typeface="Calibri"/>
              <a:cs typeface="Calibri"/>
              <a:sym typeface="Calibri"/>
            </a:endParaRPr>
          </a:p>
        </p:txBody>
      </p:sp>
      <p:sp>
        <p:nvSpPr>
          <p:cNvPr id="602" name="Google Shape;602;g2c2583f0a34_0_552"/>
          <p:cNvSpPr/>
          <p:nvPr/>
        </p:nvSpPr>
        <p:spPr>
          <a:xfrm>
            <a:off x="9145143" y="3829050"/>
            <a:ext cx="6096900" cy="79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3" name="Google Shape;603;g2c2583f0a34_0_552"/>
          <p:cNvPicPr preferRelativeResize="0"/>
          <p:nvPr/>
        </p:nvPicPr>
        <p:blipFill rotWithShape="1">
          <a:blip r:embed="rId9">
            <a:alphaModFix/>
          </a:blip>
          <a:srcRect b="0" l="0" r="0" t="0"/>
          <a:stretch/>
        </p:blipFill>
        <p:spPr>
          <a:xfrm>
            <a:off x="9145143" y="3829050"/>
            <a:ext cx="6096762" cy="6096000"/>
          </a:xfrm>
          <a:prstGeom prst="rect">
            <a:avLst/>
          </a:prstGeom>
          <a:noFill/>
          <a:ln>
            <a:noFill/>
          </a:ln>
        </p:spPr>
      </p:pic>
      <p:sp>
        <p:nvSpPr>
          <p:cNvPr id="604" name="Google Shape;604;g2c2583f0a34_0_552"/>
          <p:cNvSpPr/>
          <p:nvPr/>
        </p:nvSpPr>
        <p:spPr>
          <a:xfrm>
            <a:off x="9145143" y="10128250"/>
            <a:ext cx="60969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g2c2583f0a34_0_552"/>
          <p:cNvSpPr/>
          <p:nvPr/>
        </p:nvSpPr>
        <p:spPr>
          <a:xfrm>
            <a:off x="9145143" y="10128250"/>
            <a:ext cx="60969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c2583f0a34_0_552"/>
          <p:cNvSpPr/>
          <p:nvPr/>
        </p:nvSpPr>
        <p:spPr>
          <a:xfrm>
            <a:off x="9043530" y="101282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Elementalen</a:t>
            </a:r>
            <a:endParaRPr b="0" i="0" sz="4800" u="none" cap="none" strike="noStrike">
              <a:solidFill>
                <a:schemeClr val="dk1"/>
              </a:solidFill>
              <a:latin typeface="Calibri"/>
              <a:ea typeface="Calibri"/>
              <a:cs typeface="Calibri"/>
              <a:sym typeface="Calibri"/>
            </a:endParaRPr>
          </a:p>
        </p:txBody>
      </p:sp>
      <p:sp>
        <p:nvSpPr>
          <p:cNvPr id="607" name="Google Shape;607;g2c2583f0a34_0_552"/>
          <p:cNvSpPr/>
          <p:nvPr/>
        </p:nvSpPr>
        <p:spPr>
          <a:xfrm>
            <a:off x="9077401" y="11385550"/>
            <a:ext cx="62322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Guardian</a:t>
            </a:r>
            <a:endParaRPr b="0" i="0" sz="3200" u="none" cap="none" strike="noStrike">
              <a:solidFill>
                <a:schemeClr val="dk1"/>
              </a:solidFill>
              <a:latin typeface="Calibri"/>
              <a:ea typeface="Calibri"/>
              <a:cs typeface="Calibri"/>
              <a:sym typeface="Calibri"/>
            </a:endParaRPr>
          </a:p>
        </p:txBody>
      </p:sp>
      <p:sp>
        <p:nvSpPr>
          <p:cNvPr id="608" name="Google Shape;608;g2c2583f0a34_0_552"/>
          <p:cNvSpPr/>
          <p:nvPr/>
        </p:nvSpPr>
        <p:spPr>
          <a:xfrm>
            <a:off x="16219927" y="3829050"/>
            <a:ext cx="6096900" cy="796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9" name="Google Shape;609;g2c2583f0a34_0_552"/>
          <p:cNvPicPr preferRelativeResize="0"/>
          <p:nvPr/>
        </p:nvPicPr>
        <p:blipFill rotWithShape="1">
          <a:blip r:embed="rId10">
            <a:alphaModFix/>
          </a:blip>
          <a:srcRect b="0" l="0" r="0" t="0"/>
          <a:stretch/>
        </p:blipFill>
        <p:spPr>
          <a:xfrm>
            <a:off x="16219927" y="3829050"/>
            <a:ext cx="6096762" cy="6096000"/>
          </a:xfrm>
          <a:prstGeom prst="rect">
            <a:avLst/>
          </a:prstGeom>
          <a:noFill/>
          <a:ln>
            <a:noFill/>
          </a:ln>
        </p:spPr>
      </p:pic>
      <p:sp>
        <p:nvSpPr>
          <p:cNvPr id="610" name="Google Shape;610;g2c2583f0a34_0_552"/>
          <p:cNvSpPr/>
          <p:nvPr/>
        </p:nvSpPr>
        <p:spPr>
          <a:xfrm>
            <a:off x="16219927" y="10128250"/>
            <a:ext cx="60969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c2583f0a34_0_552"/>
          <p:cNvSpPr/>
          <p:nvPr/>
        </p:nvSpPr>
        <p:spPr>
          <a:xfrm>
            <a:off x="16219927" y="10128250"/>
            <a:ext cx="6096900" cy="166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c2583f0a34_0_552"/>
          <p:cNvSpPr/>
          <p:nvPr/>
        </p:nvSpPr>
        <p:spPr>
          <a:xfrm>
            <a:off x="16118315" y="10128250"/>
            <a:ext cx="63000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Lunaria</a:t>
            </a:r>
            <a:endParaRPr b="0" i="0" sz="4800" u="none" cap="none" strike="noStrike">
              <a:solidFill>
                <a:schemeClr val="dk1"/>
              </a:solidFill>
              <a:latin typeface="Calibri"/>
              <a:ea typeface="Calibri"/>
              <a:cs typeface="Calibri"/>
              <a:sym typeface="Calibri"/>
            </a:endParaRPr>
          </a:p>
        </p:txBody>
      </p:sp>
      <p:sp>
        <p:nvSpPr>
          <p:cNvPr id="613" name="Google Shape;613;g2c2583f0a34_0_552"/>
          <p:cNvSpPr/>
          <p:nvPr/>
        </p:nvSpPr>
        <p:spPr>
          <a:xfrm>
            <a:off x="16152185" y="11385550"/>
            <a:ext cx="6232200" cy="541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618" name="Shape 618"/>
        <p:cNvGrpSpPr/>
        <p:nvPr/>
      </p:nvGrpSpPr>
      <p:grpSpPr>
        <a:xfrm>
          <a:off x="0" y="0"/>
          <a:ext cx="0" cy="0"/>
          <a:chOff x="0" y="0"/>
          <a:chExt cx="0" cy="0"/>
        </a:xfrm>
      </p:grpSpPr>
      <p:pic>
        <p:nvPicPr>
          <p:cNvPr descr=" " id="619" name="Google Shape;619;g2c2583f0a34_0_581"/>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620" name="Google Shape;620;g2c2583f0a34_0_581"/>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621" name="Google Shape;621;g2c2583f0a34_0_581"/>
          <p:cNvPicPr preferRelativeResize="0"/>
          <p:nvPr/>
        </p:nvPicPr>
        <p:blipFill rotWithShape="1">
          <a:blip r:embed="rId5">
            <a:alphaModFix/>
          </a:blip>
          <a:srcRect b="0" l="0" r="0" t="0"/>
          <a:stretch/>
        </p:blipFill>
        <p:spPr>
          <a:xfrm>
            <a:off x="19954194" y="355600"/>
            <a:ext cx="4202911" cy="4229100"/>
          </a:xfrm>
          <a:prstGeom prst="rect">
            <a:avLst/>
          </a:prstGeom>
          <a:noFill/>
          <a:ln>
            <a:noFill/>
          </a:ln>
        </p:spPr>
      </p:pic>
      <p:pic>
        <p:nvPicPr>
          <p:cNvPr descr=" " id="622" name="Google Shape;622;g2c2583f0a34_0_581"/>
          <p:cNvPicPr preferRelativeResize="0"/>
          <p:nvPr/>
        </p:nvPicPr>
        <p:blipFill rotWithShape="1">
          <a:blip r:embed="rId6">
            <a:alphaModFix/>
          </a:blip>
          <a:srcRect b="0" l="0" r="0" t="0"/>
          <a:stretch/>
        </p:blipFill>
        <p:spPr>
          <a:xfrm>
            <a:off x="0" y="11493500"/>
            <a:ext cx="981596" cy="2082800"/>
          </a:xfrm>
          <a:prstGeom prst="rect">
            <a:avLst/>
          </a:prstGeom>
          <a:noFill/>
          <a:ln>
            <a:noFill/>
          </a:ln>
        </p:spPr>
      </p:pic>
      <p:sp>
        <p:nvSpPr>
          <p:cNvPr id="623" name="Google Shape;623;g2c2583f0a34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c2583f0a34_0_58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25" name="Google Shape;625;g2c2583f0a34_0_581"/>
          <p:cNvPicPr preferRelativeResize="0"/>
          <p:nvPr/>
        </p:nvPicPr>
        <p:blipFill rotWithShape="1">
          <a:blip r:embed="rId8">
            <a:alphaModFix/>
          </a:blip>
          <a:srcRect b="0" l="0" r="0" t="0"/>
          <a:stretch/>
        </p:blipFill>
        <p:spPr>
          <a:xfrm>
            <a:off x="1829029" y="2120900"/>
            <a:ext cx="7125591" cy="11061700"/>
          </a:xfrm>
          <a:prstGeom prst="rect">
            <a:avLst/>
          </a:prstGeom>
          <a:noFill/>
          <a:ln>
            <a:noFill/>
          </a:ln>
        </p:spPr>
      </p:pic>
      <p:sp>
        <p:nvSpPr>
          <p:cNvPr id="626" name="Google Shape;626;g2c2583f0a34_0_581"/>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c2583f0a34_0_581"/>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c2583f0a34_0_581"/>
          <p:cNvPicPr preferRelativeResize="0"/>
          <p:nvPr/>
        </p:nvPicPr>
        <p:blipFill rotWithShape="1">
          <a:blip r:embed="rId9">
            <a:alphaModFix/>
          </a:blip>
          <a:srcRect b="0" l="0" r="0" t="0"/>
          <a:stretch/>
        </p:blipFill>
        <p:spPr>
          <a:xfrm>
            <a:off x="9412959" y="2108200"/>
            <a:ext cx="1725251" cy="1016000"/>
          </a:xfrm>
          <a:prstGeom prst="rect">
            <a:avLst/>
          </a:prstGeom>
          <a:noFill/>
          <a:ln>
            <a:noFill/>
          </a:ln>
        </p:spPr>
      </p:pic>
      <p:pic>
        <p:nvPicPr>
          <p:cNvPr descr=" " id="629" name="Google Shape;629;g2c2583f0a34_0_581"/>
          <p:cNvPicPr preferRelativeResize="0"/>
          <p:nvPr/>
        </p:nvPicPr>
        <p:blipFill rotWithShape="1">
          <a:blip r:embed="rId10">
            <a:alphaModFix/>
          </a:blip>
          <a:srcRect b="0" l="0" r="0" t="0"/>
          <a:stretch/>
        </p:blipFill>
        <p:spPr>
          <a:xfrm>
            <a:off x="10237480" y="3429000"/>
            <a:ext cx="38105" cy="1625600"/>
          </a:xfrm>
          <a:prstGeom prst="rect">
            <a:avLst/>
          </a:prstGeom>
          <a:noFill/>
          <a:ln>
            <a:noFill/>
          </a:ln>
        </p:spPr>
      </p:pic>
      <p:sp>
        <p:nvSpPr>
          <p:cNvPr id="630" name="Google Shape;630;g2c2583f0a34_0_581"/>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1" name="Google Shape;631;g2c2583f0a34_0_581"/>
          <p:cNvPicPr preferRelativeResize="0"/>
          <p:nvPr/>
        </p:nvPicPr>
        <p:blipFill rotWithShape="1">
          <a:blip r:embed="rId11">
            <a:alphaModFix/>
          </a:blip>
          <a:srcRect b="0" l="0" r="0" t="0"/>
          <a:stretch/>
        </p:blipFill>
        <p:spPr>
          <a:xfrm>
            <a:off x="9803691" y="5359400"/>
            <a:ext cx="943787" cy="1016000"/>
          </a:xfrm>
          <a:prstGeom prst="rect">
            <a:avLst/>
          </a:prstGeom>
          <a:noFill/>
          <a:ln>
            <a:noFill/>
          </a:ln>
        </p:spPr>
      </p:pic>
      <p:pic>
        <p:nvPicPr>
          <p:cNvPr descr=" " id="632" name="Google Shape;632;g2c2583f0a34_0_581"/>
          <p:cNvPicPr preferRelativeResize="0"/>
          <p:nvPr/>
        </p:nvPicPr>
        <p:blipFill rotWithShape="1">
          <a:blip r:embed="rId10">
            <a:alphaModFix/>
          </a:blip>
          <a:srcRect b="0" l="0" r="0" t="0"/>
          <a:stretch/>
        </p:blipFill>
        <p:spPr>
          <a:xfrm>
            <a:off x="10237480" y="6680200"/>
            <a:ext cx="38105" cy="1625600"/>
          </a:xfrm>
          <a:prstGeom prst="rect">
            <a:avLst/>
          </a:prstGeom>
          <a:noFill/>
          <a:ln>
            <a:noFill/>
          </a:ln>
        </p:spPr>
      </p:pic>
      <p:sp>
        <p:nvSpPr>
          <p:cNvPr id="633" name="Google Shape;633;g2c2583f0a34_0_581"/>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c2583f0a34_0_581"/>
          <p:cNvPicPr preferRelativeResize="0"/>
          <p:nvPr/>
        </p:nvPicPr>
        <p:blipFill rotWithShape="1">
          <a:blip r:embed="rId12">
            <a:alphaModFix/>
          </a:blip>
          <a:srcRect b="0" l="0" r="0" t="0"/>
          <a:stretch/>
        </p:blipFill>
        <p:spPr>
          <a:xfrm>
            <a:off x="9696726" y="8610600"/>
            <a:ext cx="1157714" cy="1016000"/>
          </a:xfrm>
          <a:prstGeom prst="rect">
            <a:avLst/>
          </a:prstGeom>
          <a:noFill/>
          <a:ln>
            <a:noFill/>
          </a:ln>
        </p:spPr>
      </p:pic>
      <p:pic>
        <p:nvPicPr>
          <p:cNvPr descr=" " id="635" name="Google Shape;635;g2c2583f0a34_0_581"/>
          <p:cNvPicPr preferRelativeResize="0"/>
          <p:nvPr/>
        </p:nvPicPr>
        <p:blipFill rotWithShape="1">
          <a:blip r:embed="rId10">
            <a:alphaModFix/>
          </a:blip>
          <a:srcRect b="0" l="0" r="0" t="0"/>
          <a:stretch/>
        </p:blipFill>
        <p:spPr>
          <a:xfrm>
            <a:off x="10237480" y="9931400"/>
            <a:ext cx="38105" cy="1625600"/>
          </a:xfrm>
          <a:prstGeom prst="rect">
            <a:avLst/>
          </a:prstGeom>
          <a:noFill/>
          <a:ln>
            <a:noFill/>
          </a:ln>
        </p:spPr>
      </p:pic>
      <p:sp>
        <p:nvSpPr>
          <p:cNvPr id="636" name="Google Shape;636;g2c2583f0a34_0_581"/>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2c2583f0a34_0_581"/>
          <p:cNvPicPr preferRelativeResize="0"/>
          <p:nvPr/>
        </p:nvPicPr>
        <p:blipFill rotWithShape="1">
          <a:blip r:embed="rId13">
            <a:alphaModFix/>
          </a:blip>
          <a:srcRect b="0" l="0" r="0" t="0"/>
          <a:stretch/>
        </p:blipFill>
        <p:spPr>
          <a:xfrm>
            <a:off x="9600924" y="11861800"/>
            <a:ext cx="1349317" cy="1016000"/>
          </a:xfrm>
          <a:prstGeom prst="rect">
            <a:avLst/>
          </a:prstGeom>
          <a:noFill/>
          <a:ln>
            <a:noFill/>
          </a:ln>
        </p:spPr>
      </p:pic>
      <p:sp>
        <p:nvSpPr>
          <p:cNvPr id="638" name="Google Shape;638;g2c2583f0a34_0_581"/>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39" name="Google Shape;639;g2c2583f0a34_0_581"/>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40" name="Google Shape;640;g2c2583f0a34_0_581"/>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41" name="Google Shape;641;g2c2583f0a34_0_581"/>
          <p:cNvSpPr/>
          <p:nvPr/>
        </p:nvSpPr>
        <p:spPr>
          <a:xfrm>
            <a:off x="16188173" y="692150"/>
            <a:ext cx="50130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646" name="Shape 646"/>
        <p:cNvGrpSpPr/>
        <p:nvPr/>
      </p:nvGrpSpPr>
      <p:grpSpPr>
        <a:xfrm>
          <a:off x="0" y="0"/>
          <a:ext cx="0" cy="0"/>
          <a:chOff x="0" y="0"/>
          <a:chExt cx="0" cy="0"/>
        </a:xfrm>
      </p:grpSpPr>
      <p:pic>
        <p:nvPicPr>
          <p:cNvPr descr=" " id="647" name="Google Shape;647;g2c2583f0a34_0_608"/>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648" name="Google Shape;648;g2c2583f0a34_0_608"/>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649" name="Google Shape;649;g2c2583f0a34_0_608"/>
          <p:cNvPicPr preferRelativeResize="0"/>
          <p:nvPr/>
        </p:nvPicPr>
        <p:blipFill rotWithShape="1">
          <a:blip r:embed="rId5">
            <a:alphaModFix/>
          </a:blip>
          <a:srcRect b="0" l="0" r="0" t="0"/>
          <a:stretch/>
        </p:blipFill>
        <p:spPr>
          <a:xfrm>
            <a:off x="723990" y="469900"/>
            <a:ext cx="546047" cy="4229100"/>
          </a:xfrm>
          <a:prstGeom prst="rect">
            <a:avLst/>
          </a:prstGeom>
          <a:noFill/>
          <a:ln>
            <a:noFill/>
          </a:ln>
        </p:spPr>
      </p:pic>
      <p:pic>
        <p:nvPicPr>
          <p:cNvPr descr=" " id="650" name="Google Shape;650;g2c2583f0a34_0_608"/>
          <p:cNvPicPr preferRelativeResize="0"/>
          <p:nvPr/>
        </p:nvPicPr>
        <p:blipFill rotWithShape="1">
          <a:blip r:embed="rId6">
            <a:alphaModFix/>
          </a:blip>
          <a:srcRect b="0" l="0" r="0" t="0"/>
          <a:stretch/>
        </p:blipFill>
        <p:spPr>
          <a:xfrm>
            <a:off x="20487661" y="10274300"/>
            <a:ext cx="2937943" cy="3142283"/>
          </a:xfrm>
          <a:prstGeom prst="rect">
            <a:avLst/>
          </a:prstGeom>
          <a:noFill/>
          <a:ln>
            <a:noFill/>
          </a:ln>
        </p:spPr>
      </p:pic>
      <p:sp>
        <p:nvSpPr>
          <p:cNvPr id="651" name="Google Shape;651;g2c2583f0a34_0_6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2c2583f0a34_0_60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3" name="Google Shape;653;g2c2583f0a34_0_608"/>
          <p:cNvSpPr/>
          <p:nvPr/>
        </p:nvSpPr>
        <p:spPr>
          <a:xfrm>
            <a:off x="7747968" y="12801600"/>
            <a:ext cx="9141000" cy="630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Special Elite"/>
              <a:buNone/>
            </a:pPr>
            <a:r>
              <a:rPr b="0" i="0" lang="en-US" sz="3200" u="none" cap="none" strike="noStrike">
                <a:solidFill>
                  <a:srgbClr val="000000"/>
                </a:solidFill>
                <a:latin typeface="Special Elite"/>
                <a:ea typeface="Special Elite"/>
                <a:cs typeface="Special Elite"/>
                <a:sym typeface="Special Elite"/>
              </a:rPr>
              <a:t>To download more editable chart, </a:t>
            </a:r>
            <a:r>
              <a:rPr b="0" i="0" lang="en-US" sz="3200" u="sng" cap="none" strike="noStrike">
                <a:solidFill>
                  <a:srgbClr val="000000"/>
                </a:solidFill>
                <a:latin typeface="Montserrat"/>
                <a:ea typeface="Montserrat"/>
                <a:cs typeface="Montserrat"/>
                <a:sym typeface="Montserrat"/>
                <a:hlinkClick r:id="rId8">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54" name="Google Shape;654;g2c2583f0a34_0_608"/>
          <p:cNvSpPr/>
          <p:nvPr/>
        </p:nvSpPr>
        <p:spPr>
          <a:xfrm>
            <a:off x="9132441" y="939800"/>
            <a:ext cx="64608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The Organization</a:t>
            </a:r>
            <a:endParaRPr b="0" i="0" sz="8000" u="none" cap="none" strike="noStrike">
              <a:solidFill>
                <a:schemeClr val="dk1"/>
              </a:solidFill>
              <a:latin typeface="Calibri"/>
              <a:ea typeface="Calibri"/>
              <a:cs typeface="Calibri"/>
              <a:sym typeface="Calibri"/>
            </a:endParaRPr>
          </a:p>
        </p:txBody>
      </p:sp>
      <p:sp>
        <p:nvSpPr>
          <p:cNvPr id="655" name="Google Shape;655;g2c2583f0a34_0_608"/>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c2583f0a34_0_608"/>
          <p:cNvSpPr/>
          <p:nvPr/>
        </p:nvSpPr>
        <p:spPr>
          <a:xfrm>
            <a:off x="10173972" y="33528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c2583f0a34_0_608"/>
          <p:cNvPicPr preferRelativeResize="0"/>
          <p:nvPr/>
        </p:nvPicPr>
        <p:blipFill rotWithShape="1">
          <a:blip r:embed="rId9">
            <a:alphaModFix/>
          </a:blip>
          <a:srcRect b="0" l="0" r="0" t="0"/>
          <a:stretch/>
        </p:blipFill>
        <p:spPr>
          <a:xfrm>
            <a:off x="10478810" y="3663950"/>
            <a:ext cx="1117740" cy="1117600"/>
          </a:xfrm>
          <a:prstGeom prst="rect">
            <a:avLst/>
          </a:prstGeom>
          <a:noFill/>
          <a:ln>
            <a:noFill/>
          </a:ln>
        </p:spPr>
      </p:pic>
      <p:sp>
        <p:nvSpPr>
          <p:cNvPr id="658" name="Google Shape;658;g2c2583f0a34_0_608"/>
          <p:cNvSpPr/>
          <p:nvPr/>
        </p:nvSpPr>
        <p:spPr>
          <a:xfrm>
            <a:off x="11799775" y="35560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2c2583f0a34_0_608"/>
          <p:cNvSpPr/>
          <p:nvPr/>
        </p:nvSpPr>
        <p:spPr>
          <a:xfrm>
            <a:off x="11799775" y="35560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Chloe Ng</a:t>
            </a:r>
            <a:endParaRPr b="0" i="0" sz="3600" u="none" cap="none" strike="noStrike">
              <a:solidFill>
                <a:schemeClr val="dk1"/>
              </a:solidFill>
              <a:latin typeface="Calibri"/>
              <a:ea typeface="Calibri"/>
              <a:cs typeface="Calibri"/>
              <a:sym typeface="Calibri"/>
            </a:endParaRPr>
          </a:p>
        </p:txBody>
      </p:sp>
      <p:sp>
        <p:nvSpPr>
          <p:cNvPr id="660" name="Google Shape;660;g2c2583f0a34_0_608"/>
          <p:cNvSpPr/>
          <p:nvPr/>
        </p:nvSpPr>
        <p:spPr>
          <a:xfrm>
            <a:off x="11799775" y="44831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Mage</a:t>
            </a:r>
            <a:endParaRPr b="0" i="0" sz="3200" u="none" cap="none" strike="noStrike">
              <a:solidFill>
                <a:schemeClr val="dk1"/>
              </a:solidFill>
              <a:latin typeface="Calibri"/>
              <a:ea typeface="Calibri"/>
              <a:cs typeface="Calibri"/>
              <a:sym typeface="Calibri"/>
            </a:endParaRPr>
          </a:p>
        </p:txBody>
      </p:sp>
      <p:sp>
        <p:nvSpPr>
          <p:cNvPr id="661" name="Google Shape;661;g2c2583f0a34_0_608"/>
          <p:cNvSpPr/>
          <p:nvPr/>
        </p:nvSpPr>
        <p:spPr>
          <a:xfrm>
            <a:off x="787498" y="57150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g2c2583f0a34_0_608"/>
          <p:cNvPicPr preferRelativeResize="0"/>
          <p:nvPr/>
        </p:nvPicPr>
        <p:blipFill rotWithShape="1">
          <a:blip r:embed="rId10">
            <a:alphaModFix/>
          </a:blip>
          <a:srcRect b="0" l="0" r="0" t="0"/>
          <a:stretch/>
        </p:blipFill>
        <p:spPr>
          <a:xfrm>
            <a:off x="1092337" y="6026150"/>
            <a:ext cx="1117740" cy="1117600"/>
          </a:xfrm>
          <a:prstGeom prst="rect">
            <a:avLst/>
          </a:prstGeom>
          <a:noFill/>
          <a:ln>
            <a:noFill/>
          </a:ln>
        </p:spPr>
      </p:pic>
      <p:sp>
        <p:nvSpPr>
          <p:cNvPr id="663" name="Google Shape;663;g2c2583f0a34_0_608"/>
          <p:cNvSpPr/>
          <p:nvPr/>
        </p:nvSpPr>
        <p:spPr>
          <a:xfrm>
            <a:off x="2413302" y="59182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g2c2583f0a34_0_608"/>
          <p:cNvSpPr/>
          <p:nvPr/>
        </p:nvSpPr>
        <p:spPr>
          <a:xfrm>
            <a:off x="2413302" y="59182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Valtorin</a:t>
            </a:r>
            <a:endParaRPr b="0" i="0" sz="3600" u="none" cap="none" strike="noStrike">
              <a:solidFill>
                <a:schemeClr val="dk1"/>
              </a:solidFill>
              <a:latin typeface="Calibri"/>
              <a:ea typeface="Calibri"/>
              <a:cs typeface="Calibri"/>
              <a:sym typeface="Calibri"/>
            </a:endParaRPr>
          </a:p>
        </p:txBody>
      </p:sp>
      <p:sp>
        <p:nvSpPr>
          <p:cNvPr id="665" name="Google Shape;665;g2c2583f0a34_0_608"/>
          <p:cNvSpPr/>
          <p:nvPr/>
        </p:nvSpPr>
        <p:spPr>
          <a:xfrm>
            <a:off x="2413302" y="68453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Assassin</a:t>
            </a:r>
            <a:endParaRPr b="0" i="0" sz="3200" u="none" cap="none" strike="noStrike">
              <a:solidFill>
                <a:schemeClr val="dk1"/>
              </a:solidFill>
              <a:latin typeface="Calibri"/>
              <a:ea typeface="Calibri"/>
              <a:cs typeface="Calibri"/>
              <a:sym typeface="Calibri"/>
            </a:endParaRPr>
          </a:p>
        </p:txBody>
      </p:sp>
      <p:sp>
        <p:nvSpPr>
          <p:cNvPr id="666" name="Google Shape;666;g2c2583f0a34_0_608"/>
          <p:cNvSpPr/>
          <p:nvPr/>
        </p:nvSpPr>
        <p:spPr>
          <a:xfrm>
            <a:off x="3835879" y="80518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g2c2583f0a34_0_608"/>
          <p:cNvPicPr preferRelativeResize="0"/>
          <p:nvPr/>
        </p:nvPicPr>
        <p:blipFill rotWithShape="1">
          <a:blip r:embed="rId11">
            <a:alphaModFix/>
          </a:blip>
          <a:srcRect b="0" l="0" r="0" t="0"/>
          <a:stretch/>
        </p:blipFill>
        <p:spPr>
          <a:xfrm>
            <a:off x="4140718" y="8362950"/>
            <a:ext cx="1117740" cy="1117600"/>
          </a:xfrm>
          <a:prstGeom prst="rect">
            <a:avLst/>
          </a:prstGeom>
          <a:noFill/>
          <a:ln>
            <a:noFill/>
          </a:ln>
        </p:spPr>
      </p:pic>
      <p:sp>
        <p:nvSpPr>
          <p:cNvPr id="668" name="Google Shape;668;g2c2583f0a34_0_608"/>
          <p:cNvSpPr/>
          <p:nvPr/>
        </p:nvSpPr>
        <p:spPr>
          <a:xfrm>
            <a:off x="5461683" y="82550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g2c2583f0a34_0_608"/>
          <p:cNvSpPr/>
          <p:nvPr/>
        </p:nvSpPr>
        <p:spPr>
          <a:xfrm>
            <a:off x="5461683" y="82550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Lucian</a:t>
            </a:r>
            <a:endParaRPr b="0" i="0" sz="3600" u="none" cap="none" strike="noStrike">
              <a:solidFill>
                <a:schemeClr val="dk1"/>
              </a:solidFill>
              <a:latin typeface="Calibri"/>
              <a:ea typeface="Calibri"/>
              <a:cs typeface="Calibri"/>
              <a:sym typeface="Calibri"/>
            </a:endParaRPr>
          </a:p>
        </p:txBody>
      </p:sp>
      <p:sp>
        <p:nvSpPr>
          <p:cNvPr id="670" name="Google Shape;670;g2c2583f0a34_0_608"/>
          <p:cNvSpPr/>
          <p:nvPr/>
        </p:nvSpPr>
        <p:spPr>
          <a:xfrm>
            <a:off x="5461683" y="91821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Conjurer</a:t>
            </a:r>
            <a:endParaRPr b="0" i="0" sz="3200" u="none" cap="none" strike="noStrike">
              <a:solidFill>
                <a:schemeClr val="dk1"/>
              </a:solidFill>
              <a:latin typeface="Calibri"/>
              <a:ea typeface="Calibri"/>
              <a:cs typeface="Calibri"/>
              <a:sym typeface="Calibri"/>
            </a:endParaRPr>
          </a:p>
        </p:txBody>
      </p:sp>
      <p:sp>
        <p:nvSpPr>
          <p:cNvPr id="671" name="Google Shape;671;g2c2583f0a34_0_608"/>
          <p:cNvSpPr/>
          <p:nvPr/>
        </p:nvSpPr>
        <p:spPr>
          <a:xfrm>
            <a:off x="3835879" y="104394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g2c2583f0a34_0_608"/>
          <p:cNvPicPr preferRelativeResize="0"/>
          <p:nvPr/>
        </p:nvPicPr>
        <p:blipFill rotWithShape="1">
          <a:blip r:embed="rId12">
            <a:alphaModFix/>
          </a:blip>
          <a:srcRect b="0" l="0" r="0" t="0"/>
          <a:stretch/>
        </p:blipFill>
        <p:spPr>
          <a:xfrm>
            <a:off x="4140718" y="10750550"/>
            <a:ext cx="1117740" cy="1117600"/>
          </a:xfrm>
          <a:prstGeom prst="rect">
            <a:avLst/>
          </a:prstGeom>
          <a:noFill/>
          <a:ln>
            <a:noFill/>
          </a:ln>
        </p:spPr>
      </p:pic>
      <p:sp>
        <p:nvSpPr>
          <p:cNvPr id="673" name="Google Shape;673;g2c2583f0a34_0_608"/>
          <p:cNvSpPr/>
          <p:nvPr/>
        </p:nvSpPr>
        <p:spPr>
          <a:xfrm>
            <a:off x="5461683" y="106426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g2c2583f0a34_0_608"/>
          <p:cNvSpPr/>
          <p:nvPr/>
        </p:nvSpPr>
        <p:spPr>
          <a:xfrm>
            <a:off x="5461683" y="106426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Cedric</a:t>
            </a:r>
            <a:endParaRPr b="0" i="0" sz="3600" u="none" cap="none" strike="noStrike">
              <a:solidFill>
                <a:schemeClr val="dk1"/>
              </a:solidFill>
              <a:latin typeface="Calibri"/>
              <a:ea typeface="Calibri"/>
              <a:cs typeface="Calibri"/>
              <a:sym typeface="Calibri"/>
            </a:endParaRPr>
          </a:p>
        </p:txBody>
      </p:sp>
      <p:sp>
        <p:nvSpPr>
          <p:cNvPr id="675" name="Google Shape;675;g2c2583f0a34_0_608"/>
          <p:cNvSpPr/>
          <p:nvPr/>
        </p:nvSpPr>
        <p:spPr>
          <a:xfrm>
            <a:off x="5461683" y="115697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Timekeeper</a:t>
            </a:r>
            <a:endParaRPr b="0" i="0" sz="3200" u="none" cap="none" strike="noStrike">
              <a:solidFill>
                <a:schemeClr val="dk1"/>
              </a:solidFill>
              <a:latin typeface="Calibri"/>
              <a:ea typeface="Calibri"/>
              <a:cs typeface="Calibri"/>
              <a:sym typeface="Calibri"/>
            </a:endParaRPr>
          </a:p>
        </p:txBody>
      </p:sp>
      <p:sp>
        <p:nvSpPr>
          <p:cNvPr id="676" name="Google Shape;676;g2c2583f0a34_0_608"/>
          <p:cNvSpPr/>
          <p:nvPr/>
        </p:nvSpPr>
        <p:spPr>
          <a:xfrm>
            <a:off x="15343518" y="80772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g2c2583f0a34_0_608"/>
          <p:cNvPicPr preferRelativeResize="0"/>
          <p:nvPr/>
        </p:nvPicPr>
        <p:blipFill rotWithShape="1">
          <a:blip r:embed="rId13">
            <a:alphaModFix/>
          </a:blip>
          <a:srcRect b="0" l="0" r="0" t="0"/>
          <a:stretch/>
        </p:blipFill>
        <p:spPr>
          <a:xfrm>
            <a:off x="15648356" y="8388350"/>
            <a:ext cx="1117740" cy="1117600"/>
          </a:xfrm>
          <a:prstGeom prst="rect">
            <a:avLst/>
          </a:prstGeom>
          <a:noFill/>
          <a:ln>
            <a:noFill/>
          </a:ln>
        </p:spPr>
      </p:pic>
      <p:sp>
        <p:nvSpPr>
          <p:cNvPr id="678" name="Google Shape;678;g2c2583f0a34_0_608"/>
          <p:cNvSpPr/>
          <p:nvPr/>
        </p:nvSpPr>
        <p:spPr>
          <a:xfrm>
            <a:off x="16969321" y="82804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c2583f0a34_0_608"/>
          <p:cNvSpPr/>
          <p:nvPr/>
        </p:nvSpPr>
        <p:spPr>
          <a:xfrm>
            <a:off x="16969321" y="82804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Elvina</a:t>
            </a:r>
            <a:endParaRPr b="0" i="0" sz="3600" u="none" cap="none" strike="noStrike">
              <a:solidFill>
                <a:schemeClr val="dk1"/>
              </a:solidFill>
              <a:latin typeface="Calibri"/>
              <a:ea typeface="Calibri"/>
              <a:cs typeface="Calibri"/>
              <a:sym typeface="Calibri"/>
            </a:endParaRPr>
          </a:p>
        </p:txBody>
      </p:sp>
      <p:sp>
        <p:nvSpPr>
          <p:cNvPr id="680" name="Google Shape;680;g2c2583f0a34_0_608"/>
          <p:cNvSpPr/>
          <p:nvPr/>
        </p:nvSpPr>
        <p:spPr>
          <a:xfrm>
            <a:off x="16969321" y="92075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Oracle</a:t>
            </a:r>
            <a:endParaRPr b="0" i="0" sz="3200" u="none" cap="none" strike="noStrike">
              <a:solidFill>
                <a:schemeClr val="dk1"/>
              </a:solidFill>
              <a:latin typeface="Calibri"/>
              <a:ea typeface="Calibri"/>
              <a:cs typeface="Calibri"/>
              <a:sym typeface="Calibri"/>
            </a:endParaRPr>
          </a:p>
        </p:txBody>
      </p:sp>
      <p:sp>
        <p:nvSpPr>
          <p:cNvPr id="681" name="Google Shape;681;g2c2583f0a34_0_608"/>
          <p:cNvSpPr/>
          <p:nvPr/>
        </p:nvSpPr>
        <p:spPr>
          <a:xfrm>
            <a:off x="15343518" y="104394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c2583f0a34_0_608"/>
          <p:cNvPicPr preferRelativeResize="0"/>
          <p:nvPr/>
        </p:nvPicPr>
        <p:blipFill rotWithShape="1">
          <a:blip r:embed="rId14">
            <a:alphaModFix/>
          </a:blip>
          <a:srcRect b="0" l="0" r="0" t="0"/>
          <a:stretch/>
        </p:blipFill>
        <p:spPr>
          <a:xfrm>
            <a:off x="15648356" y="10750550"/>
            <a:ext cx="1117740" cy="1117600"/>
          </a:xfrm>
          <a:prstGeom prst="rect">
            <a:avLst/>
          </a:prstGeom>
          <a:noFill/>
          <a:ln>
            <a:noFill/>
          </a:ln>
        </p:spPr>
      </p:pic>
      <p:sp>
        <p:nvSpPr>
          <p:cNvPr id="683" name="Google Shape;683;g2c2583f0a34_0_608"/>
          <p:cNvSpPr/>
          <p:nvPr/>
        </p:nvSpPr>
        <p:spPr>
          <a:xfrm>
            <a:off x="16969321" y="106426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c2583f0a34_0_608"/>
          <p:cNvSpPr/>
          <p:nvPr/>
        </p:nvSpPr>
        <p:spPr>
          <a:xfrm>
            <a:off x="16969321" y="106426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Seraphina</a:t>
            </a:r>
            <a:endParaRPr b="0" i="0" sz="3600" u="none" cap="none" strike="noStrike">
              <a:solidFill>
                <a:schemeClr val="dk1"/>
              </a:solidFill>
              <a:latin typeface="Calibri"/>
              <a:ea typeface="Calibri"/>
              <a:cs typeface="Calibri"/>
              <a:sym typeface="Calibri"/>
            </a:endParaRPr>
          </a:p>
        </p:txBody>
      </p:sp>
      <p:sp>
        <p:nvSpPr>
          <p:cNvPr id="685" name="Google Shape;685;g2c2583f0a34_0_608"/>
          <p:cNvSpPr/>
          <p:nvPr/>
        </p:nvSpPr>
        <p:spPr>
          <a:xfrm>
            <a:off x="16969321" y="115697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Lightbringer</a:t>
            </a:r>
            <a:endParaRPr b="0" i="0" sz="3200" u="none" cap="none" strike="noStrike">
              <a:solidFill>
                <a:schemeClr val="dk1"/>
              </a:solidFill>
              <a:latin typeface="Calibri"/>
              <a:ea typeface="Calibri"/>
              <a:cs typeface="Calibri"/>
              <a:sym typeface="Calibri"/>
            </a:endParaRPr>
          </a:p>
        </p:txBody>
      </p:sp>
      <p:sp>
        <p:nvSpPr>
          <p:cNvPr id="686" name="Google Shape;686;g2c2583f0a34_0_608"/>
          <p:cNvSpPr/>
          <p:nvPr/>
        </p:nvSpPr>
        <p:spPr>
          <a:xfrm>
            <a:off x="6681035" y="57150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c2583f0a34_0_608"/>
          <p:cNvPicPr preferRelativeResize="0"/>
          <p:nvPr/>
        </p:nvPicPr>
        <p:blipFill rotWithShape="1">
          <a:blip r:embed="rId15">
            <a:alphaModFix/>
          </a:blip>
          <a:srcRect b="0" l="0" r="0" t="0"/>
          <a:stretch/>
        </p:blipFill>
        <p:spPr>
          <a:xfrm>
            <a:off x="6985873" y="6026150"/>
            <a:ext cx="1117740" cy="1117600"/>
          </a:xfrm>
          <a:prstGeom prst="rect">
            <a:avLst/>
          </a:prstGeom>
          <a:noFill/>
          <a:ln>
            <a:noFill/>
          </a:ln>
        </p:spPr>
      </p:pic>
      <p:sp>
        <p:nvSpPr>
          <p:cNvPr id="688" name="Google Shape;688;g2c2583f0a34_0_608"/>
          <p:cNvSpPr/>
          <p:nvPr/>
        </p:nvSpPr>
        <p:spPr>
          <a:xfrm>
            <a:off x="8306838" y="59182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c2583f0a34_0_608"/>
          <p:cNvSpPr/>
          <p:nvPr/>
        </p:nvSpPr>
        <p:spPr>
          <a:xfrm>
            <a:off x="8306838" y="59182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Aurielle</a:t>
            </a:r>
            <a:endParaRPr b="0" i="0" sz="3600" u="none" cap="none" strike="noStrike">
              <a:solidFill>
                <a:schemeClr val="dk1"/>
              </a:solidFill>
              <a:latin typeface="Calibri"/>
              <a:ea typeface="Calibri"/>
              <a:cs typeface="Calibri"/>
              <a:sym typeface="Calibri"/>
            </a:endParaRPr>
          </a:p>
        </p:txBody>
      </p:sp>
      <p:sp>
        <p:nvSpPr>
          <p:cNvPr id="690" name="Google Shape;690;g2c2583f0a34_0_608"/>
          <p:cNvSpPr/>
          <p:nvPr/>
        </p:nvSpPr>
        <p:spPr>
          <a:xfrm>
            <a:off x="8306838" y="68453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Priestess</a:t>
            </a:r>
            <a:endParaRPr b="0" i="0" sz="3200" u="none" cap="none" strike="noStrike">
              <a:solidFill>
                <a:schemeClr val="dk1"/>
              </a:solidFill>
              <a:latin typeface="Calibri"/>
              <a:ea typeface="Calibri"/>
              <a:cs typeface="Calibri"/>
              <a:sym typeface="Calibri"/>
            </a:endParaRPr>
          </a:p>
        </p:txBody>
      </p:sp>
      <p:sp>
        <p:nvSpPr>
          <p:cNvPr id="691" name="Google Shape;691;g2c2583f0a34_0_608"/>
          <p:cNvSpPr/>
          <p:nvPr/>
        </p:nvSpPr>
        <p:spPr>
          <a:xfrm>
            <a:off x="18468108" y="57150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2" name="Google Shape;692;g2c2583f0a34_0_608"/>
          <p:cNvPicPr preferRelativeResize="0"/>
          <p:nvPr/>
        </p:nvPicPr>
        <p:blipFill rotWithShape="1">
          <a:blip r:embed="rId16">
            <a:alphaModFix/>
          </a:blip>
          <a:srcRect b="0" l="0" r="0" t="0"/>
          <a:stretch/>
        </p:blipFill>
        <p:spPr>
          <a:xfrm>
            <a:off x="18772946" y="6026150"/>
            <a:ext cx="1117740" cy="1117600"/>
          </a:xfrm>
          <a:prstGeom prst="rect">
            <a:avLst/>
          </a:prstGeom>
          <a:noFill/>
          <a:ln>
            <a:noFill/>
          </a:ln>
        </p:spPr>
      </p:pic>
      <p:sp>
        <p:nvSpPr>
          <p:cNvPr id="693" name="Google Shape;693;g2c2583f0a34_0_608"/>
          <p:cNvSpPr/>
          <p:nvPr/>
        </p:nvSpPr>
        <p:spPr>
          <a:xfrm>
            <a:off x="20093911" y="59182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c2583f0a34_0_608"/>
          <p:cNvSpPr/>
          <p:nvPr/>
        </p:nvSpPr>
        <p:spPr>
          <a:xfrm>
            <a:off x="20093911" y="59182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Dariana</a:t>
            </a:r>
            <a:endParaRPr b="0" i="0" sz="3600" u="none" cap="none" strike="noStrike">
              <a:solidFill>
                <a:schemeClr val="dk1"/>
              </a:solidFill>
              <a:latin typeface="Calibri"/>
              <a:ea typeface="Calibri"/>
              <a:cs typeface="Calibri"/>
              <a:sym typeface="Calibri"/>
            </a:endParaRPr>
          </a:p>
        </p:txBody>
      </p:sp>
      <p:sp>
        <p:nvSpPr>
          <p:cNvPr id="695" name="Google Shape;695;g2c2583f0a34_0_608"/>
          <p:cNvSpPr/>
          <p:nvPr/>
        </p:nvSpPr>
        <p:spPr>
          <a:xfrm>
            <a:off x="20093911" y="68453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Shaman</a:t>
            </a:r>
            <a:endParaRPr b="0" i="0" sz="3200" u="none" cap="none" strike="noStrike">
              <a:solidFill>
                <a:schemeClr val="dk1"/>
              </a:solidFill>
              <a:latin typeface="Calibri"/>
              <a:ea typeface="Calibri"/>
              <a:cs typeface="Calibri"/>
              <a:sym typeface="Calibri"/>
            </a:endParaRPr>
          </a:p>
        </p:txBody>
      </p:sp>
      <p:sp>
        <p:nvSpPr>
          <p:cNvPr id="696" name="Google Shape;696;g2c2583f0a34_0_608"/>
          <p:cNvSpPr/>
          <p:nvPr/>
        </p:nvSpPr>
        <p:spPr>
          <a:xfrm>
            <a:off x="12574572" y="5715000"/>
            <a:ext cx="5487000" cy="1740000"/>
          </a:xfrm>
          <a:prstGeom prst="roundRect">
            <a:avLst>
              <a:gd fmla="val 810920"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g2c2583f0a34_0_608"/>
          <p:cNvPicPr preferRelativeResize="0"/>
          <p:nvPr/>
        </p:nvPicPr>
        <p:blipFill rotWithShape="1">
          <a:blip r:embed="rId17">
            <a:alphaModFix/>
          </a:blip>
          <a:srcRect b="0" l="0" r="0" t="0"/>
          <a:stretch/>
        </p:blipFill>
        <p:spPr>
          <a:xfrm>
            <a:off x="12879410" y="6026150"/>
            <a:ext cx="1117740" cy="1117600"/>
          </a:xfrm>
          <a:prstGeom prst="rect">
            <a:avLst/>
          </a:prstGeom>
          <a:noFill/>
          <a:ln>
            <a:noFill/>
          </a:ln>
        </p:spPr>
      </p:pic>
      <p:sp>
        <p:nvSpPr>
          <p:cNvPr id="698" name="Google Shape;698;g2c2583f0a34_0_608"/>
          <p:cNvSpPr/>
          <p:nvPr/>
        </p:nvSpPr>
        <p:spPr>
          <a:xfrm>
            <a:off x="14200375" y="5918200"/>
            <a:ext cx="3556500" cy="1333500"/>
          </a:xfrm>
          <a:prstGeom prst="roundRect">
            <a:avLst>
              <a:gd fmla="val 411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g2c2583f0a34_0_608"/>
          <p:cNvSpPr/>
          <p:nvPr/>
        </p:nvSpPr>
        <p:spPr>
          <a:xfrm>
            <a:off x="14200375" y="5918200"/>
            <a:ext cx="37089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Theronis</a:t>
            </a:r>
            <a:endParaRPr b="0" i="0" sz="3600" u="none" cap="none" strike="noStrike">
              <a:solidFill>
                <a:schemeClr val="dk1"/>
              </a:solidFill>
              <a:latin typeface="Calibri"/>
              <a:ea typeface="Calibri"/>
              <a:cs typeface="Calibri"/>
              <a:sym typeface="Calibri"/>
            </a:endParaRPr>
          </a:p>
        </p:txBody>
      </p:sp>
      <p:sp>
        <p:nvSpPr>
          <p:cNvPr id="700" name="Google Shape;700;g2c2583f0a34_0_608"/>
          <p:cNvSpPr/>
          <p:nvPr/>
        </p:nvSpPr>
        <p:spPr>
          <a:xfrm>
            <a:off x="14200375" y="6845300"/>
            <a:ext cx="36918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Warrior</a:t>
            </a:r>
            <a:endParaRPr b="0" i="0" sz="3200" u="none" cap="none" strike="noStrike">
              <a:solidFill>
                <a:schemeClr val="dk1"/>
              </a:solidFill>
              <a:latin typeface="Calibri"/>
              <a:ea typeface="Calibri"/>
              <a:cs typeface="Calibri"/>
              <a:sym typeface="Calibri"/>
            </a:endParaRPr>
          </a:p>
        </p:txBody>
      </p:sp>
      <p:pic>
        <p:nvPicPr>
          <p:cNvPr descr=" " id="701" name="Google Shape;701;g2c2583f0a34_0_608"/>
          <p:cNvPicPr preferRelativeResize="0"/>
          <p:nvPr/>
        </p:nvPicPr>
        <p:blipFill rotWithShape="1">
          <a:blip r:embed="rId18">
            <a:alphaModFix/>
          </a:blip>
          <a:srcRect b="0" l="0" r="0" t="0"/>
          <a:stretch/>
        </p:blipFill>
        <p:spPr>
          <a:xfrm>
            <a:off x="3353219" y="5295900"/>
            <a:ext cx="17680610" cy="12700"/>
          </a:xfrm>
          <a:prstGeom prst="rect">
            <a:avLst/>
          </a:prstGeom>
          <a:noFill/>
          <a:ln>
            <a:noFill/>
          </a:ln>
        </p:spPr>
      </p:pic>
      <p:pic>
        <p:nvPicPr>
          <p:cNvPr descr=" " id="702" name="Google Shape;702;g2c2583f0a34_0_608"/>
          <p:cNvPicPr preferRelativeResize="0"/>
          <p:nvPr/>
        </p:nvPicPr>
        <p:blipFill rotWithShape="1">
          <a:blip r:embed="rId19">
            <a:alphaModFix/>
          </a:blip>
          <a:srcRect b="0" l="0" r="0" t="0"/>
          <a:stretch/>
        </p:blipFill>
        <p:spPr>
          <a:xfrm>
            <a:off x="13006426" y="4902200"/>
            <a:ext cx="12702" cy="406400"/>
          </a:xfrm>
          <a:prstGeom prst="rect">
            <a:avLst/>
          </a:prstGeom>
          <a:noFill/>
          <a:ln>
            <a:noFill/>
          </a:ln>
        </p:spPr>
      </p:pic>
      <p:pic>
        <p:nvPicPr>
          <p:cNvPr descr=" " id="703" name="Google Shape;703;g2c2583f0a34_0_608"/>
          <p:cNvPicPr preferRelativeResize="0"/>
          <p:nvPr/>
        </p:nvPicPr>
        <p:blipFill rotWithShape="1">
          <a:blip r:embed="rId20">
            <a:alphaModFix/>
          </a:blip>
          <a:srcRect b="0" l="0" r="0" t="0"/>
          <a:stretch/>
        </p:blipFill>
        <p:spPr>
          <a:xfrm>
            <a:off x="3353219" y="5308600"/>
            <a:ext cx="12702" cy="419100"/>
          </a:xfrm>
          <a:prstGeom prst="rect">
            <a:avLst/>
          </a:prstGeom>
          <a:noFill/>
          <a:ln>
            <a:noFill/>
          </a:ln>
        </p:spPr>
      </p:pic>
      <p:pic>
        <p:nvPicPr>
          <p:cNvPr descr=" " id="704" name="Google Shape;704;g2c2583f0a34_0_608"/>
          <p:cNvPicPr preferRelativeResize="0"/>
          <p:nvPr/>
        </p:nvPicPr>
        <p:blipFill rotWithShape="1">
          <a:blip r:embed="rId20">
            <a:alphaModFix/>
          </a:blip>
          <a:srcRect b="0" l="0" r="0" t="0"/>
          <a:stretch/>
        </p:blipFill>
        <p:spPr>
          <a:xfrm>
            <a:off x="9513489" y="5308600"/>
            <a:ext cx="12702" cy="419100"/>
          </a:xfrm>
          <a:prstGeom prst="rect">
            <a:avLst/>
          </a:prstGeom>
          <a:noFill/>
          <a:ln>
            <a:noFill/>
          </a:ln>
        </p:spPr>
      </p:pic>
      <p:pic>
        <p:nvPicPr>
          <p:cNvPr descr=" " id="705" name="Google Shape;705;g2c2583f0a34_0_608"/>
          <p:cNvPicPr preferRelativeResize="0"/>
          <p:nvPr/>
        </p:nvPicPr>
        <p:blipFill rotWithShape="1">
          <a:blip r:embed="rId20">
            <a:alphaModFix/>
          </a:blip>
          <a:srcRect b="0" l="0" r="0" t="0"/>
          <a:stretch/>
        </p:blipFill>
        <p:spPr>
          <a:xfrm>
            <a:off x="15407026" y="5308600"/>
            <a:ext cx="12702" cy="419100"/>
          </a:xfrm>
          <a:prstGeom prst="rect">
            <a:avLst/>
          </a:prstGeom>
          <a:noFill/>
          <a:ln>
            <a:noFill/>
          </a:ln>
        </p:spPr>
      </p:pic>
      <p:pic>
        <p:nvPicPr>
          <p:cNvPr descr=" " id="706" name="Google Shape;706;g2c2583f0a34_0_608"/>
          <p:cNvPicPr preferRelativeResize="0"/>
          <p:nvPr/>
        </p:nvPicPr>
        <p:blipFill rotWithShape="1">
          <a:blip r:embed="rId20">
            <a:alphaModFix/>
          </a:blip>
          <a:srcRect b="0" l="0" r="0" t="0"/>
          <a:stretch/>
        </p:blipFill>
        <p:spPr>
          <a:xfrm>
            <a:off x="21021127" y="5308600"/>
            <a:ext cx="12702" cy="419100"/>
          </a:xfrm>
          <a:prstGeom prst="rect">
            <a:avLst/>
          </a:prstGeom>
          <a:noFill/>
          <a:ln>
            <a:noFill/>
          </a:ln>
        </p:spPr>
      </p:pic>
      <p:pic>
        <p:nvPicPr>
          <p:cNvPr descr=" " id="707" name="Google Shape;707;g2c2583f0a34_0_608"/>
          <p:cNvPicPr preferRelativeResize="0"/>
          <p:nvPr/>
        </p:nvPicPr>
        <p:blipFill rotWithShape="1">
          <a:blip r:embed="rId21">
            <a:alphaModFix/>
          </a:blip>
          <a:srcRect b="0" l="0" r="0" t="0"/>
          <a:stretch/>
        </p:blipFill>
        <p:spPr>
          <a:xfrm>
            <a:off x="9513489" y="7124700"/>
            <a:ext cx="12702" cy="4165600"/>
          </a:xfrm>
          <a:prstGeom prst="rect">
            <a:avLst/>
          </a:prstGeom>
          <a:noFill/>
          <a:ln>
            <a:noFill/>
          </a:ln>
        </p:spPr>
      </p:pic>
      <p:pic>
        <p:nvPicPr>
          <p:cNvPr descr=" " id="708" name="Google Shape;708;g2c2583f0a34_0_608"/>
          <p:cNvPicPr preferRelativeResize="0"/>
          <p:nvPr/>
        </p:nvPicPr>
        <p:blipFill rotWithShape="1">
          <a:blip r:embed="rId22">
            <a:alphaModFix/>
          </a:blip>
          <a:srcRect b="0" l="0" r="0" t="0"/>
          <a:stretch/>
        </p:blipFill>
        <p:spPr>
          <a:xfrm>
            <a:off x="9322965" y="8813800"/>
            <a:ext cx="203225" cy="12700"/>
          </a:xfrm>
          <a:prstGeom prst="rect">
            <a:avLst/>
          </a:prstGeom>
          <a:noFill/>
          <a:ln>
            <a:noFill/>
          </a:ln>
        </p:spPr>
      </p:pic>
      <p:pic>
        <p:nvPicPr>
          <p:cNvPr descr=" " id="709" name="Google Shape;709;g2c2583f0a34_0_608"/>
          <p:cNvPicPr preferRelativeResize="0"/>
          <p:nvPr/>
        </p:nvPicPr>
        <p:blipFill rotWithShape="1">
          <a:blip r:embed="rId22">
            <a:alphaModFix/>
          </a:blip>
          <a:srcRect b="0" l="0" r="0" t="0"/>
          <a:stretch/>
        </p:blipFill>
        <p:spPr>
          <a:xfrm>
            <a:off x="20830603" y="8813800"/>
            <a:ext cx="203225" cy="12700"/>
          </a:xfrm>
          <a:prstGeom prst="rect">
            <a:avLst/>
          </a:prstGeom>
          <a:noFill/>
          <a:ln>
            <a:noFill/>
          </a:ln>
        </p:spPr>
      </p:pic>
      <p:pic>
        <p:nvPicPr>
          <p:cNvPr descr=" " id="710" name="Google Shape;710;g2c2583f0a34_0_608"/>
          <p:cNvPicPr preferRelativeResize="0"/>
          <p:nvPr/>
        </p:nvPicPr>
        <p:blipFill rotWithShape="1">
          <a:blip r:embed="rId22">
            <a:alphaModFix/>
          </a:blip>
          <a:srcRect b="0" l="0" r="0" t="0"/>
          <a:stretch/>
        </p:blipFill>
        <p:spPr>
          <a:xfrm>
            <a:off x="9322965" y="11277600"/>
            <a:ext cx="203225" cy="12700"/>
          </a:xfrm>
          <a:prstGeom prst="rect">
            <a:avLst/>
          </a:prstGeom>
          <a:noFill/>
          <a:ln>
            <a:noFill/>
          </a:ln>
        </p:spPr>
      </p:pic>
      <p:pic>
        <p:nvPicPr>
          <p:cNvPr descr=" " id="711" name="Google Shape;711;g2c2583f0a34_0_608"/>
          <p:cNvPicPr preferRelativeResize="0"/>
          <p:nvPr/>
        </p:nvPicPr>
        <p:blipFill rotWithShape="1">
          <a:blip r:embed="rId22">
            <a:alphaModFix/>
          </a:blip>
          <a:srcRect b="0" l="0" r="0" t="0"/>
          <a:stretch/>
        </p:blipFill>
        <p:spPr>
          <a:xfrm>
            <a:off x="20830603" y="11277600"/>
            <a:ext cx="203225" cy="12700"/>
          </a:xfrm>
          <a:prstGeom prst="rect">
            <a:avLst/>
          </a:prstGeom>
          <a:noFill/>
          <a:ln>
            <a:noFill/>
          </a:ln>
        </p:spPr>
      </p:pic>
      <p:pic>
        <p:nvPicPr>
          <p:cNvPr descr=" " id="712" name="Google Shape;712;g2c2583f0a34_0_608"/>
          <p:cNvPicPr preferRelativeResize="0"/>
          <p:nvPr/>
        </p:nvPicPr>
        <p:blipFill rotWithShape="1">
          <a:blip r:embed="rId23">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717" name="Shape 717"/>
        <p:cNvGrpSpPr/>
        <p:nvPr/>
      </p:nvGrpSpPr>
      <p:grpSpPr>
        <a:xfrm>
          <a:off x="0" y="0"/>
          <a:ext cx="0" cy="0"/>
          <a:chOff x="0" y="0"/>
          <a:chExt cx="0" cy="0"/>
        </a:xfrm>
      </p:grpSpPr>
      <p:pic>
        <p:nvPicPr>
          <p:cNvPr descr=" " id="718" name="Google Shape;718;g2c2583f0a34_0_678"/>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719" name="Google Shape;719;g2c2583f0a34_0_678"/>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720" name="Google Shape;720;g2c2583f0a34_0_678"/>
          <p:cNvPicPr preferRelativeResize="0"/>
          <p:nvPr/>
        </p:nvPicPr>
        <p:blipFill rotWithShape="1">
          <a:blip r:embed="rId5">
            <a:alphaModFix/>
          </a:blip>
          <a:srcRect b="0" l="0" r="0" t="0"/>
          <a:stretch/>
        </p:blipFill>
        <p:spPr>
          <a:xfrm>
            <a:off x="632158" y="6582122"/>
            <a:ext cx="2551642" cy="5994226"/>
          </a:xfrm>
          <a:prstGeom prst="rect">
            <a:avLst/>
          </a:prstGeom>
          <a:noFill/>
          <a:ln>
            <a:noFill/>
          </a:ln>
        </p:spPr>
      </p:pic>
      <p:pic>
        <p:nvPicPr>
          <p:cNvPr descr=" " id="721" name="Google Shape;721;g2c2583f0a34_0_678"/>
          <p:cNvPicPr preferRelativeResize="0"/>
          <p:nvPr/>
        </p:nvPicPr>
        <p:blipFill rotWithShape="1">
          <a:blip r:embed="rId6">
            <a:alphaModFix/>
          </a:blip>
          <a:srcRect b="0" l="0" r="0" t="0"/>
          <a:stretch/>
        </p:blipFill>
        <p:spPr>
          <a:xfrm>
            <a:off x="18175972" y="1358900"/>
            <a:ext cx="4305838" cy="2870200"/>
          </a:xfrm>
          <a:prstGeom prst="rect">
            <a:avLst/>
          </a:prstGeom>
          <a:noFill/>
          <a:ln>
            <a:noFill/>
          </a:ln>
        </p:spPr>
      </p:pic>
      <p:sp>
        <p:nvSpPr>
          <p:cNvPr id="722" name="Google Shape;722;g2c2583f0a34_0_67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3" name="Google Shape;723;g2c2583f0a34_0_67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24" name="Google Shape;724;g2c2583f0a34_0_678"/>
          <p:cNvSpPr/>
          <p:nvPr/>
        </p:nvSpPr>
        <p:spPr>
          <a:xfrm>
            <a:off x="13717715" y="3035300"/>
            <a:ext cx="6321300" cy="3386700"/>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Thank you for</a:t>
            </a:r>
            <a:endParaRPr b="0" i="0" sz="8000" u="none" cap="none" strike="noStrike">
              <a:solidFill>
                <a:schemeClr val="dk1"/>
              </a:solidFill>
              <a:latin typeface="Calibri"/>
              <a:ea typeface="Calibri"/>
              <a:cs typeface="Calibri"/>
              <a:sym typeface="Calibri"/>
            </a:endParaRPr>
          </a:p>
          <a:p>
            <a:pPr indent="0" lvl="0" marL="0" marR="0" rtl="0" algn="l">
              <a:lnSpc>
                <a:spcPct val="150000"/>
              </a:lnSpc>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choosing EaTemp</a:t>
            </a:r>
            <a:endParaRPr b="0" i="0" sz="8000" u="none" cap="none" strike="noStrike">
              <a:solidFill>
                <a:schemeClr val="dk1"/>
              </a:solidFill>
              <a:latin typeface="Calibri"/>
              <a:ea typeface="Calibri"/>
              <a:cs typeface="Calibri"/>
              <a:sym typeface="Calibri"/>
            </a:endParaRPr>
          </a:p>
        </p:txBody>
      </p:sp>
      <p:sp>
        <p:nvSpPr>
          <p:cNvPr id="725" name="Google Shape;725;g2c2583f0a34_0_678"/>
          <p:cNvSpPr/>
          <p:nvPr/>
        </p:nvSpPr>
        <p:spPr>
          <a:xfrm>
            <a:off x="13717715" y="7150100"/>
            <a:ext cx="9636300" cy="348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26" name="Google Shape;726;g2c2583f0a34_0_678"/>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27" name="Google Shape;727;g2c2583f0a34_0_678"/>
          <p:cNvPicPr preferRelativeResize="0"/>
          <p:nvPr/>
        </p:nvPicPr>
        <p:blipFill rotWithShape="1">
          <a:blip r:embed="rId9">
            <a:alphaModFix/>
          </a:blip>
          <a:srcRect b="0" l="0" r="0" t="0"/>
          <a:stretch/>
        </p:blipFill>
        <p:spPr>
          <a:xfrm>
            <a:off x="1447981" y="1803400"/>
            <a:ext cx="11698162" cy="10896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43" name="Shape 43"/>
        <p:cNvGrpSpPr/>
        <p:nvPr/>
      </p:nvGrpSpPr>
      <p:grpSpPr>
        <a:xfrm>
          <a:off x="0" y="0"/>
          <a:ext cx="0" cy="0"/>
          <a:chOff x="0" y="0"/>
          <a:chExt cx="0" cy="0"/>
        </a:xfrm>
      </p:grpSpPr>
      <p:pic>
        <p:nvPicPr>
          <p:cNvPr descr=" " id="44" name="Google Shape;44;g2c2583f0a34_0_26"/>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45" name="Google Shape;45;g2c2583f0a34_0_26"/>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46" name="Google Shape;46;g2c2583f0a34_0_26"/>
          <p:cNvPicPr preferRelativeResize="0"/>
          <p:nvPr/>
        </p:nvPicPr>
        <p:blipFill rotWithShape="1">
          <a:blip r:embed="rId5">
            <a:alphaModFix/>
          </a:blip>
          <a:srcRect b="0" l="0" r="0" t="0"/>
          <a:stretch/>
        </p:blipFill>
        <p:spPr>
          <a:xfrm>
            <a:off x="19954194" y="355600"/>
            <a:ext cx="4202911" cy="4229103"/>
          </a:xfrm>
          <a:prstGeom prst="rect">
            <a:avLst/>
          </a:prstGeom>
          <a:noFill/>
          <a:ln>
            <a:noFill/>
          </a:ln>
        </p:spPr>
      </p:pic>
      <p:pic>
        <p:nvPicPr>
          <p:cNvPr descr=" " id="47" name="Google Shape;47;g2c2583f0a34_0_26"/>
          <p:cNvPicPr preferRelativeResize="0"/>
          <p:nvPr/>
        </p:nvPicPr>
        <p:blipFill rotWithShape="1">
          <a:blip r:embed="rId6">
            <a:alphaModFix/>
          </a:blip>
          <a:srcRect b="0" l="0" r="0" t="0"/>
          <a:stretch/>
        </p:blipFill>
        <p:spPr>
          <a:xfrm>
            <a:off x="0" y="11493500"/>
            <a:ext cx="981596" cy="2082791"/>
          </a:xfrm>
          <a:prstGeom prst="rect">
            <a:avLst/>
          </a:prstGeom>
          <a:noFill/>
          <a:ln>
            <a:noFill/>
          </a:ln>
        </p:spPr>
      </p:pic>
      <p:sp>
        <p:nvSpPr>
          <p:cNvPr id="48" name="Google Shape;48;g2c2583f0a34_0_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c2583f0a34_0_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 name="Google Shape;50;g2c2583f0a34_0_26"/>
          <p:cNvSpPr/>
          <p:nvPr/>
        </p:nvSpPr>
        <p:spPr>
          <a:xfrm>
            <a:off x="7278010" y="495300"/>
            <a:ext cx="10385700" cy="3475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12800"/>
              <a:buFont typeface="Fasthand"/>
              <a:buNone/>
            </a:pPr>
            <a:r>
              <a:rPr b="0" i="0" lang="en-US" sz="12800" u="none" cap="none" strike="noStrike">
                <a:solidFill>
                  <a:srgbClr val="844F3A"/>
                </a:solidFill>
                <a:latin typeface="Fasthand"/>
                <a:ea typeface="Fasthand"/>
                <a:cs typeface="Fasthand"/>
                <a:sym typeface="Fasthand"/>
              </a:rPr>
              <a:t>Table of Contents</a:t>
            </a:r>
            <a:endParaRPr b="0" i="0" sz="12800" u="none" cap="none" strike="noStrike">
              <a:solidFill>
                <a:schemeClr val="dk1"/>
              </a:solidFill>
              <a:latin typeface="Calibri"/>
              <a:ea typeface="Calibri"/>
              <a:cs typeface="Calibri"/>
              <a:sym typeface="Calibri"/>
            </a:endParaRPr>
          </a:p>
        </p:txBody>
      </p:sp>
      <p:sp>
        <p:nvSpPr>
          <p:cNvPr id="51" name="Google Shape;51;g2c2583f0a34_0_26"/>
          <p:cNvSpPr/>
          <p:nvPr/>
        </p:nvSpPr>
        <p:spPr>
          <a:xfrm>
            <a:off x="2108464" y="4521200"/>
            <a:ext cx="73161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2583f0a34_0_26"/>
          <p:cNvSpPr/>
          <p:nvPr/>
        </p:nvSpPr>
        <p:spPr>
          <a:xfrm>
            <a:off x="2108464" y="4521200"/>
            <a:ext cx="1625700" cy="1625700"/>
          </a:xfrm>
          <a:prstGeom prst="roundRect">
            <a:avLst>
              <a:gd fmla="val 781313"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2583f0a34_0_26"/>
          <p:cNvSpPr/>
          <p:nvPr/>
        </p:nvSpPr>
        <p:spPr>
          <a:xfrm>
            <a:off x="2546668" y="4679950"/>
            <a:ext cx="7494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01</a:t>
            </a:r>
            <a:endParaRPr b="0" i="0" sz="4800" u="none" cap="none" strike="noStrike">
              <a:solidFill>
                <a:schemeClr val="dk1"/>
              </a:solidFill>
              <a:latin typeface="Calibri"/>
              <a:ea typeface="Calibri"/>
              <a:cs typeface="Calibri"/>
              <a:sym typeface="Calibri"/>
            </a:endParaRPr>
          </a:p>
        </p:txBody>
      </p:sp>
      <p:sp>
        <p:nvSpPr>
          <p:cNvPr id="54" name="Google Shape;54;g2c2583f0a34_0_26"/>
          <p:cNvSpPr/>
          <p:nvPr/>
        </p:nvSpPr>
        <p:spPr>
          <a:xfrm>
            <a:off x="2108464" y="6350000"/>
            <a:ext cx="73161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c2583f0a34_0_26"/>
          <p:cNvSpPr/>
          <p:nvPr/>
        </p:nvSpPr>
        <p:spPr>
          <a:xfrm>
            <a:off x="2108464" y="6350000"/>
            <a:ext cx="7519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Introduction</a:t>
            </a:r>
            <a:endParaRPr b="0" i="0" sz="4800" u="none" cap="none" strike="noStrike">
              <a:solidFill>
                <a:schemeClr val="dk1"/>
              </a:solidFill>
              <a:latin typeface="Calibri"/>
              <a:ea typeface="Calibri"/>
              <a:cs typeface="Calibri"/>
              <a:sym typeface="Calibri"/>
            </a:endParaRPr>
          </a:p>
        </p:txBody>
      </p:sp>
      <p:sp>
        <p:nvSpPr>
          <p:cNvPr id="56" name="Google Shape;56;g2c2583f0a34_0_26"/>
          <p:cNvSpPr/>
          <p:nvPr/>
        </p:nvSpPr>
        <p:spPr>
          <a:xfrm>
            <a:off x="2108464" y="7556500"/>
            <a:ext cx="7451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Extraordinary Realm</a:t>
            </a:r>
            <a:endParaRPr b="0" i="0" sz="3200" u="none" cap="none" strike="noStrike">
              <a:solidFill>
                <a:schemeClr val="dk1"/>
              </a:solidFill>
              <a:latin typeface="Calibri"/>
              <a:ea typeface="Calibri"/>
              <a:cs typeface="Calibri"/>
              <a:sym typeface="Calibri"/>
            </a:endParaRPr>
          </a:p>
        </p:txBody>
      </p:sp>
      <p:sp>
        <p:nvSpPr>
          <p:cNvPr id="57" name="Google Shape;57;g2c2583f0a34_0_26"/>
          <p:cNvSpPr/>
          <p:nvPr/>
        </p:nvSpPr>
        <p:spPr>
          <a:xfrm>
            <a:off x="2108464" y="9156700"/>
            <a:ext cx="73161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c2583f0a34_0_26"/>
          <p:cNvSpPr/>
          <p:nvPr/>
        </p:nvSpPr>
        <p:spPr>
          <a:xfrm>
            <a:off x="2108464" y="9156700"/>
            <a:ext cx="1625700" cy="16257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c2583f0a34_0_26"/>
          <p:cNvSpPr/>
          <p:nvPr/>
        </p:nvSpPr>
        <p:spPr>
          <a:xfrm>
            <a:off x="2514914" y="9315450"/>
            <a:ext cx="8130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02</a:t>
            </a:r>
            <a:endParaRPr b="0" i="0" sz="4800" u="none" cap="none" strike="noStrike">
              <a:solidFill>
                <a:schemeClr val="dk1"/>
              </a:solidFill>
              <a:latin typeface="Calibri"/>
              <a:ea typeface="Calibri"/>
              <a:cs typeface="Calibri"/>
              <a:sym typeface="Calibri"/>
            </a:endParaRPr>
          </a:p>
        </p:txBody>
      </p:sp>
      <p:sp>
        <p:nvSpPr>
          <p:cNvPr id="60" name="Google Shape;60;g2c2583f0a34_0_26"/>
          <p:cNvSpPr/>
          <p:nvPr/>
        </p:nvSpPr>
        <p:spPr>
          <a:xfrm>
            <a:off x="2108464" y="10985500"/>
            <a:ext cx="73161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2583f0a34_0_26"/>
          <p:cNvSpPr/>
          <p:nvPr/>
        </p:nvSpPr>
        <p:spPr>
          <a:xfrm>
            <a:off x="2108464" y="10985500"/>
            <a:ext cx="7519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Encounters</a:t>
            </a:r>
            <a:endParaRPr b="0" i="0" sz="4800" u="none" cap="none" strike="noStrike">
              <a:solidFill>
                <a:schemeClr val="dk1"/>
              </a:solidFill>
              <a:latin typeface="Calibri"/>
              <a:ea typeface="Calibri"/>
              <a:cs typeface="Calibri"/>
              <a:sym typeface="Calibri"/>
            </a:endParaRPr>
          </a:p>
        </p:txBody>
      </p:sp>
      <p:sp>
        <p:nvSpPr>
          <p:cNvPr id="62" name="Google Shape;62;g2c2583f0a34_0_26"/>
          <p:cNvSpPr/>
          <p:nvPr/>
        </p:nvSpPr>
        <p:spPr>
          <a:xfrm>
            <a:off x="2108464" y="12192000"/>
            <a:ext cx="7451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Unicorn Sightings</a:t>
            </a:r>
            <a:endParaRPr b="0" i="0" sz="3200" u="none" cap="none" strike="noStrike">
              <a:solidFill>
                <a:schemeClr val="dk1"/>
              </a:solidFill>
              <a:latin typeface="Calibri"/>
              <a:ea typeface="Calibri"/>
              <a:cs typeface="Calibri"/>
              <a:sym typeface="Calibri"/>
            </a:endParaRPr>
          </a:p>
        </p:txBody>
      </p:sp>
      <p:sp>
        <p:nvSpPr>
          <p:cNvPr id="63" name="Google Shape;63;g2c2583f0a34_0_26"/>
          <p:cNvSpPr/>
          <p:nvPr/>
        </p:nvSpPr>
        <p:spPr>
          <a:xfrm>
            <a:off x="17998149" y="4521200"/>
            <a:ext cx="73161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c2583f0a34_0_26"/>
          <p:cNvSpPr/>
          <p:nvPr/>
        </p:nvSpPr>
        <p:spPr>
          <a:xfrm>
            <a:off x="17998149" y="4521200"/>
            <a:ext cx="1625700" cy="16257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c2583f0a34_0_26"/>
          <p:cNvSpPr/>
          <p:nvPr/>
        </p:nvSpPr>
        <p:spPr>
          <a:xfrm>
            <a:off x="18398249" y="4679950"/>
            <a:ext cx="8256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03</a:t>
            </a:r>
            <a:endParaRPr b="0" i="0" sz="4800" u="none" cap="none" strike="noStrike">
              <a:solidFill>
                <a:schemeClr val="dk1"/>
              </a:solidFill>
              <a:latin typeface="Calibri"/>
              <a:ea typeface="Calibri"/>
              <a:cs typeface="Calibri"/>
              <a:sym typeface="Calibri"/>
            </a:endParaRPr>
          </a:p>
        </p:txBody>
      </p:sp>
      <p:sp>
        <p:nvSpPr>
          <p:cNvPr id="66" name="Google Shape;66;g2c2583f0a34_0_26"/>
          <p:cNvSpPr/>
          <p:nvPr/>
        </p:nvSpPr>
        <p:spPr>
          <a:xfrm>
            <a:off x="17998149" y="6350000"/>
            <a:ext cx="73161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2583f0a34_0_26"/>
          <p:cNvSpPr/>
          <p:nvPr/>
        </p:nvSpPr>
        <p:spPr>
          <a:xfrm>
            <a:off x="17998149" y="6350000"/>
            <a:ext cx="7519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Wonders</a:t>
            </a:r>
            <a:endParaRPr b="0" i="0" sz="4800" u="none" cap="none" strike="noStrike">
              <a:solidFill>
                <a:schemeClr val="dk1"/>
              </a:solidFill>
              <a:latin typeface="Calibri"/>
              <a:ea typeface="Calibri"/>
              <a:cs typeface="Calibri"/>
              <a:sym typeface="Calibri"/>
            </a:endParaRPr>
          </a:p>
        </p:txBody>
      </p:sp>
      <p:sp>
        <p:nvSpPr>
          <p:cNvPr id="68" name="Google Shape;68;g2c2583f0a34_0_26"/>
          <p:cNvSpPr/>
          <p:nvPr/>
        </p:nvSpPr>
        <p:spPr>
          <a:xfrm>
            <a:off x="17998149" y="7556500"/>
            <a:ext cx="7451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Wishes Granted</a:t>
            </a:r>
            <a:endParaRPr b="0" i="0" sz="3200" u="none" cap="none" strike="noStrike">
              <a:solidFill>
                <a:schemeClr val="dk1"/>
              </a:solidFill>
              <a:latin typeface="Calibri"/>
              <a:ea typeface="Calibri"/>
              <a:cs typeface="Calibri"/>
              <a:sym typeface="Calibri"/>
            </a:endParaRPr>
          </a:p>
        </p:txBody>
      </p:sp>
      <p:sp>
        <p:nvSpPr>
          <p:cNvPr id="69" name="Google Shape;69;g2c2583f0a34_0_26"/>
          <p:cNvSpPr/>
          <p:nvPr/>
        </p:nvSpPr>
        <p:spPr>
          <a:xfrm>
            <a:off x="17998149" y="9156700"/>
            <a:ext cx="73161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c2583f0a34_0_26"/>
          <p:cNvSpPr/>
          <p:nvPr/>
        </p:nvSpPr>
        <p:spPr>
          <a:xfrm>
            <a:off x="17998149" y="9156700"/>
            <a:ext cx="1625700" cy="1625700"/>
          </a:xfrm>
          <a:prstGeom prst="roundRect">
            <a:avLst>
              <a:gd fmla="val 781313" name="adj"/>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2583f0a34_0_26"/>
          <p:cNvSpPr/>
          <p:nvPr/>
        </p:nvSpPr>
        <p:spPr>
          <a:xfrm>
            <a:off x="18404600" y="9315450"/>
            <a:ext cx="8130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04</a:t>
            </a:r>
            <a:endParaRPr b="0" i="0" sz="4800" u="none" cap="none" strike="noStrike">
              <a:solidFill>
                <a:schemeClr val="dk1"/>
              </a:solidFill>
              <a:latin typeface="Calibri"/>
              <a:ea typeface="Calibri"/>
              <a:cs typeface="Calibri"/>
              <a:sym typeface="Calibri"/>
            </a:endParaRPr>
          </a:p>
        </p:txBody>
      </p:sp>
      <p:sp>
        <p:nvSpPr>
          <p:cNvPr id="72" name="Google Shape;72;g2c2583f0a34_0_26"/>
          <p:cNvSpPr/>
          <p:nvPr/>
        </p:nvSpPr>
        <p:spPr>
          <a:xfrm>
            <a:off x="17998149" y="10985500"/>
            <a:ext cx="73161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c2583f0a34_0_26"/>
          <p:cNvSpPr/>
          <p:nvPr/>
        </p:nvSpPr>
        <p:spPr>
          <a:xfrm>
            <a:off x="17998149" y="10985500"/>
            <a:ext cx="75192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Magic</a:t>
            </a:r>
            <a:endParaRPr b="0" i="0" sz="4800" u="none" cap="none" strike="noStrike">
              <a:solidFill>
                <a:schemeClr val="dk1"/>
              </a:solidFill>
              <a:latin typeface="Calibri"/>
              <a:ea typeface="Calibri"/>
              <a:cs typeface="Calibri"/>
              <a:sym typeface="Calibri"/>
            </a:endParaRPr>
          </a:p>
        </p:txBody>
      </p:sp>
      <p:sp>
        <p:nvSpPr>
          <p:cNvPr id="74" name="Google Shape;74;g2c2583f0a34_0_26"/>
          <p:cNvSpPr/>
          <p:nvPr/>
        </p:nvSpPr>
        <p:spPr>
          <a:xfrm>
            <a:off x="17998149" y="12192000"/>
            <a:ext cx="7451700" cy="541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Spellcasting</a:t>
            </a:r>
            <a:endParaRPr b="0" i="0" sz="3200" u="none" cap="none" strike="noStrike">
              <a:solidFill>
                <a:schemeClr val="dk1"/>
              </a:solidFill>
              <a:latin typeface="Calibri"/>
              <a:ea typeface="Calibri"/>
              <a:cs typeface="Calibri"/>
              <a:sym typeface="Calibri"/>
            </a:endParaRPr>
          </a:p>
        </p:txBody>
      </p:sp>
      <p:pic>
        <p:nvPicPr>
          <p:cNvPr descr=" " id="75" name="Google Shape;75;g2c2583f0a34_0_26"/>
          <p:cNvPicPr preferRelativeResize="0"/>
          <p:nvPr/>
        </p:nvPicPr>
        <p:blipFill rotWithShape="1">
          <a:blip r:embed="rId8">
            <a:alphaModFix/>
          </a:blip>
          <a:srcRect b="0" l="0" r="0" t="0"/>
          <a:stretch/>
        </p:blipFill>
        <p:spPr>
          <a:xfrm>
            <a:off x="7849581" y="3975100"/>
            <a:ext cx="8687886" cy="87249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80" name="Shape 80"/>
        <p:cNvGrpSpPr/>
        <p:nvPr/>
      </p:nvGrpSpPr>
      <p:grpSpPr>
        <a:xfrm>
          <a:off x="0" y="0"/>
          <a:ext cx="0" cy="0"/>
          <a:chOff x="0" y="0"/>
          <a:chExt cx="0" cy="0"/>
        </a:xfrm>
      </p:grpSpPr>
      <p:pic>
        <p:nvPicPr>
          <p:cNvPr descr=" " id="81" name="Google Shape;81;g2c2583f0a34_0_62"/>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82" name="Google Shape;82;g2c2583f0a34_0_62"/>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83" name="Google Shape;83;g2c2583f0a34_0_62"/>
          <p:cNvPicPr preferRelativeResize="0"/>
          <p:nvPr/>
        </p:nvPicPr>
        <p:blipFill rotWithShape="1">
          <a:blip r:embed="rId5">
            <a:alphaModFix/>
          </a:blip>
          <a:srcRect b="0" l="0" r="0" t="0"/>
          <a:stretch/>
        </p:blipFill>
        <p:spPr>
          <a:xfrm>
            <a:off x="723990" y="469900"/>
            <a:ext cx="546047" cy="4229100"/>
          </a:xfrm>
          <a:prstGeom prst="rect">
            <a:avLst/>
          </a:prstGeom>
          <a:noFill/>
          <a:ln>
            <a:noFill/>
          </a:ln>
        </p:spPr>
      </p:pic>
      <p:pic>
        <p:nvPicPr>
          <p:cNvPr descr=" " id="84" name="Google Shape;84;g2c2583f0a34_0_62"/>
          <p:cNvPicPr preferRelativeResize="0"/>
          <p:nvPr/>
        </p:nvPicPr>
        <p:blipFill rotWithShape="1">
          <a:blip r:embed="rId6">
            <a:alphaModFix/>
          </a:blip>
          <a:srcRect b="0" l="0" r="0" t="0"/>
          <a:stretch/>
        </p:blipFill>
        <p:spPr>
          <a:xfrm>
            <a:off x="20487661" y="10274300"/>
            <a:ext cx="2937943" cy="3142295"/>
          </a:xfrm>
          <a:prstGeom prst="rect">
            <a:avLst/>
          </a:prstGeom>
          <a:noFill/>
          <a:ln>
            <a:noFill/>
          </a:ln>
        </p:spPr>
      </p:pic>
      <p:sp>
        <p:nvSpPr>
          <p:cNvPr id="85" name="Google Shape;85;g2c2583f0a34_0_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6" name="Google Shape;86;g2c2583f0a34_0_6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87" name="Google Shape;87;g2c2583f0a34_0_62"/>
          <p:cNvSpPr/>
          <p:nvPr/>
        </p:nvSpPr>
        <p:spPr>
          <a:xfrm>
            <a:off x="2959470" y="2432050"/>
            <a:ext cx="120750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The Realm of the Extraordinary</a:t>
            </a:r>
            <a:endParaRPr b="0" i="0" sz="8000" u="none" cap="none" strike="noStrike">
              <a:solidFill>
                <a:schemeClr val="dk1"/>
              </a:solidFill>
              <a:latin typeface="Calibri"/>
              <a:ea typeface="Calibri"/>
              <a:cs typeface="Calibri"/>
              <a:sym typeface="Calibri"/>
            </a:endParaRPr>
          </a:p>
        </p:txBody>
      </p:sp>
      <p:sp>
        <p:nvSpPr>
          <p:cNvPr id="88" name="Google Shape;88;g2c2583f0a34_0_62"/>
          <p:cNvSpPr/>
          <p:nvPr/>
        </p:nvSpPr>
        <p:spPr>
          <a:xfrm>
            <a:off x="2959470" y="4737100"/>
            <a:ext cx="8861400" cy="46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9" name="Google Shape;89;g2c2583f0a34_0_62"/>
          <p:cNvSpPr/>
          <p:nvPr/>
        </p:nvSpPr>
        <p:spPr>
          <a:xfrm>
            <a:off x="12701588" y="4737100"/>
            <a:ext cx="8861400" cy="4605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94" name="Shape 94"/>
        <p:cNvGrpSpPr/>
        <p:nvPr/>
      </p:nvGrpSpPr>
      <p:grpSpPr>
        <a:xfrm>
          <a:off x="0" y="0"/>
          <a:ext cx="0" cy="0"/>
          <a:chOff x="0" y="0"/>
          <a:chExt cx="0" cy="0"/>
        </a:xfrm>
      </p:grpSpPr>
      <p:pic>
        <p:nvPicPr>
          <p:cNvPr descr=" " id="95" name="Google Shape;95;g2c2583f0a34_0_7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96" name="Google Shape;96;g2c2583f0a34_0_75"/>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97" name="Google Shape;97;g2c2583f0a34_0_75"/>
          <p:cNvPicPr preferRelativeResize="0"/>
          <p:nvPr/>
        </p:nvPicPr>
        <p:blipFill rotWithShape="1">
          <a:blip r:embed="rId5">
            <a:alphaModFix/>
          </a:blip>
          <a:srcRect b="0" l="0" r="0" t="0"/>
          <a:stretch/>
        </p:blipFill>
        <p:spPr>
          <a:xfrm>
            <a:off x="0" y="0"/>
            <a:ext cx="4203326" cy="3289300"/>
          </a:xfrm>
          <a:prstGeom prst="rect">
            <a:avLst/>
          </a:prstGeom>
          <a:noFill/>
          <a:ln>
            <a:noFill/>
          </a:ln>
        </p:spPr>
      </p:pic>
      <p:pic>
        <p:nvPicPr>
          <p:cNvPr descr=" " id="98" name="Google Shape;98;g2c2583f0a34_0_75"/>
          <p:cNvPicPr preferRelativeResize="0"/>
          <p:nvPr/>
        </p:nvPicPr>
        <p:blipFill rotWithShape="1">
          <a:blip r:embed="rId6">
            <a:alphaModFix/>
          </a:blip>
          <a:srcRect b="0" l="0" r="0" t="0"/>
          <a:stretch/>
        </p:blipFill>
        <p:spPr>
          <a:xfrm>
            <a:off x="21110038" y="11201400"/>
            <a:ext cx="2807051" cy="2108200"/>
          </a:xfrm>
          <a:prstGeom prst="rect">
            <a:avLst/>
          </a:prstGeom>
          <a:noFill/>
          <a:ln>
            <a:noFill/>
          </a:ln>
        </p:spPr>
      </p:pic>
      <p:pic>
        <p:nvPicPr>
          <p:cNvPr descr=" " id="99" name="Google Shape;99;g2c2583f0a34_0_75"/>
          <p:cNvPicPr preferRelativeResize="0"/>
          <p:nvPr/>
        </p:nvPicPr>
        <p:blipFill rotWithShape="1">
          <a:blip r:embed="rId7">
            <a:alphaModFix/>
          </a:blip>
          <a:srcRect b="0" l="0" r="0" t="0"/>
          <a:stretch/>
        </p:blipFill>
        <p:spPr>
          <a:xfrm>
            <a:off x="0" y="4584700"/>
            <a:ext cx="24387048" cy="9131300"/>
          </a:xfrm>
          <a:prstGeom prst="rect">
            <a:avLst/>
          </a:prstGeom>
          <a:noFill/>
          <a:ln>
            <a:noFill/>
          </a:ln>
        </p:spPr>
      </p:pic>
      <p:pic>
        <p:nvPicPr>
          <p:cNvPr descr=" " id="100" name="Google Shape;100;g2c2583f0a34_0_75"/>
          <p:cNvPicPr preferRelativeResize="0"/>
          <p:nvPr/>
        </p:nvPicPr>
        <p:blipFill rotWithShape="1">
          <a:blip r:embed="rId8">
            <a:alphaModFix/>
          </a:blip>
          <a:srcRect b="0" l="0" r="0" t="0"/>
          <a:stretch/>
        </p:blipFill>
        <p:spPr>
          <a:xfrm>
            <a:off x="23370921" y="10515600"/>
            <a:ext cx="1016127" cy="3200400"/>
          </a:xfrm>
          <a:prstGeom prst="rect">
            <a:avLst/>
          </a:prstGeom>
          <a:noFill/>
          <a:ln>
            <a:noFill/>
          </a:ln>
        </p:spPr>
      </p:pic>
      <p:sp>
        <p:nvSpPr>
          <p:cNvPr id="101" name="Google Shape;101;g2c2583f0a34_0_75"/>
          <p:cNvSpPr/>
          <p:nvPr/>
        </p:nvSpPr>
        <p:spPr>
          <a:xfrm>
            <a:off x="1905238" y="1600200"/>
            <a:ext cx="9869100" cy="49656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2" name="Google Shape;102;g2c2583f0a34_0_75"/>
          <p:cNvPicPr preferRelativeResize="0"/>
          <p:nvPr/>
        </p:nvPicPr>
        <p:blipFill rotWithShape="1">
          <a:blip r:embed="rId9">
            <a:alphaModFix/>
          </a:blip>
          <a:srcRect b="0" l="0" r="0" t="0"/>
          <a:stretch/>
        </p:blipFill>
        <p:spPr>
          <a:xfrm>
            <a:off x="5981672" y="1905000"/>
            <a:ext cx="1716262" cy="1625600"/>
          </a:xfrm>
          <a:prstGeom prst="rect">
            <a:avLst/>
          </a:prstGeom>
          <a:noFill/>
          <a:ln>
            <a:noFill/>
          </a:ln>
        </p:spPr>
      </p:pic>
      <p:sp>
        <p:nvSpPr>
          <p:cNvPr id="103" name="Google Shape;103;g2c2583f0a34_0_75"/>
          <p:cNvSpPr/>
          <p:nvPr/>
        </p:nvSpPr>
        <p:spPr>
          <a:xfrm>
            <a:off x="2311689" y="3835400"/>
            <a:ext cx="9056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g2c2583f0a34_0_75"/>
          <p:cNvSpPr/>
          <p:nvPr/>
        </p:nvSpPr>
        <p:spPr>
          <a:xfrm>
            <a:off x="2210076" y="3835400"/>
            <a:ext cx="92595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Unicorn Sightings</a:t>
            </a:r>
            <a:endParaRPr b="0" i="0" sz="4800" u="none" cap="none" strike="noStrike">
              <a:solidFill>
                <a:schemeClr val="dk1"/>
              </a:solidFill>
              <a:latin typeface="Calibri"/>
              <a:ea typeface="Calibri"/>
              <a:cs typeface="Calibri"/>
              <a:sym typeface="Calibri"/>
            </a:endParaRPr>
          </a:p>
        </p:txBody>
      </p:sp>
      <p:sp>
        <p:nvSpPr>
          <p:cNvPr id="105" name="Google Shape;105;g2c2583f0a34_0_75"/>
          <p:cNvSpPr/>
          <p:nvPr/>
        </p:nvSpPr>
        <p:spPr>
          <a:xfrm>
            <a:off x="2243947" y="5041900"/>
            <a:ext cx="9191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number of unicorns spotted in the fantasy realm and the beauty and mystery that surrounds these creatures.</a:t>
            </a:r>
            <a:endParaRPr b="0" i="0" sz="3200" u="none" cap="none" strike="noStrike">
              <a:solidFill>
                <a:schemeClr val="dk1"/>
              </a:solidFill>
              <a:latin typeface="Calibri"/>
              <a:ea typeface="Calibri"/>
              <a:cs typeface="Calibri"/>
              <a:sym typeface="Calibri"/>
            </a:endParaRPr>
          </a:p>
        </p:txBody>
      </p:sp>
      <p:sp>
        <p:nvSpPr>
          <p:cNvPr id="106" name="Google Shape;106;g2c2583f0a34_0_75"/>
          <p:cNvSpPr/>
          <p:nvPr/>
        </p:nvSpPr>
        <p:spPr>
          <a:xfrm>
            <a:off x="12612676" y="1600200"/>
            <a:ext cx="9869100" cy="49656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g2c2583f0a34_0_75"/>
          <p:cNvPicPr preferRelativeResize="0"/>
          <p:nvPr/>
        </p:nvPicPr>
        <p:blipFill rotWithShape="1">
          <a:blip r:embed="rId10">
            <a:alphaModFix/>
          </a:blip>
          <a:srcRect b="0" l="0" r="0" t="0"/>
          <a:stretch/>
        </p:blipFill>
        <p:spPr>
          <a:xfrm>
            <a:off x="16617804" y="1905000"/>
            <a:ext cx="1858882" cy="1625600"/>
          </a:xfrm>
          <a:prstGeom prst="rect">
            <a:avLst/>
          </a:prstGeom>
          <a:noFill/>
          <a:ln>
            <a:noFill/>
          </a:ln>
        </p:spPr>
      </p:pic>
      <p:sp>
        <p:nvSpPr>
          <p:cNvPr id="108" name="Google Shape;108;g2c2583f0a34_0_75"/>
          <p:cNvSpPr/>
          <p:nvPr/>
        </p:nvSpPr>
        <p:spPr>
          <a:xfrm>
            <a:off x="13019127" y="3835400"/>
            <a:ext cx="9056100" cy="24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2c2583f0a34_0_75"/>
          <p:cNvSpPr/>
          <p:nvPr/>
        </p:nvSpPr>
        <p:spPr>
          <a:xfrm>
            <a:off x="12917514" y="3835400"/>
            <a:ext cx="9259500" cy="130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Dragon Taming</a:t>
            </a:r>
            <a:endParaRPr b="0" i="0" sz="4800" u="none" cap="none" strike="noStrike">
              <a:solidFill>
                <a:schemeClr val="dk1"/>
              </a:solidFill>
              <a:latin typeface="Calibri"/>
              <a:ea typeface="Calibri"/>
              <a:cs typeface="Calibri"/>
              <a:sym typeface="Calibri"/>
            </a:endParaRPr>
          </a:p>
        </p:txBody>
      </p:sp>
      <p:sp>
        <p:nvSpPr>
          <p:cNvPr id="110" name="Google Shape;110;g2c2583f0a34_0_75"/>
          <p:cNvSpPr/>
          <p:nvPr/>
        </p:nvSpPr>
        <p:spPr>
          <a:xfrm>
            <a:off x="12951385" y="5041900"/>
            <a:ext cx="9191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115" name="Shape 115"/>
        <p:cNvGrpSpPr/>
        <p:nvPr/>
      </p:nvGrpSpPr>
      <p:grpSpPr>
        <a:xfrm>
          <a:off x="0" y="0"/>
          <a:ext cx="0" cy="0"/>
          <a:chOff x="0" y="0"/>
          <a:chExt cx="0" cy="0"/>
        </a:xfrm>
      </p:grpSpPr>
      <p:pic>
        <p:nvPicPr>
          <p:cNvPr descr=" " id="116" name="Google Shape;116;g2c2583f0a34_0_9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17" name="Google Shape;117;g2c2583f0a34_0_95"/>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118" name="Google Shape;118;g2c2583f0a34_0_95"/>
          <p:cNvPicPr preferRelativeResize="0"/>
          <p:nvPr/>
        </p:nvPicPr>
        <p:blipFill rotWithShape="1">
          <a:blip r:embed="rId5">
            <a:alphaModFix/>
          </a:blip>
          <a:srcRect b="0" l="0" r="0" t="0"/>
          <a:stretch/>
        </p:blipFill>
        <p:spPr>
          <a:xfrm>
            <a:off x="19954194" y="355600"/>
            <a:ext cx="4202911" cy="4229106"/>
          </a:xfrm>
          <a:prstGeom prst="rect">
            <a:avLst/>
          </a:prstGeom>
          <a:noFill/>
          <a:ln>
            <a:noFill/>
          </a:ln>
        </p:spPr>
      </p:pic>
      <p:pic>
        <p:nvPicPr>
          <p:cNvPr descr=" " id="119" name="Google Shape;119;g2c2583f0a34_0_95"/>
          <p:cNvPicPr preferRelativeResize="0"/>
          <p:nvPr/>
        </p:nvPicPr>
        <p:blipFill rotWithShape="1">
          <a:blip r:embed="rId6">
            <a:alphaModFix/>
          </a:blip>
          <a:srcRect b="0" l="0" r="0" t="0"/>
          <a:stretch/>
        </p:blipFill>
        <p:spPr>
          <a:xfrm>
            <a:off x="0" y="11493500"/>
            <a:ext cx="981596" cy="2082794"/>
          </a:xfrm>
          <a:prstGeom prst="rect">
            <a:avLst/>
          </a:prstGeom>
          <a:noFill/>
          <a:ln>
            <a:noFill/>
          </a:ln>
        </p:spPr>
      </p:pic>
      <p:sp>
        <p:nvSpPr>
          <p:cNvPr id="120" name="Google Shape;120;g2c2583f0a34_0_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c2583f0a34_0_9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22" name="Google Shape;122;g2c2583f0a34_0_9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3" name="Google Shape;123;g2c2583f0a34_0_95"/>
          <p:cNvPicPr preferRelativeResize="0"/>
          <p:nvPr/>
        </p:nvPicPr>
        <p:blipFill rotWithShape="1">
          <a:blip r:embed="rId8">
            <a:alphaModFix/>
          </a:blip>
          <a:srcRect b="0" l="0" r="0" t="0"/>
          <a:stretch/>
        </p:blipFill>
        <p:spPr>
          <a:xfrm>
            <a:off x="2934067" y="1384300"/>
            <a:ext cx="8129016" cy="7061200"/>
          </a:xfrm>
          <a:prstGeom prst="rect">
            <a:avLst/>
          </a:prstGeom>
          <a:noFill/>
          <a:ln>
            <a:noFill/>
          </a:ln>
        </p:spPr>
      </p:pic>
      <p:sp>
        <p:nvSpPr>
          <p:cNvPr id="124" name="Google Shape;124;g2c2583f0a34_0_95"/>
          <p:cNvSpPr/>
          <p:nvPr/>
        </p:nvSpPr>
        <p:spPr>
          <a:xfrm>
            <a:off x="2934067" y="9055100"/>
            <a:ext cx="8129100" cy="17145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2583f0a34_0_95"/>
          <p:cNvSpPr/>
          <p:nvPr/>
        </p:nvSpPr>
        <p:spPr>
          <a:xfrm>
            <a:off x="3696162" y="9359900"/>
            <a:ext cx="41535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Unicorn Sightings</a:t>
            </a:r>
            <a:endParaRPr b="0" i="0" sz="4800" u="none" cap="none" strike="noStrike">
              <a:solidFill>
                <a:schemeClr val="dk1"/>
              </a:solidFill>
              <a:latin typeface="Calibri"/>
              <a:ea typeface="Calibri"/>
              <a:cs typeface="Calibri"/>
              <a:sym typeface="Calibri"/>
            </a:endParaRPr>
          </a:p>
        </p:txBody>
      </p:sp>
      <p:sp>
        <p:nvSpPr>
          <p:cNvPr id="126" name="Google Shape;126;g2c2583f0a34_0_95"/>
          <p:cNvSpPr/>
          <p:nvPr/>
        </p:nvSpPr>
        <p:spPr>
          <a:xfrm>
            <a:off x="2934067" y="11379200"/>
            <a:ext cx="8129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c2583f0a34_0_95"/>
          <p:cNvSpPr/>
          <p:nvPr/>
        </p:nvSpPr>
        <p:spPr>
          <a:xfrm>
            <a:off x="2934067" y="11379200"/>
            <a:ext cx="8264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8" name="Google Shape;128;g2c2583f0a34_0_9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c2583f0a34_0_95"/>
          <p:cNvPicPr preferRelativeResize="0"/>
          <p:nvPr/>
        </p:nvPicPr>
        <p:blipFill rotWithShape="1">
          <a:blip r:embed="rId9">
            <a:alphaModFix/>
          </a:blip>
          <a:srcRect b="0" l="0" r="0" t="0"/>
          <a:stretch/>
        </p:blipFill>
        <p:spPr>
          <a:xfrm>
            <a:off x="13323965" y="1384300"/>
            <a:ext cx="8129016" cy="7061200"/>
          </a:xfrm>
          <a:prstGeom prst="rect">
            <a:avLst/>
          </a:prstGeom>
          <a:noFill/>
          <a:ln>
            <a:noFill/>
          </a:ln>
        </p:spPr>
      </p:pic>
      <p:sp>
        <p:nvSpPr>
          <p:cNvPr id="130" name="Google Shape;130;g2c2583f0a34_0_95"/>
          <p:cNvSpPr/>
          <p:nvPr/>
        </p:nvSpPr>
        <p:spPr>
          <a:xfrm>
            <a:off x="13323965" y="9055100"/>
            <a:ext cx="8129100" cy="17145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c2583f0a34_0_95"/>
          <p:cNvSpPr/>
          <p:nvPr/>
        </p:nvSpPr>
        <p:spPr>
          <a:xfrm>
            <a:off x="14086061" y="9359900"/>
            <a:ext cx="3518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Dragon Taming</a:t>
            </a:r>
            <a:endParaRPr b="0" i="0" sz="4800" u="none" cap="none" strike="noStrike">
              <a:solidFill>
                <a:schemeClr val="dk1"/>
              </a:solidFill>
              <a:latin typeface="Calibri"/>
              <a:ea typeface="Calibri"/>
              <a:cs typeface="Calibri"/>
              <a:sym typeface="Calibri"/>
            </a:endParaRPr>
          </a:p>
        </p:txBody>
      </p:sp>
      <p:sp>
        <p:nvSpPr>
          <p:cNvPr id="132" name="Google Shape;132;g2c2583f0a34_0_95"/>
          <p:cNvSpPr/>
          <p:nvPr/>
        </p:nvSpPr>
        <p:spPr>
          <a:xfrm>
            <a:off x="13323965" y="11379200"/>
            <a:ext cx="81291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c2583f0a34_0_95"/>
          <p:cNvSpPr/>
          <p:nvPr/>
        </p:nvSpPr>
        <p:spPr>
          <a:xfrm>
            <a:off x="13323965" y="11379200"/>
            <a:ext cx="8264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138" name="Shape 138"/>
        <p:cNvGrpSpPr/>
        <p:nvPr/>
      </p:nvGrpSpPr>
      <p:grpSpPr>
        <a:xfrm>
          <a:off x="0" y="0"/>
          <a:ext cx="0" cy="0"/>
          <a:chOff x="0" y="0"/>
          <a:chExt cx="0" cy="0"/>
        </a:xfrm>
      </p:grpSpPr>
      <p:pic>
        <p:nvPicPr>
          <p:cNvPr descr=" " id="139" name="Google Shape;139;g2c2583f0a34_0_117"/>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40" name="Google Shape;140;g2c2583f0a34_0_117"/>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141" name="Google Shape;141;g2c2583f0a34_0_117"/>
          <p:cNvPicPr preferRelativeResize="0"/>
          <p:nvPr/>
        </p:nvPicPr>
        <p:blipFill rotWithShape="1">
          <a:blip r:embed="rId5">
            <a:alphaModFix/>
          </a:blip>
          <a:srcRect b="0" l="0" r="0" t="0"/>
          <a:stretch/>
        </p:blipFill>
        <p:spPr>
          <a:xfrm>
            <a:off x="632158" y="6582116"/>
            <a:ext cx="2551642" cy="5994220"/>
          </a:xfrm>
          <a:prstGeom prst="rect">
            <a:avLst/>
          </a:prstGeom>
          <a:noFill/>
          <a:ln>
            <a:noFill/>
          </a:ln>
        </p:spPr>
      </p:pic>
      <p:pic>
        <p:nvPicPr>
          <p:cNvPr descr=" " id="142" name="Google Shape;142;g2c2583f0a34_0_117"/>
          <p:cNvPicPr preferRelativeResize="0"/>
          <p:nvPr/>
        </p:nvPicPr>
        <p:blipFill rotWithShape="1">
          <a:blip r:embed="rId6">
            <a:alphaModFix/>
          </a:blip>
          <a:srcRect b="0" l="0" r="0" t="0"/>
          <a:stretch/>
        </p:blipFill>
        <p:spPr>
          <a:xfrm>
            <a:off x="18175972" y="1358900"/>
            <a:ext cx="4305838" cy="2870200"/>
          </a:xfrm>
          <a:prstGeom prst="rect">
            <a:avLst/>
          </a:prstGeom>
          <a:noFill/>
          <a:ln>
            <a:noFill/>
          </a:ln>
        </p:spPr>
      </p:pic>
      <p:sp>
        <p:nvSpPr>
          <p:cNvPr id="143" name="Google Shape;143;g2c2583f0a34_0_11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c2583f0a34_0_11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45" name="Google Shape;145;g2c2583f0a34_0_117"/>
          <p:cNvPicPr preferRelativeResize="0"/>
          <p:nvPr/>
        </p:nvPicPr>
        <p:blipFill rotWithShape="1">
          <a:blip r:embed="rId8">
            <a:alphaModFix/>
          </a:blip>
          <a:srcRect b="0" l="0" r="0" t="0"/>
          <a:stretch/>
        </p:blipFill>
        <p:spPr>
          <a:xfrm>
            <a:off x="914514" y="1384300"/>
            <a:ext cx="5966698" cy="4437887"/>
          </a:xfrm>
          <a:prstGeom prst="rect">
            <a:avLst/>
          </a:prstGeom>
          <a:noFill/>
          <a:ln>
            <a:noFill/>
          </a:ln>
        </p:spPr>
      </p:pic>
      <p:sp>
        <p:nvSpPr>
          <p:cNvPr id="146" name="Google Shape;146;g2c2583f0a34_0_117"/>
          <p:cNvSpPr/>
          <p:nvPr/>
        </p:nvSpPr>
        <p:spPr>
          <a:xfrm>
            <a:off x="5842730" y="4699000"/>
            <a:ext cx="13603500" cy="555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2583f0a34_0_117"/>
          <p:cNvSpPr/>
          <p:nvPr/>
        </p:nvSpPr>
        <p:spPr>
          <a:xfrm>
            <a:off x="5842730" y="4699000"/>
            <a:ext cx="13806600" cy="46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Fasthand"/>
              <a:buNone/>
            </a:pPr>
            <a:r>
              <a:rPr b="0" i="0" lang="en-US" sz="4800" u="none" cap="none" strike="noStrike">
                <a:solidFill>
                  <a:srgbClr val="0E0E0E"/>
                </a:solidFill>
                <a:latin typeface="Fasthand"/>
                <a:ea typeface="Fasthand"/>
                <a:cs typeface="Fasthand"/>
                <a:sym typeface="Fasthand"/>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8" name="Google Shape;148;g2c2583f0a34_0_117"/>
          <p:cNvSpPr/>
          <p:nvPr/>
        </p:nvSpPr>
        <p:spPr>
          <a:xfrm>
            <a:off x="16372346" y="9423400"/>
            <a:ext cx="3226200" cy="97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Fasthand"/>
              <a:buNone/>
            </a:pPr>
            <a:r>
              <a:rPr b="0" i="0" lang="en-US" sz="3600" u="none" cap="none" strike="noStrike">
                <a:solidFill>
                  <a:srgbClr val="0E0E0E"/>
                </a:solidFill>
                <a:latin typeface="Fasthand"/>
                <a:ea typeface="Fasthand"/>
                <a:cs typeface="Fasthand"/>
                <a:sym typeface="Fasthand"/>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153" name="Shape 153"/>
        <p:cNvGrpSpPr/>
        <p:nvPr/>
      </p:nvGrpSpPr>
      <p:grpSpPr>
        <a:xfrm>
          <a:off x="0" y="0"/>
          <a:ext cx="0" cy="0"/>
          <a:chOff x="0" y="0"/>
          <a:chExt cx="0" cy="0"/>
        </a:xfrm>
      </p:grpSpPr>
      <p:pic>
        <p:nvPicPr>
          <p:cNvPr descr=" " id="154" name="Google Shape;154;g2c2583f0a34_0_131"/>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55" name="Google Shape;155;g2c2583f0a34_0_131"/>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156" name="Google Shape;156;g2c2583f0a34_0_131"/>
          <p:cNvPicPr preferRelativeResize="0"/>
          <p:nvPr/>
        </p:nvPicPr>
        <p:blipFill rotWithShape="1">
          <a:blip r:embed="rId5">
            <a:alphaModFix/>
          </a:blip>
          <a:srcRect b="0" l="0" r="0" t="0"/>
          <a:stretch/>
        </p:blipFill>
        <p:spPr>
          <a:xfrm>
            <a:off x="723990" y="469900"/>
            <a:ext cx="546047" cy="4229100"/>
          </a:xfrm>
          <a:prstGeom prst="rect">
            <a:avLst/>
          </a:prstGeom>
          <a:noFill/>
          <a:ln>
            <a:noFill/>
          </a:ln>
        </p:spPr>
      </p:pic>
      <p:pic>
        <p:nvPicPr>
          <p:cNvPr descr=" " id="157" name="Google Shape;157;g2c2583f0a34_0_131"/>
          <p:cNvPicPr preferRelativeResize="0"/>
          <p:nvPr/>
        </p:nvPicPr>
        <p:blipFill rotWithShape="1">
          <a:blip r:embed="rId6">
            <a:alphaModFix/>
          </a:blip>
          <a:srcRect b="0" l="0" r="0" t="0"/>
          <a:stretch/>
        </p:blipFill>
        <p:spPr>
          <a:xfrm>
            <a:off x="20487661" y="10274300"/>
            <a:ext cx="2937943" cy="3142295"/>
          </a:xfrm>
          <a:prstGeom prst="rect">
            <a:avLst/>
          </a:prstGeom>
          <a:noFill/>
          <a:ln>
            <a:noFill/>
          </a:ln>
        </p:spPr>
      </p:pic>
      <p:pic>
        <p:nvPicPr>
          <p:cNvPr descr=" " id="158" name="Google Shape;158;g2c2583f0a34_0_131"/>
          <p:cNvPicPr preferRelativeResize="0"/>
          <p:nvPr/>
        </p:nvPicPr>
        <p:blipFill rotWithShape="1">
          <a:blip r:embed="rId7">
            <a:alphaModFix/>
          </a:blip>
          <a:srcRect b="0" l="0" r="0" t="0"/>
          <a:stretch/>
        </p:blipFill>
        <p:spPr>
          <a:xfrm>
            <a:off x="16270734" y="5727700"/>
            <a:ext cx="7049381" cy="6400800"/>
          </a:xfrm>
          <a:prstGeom prst="rect">
            <a:avLst/>
          </a:prstGeom>
          <a:noFill/>
          <a:ln>
            <a:noFill/>
          </a:ln>
        </p:spPr>
      </p:pic>
      <p:pic>
        <p:nvPicPr>
          <p:cNvPr descr=" " id="159" name="Google Shape;159;g2c2583f0a34_0_131"/>
          <p:cNvPicPr preferRelativeResize="0"/>
          <p:nvPr/>
        </p:nvPicPr>
        <p:blipFill rotWithShape="1">
          <a:blip r:embed="rId8">
            <a:alphaModFix/>
          </a:blip>
          <a:srcRect b="0" l="0" r="0" t="0"/>
          <a:stretch/>
        </p:blipFill>
        <p:spPr>
          <a:xfrm>
            <a:off x="889111" y="5727700"/>
            <a:ext cx="14835454" cy="6400800"/>
          </a:xfrm>
          <a:prstGeom prst="rect">
            <a:avLst/>
          </a:prstGeom>
          <a:noFill/>
          <a:ln>
            <a:noFill/>
          </a:ln>
        </p:spPr>
      </p:pic>
      <p:sp>
        <p:nvSpPr>
          <p:cNvPr id="160" name="Google Shape;160;g2c2583f0a34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c2583f0a34_0_13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62" name="Google Shape;162;g2c2583f0a34_0_131"/>
          <p:cNvSpPr/>
          <p:nvPr/>
        </p:nvSpPr>
        <p:spPr>
          <a:xfrm>
            <a:off x="1079635" y="2247900"/>
            <a:ext cx="70494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c2583f0a34_0_131"/>
          <p:cNvSpPr/>
          <p:nvPr/>
        </p:nvSpPr>
        <p:spPr>
          <a:xfrm>
            <a:off x="1079635" y="2247900"/>
            <a:ext cx="7049400" cy="17145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c2583f0a34_0_131"/>
          <p:cNvSpPr/>
          <p:nvPr/>
        </p:nvSpPr>
        <p:spPr>
          <a:xfrm>
            <a:off x="1841730" y="2552700"/>
            <a:ext cx="3518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Dragon Taming </a:t>
            </a:r>
            <a:endParaRPr b="0" i="0" sz="4800" u="none" cap="none" strike="noStrike">
              <a:solidFill>
                <a:schemeClr val="dk1"/>
              </a:solidFill>
              <a:latin typeface="Calibri"/>
              <a:ea typeface="Calibri"/>
              <a:cs typeface="Calibri"/>
              <a:sym typeface="Calibri"/>
            </a:endParaRPr>
          </a:p>
        </p:txBody>
      </p:sp>
      <p:sp>
        <p:nvSpPr>
          <p:cNvPr id="165" name="Google Shape;165;g2c2583f0a34_0_131"/>
          <p:cNvSpPr/>
          <p:nvPr/>
        </p:nvSpPr>
        <p:spPr>
          <a:xfrm>
            <a:off x="1079635" y="4267200"/>
            <a:ext cx="71850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66" name="Google Shape;166;g2c2583f0a34_0_131"/>
          <p:cNvSpPr/>
          <p:nvPr/>
        </p:nvSpPr>
        <p:spPr>
          <a:xfrm>
            <a:off x="8675184" y="2247900"/>
            <a:ext cx="70494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g2c2583f0a34_0_131"/>
          <p:cNvSpPr/>
          <p:nvPr/>
        </p:nvSpPr>
        <p:spPr>
          <a:xfrm>
            <a:off x="8675184" y="2247900"/>
            <a:ext cx="7049400" cy="17145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2c2583f0a34_0_131"/>
          <p:cNvSpPr/>
          <p:nvPr/>
        </p:nvSpPr>
        <p:spPr>
          <a:xfrm>
            <a:off x="9437280" y="2552700"/>
            <a:ext cx="44583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The Art of Unicorn</a:t>
            </a:r>
            <a:endParaRPr b="0" i="0" sz="4800" u="none" cap="none" strike="noStrike">
              <a:solidFill>
                <a:schemeClr val="dk1"/>
              </a:solidFill>
              <a:latin typeface="Calibri"/>
              <a:ea typeface="Calibri"/>
              <a:cs typeface="Calibri"/>
              <a:sym typeface="Calibri"/>
            </a:endParaRPr>
          </a:p>
        </p:txBody>
      </p:sp>
      <p:sp>
        <p:nvSpPr>
          <p:cNvPr id="169" name="Google Shape;169;g2c2583f0a34_0_131"/>
          <p:cNvSpPr/>
          <p:nvPr/>
        </p:nvSpPr>
        <p:spPr>
          <a:xfrm>
            <a:off x="8675184" y="4267200"/>
            <a:ext cx="71850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Tips and tricks for spotting the  unicorns in their  habitat.</a:t>
            </a:r>
            <a:endParaRPr b="0" i="0" sz="3200" u="none" cap="none" strike="noStrike">
              <a:solidFill>
                <a:schemeClr val="dk1"/>
              </a:solidFill>
              <a:latin typeface="Calibri"/>
              <a:ea typeface="Calibri"/>
              <a:cs typeface="Calibri"/>
              <a:sym typeface="Calibri"/>
            </a:endParaRPr>
          </a:p>
        </p:txBody>
      </p:sp>
      <p:sp>
        <p:nvSpPr>
          <p:cNvPr id="170" name="Google Shape;170;g2c2583f0a34_0_131"/>
          <p:cNvSpPr/>
          <p:nvPr/>
        </p:nvSpPr>
        <p:spPr>
          <a:xfrm>
            <a:off x="16270734" y="2247900"/>
            <a:ext cx="7049400" cy="283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c2583f0a34_0_131"/>
          <p:cNvSpPr/>
          <p:nvPr/>
        </p:nvSpPr>
        <p:spPr>
          <a:xfrm>
            <a:off x="16270734" y="2247900"/>
            <a:ext cx="7049400" cy="1714500"/>
          </a:xfrm>
          <a:prstGeom prst="rect">
            <a:avLst/>
          </a:prstGeom>
          <a:solidFill>
            <a:srgbClr val="F2EEE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2c2583f0a34_0_131"/>
          <p:cNvSpPr/>
          <p:nvPr/>
        </p:nvSpPr>
        <p:spPr>
          <a:xfrm>
            <a:off x="17032829" y="2552700"/>
            <a:ext cx="3518400" cy="130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4800"/>
              <a:buFont typeface="Fasthand"/>
              <a:buNone/>
            </a:pPr>
            <a:r>
              <a:rPr b="0" i="0" lang="en-US" sz="4800" u="none" cap="none" strike="noStrike">
                <a:solidFill>
                  <a:srgbClr val="844F3A"/>
                </a:solidFill>
                <a:latin typeface="Fasthand"/>
                <a:ea typeface="Fasthand"/>
                <a:cs typeface="Fasthand"/>
                <a:sym typeface="Fasthand"/>
              </a:rPr>
              <a:t>Dragon Taming </a:t>
            </a:r>
            <a:endParaRPr b="0" i="0" sz="4800" u="none" cap="none" strike="noStrike">
              <a:solidFill>
                <a:schemeClr val="dk1"/>
              </a:solidFill>
              <a:latin typeface="Calibri"/>
              <a:ea typeface="Calibri"/>
              <a:cs typeface="Calibri"/>
              <a:sym typeface="Calibri"/>
            </a:endParaRPr>
          </a:p>
        </p:txBody>
      </p:sp>
      <p:sp>
        <p:nvSpPr>
          <p:cNvPr id="173" name="Google Shape;173;g2c2583f0a34_0_131"/>
          <p:cNvSpPr/>
          <p:nvPr/>
        </p:nvSpPr>
        <p:spPr>
          <a:xfrm>
            <a:off x="16270734" y="4267200"/>
            <a:ext cx="71850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CD1"/>
        </a:solidFill>
      </p:bgPr>
    </p:bg>
    <p:spTree>
      <p:nvGrpSpPr>
        <p:cNvPr id="178" name="Shape 178"/>
        <p:cNvGrpSpPr/>
        <p:nvPr/>
      </p:nvGrpSpPr>
      <p:grpSpPr>
        <a:xfrm>
          <a:off x="0" y="0"/>
          <a:ext cx="0" cy="0"/>
          <a:chOff x="0" y="0"/>
          <a:chExt cx="0" cy="0"/>
        </a:xfrm>
      </p:grpSpPr>
      <p:pic>
        <p:nvPicPr>
          <p:cNvPr descr=" " id="179" name="Google Shape;179;g2c2583f0a34_0_155"/>
          <p:cNvPicPr preferRelativeResize="0"/>
          <p:nvPr/>
        </p:nvPicPr>
        <p:blipFill rotWithShape="1">
          <a:blip r:embed="rId3">
            <a:alphaModFix/>
          </a:blip>
          <a:srcRect b="0" l="0" r="0" t="0"/>
          <a:stretch/>
        </p:blipFill>
        <p:spPr>
          <a:xfrm>
            <a:off x="0" y="0"/>
            <a:ext cx="13717714" cy="13716000"/>
          </a:xfrm>
          <a:prstGeom prst="rect">
            <a:avLst/>
          </a:prstGeom>
          <a:noFill/>
          <a:ln>
            <a:noFill/>
          </a:ln>
        </p:spPr>
      </p:pic>
      <p:pic>
        <p:nvPicPr>
          <p:cNvPr descr=" " id="180" name="Google Shape;180;g2c2583f0a34_0_155"/>
          <p:cNvPicPr preferRelativeResize="0"/>
          <p:nvPr/>
        </p:nvPicPr>
        <p:blipFill rotWithShape="1">
          <a:blip r:embed="rId4">
            <a:alphaModFix/>
          </a:blip>
          <a:srcRect b="0" l="0" r="0" t="0"/>
          <a:stretch/>
        </p:blipFill>
        <p:spPr>
          <a:xfrm>
            <a:off x="13628803" y="0"/>
            <a:ext cx="10758245" cy="13716000"/>
          </a:xfrm>
          <a:prstGeom prst="rect">
            <a:avLst/>
          </a:prstGeom>
          <a:noFill/>
          <a:ln>
            <a:noFill/>
          </a:ln>
        </p:spPr>
      </p:pic>
      <p:pic>
        <p:nvPicPr>
          <p:cNvPr descr=" " id="181" name="Google Shape;181;g2c2583f0a34_0_155"/>
          <p:cNvPicPr preferRelativeResize="0"/>
          <p:nvPr/>
        </p:nvPicPr>
        <p:blipFill rotWithShape="1">
          <a:blip r:embed="rId5">
            <a:alphaModFix/>
          </a:blip>
          <a:srcRect b="0" l="0" r="0" t="0"/>
          <a:stretch/>
        </p:blipFill>
        <p:spPr>
          <a:xfrm>
            <a:off x="0" y="0"/>
            <a:ext cx="4203326" cy="3289300"/>
          </a:xfrm>
          <a:prstGeom prst="rect">
            <a:avLst/>
          </a:prstGeom>
          <a:noFill/>
          <a:ln>
            <a:noFill/>
          </a:ln>
        </p:spPr>
      </p:pic>
      <p:pic>
        <p:nvPicPr>
          <p:cNvPr descr=" " id="182" name="Google Shape;182;g2c2583f0a34_0_155"/>
          <p:cNvPicPr preferRelativeResize="0"/>
          <p:nvPr/>
        </p:nvPicPr>
        <p:blipFill rotWithShape="1">
          <a:blip r:embed="rId6">
            <a:alphaModFix/>
          </a:blip>
          <a:srcRect b="0" l="0" r="0" t="0"/>
          <a:stretch/>
        </p:blipFill>
        <p:spPr>
          <a:xfrm>
            <a:off x="21110038" y="11201400"/>
            <a:ext cx="2807051" cy="2108200"/>
          </a:xfrm>
          <a:prstGeom prst="rect">
            <a:avLst/>
          </a:prstGeom>
          <a:noFill/>
          <a:ln>
            <a:noFill/>
          </a:ln>
        </p:spPr>
      </p:pic>
      <p:sp>
        <p:nvSpPr>
          <p:cNvPr id="183" name="Google Shape;183;g2c2583f0a34_0_155"/>
          <p:cNvSpPr/>
          <p:nvPr/>
        </p:nvSpPr>
        <p:spPr>
          <a:xfrm>
            <a:off x="5804625" y="1397000"/>
            <a:ext cx="13116600" cy="218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44F3A"/>
              </a:buClr>
              <a:buSzPts val="8000"/>
              <a:buFont typeface="Fasthand"/>
              <a:buNone/>
            </a:pPr>
            <a:r>
              <a:rPr b="0" i="0" lang="en-US" sz="8000" u="none" cap="none" strike="noStrike">
                <a:solidFill>
                  <a:srgbClr val="844F3A"/>
                </a:solidFill>
                <a:latin typeface="Fasthand"/>
                <a:ea typeface="Fasthand"/>
                <a:cs typeface="Fasthand"/>
                <a:sym typeface="Fasthand"/>
              </a:rPr>
              <a:t>The Magic of Dragons: A Research</a:t>
            </a:r>
            <a:endParaRPr b="0" i="0" sz="8000" u="none" cap="none" strike="noStrike">
              <a:solidFill>
                <a:schemeClr val="dk1"/>
              </a:solidFill>
              <a:latin typeface="Calibri"/>
              <a:ea typeface="Calibri"/>
              <a:cs typeface="Calibri"/>
              <a:sym typeface="Calibri"/>
            </a:endParaRPr>
          </a:p>
        </p:txBody>
      </p:sp>
      <p:sp>
        <p:nvSpPr>
          <p:cNvPr id="184" name="Google Shape;184;g2c2583f0a34_0_155"/>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g2c2583f0a34_0_155"/>
          <p:cNvSpPr/>
          <p:nvPr/>
        </p:nvSpPr>
        <p:spPr>
          <a:xfrm>
            <a:off x="14200375" y="4406900"/>
            <a:ext cx="8205300" cy="82041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c2583f0a34_0_155"/>
          <p:cNvSpPr/>
          <p:nvPr/>
        </p:nvSpPr>
        <p:spPr>
          <a:xfrm>
            <a:off x="15229203" y="6299200"/>
            <a:ext cx="6160200" cy="61596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c2583f0a34_0_155"/>
          <p:cNvSpPr/>
          <p:nvPr/>
        </p:nvSpPr>
        <p:spPr>
          <a:xfrm>
            <a:off x="16258032" y="8178800"/>
            <a:ext cx="4089900" cy="4089300"/>
          </a:xfrm>
          <a:prstGeom prst="ellipse">
            <a:avLst/>
          </a:prstGeom>
          <a:no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c2583f0a34_0_155"/>
          <p:cNvSpPr/>
          <p:nvPr/>
        </p:nvSpPr>
        <p:spPr>
          <a:xfrm>
            <a:off x="17604400" y="4762500"/>
            <a:ext cx="13845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Fasthand"/>
              <a:buNone/>
            </a:pPr>
            <a:r>
              <a:rPr b="0" i="0" lang="en-US" sz="4800" u="none" cap="none" strike="noStrike">
                <a:solidFill>
                  <a:srgbClr val="272727"/>
                </a:solidFill>
                <a:latin typeface="Fasthand"/>
                <a:ea typeface="Fasthand"/>
                <a:cs typeface="Fasthand"/>
                <a:sym typeface="Fasthand"/>
              </a:rPr>
              <a:t>6.7M</a:t>
            </a:r>
            <a:endParaRPr b="0" i="0" sz="4800" u="none" cap="none" strike="noStrike">
              <a:solidFill>
                <a:schemeClr val="dk1"/>
              </a:solidFill>
              <a:latin typeface="Calibri"/>
              <a:ea typeface="Calibri"/>
              <a:cs typeface="Calibri"/>
              <a:sym typeface="Calibri"/>
            </a:endParaRPr>
          </a:p>
        </p:txBody>
      </p:sp>
      <p:sp>
        <p:nvSpPr>
          <p:cNvPr id="189" name="Google Shape;189;g2c2583f0a34_0_155"/>
          <p:cNvSpPr/>
          <p:nvPr/>
        </p:nvSpPr>
        <p:spPr>
          <a:xfrm>
            <a:off x="17604400" y="9575800"/>
            <a:ext cx="14100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Fasthand"/>
              <a:buNone/>
            </a:pPr>
            <a:r>
              <a:rPr b="0" i="0" lang="en-US" sz="4800" u="none" cap="none" strike="noStrike">
                <a:solidFill>
                  <a:srgbClr val="272727"/>
                </a:solidFill>
                <a:latin typeface="Fasthand"/>
                <a:ea typeface="Fasthand"/>
                <a:cs typeface="Fasthand"/>
                <a:sym typeface="Fasthand"/>
              </a:rPr>
              <a:t>2.3M</a:t>
            </a:r>
            <a:endParaRPr b="0" i="0" sz="4800" u="none" cap="none" strike="noStrike">
              <a:solidFill>
                <a:schemeClr val="dk1"/>
              </a:solidFill>
              <a:latin typeface="Calibri"/>
              <a:ea typeface="Calibri"/>
              <a:cs typeface="Calibri"/>
              <a:sym typeface="Calibri"/>
            </a:endParaRPr>
          </a:p>
        </p:txBody>
      </p:sp>
      <p:sp>
        <p:nvSpPr>
          <p:cNvPr id="190" name="Google Shape;190;g2c2583f0a34_0_155"/>
          <p:cNvSpPr/>
          <p:nvPr/>
        </p:nvSpPr>
        <p:spPr>
          <a:xfrm>
            <a:off x="17617102" y="6642100"/>
            <a:ext cx="1384500" cy="1308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Fasthand"/>
              <a:buNone/>
            </a:pPr>
            <a:r>
              <a:rPr b="0" i="0" lang="en-US" sz="4800" u="none" cap="none" strike="noStrike">
                <a:solidFill>
                  <a:srgbClr val="272727"/>
                </a:solidFill>
                <a:latin typeface="Fasthand"/>
                <a:ea typeface="Fasthand"/>
                <a:cs typeface="Fasthand"/>
                <a:sym typeface="Fasthand"/>
              </a:rPr>
              <a:t>4.4M</a:t>
            </a:r>
            <a:endParaRPr b="0" i="0" sz="4800" u="none" cap="none" strike="noStrike">
              <a:solidFill>
                <a:schemeClr val="dk1"/>
              </a:solidFill>
              <a:latin typeface="Calibri"/>
              <a:ea typeface="Calibri"/>
              <a:cs typeface="Calibri"/>
              <a:sym typeface="Calibri"/>
            </a:endParaRPr>
          </a:p>
        </p:txBody>
      </p:sp>
      <p:sp>
        <p:nvSpPr>
          <p:cNvPr id="191" name="Google Shape;191;g2c2583f0a34_0_15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2c2583f0a34_0_15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93" name="Google Shape;193;g2c2583f0a34_0_155"/>
          <p:cNvSpPr/>
          <p:nvPr/>
        </p:nvSpPr>
        <p:spPr>
          <a:xfrm>
            <a:off x="3734267" y="3594100"/>
            <a:ext cx="84594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g2c2583f0a34_0_155"/>
          <p:cNvPicPr preferRelativeResize="0"/>
          <p:nvPr/>
        </p:nvPicPr>
        <p:blipFill rotWithShape="1">
          <a:blip r:embed="rId8">
            <a:alphaModFix/>
          </a:blip>
          <a:srcRect b="0" l="0" r="0" t="0"/>
          <a:stretch/>
        </p:blipFill>
        <p:spPr>
          <a:xfrm>
            <a:off x="3734267" y="3594100"/>
            <a:ext cx="764455" cy="1016000"/>
          </a:xfrm>
          <a:prstGeom prst="rect">
            <a:avLst/>
          </a:prstGeom>
          <a:noFill/>
          <a:ln>
            <a:noFill/>
          </a:ln>
        </p:spPr>
      </p:pic>
      <p:sp>
        <p:nvSpPr>
          <p:cNvPr id="195" name="Google Shape;195;g2c2583f0a34_0_155"/>
          <p:cNvSpPr/>
          <p:nvPr/>
        </p:nvSpPr>
        <p:spPr>
          <a:xfrm>
            <a:off x="3734267" y="4914900"/>
            <a:ext cx="84594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c2583f0a34_0_155"/>
          <p:cNvSpPr/>
          <p:nvPr/>
        </p:nvSpPr>
        <p:spPr>
          <a:xfrm>
            <a:off x="3734267" y="4914900"/>
            <a:ext cx="8594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7" name="Google Shape;197;g2c2583f0a34_0_155"/>
          <p:cNvSpPr/>
          <p:nvPr/>
        </p:nvSpPr>
        <p:spPr>
          <a:xfrm>
            <a:off x="3734267"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2c2583f0a34_0_155"/>
          <p:cNvPicPr preferRelativeResize="0"/>
          <p:nvPr/>
        </p:nvPicPr>
        <p:blipFill rotWithShape="1">
          <a:blip r:embed="rId9">
            <a:alphaModFix/>
          </a:blip>
          <a:srcRect b="0" l="0" r="0" t="0"/>
          <a:stretch/>
        </p:blipFill>
        <p:spPr>
          <a:xfrm>
            <a:off x="3734267" y="6946900"/>
            <a:ext cx="965411" cy="1016000"/>
          </a:xfrm>
          <a:prstGeom prst="rect">
            <a:avLst/>
          </a:prstGeom>
          <a:noFill/>
          <a:ln>
            <a:noFill/>
          </a:ln>
        </p:spPr>
      </p:pic>
      <p:sp>
        <p:nvSpPr>
          <p:cNvPr id="199" name="Google Shape;199;g2c2583f0a34_0_155"/>
          <p:cNvSpPr/>
          <p:nvPr/>
        </p:nvSpPr>
        <p:spPr>
          <a:xfrm>
            <a:off x="3734267"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c2583f0a34_0_155"/>
          <p:cNvSpPr/>
          <p:nvPr/>
        </p:nvSpPr>
        <p:spPr>
          <a:xfrm>
            <a:off x="3734267"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1" name="Google Shape;201;g2c2583f0a34_0_155"/>
          <p:cNvSpPr/>
          <p:nvPr/>
        </p:nvSpPr>
        <p:spPr>
          <a:xfrm>
            <a:off x="3734267" y="10299700"/>
            <a:ext cx="84594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c2583f0a34_0_155"/>
          <p:cNvPicPr preferRelativeResize="0"/>
          <p:nvPr/>
        </p:nvPicPr>
        <p:blipFill rotWithShape="1">
          <a:blip r:embed="rId10">
            <a:alphaModFix/>
          </a:blip>
          <a:srcRect b="0" l="0" r="0" t="0"/>
          <a:stretch/>
        </p:blipFill>
        <p:spPr>
          <a:xfrm>
            <a:off x="3734267" y="10299700"/>
            <a:ext cx="720322" cy="1016000"/>
          </a:xfrm>
          <a:prstGeom prst="rect">
            <a:avLst/>
          </a:prstGeom>
          <a:noFill/>
          <a:ln>
            <a:noFill/>
          </a:ln>
        </p:spPr>
      </p:pic>
      <p:sp>
        <p:nvSpPr>
          <p:cNvPr id="203" name="Google Shape;203;g2c2583f0a34_0_155"/>
          <p:cNvSpPr/>
          <p:nvPr/>
        </p:nvSpPr>
        <p:spPr>
          <a:xfrm>
            <a:off x="3734267" y="11620500"/>
            <a:ext cx="84594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2c2583f0a34_0_155"/>
          <p:cNvSpPr/>
          <p:nvPr/>
        </p:nvSpPr>
        <p:spPr>
          <a:xfrm>
            <a:off x="3734267" y="11620500"/>
            <a:ext cx="8594700" cy="94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Special Elite"/>
              <a:buNone/>
            </a:pPr>
            <a:r>
              <a:rPr b="0" i="0" lang="en-US" sz="3200" u="none" cap="none" strike="noStrike">
                <a:solidFill>
                  <a:srgbClr val="0E0E0E"/>
                </a:solidFill>
                <a:latin typeface="Special Elite"/>
                <a:ea typeface="Special Elite"/>
                <a:cs typeface="Special Elite"/>
                <a:sym typeface="Special Elite"/>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2024-03-13T08:24:24Z</dcterms:created>
  <dc:creator>PptxGenJS</dc:creator>
</cp:coreProperties>
</file>