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28477" y="451806"/>
            <a:ext cx="44104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 rot="-5400000">
            <a:off x="-1839857" y="2729887"/>
            <a:ext cx="414407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Kształcenie Społeczno-Emocjonalne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8" name="Google Shape;11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9" name="Google Shape;1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23" name="Google Shape;123;p27"/>
          <p:cNvSpPr/>
          <p:nvPr/>
        </p:nvSpPr>
        <p:spPr>
          <a:xfrm rot="-5400000">
            <a:off x="28477" y="451806"/>
            <a:ext cx="44104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2" name="Google Shape;14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6" name="Google Shape;14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4" name="Google Shape;15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3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 rot="-5400000">
            <a:off x="-1317044" y="3331934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-1985344" y="2584401"/>
            <a:ext cx="443504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Kształcenie społeczno-emocjonalne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/>
          <p:nvPr/>
        </p:nvSpPr>
        <p:spPr>
          <a:xfrm rot="-5400000">
            <a:off x="-1317044" y="3331934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 rot="-5400000">
            <a:off x="-1985344" y="2584401"/>
            <a:ext cx="443504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Kształcenie Społeczno-Emocjonalne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i.yale.edu/ruler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i.yale.edu/rul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/>
        </p:nvSpPr>
        <p:spPr>
          <a:xfrm>
            <a:off x="1118199" y="53850"/>
            <a:ext cx="7386463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Czym jest mowa nienawiści? &gt; Kształcenie społeczno-emocjonalne &gt; </a:t>
            </a:r>
            <a:r>
              <a:rPr b="1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Emocje związane </a:t>
            </a:r>
            <a:br>
              <a:rPr b="1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z mową nienawiści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7"/>
          <p:cNvSpPr/>
          <p:nvPr/>
        </p:nvSpPr>
        <p:spPr>
          <a:xfrm>
            <a:off x="6223000" y="488350"/>
            <a:ext cx="1915800" cy="1043700"/>
          </a:xfrm>
          <a:prstGeom prst="wedgeRoundRectCallout">
            <a:avLst>
              <a:gd fmla="val 22291" name="adj1"/>
              <a:gd fmla="val 94663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980000" dist="7620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#$$%*@ brrp Xorg!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7"/>
          <p:cNvSpPr txBox="1"/>
          <p:nvPr/>
        </p:nvSpPr>
        <p:spPr>
          <a:xfrm>
            <a:off x="1118200" y="1267950"/>
            <a:ext cx="48540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Emocje związane </a:t>
            </a:r>
            <a:br>
              <a:rPr b="1" i="0" lang="pl-PL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mową nienawiści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3050" y="1977240"/>
            <a:ext cx="2505098" cy="24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38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73" name="Google Shape;173;p38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8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8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8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38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8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Duża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8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Mała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Nieprzyjemne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8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Przyjemne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8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Uczucia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5975" y="1462050"/>
            <a:ext cx="2323625" cy="17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/>
          <p:nvPr/>
        </p:nvSpPr>
        <p:spPr>
          <a:xfrm>
            <a:off x="1373863" y="44020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9"/>
          <p:cNvSpPr txBox="1"/>
          <p:nvPr/>
        </p:nvSpPr>
        <p:spPr>
          <a:xfrm>
            <a:off x="5391075" y="89663"/>
            <a:ext cx="34977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Miło cię spotkać, cieszę się, że do nas przybyłeś.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9"/>
          <p:cNvSpPr txBox="1"/>
          <p:nvPr/>
        </p:nvSpPr>
        <p:spPr>
          <a:xfrm>
            <a:off x="5391075" y="414841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Przyjechałeś tu ze swoimi trzema ramionami </a:t>
            </a:r>
            <a:b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zabrałeś nam pracę.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5391075" y="740020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Och, miło zobaczyć, że ktoś taki jak ty naprawdę stara się być jak my...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9"/>
          <p:cNvSpPr txBox="1"/>
          <p:nvPr/>
        </p:nvSpPr>
        <p:spPr>
          <a:xfrm>
            <a:off x="5391075" y="1065199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Myślałem, że rząd zabronił wjazdu takim jak ty.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9"/>
          <p:cNvSpPr txBox="1"/>
          <p:nvPr/>
        </p:nvSpPr>
        <p:spPr>
          <a:xfrm>
            <a:off x="5391075" y="1390378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OMG! Jesteś zielony, to OBRZYDLIWE.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9"/>
          <p:cNvSpPr txBox="1"/>
          <p:nvPr/>
        </p:nvSpPr>
        <p:spPr>
          <a:xfrm>
            <a:off x="5391075" y="1715557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Mieszkasz tutaj, a nie znasz naszego języka, postaraj się trochę!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9"/>
          <p:cNvSpPr txBox="1"/>
          <p:nvPr/>
        </p:nvSpPr>
        <p:spPr>
          <a:xfrm>
            <a:off x="5391075" y="2040736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obcy tacy jak ty psują nasz kraj.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9"/>
          <p:cNvSpPr txBox="1"/>
          <p:nvPr/>
        </p:nvSpPr>
        <p:spPr>
          <a:xfrm>
            <a:off x="5391075" y="2365914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Dlaczego Xenowianie zawsze się do nas pchają. </a:t>
            </a:r>
            <a:b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Wracajcie do siebie!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9"/>
          <p:cNvSpPr txBox="1"/>
          <p:nvPr/>
        </p:nvSpPr>
        <p:spPr>
          <a:xfrm>
            <a:off x="5391075" y="2691093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Jesteś najlepszym, co kiedykolwiek przydarzyło się ludzkości!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9"/>
          <p:cNvSpPr txBox="1"/>
          <p:nvPr/>
        </p:nvSpPr>
        <p:spPr>
          <a:xfrm>
            <a:off x="5391075" y="3016272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Twoja matka śmierdzi, pewnie wsuwa śluz na śniadanie.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9"/>
          <p:cNvSpPr txBox="1"/>
          <p:nvPr/>
        </p:nvSpPr>
        <p:spPr>
          <a:xfrm>
            <a:off x="5391075" y="3341451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Witaj Xorg! To kiedy wyjeżdżasz?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9"/>
          <p:cNvSpPr txBox="1"/>
          <p:nvPr/>
        </p:nvSpPr>
        <p:spPr>
          <a:xfrm>
            <a:off x="5391075" y="3666630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Dzieci też masz takie brzydkie?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 txBox="1"/>
          <p:nvPr/>
        </p:nvSpPr>
        <p:spPr>
          <a:xfrm>
            <a:off x="5391075" y="3991809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Kochamy Xenowian!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9"/>
          <p:cNvSpPr txBox="1"/>
          <p:nvPr/>
        </p:nvSpPr>
        <p:spPr>
          <a:xfrm>
            <a:off x="5391075" y="4316988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Dowiem się, gdzie mieszkasz, zwiążę cię </a:t>
            </a:r>
            <a:b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pobiję na śmierć.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39"/>
          <p:cNvGrpSpPr/>
          <p:nvPr/>
        </p:nvGrpSpPr>
        <p:grpSpPr>
          <a:xfrm>
            <a:off x="718750" y="89675"/>
            <a:ext cx="4354126" cy="4426397"/>
            <a:chOff x="217875" y="358550"/>
            <a:chExt cx="4354126" cy="4426397"/>
          </a:xfrm>
        </p:grpSpPr>
        <p:sp>
          <p:nvSpPr>
            <p:cNvPr id="204" name="Google Shape;204;p39"/>
            <p:cNvSpPr/>
            <p:nvPr/>
          </p:nvSpPr>
          <p:spPr>
            <a:xfrm>
              <a:off x="217875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9"/>
            <p:cNvSpPr/>
            <p:nvPr/>
          </p:nvSpPr>
          <p:spPr>
            <a:xfrm>
              <a:off x="2394901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9"/>
            <p:cNvSpPr/>
            <p:nvPr/>
          </p:nvSpPr>
          <p:spPr>
            <a:xfrm>
              <a:off x="217875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9"/>
            <p:cNvSpPr/>
            <p:nvPr/>
          </p:nvSpPr>
          <p:spPr>
            <a:xfrm>
              <a:off x="2394901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0389" y="1115336"/>
            <a:ext cx="2312475" cy="263128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0"/>
          <p:cNvSpPr txBox="1"/>
          <p:nvPr/>
        </p:nvSpPr>
        <p:spPr>
          <a:xfrm>
            <a:off x="652125" y="136188"/>
            <a:ext cx="34977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Miło cię spotkać, cieszę się, że do nas przybyłeś.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0"/>
          <p:cNvSpPr txBox="1"/>
          <p:nvPr/>
        </p:nvSpPr>
        <p:spPr>
          <a:xfrm>
            <a:off x="652125" y="461366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Przyjechałeś tu ze swoimi trzema ramionami i zabrałeś nam pracę.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0"/>
          <p:cNvSpPr txBox="1"/>
          <p:nvPr/>
        </p:nvSpPr>
        <p:spPr>
          <a:xfrm>
            <a:off x="652125" y="786545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Och, miło zobaczyć, że ktoś taki jak ty naprawdę stara się być jak my...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0"/>
          <p:cNvSpPr txBox="1"/>
          <p:nvPr/>
        </p:nvSpPr>
        <p:spPr>
          <a:xfrm>
            <a:off x="652125" y="1111724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Myślałem, że rząd zabronił wjazdu takim jak ty.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652125" y="1436903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OMG! Jesteś zielony, to OBRZYDLIWE.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0"/>
          <p:cNvSpPr txBox="1"/>
          <p:nvPr/>
        </p:nvSpPr>
        <p:spPr>
          <a:xfrm>
            <a:off x="652125" y="1762082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Mieszkasz tutaj, a nie znasz naszego języka, postaraj się trochę!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652125" y="2087261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obcy tacy jak ty psują nasz kraj.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0"/>
          <p:cNvSpPr txBox="1"/>
          <p:nvPr/>
        </p:nvSpPr>
        <p:spPr>
          <a:xfrm>
            <a:off x="652125" y="2412439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Dlaczego Xenowianie zawsze się do nas pchają. </a:t>
            </a:r>
            <a:b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Wracajcie do siebie!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0"/>
          <p:cNvSpPr txBox="1"/>
          <p:nvPr/>
        </p:nvSpPr>
        <p:spPr>
          <a:xfrm>
            <a:off x="652125" y="2737618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Jesteś najlepszym, co kiedykolwiek przydarzyło się ludzkości!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652125" y="3062797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Twoja matka śmierdzi, pewnie wsuwa śluz na śniadanie.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0"/>
          <p:cNvSpPr txBox="1"/>
          <p:nvPr/>
        </p:nvSpPr>
        <p:spPr>
          <a:xfrm>
            <a:off x="652125" y="3387976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Witaj Xorg! To kiedy wyjeżdżasz?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0"/>
          <p:cNvSpPr txBox="1"/>
          <p:nvPr/>
        </p:nvSpPr>
        <p:spPr>
          <a:xfrm>
            <a:off x="652125" y="3713155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Dzieci też masz takie brzydkie?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652125" y="4038334"/>
            <a:ext cx="3497700" cy="27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Kochamy Xenowian!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652125" y="4363513"/>
            <a:ext cx="3497700" cy="276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Dowiem się, gdzie mieszkasz, zwiążę cię </a:t>
            </a:r>
            <a:b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pobiję na śmierć.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3978" y="237217"/>
            <a:ext cx="3408222" cy="440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0"/>
          <p:cNvSpPr txBox="1"/>
          <p:nvPr/>
        </p:nvSpPr>
        <p:spPr>
          <a:xfrm>
            <a:off x="5596923" y="40118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Spokojny/a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0"/>
          <p:cNvSpPr txBox="1"/>
          <p:nvPr/>
        </p:nvSpPr>
        <p:spPr>
          <a:xfrm>
            <a:off x="5592497" y="802305"/>
            <a:ext cx="155907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Rozwścieczony/a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0"/>
          <p:cNvSpPr txBox="1"/>
          <p:nvPr/>
        </p:nvSpPr>
        <p:spPr>
          <a:xfrm>
            <a:off x="5592497" y="120342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Zrelaksowany/a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0"/>
          <p:cNvSpPr txBox="1"/>
          <p:nvPr/>
        </p:nvSpPr>
        <p:spPr>
          <a:xfrm>
            <a:off x="5588071" y="1611854"/>
            <a:ext cx="149383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Samotny/a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5589608" y="200565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Obrzydzony/a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0"/>
          <p:cNvSpPr txBox="1"/>
          <p:nvPr/>
        </p:nvSpPr>
        <p:spPr>
          <a:xfrm>
            <a:off x="5585182" y="240677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Zaskoczony/a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5585182" y="280789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Wyczerpany/a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5580756" y="320900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Zachwycony/a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5594034" y="361012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Zirytowany/a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5589608" y="403318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Spełniony/a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7151571" y="40636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Zdegustowany/a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7147145" y="80017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Swobodny/a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7147145" y="120860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Miły/a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7069796" y="1633183"/>
            <a:ext cx="168063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Entuzjastyczny/a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0"/>
          <p:cNvSpPr txBox="1"/>
          <p:nvPr/>
        </p:nvSpPr>
        <p:spPr>
          <a:xfrm>
            <a:off x="7151571" y="200352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Śpiący/a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0"/>
          <p:cNvSpPr txBox="1"/>
          <p:nvPr/>
        </p:nvSpPr>
        <p:spPr>
          <a:xfrm>
            <a:off x="7147145" y="240463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Szczęśliwy/a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7147145" y="280575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Zszokowany/a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0"/>
          <p:cNvSpPr txBox="1"/>
          <p:nvPr/>
        </p:nvSpPr>
        <p:spPr>
          <a:xfrm>
            <a:off x="7142719" y="319955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Apatyczny/a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7118826" y="3615305"/>
            <a:ext cx="159442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Zdenerwowany/a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7151571" y="402373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Zrozpaczony/a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4426" y="-32337"/>
            <a:ext cx="1701875" cy="21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3703" y="69400"/>
            <a:ext cx="1953697" cy="20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 txBox="1"/>
          <p:nvPr/>
        </p:nvSpPr>
        <p:spPr>
          <a:xfrm>
            <a:off x="855300" y="2394100"/>
            <a:ext cx="82887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można zmienić te wypowiedzi, żeby umieścić je w bardziej pozytywnym kwadracie?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Podziel się swoimi propozycjami z grupą i omówcie je.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Czy wprowadzone zmiany faktycznie zmieniają wydźwięk wypowiedzi?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1"/>
          <p:cNvSpPr txBox="1"/>
          <p:nvPr/>
        </p:nvSpPr>
        <p:spPr>
          <a:xfrm>
            <a:off x="626938" y="1130228"/>
            <a:ext cx="3497700" cy="2766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OMG! Jesteś zielony, to OBRZYDLIWE.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1"/>
          <p:cNvSpPr txBox="1"/>
          <p:nvPr/>
        </p:nvSpPr>
        <p:spPr>
          <a:xfrm>
            <a:off x="5546325" y="1130228"/>
            <a:ext cx="3497700" cy="2766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OMG! Jesteś zielony, to FANTASTYCZNE.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1"/>
          <p:cNvSpPr/>
          <p:nvPr/>
        </p:nvSpPr>
        <p:spPr>
          <a:xfrm>
            <a:off x="4253563" y="1147925"/>
            <a:ext cx="1128600" cy="2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