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6" r:id="rId3"/>
    <p:sldId id="309" r:id="rId4"/>
    <p:sldId id="322" r:id="rId5"/>
    <p:sldId id="325" r:id="rId6"/>
    <p:sldId id="324" r:id="rId7"/>
    <p:sldId id="326" r:id="rId8"/>
    <p:sldId id="320" r:id="rId9"/>
    <p:sldId id="327"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618" y="-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11/10/2025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11/10/2025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11/10/2025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11/10/2025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11/10/2025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11/10/2025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11/10/2025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11/10/2025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11/10/2025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cap="none" dirty="0" smtClean="0">
                <a:solidFill>
                  <a:srgbClr val="FF0000"/>
                </a:solidFill>
                <a:latin typeface="Arial" panose="020B0604020202020204" pitchFamily="34" charset="0"/>
                <a:cs typeface="Arial" panose="020B0604020202020204" pitchFamily="34" charset="0"/>
              </a:rPr>
              <a:t>Hiệp Lễ</a:t>
            </a:r>
            <a:br>
              <a:rPr lang="en-US" sz="5400" b="1" cap="none" dirty="0" smtClean="0">
                <a:solidFill>
                  <a:srgbClr val="FF0000"/>
                </a:solidFill>
                <a:latin typeface="Arial" panose="020B0604020202020204" pitchFamily="34" charset="0"/>
                <a:cs typeface="Arial" panose="020B0604020202020204" pitchFamily="34" charset="0"/>
              </a:rPr>
            </a:br>
            <a:r>
              <a:rPr lang="en-US" sz="5400" b="1" dirty="0" smtClean="0">
                <a:solidFill>
                  <a:srgbClr val="FF0000"/>
                </a:solidFill>
                <a:latin typeface="Arial" panose="020B0604020202020204" pitchFamily="34" charset="0"/>
                <a:cs typeface="Arial" panose="020B0604020202020204" pitchFamily="34" charset="0"/>
              </a:rPr>
              <a:t/>
            </a:r>
            <a:br>
              <a:rPr lang="en-US" sz="5400" b="1" dirty="0" smtClean="0">
                <a:solidFill>
                  <a:srgbClr val="FF0000"/>
                </a:solidFill>
                <a:latin typeface="Arial" panose="020B0604020202020204" pitchFamily="34" charset="0"/>
                <a:cs typeface="Arial" panose="020B0604020202020204" pitchFamily="34" charset="0"/>
              </a:rPr>
            </a:br>
            <a:r>
              <a:rPr lang="en-US" sz="5400" b="1" dirty="0" smtClean="0">
                <a:solidFill>
                  <a:srgbClr val="FF0000"/>
                </a:solidFill>
                <a:latin typeface="Arial" panose="020B0604020202020204" pitchFamily="34" charset="0"/>
                <a:cs typeface="Arial" panose="020B0604020202020204" pitchFamily="34" charset="0"/>
              </a:rPr>
              <a:t>HÃY SẴN SÀNG</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130629"/>
            <a:ext cx="11449110" cy="6186309"/>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 </a:t>
            </a:r>
            <a:r>
              <a:rPr lang="vi-VN" sz="7200" b="1" dirty="0">
                <a:latin typeface="Times New Roman" panose="02020603050405020304" pitchFamily="18" charset="0"/>
                <a:cs typeface="Times New Roman" panose="02020603050405020304" pitchFamily="18" charset="0"/>
              </a:rPr>
              <a:t> </a:t>
            </a:r>
            <a:r>
              <a:rPr lang="vi-VN" sz="5400" b="1" dirty="0">
                <a:latin typeface="Times New Roman" panose="02020603050405020304" pitchFamily="18" charset="0"/>
                <a:cs typeface="Times New Roman" panose="02020603050405020304" pitchFamily="18" charset="0"/>
              </a:rPr>
              <a:t>Hãy sẵn sàng cho dẫu đang bình an. Hãy sẵn sàng kiên vững trong niềm tin. Hãy sẵn sàng đôi lúc ta vội quên. Chính giờ nầy Thiên Chúa ta sẽ đến. Ngài đến lúc ta không ngờ. Như thời No-e xảy ra thế nào, thì Con Người cũng đến như vậy. </a:t>
            </a:r>
            <a:endParaRPr lang="vi-VN" sz="54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07721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509451"/>
            <a:ext cx="11396859" cy="6278642"/>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600" dirty="0"/>
              <a:t> </a:t>
            </a:r>
            <a:r>
              <a:rPr lang="vi-VN" sz="5600" b="1" dirty="0">
                <a:latin typeface="Times New Roman" panose="02020603050405020304" pitchFamily="18" charset="0"/>
                <a:cs typeface="Times New Roman" panose="02020603050405020304" pitchFamily="18" charset="0"/>
              </a:rPr>
              <a:t>Nầy  người ơi! Hãy sẵn sàng cho ngày Chúa đến;Đến dương gian cứu muôn dân, thoát gian nan với điêu tàn. Nầy người ơi! Hãy tỉnh thức suốt năm canh dài. Chớ vội quên vững niềm tin. Hãy chờ mong với cậy trông ánh hừng đông. </a:t>
            </a:r>
            <a:endParaRPr lang="vi-VN" sz="5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300676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535577"/>
            <a:ext cx="11344607" cy="6186309"/>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sz="7200" b="1" dirty="0">
                <a:latin typeface="Times New Roman" panose="02020603050405020304" pitchFamily="18" charset="0"/>
                <a:cs typeface="Times New Roman" panose="02020603050405020304" pitchFamily="18" charset="0"/>
              </a:rPr>
              <a:t> </a:t>
            </a:r>
            <a:r>
              <a:rPr lang="vi-VN" sz="5400" b="1" dirty="0">
                <a:latin typeface="Times New Roman" panose="02020603050405020304" pitchFamily="18" charset="0"/>
                <a:cs typeface="Times New Roman" panose="02020603050405020304" pitchFamily="18" charset="0"/>
              </a:rPr>
              <a:t>Hãy trở về nơi chính tâm hồn ta. Hãy trở về gian dối ta lìa xa. Hãy trở về mau hướng tâm hồn lên. Đón chờ ngày Thiên Chúa ta sẽ đến. Ngài đến lúc ta không ngờ. Như thời Sô-dôm bị thiêu thế nào, thì Con Người cũng đến như vậy</a:t>
            </a:r>
            <a:r>
              <a:rPr lang="vi-VN" sz="5400" b="1" dirty="0" smtClean="0">
                <a:latin typeface="Times New Roman" panose="02020603050405020304" pitchFamily="18" charset="0"/>
                <a:cs typeface="Times New Roman" panose="02020603050405020304" pitchFamily="18" charset="0"/>
              </a:rPr>
              <a:t>.</a:t>
            </a:r>
            <a:r>
              <a:rPr lang="en-US" sz="5400" b="1" dirty="0" smtClean="0">
                <a:latin typeface="Times New Roman" panose="02020603050405020304" pitchFamily="18" charset="0"/>
                <a:cs typeface="Times New Roman" panose="02020603050405020304" pitchFamily="18" charset="0"/>
              </a:rPr>
              <a:t> </a:t>
            </a:r>
            <a:endParaRPr lang="vi-VN" sz="54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31603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509451"/>
            <a:ext cx="11396859" cy="6278642"/>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600" dirty="0"/>
              <a:t> </a:t>
            </a:r>
            <a:r>
              <a:rPr lang="vi-VN" sz="5600" b="1" dirty="0">
                <a:latin typeface="Times New Roman" panose="02020603050405020304" pitchFamily="18" charset="0"/>
                <a:cs typeface="Times New Roman" panose="02020603050405020304" pitchFamily="18" charset="0"/>
              </a:rPr>
              <a:t>Nầy  người ơi! Hãy sẵn sàng cho ngày Chúa đến;Đến dương gian cứu muôn dân, thoát gian nan với điêu tàn. Nầy người ơi! Hãy tỉnh thức suốt năm canh dài. Chớ vội quên vững niềm tin. Hãy chờ mong với cậy trông ánh hừng đông. </a:t>
            </a:r>
            <a:endParaRPr lang="vi-VN" sz="5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50277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509451"/>
            <a:ext cx="11396859" cy="6278642"/>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3</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600" dirty="0"/>
              <a:t> </a:t>
            </a:r>
            <a:r>
              <a:rPr lang="vi-VN" sz="5600" b="1" dirty="0">
                <a:latin typeface="Times New Roman" panose="02020603050405020304" pitchFamily="18" charset="0"/>
                <a:cs typeface="Times New Roman" panose="02020603050405020304" pitchFamily="18" charset="0"/>
              </a:rPr>
              <a:t>Hãy sẵn sàng trong thứ tha người ơi. Hãy sẵn sàng cho mến yêu đầy vơi. Hãy sẵn sàng ta thắp lên từ nhân. Đón chờ ngày Thiên Chúa ta sẽ đến. Ngài đến lúc ta không ngờ. Khi đời thanh xuân niềm vui xoá mờ, và tuổi già sẽ đến bao </a:t>
            </a:r>
            <a:r>
              <a:rPr lang="vi-VN" sz="5600" b="1" dirty="0" smtClean="0">
                <a:latin typeface="Times New Roman" panose="02020603050405020304" pitchFamily="18" charset="0"/>
                <a:cs typeface="Times New Roman" panose="02020603050405020304" pitchFamily="18" charset="0"/>
              </a:rPr>
              <a:t>giờ</a:t>
            </a:r>
            <a:r>
              <a:rPr lang="en-US" sz="5600" b="1" dirty="0" smtClean="0">
                <a:latin typeface="Times New Roman" panose="02020603050405020304" pitchFamily="18" charset="0"/>
                <a:cs typeface="Times New Roman" panose="02020603050405020304" pitchFamily="18" charset="0"/>
              </a:rPr>
              <a:t>.</a:t>
            </a:r>
            <a:endParaRPr lang="vi-VN" sz="5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84211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509451"/>
            <a:ext cx="11396859" cy="6278642"/>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600" dirty="0"/>
              <a:t> </a:t>
            </a:r>
            <a:r>
              <a:rPr lang="vi-VN" sz="5600" b="1" dirty="0">
                <a:latin typeface="Times New Roman" panose="02020603050405020304" pitchFamily="18" charset="0"/>
                <a:cs typeface="Times New Roman" panose="02020603050405020304" pitchFamily="18" charset="0"/>
              </a:rPr>
              <a:t>Nầy  người ơi! Hãy sẵn sàng cho ngày Chúa đến;Đến dương gian cứu muôn dân, thoát gian nan với điêu tàn. Nầy người ơi! Hãy tỉnh thức suốt năm canh dài. Chớ vội quên vững niềm tin. Hãy chờ mong với cậy trông ánh hừng đông. </a:t>
            </a:r>
            <a:endParaRPr lang="vi-VN" sz="5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32161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378823"/>
            <a:ext cx="11396859" cy="618630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4</a:t>
            </a:r>
            <a:r>
              <a:rPr lang="vi-VN" sz="6600" b="1" dirty="0" smtClean="0">
                <a:solidFill>
                  <a:srgbClr val="FF0000"/>
                </a:solidFill>
                <a:effectLst/>
                <a:latin typeface="Arial" panose="020B0604020202020204" pitchFamily="34" charset="0"/>
                <a:cs typeface="Arial" panose="020B0604020202020204" pitchFamily="34" charset="0"/>
              </a:rPr>
              <a:t>. </a:t>
            </a:r>
            <a:r>
              <a:rPr lang="vi-VN" sz="7200" b="1" dirty="0">
                <a:latin typeface="Times New Roman" panose="02020603050405020304" pitchFamily="18" charset="0"/>
                <a:cs typeface="Times New Roman" panose="02020603050405020304" pitchFamily="18" charset="0"/>
              </a:rPr>
              <a:t> </a:t>
            </a:r>
            <a:r>
              <a:rPr lang="vi-VN" sz="5400" b="1" dirty="0">
                <a:latin typeface="Times New Roman" panose="02020603050405020304" pitchFamily="18" charset="0"/>
                <a:cs typeface="Times New Roman" panose="02020603050405020304" pitchFamily="18" charset="0"/>
              </a:rPr>
              <a:t>Lúc chẳng ngờ ngon giấc trong ngủ yên. Lúc chẳng ngờ vui thú nơi điền viên. Lúc ngỡ tiền đang giúp ta bình an. Chính giờ nầy Thiên Chúa ta sẽ đến. Ngài đến đến như kẻ trộm. Mau nào mau lên lìa xa lỗi tội, và con đường tăm tối gian trần</a:t>
            </a:r>
            <a:r>
              <a:rPr lang="vi-VN" sz="5400" b="1" dirty="0" smtClean="0">
                <a:latin typeface="Times New Roman" panose="02020603050405020304" pitchFamily="18" charset="0"/>
                <a:cs typeface="Times New Roman" panose="02020603050405020304" pitchFamily="18" charset="0"/>
              </a:rPr>
              <a:t>.</a:t>
            </a:r>
            <a:r>
              <a:rPr lang="en-US" sz="5400" b="1" dirty="0" smtClean="0">
                <a:latin typeface="Times New Roman" panose="02020603050405020304" pitchFamily="18" charset="0"/>
                <a:cs typeface="Times New Roman" panose="02020603050405020304" pitchFamily="18" charset="0"/>
              </a:rPr>
              <a:t> </a:t>
            </a:r>
            <a:endParaRPr lang="vi-VN" sz="54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63117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509451"/>
            <a:ext cx="11396859" cy="6278642"/>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600" dirty="0"/>
              <a:t> </a:t>
            </a:r>
            <a:r>
              <a:rPr lang="vi-VN" sz="5600" b="1" dirty="0">
                <a:latin typeface="Times New Roman" panose="02020603050405020304" pitchFamily="18" charset="0"/>
                <a:cs typeface="Times New Roman" panose="02020603050405020304" pitchFamily="18" charset="0"/>
              </a:rPr>
              <a:t>Nầy  người ơi! Hãy sẵn sàng cho ngày Chúa đến;Đến dương gian cứu muôn dân, thoát gian nan với điêu tàn. Nầy người ơi! Hãy tỉnh thức suốt năm canh dài. Chớ vội quên vững niềm tin. Hãy chờ mong với cậy trông ánh hừng đông. </a:t>
            </a:r>
            <a:endParaRPr lang="vi-VN" sz="5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4469853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213</TotalTime>
  <Words>18</Words>
  <Application>Microsoft Office PowerPoint</Application>
  <PresentationFormat>Widescreen</PresentationFormat>
  <Paragraphs>9</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Century Gothic</vt:lpstr>
      <vt:lpstr>Garamond</vt:lpstr>
      <vt:lpstr>Times New Roman</vt:lpstr>
      <vt:lpstr>Verdana</vt:lpstr>
      <vt:lpstr>Savon</vt:lpstr>
      <vt:lpstr>Hiệp Lễ  HÃY SẴN SÀNG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Admin</cp:lastModifiedBy>
  <cp:revision>78</cp:revision>
  <dcterms:created xsi:type="dcterms:W3CDTF">2024-12-09T14:38:56Z</dcterms:created>
  <dcterms:modified xsi:type="dcterms:W3CDTF">2025-10-11T04:40:30Z</dcterms:modified>
</cp:coreProperties>
</file>