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9410700"/>
            <a:ext cx="17297400" cy="876300"/>
          </a:xfrm>
          <a:prstGeom prst="rect">
            <a:avLst/>
          </a:prstGeom>
        </p:spPr>
      </p:pic>
      <p:sp>
        <p:nvSpPr>
          <p:cNvPr id="4" name="Text 0"/>
          <p:cNvSpPr/>
          <p:nvPr/>
        </p:nvSpPr>
        <p:spPr>
          <a:xfrm>
            <a:off x="9925050" y="2952750"/>
            <a:ext cx="7858125" cy="3657600"/>
          </a:xfrm>
          <a:prstGeom prst="rect">
            <a:avLst/>
          </a:prstGeom>
          <a:noFill/>
          <a:ln/>
        </p:spPr>
        <p:txBody>
          <a:bodyPr wrap="square" lIns="0" tIns="0" rIns="0" bIns="0" rtlCol="0" anchor="t"/>
          <a:lstStyle/>
          <a:p>
            <a:pPr algn="l" indent="0" marL="0">
              <a:buNone/>
            </a:pPr>
            <a:r>
              <a:rPr lang="en-US" sz="18000" u="none" dirty="0">
                <a:solidFill>
                  <a:srgbClr val="FFFFFF"/>
                </a:solidFill>
                <a:latin typeface="Sedgwick Ave Display" pitchFamily="34" charset="0"/>
                <a:ea typeface="Sedgwick Ave Display" pitchFamily="34" charset="-122"/>
                <a:cs typeface="Sedgwick Ave Display" pitchFamily="34" charset="-120"/>
              </a:rPr>
              <a:t>Poverty </a:t>
            </a:r>
            <a:endParaRPr lang="en-US" sz="18000" dirty="0"/>
          </a:p>
        </p:txBody>
      </p:sp>
      <p:sp>
        <p:nvSpPr>
          <p:cNvPr id="5" name="Text 1"/>
          <p:cNvSpPr/>
          <p:nvPr/>
        </p:nvSpPr>
        <p:spPr>
          <a:xfrm>
            <a:off x="9982200" y="5143500"/>
            <a:ext cx="7122795" cy="20421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36050" name="Group"/>
          <p:cNvGrpSpPr/>
          <p:nvPr/>
        </p:nvGrpSpPr>
        <p:grpSpPr>
          <a:xfrm>
            <a:off x="17235487" y="8456817"/>
            <a:ext cx="1463470" cy="1601583"/>
            <a:chOff x="17235487" y="8456817"/>
            <a:chExt cx="1463470" cy="1601583"/>
          </a:xfrm>
        </p:grpSpPr>
        <p:pic>
          <p:nvPicPr>
            <p:cNvPr id="6"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7"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8" name="Image 3" descr="preencoded.png">    </p:cNvPr>
          <p:cNvPicPr>
            <a:picLocks noChangeAspect="1"/>
          </p:cNvPicPr>
          <p:nvPr/>
        </p:nvPicPr>
        <p:blipFill>
          <a:blip r:embed="rId4"/>
          <a:stretch>
            <a:fillRect/>
          </a:stretch>
        </p:blipFill>
        <p:spPr>
          <a:xfrm>
            <a:off x="990600" y="1981200"/>
            <a:ext cx="8258175" cy="6915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100" y="314325"/>
            <a:ext cx="18202275" cy="9667875"/>
          </a:xfrm>
          <a:prstGeom prst="rect">
            <a:avLst/>
          </a:prstGeom>
        </p:spPr>
      </p:pic>
      <p:grpSp>
        <p:nvGrpSpPr>
          <p:cNvPr id="5248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9454515" y="3295650"/>
            <a:ext cx="4408170" cy="1950720"/>
          </a:xfrm>
          <a:prstGeom prst="rect">
            <a:avLst/>
          </a:prstGeom>
          <a:noFill/>
          <a:ln/>
        </p:spPr>
        <p:txBody>
          <a:bodyPr wrap="square" lIns="0" tIns="0" rIns="0" bIns="0" rtlCol="0" anchor="t"/>
          <a:lstStyle/>
          <a:p>
            <a:pPr algn="ctr" indent="0" marL="0">
              <a:buNone/>
            </a:pPr>
            <a:r>
              <a:rPr lang="en-US" sz="9600" u="none" dirty="0">
                <a:solidFill>
                  <a:srgbClr val="8BA9AB"/>
                </a:solidFill>
                <a:latin typeface="Sedgwick Ave Display" pitchFamily="34" charset="0"/>
                <a:ea typeface="Sedgwick Ave Display" pitchFamily="34" charset="-122"/>
                <a:cs typeface="Sedgwick Ave Display" pitchFamily="34" charset="-120"/>
              </a:rPr>
              <a:t>Welcome</a:t>
            </a:r>
            <a:endParaRPr lang="en-US" sz="9600" dirty="0"/>
          </a:p>
        </p:txBody>
      </p:sp>
      <p:sp>
        <p:nvSpPr>
          <p:cNvPr id="6" name="Text 2"/>
          <p:cNvSpPr/>
          <p:nvPr/>
        </p:nvSpPr>
        <p:spPr>
          <a:xfrm>
            <a:off x="7475220" y="5191125"/>
            <a:ext cx="8357235"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7" name="Image 2" descr="preencoded.png">    </p:cNvPr>
          <p:cNvPicPr>
            <a:picLocks noChangeAspect="1"/>
          </p:cNvPicPr>
          <p:nvPr/>
        </p:nvPicPr>
        <p:blipFill>
          <a:blip r:embed="rId3"/>
          <a:stretch>
            <a:fillRect/>
          </a:stretch>
        </p:blipFill>
        <p:spPr>
          <a:xfrm>
            <a:off x="2714625" y="1209675"/>
            <a:ext cx="4095750" cy="83153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5257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762500" y="666750"/>
            <a:ext cx="91897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Table of Contents</a:t>
            </a:r>
            <a:endParaRPr lang="en-US" sz="9600" dirty="0"/>
          </a:p>
        </p:txBody>
      </p:sp>
      <p:grpSp>
        <p:nvGrpSpPr>
          <p:cNvPr id="43142" name="Group"/>
          <p:cNvGrpSpPr/>
          <p:nvPr/>
        </p:nvGrpSpPr>
        <p:grpSpPr>
          <a:xfrm>
            <a:off x="2038350" y="3524250"/>
            <a:ext cx="1219200" cy="1219200"/>
            <a:chOff x="2038350" y="3524250"/>
            <a:chExt cx="1219200" cy="1219200"/>
          </a:xfrm>
        </p:grpSpPr>
        <p:sp>
          <p:nvSpPr>
            <p:cNvPr id="7" name="Shape 2"/>
            <p:cNvSpPr/>
            <p:nvPr/>
          </p:nvSpPr>
          <p:spPr>
            <a:xfrm>
              <a:off x="2038350" y="3524250"/>
              <a:ext cx="1219200" cy="1219200"/>
            </a:xfrm>
            <a:prstGeom prst="ellipse">
              <a:avLst/>
            </a:prstGeom>
            <a:solidFill>
              <a:srgbClr val="E3ECCF"/>
            </a:solidFill>
            <a:ln/>
          </p:spPr>
        </p:sp>
        <p:sp>
          <p:nvSpPr>
            <p:cNvPr id="8" name="Text 3"/>
            <p:cNvSpPr/>
            <p:nvPr/>
          </p:nvSpPr>
          <p:spPr>
            <a:xfrm>
              <a:off x="2291715" y="3768090"/>
              <a:ext cx="712470"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01</a:t>
              </a:r>
              <a:endParaRPr lang="en-US" sz="3600" dirty="0"/>
            </a:p>
          </p:txBody>
        </p:sp>
      </p:grpSp>
      <p:grpSp>
        <p:nvGrpSpPr>
          <p:cNvPr id="20646" name="Group"/>
          <p:cNvGrpSpPr/>
          <p:nvPr/>
        </p:nvGrpSpPr>
        <p:grpSpPr>
          <a:xfrm>
            <a:off x="3409950" y="3581400"/>
            <a:ext cx="4206240" cy="1211580"/>
            <a:chOff x="3409950" y="3581400"/>
            <a:chExt cx="4206240" cy="1211580"/>
          </a:xfrm>
        </p:grpSpPr>
        <p:sp>
          <p:nvSpPr>
            <p:cNvPr id="9" name="Text 4"/>
            <p:cNvSpPr/>
            <p:nvPr/>
          </p:nvSpPr>
          <p:spPr>
            <a:xfrm>
              <a:off x="3409950" y="35814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Introduction</a:t>
              </a:r>
              <a:endParaRPr lang="en-US" sz="3600" dirty="0"/>
            </a:p>
          </p:txBody>
        </p:sp>
        <p:sp>
          <p:nvSpPr>
            <p:cNvPr id="10" name="Text 5"/>
            <p:cNvSpPr/>
            <p:nvPr/>
          </p:nvSpPr>
          <p:spPr>
            <a:xfrm>
              <a:off x="3409950" y="42291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10011" name="Group"/>
          <p:cNvGrpSpPr/>
          <p:nvPr/>
        </p:nvGrpSpPr>
        <p:grpSpPr>
          <a:xfrm>
            <a:off x="7639050" y="3524250"/>
            <a:ext cx="1219200" cy="1219200"/>
            <a:chOff x="7639050" y="3524250"/>
            <a:chExt cx="1219200" cy="1219200"/>
          </a:xfrm>
        </p:grpSpPr>
        <p:sp>
          <p:nvSpPr>
            <p:cNvPr id="11" name="Shape 6"/>
            <p:cNvSpPr/>
            <p:nvPr/>
          </p:nvSpPr>
          <p:spPr>
            <a:xfrm>
              <a:off x="7639050" y="3524250"/>
              <a:ext cx="1219200" cy="1219200"/>
            </a:xfrm>
            <a:prstGeom prst="ellipse">
              <a:avLst/>
            </a:prstGeom>
            <a:solidFill>
              <a:srgbClr val="E3ECCF"/>
            </a:solidFill>
            <a:ln/>
          </p:spPr>
        </p:sp>
        <p:sp>
          <p:nvSpPr>
            <p:cNvPr id="12" name="Text 7"/>
            <p:cNvSpPr/>
            <p:nvPr/>
          </p:nvSpPr>
          <p:spPr>
            <a:xfrm>
              <a:off x="7892415" y="3768090"/>
              <a:ext cx="712470"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02</a:t>
              </a:r>
              <a:endParaRPr lang="en-US" sz="3600" dirty="0"/>
            </a:p>
          </p:txBody>
        </p:sp>
      </p:grpSp>
      <p:grpSp>
        <p:nvGrpSpPr>
          <p:cNvPr id="20920" name="Group"/>
          <p:cNvGrpSpPr/>
          <p:nvPr/>
        </p:nvGrpSpPr>
        <p:grpSpPr>
          <a:xfrm>
            <a:off x="9010650" y="3581400"/>
            <a:ext cx="4206240" cy="1211580"/>
            <a:chOff x="9010650" y="3581400"/>
            <a:chExt cx="4206240" cy="1211580"/>
          </a:xfrm>
        </p:grpSpPr>
        <p:sp>
          <p:nvSpPr>
            <p:cNvPr id="13" name="Text 8"/>
            <p:cNvSpPr/>
            <p:nvPr/>
          </p:nvSpPr>
          <p:spPr>
            <a:xfrm>
              <a:off x="9010650" y="35814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Encounters</a:t>
              </a:r>
              <a:endParaRPr lang="en-US" sz="3600" dirty="0"/>
            </a:p>
          </p:txBody>
        </p:sp>
        <p:sp>
          <p:nvSpPr>
            <p:cNvPr id="14" name="Text 9"/>
            <p:cNvSpPr/>
            <p:nvPr/>
          </p:nvSpPr>
          <p:spPr>
            <a:xfrm>
              <a:off x="9010650" y="42291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93017" name="Group"/>
          <p:cNvGrpSpPr/>
          <p:nvPr/>
        </p:nvGrpSpPr>
        <p:grpSpPr>
          <a:xfrm>
            <a:off x="2038350" y="6896100"/>
            <a:ext cx="1219200" cy="1219200"/>
            <a:chOff x="2038350" y="6896100"/>
            <a:chExt cx="1219200" cy="1219200"/>
          </a:xfrm>
        </p:grpSpPr>
        <p:sp>
          <p:nvSpPr>
            <p:cNvPr id="15" name="Shape 10"/>
            <p:cNvSpPr/>
            <p:nvPr/>
          </p:nvSpPr>
          <p:spPr>
            <a:xfrm>
              <a:off x="2038350" y="6896100"/>
              <a:ext cx="1219200" cy="1219200"/>
            </a:xfrm>
            <a:prstGeom prst="ellipse">
              <a:avLst/>
            </a:prstGeom>
            <a:solidFill>
              <a:srgbClr val="E3ECCF"/>
            </a:solidFill>
            <a:ln/>
          </p:spPr>
        </p:sp>
        <p:sp>
          <p:nvSpPr>
            <p:cNvPr id="16" name="Text 11"/>
            <p:cNvSpPr/>
            <p:nvPr/>
          </p:nvSpPr>
          <p:spPr>
            <a:xfrm>
              <a:off x="2291715" y="7139940"/>
              <a:ext cx="712470"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03</a:t>
              </a:r>
              <a:endParaRPr lang="en-US" sz="3600" dirty="0"/>
            </a:p>
          </p:txBody>
        </p:sp>
      </p:grpSp>
      <p:grpSp>
        <p:nvGrpSpPr>
          <p:cNvPr id="55666" name="Group"/>
          <p:cNvGrpSpPr/>
          <p:nvPr/>
        </p:nvGrpSpPr>
        <p:grpSpPr>
          <a:xfrm>
            <a:off x="3409950" y="6953250"/>
            <a:ext cx="4206240" cy="1211580"/>
            <a:chOff x="3409950" y="6953250"/>
            <a:chExt cx="4206240" cy="1211580"/>
          </a:xfrm>
        </p:grpSpPr>
        <p:sp>
          <p:nvSpPr>
            <p:cNvPr id="17" name="Text 12"/>
            <p:cNvSpPr/>
            <p:nvPr/>
          </p:nvSpPr>
          <p:spPr>
            <a:xfrm>
              <a:off x="3409950" y="695325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Wonders</a:t>
              </a:r>
              <a:endParaRPr lang="en-US" sz="3600" dirty="0"/>
            </a:p>
          </p:txBody>
        </p:sp>
        <p:sp>
          <p:nvSpPr>
            <p:cNvPr id="18" name="Text 13"/>
            <p:cNvSpPr/>
            <p:nvPr/>
          </p:nvSpPr>
          <p:spPr>
            <a:xfrm>
              <a:off x="3409950" y="7600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92868" name="Group"/>
          <p:cNvGrpSpPr/>
          <p:nvPr/>
        </p:nvGrpSpPr>
        <p:grpSpPr>
          <a:xfrm>
            <a:off x="7639050" y="6896100"/>
            <a:ext cx="1219200" cy="1219200"/>
            <a:chOff x="7639050" y="6896100"/>
            <a:chExt cx="1219200" cy="1219200"/>
          </a:xfrm>
        </p:grpSpPr>
        <p:sp>
          <p:nvSpPr>
            <p:cNvPr id="19" name="Shape 14"/>
            <p:cNvSpPr/>
            <p:nvPr/>
          </p:nvSpPr>
          <p:spPr>
            <a:xfrm>
              <a:off x="7639050" y="6896100"/>
              <a:ext cx="1219200" cy="1219200"/>
            </a:xfrm>
            <a:prstGeom prst="ellipse">
              <a:avLst/>
            </a:prstGeom>
            <a:solidFill>
              <a:srgbClr val="E3ECCF"/>
            </a:solidFill>
            <a:ln/>
          </p:spPr>
        </p:sp>
        <p:sp>
          <p:nvSpPr>
            <p:cNvPr id="20" name="Text 15"/>
            <p:cNvSpPr/>
            <p:nvPr/>
          </p:nvSpPr>
          <p:spPr>
            <a:xfrm>
              <a:off x="7906703" y="7139940"/>
              <a:ext cx="683895"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04</a:t>
              </a:r>
              <a:endParaRPr lang="en-US" sz="3600" dirty="0"/>
            </a:p>
          </p:txBody>
        </p:sp>
      </p:grpSp>
      <p:grpSp>
        <p:nvGrpSpPr>
          <p:cNvPr id="91554" name="Group"/>
          <p:cNvGrpSpPr/>
          <p:nvPr/>
        </p:nvGrpSpPr>
        <p:grpSpPr>
          <a:xfrm>
            <a:off x="9010650" y="6953250"/>
            <a:ext cx="4206240" cy="1211580"/>
            <a:chOff x="9010650" y="6953250"/>
            <a:chExt cx="4206240" cy="1211580"/>
          </a:xfrm>
        </p:grpSpPr>
        <p:sp>
          <p:nvSpPr>
            <p:cNvPr id="21" name="Text 16"/>
            <p:cNvSpPr/>
            <p:nvPr/>
          </p:nvSpPr>
          <p:spPr>
            <a:xfrm>
              <a:off x="9010650" y="695325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Magic</a:t>
              </a:r>
              <a:endParaRPr lang="en-US" sz="3600" dirty="0"/>
            </a:p>
          </p:txBody>
        </p:sp>
        <p:sp>
          <p:nvSpPr>
            <p:cNvPr id="22" name="Text 17"/>
            <p:cNvSpPr/>
            <p:nvPr/>
          </p:nvSpPr>
          <p:spPr>
            <a:xfrm>
              <a:off x="9010650" y="76009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pic>
        <p:nvPicPr>
          <p:cNvPr id="23" name="Image 3" descr="preencoded.png">    </p:cNvPr>
          <p:cNvPicPr>
            <a:picLocks noChangeAspect="1"/>
          </p:cNvPicPr>
          <p:nvPr/>
        </p:nvPicPr>
        <p:blipFill>
          <a:blip r:embed="rId4"/>
          <a:stretch>
            <a:fillRect/>
          </a:stretch>
        </p:blipFill>
        <p:spPr>
          <a:xfrm>
            <a:off x="12601575" y="1476375"/>
            <a:ext cx="3952875" cy="65055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5980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99822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The Realm of the Extraordinary</a:t>
            </a:r>
            <a:endParaRPr lang="en-US" sz="6000" dirty="0"/>
          </a:p>
        </p:txBody>
      </p:sp>
      <p:grpSp>
        <p:nvGrpSpPr>
          <p:cNvPr id="39236"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9410700"/>
            <a:ext cx="17297400" cy="876300"/>
          </a:xfrm>
          <a:prstGeom prst="rect">
            <a:avLst/>
          </a:prstGeom>
        </p:spPr>
      </p:pic>
      <p:grpSp>
        <p:nvGrpSpPr>
          <p:cNvPr id="8348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20763" name="Group"/>
          <p:cNvGrpSpPr/>
          <p:nvPr/>
        </p:nvGrpSpPr>
        <p:grpSpPr>
          <a:xfrm>
            <a:off x="9763122" y="2924175"/>
            <a:ext cx="990606" cy="762000"/>
            <a:chOff x="9763122" y="2924175"/>
            <a:chExt cx="990606" cy="762000"/>
          </a:xfrm>
        </p:grpSpPr>
        <p:pic>
          <p:nvPicPr>
            <p:cNvPr id="7" name="Image 4" descr="preencoded.png">    </p:cNvPr>
            <p:cNvPicPr>
              <a:picLocks noChangeAspect="1"/>
            </p:cNvPicPr>
            <p:nvPr/>
          </p:nvPicPr>
          <p:blipFill>
            <a:blip r:embed="rId5"/>
            <a:stretch>
              <a:fillRect/>
            </a:stretch>
          </p:blipFill>
          <p:spPr>
            <a:xfrm>
              <a:off x="9763122" y="2924175"/>
              <a:ext cx="990606" cy="762000"/>
            </a:xfrm>
            <a:prstGeom prst="rect">
              <a:avLst/>
            </a:prstGeom>
          </p:spPr>
        </p:pic>
        <p:grpSp>
          <p:nvGrpSpPr>
            <p:cNvPr id="64178" name="Group"/>
            <p:cNvGrpSpPr/>
            <p:nvPr/>
          </p:nvGrpSpPr>
          <p:grpSpPr>
            <a:xfrm>
              <a:off x="11029950" y="2028825"/>
              <a:ext cx="6282690" cy="2659380"/>
              <a:chOff x="11029950" y="2028825"/>
              <a:chExt cx="6282690" cy="2659380"/>
            </a:xfrm>
          </p:grpSpPr>
          <p:sp>
            <p:nvSpPr>
              <p:cNvPr id="8" name="Text 1"/>
              <p:cNvSpPr/>
              <p:nvPr/>
            </p:nvSpPr>
            <p:spPr>
              <a:xfrm>
                <a:off x="11029950" y="2028825"/>
                <a:ext cx="6282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Unicorn Sightings</a:t>
                </a:r>
                <a:endParaRPr lang="en-US" sz="3600" dirty="0"/>
              </a:p>
            </p:txBody>
          </p:sp>
          <p:sp>
            <p:nvSpPr>
              <p:cNvPr id="9" name="Text 2"/>
              <p:cNvSpPr/>
              <p:nvPr/>
            </p:nvSpPr>
            <p:spPr>
              <a:xfrm>
                <a:off x="11029950" y="2752725"/>
                <a:ext cx="62522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54521" name="Group"/>
          <p:cNvGrpSpPr/>
          <p:nvPr/>
        </p:nvGrpSpPr>
        <p:grpSpPr>
          <a:xfrm>
            <a:off x="9763125" y="5743575"/>
            <a:ext cx="990600" cy="1352550"/>
            <a:chOff x="9763125" y="5743575"/>
            <a:chExt cx="990600" cy="1352550"/>
          </a:xfrm>
        </p:grpSpPr>
        <p:pic>
          <p:nvPicPr>
            <p:cNvPr id="10" name="Image 5" descr="preencoded.png">    </p:cNvPr>
            <p:cNvPicPr>
              <a:picLocks noChangeAspect="1"/>
            </p:cNvPicPr>
            <p:nvPr/>
          </p:nvPicPr>
          <p:blipFill>
            <a:blip r:embed="rId6"/>
            <a:stretch>
              <a:fillRect/>
            </a:stretch>
          </p:blipFill>
          <p:spPr>
            <a:xfrm>
              <a:off x="9763125" y="5743575"/>
              <a:ext cx="990600" cy="1352550"/>
            </a:xfrm>
            <a:prstGeom prst="rect">
              <a:avLst/>
            </a:prstGeom>
          </p:spPr>
        </p:pic>
        <p:grpSp>
          <p:nvGrpSpPr>
            <p:cNvPr id="39633" name="Group"/>
            <p:cNvGrpSpPr/>
            <p:nvPr/>
          </p:nvGrpSpPr>
          <p:grpSpPr>
            <a:xfrm>
              <a:off x="11029950" y="5143500"/>
              <a:ext cx="6282690" cy="2659380"/>
              <a:chOff x="11029950" y="5143500"/>
              <a:chExt cx="6282690" cy="2659380"/>
            </a:xfrm>
          </p:grpSpPr>
          <p:sp>
            <p:nvSpPr>
              <p:cNvPr id="11" name="Text 3"/>
              <p:cNvSpPr/>
              <p:nvPr/>
            </p:nvSpPr>
            <p:spPr>
              <a:xfrm>
                <a:off x="11029950" y="5143500"/>
                <a:ext cx="6282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Dragon Taming</a:t>
                </a:r>
                <a:endParaRPr lang="en-US" sz="3600" dirty="0"/>
              </a:p>
            </p:txBody>
          </p:sp>
          <p:sp>
            <p:nvSpPr>
              <p:cNvPr id="12" name="Text 4"/>
              <p:cNvSpPr/>
              <p:nvPr/>
            </p:nvSpPr>
            <p:spPr>
              <a:xfrm>
                <a:off x="11029950" y="5867400"/>
                <a:ext cx="62522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693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36117"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395913" y="1009650"/>
              <a:ext cx="619125" cy="990600"/>
            </a:xfrm>
            <a:prstGeom prst="rect">
              <a:avLst/>
            </a:prstGeom>
          </p:spPr>
        </p:pic>
        <p:grpSp>
          <p:nvGrpSpPr>
            <p:cNvPr id="96943" name="Group"/>
            <p:cNvGrpSpPr/>
            <p:nvPr/>
          </p:nvGrpSpPr>
          <p:grpSpPr>
            <a:xfrm>
              <a:off x="4100513" y="2428875"/>
              <a:ext cx="3369945" cy="731520"/>
              <a:chOff x="4100513" y="2428875"/>
              <a:chExt cx="3369945" cy="731520"/>
            </a:xfrm>
          </p:grpSpPr>
          <p:sp>
            <p:nvSpPr>
              <p:cNvPr id="7" name="Text 1"/>
              <p:cNvSpPr/>
              <p:nvPr/>
            </p:nvSpPr>
            <p:spPr>
              <a:xfrm>
                <a:off x="4100513" y="2428875"/>
                <a:ext cx="336994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Unicorn Sightings</a:t>
                </a:r>
                <a:endParaRPr lang="en-US" sz="3600" dirty="0"/>
              </a:p>
            </p:txBody>
          </p:sp>
        </p:grpSp>
        <p:grpSp>
          <p:nvGrpSpPr>
            <p:cNvPr id="85234" name="Group"/>
            <p:cNvGrpSpPr/>
            <p:nvPr/>
          </p:nvGrpSpPr>
          <p:grpSpPr>
            <a:xfrm>
              <a:off x="2626995" y="3457575"/>
              <a:ext cx="6156960" cy="1478280"/>
              <a:chOff x="2626995" y="3457575"/>
              <a:chExt cx="6156960" cy="1478280"/>
            </a:xfrm>
          </p:grpSpPr>
          <p:sp>
            <p:nvSpPr>
              <p:cNvPr id="8" name="Text 2"/>
              <p:cNvSpPr/>
              <p:nvPr/>
            </p:nvSpPr>
            <p:spPr>
              <a:xfrm>
                <a:off x="2626995" y="34575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286375"/>
              <a:ext cx="6096000" cy="4162425"/>
            </a:xfrm>
            <a:prstGeom prst="rect">
              <a:avLst/>
            </a:prstGeom>
          </p:spPr>
        </p:pic>
      </p:grpSp>
      <p:grpSp>
        <p:nvGrpSpPr>
          <p:cNvPr id="37327"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1906250" y="1009650"/>
              <a:ext cx="1276350" cy="990600"/>
            </a:xfrm>
            <a:prstGeom prst="rect">
              <a:avLst/>
            </a:prstGeom>
          </p:spPr>
        </p:pic>
        <p:grpSp>
          <p:nvGrpSpPr>
            <p:cNvPr id="93038" name="Group"/>
            <p:cNvGrpSpPr/>
            <p:nvPr/>
          </p:nvGrpSpPr>
          <p:grpSpPr>
            <a:xfrm>
              <a:off x="11163300" y="2428875"/>
              <a:ext cx="2922270" cy="731520"/>
              <a:chOff x="11163300" y="2428875"/>
              <a:chExt cx="2922270" cy="731520"/>
            </a:xfrm>
          </p:grpSpPr>
          <p:sp>
            <p:nvSpPr>
              <p:cNvPr id="11" name="Text 3"/>
              <p:cNvSpPr/>
              <p:nvPr/>
            </p:nvSpPr>
            <p:spPr>
              <a:xfrm>
                <a:off x="11163300" y="2428875"/>
                <a:ext cx="292227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Dragon Taming</a:t>
                </a:r>
                <a:endParaRPr lang="en-US" sz="3600" dirty="0"/>
              </a:p>
            </p:txBody>
          </p:sp>
        </p:grpSp>
        <p:grpSp>
          <p:nvGrpSpPr>
            <p:cNvPr id="25994" name="Group"/>
            <p:cNvGrpSpPr/>
            <p:nvPr/>
          </p:nvGrpSpPr>
          <p:grpSpPr>
            <a:xfrm>
              <a:off x="9465945" y="3457575"/>
              <a:ext cx="6156960" cy="1478280"/>
              <a:chOff x="9465945" y="3457575"/>
              <a:chExt cx="6156960" cy="1478280"/>
            </a:xfrm>
          </p:grpSpPr>
          <p:sp>
            <p:nvSpPr>
              <p:cNvPr id="12" name="Text 4"/>
              <p:cNvSpPr/>
              <p:nvPr/>
            </p:nvSpPr>
            <p:spPr>
              <a:xfrm>
                <a:off x="9465945" y="34575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286375"/>
              <a:ext cx="6096000" cy="416242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100" y="314325"/>
            <a:ext cx="18202275" cy="9667875"/>
          </a:xfrm>
          <a:prstGeom prst="rect">
            <a:avLst/>
          </a:prstGeom>
        </p:spPr>
      </p:pic>
      <p:grpSp>
        <p:nvGrpSpPr>
          <p:cNvPr id="2486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1238250" y="666750"/>
            <a:ext cx="4474464" cy="3328416"/>
          </a:xfrm>
          <a:prstGeom prst="rect">
            <a:avLst/>
          </a:prstGeom>
        </p:spPr>
      </p:pic>
      <p:grpSp>
        <p:nvGrpSpPr>
          <p:cNvPr id="83414" name="Group"/>
          <p:cNvGrpSpPr/>
          <p:nvPr/>
        </p:nvGrpSpPr>
        <p:grpSpPr>
          <a:xfrm>
            <a:off x="4381500" y="3171825"/>
            <a:ext cx="10321290" cy="3634740"/>
            <a:chOff x="4381500" y="3171825"/>
            <a:chExt cx="10321290" cy="3634740"/>
          </a:xfrm>
        </p:grpSpPr>
        <p:sp>
          <p:nvSpPr>
            <p:cNvPr id="6" name="Text 1"/>
            <p:cNvSpPr/>
            <p:nvPr/>
          </p:nvSpPr>
          <p:spPr>
            <a:xfrm>
              <a:off x="4381500" y="3171825"/>
              <a:ext cx="10292715" cy="3017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7" name="Text 2"/>
            <p:cNvSpPr/>
            <p:nvPr/>
          </p:nvSpPr>
          <p:spPr>
            <a:xfrm>
              <a:off x="11991975" y="6257925"/>
              <a:ext cx="271081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4443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1562100" y="1828800"/>
            <a:ext cx="8963025" cy="6734175"/>
          </a:xfrm>
          <a:prstGeom prst="rect">
            <a:avLst/>
          </a:prstGeom>
        </p:spPr>
      </p:pic>
      <p:grpSp>
        <p:nvGrpSpPr>
          <p:cNvPr id="45303" name="Group"/>
          <p:cNvGrpSpPr/>
          <p:nvPr/>
        </p:nvGrpSpPr>
        <p:grpSpPr>
          <a:xfrm>
            <a:off x="11782425" y="5676900"/>
            <a:ext cx="3368040" cy="3307080"/>
            <a:chOff x="11782425" y="5676900"/>
            <a:chExt cx="3368040" cy="3307080"/>
          </a:xfrm>
        </p:grpSpPr>
        <p:sp>
          <p:nvSpPr>
            <p:cNvPr id="7" name="Text 1"/>
            <p:cNvSpPr/>
            <p:nvPr/>
          </p:nvSpPr>
          <p:spPr>
            <a:xfrm>
              <a:off x="11782425" y="5676900"/>
              <a:ext cx="3368040" cy="1303020"/>
            </a:xfrm>
            <a:prstGeom prst="rect">
              <a:avLst/>
            </a:prstGeom>
            <a:noFill/>
            <a:ln/>
          </p:spPr>
          <p:txBody>
            <a:bodyPr wrap="square" lIns="0" tIns="0" rIns="0" bIns="0" rtlCol="0" anchor="t"/>
            <a:lstStyle/>
            <a:p>
              <a:pPr algn="l"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Dragon Taming Technique</a:t>
              </a:r>
              <a:endParaRPr lang="en-US" sz="3600" dirty="0"/>
            </a:p>
          </p:txBody>
        </p:sp>
        <p:sp>
          <p:nvSpPr>
            <p:cNvPr id="8" name="Text 2"/>
            <p:cNvSpPr/>
            <p:nvPr/>
          </p:nvSpPr>
          <p:spPr>
            <a:xfrm>
              <a:off x="11782425" y="704850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81086" name="Group"/>
          <p:cNvGrpSpPr/>
          <p:nvPr/>
        </p:nvGrpSpPr>
        <p:grpSpPr>
          <a:xfrm>
            <a:off x="11782425" y="1828800"/>
            <a:ext cx="3368040" cy="3307080"/>
            <a:chOff x="11782425" y="1828800"/>
            <a:chExt cx="3368040" cy="3307080"/>
          </a:xfrm>
        </p:grpSpPr>
        <p:sp>
          <p:nvSpPr>
            <p:cNvPr id="9" name="Text 3"/>
            <p:cNvSpPr/>
            <p:nvPr/>
          </p:nvSpPr>
          <p:spPr>
            <a:xfrm>
              <a:off x="11782425" y="1828800"/>
              <a:ext cx="3368040" cy="1303020"/>
            </a:xfrm>
            <a:prstGeom prst="rect">
              <a:avLst/>
            </a:prstGeom>
            <a:noFill/>
            <a:ln/>
          </p:spPr>
          <p:txBody>
            <a:bodyPr wrap="square" lIns="0" tIns="0" rIns="0" bIns="0" rtlCol="0" anchor="t"/>
            <a:lstStyle/>
            <a:p>
              <a:pPr algn="l"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The Art of Unicorn Sighting</a:t>
              </a:r>
              <a:endParaRPr lang="en-US" sz="3600" dirty="0"/>
            </a:p>
          </p:txBody>
        </p:sp>
        <p:sp>
          <p:nvSpPr>
            <p:cNvPr id="10" name="Text 4"/>
            <p:cNvSpPr/>
            <p:nvPr/>
          </p:nvSpPr>
          <p:spPr>
            <a:xfrm>
              <a:off x="11782425" y="320040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30580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0"/>
            <a:ext cx="17297400" cy="876300"/>
          </a:xfrm>
          <a:prstGeom prst="rect">
            <a:avLst/>
          </a:prstGeom>
        </p:spPr>
      </p:pic>
      <p:sp>
        <p:nvSpPr>
          <p:cNvPr id="4" name="Text 0"/>
          <p:cNvSpPr/>
          <p:nvPr/>
        </p:nvSpPr>
        <p:spPr>
          <a:xfrm>
            <a:off x="1619250" y="1133475"/>
            <a:ext cx="15059025" cy="1219200"/>
          </a:xfrm>
          <a:prstGeom prst="rect">
            <a:avLst/>
          </a:prstGeom>
          <a:noFill/>
          <a:ln/>
        </p:spPr>
        <p:txBody>
          <a:bodyPr wrap="square" lIns="0" tIns="0" rIns="0" bIns="0" rtlCol="0" anchor="t"/>
          <a:lstStyle/>
          <a:p>
            <a:pPr algn="ct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The Magic of Dragons: A Research</a:t>
            </a:r>
            <a:endParaRPr lang="en-US" sz="6000" dirty="0"/>
          </a:p>
        </p:txBody>
      </p:sp>
      <p:grpSp>
        <p:nvGrpSpPr>
          <p:cNvPr id="90744"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FFFFFF"/>
            </a:solidFill>
            <a:ln/>
          </p:spPr>
        </p:sp>
        <p:sp>
          <p:nvSpPr>
            <p:cNvPr id="6" name="Shape 2"/>
            <p:cNvSpPr/>
            <p:nvPr/>
          </p:nvSpPr>
          <p:spPr>
            <a:xfrm>
              <a:off x="2381250" y="4438650"/>
              <a:ext cx="4619625" cy="4619625"/>
            </a:xfrm>
            <a:prstGeom prst="ellipse">
              <a:avLst/>
            </a:prstGeom>
            <a:solidFill>
              <a:srgbClr val="E3ECCF"/>
            </a:solidFill>
            <a:ln/>
          </p:spPr>
        </p:sp>
        <p:sp>
          <p:nvSpPr>
            <p:cNvPr id="7" name="Shape 3"/>
            <p:cNvSpPr/>
            <p:nvPr/>
          </p:nvSpPr>
          <p:spPr>
            <a:xfrm>
              <a:off x="3152775" y="5848350"/>
              <a:ext cx="3067050" cy="3067050"/>
            </a:xfrm>
            <a:prstGeom prst="ellipse">
              <a:avLst/>
            </a:prstGeom>
            <a:solidFill>
              <a:srgbClr val="8BA9AB"/>
            </a:solidFill>
            <a:ln/>
          </p:spPr>
        </p:sp>
        <p:sp>
          <p:nvSpPr>
            <p:cNvPr id="8" name="Text 4"/>
            <p:cNvSpPr/>
            <p:nvPr/>
          </p:nvSpPr>
          <p:spPr>
            <a:xfrm>
              <a:off x="4149090" y="3406140"/>
              <a:ext cx="1055370"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6.7M</a:t>
              </a:r>
              <a:endParaRPr lang="en-US" sz="3600" dirty="0"/>
            </a:p>
          </p:txBody>
        </p:sp>
        <p:sp>
          <p:nvSpPr>
            <p:cNvPr id="9" name="Text 5"/>
            <p:cNvSpPr/>
            <p:nvPr/>
          </p:nvSpPr>
          <p:spPr>
            <a:xfrm>
              <a:off x="4139565" y="7016115"/>
              <a:ext cx="10934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2.3M</a:t>
              </a:r>
              <a:endParaRPr lang="en-US" sz="3600" dirty="0"/>
            </a:p>
          </p:txBody>
        </p:sp>
        <p:sp>
          <p:nvSpPr>
            <p:cNvPr id="10" name="Text 6"/>
            <p:cNvSpPr/>
            <p:nvPr/>
          </p:nvSpPr>
          <p:spPr>
            <a:xfrm>
              <a:off x="4177665" y="4815840"/>
              <a:ext cx="1026795" cy="731520"/>
            </a:xfrm>
            <a:prstGeom prst="rect">
              <a:avLst/>
            </a:prstGeom>
            <a:noFill/>
            <a:ln/>
          </p:spPr>
          <p:txBody>
            <a:bodyPr wrap="square" lIns="0" tIns="0" rIns="0" bIns="0" rtlCol="0" anchor="ctr"/>
            <a:lstStyle/>
            <a:p>
              <a:pPr algn="ctr" indent="0" marL="0">
                <a:buNone/>
              </a:pPr>
              <a:r>
                <a:rPr lang="en-US" sz="3600" u="none" dirty="0">
                  <a:solidFill>
                    <a:srgbClr val="8BA9AB"/>
                  </a:solidFill>
                  <a:latin typeface="Sedgwick Ave Display" pitchFamily="34" charset="0"/>
                  <a:ea typeface="Sedgwick Ave Display" pitchFamily="34" charset="-122"/>
                  <a:cs typeface="Sedgwick Ave Display" pitchFamily="34" charset="-120"/>
                </a:rPr>
                <a:t>4.4M</a:t>
              </a:r>
              <a:endParaRPr lang="en-US" sz="3600" dirty="0"/>
            </a:p>
          </p:txBody>
        </p:sp>
      </p:grpSp>
      <p:grpSp>
        <p:nvGrpSpPr>
          <p:cNvPr id="88897"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5103" name="Group"/>
          <p:cNvGrpSpPr/>
          <p:nvPr/>
        </p:nvGrpSpPr>
        <p:grpSpPr>
          <a:xfrm>
            <a:off x="9448800" y="2667000"/>
            <a:ext cx="628650" cy="514350"/>
            <a:chOff x="9448800" y="2667000"/>
            <a:chExt cx="628650" cy="514350"/>
          </a:xfrm>
        </p:grpSpPr>
        <p:pic>
          <p:nvPicPr>
            <p:cNvPr id="13" name="Image 3" descr="preencoded.png">    </p:cNvPr>
            <p:cNvPicPr>
              <a:picLocks noChangeAspect="1"/>
            </p:cNvPicPr>
            <p:nvPr/>
          </p:nvPicPr>
          <p:blipFill>
            <a:blip r:embed="rId4"/>
            <a:stretch>
              <a:fillRect/>
            </a:stretch>
          </p:blipFill>
          <p:spPr>
            <a:xfrm>
              <a:off x="9448800" y="2667000"/>
              <a:ext cx="628650" cy="514350"/>
            </a:xfrm>
            <a:prstGeom prst="rect">
              <a:avLst/>
            </a:prstGeom>
          </p:spPr>
        </p:pic>
        <p:grpSp>
          <p:nvGrpSpPr>
            <p:cNvPr id="31870" name="Group"/>
            <p:cNvGrpSpPr/>
            <p:nvPr/>
          </p:nvGrpSpPr>
          <p:grpSpPr>
            <a:xfrm>
              <a:off x="9477375" y="3381375"/>
              <a:ext cx="6404610" cy="1021080"/>
              <a:chOff x="9477375" y="3381375"/>
              <a:chExt cx="6404610" cy="1021080"/>
            </a:xfrm>
          </p:grpSpPr>
          <p:sp>
            <p:nvSpPr>
              <p:cNvPr id="14" name="Text 8"/>
              <p:cNvSpPr/>
              <p:nvPr/>
            </p:nvSpPr>
            <p:spPr>
              <a:xfrm>
                <a:off x="9477375" y="3381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28735" name="Group"/>
          <p:cNvGrpSpPr/>
          <p:nvPr/>
        </p:nvGrpSpPr>
        <p:grpSpPr>
          <a:xfrm>
            <a:off x="9448800" y="5181600"/>
            <a:ext cx="590550" cy="552450"/>
            <a:chOff x="9448800" y="5181600"/>
            <a:chExt cx="590550" cy="552450"/>
          </a:xfrm>
        </p:grpSpPr>
        <p:pic>
          <p:nvPicPr>
            <p:cNvPr id="15" name="Image 4" descr="preencoded.png">    </p:cNvPr>
            <p:cNvPicPr>
              <a:picLocks noChangeAspect="1"/>
            </p:cNvPicPr>
            <p:nvPr/>
          </p:nvPicPr>
          <p:blipFill>
            <a:blip r:embed="rId5"/>
            <a:stretch>
              <a:fillRect/>
            </a:stretch>
          </p:blipFill>
          <p:spPr>
            <a:xfrm>
              <a:off x="9448800" y="5181600"/>
              <a:ext cx="590550" cy="552450"/>
            </a:xfrm>
            <a:prstGeom prst="rect">
              <a:avLst/>
            </a:prstGeom>
          </p:spPr>
        </p:pic>
        <p:grpSp>
          <p:nvGrpSpPr>
            <p:cNvPr id="77169" name="Group"/>
            <p:cNvGrpSpPr/>
            <p:nvPr/>
          </p:nvGrpSpPr>
          <p:grpSpPr>
            <a:xfrm>
              <a:off x="9477375" y="5934075"/>
              <a:ext cx="6404610" cy="1021080"/>
              <a:chOff x="9477375" y="5934075"/>
              <a:chExt cx="6404610" cy="1021080"/>
            </a:xfrm>
          </p:grpSpPr>
          <p:sp>
            <p:nvSpPr>
              <p:cNvPr id="16" name="Text 9"/>
              <p:cNvSpPr/>
              <p:nvPr/>
            </p:nvSpPr>
            <p:spPr>
              <a:xfrm>
                <a:off x="9477375" y="59340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61701" name="Group"/>
          <p:cNvGrpSpPr/>
          <p:nvPr/>
        </p:nvGrpSpPr>
        <p:grpSpPr>
          <a:xfrm>
            <a:off x="9448800" y="7696197"/>
            <a:ext cx="742950" cy="438156"/>
            <a:chOff x="9448800" y="7696197"/>
            <a:chExt cx="742950" cy="438156"/>
          </a:xfrm>
        </p:grpSpPr>
        <p:pic>
          <p:nvPicPr>
            <p:cNvPr id="17" name="Image 5" descr="preencoded.png">    </p:cNvPr>
            <p:cNvPicPr>
              <a:picLocks noChangeAspect="1"/>
            </p:cNvPicPr>
            <p:nvPr/>
          </p:nvPicPr>
          <p:blipFill>
            <a:blip r:embed="rId6"/>
            <a:stretch>
              <a:fillRect/>
            </a:stretch>
          </p:blipFill>
          <p:spPr>
            <a:xfrm>
              <a:off x="9448800" y="7696197"/>
              <a:ext cx="742950" cy="438156"/>
            </a:xfrm>
            <a:prstGeom prst="rect">
              <a:avLst/>
            </a:prstGeom>
          </p:spPr>
        </p:pic>
        <p:grpSp>
          <p:nvGrpSpPr>
            <p:cNvPr id="21894" name="Group"/>
            <p:cNvGrpSpPr/>
            <p:nvPr/>
          </p:nvGrpSpPr>
          <p:grpSpPr>
            <a:xfrm>
              <a:off x="9477375" y="8334375"/>
              <a:ext cx="6404610" cy="1021080"/>
              <a:chOff x="9477375" y="8334375"/>
              <a:chExt cx="6404610" cy="1021080"/>
            </a:xfrm>
          </p:grpSpPr>
          <p:sp>
            <p:nvSpPr>
              <p:cNvPr id="18" name="Text 10"/>
              <p:cNvSpPr/>
              <p:nvPr/>
            </p:nvSpPr>
            <p:spPr>
              <a:xfrm>
                <a:off x="9477375" y="8334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7732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39243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Pricing Plan</a:t>
            </a:r>
            <a:endParaRPr lang="en-US" sz="6000" dirty="0"/>
          </a:p>
        </p:txBody>
      </p:sp>
      <p:grpSp>
        <p:nvGrpSpPr>
          <p:cNvPr id="43820" name="Group"/>
          <p:cNvGrpSpPr/>
          <p:nvPr/>
        </p:nvGrpSpPr>
        <p:grpSpPr>
          <a:xfrm>
            <a:off x="1333500" y="1866900"/>
            <a:ext cx="15630525" cy="7410450"/>
            <a:chOff x="1333500" y="1866900"/>
            <a:chExt cx="15630525" cy="7410450"/>
          </a:xfrm>
        </p:grpSpPr>
        <p:sp>
          <p:nvSpPr>
            <p:cNvPr id="7" name="Shape 2"/>
            <p:cNvSpPr/>
            <p:nvPr/>
          </p:nvSpPr>
          <p:spPr>
            <a:xfrm>
              <a:off x="1333500" y="1866900"/>
              <a:ext cx="4829175" cy="7410450"/>
            </a:xfrm>
            <a:prstGeom prst="roundRect">
              <a:avLst>
                <a:gd name="adj" fmla="val 3156"/>
              </a:avLst>
            </a:prstGeom>
            <a:noFill/>
            <a:ln w="9525">
              <a:solidFill>
                <a:srgbClr val="FFFFFF"/>
              </a:solidFill>
              <a:prstDash val="solid"/>
            </a:ln>
          </p:spPr>
        </p:sp>
        <p:pic>
          <p:nvPicPr>
            <p:cNvPr id="8" name="Image 3" descr="preencoded.png">    </p:cNvPr>
            <p:cNvPicPr>
              <a:picLocks noChangeAspect="1"/>
            </p:cNvPicPr>
            <p:nvPr/>
          </p:nvPicPr>
          <p:blipFill>
            <a:blip r:embed="rId4"/>
            <a:stretch>
              <a:fillRect/>
            </a:stretch>
          </p:blipFill>
          <p:spPr>
            <a:xfrm>
              <a:off x="3243262" y="2181222"/>
              <a:ext cx="1009650" cy="990606"/>
            </a:xfrm>
            <a:prstGeom prst="rect">
              <a:avLst/>
            </a:prstGeom>
          </p:spPr>
        </p:pic>
        <p:sp>
          <p:nvSpPr>
            <p:cNvPr id="9" name="Shape 3"/>
            <p:cNvSpPr/>
            <p:nvPr/>
          </p:nvSpPr>
          <p:spPr>
            <a:xfrm>
              <a:off x="6734175" y="1866900"/>
              <a:ext cx="4829175" cy="7410450"/>
            </a:xfrm>
            <a:prstGeom prst="roundRect">
              <a:avLst>
                <a:gd name="adj" fmla="val 3156"/>
              </a:avLst>
            </a:prstGeom>
            <a:noFill/>
            <a:ln w="9525">
              <a:solidFill>
                <a:srgbClr val="FFFFFF"/>
              </a:solidFill>
              <a:prstDash val="solid"/>
            </a:ln>
          </p:spPr>
        </p:sp>
        <p:pic>
          <p:nvPicPr>
            <p:cNvPr id="10" name="Image 4" descr="preencoded.png">    </p:cNvPr>
            <p:cNvPicPr>
              <a:picLocks noChangeAspect="1"/>
            </p:cNvPicPr>
            <p:nvPr/>
          </p:nvPicPr>
          <p:blipFill>
            <a:blip r:embed="rId5"/>
            <a:stretch>
              <a:fillRect/>
            </a:stretch>
          </p:blipFill>
          <p:spPr>
            <a:xfrm>
              <a:off x="8620125" y="2181225"/>
              <a:ext cx="1057275" cy="990600"/>
            </a:xfrm>
            <a:prstGeom prst="rect">
              <a:avLst/>
            </a:prstGeom>
          </p:spPr>
        </p:pic>
        <p:sp>
          <p:nvSpPr>
            <p:cNvPr id="11" name="Shape 4"/>
            <p:cNvSpPr/>
            <p:nvPr/>
          </p:nvSpPr>
          <p:spPr>
            <a:xfrm>
              <a:off x="12134850" y="1866900"/>
              <a:ext cx="4829175" cy="7410450"/>
            </a:xfrm>
            <a:prstGeom prst="roundRect">
              <a:avLst>
                <a:gd name="adj" fmla="val 3156"/>
              </a:avLst>
            </a:prstGeom>
            <a:noFill/>
            <a:ln w="9525">
              <a:solidFill>
                <a:srgbClr val="FFFFFF"/>
              </a:solidFill>
              <a:prstDash val="solid"/>
            </a:ln>
          </p:spPr>
        </p:sp>
        <p:pic>
          <p:nvPicPr>
            <p:cNvPr id="12" name="Image 5" descr="preencoded.png">    </p:cNvPr>
            <p:cNvPicPr>
              <a:picLocks noChangeAspect="1"/>
            </p:cNvPicPr>
            <p:nvPr/>
          </p:nvPicPr>
          <p:blipFill>
            <a:blip r:embed="rId6"/>
            <a:stretch>
              <a:fillRect/>
            </a:stretch>
          </p:blipFill>
          <p:spPr>
            <a:xfrm>
              <a:off x="13954125" y="2181225"/>
              <a:ext cx="1190625" cy="990601"/>
            </a:xfrm>
            <a:prstGeom prst="rect">
              <a:avLst/>
            </a:prstGeom>
          </p:spPr>
        </p:pic>
        <p:sp>
          <p:nvSpPr>
            <p:cNvPr id="13" name="Text 5"/>
            <p:cNvSpPr/>
            <p:nvPr/>
          </p:nvSpPr>
          <p:spPr>
            <a:xfrm>
              <a:off x="3144203" y="3371850"/>
              <a:ext cx="120777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Basic</a:t>
              </a:r>
              <a:endParaRPr lang="en-US" sz="3600" dirty="0"/>
            </a:p>
          </p:txBody>
        </p:sp>
        <p:sp>
          <p:nvSpPr>
            <p:cNvPr id="14" name="Text 6"/>
            <p:cNvSpPr/>
            <p:nvPr/>
          </p:nvSpPr>
          <p:spPr>
            <a:xfrm>
              <a:off x="1676400"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677478" y="8362950"/>
              <a:ext cx="214122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$10/month</a:t>
              </a:r>
              <a:endParaRPr lang="en-US" sz="3600" dirty="0"/>
            </a:p>
          </p:txBody>
        </p:sp>
        <p:sp>
          <p:nvSpPr>
            <p:cNvPr id="16" name="Text 8"/>
            <p:cNvSpPr/>
            <p:nvPr/>
          </p:nvSpPr>
          <p:spPr>
            <a:xfrm>
              <a:off x="8640128" y="3371850"/>
              <a:ext cx="101727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Elite</a:t>
              </a:r>
              <a:endParaRPr lang="en-US" sz="3600" dirty="0"/>
            </a:p>
          </p:txBody>
        </p:sp>
        <p:sp>
          <p:nvSpPr>
            <p:cNvPr id="17" name="Text 9"/>
            <p:cNvSpPr/>
            <p:nvPr/>
          </p:nvSpPr>
          <p:spPr>
            <a:xfrm>
              <a:off x="7077075"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8078153" y="8362950"/>
              <a:ext cx="214122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$50/month</a:t>
              </a:r>
              <a:endParaRPr lang="en-US" sz="3600" dirty="0"/>
            </a:p>
          </p:txBody>
        </p:sp>
        <p:sp>
          <p:nvSpPr>
            <p:cNvPr id="19" name="Text 11"/>
            <p:cNvSpPr/>
            <p:nvPr/>
          </p:nvSpPr>
          <p:spPr>
            <a:xfrm>
              <a:off x="13526452" y="3371850"/>
              <a:ext cx="204597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Legendary</a:t>
              </a:r>
              <a:endParaRPr lang="en-US" sz="3600" dirty="0"/>
            </a:p>
          </p:txBody>
        </p:sp>
        <p:sp>
          <p:nvSpPr>
            <p:cNvPr id="20" name="Text 12"/>
            <p:cNvSpPr/>
            <p:nvPr/>
          </p:nvSpPr>
          <p:spPr>
            <a:xfrm>
              <a:off x="12477750"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340715" y="8362950"/>
              <a:ext cx="241744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2200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75552" name="Group"/>
          <p:cNvGrpSpPr/>
          <p:nvPr/>
        </p:nvGrpSpPr>
        <p:grpSpPr>
          <a:xfrm>
            <a:off x="2495548" y="873137"/>
            <a:ext cx="13355957" cy="8668056"/>
            <a:chOff x="2495548" y="873137"/>
            <a:chExt cx="13355957" cy="8668056"/>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188720"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Sedgwick Ave Display" pitchFamily="34" charset="0"/>
                  <a:ea typeface="Sedgwick Ave Display" pitchFamily="34" charset="-122"/>
                  <a:cs typeface="Sedgwick Ave Display" pitchFamily="34" charset="-120"/>
                </a:rPr>
                <a:t>S</a:t>
              </a:r>
              <a:endParaRPr lang="en-US" sz="9600" dirty="0"/>
            </a:p>
          </p:txBody>
        </p:sp>
        <p:sp>
          <p:nvSpPr>
            <p:cNvPr id="17" name="Text 4"/>
            <p:cNvSpPr/>
            <p:nvPr/>
          </p:nvSpPr>
          <p:spPr>
            <a:xfrm>
              <a:off x="9496425" y="3076575"/>
              <a:ext cx="1122045" cy="1950720"/>
            </a:xfrm>
            <a:prstGeom prst="rect">
              <a:avLst/>
            </a:prstGeom>
            <a:noFill/>
            <a:ln/>
          </p:spPr>
          <p:txBody>
            <a:bodyPr wrap="square" lIns="0" tIns="0" rIns="0" bIns="0" rtlCol="0" anchor="t"/>
            <a:lstStyle/>
            <a:p>
              <a:pPr algn="l" indent="0" marL="0">
                <a:buNone/>
              </a:pPr>
              <a:r>
                <a:rPr lang="en-US" sz="9600" u="none" dirty="0">
                  <a:solidFill>
                    <a:srgbClr val="8BA9AB"/>
                  </a:solidFill>
                  <a:latin typeface="Sedgwick Ave Display" pitchFamily="34" charset="0"/>
                  <a:ea typeface="Sedgwick Ave Display" pitchFamily="34" charset="-122"/>
                  <a:cs typeface="Sedgwick Ave Display" pitchFamily="34" charset="-120"/>
                </a:rPr>
                <a:t>W</a:t>
              </a:r>
              <a:endParaRPr lang="en-US" sz="9600" dirty="0"/>
            </a:p>
          </p:txBody>
        </p:sp>
        <p:sp>
          <p:nvSpPr>
            <p:cNvPr id="18" name="Text 5"/>
            <p:cNvSpPr/>
            <p:nvPr/>
          </p:nvSpPr>
          <p:spPr>
            <a:xfrm>
              <a:off x="7391400" y="5638800"/>
              <a:ext cx="1093470" cy="1950720"/>
            </a:xfrm>
            <a:prstGeom prst="rect">
              <a:avLst/>
            </a:prstGeom>
            <a:noFill/>
            <a:ln/>
          </p:spPr>
          <p:txBody>
            <a:bodyPr wrap="square" lIns="0" tIns="0" rIns="0" bIns="0" rtlCol="0" anchor="t"/>
            <a:lstStyle/>
            <a:p>
              <a:pPr algn="l" indent="0" marL="0">
                <a:buNone/>
              </a:pPr>
              <a:r>
                <a:rPr lang="en-US" sz="9600" u="none" dirty="0">
                  <a:solidFill>
                    <a:srgbClr val="8BA9AB"/>
                  </a:solidFill>
                  <a:latin typeface="Sedgwick Ave Display" pitchFamily="34" charset="0"/>
                  <a:ea typeface="Sedgwick Ave Display" pitchFamily="34" charset="-122"/>
                  <a:cs typeface="Sedgwick Ave Display" pitchFamily="34" charset="-120"/>
                </a:rPr>
                <a:t>O</a:t>
              </a:r>
              <a:endParaRPr lang="en-US" sz="9600" dirty="0"/>
            </a:p>
          </p:txBody>
        </p:sp>
        <p:sp>
          <p:nvSpPr>
            <p:cNvPr id="19" name="Text 6"/>
            <p:cNvSpPr/>
            <p:nvPr/>
          </p:nvSpPr>
          <p:spPr>
            <a:xfrm>
              <a:off x="9686925" y="5638800"/>
              <a:ext cx="988695"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Sedgwick Ave Display" pitchFamily="34" charset="0"/>
                  <a:ea typeface="Sedgwick Ave Display" pitchFamily="34" charset="-122"/>
                  <a:cs typeface="Sedgwick Ave Display" pitchFamily="34" charset="-120"/>
                </a:rPr>
                <a:t>T</a:t>
              </a:r>
              <a:endParaRPr lang="en-US" sz="9600" dirty="0"/>
            </a:p>
          </p:txBody>
        </p:sp>
        <p:sp>
          <p:nvSpPr>
            <p:cNvPr id="20" name="Text 7"/>
            <p:cNvSpPr/>
            <p:nvPr/>
          </p:nvSpPr>
          <p:spPr>
            <a:xfrm>
              <a:off x="2495550"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Strengths</a:t>
              </a:r>
              <a:endParaRPr lang="en-US" sz="2700" dirty="0"/>
            </a:p>
          </p:txBody>
        </p:sp>
        <p:sp>
          <p:nvSpPr>
            <p:cNvPr id="21" name="Text 8"/>
            <p:cNvSpPr/>
            <p:nvPr/>
          </p:nvSpPr>
          <p:spPr>
            <a:xfrm>
              <a:off x="2495550"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Opportunities</a:t>
              </a:r>
              <a:endParaRPr lang="en-US" sz="2700" dirty="0"/>
            </a:p>
          </p:txBody>
        </p:sp>
        <p:sp>
          <p:nvSpPr>
            <p:cNvPr id="23" name="Text 10"/>
            <p:cNvSpPr/>
            <p:nvPr/>
          </p:nvSpPr>
          <p:spPr>
            <a:xfrm>
              <a:off x="2495550"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Weaknesses</a:t>
              </a:r>
              <a:endParaRPr lang="en-US" sz="2700" dirty="0"/>
            </a:p>
          </p:txBody>
        </p:sp>
        <p:sp>
          <p:nvSpPr>
            <p:cNvPr id="25" name="Text 12"/>
            <p:cNvSpPr/>
            <p:nvPr/>
          </p:nvSpPr>
          <p:spPr>
            <a:xfrm>
              <a:off x="12353925"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Threats</a:t>
              </a:r>
              <a:endParaRPr lang="en-US" sz="2700" dirty="0"/>
            </a:p>
          </p:txBody>
        </p:sp>
        <p:sp>
          <p:nvSpPr>
            <p:cNvPr id="27" name="Text 14"/>
            <p:cNvSpPr/>
            <p:nvPr/>
          </p:nvSpPr>
          <p:spPr>
            <a:xfrm>
              <a:off x="12353925"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9410700"/>
            <a:ext cx="17297400" cy="876300"/>
          </a:xfrm>
          <a:prstGeom prst="rect">
            <a:avLst/>
          </a:prstGeom>
        </p:spPr>
      </p:pic>
      <p:grpSp>
        <p:nvGrpSpPr>
          <p:cNvPr id="3969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9144000" y="1809750"/>
            <a:ext cx="7258050" cy="7258050"/>
          </a:xfrm>
          <a:prstGeom prst="rect">
            <a:avLst/>
          </a:prstGeom>
        </p:spPr>
      </p:pic>
      <p:sp>
        <p:nvSpPr>
          <p:cNvPr id="7" name="Text 1"/>
          <p:cNvSpPr/>
          <p:nvPr/>
        </p:nvSpPr>
        <p:spPr>
          <a:xfrm>
            <a:off x="1047750" y="857250"/>
            <a:ext cx="7915275" cy="1219200"/>
          </a:xfrm>
          <a:prstGeom prst="rect">
            <a:avLst/>
          </a:prstGeom>
          <a:noFill/>
          <a:ln/>
        </p:spPr>
        <p:txBody>
          <a:bodyPr wrap="square" lIns="0" tIns="0" rIns="0" bIns="0" rtlCol="0" anchor="t"/>
          <a:lstStyle/>
          <a:p>
            <a:pPr algn="l" indent="0" marL="0">
              <a:buNone/>
            </a:pPr>
            <a:r>
              <a:rPr lang="en-US" sz="6000" u="none" dirty="0">
                <a:solidFill>
                  <a:srgbClr val="0E0E0E"/>
                </a:solidFill>
                <a:latin typeface="Sedgwick Ave Display" pitchFamily="34" charset="0"/>
                <a:ea typeface="Sedgwick Ave Display" pitchFamily="34" charset="-122"/>
                <a:cs typeface="Sedgwick Ave Display" pitchFamily="34" charset="-120"/>
              </a:rPr>
              <a:t>Some Data</a:t>
            </a:r>
            <a:endParaRPr lang="en-US" sz="6000" dirty="0"/>
          </a:p>
        </p:txBody>
      </p:sp>
      <p:grpSp>
        <p:nvGrpSpPr>
          <p:cNvPr id="20570" name="Group"/>
          <p:cNvGrpSpPr/>
          <p:nvPr/>
        </p:nvGrpSpPr>
        <p:grpSpPr>
          <a:xfrm>
            <a:off x="933450" y="4005262"/>
            <a:ext cx="1657350" cy="1219200"/>
            <a:chOff x="933450" y="4005262"/>
            <a:chExt cx="1657350" cy="1219200"/>
          </a:xfrm>
        </p:grpSpPr>
        <p:sp>
          <p:nvSpPr>
            <p:cNvPr id="8" name="Text 2"/>
            <p:cNvSpPr/>
            <p:nvPr/>
          </p:nvSpPr>
          <p:spPr>
            <a:xfrm>
              <a:off x="933450" y="4005262"/>
              <a:ext cx="16573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75%</a:t>
              </a:r>
              <a:endParaRPr lang="en-US" sz="6000" dirty="0"/>
            </a:p>
          </p:txBody>
        </p:sp>
      </p:grpSp>
      <p:grpSp>
        <p:nvGrpSpPr>
          <p:cNvPr id="28776" name="Group"/>
          <p:cNvGrpSpPr/>
          <p:nvPr/>
        </p:nvGrpSpPr>
        <p:grpSpPr>
          <a:xfrm>
            <a:off x="2476500" y="3771900"/>
            <a:ext cx="4954905" cy="1525905"/>
            <a:chOff x="2476500" y="3771900"/>
            <a:chExt cx="4954905" cy="1525905"/>
          </a:xfrm>
        </p:grpSpPr>
        <p:sp>
          <p:nvSpPr>
            <p:cNvPr id="9" name="Text 3"/>
            <p:cNvSpPr/>
            <p:nvPr/>
          </p:nvSpPr>
          <p:spPr>
            <a:xfrm>
              <a:off x="2476500" y="3771900"/>
              <a:ext cx="495490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Enchanted Creatures</a:t>
              </a:r>
              <a:endParaRPr lang="en-US" sz="2700" dirty="0"/>
            </a:p>
          </p:txBody>
        </p:sp>
        <p:sp>
          <p:nvSpPr>
            <p:cNvPr id="10" name="Text 4"/>
            <p:cNvSpPr/>
            <p:nvPr/>
          </p:nvSpPr>
          <p:spPr>
            <a:xfrm>
              <a:off x="2476500" y="4276725"/>
              <a:ext cx="49472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42884" name="Group"/>
          <p:cNvGrpSpPr/>
          <p:nvPr/>
        </p:nvGrpSpPr>
        <p:grpSpPr>
          <a:xfrm>
            <a:off x="933450" y="5653088"/>
            <a:ext cx="1638300" cy="1219200"/>
            <a:chOff x="933450" y="5653088"/>
            <a:chExt cx="1638300" cy="1219200"/>
          </a:xfrm>
        </p:grpSpPr>
        <p:sp>
          <p:nvSpPr>
            <p:cNvPr id="11" name="Text 5"/>
            <p:cNvSpPr/>
            <p:nvPr/>
          </p:nvSpPr>
          <p:spPr>
            <a:xfrm>
              <a:off x="933450" y="5653088"/>
              <a:ext cx="16383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60%</a:t>
              </a:r>
              <a:endParaRPr lang="en-US" sz="6000" dirty="0"/>
            </a:p>
          </p:txBody>
        </p:sp>
      </p:grpSp>
      <p:grpSp>
        <p:nvGrpSpPr>
          <p:cNvPr id="57691" name="Group"/>
          <p:cNvGrpSpPr/>
          <p:nvPr/>
        </p:nvGrpSpPr>
        <p:grpSpPr>
          <a:xfrm>
            <a:off x="2457450" y="5648325"/>
            <a:ext cx="4973955" cy="1068705"/>
            <a:chOff x="2457450" y="5648325"/>
            <a:chExt cx="4973955" cy="1068705"/>
          </a:xfrm>
        </p:grpSpPr>
        <p:sp>
          <p:nvSpPr>
            <p:cNvPr id="12" name="Text 6"/>
            <p:cNvSpPr/>
            <p:nvPr/>
          </p:nvSpPr>
          <p:spPr>
            <a:xfrm>
              <a:off x="2457450" y="5648325"/>
              <a:ext cx="497395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Magic-Wielding Individuals</a:t>
              </a:r>
              <a:endParaRPr lang="en-US" sz="2700" dirty="0"/>
            </a:p>
          </p:txBody>
        </p:sp>
        <p:sp>
          <p:nvSpPr>
            <p:cNvPr id="13" name="Text 7"/>
            <p:cNvSpPr/>
            <p:nvPr/>
          </p:nvSpPr>
          <p:spPr>
            <a:xfrm>
              <a:off x="2457450" y="6153150"/>
              <a:ext cx="49663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12317" name="Group"/>
          <p:cNvGrpSpPr/>
          <p:nvPr/>
        </p:nvGrpSpPr>
        <p:grpSpPr>
          <a:xfrm>
            <a:off x="933450" y="7300912"/>
            <a:ext cx="1552575" cy="1219200"/>
            <a:chOff x="933450" y="7300912"/>
            <a:chExt cx="1552575" cy="1219200"/>
          </a:xfrm>
        </p:grpSpPr>
        <p:sp>
          <p:nvSpPr>
            <p:cNvPr id="14" name="Text 8"/>
            <p:cNvSpPr/>
            <p:nvPr/>
          </p:nvSpPr>
          <p:spPr>
            <a:xfrm>
              <a:off x="933450" y="7300912"/>
              <a:ext cx="15525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90%</a:t>
              </a:r>
              <a:endParaRPr lang="en-US" sz="6000" dirty="0"/>
            </a:p>
          </p:txBody>
        </p:sp>
      </p:grpSp>
      <p:grpSp>
        <p:nvGrpSpPr>
          <p:cNvPr id="91460" name="Group"/>
          <p:cNvGrpSpPr/>
          <p:nvPr/>
        </p:nvGrpSpPr>
        <p:grpSpPr>
          <a:xfrm>
            <a:off x="2371725" y="7067550"/>
            <a:ext cx="5059680" cy="1525905"/>
            <a:chOff x="2371725" y="7067550"/>
            <a:chExt cx="5059680" cy="1525905"/>
          </a:xfrm>
        </p:grpSpPr>
        <p:sp>
          <p:nvSpPr>
            <p:cNvPr id="15" name="Text 9"/>
            <p:cNvSpPr/>
            <p:nvPr/>
          </p:nvSpPr>
          <p:spPr>
            <a:xfrm>
              <a:off x="2371725" y="7067550"/>
              <a:ext cx="50596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Spells Cast</a:t>
              </a:r>
              <a:endParaRPr lang="en-US" sz="2700" dirty="0"/>
            </a:p>
          </p:txBody>
        </p:sp>
        <p:sp>
          <p:nvSpPr>
            <p:cNvPr id="16" name="Text 10"/>
            <p:cNvSpPr/>
            <p:nvPr/>
          </p:nvSpPr>
          <p:spPr>
            <a:xfrm>
              <a:off x="2371725" y="7572375"/>
              <a:ext cx="50520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100" y="314325"/>
            <a:ext cx="18202275" cy="9667875"/>
          </a:xfrm>
          <a:prstGeom prst="rect">
            <a:avLst/>
          </a:prstGeom>
        </p:spPr>
      </p:pic>
      <p:grpSp>
        <p:nvGrpSpPr>
          <p:cNvPr id="43757"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1700" name="Group"/>
          <p:cNvGrpSpPr/>
          <p:nvPr/>
        </p:nvGrpSpPr>
        <p:grpSpPr>
          <a:xfrm>
            <a:off x="8870633" y="6781800"/>
            <a:ext cx="7014210" cy="1021080"/>
            <a:chOff x="8870633" y="6781800"/>
            <a:chExt cx="7014210" cy="1021080"/>
          </a:xfrm>
        </p:grpSpPr>
        <p:grpSp>
          <p:nvGrpSpPr>
            <p:cNvPr id="25277" name="Group"/>
            <p:cNvGrpSpPr/>
            <p:nvPr/>
          </p:nvGrpSpPr>
          <p:grpSpPr>
            <a:xfrm>
              <a:off x="6406515" y="2552700"/>
              <a:ext cx="11942445" cy="4137660"/>
              <a:chOff x="6406515" y="2552700"/>
              <a:chExt cx="11942445" cy="4137660"/>
            </a:xfrm>
          </p:grpSpPr>
          <p:sp>
            <p:nvSpPr>
              <p:cNvPr id="5" name="Text 1"/>
              <p:cNvSpPr/>
              <p:nvPr/>
            </p:nvSpPr>
            <p:spPr>
              <a:xfrm>
                <a:off x="7786688" y="2552700"/>
                <a:ext cx="9182100" cy="3657600"/>
              </a:xfrm>
              <a:prstGeom prst="rect">
                <a:avLst/>
              </a:prstGeom>
              <a:noFill/>
              <a:ln/>
            </p:spPr>
            <p:txBody>
              <a:bodyPr wrap="square" lIns="0" tIns="0" rIns="0" bIns="0" rtlCol="0" anchor="t"/>
              <a:lstStyle/>
              <a:p>
                <a:pPr algn="ctr" indent="0" marL="0">
                  <a:buNone/>
                </a:pPr>
                <a:r>
                  <a:rPr lang="en-US" sz="18000" u="none" dirty="0">
                    <a:solidFill>
                      <a:srgbClr val="8BA9AB"/>
                    </a:solidFill>
                    <a:latin typeface="Sedgwick Ave Display" pitchFamily="34" charset="0"/>
                    <a:ea typeface="Sedgwick Ave Display" pitchFamily="34" charset="-122"/>
                    <a:cs typeface="Sedgwick Ave Display" pitchFamily="34" charset="-120"/>
                  </a:rPr>
                  <a:t>234,567</a:t>
                </a:r>
                <a:endParaRPr lang="en-US" sz="18000" dirty="0"/>
              </a:p>
            </p:txBody>
          </p:sp>
          <p:sp>
            <p:nvSpPr>
              <p:cNvPr id="6" name="Text 2"/>
              <p:cNvSpPr/>
              <p:nvPr/>
            </p:nvSpPr>
            <p:spPr>
              <a:xfrm>
                <a:off x="6406515" y="55626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7" name="Text 3"/>
            <p:cNvSpPr/>
            <p:nvPr/>
          </p:nvSpPr>
          <p:spPr>
            <a:xfrm>
              <a:off x="8870633" y="67818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pic>
        <p:nvPicPr>
          <p:cNvPr id="8" name="Image 2" descr="preencoded.png">    </p:cNvPr>
          <p:cNvPicPr>
            <a:picLocks noChangeAspect="1"/>
          </p:cNvPicPr>
          <p:nvPr/>
        </p:nvPicPr>
        <p:blipFill>
          <a:blip r:embed="rId3"/>
          <a:stretch>
            <a:fillRect/>
          </a:stretch>
        </p:blipFill>
        <p:spPr>
          <a:xfrm>
            <a:off x="1381125" y="2333625"/>
            <a:ext cx="7143750" cy="56292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3352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41650" name="Group"/>
          <p:cNvGrpSpPr/>
          <p:nvPr/>
        </p:nvGrpSpPr>
        <p:grpSpPr>
          <a:xfrm>
            <a:off x="2886075" y="4010025"/>
            <a:ext cx="5646420" cy="1950720"/>
            <a:chOff x="2886075" y="4010025"/>
            <a:chExt cx="5646420" cy="1950720"/>
          </a:xfrm>
        </p:grpSpPr>
        <p:sp>
          <p:nvSpPr>
            <p:cNvPr id="6" name="Text 1"/>
            <p:cNvSpPr/>
            <p:nvPr/>
          </p:nvSpPr>
          <p:spPr>
            <a:xfrm>
              <a:off x="2886075" y="4010025"/>
              <a:ext cx="56464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233 Coins</a:t>
              </a:r>
              <a:endParaRPr lang="en-US" sz="9600" dirty="0"/>
            </a:p>
          </p:txBody>
        </p:sp>
      </p:grpSp>
      <p:grpSp>
        <p:nvGrpSpPr>
          <p:cNvPr id="25714" name="Group"/>
          <p:cNvGrpSpPr/>
          <p:nvPr/>
        </p:nvGrpSpPr>
        <p:grpSpPr>
          <a:xfrm>
            <a:off x="2512695" y="5534025"/>
            <a:ext cx="5966460" cy="563880"/>
            <a:chOff x="2512695" y="5534025"/>
            <a:chExt cx="5966460" cy="563880"/>
          </a:xfrm>
        </p:grpSpPr>
        <p:sp>
          <p:nvSpPr>
            <p:cNvPr id="7" name="Text 2"/>
            <p:cNvSpPr/>
            <p:nvPr/>
          </p:nvSpPr>
          <p:spPr>
            <a:xfrm>
              <a:off x="2512695" y="55340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50218" name="Group"/>
          <p:cNvGrpSpPr/>
          <p:nvPr/>
        </p:nvGrpSpPr>
        <p:grpSpPr>
          <a:xfrm>
            <a:off x="2809875" y="6800850"/>
            <a:ext cx="5798820" cy="1950720"/>
            <a:chOff x="2809875" y="6800850"/>
            <a:chExt cx="5798820" cy="1950720"/>
          </a:xfrm>
        </p:grpSpPr>
        <p:sp>
          <p:nvSpPr>
            <p:cNvPr id="8" name="Text 3"/>
            <p:cNvSpPr/>
            <p:nvPr/>
          </p:nvSpPr>
          <p:spPr>
            <a:xfrm>
              <a:off x="2809875" y="6800850"/>
              <a:ext cx="57988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456 Hours</a:t>
              </a:r>
              <a:endParaRPr lang="en-US" sz="9600" dirty="0"/>
            </a:p>
          </p:txBody>
        </p:sp>
      </p:grpSp>
      <p:grpSp>
        <p:nvGrpSpPr>
          <p:cNvPr id="71006" name="Group"/>
          <p:cNvGrpSpPr/>
          <p:nvPr/>
        </p:nvGrpSpPr>
        <p:grpSpPr>
          <a:xfrm>
            <a:off x="2512695" y="8324850"/>
            <a:ext cx="5966460" cy="563880"/>
            <a:chOff x="2512695" y="8324850"/>
            <a:chExt cx="5966460" cy="563880"/>
          </a:xfrm>
        </p:grpSpPr>
        <p:sp>
          <p:nvSpPr>
            <p:cNvPr id="9" name="Text 4"/>
            <p:cNvSpPr/>
            <p:nvPr/>
          </p:nvSpPr>
          <p:spPr>
            <a:xfrm>
              <a:off x="2512695" y="83248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84391" name="Group"/>
          <p:cNvGrpSpPr/>
          <p:nvPr/>
        </p:nvGrpSpPr>
        <p:grpSpPr>
          <a:xfrm>
            <a:off x="12030075" y="4010025"/>
            <a:ext cx="2598420" cy="1950720"/>
            <a:chOff x="12030075" y="4010025"/>
            <a:chExt cx="2598420" cy="1950720"/>
          </a:xfrm>
        </p:grpSpPr>
        <p:sp>
          <p:nvSpPr>
            <p:cNvPr id="10" name="Text 5"/>
            <p:cNvSpPr/>
            <p:nvPr/>
          </p:nvSpPr>
          <p:spPr>
            <a:xfrm>
              <a:off x="12030075" y="4010025"/>
              <a:ext cx="25984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85%</a:t>
              </a:r>
              <a:endParaRPr lang="en-US" sz="9600" dirty="0"/>
            </a:p>
          </p:txBody>
        </p:sp>
      </p:grpSp>
      <p:grpSp>
        <p:nvGrpSpPr>
          <p:cNvPr id="40832" name="Group"/>
          <p:cNvGrpSpPr/>
          <p:nvPr/>
        </p:nvGrpSpPr>
        <p:grpSpPr>
          <a:xfrm>
            <a:off x="10132695" y="5534025"/>
            <a:ext cx="5966460" cy="563880"/>
            <a:chOff x="10132695" y="5534025"/>
            <a:chExt cx="5966460" cy="563880"/>
          </a:xfrm>
        </p:grpSpPr>
        <p:sp>
          <p:nvSpPr>
            <p:cNvPr id="11" name="Text 6"/>
            <p:cNvSpPr/>
            <p:nvPr/>
          </p:nvSpPr>
          <p:spPr>
            <a:xfrm>
              <a:off x="10132695" y="55340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75627" name="Group"/>
          <p:cNvGrpSpPr/>
          <p:nvPr/>
        </p:nvGrpSpPr>
        <p:grpSpPr>
          <a:xfrm>
            <a:off x="11158538" y="6800850"/>
            <a:ext cx="4341495" cy="1950720"/>
            <a:chOff x="11158538" y="6800850"/>
            <a:chExt cx="4341495" cy="1950720"/>
          </a:xfrm>
        </p:grpSpPr>
        <p:sp>
          <p:nvSpPr>
            <p:cNvPr id="12" name="Text 7"/>
            <p:cNvSpPr/>
            <p:nvPr/>
          </p:nvSpPr>
          <p:spPr>
            <a:xfrm>
              <a:off x="11158538" y="6800850"/>
              <a:ext cx="434149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765 Km</a:t>
              </a:r>
              <a:endParaRPr lang="en-US" sz="9600" dirty="0"/>
            </a:p>
          </p:txBody>
        </p:sp>
      </p:grpSp>
      <p:grpSp>
        <p:nvGrpSpPr>
          <p:cNvPr id="64196" name="Group"/>
          <p:cNvGrpSpPr/>
          <p:nvPr/>
        </p:nvGrpSpPr>
        <p:grpSpPr>
          <a:xfrm>
            <a:off x="10132695" y="8324850"/>
            <a:ext cx="5966460" cy="563880"/>
            <a:chOff x="10132695" y="8324850"/>
            <a:chExt cx="5966460" cy="563880"/>
          </a:xfrm>
        </p:grpSpPr>
        <p:sp>
          <p:nvSpPr>
            <p:cNvPr id="13" name="Text 8"/>
            <p:cNvSpPr/>
            <p:nvPr/>
          </p:nvSpPr>
          <p:spPr>
            <a:xfrm>
              <a:off x="10132695" y="83248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pic>
        <p:nvPicPr>
          <p:cNvPr id="14" name="Image 3" descr="preencoded.png">    </p:cNvPr>
          <p:cNvPicPr>
            <a:picLocks noChangeAspect="1"/>
          </p:cNvPicPr>
          <p:nvPr/>
        </p:nvPicPr>
        <p:blipFill>
          <a:blip r:embed="rId4"/>
          <a:stretch>
            <a:fillRect/>
          </a:stretch>
        </p:blipFill>
        <p:spPr>
          <a:xfrm>
            <a:off x="6067425" y="0"/>
            <a:ext cx="6457950" cy="36957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9377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219200"/>
          </a:xfrm>
          <a:prstGeom prst="rect">
            <a:avLst/>
          </a:prstGeom>
          <a:noFill/>
          <a:ln/>
        </p:spPr>
        <p:txBody>
          <a:bodyPr wrap="square" lIns="0" tIns="0" rIns="0" bIns="0" rtlCol="0" anchor="t"/>
          <a:lstStyle/>
          <a:p>
            <a:pPr algn="ct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Some Graph</a:t>
            </a:r>
            <a:endParaRPr lang="en-US" sz="6000" dirty="0"/>
          </a:p>
        </p:txBody>
      </p:sp>
      <p:grpSp>
        <p:nvGrpSpPr>
          <p:cNvPr id="78143"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100</a:t>
              </a:r>
              <a:endParaRPr lang="en-US" sz="1366" dirty="0"/>
            </a:p>
          </p:txBody>
        </p:sp>
      </p:grpSp>
      <p:grpSp>
        <p:nvGrpSpPr>
          <p:cNvPr id="62174"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206288" y="4719638"/>
              <a:ext cx="154114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34.574</a:t>
              </a:r>
              <a:endParaRPr lang="en-US" sz="3600" dirty="0"/>
            </a:p>
          </p:txBody>
        </p:sp>
        <p:sp>
          <p:nvSpPr>
            <p:cNvPr id="52" name="Text 22"/>
            <p:cNvSpPr/>
            <p:nvPr/>
          </p:nvSpPr>
          <p:spPr>
            <a:xfrm>
              <a:off x="12520613" y="52911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98714" name="Group"/>
          <p:cNvGrpSpPr/>
          <p:nvPr/>
        </p:nvGrpSpPr>
        <p:grpSpPr>
          <a:xfrm>
            <a:off x="9898380" y="7886700"/>
            <a:ext cx="5996940" cy="1668780"/>
            <a:chOff x="9898380" y="7886700"/>
            <a:chExt cx="5996940" cy="1668780"/>
          </a:xfrm>
        </p:grpSpPr>
        <p:sp>
          <p:nvSpPr>
            <p:cNvPr id="53" name="Text 23"/>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Treasure Found</a:t>
              </a:r>
              <a:endParaRPr lang="en-US" sz="3600" dirty="0"/>
            </a:p>
          </p:txBody>
        </p:sp>
        <p:sp>
          <p:nvSpPr>
            <p:cNvPr id="54" name="Text 24"/>
            <p:cNvSpPr/>
            <p:nvPr/>
          </p:nvSpPr>
          <p:spPr>
            <a:xfrm>
              <a:off x="99136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99097" name="Group"/>
          <p:cNvGrpSpPr/>
          <p:nvPr/>
        </p:nvGrpSpPr>
        <p:grpSpPr>
          <a:xfrm>
            <a:off x="2392680" y="7886700"/>
            <a:ext cx="5996940" cy="1668780"/>
            <a:chOff x="2392680" y="7886700"/>
            <a:chExt cx="5996940" cy="1668780"/>
          </a:xfrm>
        </p:grpSpPr>
        <p:sp>
          <p:nvSpPr>
            <p:cNvPr id="55" name="Text 25"/>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Spellcasting Progress</a:t>
              </a:r>
              <a:endParaRPr lang="en-US" sz="3600" dirty="0"/>
            </a:p>
          </p:txBody>
        </p:sp>
        <p:sp>
          <p:nvSpPr>
            <p:cNvPr id="56" name="Text 26"/>
            <p:cNvSpPr/>
            <p:nvPr/>
          </p:nvSpPr>
          <p:spPr>
            <a:xfrm>
              <a:off x="24079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30580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0" y="0"/>
            <a:ext cx="17297399" cy="876300"/>
          </a:xfrm>
          <a:prstGeom prst="rect">
            <a:avLst/>
          </a:prstGeom>
        </p:spPr>
      </p:pic>
      <p:grpSp>
        <p:nvGrpSpPr>
          <p:cNvPr id="6507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24733" name="Group"/>
          <p:cNvGrpSpPr/>
          <p:nvPr/>
        </p:nvGrpSpPr>
        <p:grpSpPr>
          <a:xfrm>
            <a:off x="10086975" y="4314825"/>
            <a:ext cx="6644640" cy="1744980"/>
            <a:chOff x="10086975" y="4314825"/>
            <a:chExt cx="6644640" cy="1744980"/>
          </a:xfrm>
        </p:grpSpPr>
        <p:sp>
          <p:nvSpPr>
            <p:cNvPr id="6" name="Text 1"/>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A web application</a:t>
              </a:r>
              <a:endParaRPr lang="en-US" sz="3600" dirty="0"/>
            </a:p>
          </p:txBody>
        </p:sp>
        <p:sp>
          <p:nvSpPr>
            <p:cNvPr id="7" name="Text 2"/>
            <p:cNvSpPr/>
            <p:nvPr/>
          </p:nvSpPr>
          <p:spPr>
            <a:xfrm>
              <a:off x="10086975" y="50387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191125" y="914400"/>
            <a:ext cx="7915275" cy="1219200"/>
          </a:xfrm>
          <a:prstGeom prst="rect">
            <a:avLst/>
          </a:prstGeom>
          <a:noFill/>
          <a:ln/>
        </p:spPr>
        <p:txBody>
          <a:bodyPr wrap="square" lIns="0" tIns="0" rIns="0" bIns="0" rtlCol="0" anchor="t"/>
          <a:lstStyle/>
          <a:p>
            <a:pPr algn="ct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2580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34764" name="Group"/>
          <p:cNvGrpSpPr/>
          <p:nvPr/>
        </p:nvGrpSpPr>
        <p:grpSpPr>
          <a:xfrm>
            <a:off x="2209800" y="3114675"/>
            <a:ext cx="6644640" cy="2202180"/>
            <a:chOff x="2209800" y="3114675"/>
            <a:chExt cx="6644640" cy="2202180"/>
          </a:xfrm>
        </p:grpSpPr>
        <p:sp>
          <p:nvSpPr>
            <p:cNvPr id="6" name="Text 1"/>
            <p:cNvSpPr/>
            <p:nvPr/>
          </p:nvSpPr>
          <p:spPr>
            <a:xfrm>
              <a:off x="2209800" y="311467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An mobile app</a:t>
              </a:r>
              <a:endParaRPr lang="en-US" sz="3600" dirty="0"/>
            </a:p>
          </p:txBody>
        </p:sp>
        <p:sp>
          <p:nvSpPr>
            <p:cNvPr id="7" name="Text 2"/>
            <p:cNvSpPr/>
            <p:nvPr/>
          </p:nvSpPr>
          <p:spPr>
            <a:xfrm>
              <a:off x="2209800" y="38385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9012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6891" name="Group"/>
          <p:cNvGrpSpPr/>
          <p:nvPr/>
        </p:nvGrpSpPr>
        <p:grpSpPr>
          <a:xfrm>
            <a:off x="657225" y="6229350"/>
            <a:ext cx="4377690" cy="2202180"/>
            <a:chOff x="657225" y="6229350"/>
            <a:chExt cx="4377690" cy="2202180"/>
          </a:xfrm>
        </p:grpSpPr>
        <p:sp>
          <p:nvSpPr>
            <p:cNvPr id="6" name="Text 1"/>
            <p:cNvSpPr/>
            <p:nvPr/>
          </p:nvSpPr>
          <p:spPr>
            <a:xfrm>
              <a:off x="657225" y="6229350"/>
              <a:ext cx="4377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A web application</a:t>
              </a:r>
              <a:endParaRPr lang="en-US" sz="3600" dirty="0"/>
            </a:p>
          </p:txBody>
        </p:sp>
        <p:sp>
          <p:nvSpPr>
            <p:cNvPr id="7" name="Text 2"/>
            <p:cNvSpPr/>
            <p:nvPr/>
          </p:nvSpPr>
          <p:spPr>
            <a:xfrm>
              <a:off x="657225" y="69532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0767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37949"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8192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219200"/>
          </a:xfrm>
          <a:prstGeom prst="rect">
            <a:avLst/>
          </a:prstGeom>
          <a:noFill/>
          <a:ln/>
        </p:spPr>
        <p:txBody>
          <a:bodyPr wrap="square" lIns="0" tIns="0" rIns="0" bIns="0" rtlCol="0" anchor="t"/>
          <a:lstStyle/>
          <a:p>
            <a:pPr algn="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9410700"/>
            <a:ext cx="17297400" cy="876300"/>
          </a:xfrm>
          <a:prstGeom prst="rect">
            <a:avLst/>
          </a:prstGeom>
        </p:spPr>
      </p:pic>
      <p:grpSp>
        <p:nvGrpSpPr>
          <p:cNvPr id="1943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29342" name="Group"/>
          <p:cNvGrpSpPr/>
          <p:nvPr/>
        </p:nvGrpSpPr>
        <p:grpSpPr>
          <a:xfrm>
            <a:off x="6505575" y="2181225"/>
            <a:ext cx="1160145" cy="1950720"/>
            <a:chOff x="6505575" y="2181225"/>
            <a:chExt cx="1160145" cy="1950720"/>
          </a:xfrm>
        </p:grpSpPr>
        <p:sp>
          <p:nvSpPr>
            <p:cNvPr id="7" name="Text 1"/>
            <p:cNvSpPr/>
            <p:nvPr/>
          </p:nvSpPr>
          <p:spPr>
            <a:xfrm>
              <a:off x="6505575" y="2181225"/>
              <a:ext cx="116014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1</a:t>
              </a:r>
              <a:endParaRPr lang="en-US" sz="9600" dirty="0"/>
            </a:p>
          </p:txBody>
        </p:sp>
      </p:grpSp>
      <p:grpSp>
        <p:nvGrpSpPr>
          <p:cNvPr id="30187" name="Group"/>
          <p:cNvGrpSpPr/>
          <p:nvPr/>
        </p:nvGrpSpPr>
        <p:grpSpPr>
          <a:xfrm>
            <a:off x="7391400" y="1933575"/>
            <a:ext cx="4158615" cy="2125980"/>
            <a:chOff x="7391400" y="1933575"/>
            <a:chExt cx="4158615" cy="2125980"/>
          </a:xfrm>
        </p:grpSpPr>
        <p:sp>
          <p:nvSpPr>
            <p:cNvPr id="8" name="Text 2"/>
            <p:cNvSpPr/>
            <p:nvPr/>
          </p:nvSpPr>
          <p:spPr>
            <a:xfrm>
              <a:off x="7391400" y="1933575"/>
              <a:ext cx="415861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Discover the secrets</a:t>
              </a:r>
              <a:endParaRPr lang="en-US" sz="3600" dirty="0"/>
            </a:p>
          </p:txBody>
        </p:sp>
        <p:sp>
          <p:nvSpPr>
            <p:cNvPr id="9" name="Text 3"/>
            <p:cNvSpPr/>
            <p:nvPr/>
          </p:nvSpPr>
          <p:spPr>
            <a:xfrm>
              <a:off x="7391400" y="2581275"/>
              <a:ext cx="41281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76213" name="Group"/>
          <p:cNvGrpSpPr/>
          <p:nvPr/>
        </p:nvGrpSpPr>
        <p:grpSpPr>
          <a:xfrm>
            <a:off x="6505575" y="5724525"/>
            <a:ext cx="1160145" cy="1950720"/>
            <a:chOff x="6505575" y="5724525"/>
            <a:chExt cx="1160145" cy="1950720"/>
          </a:xfrm>
        </p:grpSpPr>
        <p:sp>
          <p:nvSpPr>
            <p:cNvPr id="10" name="Text 4"/>
            <p:cNvSpPr/>
            <p:nvPr/>
          </p:nvSpPr>
          <p:spPr>
            <a:xfrm>
              <a:off x="6505575" y="5724525"/>
              <a:ext cx="116014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3</a:t>
              </a:r>
              <a:endParaRPr lang="en-US" sz="9600" dirty="0"/>
            </a:p>
          </p:txBody>
        </p:sp>
      </p:grpSp>
      <p:grpSp>
        <p:nvGrpSpPr>
          <p:cNvPr id="79485" name="Group"/>
          <p:cNvGrpSpPr/>
          <p:nvPr/>
        </p:nvGrpSpPr>
        <p:grpSpPr>
          <a:xfrm>
            <a:off x="7391400" y="5248275"/>
            <a:ext cx="4158615" cy="2583180"/>
            <a:chOff x="7391400" y="5248275"/>
            <a:chExt cx="4158615" cy="2583180"/>
          </a:xfrm>
        </p:grpSpPr>
        <p:sp>
          <p:nvSpPr>
            <p:cNvPr id="11" name="Text 5"/>
            <p:cNvSpPr/>
            <p:nvPr/>
          </p:nvSpPr>
          <p:spPr>
            <a:xfrm>
              <a:off x="7391400" y="5248275"/>
              <a:ext cx="415861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Meet the creatures</a:t>
              </a:r>
              <a:endParaRPr lang="en-US" sz="3600" dirty="0"/>
            </a:p>
          </p:txBody>
        </p:sp>
        <p:sp>
          <p:nvSpPr>
            <p:cNvPr id="12" name="Text 6"/>
            <p:cNvSpPr/>
            <p:nvPr/>
          </p:nvSpPr>
          <p:spPr>
            <a:xfrm>
              <a:off x="7391400" y="5895975"/>
              <a:ext cx="41281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49368" name="Group"/>
          <p:cNvGrpSpPr/>
          <p:nvPr/>
        </p:nvGrpSpPr>
        <p:grpSpPr>
          <a:xfrm>
            <a:off x="12134850" y="5724525"/>
            <a:ext cx="1074420" cy="1950720"/>
            <a:chOff x="12134850" y="5724525"/>
            <a:chExt cx="1074420" cy="1950720"/>
          </a:xfrm>
        </p:grpSpPr>
        <p:sp>
          <p:nvSpPr>
            <p:cNvPr id="13" name="Text 7"/>
            <p:cNvSpPr/>
            <p:nvPr/>
          </p:nvSpPr>
          <p:spPr>
            <a:xfrm>
              <a:off x="12134850" y="5724525"/>
              <a:ext cx="10744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4</a:t>
              </a:r>
              <a:endParaRPr lang="en-US" sz="9600" dirty="0"/>
            </a:p>
          </p:txBody>
        </p:sp>
      </p:grpSp>
      <p:grpSp>
        <p:nvGrpSpPr>
          <p:cNvPr id="18360" name="Group"/>
          <p:cNvGrpSpPr/>
          <p:nvPr/>
        </p:nvGrpSpPr>
        <p:grpSpPr>
          <a:xfrm>
            <a:off x="12934950" y="5248275"/>
            <a:ext cx="4244340" cy="2583180"/>
            <a:chOff x="12934950" y="5248275"/>
            <a:chExt cx="4244340" cy="2583180"/>
          </a:xfrm>
        </p:grpSpPr>
        <p:sp>
          <p:nvSpPr>
            <p:cNvPr id="14" name="Text 8"/>
            <p:cNvSpPr/>
            <p:nvPr/>
          </p:nvSpPr>
          <p:spPr>
            <a:xfrm>
              <a:off x="12934950" y="5248275"/>
              <a:ext cx="42443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Uncover the magic</a:t>
              </a:r>
              <a:endParaRPr lang="en-US" sz="3600" dirty="0"/>
            </a:p>
          </p:txBody>
        </p:sp>
        <p:sp>
          <p:nvSpPr>
            <p:cNvPr id="15" name="Text 9"/>
            <p:cNvSpPr/>
            <p:nvPr/>
          </p:nvSpPr>
          <p:spPr>
            <a:xfrm>
              <a:off x="12934950" y="5895975"/>
              <a:ext cx="42138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37219" name="Group"/>
          <p:cNvGrpSpPr/>
          <p:nvPr/>
        </p:nvGrpSpPr>
        <p:grpSpPr>
          <a:xfrm>
            <a:off x="12134850" y="2181225"/>
            <a:ext cx="1160145" cy="1950720"/>
            <a:chOff x="12134850" y="2181225"/>
            <a:chExt cx="1160145" cy="1950720"/>
          </a:xfrm>
        </p:grpSpPr>
        <p:sp>
          <p:nvSpPr>
            <p:cNvPr id="16" name="Text 10"/>
            <p:cNvSpPr/>
            <p:nvPr/>
          </p:nvSpPr>
          <p:spPr>
            <a:xfrm>
              <a:off x="12134850" y="2181225"/>
              <a:ext cx="116014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Sedgwick Ave Display" pitchFamily="34" charset="0"/>
                  <a:ea typeface="Sedgwick Ave Display" pitchFamily="34" charset="-122"/>
                  <a:cs typeface="Sedgwick Ave Display" pitchFamily="34" charset="-120"/>
                </a:rPr>
                <a:t>2</a:t>
              </a:r>
              <a:endParaRPr lang="en-US" sz="9600" dirty="0"/>
            </a:p>
          </p:txBody>
        </p:sp>
      </p:grpSp>
      <p:grpSp>
        <p:nvGrpSpPr>
          <p:cNvPr id="92926" name="Group"/>
          <p:cNvGrpSpPr/>
          <p:nvPr/>
        </p:nvGrpSpPr>
        <p:grpSpPr>
          <a:xfrm>
            <a:off x="13020675" y="1933575"/>
            <a:ext cx="4158615" cy="2125980"/>
            <a:chOff x="13020675" y="1933575"/>
            <a:chExt cx="4158615" cy="2125980"/>
          </a:xfrm>
        </p:grpSpPr>
        <p:sp>
          <p:nvSpPr>
            <p:cNvPr id="17" name="Text 11"/>
            <p:cNvSpPr/>
            <p:nvPr/>
          </p:nvSpPr>
          <p:spPr>
            <a:xfrm>
              <a:off x="13020675" y="1933575"/>
              <a:ext cx="415861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Find your own path</a:t>
              </a:r>
              <a:endParaRPr lang="en-US" sz="3600" dirty="0"/>
            </a:p>
          </p:txBody>
        </p:sp>
        <p:sp>
          <p:nvSpPr>
            <p:cNvPr id="18" name="Text 12"/>
            <p:cNvSpPr/>
            <p:nvPr/>
          </p:nvSpPr>
          <p:spPr>
            <a:xfrm>
              <a:off x="13020675" y="2581275"/>
              <a:ext cx="41281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8350" cy="10287000"/>
          </a:xfrm>
          <a:prstGeom prst="rect">
            <a:avLst/>
          </a:prstGeom>
        </p:spPr>
      </p:pic>
      <p:pic>
        <p:nvPicPr>
          <p:cNvPr id="3" name="Image 1" descr="preencoded.png">    </p:cNvPr>
          <p:cNvPicPr>
            <a:picLocks noChangeAspect="1"/>
          </p:cNvPicPr>
          <p:nvPr/>
        </p:nvPicPr>
        <p:blipFill>
          <a:blip r:embed="rId2"/>
          <a:stretch>
            <a:fillRect/>
          </a:stretch>
        </p:blipFill>
        <p:spPr>
          <a:xfrm>
            <a:off x="16554450" y="0"/>
            <a:ext cx="1733550" cy="10287000"/>
          </a:xfrm>
          <a:prstGeom prst="rect">
            <a:avLst/>
          </a:prstGeom>
        </p:spPr>
      </p:pic>
      <p:grpSp>
        <p:nvGrpSpPr>
          <p:cNvPr id="5056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219200"/>
          </a:xfrm>
          <a:prstGeom prst="rect">
            <a:avLst/>
          </a:prstGeom>
          <a:noFill/>
          <a:ln/>
        </p:spPr>
        <p:txBody>
          <a:bodyPr wrap="square" lIns="0" tIns="0" rIns="0" bIns="0" rtlCol="0" anchor="t"/>
          <a:lstStyle/>
          <a:p>
            <a:pPr algn="ct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Fantasy Realm at a Glance</a:t>
            </a:r>
            <a:endParaRPr lang="en-US" sz="6000" dirty="0"/>
          </a:p>
        </p:txBody>
      </p:sp>
      <p:grpSp>
        <p:nvGrpSpPr>
          <p:cNvPr id="94584" name="Group"/>
          <p:cNvGrpSpPr/>
          <p:nvPr/>
        </p:nvGrpSpPr>
        <p:grpSpPr>
          <a:xfrm>
            <a:off x="11791950" y="1457325"/>
            <a:ext cx="5292090" cy="1668780"/>
            <a:chOff x="11791950" y="1457325"/>
            <a:chExt cx="5292090" cy="1668780"/>
          </a:xfrm>
        </p:grpSpPr>
        <p:sp>
          <p:nvSpPr>
            <p:cNvPr id="8" name="Text 2"/>
            <p:cNvSpPr/>
            <p:nvPr/>
          </p:nvSpPr>
          <p:spPr>
            <a:xfrm>
              <a:off x="11791950" y="14573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The Forest</a:t>
              </a:r>
              <a:endParaRPr lang="en-US" sz="3600" dirty="0"/>
            </a:p>
          </p:txBody>
        </p:sp>
        <p:sp>
          <p:nvSpPr>
            <p:cNvPr id="9" name="Text 3"/>
            <p:cNvSpPr/>
            <p:nvPr/>
          </p:nvSpPr>
          <p:spPr>
            <a:xfrm>
              <a:off x="11791950" y="21050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10688" name="Group"/>
          <p:cNvGrpSpPr/>
          <p:nvPr/>
        </p:nvGrpSpPr>
        <p:grpSpPr>
          <a:xfrm>
            <a:off x="11791950" y="3933825"/>
            <a:ext cx="5292090" cy="1668780"/>
            <a:chOff x="11791950" y="3933825"/>
            <a:chExt cx="5292090" cy="1668780"/>
          </a:xfrm>
        </p:grpSpPr>
        <p:sp>
          <p:nvSpPr>
            <p:cNvPr id="10" name="Text 4"/>
            <p:cNvSpPr/>
            <p:nvPr/>
          </p:nvSpPr>
          <p:spPr>
            <a:xfrm>
              <a:off x="11791950" y="39338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The Caves</a:t>
              </a:r>
              <a:endParaRPr lang="en-US" sz="3600" dirty="0"/>
            </a:p>
          </p:txBody>
        </p:sp>
        <p:sp>
          <p:nvSpPr>
            <p:cNvPr id="11" name="Text 5"/>
            <p:cNvSpPr/>
            <p:nvPr/>
          </p:nvSpPr>
          <p:spPr>
            <a:xfrm>
              <a:off x="11791950" y="45815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59517" name="Group"/>
          <p:cNvGrpSpPr/>
          <p:nvPr/>
        </p:nvGrpSpPr>
        <p:grpSpPr>
          <a:xfrm>
            <a:off x="11791950" y="6200775"/>
            <a:ext cx="5292090" cy="1668780"/>
            <a:chOff x="11791950" y="6200775"/>
            <a:chExt cx="5292090" cy="1668780"/>
          </a:xfrm>
        </p:grpSpPr>
        <p:sp>
          <p:nvSpPr>
            <p:cNvPr id="12" name="Text 6"/>
            <p:cNvSpPr/>
            <p:nvPr/>
          </p:nvSpPr>
          <p:spPr>
            <a:xfrm>
              <a:off x="11791950" y="620077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The Lair</a:t>
              </a:r>
              <a:endParaRPr lang="en-US" sz="3600" dirty="0"/>
            </a:p>
          </p:txBody>
        </p:sp>
        <p:sp>
          <p:nvSpPr>
            <p:cNvPr id="13" name="Text 7"/>
            <p:cNvSpPr/>
            <p:nvPr/>
          </p:nvSpPr>
          <p:spPr>
            <a:xfrm>
              <a:off x="11791950" y="68484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934075"/>
            <a:ext cx="6762750" cy="4352925"/>
          </a:xfrm>
          <a:prstGeom prst="rect">
            <a:avLst/>
          </a:prstGeom>
        </p:spPr>
      </p:pic>
      <p:pic>
        <p:nvPicPr>
          <p:cNvPr id="3" name="Image 1" descr="preencoded.png">    </p:cNvPr>
          <p:cNvPicPr>
            <a:picLocks noChangeAspect="1"/>
          </p:cNvPicPr>
          <p:nvPr/>
        </p:nvPicPr>
        <p:blipFill>
          <a:blip r:embed="rId2"/>
          <a:stretch>
            <a:fillRect/>
          </a:stretch>
        </p:blipFill>
        <p:spPr>
          <a:xfrm>
            <a:off x="14458950" y="0"/>
            <a:ext cx="3829050" cy="4562475"/>
          </a:xfrm>
          <a:prstGeom prst="rect">
            <a:avLst/>
          </a:prstGeom>
        </p:spPr>
      </p:pic>
      <p:grpSp>
        <p:nvGrpSpPr>
          <p:cNvPr id="5354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219200"/>
          </a:xfrm>
          <a:prstGeom prst="rect">
            <a:avLst/>
          </a:prstGeom>
          <a:noFill/>
          <a:ln/>
        </p:spPr>
        <p:txBody>
          <a:bodyPr wrap="square" lIns="0" tIns="0" rIns="0" bIns="0" rtlCol="0" anchor="t"/>
          <a:lstStyle/>
          <a:p>
            <a:pPr algn="ctr"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The Timeline</a:t>
            </a:r>
            <a:endParaRPr lang="en-US" sz="6000" dirty="0"/>
          </a:p>
        </p:txBody>
      </p:sp>
      <p:grpSp>
        <p:nvGrpSpPr>
          <p:cNvPr id="70998" name="Group"/>
          <p:cNvGrpSpPr/>
          <p:nvPr/>
        </p:nvGrpSpPr>
        <p:grpSpPr>
          <a:xfrm>
            <a:off x="2253615" y="5400675"/>
            <a:ext cx="1264920" cy="1219200"/>
            <a:chOff x="2253615" y="5400675"/>
            <a:chExt cx="1264920" cy="1219200"/>
          </a:xfrm>
        </p:grpSpPr>
        <p:sp>
          <p:nvSpPr>
            <p:cNvPr id="7" name="Shape 2"/>
            <p:cNvSpPr/>
            <p:nvPr/>
          </p:nvSpPr>
          <p:spPr>
            <a:xfrm>
              <a:off x="2276475" y="5400675"/>
              <a:ext cx="1219200" cy="1219200"/>
            </a:xfrm>
            <a:prstGeom prst="ellipse">
              <a:avLst/>
            </a:prstGeom>
            <a:noFill/>
            <a:ln w="9525">
              <a:solidFill>
                <a:srgbClr val="FFFFFF"/>
              </a:solidFill>
              <a:prstDash val="solid"/>
            </a:ln>
          </p:spPr>
        </p:sp>
        <p:sp>
          <p:nvSpPr>
            <p:cNvPr id="8" name="Text 3"/>
            <p:cNvSpPr/>
            <p:nvPr/>
          </p:nvSpPr>
          <p:spPr>
            <a:xfrm>
              <a:off x="2253615" y="5644515"/>
              <a:ext cx="12649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2022</a:t>
              </a:r>
              <a:endParaRPr lang="en-US" sz="3600" dirty="0"/>
            </a:p>
          </p:txBody>
        </p:sp>
      </p:grpSp>
      <p:grpSp>
        <p:nvGrpSpPr>
          <p:cNvPr id="62804"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FFFFFF"/>
              </a:solidFill>
              <a:prstDash val="solid"/>
            </a:ln>
          </p:spPr>
        </p:sp>
      </p:grpSp>
      <p:grpSp>
        <p:nvGrpSpPr>
          <p:cNvPr id="86770" name="Group"/>
          <p:cNvGrpSpPr/>
          <p:nvPr/>
        </p:nvGrpSpPr>
        <p:grpSpPr>
          <a:xfrm>
            <a:off x="6358890" y="5400675"/>
            <a:ext cx="1283970" cy="1219200"/>
            <a:chOff x="6358890" y="5400675"/>
            <a:chExt cx="1283970" cy="1219200"/>
          </a:xfrm>
        </p:grpSpPr>
        <p:sp>
          <p:nvSpPr>
            <p:cNvPr id="10" name="Shape 5"/>
            <p:cNvSpPr/>
            <p:nvPr/>
          </p:nvSpPr>
          <p:spPr>
            <a:xfrm>
              <a:off x="6391275" y="5400675"/>
              <a:ext cx="1219200" cy="1219200"/>
            </a:xfrm>
            <a:prstGeom prst="ellipse">
              <a:avLst/>
            </a:prstGeom>
            <a:noFill/>
            <a:ln w="9525">
              <a:solidFill>
                <a:srgbClr val="FFFFFF"/>
              </a:solidFill>
              <a:prstDash val="solid"/>
            </a:ln>
          </p:spPr>
        </p:sp>
        <p:sp>
          <p:nvSpPr>
            <p:cNvPr id="11" name="Text 6"/>
            <p:cNvSpPr/>
            <p:nvPr/>
          </p:nvSpPr>
          <p:spPr>
            <a:xfrm>
              <a:off x="6358890" y="5644515"/>
              <a:ext cx="12839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2023</a:t>
              </a:r>
              <a:endParaRPr lang="en-US" sz="3600" dirty="0"/>
            </a:p>
          </p:txBody>
        </p:sp>
      </p:grpSp>
      <p:grpSp>
        <p:nvGrpSpPr>
          <p:cNvPr id="85711"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FFFFFF"/>
              </a:solidFill>
              <a:prstDash val="solid"/>
            </a:ln>
          </p:spPr>
        </p:sp>
      </p:grpSp>
      <p:grpSp>
        <p:nvGrpSpPr>
          <p:cNvPr id="59342" name="Group"/>
          <p:cNvGrpSpPr/>
          <p:nvPr/>
        </p:nvGrpSpPr>
        <p:grpSpPr>
          <a:xfrm>
            <a:off x="10502265" y="5400675"/>
            <a:ext cx="1226820" cy="1219200"/>
            <a:chOff x="10502265" y="5400675"/>
            <a:chExt cx="1226820" cy="1219200"/>
          </a:xfrm>
        </p:grpSpPr>
        <p:sp>
          <p:nvSpPr>
            <p:cNvPr id="13" name="Shape 8"/>
            <p:cNvSpPr/>
            <p:nvPr/>
          </p:nvSpPr>
          <p:spPr>
            <a:xfrm>
              <a:off x="10506075" y="5400675"/>
              <a:ext cx="1219200" cy="1219200"/>
            </a:xfrm>
            <a:prstGeom prst="ellipse">
              <a:avLst/>
            </a:prstGeom>
            <a:noFill/>
            <a:ln w="9525">
              <a:solidFill>
                <a:srgbClr val="FFFFFF"/>
              </a:solidFill>
              <a:prstDash val="solid"/>
            </a:ln>
          </p:spPr>
        </p:sp>
        <p:sp>
          <p:nvSpPr>
            <p:cNvPr id="14" name="Text 9"/>
            <p:cNvSpPr/>
            <p:nvPr/>
          </p:nvSpPr>
          <p:spPr>
            <a:xfrm>
              <a:off x="10502265" y="5644515"/>
              <a:ext cx="12268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2024</a:t>
              </a:r>
              <a:endParaRPr lang="en-US" sz="3600" dirty="0"/>
            </a:p>
          </p:txBody>
        </p:sp>
      </p:grpSp>
      <p:grpSp>
        <p:nvGrpSpPr>
          <p:cNvPr id="76012"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FFFFFF"/>
              </a:solidFill>
              <a:prstDash val="solid"/>
            </a:ln>
          </p:spPr>
        </p:sp>
      </p:grpSp>
      <p:grpSp>
        <p:nvGrpSpPr>
          <p:cNvPr id="65919" name="Group"/>
          <p:cNvGrpSpPr/>
          <p:nvPr/>
        </p:nvGrpSpPr>
        <p:grpSpPr>
          <a:xfrm>
            <a:off x="14598015" y="5400675"/>
            <a:ext cx="1264920" cy="1219200"/>
            <a:chOff x="14598015" y="5400675"/>
            <a:chExt cx="1264920" cy="1219200"/>
          </a:xfrm>
        </p:grpSpPr>
        <p:sp>
          <p:nvSpPr>
            <p:cNvPr id="16" name="Shape 11"/>
            <p:cNvSpPr/>
            <p:nvPr/>
          </p:nvSpPr>
          <p:spPr>
            <a:xfrm>
              <a:off x="14620875" y="5400675"/>
              <a:ext cx="1219200" cy="1219200"/>
            </a:xfrm>
            <a:prstGeom prst="ellipse">
              <a:avLst/>
            </a:prstGeom>
            <a:noFill/>
            <a:ln w="9525">
              <a:solidFill>
                <a:srgbClr val="FFFFFF"/>
              </a:solidFill>
              <a:prstDash val="solid"/>
            </a:ln>
          </p:spPr>
        </p:sp>
        <p:sp>
          <p:nvSpPr>
            <p:cNvPr id="17" name="Text 12"/>
            <p:cNvSpPr/>
            <p:nvPr/>
          </p:nvSpPr>
          <p:spPr>
            <a:xfrm>
              <a:off x="14598015" y="5644515"/>
              <a:ext cx="12649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Sedgwick Ave Display" pitchFamily="34" charset="0"/>
                  <a:ea typeface="Sedgwick Ave Display" pitchFamily="34" charset="-122"/>
                  <a:cs typeface="Sedgwick Ave Display" pitchFamily="34" charset="-120"/>
                </a:rPr>
                <a:t>2025</a:t>
              </a:r>
              <a:endParaRPr lang="en-US" sz="3600" dirty="0"/>
            </a:p>
          </p:txBody>
        </p:sp>
      </p:grpSp>
      <p:grpSp>
        <p:nvGrpSpPr>
          <p:cNvPr id="38585" name="Group"/>
          <p:cNvGrpSpPr/>
          <p:nvPr/>
        </p:nvGrpSpPr>
        <p:grpSpPr>
          <a:xfrm>
            <a:off x="649605" y="3409950"/>
            <a:ext cx="4663440" cy="1668780"/>
            <a:chOff x="649605" y="3409950"/>
            <a:chExt cx="4663440" cy="1668780"/>
          </a:xfrm>
        </p:grpSpPr>
        <p:sp>
          <p:nvSpPr>
            <p:cNvPr id="18" name="Text 13"/>
            <p:cNvSpPr/>
            <p:nvPr/>
          </p:nvSpPr>
          <p:spPr>
            <a:xfrm>
              <a:off x="64960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Dragon Taming</a:t>
              </a:r>
              <a:endParaRPr lang="en-US" sz="3600" dirty="0"/>
            </a:p>
          </p:txBody>
        </p:sp>
        <p:sp>
          <p:nvSpPr>
            <p:cNvPr id="19" name="Text 14"/>
            <p:cNvSpPr/>
            <p:nvPr/>
          </p:nvSpPr>
          <p:spPr>
            <a:xfrm>
              <a:off x="66484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43818" name="Group"/>
          <p:cNvGrpSpPr/>
          <p:nvPr/>
        </p:nvGrpSpPr>
        <p:grpSpPr>
          <a:xfrm>
            <a:off x="8898255" y="3409950"/>
            <a:ext cx="4663440" cy="1668780"/>
            <a:chOff x="8898255" y="3409950"/>
            <a:chExt cx="4663440" cy="1668780"/>
          </a:xfrm>
        </p:grpSpPr>
        <p:sp>
          <p:nvSpPr>
            <p:cNvPr id="20" name="Text 15"/>
            <p:cNvSpPr/>
            <p:nvPr/>
          </p:nvSpPr>
          <p:spPr>
            <a:xfrm>
              <a:off x="889825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Unicorn Migration</a:t>
              </a:r>
              <a:endParaRPr lang="en-US" sz="3600" dirty="0"/>
            </a:p>
          </p:txBody>
        </p:sp>
        <p:sp>
          <p:nvSpPr>
            <p:cNvPr id="21" name="Text 16"/>
            <p:cNvSpPr/>
            <p:nvPr/>
          </p:nvSpPr>
          <p:spPr>
            <a:xfrm>
              <a:off x="891349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71406" name="Group"/>
          <p:cNvGrpSpPr/>
          <p:nvPr/>
        </p:nvGrpSpPr>
        <p:grpSpPr>
          <a:xfrm>
            <a:off x="12974955" y="7172325"/>
            <a:ext cx="4663440" cy="1668780"/>
            <a:chOff x="12974955" y="7172325"/>
            <a:chExt cx="4663440" cy="1668780"/>
          </a:xfrm>
        </p:grpSpPr>
        <p:sp>
          <p:nvSpPr>
            <p:cNvPr id="22" name="Text 17"/>
            <p:cNvSpPr/>
            <p:nvPr/>
          </p:nvSpPr>
          <p:spPr>
            <a:xfrm>
              <a:off x="129749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Rainbow Sightings</a:t>
              </a:r>
              <a:endParaRPr lang="en-US" sz="3600" dirty="0"/>
            </a:p>
          </p:txBody>
        </p:sp>
        <p:sp>
          <p:nvSpPr>
            <p:cNvPr id="23" name="Text 18"/>
            <p:cNvSpPr/>
            <p:nvPr/>
          </p:nvSpPr>
          <p:spPr>
            <a:xfrm>
              <a:off x="129901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59027" name="Group"/>
          <p:cNvGrpSpPr/>
          <p:nvPr/>
        </p:nvGrpSpPr>
        <p:grpSpPr>
          <a:xfrm>
            <a:off x="4821555" y="7172325"/>
            <a:ext cx="4663440" cy="1668780"/>
            <a:chOff x="4821555" y="7172325"/>
            <a:chExt cx="4663440" cy="1668780"/>
          </a:xfrm>
        </p:grpSpPr>
        <p:sp>
          <p:nvSpPr>
            <p:cNvPr id="24" name="Text 19"/>
            <p:cNvSpPr/>
            <p:nvPr/>
          </p:nvSpPr>
          <p:spPr>
            <a:xfrm>
              <a:off x="48215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Enchanted Pool</a:t>
              </a:r>
              <a:endParaRPr lang="en-US" sz="3600" dirty="0"/>
            </a:p>
          </p:txBody>
        </p:sp>
        <p:sp>
          <p:nvSpPr>
            <p:cNvPr id="25" name="Text 20"/>
            <p:cNvSpPr/>
            <p:nvPr/>
          </p:nvSpPr>
          <p:spPr>
            <a:xfrm>
              <a:off x="48367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981200"/>
          </a:xfrm>
          <a:prstGeom prst="rect">
            <a:avLst/>
          </a:prstGeom>
        </p:spPr>
      </p:pic>
      <p:pic>
        <p:nvPicPr>
          <p:cNvPr id="3" name="Image 1" descr="preencoded.png">    </p:cNvPr>
          <p:cNvPicPr>
            <a:picLocks noChangeAspect="1"/>
          </p:cNvPicPr>
          <p:nvPr/>
        </p:nvPicPr>
        <p:blipFill>
          <a:blip r:embed="rId2"/>
          <a:stretch>
            <a:fillRect/>
          </a:stretch>
        </p:blipFill>
        <p:spPr>
          <a:xfrm>
            <a:off x="990600" y="9410700"/>
            <a:ext cx="17297400" cy="876300"/>
          </a:xfrm>
          <a:prstGeom prst="rect">
            <a:avLst/>
          </a:prstGeom>
        </p:spPr>
      </p:pic>
      <p:grpSp>
        <p:nvGrpSpPr>
          <p:cNvPr id="1024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Our Team</a:t>
            </a:r>
            <a:endParaRPr lang="en-US" sz="6000" dirty="0"/>
          </a:p>
        </p:txBody>
      </p:sp>
      <p:grpSp>
        <p:nvGrpSpPr>
          <p:cNvPr id="99515" name="Group"/>
          <p:cNvGrpSpPr/>
          <p:nvPr/>
        </p:nvGrpSpPr>
        <p:grpSpPr>
          <a:xfrm>
            <a:off x="2667000" y="2124075"/>
            <a:ext cx="3590925" cy="6172200"/>
            <a:chOff x="2667000" y="2124075"/>
            <a:chExt cx="3590925" cy="6172200"/>
          </a:xfrm>
        </p:grpSpPr>
        <p:pic>
          <p:nvPicPr>
            <p:cNvPr id="7" name="Image 3" descr="preencoded.png">    </p:cNvPr>
            <p:cNvPicPr>
              <a:picLocks noChangeAspect="1"/>
            </p:cNvPicPr>
            <p:nvPr/>
          </p:nvPicPr>
          <p:blipFill>
            <a:blip r:embed="rId4"/>
            <a:stretch>
              <a:fillRect/>
            </a:stretch>
          </p:blipFill>
          <p:spPr>
            <a:xfrm>
              <a:off x="2667000" y="2124075"/>
              <a:ext cx="3590925" cy="6172200"/>
            </a:xfrm>
            <a:prstGeom prst="rect">
              <a:avLst/>
            </a:prstGeom>
          </p:spPr>
        </p:pic>
        <p:grpSp>
          <p:nvGrpSpPr>
            <p:cNvPr id="28650" name="Group"/>
            <p:cNvGrpSpPr/>
            <p:nvPr/>
          </p:nvGrpSpPr>
          <p:grpSpPr>
            <a:xfrm>
              <a:off x="2621280" y="8448675"/>
              <a:ext cx="3682365" cy="1249680"/>
              <a:chOff x="2621280" y="8448675"/>
              <a:chExt cx="3682365" cy="1249680"/>
            </a:xfrm>
          </p:grpSpPr>
          <p:sp>
            <p:nvSpPr>
              <p:cNvPr id="8" name="Text 2"/>
              <p:cNvSpPr/>
              <p:nvPr/>
            </p:nvSpPr>
            <p:spPr>
              <a:xfrm>
                <a:off x="262128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Eldruin</a:t>
                </a:r>
                <a:endParaRPr lang="en-US" sz="3600" dirty="0"/>
              </a:p>
            </p:txBody>
          </p:sp>
          <p:sp>
            <p:nvSpPr>
              <p:cNvPr id="9" name="Text 3"/>
              <p:cNvSpPr/>
              <p:nvPr/>
            </p:nvSpPr>
            <p:spPr>
              <a:xfrm>
                <a:off x="263652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38263" name="Group"/>
          <p:cNvGrpSpPr/>
          <p:nvPr/>
        </p:nvGrpSpPr>
        <p:grpSpPr>
          <a:xfrm>
            <a:off x="6867525" y="2124075"/>
            <a:ext cx="3590925" cy="6172200"/>
            <a:chOff x="6867525" y="2124075"/>
            <a:chExt cx="3590925" cy="6172200"/>
          </a:xfrm>
        </p:grpSpPr>
        <p:pic>
          <p:nvPicPr>
            <p:cNvPr id="10" name="Image 4" descr="preencoded.png">    </p:cNvPr>
            <p:cNvPicPr>
              <a:picLocks noChangeAspect="1"/>
            </p:cNvPicPr>
            <p:nvPr/>
          </p:nvPicPr>
          <p:blipFill>
            <a:blip r:embed="rId5"/>
            <a:stretch>
              <a:fillRect/>
            </a:stretch>
          </p:blipFill>
          <p:spPr>
            <a:xfrm>
              <a:off x="6867525" y="2124075"/>
              <a:ext cx="3590925" cy="6172200"/>
            </a:xfrm>
            <a:prstGeom prst="rect">
              <a:avLst/>
            </a:prstGeom>
          </p:spPr>
        </p:pic>
        <p:grpSp>
          <p:nvGrpSpPr>
            <p:cNvPr id="20590" name="Group"/>
            <p:cNvGrpSpPr/>
            <p:nvPr/>
          </p:nvGrpSpPr>
          <p:grpSpPr>
            <a:xfrm>
              <a:off x="6821805" y="8448675"/>
              <a:ext cx="3682365" cy="1249680"/>
              <a:chOff x="6821805" y="8448675"/>
              <a:chExt cx="3682365" cy="1249680"/>
            </a:xfrm>
          </p:grpSpPr>
          <p:sp>
            <p:nvSpPr>
              <p:cNvPr id="11" name="Text 4"/>
              <p:cNvSpPr/>
              <p:nvPr/>
            </p:nvSpPr>
            <p:spPr>
              <a:xfrm>
                <a:off x="6821805"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Elementalen</a:t>
                </a:r>
                <a:endParaRPr lang="en-US" sz="3600" dirty="0"/>
              </a:p>
            </p:txBody>
          </p:sp>
          <p:sp>
            <p:nvSpPr>
              <p:cNvPr id="12" name="Text 5"/>
              <p:cNvSpPr/>
              <p:nvPr/>
            </p:nvSpPr>
            <p:spPr>
              <a:xfrm>
                <a:off x="6837045"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67748" name="Group"/>
          <p:cNvGrpSpPr/>
          <p:nvPr/>
        </p:nvGrpSpPr>
        <p:grpSpPr>
          <a:xfrm>
            <a:off x="11068050" y="2124075"/>
            <a:ext cx="3590925" cy="6172200"/>
            <a:chOff x="11068050" y="2124075"/>
            <a:chExt cx="3590925" cy="6172200"/>
          </a:xfrm>
        </p:grpSpPr>
        <p:pic>
          <p:nvPicPr>
            <p:cNvPr id="13" name="Image 5" descr="preencoded.png">    </p:cNvPr>
            <p:cNvPicPr>
              <a:picLocks noChangeAspect="1"/>
            </p:cNvPicPr>
            <p:nvPr/>
          </p:nvPicPr>
          <p:blipFill>
            <a:blip r:embed="rId6"/>
            <a:stretch>
              <a:fillRect/>
            </a:stretch>
          </p:blipFill>
          <p:spPr>
            <a:xfrm>
              <a:off x="11068050" y="2124075"/>
              <a:ext cx="3590925" cy="6172200"/>
            </a:xfrm>
            <a:prstGeom prst="rect">
              <a:avLst/>
            </a:prstGeom>
          </p:spPr>
        </p:pic>
        <p:grpSp>
          <p:nvGrpSpPr>
            <p:cNvPr id="70186" name="Group"/>
            <p:cNvGrpSpPr/>
            <p:nvPr/>
          </p:nvGrpSpPr>
          <p:grpSpPr>
            <a:xfrm>
              <a:off x="11022330" y="8448675"/>
              <a:ext cx="3682365" cy="1249680"/>
              <a:chOff x="11022330" y="8448675"/>
              <a:chExt cx="3682365" cy="1249680"/>
            </a:xfrm>
          </p:grpSpPr>
          <p:sp>
            <p:nvSpPr>
              <p:cNvPr id="14" name="Text 6"/>
              <p:cNvSpPr/>
              <p:nvPr/>
            </p:nvSpPr>
            <p:spPr>
              <a:xfrm>
                <a:off x="1102233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Sedgwick Ave Display" pitchFamily="34" charset="0"/>
                    <a:ea typeface="Sedgwick Ave Display" pitchFamily="34" charset="-122"/>
                    <a:cs typeface="Sedgwick Ave Display" pitchFamily="34" charset="-120"/>
                  </a:rPr>
                  <a:t>Lunaria</a:t>
                </a:r>
                <a:endParaRPr lang="en-US" sz="3600" dirty="0"/>
              </a:p>
            </p:txBody>
          </p:sp>
          <p:sp>
            <p:nvSpPr>
              <p:cNvPr id="15" name="Text 7"/>
              <p:cNvSpPr/>
              <p:nvPr/>
            </p:nvSpPr>
            <p:spPr>
              <a:xfrm>
                <a:off x="1103757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31266" y="0"/>
            <a:ext cx="6256734" cy="4184563"/>
          </a:xfrm>
          <a:prstGeom prst="rect">
            <a:avLst/>
          </a:prstGeom>
        </p:spPr>
      </p:pic>
      <p:pic>
        <p:nvPicPr>
          <p:cNvPr id="3" name="Image 1" descr="preencoded.png">    </p:cNvPr>
          <p:cNvPicPr>
            <a:picLocks noChangeAspect="1"/>
          </p:cNvPicPr>
          <p:nvPr/>
        </p:nvPicPr>
        <p:blipFill>
          <a:blip r:embed="rId2"/>
          <a:stretch>
            <a:fillRect/>
          </a:stretch>
        </p:blipFill>
        <p:spPr>
          <a:xfrm>
            <a:off x="0" y="5848257"/>
            <a:ext cx="2699623" cy="4438743"/>
          </a:xfrm>
          <a:prstGeom prst="rect">
            <a:avLst/>
          </a:prstGeom>
        </p:spPr>
      </p:pic>
      <p:grpSp>
        <p:nvGrpSpPr>
          <p:cNvPr id="7867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94234" name="Group"/>
          <p:cNvGrpSpPr/>
          <p:nvPr/>
        </p:nvGrpSpPr>
        <p:grpSpPr>
          <a:xfrm>
            <a:off x="590550" y="2343150"/>
            <a:ext cx="17373600" cy="6581775"/>
            <a:chOff x="590550" y="2343150"/>
            <a:chExt cx="17373600" cy="6581775"/>
          </a:xfrm>
        </p:grpSpPr>
        <p:sp>
          <p:nvSpPr>
            <p:cNvPr id="6" name="Shape 1"/>
            <p:cNvSpPr/>
            <p:nvPr/>
          </p:nvSpPr>
          <p:spPr>
            <a:xfrm>
              <a:off x="7629525" y="2343150"/>
              <a:ext cx="4114800" cy="1266825"/>
            </a:xfrm>
            <a:prstGeom prst="roundRect">
              <a:avLst>
                <a:gd name="adj" fmla="val 50000"/>
              </a:avLst>
            </a:prstGeom>
            <a:solidFill>
              <a:srgbClr val="E3ECCF"/>
            </a:solidFill>
            <a:ln/>
          </p:spPr>
        </p:sp>
        <p:pic>
          <p:nvPicPr>
            <p:cNvPr id="7" name="Image 3" descr="preencoded.png">    </p:cNvPr>
            <p:cNvPicPr>
              <a:picLocks noChangeAspect="1"/>
            </p:cNvPicPr>
            <p:nvPr/>
          </p:nvPicPr>
          <p:blipFill>
            <a:blip r:embed="rId4"/>
            <a:stretch>
              <a:fillRect/>
            </a:stretch>
          </p:blipFill>
          <p:spPr>
            <a:xfrm>
              <a:off x="7858125" y="2557463"/>
              <a:ext cx="838200" cy="838200"/>
            </a:xfrm>
            <a:prstGeom prst="rect">
              <a:avLst/>
            </a:prstGeom>
          </p:spPr>
        </p:pic>
        <p:sp>
          <p:nvSpPr>
            <p:cNvPr id="8" name="Shape 2"/>
            <p:cNvSpPr/>
            <p:nvPr/>
          </p:nvSpPr>
          <p:spPr>
            <a:xfrm>
              <a:off x="590550" y="4114800"/>
              <a:ext cx="4114800" cy="1266825"/>
            </a:xfrm>
            <a:prstGeom prst="roundRect">
              <a:avLst>
                <a:gd name="adj" fmla="val 50000"/>
              </a:avLst>
            </a:prstGeom>
            <a:solidFill>
              <a:srgbClr val="E3ECCF"/>
            </a:solidFill>
            <a:ln/>
          </p:spPr>
        </p:sp>
        <p:pic>
          <p:nvPicPr>
            <p:cNvPr id="9" name="Image 4" descr="preencoded.png">    </p:cNvPr>
            <p:cNvPicPr>
              <a:picLocks noChangeAspect="1"/>
            </p:cNvPicPr>
            <p:nvPr/>
          </p:nvPicPr>
          <p:blipFill>
            <a:blip r:embed="rId5"/>
            <a:stretch>
              <a:fillRect/>
            </a:stretch>
          </p:blipFill>
          <p:spPr>
            <a:xfrm>
              <a:off x="819150" y="4329113"/>
              <a:ext cx="838200" cy="838200"/>
            </a:xfrm>
            <a:prstGeom prst="rect">
              <a:avLst/>
            </a:prstGeom>
          </p:spPr>
        </p:pic>
        <p:sp>
          <p:nvSpPr>
            <p:cNvPr id="10" name="Shape 3"/>
            <p:cNvSpPr/>
            <p:nvPr/>
          </p:nvSpPr>
          <p:spPr>
            <a:xfrm>
              <a:off x="2876550" y="5867400"/>
              <a:ext cx="4114800" cy="1266825"/>
            </a:xfrm>
            <a:prstGeom prst="roundRect">
              <a:avLst>
                <a:gd name="adj" fmla="val 50000"/>
              </a:avLst>
            </a:prstGeom>
            <a:solidFill>
              <a:srgbClr val="E3ECCF"/>
            </a:solidFill>
            <a:ln/>
          </p:spPr>
        </p:sp>
        <p:pic>
          <p:nvPicPr>
            <p:cNvPr id="11" name="Image 5" descr="preencoded.png">    </p:cNvPr>
            <p:cNvPicPr>
              <a:picLocks noChangeAspect="1"/>
            </p:cNvPicPr>
            <p:nvPr/>
          </p:nvPicPr>
          <p:blipFill>
            <a:blip r:embed="rId6"/>
            <a:stretch>
              <a:fillRect/>
            </a:stretch>
          </p:blipFill>
          <p:spPr>
            <a:xfrm>
              <a:off x="3105150" y="6081713"/>
              <a:ext cx="838200" cy="838200"/>
            </a:xfrm>
            <a:prstGeom prst="rect">
              <a:avLst/>
            </a:prstGeom>
          </p:spPr>
        </p:pic>
        <p:sp>
          <p:nvSpPr>
            <p:cNvPr id="12" name="Shape 4"/>
            <p:cNvSpPr/>
            <p:nvPr/>
          </p:nvSpPr>
          <p:spPr>
            <a:xfrm>
              <a:off x="2876550" y="7658100"/>
              <a:ext cx="4114800" cy="1266825"/>
            </a:xfrm>
            <a:prstGeom prst="roundRect">
              <a:avLst>
                <a:gd name="adj" fmla="val 50000"/>
              </a:avLst>
            </a:prstGeom>
            <a:solidFill>
              <a:srgbClr val="E3ECCF"/>
            </a:solidFill>
            <a:ln/>
          </p:spPr>
        </p:sp>
        <p:pic>
          <p:nvPicPr>
            <p:cNvPr id="13" name="Image 6" descr="preencoded.png">    </p:cNvPr>
            <p:cNvPicPr>
              <a:picLocks noChangeAspect="1"/>
            </p:cNvPicPr>
            <p:nvPr/>
          </p:nvPicPr>
          <p:blipFill>
            <a:blip r:embed="rId7"/>
            <a:stretch>
              <a:fillRect/>
            </a:stretch>
          </p:blipFill>
          <p:spPr>
            <a:xfrm>
              <a:off x="3105150" y="7872413"/>
              <a:ext cx="838200" cy="838200"/>
            </a:xfrm>
            <a:prstGeom prst="rect">
              <a:avLst/>
            </a:prstGeom>
          </p:spPr>
        </p:pic>
        <p:sp>
          <p:nvSpPr>
            <p:cNvPr id="14" name="Shape 5"/>
            <p:cNvSpPr/>
            <p:nvPr/>
          </p:nvSpPr>
          <p:spPr>
            <a:xfrm>
              <a:off x="11506200" y="5886450"/>
              <a:ext cx="4114800" cy="1266825"/>
            </a:xfrm>
            <a:prstGeom prst="roundRect">
              <a:avLst>
                <a:gd name="adj" fmla="val 50000"/>
              </a:avLst>
            </a:prstGeom>
            <a:solidFill>
              <a:srgbClr val="E3ECCF"/>
            </a:solidFill>
            <a:ln/>
          </p:spPr>
        </p:sp>
        <p:pic>
          <p:nvPicPr>
            <p:cNvPr id="15" name="Image 7" descr="preencoded.png">    </p:cNvPr>
            <p:cNvPicPr>
              <a:picLocks noChangeAspect="1"/>
            </p:cNvPicPr>
            <p:nvPr/>
          </p:nvPicPr>
          <p:blipFill>
            <a:blip r:embed="rId8"/>
            <a:stretch>
              <a:fillRect/>
            </a:stretch>
          </p:blipFill>
          <p:spPr>
            <a:xfrm>
              <a:off x="11734800" y="6100763"/>
              <a:ext cx="838200" cy="838200"/>
            </a:xfrm>
            <a:prstGeom prst="rect">
              <a:avLst/>
            </a:prstGeom>
          </p:spPr>
        </p:pic>
        <p:sp>
          <p:nvSpPr>
            <p:cNvPr id="16" name="Shape 6"/>
            <p:cNvSpPr/>
            <p:nvPr/>
          </p:nvSpPr>
          <p:spPr>
            <a:xfrm>
              <a:off x="11506200" y="7658100"/>
              <a:ext cx="4114800" cy="1266825"/>
            </a:xfrm>
            <a:prstGeom prst="roundRect">
              <a:avLst>
                <a:gd name="adj" fmla="val 50000"/>
              </a:avLst>
            </a:prstGeom>
            <a:solidFill>
              <a:srgbClr val="E3ECCF"/>
            </a:solidFill>
            <a:ln/>
          </p:spPr>
        </p:sp>
        <p:pic>
          <p:nvPicPr>
            <p:cNvPr id="17" name="Image 8" descr="preencoded.png">    </p:cNvPr>
            <p:cNvPicPr>
              <a:picLocks noChangeAspect="1"/>
            </p:cNvPicPr>
            <p:nvPr/>
          </p:nvPicPr>
          <p:blipFill>
            <a:blip r:embed="rId9"/>
            <a:stretch>
              <a:fillRect/>
            </a:stretch>
          </p:blipFill>
          <p:spPr>
            <a:xfrm>
              <a:off x="11734800" y="7872413"/>
              <a:ext cx="838200" cy="838200"/>
            </a:xfrm>
            <a:prstGeom prst="rect">
              <a:avLst/>
            </a:prstGeom>
          </p:spPr>
        </p:pic>
        <p:sp>
          <p:nvSpPr>
            <p:cNvPr id="18" name="Shape 7"/>
            <p:cNvSpPr/>
            <p:nvPr/>
          </p:nvSpPr>
          <p:spPr>
            <a:xfrm>
              <a:off x="5010150" y="4114800"/>
              <a:ext cx="4114800" cy="1266825"/>
            </a:xfrm>
            <a:prstGeom prst="roundRect">
              <a:avLst>
                <a:gd name="adj" fmla="val 50000"/>
              </a:avLst>
            </a:prstGeom>
            <a:solidFill>
              <a:srgbClr val="E3ECCF"/>
            </a:solidFill>
            <a:ln/>
          </p:spPr>
        </p:sp>
        <p:pic>
          <p:nvPicPr>
            <p:cNvPr id="19" name="Image 9" descr="preencoded.png">    </p:cNvPr>
            <p:cNvPicPr>
              <a:picLocks noChangeAspect="1"/>
            </p:cNvPicPr>
            <p:nvPr/>
          </p:nvPicPr>
          <p:blipFill>
            <a:blip r:embed="rId10"/>
            <a:stretch>
              <a:fillRect/>
            </a:stretch>
          </p:blipFill>
          <p:spPr>
            <a:xfrm>
              <a:off x="5238750" y="4329113"/>
              <a:ext cx="838200" cy="838200"/>
            </a:xfrm>
            <a:prstGeom prst="rect">
              <a:avLst/>
            </a:prstGeom>
          </p:spPr>
        </p:pic>
        <p:sp>
          <p:nvSpPr>
            <p:cNvPr id="20" name="Shape 8"/>
            <p:cNvSpPr/>
            <p:nvPr/>
          </p:nvSpPr>
          <p:spPr>
            <a:xfrm>
              <a:off x="13849350" y="4114800"/>
              <a:ext cx="4114800" cy="1266825"/>
            </a:xfrm>
            <a:prstGeom prst="roundRect">
              <a:avLst>
                <a:gd name="adj" fmla="val 50000"/>
              </a:avLst>
            </a:prstGeom>
            <a:solidFill>
              <a:srgbClr val="E3ECCF"/>
            </a:solidFill>
            <a:ln/>
          </p:spPr>
        </p:sp>
        <p:pic>
          <p:nvPicPr>
            <p:cNvPr id="21" name="Image 10" descr="preencoded.png">    </p:cNvPr>
            <p:cNvPicPr>
              <a:picLocks noChangeAspect="1"/>
            </p:cNvPicPr>
            <p:nvPr/>
          </p:nvPicPr>
          <p:blipFill>
            <a:blip r:embed="rId11"/>
            <a:stretch>
              <a:fillRect/>
            </a:stretch>
          </p:blipFill>
          <p:spPr>
            <a:xfrm>
              <a:off x="14077950" y="4329113"/>
              <a:ext cx="838200" cy="838200"/>
            </a:xfrm>
            <a:prstGeom prst="rect">
              <a:avLst/>
            </a:prstGeom>
          </p:spPr>
        </p:pic>
        <p:sp>
          <p:nvSpPr>
            <p:cNvPr id="22" name="Shape 9"/>
            <p:cNvSpPr/>
            <p:nvPr/>
          </p:nvSpPr>
          <p:spPr>
            <a:xfrm>
              <a:off x="9429750" y="4114800"/>
              <a:ext cx="4114800" cy="1266825"/>
            </a:xfrm>
            <a:prstGeom prst="roundRect">
              <a:avLst>
                <a:gd name="adj" fmla="val 50000"/>
              </a:avLst>
            </a:prstGeom>
            <a:solidFill>
              <a:srgbClr val="E3ECCF"/>
            </a:solidFill>
            <a:ln/>
          </p:spPr>
        </p:sp>
        <p:pic>
          <p:nvPicPr>
            <p:cNvPr id="23" name="Image 11" descr="preencoded.png">    </p:cNvPr>
            <p:cNvPicPr>
              <a:picLocks noChangeAspect="1"/>
            </p:cNvPicPr>
            <p:nvPr/>
          </p:nvPicPr>
          <p:blipFill>
            <a:blip r:embed="rId12"/>
            <a:stretch>
              <a:fillRect/>
            </a:stretch>
          </p:blipFill>
          <p:spPr>
            <a:xfrm>
              <a:off x="9658350" y="4329113"/>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Chloe Ng</a:t>
              </a:r>
              <a:endParaRPr lang="en-US" sz="2700" dirty="0"/>
            </a:p>
          </p:txBody>
        </p:sp>
        <p:sp>
          <p:nvSpPr>
            <p:cNvPr id="37" name="Text 23"/>
            <p:cNvSpPr/>
            <p:nvPr/>
          </p:nvSpPr>
          <p:spPr>
            <a:xfrm>
              <a:off x="8848725" y="30003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Valtorin</a:t>
              </a:r>
              <a:endParaRPr lang="en-US" sz="2700" dirty="0"/>
            </a:p>
          </p:txBody>
        </p:sp>
        <p:sp>
          <p:nvSpPr>
            <p:cNvPr id="39" name="Text 25"/>
            <p:cNvSpPr/>
            <p:nvPr/>
          </p:nvSpPr>
          <p:spPr>
            <a:xfrm>
              <a:off x="18097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Lucian</a:t>
              </a:r>
              <a:endParaRPr lang="en-US" sz="2700" dirty="0"/>
            </a:p>
          </p:txBody>
        </p:sp>
        <p:sp>
          <p:nvSpPr>
            <p:cNvPr id="41" name="Text 27"/>
            <p:cNvSpPr/>
            <p:nvPr/>
          </p:nvSpPr>
          <p:spPr>
            <a:xfrm>
              <a:off x="409575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Cedric</a:t>
              </a:r>
              <a:endParaRPr lang="en-US" sz="2700" dirty="0"/>
            </a:p>
          </p:txBody>
        </p:sp>
        <p:sp>
          <p:nvSpPr>
            <p:cNvPr id="43" name="Text 29"/>
            <p:cNvSpPr/>
            <p:nvPr/>
          </p:nvSpPr>
          <p:spPr>
            <a:xfrm>
              <a:off x="409575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Elvina</a:t>
              </a:r>
              <a:endParaRPr lang="en-US" sz="2700" dirty="0"/>
            </a:p>
          </p:txBody>
        </p:sp>
        <p:sp>
          <p:nvSpPr>
            <p:cNvPr id="45" name="Text 31"/>
            <p:cNvSpPr/>
            <p:nvPr/>
          </p:nvSpPr>
          <p:spPr>
            <a:xfrm>
              <a:off x="12725400" y="65436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Seraphina</a:t>
              </a:r>
              <a:endParaRPr lang="en-US" sz="2700" dirty="0"/>
            </a:p>
          </p:txBody>
        </p:sp>
        <p:sp>
          <p:nvSpPr>
            <p:cNvPr id="47" name="Text 33"/>
            <p:cNvSpPr/>
            <p:nvPr/>
          </p:nvSpPr>
          <p:spPr>
            <a:xfrm>
              <a:off x="1272540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Aurielle</a:t>
              </a:r>
              <a:endParaRPr lang="en-US" sz="2700" dirty="0"/>
            </a:p>
          </p:txBody>
        </p:sp>
        <p:sp>
          <p:nvSpPr>
            <p:cNvPr id="49" name="Text 35"/>
            <p:cNvSpPr/>
            <p:nvPr/>
          </p:nvSpPr>
          <p:spPr>
            <a:xfrm>
              <a:off x="62293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Dariana</a:t>
              </a:r>
              <a:endParaRPr lang="en-US" sz="2700" dirty="0"/>
            </a:p>
          </p:txBody>
        </p:sp>
        <p:sp>
          <p:nvSpPr>
            <p:cNvPr id="51" name="Text 37"/>
            <p:cNvSpPr/>
            <p:nvPr/>
          </p:nvSpPr>
          <p:spPr>
            <a:xfrm>
              <a:off x="150685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Sedgwick Ave Display" pitchFamily="34" charset="0"/>
                  <a:ea typeface="Sedgwick Ave Display" pitchFamily="34" charset="-122"/>
                  <a:cs typeface="Sedgwick Ave Display" pitchFamily="34" charset="-120"/>
                </a:rPr>
                <a:t>Theronis</a:t>
              </a:r>
              <a:endParaRPr lang="en-US" sz="2700" dirty="0"/>
            </a:p>
          </p:txBody>
        </p:sp>
        <p:sp>
          <p:nvSpPr>
            <p:cNvPr id="53" name="Text 39"/>
            <p:cNvSpPr/>
            <p:nvPr/>
          </p:nvSpPr>
          <p:spPr>
            <a:xfrm>
              <a:off x="106489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Sedgwick Ave Display" pitchFamily="34" charset="0"/>
                <a:ea typeface="Sedgwick Ave Display" pitchFamily="34" charset="-122"/>
                <a:cs typeface="Sedgwick Ave Display"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8BA9A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100" y="314325"/>
            <a:ext cx="18202275" cy="9667875"/>
          </a:xfrm>
          <a:prstGeom prst="rect">
            <a:avLst/>
          </a:prstGeom>
        </p:spPr>
      </p:pic>
      <p:pic>
        <p:nvPicPr>
          <p:cNvPr id="3" name="Image 1" descr="preencoded.png">    </p:cNvPr>
          <p:cNvPicPr>
            <a:picLocks noChangeAspect="1"/>
          </p:cNvPicPr>
          <p:nvPr/>
        </p:nvPicPr>
        <p:blipFill>
          <a:blip r:embed="rId2"/>
          <a:stretch>
            <a:fillRect/>
          </a:stretch>
        </p:blipFill>
        <p:spPr>
          <a:xfrm>
            <a:off x="4533900" y="3095625"/>
            <a:ext cx="6591300" cy="6057900"/>
          </a:xfrm>
          <a:prstGeom prst="rect">
            <a:avLst/>
          </a:prstGeom>
        </p:spPr>
      </p:pic>
      <p:grpSp>
        <p:nvGrpSpPr>
          <p:cNvPr id="2321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381125" y="1428750"/>
            <a:ext cx="7467600" cy="2171700"/>
          </a:xfrm>
          <a:prstGeom prst="rect">
            <a:avLst/>
          </a:prstGeom>
          <a:noFill/>
          <a:ln/>
        </p:spPr>
        <p:txBody>
          <a:bodyPr wrap="square" lIns="0" tIns="0" rIns="0" bIns="0" rtlCol="0" anchor="t"/>
          <a:lstStyle/>
          <a:p>
            <a:pPr algn="l" indent="0" marL="0">
              <a:buNone/>
            </a:pPr>
            <a:r>
              <a:rPr lang="en-US" sz="6000" u="none" dirty="0">
                <a:solidFill>
                  <a:srgbClr val="8BA9AB"/>
                </a:solidFill>
                <a:latin typeface="Sedgwick Ave Display" pitchFamily="34" charset="0"/>
                <a:ea typeface="Sedgwick Ave Display" pitchFamily="34" charset="-122"/>
                <a:cs typeface="Sedgwick Ave Display" pitchFamily="34" charset="-120"/>
              </a:rPr>
              <a:t>Thank you for choosing EaTemp</a:t>
            </a:r>
            <a:endParaRPr lang="en-US" sz="6000" dirty="0"/>
          </a:p>
        </p:txBody>
      </p:sp>
      <p:sp>
        <p:nvSpPr>
          <p:cNvPr id="7" name="Text 2"/>
          <p:cNvSpPr/>
          <p:nvPr/>
        </p:nvSpPr>
        <p:spPr>
          <a:xfrm>
            <a:off x="9344025" y="1428750"/>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8"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2026-10-29T08:04:28Z</dcterms:created>
  <dcterms:modified xsi:type="dcterms:W3CDTF">2026-10-29T08:04:28Z</dcterms:modified>
</cp:coreProperties>
</file>