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Poppins SemiBold"/>
      <p:regular r:id="rId44"/>
      <p:bold r:id="rId45"/>
      <p:italic r:id="rId46"/>
      <p:boldItalic r:id="rId47"/>
    </p:embeddedFont>
    <p:embeddedFont>
      <p:font typeface="Sedgwick Ave Display"/>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jMwIjJXkhg8On6u1pB5dTZ9k0T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PoppinsSemiBold-regular.fntdata"/><Relationship Id="rId43" Type="http://schemas.openxmlformats.org/officeDocument/2006/relationships/font" Target="fonts/Inter-bold.fntdata"/><Relationship Id="rId46" Type="http://schemas.openxmlformats.org/officeDocument/2006/relationships/font" Target="fonts/PoppinsSemiBold-italic.fntdata"/><Relationship Id="rId45" Type="http://schemas.openxmlformats.org/officeDocument/2006/relationships/font" Target="fonts/Poppins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SedgwickAveDisplay-regular.fntdata"/><Relationship Id="rId47" Type="http://schemas.openxmlformats.org/officeDocument/2006/relationships/font" Target="fonts/PoppinsSemiBold-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8f05f5924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8f05f5924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8f05f5924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8f05f59240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28f05f59240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28f05f59240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8f05f59240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28f05f59240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g28f05f59240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8f05f59240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28f05f59240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28f05f59240_0_2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8f05f59240_0_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28f05f59240_0_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28f05f59240_0_2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8f05f59240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8f05f59240_0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28f05f59240_0_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8f05f59240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28f05f59240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28f05f59240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8f05f59240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8f05f59240_0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g28f05f59240_0_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8f05f59240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8f05f59240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8f05f59240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8f05f59240_0_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8f05f59240_0_4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28f05f59240_0_4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8f05f59240_0_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28f05f59240_0_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g28f05f59240_0_4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8f05f59240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8f05f59240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8f05f59240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8f05f59240_0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8f05f59240_0_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28f05f59240_0_4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8f05f59240_0_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28f05f59240_0_4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g28f05f59240_0_4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8f05f59240_0_4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28f05f59240_0_4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28f05f59240_0_4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8f05f59240_0_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28f05f59240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28f05f59240_0_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8f05f59240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28f05f59240_0_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g28f05f59240_0_5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8f05f59240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28f05f59240_0_6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g28f05f59240_0_6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8f05f59240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8f05f59240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8f05f59240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8f05f59240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 name="Google Shape;70;g28f05f59240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g28f05f59240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8f05f59240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g28f05f59240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g28f05f59240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8f05f59240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8f05f59240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8f05f59240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8f05f59240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28f05f59240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g28f05f59240_0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8f05f59240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28f05f59240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g28f05f59240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8f05f59240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8f05f59240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28f05f59240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3.png"/><Relationship Id="rId7" Type="http://schemas.openxmlformats.org/officeDocument/2006/relationships/image" Target="../media/image112.png"/><Relationship Id="rId8" Type="http://schemas.openxmlformats.org/officeDocument/2006/relationships/image" Target="../media/image39.png"/></Relationships>
</file>

<file path=ppt/slides/_rels/slide11.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47.png"/><Relationship Id="rId13" Type="http://schemas.openxmlformats.org/officeDocument/2006/relationships/image" Target="../media/image74.png"/><Relationship Id="rId12"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4.png"/><Relationship Id="rId15" Type="http://schemas.openxmlformats.org/officeDocument/2006/relationships/image" Target="../media/image82.png"/><Relationship Id="rId14" Type="http://schemas.openxmlformats.org/officeDocument/2006/relationships/image" Target="../media/image49.png"/><Relationship Id="rId17" Type="http://schemas.openxmlformats.org/officeDocument/2006/relationships/image" Target="../media/image62.png"/><Relationship Id="rId16" Type="http://schemas.openxmlformats.org/officeDocument/2006/relationships/image" Target="../media/image52.png"/><Relationship Id="rId5" Type="http://schemas.openxmlformats.org/officeDocument/2006/relationships/image" Target="../media/image6.png"/><Relationship Id="rId6" Type="http://schemas.openxmlformats.org/officeDocument/2006/relationships/image" Target="../media/image73.png"/><Relationship Id="rId18" Type="http://schemas.openxmlformats.org/officeDocument/2006/relationships/image" Target="../media/image70.png"/><Relationship Id="rId7" Type="http://schemas.openxmlformats.org/officeDocument/2006/relationships/image" Target="../media/image48.png"/><Relationship Id="rId8"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81.png"/><Relationship Id="rId7" Type="http://schemas.openxmlformats.org/officeDocument/2006/relationships/image" Target="../media/image7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20" Type="http://schemas.openxmlformats.org/officeDocument/2006/relationships/image" Target="../media/image134.png"/><Relationship Id="rId22" Type="http://schemas.openxmlformats.org/officeDocument/2006/relationships/image" Target="../media/image102.png"/><Relationship Id="rId21" Type="http://schemas.openxmlformats.org/officeDocument/2006/relationships/image" Target="../media/image88.png"/><Relationship Id="rId24" Type="http://schemas.openxmlformats.org/officeDocument/2006/relationships/image" Target="../media/image113.png"/><Relationship Id="rId23"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71.png"/><Relationship Id="rId26" Type="http://schemas.openxmlformats.org/officeDocument/2006/relationships/image" Target="../media/image95.png"/><Relationship Id="rId25" Type="http://schemas.openxmlformats.org/officeDocument/2006/relationships/image" Target="../media/image91.png"/><Relationship Id="rId28" Type="http://schemas.openxmlformats.org/officeDocument/2006/relationships/image" Target="../media/image89.png"/><Relationship Id="rId27" Type="http://schemas.openxmlformats.org/officeDocument/2006/relationships/image" Target="../media/image99.png"/><Relationship Id="rId5" Type="http://schemas.openxmlformats.org/officeDocument/2006/relationships/image" Target="../media/image6.png"/><Relationship Id="rId6" Type="http://schemas.openxmlformats.org/officeDocument/2006/relationships/image" Target="../media/image78.png"/><Relationship Id="rId29" Type="http://schemas.openxmlformats.org/officeDocument/2006/relationships/image" Target="../media/image94.png"/><Relationship Id="rId7" Type="http://schemas.openxmlformats.org/officeDocument/2006/relationships/image" Target="../media/image76.png"/><Relationship Id="rId8" Type="http://schemas.openxmlformats.org/officeDocument/2006/relationships/image" Target="../media/image79.png"/><Relationship Id="rId11" Type="http://schemas.openxmlformats.org/officeDocument/2006/relationships/image" Target="../media/image86.png"/><Relationship Id="rId10" Type="http://schemas.openxmlformats.org/officeDocument/2006/relationships/image" Target="../media/image72.png"/><Relationship Id="rId13" Type="http://schemas.openxmlformats.org/officeDocument/2006/relationships/image" Target="../media/image80.png"/><Relationship Id="rId12" Type="http://schemas.openxmlformats.org/officeDocument/2006/relationships/image" Target="../media/image75.png"/><Relationship Id="rId15" Type="http://schemas.openxmlformats.org/officeDocument/2006/relationships/image" Target="../media/image85.png"/><Relationship Id="rId14" Type="http://schemas.openxmlformats.org/officeDocument/2006/relationships/image" Target="../media/image87.png"/><Relationship Id="rId17" Type="http://schemas.openxmlformats.org/officeDocument/2006/relationships/image" Target="../media/image170.png"/><Relationship Id="rId16" Type="http://schemas.openxmlformats.org/officeDocument/2006/relationships/image" Target="../media/image116.png"/><Relationship Id="rId19" Type="http://schemas.openxmlformats.org/officeDocument/2006/relationships/image" Target="../media/image117.png"/><Relationship Id="rId18" Type="http://schemas.openxmlformats.org/officeDocument/2006/relationships/image" Target="../media/image9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3.png"/><Relationship Id="rId4" Type="http://schemas.openxmlformats.org/officeDocument/2006/relationships/image" Target="../media/image96.png"/><Relationship Id="rId5" Type="http://schemas.openxmlformats.org/officeDocument/2006/relationships/image" Target="../media/image6.png"/><Relationship Id="rId6" Type="http://schemas.openxmlformats.org/officeDocument/2006/relationships/image" Target="../media/image105.png"/><Relationship Id="rId7" Type="http://schemas.openxmlformats.org/officeDocument/2006/relationships/image" Target="../media/image10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07.png"/><Relationship Id="rId7" Type="http://schemas.openxmlformats.org/officeDocument/2006/relationships/image" Target="../media/image10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14.png"/><Relationship Id="rId7" Type="http://schemas.openxmlformats.org/officeDocument/2006/relationships/image" Target="../media/image1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0.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46.png"/><Relationship Id="rId7" Type="http://schemas.openxmlformats.org/officeDocument/2006/relationships/image" Target="../media/image49.png"/><Relationship Id="rId8" Type="http://schemas.openxmlformats.org/officeDocument/2006/relationships/image" Target="../media/image1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33.png"/><Relationship Id="rId7" Type="http://schemas.openxmlformats.org/officeDocument/2006/relationships/image" Target="../media/image144.png"/><Relationship Id="rId8" Type="http://schemas.openxmlformats.org/officeDocument/2006/relationships/image" Target="../media/image169.png"/></Relationships>
</file>

<file path=ppt/slides/_rels/slide24.xml.rels><?xml version="1.0" encoding="UTF-8" standalone="yes"?><Relationships xmlns="http://schemas.openxmlformats.org/package/2006/relationships"><Relationship Id="rId20" Type="http://schemas.openxmlformats.org/officeDocument/2006/relationships/image" Target="../media/image165.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7.png"/><Relationship Id="rId5" Type="http://schemas.openxmlformats.org/officeDocument/2006/relationships/image" Target="../media/image6.png"/><Relationship Id="rId6" Type="http://schemas.openxmlformats.org/officeDocument/2006/relationships/image" Target="../media/image137.png"/><Relationship Id="rId7" Type="http://schemas.openxmlformats.org/officeDocument/2006/relationships/image" Target="../media/image145.png"/><Relationship Id="rId8" Type="http://schemas.openxmlformats.org/officeDocument/2006/relationships/image" Target="../media/image154.png"/><Relationship Id="rId11" Type="http://schemas.openxmlformats.org/officeDocument/2006/relationships/image" Target="../media/image149.png"/><Relationship Id="rId10" Type="http://schemas.openxmlformats.org/officeDocument/2006/relationships/image" Target="../media/image150.png"/><Relationship Id="rId13" Type="http://schemas.openxmlformats.org/officeDocument/2006/relationships/image" Target="../media/image151.png"/><Relationship Id="rId12" Type="http://schemas.openxmlformats.org/officeDocument/2006/relationships/image" Target="../media/image162.png"/><Relationship Id="rId15" Type="http://schemas.openxmlformats.org/officeDocument/2006/relationships/image" Target="../media/image161.png"/><Relationship Id="rId14" Type="http://schemas.openxmlformats.org/officeDocument/2006/relationships/image" Target="../media/image164.png"/><Relationship Id="rId17" Type="http://schemas.openxmlformats.org/officeDocument/2006/relationships/image" Target="../media/image156.png"/><Relationship Id="rId16" Type="http://schemas.openxmlformats.org/officeDocument/2006/relationships/image" Target="../media/image163.png"/><Relationship Id="rId19" Type="http://schemas.openxmlformats.org/officeDocument/2006/relationships/image" Target="../media/image168.png"/><Relationship Id="rId18" Type="http://schemas.openxmlformats.org/officeDocument/2006/relationships/image" Target="../media/image1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171.png"/><Relationship Id="rId5" Type="http://schemas.openxmlformats.org/officeDocument/2006/relationships/image" Target="../media/image6.png"/><Relationship Id="rId6"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32.png"/><Relationship Id="rId7" Type="http://schemas.openxmlformats.org/officeDocument/2006/relationships/image" Target="../media/image23.png"/><Relationship Id="rId8"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8.png"/><Relationship Id="rId5" Type="http://schemas.openxmlformats.org/officeDocument/2006/relationships/image" Target="../media/image6.png"/><Relationship Id="rId6" Type="http://schemas.openxmlformats.org/officeDocument/2006/relationships/image" Target="../media/image24.png"/><Relationship Id="rId7" Type="http://schemas.openxmlformats.org/officeDocument/2006/relationships/image" Target="../media/image41.png"/><Relationship Id="rId8"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61.png"/><Relationship Id="rId5" Type="http://schemas.openxmlformats.org/officeDocument/2006/relationships/image" Target="../media/image6.png"/><Relationship Id="rId6" Type="http://schemas.openxmlformats.org/officeDocument/2006/relationships/image" Target="../media/image30.png"/><Relationship Id="rId7" Type="http://schemas.openxmlformats.org/officeDocument/2006/relationships/image" Target="../media/image59.png"/><Relationship Id="rId8"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15" name="Shape 15"/>
        <p:cNvGrpSpPr/>
        <p:nvPr/>
      </p:nvGrpSpPr>
      <p:grpSpPr>
        <a:xfrm>
          <a:off x="0" y="0"/>
          <a:ext cx="0" cy="0"/>
          <a:chOff x="0" y="0"/>
          <a:chExt cx="0" cy="0"/>
        </a:xfrm>
      </p:grpSpPr>
      <p:pic>
        <p:nvPicPr>
          <p:cNvPr descr=" " id="16" name="Google Shape;16;g28f05f59240_0_0"/>
          <p:cNvPicPr preferRelativeResize="0"/>
          <p:nvPr/>
        </p:nvPicPr>
        <p:blipFill rotWithShape="1">
          <a:blip r:embed="rId3">
            <a:alphaModFix/>
          </a:blip>
          <a:srcRect b="0" l="0" r="0" t="0"/>
          <a:stretch/>
        </p:blipFill>
        <p:spPr>
          <a:xfrm>
            <a:off x="0" y="0"/>
            <a:ext cx="24387048" cy="2641600"/>
          </a:xfrm>
          <a:prstGeom prst="rect">
            <a:avLst/>
          </a:prstGeom>
          <a:noFill/>
          <a:ln>
            <a:noFill/>
          </a:ln>
        </p:spPr>
      </p:pic>
      <p:pic>
        <p:nvPicPr>
          <p:cNvPr descr=" " id="17" name="Google Shape;17;g28f05f59240_0_0"/>
          <p:cNvPicPr preferRelativeResize="0"/>
          <p:nvPr/>
        </p:nvPicPr>
        <p:blipFill rotWithShape="1">
          <a:blip r:embed="rId4">
            <a:alphaModFix/>
          </a:blip>
          <a:srcRect b="0" l="0" r="0" t="0"/>
          <a:stretch/>
        </p:blipFill>
        <p:spPr>
          <a:xfrm>
            <a:off x="1320965" y="12547600"/>
            <a:ext cx="23066083" cy="1168400"/>
          </a:xfrm>
          <a:prstGeom prst="rect">
            <a:avLst/>
          </a:prstGeom>
          <a:noFill/>
          <a:ln>
            <a:noFill/>
          </a:ln>
        </p:spPr>
      </p:pic>
      <p:sp>
        <p:nvSpPr>
          <p:cNvPr id="18" name="Google Shape;18;g28f05f59240_0_0"/>
          <p:cNvSpPr/>
          <p:nvPr/>
        </p:nvSpPr>
        <p:spPr>
          <a:xfrm>
            <a:off x="13235054" y="3937000"/>
            <a:ext cx="104280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Sedgwick Ave Display"/>
              <a:buNone/>
            </a:pPr>
            <a:r>
              <a:rPr b="0" i="0" lang="en-US" sz="24000" u="none" cap="none" strike="noStrike">
                <a:solidFill>
                  <a:srgbClr val="FFFFFF"/>
                </a:solidFill>
                <a:latin typeface="Sedgwick Ave Display"/>
                <a:ea typeface="Sedgwick Ave Display"/>
                <a:cs typeface="Sedgwick Ave Display"/>
                <a:sym typeface="Sedgwick Ave Display"/>
              </a:rPr>
              <a:t>Poverty </a:t>
            </a:r>
            <a:endParaRPr b="0" i="0" sz="24000" u="none" cap="none" strike="noStrike">
              <a:solidFill>
                <a:schemeClr val="dk1"/>
              </a:solidFill>
              <a:latin typeface="Calibri"/>
              <a:ea typeface="Calibri"/>
              <a:cs typeface="Calibri"/>
              <a:sym typeface="Calibri"/>
            </a:endParaRPr>
          </a:p>
        </p:txBody>
      </p:sp>
      <p:sp>
        <p:nvSpPr>
          <p:cNvPr id="19" name="Google Shape;19;g28f05f59240_0_0"/>
          <p:cNvSpPr/>
          <p:nvPr/>
        </p:nvSpPr>
        <p:spPr>
          <a:xfrm>
            <a:off x="13311264" y="6858000"/>
            <a:ext cx="96066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8f05f5924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8f05f59240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28f05f59240_0_0"/>
          <p:cNvPicPr preferRelativeResize="0"/>
          <p:nvPr/>
        </p:nvPicPr>
        <p:blipFill rotWithShape="1">
          <a:blip r:embed="rId6">
            <a:alphaModFix/>
          </a:blip>
          <a:srcRect b="0" l="0" r="0" t="0"/>
          <a:stretch/>
        </p:blipFill>
        <p:spPr>
          <a:xfrm>
            <a:off x="584273" y="1790700"/>
            <a:ext cx="12650781" cy="10909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184" name="Shape 184"/>
        <p:cNvGrpSpPr/>
        <p:nvPr/>
      </p:nvGrpSpPr>
      <p:grpSpPr>
        <a:xfrm>
          <a:off x="0" y="0"/>
          <a:ext cx="0" cy="0"/>
          <a:chOff x="0" y="0"/>
          <a:chExt cx="0" cy="0"/>
        </a:xfrm>
      </p:grpSpPr>
      <p:pic>
        <p:nvPicPr>
          <p:cNvPr descr=" " id="185" name="Google Shape;185;g28f05f59240_0_160"/>
          <p:cNvPicPr preferRelativeResize="0"/>
          <p:nvPr/>
        </p:nvPicPr>
        <p:blipFill rotWithShape="1">
          <a:blip r:embed="rId3">
            <a:alphaModFix/>
          </a:blip>
          <a:srcRect b="0" l="0" r="0" t="0"/>
          <a:stretch/>
        </p:blipFill>
        <p:spPr>
          <a:xfrm>
            <a:off x="0" y="7912100"/>
            <a:ext cx="9018127" cy="5803900"/>
          </a:xfrm>
          <a:prstGeom prst="rect">
            <a:avLst/>
          </a:prstGeom>
          <a:noFill/>
          <a:ln>
            <a:noFill/>
          </a:ln>
        </p:spPr>
      </p:pic>
      <p:pic>
        <p:nvPicPr>
          <p:cNvPr descr=" " id="186" name="Google Shape;186;g28f05f59240_0_160"/>
          <p:cNvPicPr preferRelativeResize="0"/>
          <p:nvPr/>
        </p:nvPicPr>
        <p:blipFill rotWithShape="1">
          <a:blip r:embed="rId4">
            <a:alphaModFix/>
          </a:blip>
          <a:srcRect b="0" l="0" r="0" t="0"/>
          <a:stretch/>
        </p:blipFill>
        <p:spPr>
          <a:xfrm>
            <a:off x="19281010" y="0"/>
            <a:ext cx="5106038" cy="6083300"/>
          </a:xfrm>
          <a:prstGeom prst="rect">
            <a:avLst/>
          </a:prstGeom>
          <a:noFill/>
          <a:ln>
            <a:noFill/>
          </a:ln>
        </p:spPr>
      </p:pic>
      <p:sp>
        <p:nvSpPr>
          <p:cNvPr id="187" name="Google Shape;187;g28f05f59240_0_1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8f05f59240_0_16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9" name="Google Shape;189;g28f05f59240_0_160"/>
          <p:cNvSpPr/>
          <p:nvPr/>
        </p:nvSpPr>
        <p:spPr>
          <a:xfrm>
            <a:off x="9107038" y="469900"/>
            <a:ext cx="5216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Pricing Plan</a:t>
            </a:r>
            <a:endParaRPr b="0" i="0" sz="8000" u="none" cap="none" strike="noStrike">
              <a:solidFill>
                <a:schemeClr val="dk1"/>
              </a:solidFill>
              <a:latin typeface="Calibri"/>
              <a:ea typeface="Calibri"/>
              <a:cs typeface="Calibri"/>
              <a:sym typeface="Calibri"/>
            </a:endParaRPr>
          </a:p>
        </p:txBody>
      </p:sp>
      <p:sp>
        <p:nvSpPr>
          <p:cNvPr id="190" name="Google Shape;190;g28f05f59240_0_160"/>
          <p:cNvSpPr/>
          <p:nvPr/>
        </p:nvSpPr>
        <p:spPr>
          <a:xfrm>
            <a:off x="1778222" y="2489200"/>
            <a:ext cx="20843400" cy="1026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8f05f59240_0_160"/>
          <p:cNvSpPr/>
          <p:nvPr/>
        </p:nvSpPr>
        <p:spPr>
          <a:xfrm>
            <a:off x="1778222" y="2489200"/>
            <a:ext cx="6439800" cy="102615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8f05f59240_0_160"/>
          <p:cNvPicPr preferRelativeResize="0"/>
          <p:nvPr/>
        </p:nvPicPr>
        <p:blipFill rotWithShape="1">
          <a:blip r:embed="rId6">
            <a:alphaModFix/>
          </a:blip>
          <a:srcRect b="0" l="0" r="0" t="0"/>
          <a:stretch/>
        </p:blipFill>
        <p:spPr>
          <a:xfrm>
            <a:off x="4456195" y="2946400"/>
            <a:ext cx="1083762" cy="1625600"/>
          </a:xfrm>
          <a:prstGeom prst="rect">
            <a:avLst/>
          </a:prstGeom>
          <a:noFill/>
          <a:ln>
            <a:noFill/>
          </a:ln>
        </p:spPr>
      </p:pic>
      <p:sp>
        <p:nvSpPr>
          <p:cNvPr id="193" name="Google Shape;193;g28f05f59240_0_160"/>
          <p:cNvSpPr/>
          <p:nvPr/>
        </p:nvSpPr>
        <p:spPr>
          <a:xfrm>
            <a:off x="4197875" y="4876800"/>
            <a:ext cx="1600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edgwick Ave Display"/>
              <a:buNone/>
            </a:pPr>
            <a:r>
              <a:rPr b="0" i="0" lang="en-US" sz="4800" u="none" cap="none" strike="noStrike">
                <a:solidFill>
                  <a:srgbClr val="FFFFFF"/>
                </a:solidFill>
                <a:latin typeface="Sedgwick Ave Display"/>
                <a:ea typeface="Sedgwick Ave Display"/>
                <a:cs typeface="Sedgwick Ave Display"/>
                <a:sym typeface="Sedgwick Ave Display"/>
              </a:rPr>
              <a:t>Basic</a:t>
            </a:r>
            <a:endParaRPr b="0" i="0" sz="4800" u="none" cap="none" strike="noStrike">
              <a:solidFill>
                <a:schemeClr val="dk1"/>
              </a:solidFill>
              <a:latin typeface="Calibri"/>
              <a:ea typeface="Calibri"/>
              <a:cs typeface="Calibri"/>
              <a:sym typeface="Calibri"/>
            </a:endParaRPr>
          </a:p>
        </p:txBody>
      </p:sp>
      <p:sp>
        <p:nvSpPr>
          <p:cNvPr id="194" name="Google Shape;194;g28f05f59240_0_160"/>
          <p:cNvSpPr/>
          <p:nvPr/>
        </p:nvSpPr>
        <p:spPr>
          <a:xfrm>
            <a:off x="2235479" y="5943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5" name="Google Shape;195;g28f05f59240_0_160"/>
          <p:cNvSpPr/>
          <p:nvPr/>
        </p:nvSpPr>
        <p:spPr>
          <a:xfrm>
            <a:off x="3575497" y="11531600"/>
            <a:ext cx="284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$10/month</a:t>
            </a:r>
            <a:endParaRPr b="0" i="0" sz="4800" u="none" cap="none" strike="noStrike">
              <a:solidFill>
                <a:schemeClr val="dk1"/>
              </a:solidFill>
              <a:latin typeface="Calibri"/>
              <a:ea typeface="Calibri"/>
              <a:cs typeface="Calibri"/>
              <a:sym typeface="Calibri"/>
            </a:endParaRPr>
          </a:p>
        </p:txBody>
      </p:sp>
      <p:sp>
        <p:nvSpPr>
          <p:cNvPr id="196" name="Google Shape;196;g28f05f59240_0_160"/>
          <p:cNvSpPr/>
          <p:nvPr/>
        </p:nvSpPr>
        <p:spPr>
          <a:xfrm>
            <a:off x="8980022" y="2489200"/>
            <a:ext cx="6439800" cy="102615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8f05f59240_0_160"/>
          <p:cNvPicPr preferRelativeResize="0"/>
          <p:nvPr/>
        </p:nvPicPr>
        <p:blipFill rotWithShape="1">
          <a:blip r:embed="rId7">
            <a:alphaModFix/>
          </a:blip>
          <a:srcRect b="0" l="0" r="0" t="0"/>
          <a:stretch/>
        </p:blipFill>
        <p:spPr>
          <a:xfrm>
            <a:off x="11543969" y="2946400"/>
            <a:ext cx="1311811" cy="1625588"/>
          </a:xfrm>
          <a:prstGeom prst="rect">
            <a:avLst/>
          </a:prstGeom>
          <a:noFill/>
          <a:ln>
            <a:noFill/>
          </a:ln>
        </p:spPr>
      </p:pic>
      <p:sp>
        <p:nvSpPr>
          <p:cNvPr id="198" name="Google Shape;198;g28f05f59240_0_160"/>
          <p:cNvSpPr/>
          <p:nvPr/>
        </p:nvSpPr>
        <p:spPr>
          <a:xfrm>
            <a:off x="11526691" y="4876788"/>
            <a:ext cx="1346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edgwick Ave Display"/>
              <a:buNone/>
            </a:pPr>
            <a:r>
              <a:rPr b="0" i="0" lang="en-US" sz="4800" u="none" cap="none" strike="noStrike">
                <a:solidFill>
                  <a:srgbClr val="FFFFFF"/>
                </a:solidFill>
                <a:latin typeface="Sedgwick Ave Display"/>
                <a:ea typeface="Sedgwick Ave Display"/>
                <a:cs typeface="Sedgwick Ave Display"/>
                <a:sym typeface="Sedgwick Ave Display"/>
              </a:rPr>
              <a:t>Elite</a:t>
            </a:r>
            <a:endParaRPr b="0" i="0" sz="4800" u="none" cap="none" strike="noStrike">
              <a:solidFill>
                <a:schemeClr val="dk1"/>
              </a:solidFill>
              <a:latin typeface="Calibri"/>
              <a:ea typeface="Calibri"/>
              <a:cs typeface="Calibri"/>
              <a:sym typeface="Calibri"/>
            </a:endParaRPr>
          </a:p>
        </p:txBody>
      </p:sp>
      <p:sp>
        <p:nvSpPr>
          <p:cNvPr id="199" name="Google Shape;199;g28f05f59240_0_160"/>
          <p:cNvSpPr/>
          <p:nvPr/>
        </p:nvSpPr>
        <p:spPr>
          <a:xfrm>
            <a:off x="9437280" y="5943588"/>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0" name="Google Shape;200;g28f05f59240_0_160"/>
          <p:cNvSpPr/>
          <p:nvPr/>
        </p:nvSpPr>
        <p:spPr>
          <a:xfrm>
            <a:off x="10777297" y="11531588"/>
            <a:ext cx="284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$50/month</a:t>
            </a:r>
            <a:endParaRPr b="0" i="0" sz="4800" u="none" cap="none" strike="noStrike">
              <a:solidFill>
                <a:schemeClr val="dk1"/>
              </a:solidFill>
              <a:latin typeface="Calibri"/>
              <a:ea typeface="Calibri"/>
              <a:cs typeface="Calibri"/>
              <a:sym typeface="Calibri"/>
            </a:endParaRPr>
          </a:p>
        </p:txBody>
      </p:sp>
      <p:sp>
        <p:nvSpPr>
          <p:cNvPr id="201" name="Google Shape;201;g28f05f59240_0_160"/>
          <p:cNvSpPr/>
          <p:nvPr/>
        </p:nvSpPr>
        <p:spPr>
          <a:xfrm>
            <a:off x="16181822" y="2489200"/>
            <a:ext cx="6439800" cy="102615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8f05f59240_0_160"/>
          <p:cNvPicPr preferRelativeResize="0"/>
          <p:nvPr/>
        </p:nvPicPr>
        <p:blipFill rotWithShape="1">
          <a:blip r:embed="rId8">
            <a:alphaModFix/>
          </a:blip>
          <a:srcRect b="0" l="0" r="0" t="0"/>
          <a:stretch/>
        </p:blipFill>
        <p:spPr>
          <a:xfrm>
            <a:off x="18538063" y="2946400"/>
            <a:ext cx="1727224" cy="1625600"/>
          </a:xfrm>
          <a:prstGeom prst="rect">
            <a:avLst/>
          </a:prstGeom>
          <a:noFill/>
          <a:ln>
            <a:noFill/>
          </a:ln>
        </p:spPr>
      </p:pic>
      <p:sp>
        <p:nvSpPr>
          <p:cNvPr id="203" name="Google Shape;203;g28f05f59240_0_160"/>
          <p:cNvSpPr/>
          <p:nvPr/>
        </p:nvSpPr>
        <p:spPr>
          <a:xfrm>
            <a:off x="18042605" y="4876800"/>
            <a:ext cx="2718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Sedgwick Ave Display"/>
              <a:buNone/>
            </a:pPr>
            <a:r>
              <a:rPr b="0" i="0" lang="en-US" sz="4800" u="none" cap="none" strike="noStrike">
                <a:solidFill>
                  <a:srgbClr val="FFFFFF"/>
                </a:solidFill>
                <a:latin typeface="Sedgwick Ave Display"/>
                <a:ea typeface="Sedgwick Ave Display"/>
                <a:cs typeface="Sedgwick Ave Display"/>
                <a:sym typeface="Sedgwick Ave Display"/>
              </a:rPr>
              <a:t>Legendary</a:t>
            </a:r>
            <a:endParaRPr b="0" i="0" sz="4800" u="none" cap="none" strike="noStrike">
              <a:solidFill>
                <a:schemeClr val="dk1"/>
              </a:solidFill>
              <a:latin typeface="Calibri"/>
              <a:ea typeface="Calibri"/>
              <a:cs typeface="Calibri"/>
              <a:sym typeface="Calibri"/>
            </a:endParaRPr>
          </a:p>
        </p:txBody>
      </p:sp>
      <p:sp>
        <p:nvSpPr>
          <p:cNvPr id="204" name="Google Shape;204;g28f05f59240_0_160"/>
          <p:cNvSpPr/>
          <p:nvPr/>
        </p:nvSpPr>
        <p:spPr>
          <a:xfrm>
            <a:off x="16639080" y="5943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05" name="Google Shape;205;g28f05f59240_0_160"/>
          <p:cNvSpPr/>
          <p:nvPr/>
        </p:nvSpPr>
        <p:spPr>
          <a:xfrm>
            <a:off x="17794924" y="11531600"/>
            <a:ext cx="32136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210" name="Shape 210"/>
        <p:cNvGrpSpPr/>
        <p:nvPr/>
      </p:nvGrpSpPr>
      <p:grpSpPr>
        <a:xfrm>
          <a:off x="0" y="0"/>
          <a:ext cx="0" cy="0"/>
          <a:chOff x="0" y="0"/>
          <a:chExt cx="0" cy="0"/>
        </a:xfrm>
      </p:grpSpPr>
      <p:pic>
        <p:nvPicPr>
          <p:cNvPr descr=" " id="211" name="Google Shape;211;g28f05f59240_0_185"/>
          <p:cNvPicPr preferRelativeResize="0"/>
          <p:nvPr/>
        </p:nvPicPr>
        <p:blipFill rotWithShape="1">
          <a:blip r:embed="rId3">
            <a:alphaModFix/>
          </a:blip>
          <a:srcRect b="0" l="0" r="0" t="0"/>
          <a:stretch/>
        </p:blipFill>
        <p:spPr>
          <a:xfrm>
            <a:off x="0" y="0"/>
            <a:ext cx="2718140" cy="13716000"/>
          </a:xfrm>
          <a:prstGeom prst="rect">
            <a:avLst/>
          </a:prstGeom>
          <a:noFill/>
          <a:ln>
            <a:noFill/>
          </a:ln>
        </p:spPr>
      </p:pic>
      <p:pic>
        <p:nvPicPr>
          <p:cNvPr descr=" " id="212" name="Google Shape;212;g28f05f59240_0_185"/>
          <p:cNvPicPr preferRelativeResize="0"/>
          <p:nvPr/>
        </p:nvPicPr>
        <p:blipFill rotWithShape="1">
          <a:blip r:embed="rId4">
            <a:alphaModFix/>
          </a:blip>
          <a:srcRect b="0" l="0" r="0" t="0"/>
          <a:stretch/>
        </p:blipFill>
        <p:spPr>
          <a:xfrm>
            <a:off x="22075359" y="0"/>
            <a:ext cx="2311689" cy="13716000"/>
          </a:xfrm>
          <a:prstGeom prst="rect">
            <a:avLst/>
          </a:prstGeom>
          <a:noFill/>
          <a:ln>
            <a:noFill/>
          </a:ln>
        </p:spPr>
      </p:pic>
      <p:sp>
        <p:nvSpPr>
          <p:cNvPr id="213" name="Google Shape;213;g28f05f59240_0_1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8f05f59240_0_1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5" name="Google Shape;215;g28f05f59240_0_185"/>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16" name="Google Shape;216;g28f05f59240_0_185"/>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17" name="Google Shape;217;g28f05f59240_0_185"/>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18" name="Google Shape;218;g28f05f59240_0_185"/>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19" name="Google Shape;219;g28f05f59240_0_185"/>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20" name="Google Shape;220;g28f05f59240_0_185"/>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21" name="Google Shape;221;g28f05f59240_0_185"/>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22" name="Google Shape;222;g28f05f59240_0_185"/>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23" name="Google Shape;223;g28f05f59240_0_185"/>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24" name="Google Shape;224;g28f05f59240_0_185"/>
          <p:cNvSpPr/>
          <p:nvPr/>
        </p:nvSpPr>
        <p:spPr>
          <a:xfrm>
            <a:off x="9996149" y="4102100"/>
            <a:ext cx="1558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Sedgwick Ave Display"/>
              <a:buNone/>
            </a:pPr>
            <a:r>
              <a:rPr b="0" i="0" lang="en-US" sz="12800" u="none" cap="none" strike="noStrike">
                <a:solidFill>
                  <a:srgbClr val="0E0E0E"/>
                </a:solidFill>
                <a:latin typeface="Sedgwick Ave Display"/>
                <a:ea typeface="Sedgwick Ave Display"/>
                <a:cs typeface="Sedgwick Ave Display"/>
                <a:sym typeface="Sedgwick Ave Display"/>
              </a:rPr>
              <a:t>S</a:t>
            </a:r>
            <a:endParaRPr b="0" i="0" sz="12800" u="none" cap="none" strike="noStrike">
              <a:solidFill>
                <a:schemeClr val="dk1"/>
              </a:solidFill>
              <a:latin typeface="Calibri"/>
              <a:ea typeface="Calibri"/>
              <a:cs typeface="Calibri"/>
              <a:sym typeface="Calibri"/>
            </a:endParaRPr>
          </a:p>
        </p:txBody>
      </p:sp>
      <p:sp>
        <p:nvSpPr>
          <p:cNvPr id="225" name="Google Shape;225;g28f05f59240_0_185"/>
          <p:cNvSpPr/>
          <p:nvPr/>
        </p:nvSpPr>
        <p:spPr>
          <a:xfrm>
            <a:off x="12663483" y="4102100"/>
            <a:ext cx="1469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A9AB"/>
              </a:buClr>
              <a:buSzPts val="12800"/>
              <a:buFont typeface="Sedgwick Ave Display"/>
              <a:buNone/>
            </a:pPr>
            <a:r>
              <a:rPr b="0" i="0" lang="en-US" sz="12800" u="none" cap="none" strike="noStrike">
                <a:solidFill>
                  <a:srgbClr val="8BA9AB"/>
                </a:solidFill>
                <a:latin typeface="Sedgwick Ave Display"/>
                <a:ea typeface="Sedgwick Ave Display"/>
                <a:cs typeface="Sedgwick Ave Display"/>
                <a:sym typeface="Sedgwick Ave Display"/>
              </a:rPr>
              <a:t>W</a:t>
            </a:r>
            <a:endParaRPr b="0" i="0" sz="12800" u="none" cap="none" strike="noStrike">
              <a:solidFill>
                <a:schemeClr val="dk1"/>
              </a:solidFill>
              <a:latin typeface="Calibri"/>
              <a:ea typeface="Calibri"/>
              <a:cs typeface="Calibri"/>
              <a:sym typeface="Calibri"/>
            </a:endParaRPr>
          </a:p>
        </p:txBody>
      </p:sp>
      <p:sp>
        <p:nvSpPr>
          <p:cNvPr id="226" name="Google Shape;226;g28f05f59240_0_185"/>
          <p:cNvSpPr/>
          <p:nvPr/>
        </p:nvSpPr>
        <p:spPr>
          <a:xfrm>
            <a:off x="9856432" y="7518400"/>
            <a:ext cx="1431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A9AB"/>
              </a:buClr>
              <a:buSzPts val="12800"/>
              <a:buFont typeface="Sedgwick Ave Display"/>
              <a:buNone/>
            </a:pPr>
            <a:r>
              <a:rPr b="0" i="0" lang="en-US" sz="12800" u="none" cap="none" strike="noStrike">
                <a:solidFill>
                  <a:srgbClr val="8BA9AB"/>
                </a:solidFill>
                <a:latin typeface="Sedgwick Ave Display"/>
                <a:ea typeface="Sedgwick Ave Display"/>
                <a:cs typeface="Sedgwick Ave Display"/>
                <a:sym typeface="Sedgwick Ave Display"/>
              </a:rPr>
              <a:t>O</a:t>
            </a:r>
            <a:endParaRPr b="0" i="0" sz="12800" u="none" cap="none" strike="noStrike">
              <a:solidFill>
                <a:schemeClr val="dk1"/>
              </a:solidFill>
              <a:latin typeface="Calibri"/>
              <a:ea typeface="Calibri"/>
              <a:cs typeface="Calibri"/>
              <a:sym typeface="Calibri"/>
            </a:endParaRPr>
          </a:p>
        </p:txBody>
      </p:sp>
      <p:sp>
        <p:nvSpPr>
          <p:cNvPr id="227" name="Google Shape;227;g28f05f59240_0_185"/>
          <p:cNvSpPr/>
          <p:nvPr/>
        </p:nvSpPr>
        <p:spPr>
          <a:xfrm>
            <a:off x="12917514" y="7518400"/>
            <a:ext cx="1291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Sedgwick Ave Display"/>
              <a:buNone/>
            </a:pPr>
            <a:r>
              <a:rPr b="0" i="0" lang="en-US" sz="12800" u="none" cap="none" strike="noStrike">
                <a:solidFill>
                  <a:srgbClr val="0E0E0E"/>
                </a:solidFill>
                <a:latin typeface="Sedgwick Ave Display"/>
                <a:ea typeface="Sedgwick Ave Display"/>
                <a:cs typeface="Sedgwick Ave Display"/>
                <a:sym typeface="Sedgwick Ave Display"/>
              </a:rPr>
              <a:t>T</a:t>
            </a:r>
            <a:endParaRPr b="0" i="0" sz="12800" u="none" cap="none" strike="noStrike">
              <a:solidFill>
                <a:schemeClr val="dk1"/>
              </a:solidFill>
              <a:latin typeface="Calibri"/>
              <a:ea typeface="Calibri"/>
              <a:cs typeface="Calibri"/>
              <a:sym typeface="Calibri"/>
            </a:endParaRPr>
          </a:p>
        </p:txBody>
      </p:sp>
      <p:pic>
        <p:nvPicPr>
          <p:cNvPr descr=" " id="228" name="Google Shape;228;g28f05f59240_0_185"/>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29" name="Google Shape;229;g28f05f59240_0_185"/>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30" name="Google Shape;230;g28f05f59240_0_185"/>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31" name="Google Shape;231;g28f05f59240_0_185"/>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32" name="Google Shape;232;g28f05f59240_0_185"/>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33" name="Google Shape;233;g28f05f59240_0_185"/>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34" name="Google Shape;234;g28f05f59240_0_185"/>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35" name="Google Shape;235;g28f05f59240_0_185"/>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36" name="Google Shape;236;g28f05f59240_0_185"/>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8f05f59240_0_185"/>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8f05f59240_0_185"/>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8f05f59240_0_185"/>
          <p:cNvSpPr/>
          <p:nvPr/>
        </p:nvSpPr>
        <p:spPr>
          <a:xfrm>
            <a:off x="3327816" y="35369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Strengths</a:t>
            </a:r>
            <a:endParaRPr b="0" i="0" sz="3600" u="none" cap="none" strike="noStrike">
              <a:solidFill>
                <a:schemeClr val="dk1"/>
              </a:solidFill>
              <a:latin typeface="Calibri"/>
              <a:ea typeface="Calibri"/>
              <a:cs typeface="Calibri"/>
              <a:sym typeface="Calibri"/>
            </a:endParaRPr>
          </a:p>
        </p:txBody>
      </p:sp>
      <p:sp>
        <p:nvSpPr>
          <p:cNvPr id="240" name="Google Shape;240;g28f05f59240_0_185"/>
          <p:cNvSpPr/>
          <p:nvPr/>
        </p:nvSpPr>
        <p:spPr>
          <a:xfrm>
            <a:off x="3327816" y="4311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1" name="Google Shape;241;g28f05f59240_0_185"/>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8f05f59240_0_185"/>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8f05f59240_0_185"/>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8f05f59240_0_185"/>
          <p:cNvSpPr/>
          <p:nvPr/>
        </p:nvSpPr>
        <p:spPr>
          <a:xfrm>
            <a:off x="3327816" y="10585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Opportunities</a:t>
            </a:r>
            <a:endParaRPr b="0" i="0" sz="3600" u="none" cap="none" strike="noStrike">
              <a:solidFill>
                <a:schemeClr val="dk1"/>
              </a:solidFill>
              <a:latin typeface="Calibri"/>
              <a:ea typeface="Calibri"/>
              <a:cs typeface="Calibri"/>
              <a:sym typeface="Calibri"/>
            </a:endParaRPr>
          </a:p>
        </p:txBody>
      </p:sp>
      <p:sp>
        <p:nvSpPr>
          <p:cNvPr id="245" name="Google Shape;245;g28f05f59240_0_185"/>
          <p:cNvSpPr/>
          <p:nvPr/>
        </p:nvSpPr>
        <p:spPr>
          <a:xfrm>
            <a:off x="3327816" y="11360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6" name="Google Shape;246;g28f05f59240_0_185"/>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8f05f59240_0_185"/>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8f05f59240_0_185"/>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8f05f59240_0_185"/>
          <p:cNvSpPr/>
          <p:nvPr/>
        </p:nvSpPr>
        <p:spPr>
          <a:xfrm>
            <a:off x="16473959" y="35369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Weaknesses</a:t>
            </a:r>
            <a:endParaRPr b="0" i="0" sz="3600" u="none" cap="none" strike="noStrike">
              <a:solidFill>
                <a:schemeClr val="dk1"/>
              </a:solidFill>
              <a:latin typeface="Calibri"/>
              <a:ea typeface="Calibri"/>
              <a:cs typeface="Calibri"/>
              <a:sym typeface="Calibri"/>
            </a:endParaRPr>
          </a:p>
        </p:txBody>
      </p:sp>
      <p:sp>
        <p:nvSpPr>
          <p:cNvPr id="250" name="Google Shape;250;g28f05f59240_0_185"/>
          <p:cNvSpPr/>
          <p:nvPr/>
        </p:nvSpPr>
        <p:spPr>
          <a:xfrm>
            <a:off x="16473959" y="4311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1" name="Google Shape;251;g28f05f59240_0_185"/>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8f05f59240_0_185"/>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8f05f59240_0_185"/>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8f05f59240_0_185"/>
          <p:cNvSpPr/>
          <p:nvPr/>
        </p:nvSpPr>
        <p:spPr>
          <a:xfrm>
            <a:off x="16473959" y="10585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Threats</a:t>
            </a:r>
            <a:endParaRPr b="0" i="0" sz="3600" u="none" cap="none" strike="noStrike">
              <a:solidFill>
                <a:schemeClr val="dk1"/>
              </a:solidFill>
              <a:latin typeface="Calibri"/>
              <a:ea typeface="Calibri"/>
              <a:cs typeface="Calibri"/>
              <a:sym typeface="Calibri"/>
            </a:endParaRPr>
          </a:p>
        </p:txBody>
      </p:sp>
      <p:sp>
        <p:nvSpPr>
          <p:cNvPr id="255" name="Google Shape;255;g28f05f59240_0_185"/>
          <p:cNvSpPr/>
          <p:nvPr/>
        </p:nvSpPr>
        <p:spPr>
          <a:xfrm>
            <a:off x="16473959" y="11360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260" name="Shape 260"/>
        <p:cNvGrpSpPr/>
        <p:nvPr/>
      </p:nvGrpSpPr>
      <p:grpSpPr>
        <a:xfrm>
          <a:off x="0" y="0"/>
          <a:ext cx="0" cy="0"/>
          <a:chOff x="0" y="0"/>
          <a:chExt cx="0" cy="0"/>
        </a:xfrm>
      </p:grpSpPr>
      <p:pic>
        <p:nvPicPr>
          <p:cNvPr descr=" " id="261" name="Google Shape;261;g28f05f59240_0_234"/>
          <p:cNvPicPr preferRelativeResize="0"/>
          <p:nvPr/>
        </p:nvPicPr>
        <p:blipFill rotWithShape="1">
          <a:blip r:embed="rId3">
            <a:alphaModFix/>
          </a:blip>
          <a:srcRect b="0" l="0" r="0" t="0"/>
          <a:stretch/>
        </p:blipFill>
        <p:spPr>
          <a:xfrm>
            <a:off x="0" y="0"/>
            <a:ext cx="24387048" cy="2641600"/>
          </a:xfrm>
          <a:prstGeom prst="rect">
            <a:avLst/>
          </a:prstGeom>
          <a:noFill/>
          <a:ln>
            <a:noFill/>
          </a:ln>
        </p:spPr>
      </p:pic>
      <p:pic>
        <p:nvPicPr>
          <p:cNvPr descr=" " id="262" name="Google Shape;262;g28f05f59240_0_234"/>
          <p:cNvPicPr preferRelativeResize="0"/>
          <p:nvPr/>
        </p:nvPicPr>
        <p:blipFill rotWithShape="1">
          <a:blip r:embed="rId4">
            <a:alphaModFix/>
          </a:blip>
          <a:srcRect b="0" l="0" r="0" t="0"/>
          <a:stretch/>
        </p:blipFill>
        <p:spPr>
          <a:xfrm>
            <a:off x="1320965" y="12547600"/>
            <a:ext cx="23066083" cy="1168400"/>
          </a:xfrm>
          <a:prstGeom prst="rect">
            <a:avLst/>
          </a:prstGeom>
          <a:noFill/>
          <a:ln>
            <a:noFill/>
          </a:ln>
        </p:spPr>
      </p:pic>
      <p:sp>
        <p:nvSpPr>
          <p:cNvPr id="263" name="Google Shape;263;g28f05f59240_0_2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4" name="Google Shape;264;g28f05f59240_0_2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65" name="Google Shape;265;g28f05f59240_0_234"/>
          <p:cNvPicPr preferRelativeResize="0"/>
          <p:nvPr/>
        </p:nvPicPr>
        <p:blipFill rotWithShape="1">
          <a:blip r:embed="rId6">
            <a:alphaModFix/>
          </a:blip>
          <a:srcRect b="0" l="0" r="0" t="0"/>
          <a:stretch/>
        </p:blipFill>
        <p:spPr>
          <a:xfrm>
            <a:off x="16905813" y="0"/>
            <a:ext cx="6084060" cy="12268200"/>
          </a:xfrm>
          <a:prstGeom prst="rect">
            <a:avLst/>
          </a:prstGeom>
          <a:noFill/>
          <a:ln>
            <a:noFill/>
          </a:ln>
        </p:spPr>
      </p:pic>
      <p:pic>
        <p:nvPicPr>
          <p:cNvPr descr=" " id="266" name="Google Shape;266;g28f05f59240_0_234"/>
          <p:cNvPicPr preferRelativeResize="0"/>
          <p:nvPr/>
        </p:nvPicPr>
        <p:blipFill rotWithShape="1">
          <a:blip r:embed="rId7">
            <a:alphaModFix/>
          </a:blip>
          <a:srcRect b="0" l="0" r="0" t="0"/>
          <a:stretch/>
        </p:blipFill>
        <p:spPr>
          <a:xfrm>
            <a:off x="10491511" y="1346200"/>
            <a:ext cx="6084060" cy="12369800"/>
          </a:xfrm>
          <a:prstGeom prst="rect">
            <a:avLst/>
          </a:prstGeom>
          <a:noFill/>
          <a:ln>
            <a:noFill/>
          </a:ln>
        </p:spPr>
      </p:pic>
      <p:sp>
        <p:nvSpPr>
          <p:cNvPr id="267" name="Google Shape;267;g28f05f59240_0_234"/>
          <p:cNvSpPr/>
          <p:nvPr/>
        </p:nvSpPr>
        <p:spPr>
          <a:xfrm>
            <a:off x="1397175" y="11430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edgwick Ave Display"/>
              <a:buNone/>
            </a:pPr>
            <a:r>
              <a:rPr b="0" i="0" lang="en-US" sz="8000" u="none" cap="none" strike="noStrike">
                <a:solidFill>
                  <a:srgbClr val="0E0E0E"/>
                </a:solidFill>
                <a:latin typeface="Sedgwick Ave Display"/>
                <a:ea typeface="Sedgwick Ave Display"/>
                <a:cs typeface="Sedgwick Ave Display"/>
                <a:sym typeface="Sedgwick Ave Display"/>
              </a:rPr>
              <a:t>Some Data</a:t>
            </a:r>
            <a:endParaRPr b="0" i="0" sz="8000" u="none" cap="none" strike="noStrike">
              <a:solidFill>
                <a:schemeClr val="dk1"/>
              </a:solidFill>
              <a:latin typeface="Calibri"/>
              <a:ea typeface="Calibri"/>
              <a:cs typeface="Calibri"/>
              <a:sym typeface="Calibri"/>
            </a:endParaRPr>
          </a:p>
        </p:txBody>
      </p:sp>
      <p:sp>
        <p:nvSpPr>
          <p:cNvPr id="268" name="Google Shape;268;g28f05f59240_0_234"/>
          <p:cNvSpPr/>
          <p:nvPr/>
        </p:nvSpPr>
        <p:spPr>
          <a:xfrm>
            <a:off x="1244756" y="5029200"/>
            <a:ext cx="85737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8f05f59240_0_234"/>
          <p:cNvSpPr/>
          <p:nvPr/>
        </p:nvSpPr>
        <p:spPr>
          <a:xfrm>
            <a:off x="1244756" y="50292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8f05f59240_0_234"/>
          <p:cNvSpPr/>
          <p:nvPr/>
        </p:nvSpPr>
        <p:spPr>
          <a:xfrm>
            <a:off x="1244756" y="5340350"/>
            <a:ext cx="18543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8f05f59240_0_234"/>
          <p:cNvSpPr/>
          <p:nvPr/>
        </p:nvSpPr>
        <p:spPr>
          <a:xfrm>
            <a:off x="1244756" y="5340350"/>
            <a:ext cx="2193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75%</a:t>
            </a:r>
            <a:endParaRPr b="0" i="0" sz="8000" u="none" cap="none" strike="noStrike">
              <a:solidFill>
                <a:schemeClr val="dk1"/>
              </a:solidFill>
              <a:latin typeface="Calibri"/>
              <a:ea typeface="Calibri"/>
              <a:cs typeface="Calibri"/>
              <a:sym typeface="Calibri"/>
            </a:endParaRPr>
          </a:p>
        </p:txBody>
      </p:sp>
      <p:sp>
        <p:nvSpPr>
          <p:cNvPr id="272" name="Google Shape;272;g28f05f59240_0_234"/>
          <p:cNvSpPr/>
          <p:nvPr/>
        </p:nvSpPr>
        <p:spPr>
          <a:xfrm>
            <a:off x="3302413" y="5029200"/>
            <a:ext cx="6516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8f05f59240_0_234"/>
          <p:cNvSpPr/>
          <p:nvPr/>
        </p:nvSpPr>
        <p:spPr>
          <a:xfrm>
            <a:off x="3302413" y="5029200"/>
            <a:ext cx="6668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Enchanted Creatures</a:t>
            </a:r>
            <a:endParaRPr b="0" i="0" sz="3600" u="none" cap="none" strike="noStrike">
              <a:solidFill>
                <a:schemeClr val="dk1"/>
              </a:solidFill>
              <a:latin typeface="Calibri"/>
              <a:ea typeface="Calibri"/>
              <a:cs typeface="Calibri"/>
              <a:sym typeface="Calibri"/>
            </a:endParaRPr>
          </a:p>
        </p:txBody>
      </p:sp>
      <p:sp>
        <p:nvSpPr>
          <p:cNvPr id="274" name="Google Shape;274;g28f05f59240_0_234"/>
          <p:cNvSpPr/>
          <p:nvPr/>
        </p:nvSpPr>
        <p:spPr>
          <a:xfrm>
            <a:off x="3302413" y="5702300"/>
            <a:ext cx="6651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75" name="Google Shape;275;g28f05f59240_0_234"/>
          <p:cNvSpPr/>
          <p:nvPr/>
        </p:nvSpPr>
        <p:spPr>
          <a:xfrm>
            <a:off x="1244756" y="7531100"/>
            <a:ext cx="85737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8f05f59240_0_234"/>
          <p:cNvSpPr/>
          <p:nvPr/>
        </p:nvSpPr>
        <p:spPr>
          <a:xfrm>
            <a:off x="1244756" y="7537450"/>
            <a:ext cx="18291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8f05f59240_0_234"/>
          <p:cNvSpPr/>
          <p:nvPr/>
        </p:nvSpPr>
        <p:spPr>
          <a:xfrm>
            <a:off x="1244756" y="7537450"/>
            <a:ext cx="2167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60%</a:t>
            </a:r>
            <a:endParaRPr b="0" i="0" sz="8000" u="none" cap="none" strike="noStrike">
              <a:solidFill>
                <a:schemeClr val="dk1"/>
              </a:solidFill>
              <a:latin typeface="Calibri"/>
              <a:ea typeface="Calibri"/>
              <a:cs typeface="Calibri"/>
              <a:sym typeface="Calibri"/>
            </a:endParaRPr>
          </a:p>
        </p:txBody>
      </p:sp>
      <p:sp>
        <p:nvSpPr>
          <p:cNvPr id="278" name="Google Shape;278;g28f05f59240_0_234"/>
          <p:cNvSpPr/>
          <p:nvPr/>
        </p:nvSpPr>
        <p:spPr>
          <a:xfrm>
            <a:off x="3277010" y="7531100"/>
            <a:ext cx="65412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8f05f59240_0_234"/>
          <p:cNvSpPr/>
          <p:nvPr/>
        </p:nvSpPr>
        <p:spPr>
          <a:xfrm>
            <a:off x="3277010" y="7531100"/>
            <a:ext cx="6693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Magic-Wielding Individuals</a:t>
            </a:r>
            <a:endParaRPr b="0" i="0" sz="3600" u="none" cap="none" strike="noStrike">
              <a:solidFill>
                <a:schemeClr val="dk1"/>
              </a:solidFill>
              <a:latin typeface="Calibri"/>
              <a:ea typeface="Calibri"/>
              <a:cs typeface="Calibri"/>
              <a:sym typeface="Calibri"/>
            </a:endParaRPr>
          </a:p>
        </p:txBody>
      </p:sp>
      <p:sp>
        <p:nvSpPr>
          <p:cNvPr id="280" name="Google Shape;280;g28f05f59240_0_234"/>
          <p:cNvSpPr/>
          <p:nvPr/>
        </p:nvSpPr>
        <p:spPr>
          <a:xfrm>
            <a:off x="3277010" y="8204200"/>
            <a:ext cx="6676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81" name="Google Shape;281;g28f05f59240_0_234"/>
          <p:cNvSpPr/>
          <p:nvPr/>
        </p:nvSpPr>
        <p:spPr>
          <a:xfrm>
            <a:off x="1244756" y="94234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8f05f59240_0_234"/>
          <p:cNvSpPr/>
          <p:nvPr/>
        </p:nvSpPr>
        <p:spPr>
          <a:xfrm>
            <a:off x="1244756" y="9734550"/>
            <a:ext cx="17148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8f05f59240_0_234"/>
          <p:cNvSpPr/>
          <p:nvPr/>
        </p:nvSpPr>
        <p:spPr>
          <a:xfrm>
            <a:off x="1244756" y="9734550"/>
            <a:ext cx="2053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90%</a:t>
            </a:r>
            <a:endParaRPr b="0" i="0" sz="8000" u="none" cap="none" strike="noStrike">
              <a:solidFill>
                <a:schemeClr val="dk1"/>
              </a:solidFill>
              <a:latin typeface="Calibri"/>
              <a:ea typeface="Calibri"/>
              <a:cs typeface="Calibri"/>
              <a:sym typeface="Calibri"/>
            </a:endParaRPr>
          </a:p>
        </p:txBody>
      </p:sp>
      <p:sp>
        <p:nvSpPr>
          <p:cNvPr id="284" name="Google Shape;284;g28f05f59240_0_234"/>
          <p:cNvSpPr/>
          <p:nvPr/>
        </p:nvSpPr>
        <p:spPr>
          <a:xfrm>
            <a:off x="3162695" y="9423400"/>
            <a:ext cx="66555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8f05f59240_0_234"/>
          <p:cNvSpPr/>
          <p:nvPr/>
        </p:nvSpPr>
        <p:spPr>
          <a:xfrm>
            <a:off x="3162695" y="9423400"/>
            <a:ext cx="6808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Spells Cast</a:t>
            </a:r>
            <a:endParaRPr b="0" i="0" sz="3600" u="none" cap="none" strike="noStrike">
              <a:solidFill>
                <a:schemeClr val="dk1"/>
              </a:solidFill>
              <a:latin typeface="Calibri"/>
              <a:ea typeface="Calibri"/>
              <a:cs typeface="Calibri"/>
              <a:sym typeface="Calibri"/>
            </a:endParaRPr>
          </a:p>
        </p:txBody>
      </p:sp>
      <p:sp>
        <p:nvSpPr>
          <p:cNvPr id="286" name="Google Shape;286;g28f05f59240_0_234"/>
          <p:cNvSpPr/>
          <p:nvPr/>
        </p:nvSpPr>
        <p:spPr>
          <a:xfrm>
            <a:off x="3162695" y="10096500"/>
            <a:ext cx="6791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291" name="Shape 291"/>
        <p:cNvGrpSpPr/>
        <p:nvPr/>
      </p:nvGrpSpPr>
      <p:grpSpPr>
        <a:xfrm>
          <a:off x="0" y="0"/>
          <a:ext cx="0" cy="0"/>
          <a:chOff x="0" y="0"/>
          <a:chExt cx="0" cy="0"/>
        </a:xfrm>
      </p:grpSpPr>
      <p:pic>
        <p:nvPicPr>
          <p:cNvPr descr=" " id="292" name="Google Shape;292;g28f05f59240_0_264"/>
          <p:cNvPicPr preferRelativeResize="0"/>
          <p:nvPr/>
        </p:nvPicPr>
        <p:blipFill rotWithShape="1">
          <a:blip r:embed="rId3">
            <a:alphaModFix/>
          </a:blip>
          <a:srcRect b="0" l="0" r="0" t="0"/>
          <a:stretch/>
        </p:blipFill>
        <p:spPr>
          <a:xfrm>
            <a:off x="50806" y="419100"/>
            <a:ext cx="24272734" cy="12890500"/>
          </a:xfrm>
          <a:prstGeom prst="rect">
            <a:avLst/>
          </a:prstGeom>
          <a:noFill/>
          <a:ln>
            <a:noFill/>
          </a:ln>
        </p:spPr>
      </p:pic>
      <p:sp>
        <p:nvSpPr>
          <p:cNvPr id="293" name="Google Shape;293;g28f05f59240_0_2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4" name="Google Shape;294;g28f05f59240_0_26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95" name="Google Shape;295;g28f05f59240_0_264"/>
          <p:cNvSpPr/>
          <p:nvPr/>
        </p:nvSpPr>
        <p:spPr>
          <a:xfrm>
            <a:off x="4305838" y="3403600"/>
            <a:ext cx="15762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8f05f59240_0_264"/>
          <p:cNvSpPr/>
          <p:nvPr/>
        </p:nvSpPr>
        <p:spPr>
          <a:xfrm>
            <a:off x="4305838" y="3403600"/>
            <a:ext cx="15762600" cy="52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8f05f59240_0_264"/>
          <p:cNvSpPr/>
          <p:nvPr/>
        </p:nvSpPr>
        <p:spPr>
          <a:xfrm>
            <a:off x="6090411" y="3403600"/>
            <a:ext cx="121935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Sedgwick Ave Display"/>
              <a:buNone/>
            </a:pPr>
            <a:r>
              <a:rPr b="0" i="0" lang="en-US" sz="24000" u="none" cap="none" strike="noStrike">
                <a:solidFill>
                  <a:srgbClr val="FFFFFF"/>
                </a:solidFill>
                <a:latin typeface="Sedgwick Ave Display"/>
                <a:ea typeface="Sedgwick Ave Display"/>
                <a:cs typeface="Sedgwick Ave Display"/>
                <a:sym typeface="Sedgwick Ave Display"/>
              </a:rPr>
              <a:t>234,567</a:t>
            </a:r>
            <a:endParaRPr b="0" i="0" sz="24000" u="none" cap="none" strike="noStrike">
              <a:solidFill>
                <a:schemeClr val="dk1"/>
              </a:solidFill>
              <a:latin typeface="Calibri"/>
              <a:ea typeface="Calibri"/>
              <a:cs typeface="Calibri"/>
              <a:sym typeface="Calibri"/>
            </a:endParaRPr>
          </a:p>
        </p:txBody>
      </p:sp>
      <p:sp>
        <p:nvSpPr>
          <p:cNvPr id="298" name="Google Shape;298;g28f05f59240_0_264"/>
          <p:cNvSpPr/>
          <p:nvPr/>
        </p:nvSpPr>
        <p:spPr>
          <a:xfrm>
            <a:off x="4170355" y="7416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99" name="Google Shape;299;g28f05f59240_0_264"/>
          <p:cNvSpPr/>
          <p:nvPr/>
        </p:nvSpPr>
        <p:spPr>
          <a:xfrm>
            <a:off x="7483352" y="9042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304" name="Shape 304"/>
        <p:cNvGrpSpPr/>
        <p:nvPr/>
      </p:nvGrpSpPr>
      <p:grpSpPr>
        <a:xfrm>
          <a:off x="0" y="0"/>
          <a:ext cx="0" cy="0"/>
          <a:chOff x="0" y="0"/>
          <a:chExt cx="0" cy="0"/>
        </a:xfrm>
      </p:grpSpPr>
      <p:pic>
        <p:nvPicPr>
          <p:cNvPr descr=" " id="305" name="Google Shape;305;g28f05f59240_0_276"/>
          <p:cNvPicPr preferRelativeResize="0"/>
          <p:nvPr/>
        </p:nvPicPr>
        <p:blipFill rotWithShape="1">
          <a:blip r:embed="rId3">
            <a:alphaModFix/>
          </a:blip>
          <a:srcRect b="0" l="0" r="0" t="0"/>
          <a:stretch/>
        </p:blipFill>
        <p:spPr>
          <a:xfrm>
            <a:off x="0" y="0"/>
            <a:ext cx="2718140" cy="13716000"/>
          </a:xfrm>
          <a:prstGeom prst="rect">
            <a:avLst/>
          </a:prstGeom>
          <a:noFill/>
          <a:ln>
            <a:noFill/>
          </a:ln>
        </p:spPr>
      </p:pic>
      <p:pic>
        <p:nvPicPr>
          <p:cNvPr descr=" " id="306" name="Google Shape;306;g28f05f59240_0_276"/>
          <p:cNvPicPr preferRelativeResize="0"/>
          <p:nvPr/>
        </p:nvPicPr>
        <p:blipFill rotWithShape="1">
          <a:blip r:embed="rId4">
            <a:alphaModFix/>
          </a:blip>
          <a:srcRect b="0" l="0" r="0" t="0"/>
          <a:stretch/>
        </p:blipFill>
        <p:spPr>
          <a:xfrm>
            <a:off x="22075359" y="0"/>
            <a:ext cx="2311689" cy="13716000"/>
          </a:xfrm>
          <a:prstGeom prst="rect">
            <a:avLst/>
          </a:prstGeom>
          <a:noFill/>
          <a:ln>
            <a:noFill/>
          </a:ln>
        </p:spPr>
      </p:pic>
      <p:sp>
        <p:nvSpPr>
          <p:cNvPr id="307" name="Google Shape;307;g28f05f59240_0_2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28f05f59240_0_27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9" name="Google Shape;309;g28f05f59240_0_276"/>
          <p:cNvSpPr/>
          <p:nvPr/>
        </p:nvSpPr>
        <p:spPr>
          <a:xfrm>
            <a:off x="3391324" y="32639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8f05f59240_0_276"/>
          <p:cNvSpPr/>
          <p:nvPr/>
        </p:nvSpPr>
        <p:spPr>
          <a:xfrm>
            <a:off x="3848581" y="3263900"/>
            <a:ext cx="69606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8f05f59240_0_276"/>
          <p:cNvSpPr/>
          <p:nvPr/>
        </p:nvSpPr>
        <p:spPr>
          <a:xfrm>
            <a:off x="3848581" y="3263900"/>
            <a:ext cx="7502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edgwick Ave Display"/>
              <a:buNone/>
            </a:pPr>
            <a:r>
              <a:rPr b="0" i="0" lang="en-US" sz="12800" u="none" cap="none" strike="noStrike">
                <a:solidFill>
                  <a:srgbClr val="FFFFFF"/>
                </a:solidFill>
                <a:latin typeface="Sedgwick Ave Display"/>
                <a:ea typeface="Sedgwick Ave Display"/>
                <a:cs typeface="Sedgwick Ave Display"/>
                <a:sym typeface="Sedgwick Ave Display"/>
              </a:rPr>
              <a:t>233 Coins</a:t>
            </a:r>
            <a:endParaRPr b="0" i="0" sz="12800" u="none" cap="none" strike="noStrike">
              <a:solidFill>
                <a:schemeClr val="dk1"/>
              </a:solidFill>
              <a:latin typeface="Calibri"/>
              <a:ea typeface="Calibri"/>
              <a:cs typeface="Calibri"/>
              <a:sym typeface="Calibri"/>
            </a:endParaRPr>
          </a:p>
        </p:txBody>
      </p:sp>
      <p:sp>
        <p:nvSpPr>
          <p:cNvPr id="312" name="Google Shape;312;g28f05f59240_0_276"/>
          <p:cNvSpPr/>
          <p:nvPr/>
        </p:nvSpPr>
        <p:spPr>
          <a:xfrm>
            <a:off x="3391324" y="5295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8f05f59240_0_276"/>
          <p:cNvSpPr/>
          <p:nvPr/>
        </p:nvSpPr>
        <p:spPr>
          <a:xfrm>
            <a:off x="3323582" y="5295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14" name="Google Shape;314;g28f05f59240_0_276"/>
          <p:cNvSpPr/>
          <p:nvPr/>
        </p:nvSpPr>
        <p:spPr>
          <a:xfrm>
            <a:off x="3391324" y="69850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8f05f59240_0_276"/>
          <p:cNvSpPr/>
          <p:nvPr/>
        </p:nvSpPr>
        <p:spPr>
          <a:xfrm>
            <a:off x="3746968" y="6985000"/>
            <a:ext cx="7163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8f05f59240_0_276"/>
          <p:cNvSpPr/>
          <p:nvPr/>
        </p:nvSpPr>
        <p:spPr>
          <a:xfrm>
            <a:off x="3746968" y="6985000"/>
            <a:ext cx="7705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edgwick Ave Display"/>
              <a:buNone/>
            </a:pPr>
            <a:r>
              <a:rPr b="0" i="0" lang="en-US" sz="12800" u="none" cap="none" strike="noStrike">
                <a:solidFill>
                  <a:srgbClr val="FFFFFF"/>
                </a:solidFill>
                <a:latin typeface="Sedgwick Ave Display"/>
                <a:ea typeface="Sedgwick Ave Display"/>
                <a:cs typeface="Sedgwick Ave Display"/>
                <a:sym typeface="Sedgwick Ave Display"/>
              </a:rPr>
              <a:t>456 Hours</a:t>
            </a:r>
            <a:endParaRPr b="0" i="0" sz="12800" u="none" cap="none" strike="noStrike">
              <a:solidFill>
                <a:schemeClr val="dk1"/>
              </a:solidFill>
              <a:latin typeface="Calibri"/>
              <a:ea typeface="Calibri"/>
              <a:cs typeface="Calibri"/>
              <a:sym typeface="Calibri"/>
            </a:endParaRPr>
          </a:p>
        </p:txBody>
      </p:sp>
      <p:sp>
        <p:nvSpPr>
          <p:cNvPr id="317" name="Google Shape;317;g28f05f59240_0_276"/>
          <p:cNvSpPr/>
          <p:nvPr/>
        </p:nvSpPr>
        <p:spPr>
          <a:xfrm>
            <a:off x="3391324" y="9017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8f05f59240_0_276"/>
          <p:cNvSpPr/>
          <p:nvPr/>
        </p:nvSpPr>
        <p:spPr>
          <a:xfrm>
            <a:off x="3323582" y="9017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19" name="Google Shape;319;g28f05f59240_0_276"/>
          <p:cNvSpPr/>
          <p:nvPr/>
        </p:nvSpPr>
        <p:spPr>
          <a:xfrm>
            <a:off x="13552594" y="32639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8f05f59240_0_276"/>
          <p:cNvSpPr/>
          <p:nvPr/>
        </p:nvSpPr>
        <p:spPr>
          <a:xfrm>
            <a:off x="16042105" y="3263900"/>
            <a:ext cx="2895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8f05f59240_0_276"/>
          <p:cNvSpPr/>
          <p:nvPr/>
        </p:nvSpPr>
        <p:spPr>
          <a:xfrm>
            <a:off x="16042105" y="3263900"/>
            <a:ext cx="3438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edgwick Ave Display"/>
              <a:buNone/>
            </a:pPr>
            <a:r>
              <a:rPr b="0" i="0" lang="en-US" sz="12800" u="none" cap="none" strike="noStrike">
                <a:solidFill>
                  <a:srgbClr val="FFFFFF"/>
                </a:solidFill>
                <a:latin typeface="Sedgwick Ave Display"/>
                <a:ea typeface="Sedgwick Ave Display"/>
                <a:cs typeface="Sedgwick Ave Display"/>
                <a:sym typeface="Sedgwick Ave Display"/>
              </a:rPr>
              <a:t>85%</a:t>
            </a:r>
            <a:endParaRPr b="0" i="0" sz="12800" u="none" cap="none" strike="noStrike">
              <a:solidFill>
                <a:schemeClr val="dk1"/>
              </a:solidFill>
              <a:latin typeface="Calibri"/>
              <a:ea typeface="Calibri"/>
              <a:cs typeface="Calibri"/>
              <a:sym typeface="Calibri"/>
            </a:endParaRPr>
          </a:p>
        </p:txBody>
      </p:sp>
      <p:sp>
        <p:nvSpPr>
          <p:cNvPr id="322" name="Google Shape;322;g28f05f59240_0_276"/>
          <p:cNvSpPr/>
          <p:nvPr/>
        </p:nvSpPr>
        <p:spPr>
          <a:xfrm>
            <a:off x="13552594" y="5295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8f05f59240_0_276"/>
          <p:cNvSpPr/>
          <p:nvPr/>
        </p:nvSpPr>
        <p:spPr>
          <a:xfrm>
            <a:off x="13484852" y="5295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24" name="Google Shape;324;g28f05f59240_0_276"/>
          <p:cNvSpPr/>
          <p:nvPr/>
        </p:nvSpPr>
        <p:spPr>
          <a:xfrm>
            <a:off x="13552594" y="69850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8f05f59240_0_276"/>
          <p:cNvSpPr/>
          <p:nvPr/>
        </p:nvSpPr>
        <p:spPr>
          <a:xfrm>
            <a:off x="14879910" y="6985000"/>
            <a:ext cx="52203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8f05f59240_0_276"/>
          <p:cNvSpPr/>
          <p:nvPr/>
        </p:nvSpPr>
        <p:spPr>
          <a:xfrm>
            <a:off x="14879910" y="6985000"/>
            <a:ext cx="5762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edgwick Ave Display"/>
              <a:buNone/>
            </a:pPr>
            <a:r>
              <a:rPr b="0" i="0" lang="en-US" sz="12800" u="none" cap="none" strike="noStrike">
                <a:solidFill>
                  <a:srgbClr val="FFFFFF"/>
                </a:solidFill>
                <a:latin typeface="Sedgwick Ave Display"/>
                <a:ea typeface="Sedgwick Ave Display"/>
                <a:cs typeface="Sedgwick Ave Display"/>
                <a:sym typeface="Sedgwick Ave Display"/>
              </a:rPr>
              <a:t>765 Km</a:t>
            </a:r>
            <a:endParaRPr b="0" i="0" sz="12800" u="none" cap="none" strike="noStrike">
              <a:solidFill>
                <a:schemeClr val="dk1"/>
              </a:solidFill>
              <a:latin typeface="Calibri"/>
              <a:ea typeface="Calibri"/>
              <a:cs typeface="Calibri"/>
              <a:sym typeface="Calibri"/>
            </a:endParaRPr>
          </a:p>
        </p:txBody>
      </p:sp>
      <p:sp>
        <p:nvSpPr>
          <p:cNvPr id="327" name="Google Shape;327;g28f05f59240_0_276"/>
          <p:cNvSpPr/>
          <p:nvPr/>
        </p:nvSpPr>
        <p:spPr>
          <a:xfrm>
            <a:off x="13552594" y="9017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8f05f59240_0_276"/>
          <p:cNvSpPr/>
          <p:nvPr/>
        </p:nvSpPr>
        <p:spPr>
          <a:xfrm>
            <a:off x="13484852" y="9017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333" name="Shape 333"/>
        <p:cNvGrpSpPr/>
        <p:nvPr/>
      </p:nvGrpSpPr>
      <p:grpSpPr>
        <a:xfrm>
          <a:off x="0" y="0"/>
          <a:ext cx="0" cy="0"/>
          <a:chOff x="0" y="0"/>
          <a:chExt cx="0" cy="0"/>
        </a:xfrm>
      </p:grpSpPr>
      <p:pic>
        <p:nvPicPr>
          <p:cNvPr descr=" " id="334" name="Google Shape;334;g28f05f59240_0_304"/>
          <p:cNvPicPr preferRelativeResize="0"/>
          <p:nvPr/>
        </p:nvPicPr>
        <p:blipFill rotWithShape="1">
          <a:blip r:embed="rId3">
            <a:alphaModFix/>
          </a:blip>
          <a:srcRect b="0" l="0" r="0" t="0"/>
          <a:stretch/>
        </p:blipFill>
        <p:spPr>
          <a:xfrm>
            <a:off x="0" y="7912100"/>
            <a:ext cx="9018127" cy="5803900"/>
          </a:xfrm>
          <a:prstGeom prst="rect">
            <a:avLst/>
          </a:prstGeom>
          <a:noFill/>
          <a:ln>
            <a:noFill/>
          </a:ln>
        </p:spPr>
      </p:pic>
      <p:pic>
        <p:nvPicPr>
          <p:cNvPr descr=" " id="335" name="Google Shape;335;g28f05f59240_0_304"/>
          <p:cNvPicPr preferRelativeResize="0"/>
          <p:nvPr/>
        </p:nvPicPr>
        <p:blipFill rotWithShape="1">
          <a:blip r:embed="rId4">
            <a:alphaModFix/>
          </a:blip>
          <a:srcRect b="0" l="0" r="0" t="0"/>
          <a:stretch/>
        </p:blipFill>
        <p:spPr>
          <a:xfrm>
            <a:off x="19281010" y="0"/>
            <a:ext cx="5106038" cy="6083300"/>
          </a:xfrm>
          <a:prstGeom prst="rect">
            <a:avLst/>
          </a:prstGeom>
          <a:noFill/>
          <a:ln>
            <a:noFill/>
          </a:ln>
        </p:spPr>
      </p:pic>
      <p:sp>
        <p:nvSpPr>
          <p:cNvPr id="336" name="Google Shape;336;g28f05f59240_0_3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7" name="Google Shape;337;g28f05f59240_0_30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8" name="Google Shape;338;g28f05f59240_0_304"/>
          <p:cNvSpPr/>
          <p:nvPr/>
        </p:nvSpPr>
        <p:spPr>
          <a:xfrm>
            <a:off x="6841922" y="11430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Some Graph</a:t>
            </a:r>
            <a:endParaRPr b="0" i="0" sz="8000" u="none" cap="none" strike="noStrike">
              <a:solidFill>
                <a:schemeClr val="dk1"/>
              </a:solidFill>
              <a:latin typeface="Calibri"/>
              <a:ea typeface="Calibri"/>
              <a:cs typeface="Calibri"/>
              <a:sym typeface="Calibri"/>
            </a:endParaRPr>
          </a:p>
        </p:txBody>
      </p:sp>
      <p:sp>
        <p:nvSpPr>
          <p:cNvPr id="339" name="Google Shape;339;g28f05f59240_0_30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8f05f59240_0_30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1" name="Google Shape;341;g28f05f59240_0_30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2" name="Google Shape;342;g28f05f59240_0_30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3" name="Google Shape;343;g28f05f59240_0_30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4" name="Google Shape;344;g28f05f59240_0_30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5" name="Google Shape;345;g28f05f59240_0_30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6" name="Google Shape;346;g28f05f59240_0_30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47" name="Google Shape;347;g28f05f59240_0_30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48" name="Google Shape;348;g28f05f59240_0_30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49" name="Google Shape;349;g28f05f59240_0_30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0" name="Google Shape;350;g28f05f59240_0_30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1" name="Google Shape;351;g28f05f59240_0_30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2" name="Google Shape;352;g28f05f59240_0_30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3" name="Google Shape;353;g28f05f59240_0_30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4" name="Google Shape;354;g28f05f59240_0_30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5" name="Google Shape;355;g28f05f59240_0_30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6" name="Google Shape;356;g28f05f59240_0_30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57" name="Google Shape;357;g28f05f59240_0_30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58" name="Google Shape;358;g28f05f59240_0_30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59" name="Google Shape;359;g28f05f59240_0_304"/>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60" name="Google Shape;360;g28f05f59240_0_304"/>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61" name="Google Shape;361;g28f05f59240_0_304"/>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62" name="Google Shape;362;g28f05f59240_0_304"/>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63" name="Google Shape;363;g28f05f59240_0_304"/>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64" name="Google Shape;364;g28f05f59240_0_304"/>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65" name="Google Shape;365;g28f05f59240_0_304"/>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66" name="Google Shape;366;g28f05f59240_0_304"/>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67" name="Google Shape;367;g28f05f59240_0_304"/>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68" name="Google Shape;368;g28f05f59240_0_304"/>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69" name="Google Shape;369;g28f05f59240_0_304"/>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70" name="Google Shape;370;g28f05f59240_0_304"/>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71" name="Google Shape;371;g28f05f59240_0_304"/>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72" name="Google Shape;372;g28f05f59240_0_304"/>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73" name="Google Shape;373;g28f05f59240_0_304"/>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74" name="Google Shape;374;g28f05f59240_0_304"/>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75" name="Google Shape;375;g28f05f59240_0_304"/>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76" name="Google Shape;376;g28f05f59240_0_304"/>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77" name="Google Shape;377;g28f05f59240_0_304"/>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78" name="Google Shape;378;g28f05f59240_0_304"/>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79" name="Google Shape;379;g28f05f59240_0_304"/>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80" name="Google Shape;380;g28f05f59240_0_304"/>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81" name="Google Shape;381;g28f05f59240_0_30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8f05f59240_0_30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3" name="Google Shape;383;g28f05f59240_0_30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84" name="Google Shape;384;g28f05f59240_0_30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85" name="Google Shape;385;g28f05f59240_0_304"/>
          <p:cNvSpPr/>
          <p:nvPr/>
        </p:nvSpPr>
        <p:spPr>
          <a:xfrm>
            <a:off x="16277084" y="6365379"/>
            <a:ext cx="1841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8f05f59240_0_304"/>
          <p:cNvSpPr/>
          <p:nvPr/>
        </p:nvSpPr>
        <p:spPr>
          <a:xfrm>
            <a:off x="16277084" y="6292850"/>
            <a:ext cx="2045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34.574</a:t>
            </a:r>
            <a:endParaRPr b="0" i="0" sz="4800" u="none" cap="none" strike="noStrike">
              <a:solidFill>
                <a:schemeClr val="dk1"/>
              </a:solidFill>
              <a:latin typeface="Calibri"/>
              <a:ea typeface="Calibri"/>
              <a:cs typeface="Calibri"/>
              <a:sym typeface="Calibri"/>
            </a:endParaRPr>
          </a:p>
        </p:txBody>
      </p:sp>
      <p:sp>
        <p:nvSpPr>
          <p:cNvPr id="387" name="Google Shape;387;g28f05f59240_0_304"/>
          <p:cNvSpPr/>
          <p:nvPr/>
        </p:nvSpPr>
        <p:spPr>
          <a:xfrm>
            <a:off x="16696237" y="7054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88" name="Google Shape;388;g28f05f59240_0_304"/>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8f05f59240_0_304"/>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8f05f59240_0_304"/>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Treasure Found</a:t>
            </a:r>
            <a:endParaRPr b="0" i="0" sz="4800" u="none" cap="none" strike="noStrike">
              <a:solidFill>
                <a:schemeClr val="dk1"/>
              </a:solidFill>
              <a:latin typeface="Calibri"/>
              <a:ea typeface="Calibri"/>
              <a:cs typeface="Calibri"/>
              <a:sym typeface="Calibri"/>
            </a:endParaRPr>
          </a:p>
        </p:txBody>
      </p:sp>
      <p:sp>
        <p:nvSpPr>
          <p:cNvPr id="391" name="Google Shape;391;g28f05f59240_0_304"/>
          <p:cNvSpPr/>
          <p:nvPr/>
        </p:nvSpPr>
        <p:spPr>
          <a:xfrm>
            <a:off x="13192716"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2" name="Google Shape;392;g28f05f59240_0_304"/>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8f05f59240_0_304"/>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8f05f59240_0_304"/>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Spellcasting Progress</a:t>
            </a:r>
            <a:endParaRPr b="0" i="0" sz="4800" u="none" cap="none" strike="noStrike">
              <a:solidFill>
                <a:schemeClr val="dk1"/>
              </a:solidFill>
              <a:latin typeface="Calibri"/>
              <a:ea typeface="Calibri"/>
              <a:cs typeface="Calibri"/>
              <a:sym typeface="Calibri"/>
            </a:endParaRPr>
          </a:p>
        </p:txBody>
      </p:sp>
      <p:sp>
        <p:nvSpPr>
          <p:cNvPr id="395" name="Google Shape;395;g28f05f59240_0_304"/>
          <p:cNvSpPr/>
          <p:nvPr/>
        </p:nvSpPr>
        <p:spPr>
          <a:xfrm>
            <a:off x="3183865"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400" name="Shape 400"/>
        <p:cNvGrpSpPr/>
        <p:nvPr/>
      </p:nvGrpSpPr>
      <p:grpSpPr>
        <a:xfrm>
          <a:off x="0" y="0"/>
          <a:ext cx="0" cy="0"/>
          <a:chOff x="0" y="0"/>
          <a:chExt cx="0" cy="0"/>
        </a:xfrm>
      </p:grpSpPr>
      <p:pic>
        <p:nvPicPr>
          <p:cNvPr descr=" " id="401" name="Google Shape;401;g28f05f59240_0_370"/>
          <p:cNvPicPr preferRelativeResize="0"/>
          <p:nvPr/>
        </p:nvPicPr>
        <p:blipFill rotWithShape="1">
          <a:blip r:embed="rId3">
            <a:alphaModFix/>
          </a:blip>
          <a:srcRect b="0" l="0" r="0" t="0"/>
          <a:stretch/>
        </p:blipFill>
        <p:spPr>
          <a:xfrm>
            <a:off x="0" y="11074400"/>
            <a:ext cx="24387048" cy="2641600"/>
          </a:xfrm>
          <a:prstGeom prst="rect">
            <a:avLst/>
          </a:prstGeom>
          <a:noFill/>
          <a:ln>
            <a:noFill/>
          </a:ln>
        </p:spPr>
      </p:pic>
      <p:pic>
        <p:nvPicPr>
          <p:cNvPr descr=" " id="402" name="Google Shape;402;g28f05f59240_0_370"/>
          <p:cNvPicPr preferRelativeResize="0"/>
          <p:nvPr/>
        </p:nvPicPr>
        <p:blipFill rotWithShape="1">
          <a:blip r:embed="rId4">
            <a:alphaModFix/>
          </a:blip>
          <a:srcRect b="0" l="0" r="0" t="0"/>
          <a:stretch/>
        </p:blipFill>
        <p:spPr>
          <a:xfrm>
            <a:off x="0" y="0"/>
            <a:ext cx="23066083" cy="1168400"/>
          </a:xfrm>
          <a:prstGeom prst="rect">
            <a:avLst/>
          </a:prstGeom>
          <a:noFill/>
          <a:ln>
            <a:noFill/>
          </a:ln>
        </p:spPr>
      </p:pic>
      <p:sp>
        <p:nvSpPr>
          <p:cNvPr id="403" name="Google Shape;403;g28f05f59240_0_3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4" name="Google Shape;404;g28f05f59240_0_3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05" name="Google Shape;405;g28f05f59240_0_370"/>
          <p:cNvSpPr/>
          <p:nvPr/>
        </p:nvSpPr>
        <p:spPr>
          <a:xfrm>
            <a:off x="13450981" y="57531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8f05f59240_0_370"/>
          <p:cNvSpPr/>
          <p:nvPr/>
        </p:nvSpPr>
        <p:spPr>
          <a:xfrm>
            <a:off x="13450981" y="57531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8f05f59240_0_370"/>
          <p:cNvSpPr/>
          <p:nvPr/>
        </p:nvSpPr>
        <p:spPr>
          <a:xfrm>
            <a:off x="13450981" y="57531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 web application</a:t>
            </a:r>
            <a:endParaRPr b="0" i="0" sz="4800" u="none" cap="none" strike="noStrike">
              <a:solidFill>
                <a:schemeClr val="dk1"/>
              </a:solidFill>
              <a:latin typeface="Calibri"/>
              <a:ea typeface="Calibri"/>
              <a:cs typeface="Calibri"/>
              <a:sym typeface="Calibri"/>
            </a:endParaRPr>
          </a:p>
        </p:txBody>
      </p:sp>
      <p:sp>
        <p:nvSpPr>
          <p:cNvPr id="408" name="Google Shape;408;g28f05f59240_0_370"/>
          <p:cNvSpPr/>
          <p:nvPr/>
        </p:nvSpPr>
        <p:spPr>
          <a:xfrm>
            <a:off x="13450981" y="67183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09" name="Google Shape;409;g28f05f59240_0_370"/>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10" name="Google Shape;410;g28f05f59240_0_370"/>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11" name="Google Shape;411;g28f05f59240_0_370"/>
          <p:cNvSpPr/>
          <p:nvPr/>
        </p:nvSpPr>
        <p:spPr>
          <a:xfrm>
            <a:off x="6854623" y="12192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416" name="Shape 416"/>
        <p:cNvGrpSpPr/>
        <p:nvPr/>
      </p:nvGrpSpPr>
      <p:grpSpPr>
        <a:xfrm>
          <a:off x="0" y="0"/>
          <a:ext cx="0" cy="0"/>
          <a:chOff x="0" y="0"/>
          <a:chExt cx="0" cy="0"/>
        </a:xfrm>
      </p:grpSpPr>
      <p:pic>
        <p:nvPicPr>
          <p:cNvPr descr=" " id="417" name="Google Shape;417;g28f05f59240_0_385"/>
          <p:cNvPicPr preferRelativeResize="0"/>
          <p:nvPr/>
        </p:nvPicPr>
        <p:blipFill rotWithShape="1">
          <a:blip r:embed="rId3">
            <a:alphaModFix/>
          </a:blip>
          <a:srcRect b="0" l="0" r="0" t="0"/>
          <a:stretch/>
        </p:blipFill>
        <p:spPr>
          <a:xfrm>
            <a:off x="0" y="0"/>
            <a:ext cx="2718140" cy="13716000"/>
          </a:xfrm>
          <a:prstGeom prst="rect">
            <a:avLst/>
          </a:prstGeom>
          <a:noFill/>
          <a:ln>
            <a:noFill/>
          </a:ln>
        </p:spPr>
      </p:pic>
      <p:pic>
        <p:nvPicPr>
          <p:cNvPr descr=" " id="418" name="Google Shape;418;g28f05f59240_0_385"/>
          <p:cNvPicPr preferRelativeResize="0"/>
          <p:nvPr/>
        </p:nvPicPr>
        <p:blipFill rotWithShape="1">
          <a:blip r:embed="rId4">
            <a:alphaModFix/>
          </a:blip>
          <a:srcRect b="0" l="0" r="0" t="0"/>
          <a:stretch/>
        </p:blipFill>
        <p:spPr>
          <a:xfrm>
            <a:off x="22075359" y="0"/>
            <a:ext cx="2311689" cy="13716000"/>
          </a:xfrm>
          <a:prstGeom prst="rect">
            <a:avLst/>
          </a:prstGeom>
          <a:noFill/>
          <a:ln>
            <a:noFill/>
          </a:ln>
        </p:spPr>
      </p:pic>
      <p:sp>
        <p:nvSpPr>
          <p:cNvPr id="419" name="Google Shape;419;g28f05f59240_0_3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0" name="Google Shape;420;g28f05f59240_0_3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1" name="Google Shape;421;g28f05f59240_0_385"/>
          <p:cNvSpPr/>
          <p:nvPr/>
        </p:nvSpPr>
        <p:spPr>
          <a:xfrm>
            <a:off x="2946768" y="41529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8f05f59240_0_385"/>
          <p:cNvSpPr/>
          <p:nvPr/>
        </p:nvSpPr>
        <p:spPr>
          <a:xfrm>
            <a:off x="2946768" y="41529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8f05f59240_0_385"/>
          <p:cNvSpPr/>
          <p:nvPr/>
        </p:nvSpPr>
        <p:spPr>
          <a:xfrm>
            <a:off x="2946768" y="4152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An mobile app</a:t>
            </a:r>
            <a:endParaRPr b="0" i="0" sz="4800" u="none" cap="none" strike="noStrike">
              <a:solidFill>
                <a:schemeClr val="dk1"/>
              </a:solidFill>
              <a:latin typeface="Calibri"/>
              <a:ea typeface="Calibri"/>
              <a:cs typeface="Calibri"/>
              <a:sym typeface="Calibri"/>
            </a:endParaRPr>
          </a:p>
        </p:txBody>
      </p:sp>
      <p:sp>
        <p:nvSpPr>
          <p:cNvPr id="424" name="Google Shape;424;g28f05f59240_0_385"/>
          <p:cNvSpPr/>
          <p:nvPr/>
        </p:nvSpPr>
        <p:spPr>
          <a:xfrm>
            <a:off x="2946768" y="51181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5" name="Google Shape;425;g28f05f59240_0_385"/>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26" name="Google Shape;426;g28f05f59240_0_385"/>
          <p:cNvSpPr/>
          <p:nvPr/>
        </p:nvSpPr>
        <p:spPr>
          <a:xfrm>
            <a:off x="2895962" y="1854200"/>
            <a:ext cx="1290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The Future of Fantasy</a:t>
            </a:r>
            <a:endParaRPr b="0" i="0" sz="8000" u="none" cap="none" strike="noStrike">
              <a:solidFill>
                <a:schemeClr val="dk1"/>
              </a:solidFill>
              <a:latin typeface="Calibri"/>
              <a:ea typeface="Calibri"/>
              <a:cs typeface="Calibri"/>
              <a:sym typeface="Calibri"/>
            </a:endParaRPr>
          </a:p>
        </p:txBody>
      </p:sp>
      <p:pic>
        <p:nvPicPr>
          <p:cNvPr descr=" " id="427" name="Google Shape;427;g28f05f59240_0_385"/>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28" name="Google Shape;428;g28f05f59240_0_385"/>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433" name="Shape 433"/>
        <p:cNvGrpSpPr/>
        <p:nvPr/>
      </p:nvGrpSpPr>
      <p:grpSpPr>
        <a:xfrm>
          <a:off x="0" y="0"/>
          <a:ext cx="0" cy="0"/>
          <a:chOff x="0" y="0"/>
          <a:chExt cx="0" cy="0"/>
        </a:xfrm>
      </p:grpSpPr>
      <p:pic>
        <p:nvPicPr>
          <p:cNvPr descr=" " id="434" name="Google Shape;434;g28f05f59240_0_401"/>
          <p:cNvPicPr preferRelativeResize="0"/>
          <p:nvPr/>
        </p:nvPicPr>
        <p:blipFill rotWithShape="1">
          <a:blip r:embed="rId3">
            <a:alphaModFix/>
          </a:blip>
          <a:srcRect b="0" l="0" r="0" t="0"/>
          <a:stretch/>
        </p:blipFill>
        <p:spPr>
          <a:xfrm>
            <a:off x="0" y="7912100"/>
            <a:ext cx="9018127" cy="5803900"/>
          </a:xfrm>
          <a:prstGeom prst="rect">
            <a:avLst/>
          </a:prstGeom>
          <a:noFill/>
          <a:ln>
            <a:noFill/>
          </a:ln>
        </p:spPr>
      </p:pic>
      <p:pic>
        <p:nvPicPr>
          <p:cNvPr descr=" " id="435" name="Google Shape;435;g28f05f59240_0_401"/>
          <p:cNvPicPr preferRelativeResize="0"/>
          <p:nvPr/>
        </p:nvPicPr>
        <p:blipFill rotWithShape="1">
          <a:blip r:embed="rId4">
            <a:alphaModFix/>
          </a:blip>
          <a:srcRect b="0" l="0" r="0" t="0"/>
          <a:stretch/>
        </p:blipFill>
        <p:spPr>
          <a:xfrm>
            <a:off x="19281010" y="0"/>
            <a:ext cx="5106038" cy="6083300"/>
          </a:xfrm>
          <a:prstGeom prst="rect">
            <a:avLst/>
          </a:prstGeom>
          <a:noFill/>
          <a:ln>
            <a:noFill/>
          </a:ln>
        </p:spPr>
      </p:pic>
      <p:sp>
        <p:nvSpPr>
          <p:cNvPr id="436" name="Google Shape;436;g28f05f59240_0_4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g28f05f59240_0_40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8" name="Google Shape;438;g28f05f59240_0_401"/>
          <p:cNvSpPr/>
          <p:nvPr/>
        </p:nvSpPr>
        <p:spPr>
          <a:xfrm>
            <a:off x="876410" y="83058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8f05f59240_0_401"/>
          <p:cNvSpPr/>
          <p:nvPr/>
        </p:nvSpPr>
        <p:spPr>
          <a:xfrm>
            <a:off x="876410" y="83058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8f05f59240_0_401"/>
          <p:cNvSpPr/>
          <p:nvPr/>
        </p:nvSpPr>
        <p:spPr>
          <a:xfrm>
            <a:off x="876410" y="83058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A web application</a:t>
            </a:r>
            <a:endParaRPr b="0" i="0" sz="4800" u="none" cap="none" strike="noStrike">
              <a:solidFill>
                <a:schemeClr val="dk1"/>
              </a:solidFill>
              <a:latin typeface="Calibri"/>
              <a:ea typeface="Calibri"/>
              <a:cs typeface="Calibri"/>
              <a:sym typeface="Calibri"/>
            </a:endParaRPr>
          </a:p>
        </p:txBody>
      </p:sp>
      <p:sp>
        <p:nvSpPr>
          <p:cNvPr id="441" name="Google Shape;441;g28f05f59240_0_401"/>
          <p:cNvSpPr/>
          <p:nvPr/>
        </p:nvSpPr>
        <p:spPr>
          <a:xfrm>
            <a:off x="876410" y="92710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2" name="Google Shape;442;g28f05f59240_0_401"/>
          <p:cNvSpPr/>
          <p:nvPr/>
        </p:nvSpPr>
        <p:spPr>
          <a:xfrm>
            <a:off x="825603" y="1231900"/>
            <a:ext cx="70071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43" name="Google Shape;443;g28f05f59240_0_401"/>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4" name="Google Shape;444;g28f05f59240_0_401"/>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45" name="Google Shape;445;g28f05f59240_0_401"/>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450" name="Shape 450"/>
        <p:cNvGrpSpPr/>
        <p:nvPr/>
      </p:nvGrpSpPr>
      <p:grpSpPr>
        <a:xfrm>
          <a:off x="0" y="0"/>
          <a:ext cx="0" cy="0"/>
          <a:chOff x="0" y="0"/>
          <a:chExt cx="0" cy="0"/>
        </a:xfrm>
      </p:grpSpPr>
      <p:pic>
        <p:nvPicPr>
          <p:cNvPr descr=" " id="451" name="Google Shape;451;g28f05f59240_0_4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2" name="Google Shape;452;g28f05f59240_0_4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3" name="Google Shape;453;g28f05f59240_0_4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4" name="Google Shape;454;g28f05f59240_0_417"/>
          <p:cNvSpPr/>
          <p:nvPr/>
        </p:nvSpPr>
        <p:spPr>
          <a:xfrm>
            <a:off x="15690694" y="698500"/>
            <a:ext cx="7464300" cy="160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27" name="Shape 27"/>
        <p:cNvGrpSpPr/>
        <p:nvPr/>
      </p:nvGrpSpPr>
      <p:grpSpPr>
        <a:xfrm>
          <a:off x="0" y="0"/>
          <a:ext cx="0" cy="0"/>
          <a:chOff x="0" y="0"/>
          <a:chExt cx="0" cy="0"/>
        </a:xfrm>
      </p:grpSpPr>
      <p:pic>
        <p:nvPicPr>
          <p:cNvPr descr=" " id="28" name="Google Shape;28;g28f05f59240_0_11"/>
          <p:cNvPicPr preferRelativeResize="0"/>
          <p:nvPr/>
        </p:nvPicPr>
        <p:blipFill rotWithShape="1">
          <a:blip r:embed="rId3">
            <a:alphaModFix/>
          </a:blip>
          <a:srcRect b="0" l="0" r="0" t="0"/>
          <a:stretch/>
        </p:blipFill>
        <p:spPr>
          <a:xfrm>
            <a:off x="50806" y="419100"/>
            <a:ext cx="24272734" cy="12890500"/>
          </a:xfrm>
          <a:prstGeom prst="rect">
            <a:avLst/>
          </a:prstGeom>
          <a:noFill/>
          <a:ln>
            <a:noFill/>
          </a:ln>
        </p:spPr>
      </p:pic>
      <p:sp>
        <p:nvSpPr>
          <p:cNvPr id="29" name="Google Shape;29;g28f05f59240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8f05f59240_0_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 name="Google Shape;31;g28f05f59240_0_11"/>
          <p:cNvSpPr/>
          <p:nvPr/>
        </p:nvSpPr>
        <p:spPr>
          <a:xfrm>
            <a:off x="9267925" y="4394200"/>
            <a:ext cx="5851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BA9AB"/>
              </a:buClr>
              <a:buSzPts val="12800"/>
              <a:buFont typeface="Sedgwick Ave Display"/>
              <a:buNone/>
            </a:pPr>
            <a:r>
              <a:rPr b="0" i="0" lang="en-US" sz="12800" u="none" cap="none" strike="noStrike">
                <a:solidFill>
                  <a:srgbClr val="8BA9AB"/>
                </a:solidFill>
                <a:latin typeface="Sedgwick Ave Display"/>
                <a:ea typeface="Sedgwick Ave Display"/>
                <a:cs typeface="Sedgwick Ave Display"/>
                <a:sym typeface="Sedgwick Ave Display"/>
              </a:rPr>
              <a:t>Welcome</a:t>
            </a:r>
            <a:endParaRPr b="0" i="0" sz="12800" u="none" cap="none" strike="noStrike">
              <a:solidFill>
                <a:schemeClr val="dk1"/>
              </a:solidFill>
              <a:latin typeface="Calibri"/>
              <a:ea typeface="Calibri"/>
              <a:cs typeface="Calibri"/>
              <a:sym typeface="Calibri"/>
            </a:endParaRPr>
          </a:p>
        </p:txBody>
      </p:sp>
      <p:sp>
        <p:nvSpPr>
          <p:cNvPr id="32" name="Google Shape;32;g28f05f59240_0_11"/>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459" name="Shape 459"/>
        <p:cNvGrpSpPr/>
        <p:nvPr/>
      </p:nvGrpSpPr>
      <p:grpSpPr>
        <a:xfrm>
          <a:off x="0" y="0"/>
          <a:ext cx="0" cy="0"/>
          <a:chOff x="0" y="0"/>
          <a:chExt cx="0" cy="0"/>
        </a:xfrm>
      </p:grpSpPr>
      <p:pic>
        <p:nvPicPr>
          <p:cNvPr descr=" " id="460" name="Google Shape;460;g28f05f59240_0_425"/>
          <p:cNvPicPr preferRelativeResize="0"/>
          <p:nvPr/>
        </p:nvPicPr>
        <p:blipFill rotWithShape="1">
          <a:blip r:embed="rId3">
            <a:alphaModFix/>
          </a:blip>
          <a:srcRect b="0" l="0" r="0" t="0"/>
          <a:stretch/>
        </p:blipFill>
        <p:spPr>
          <a:xfrm>
            <a:off x="0" y="0"/>
            <a:ext cx="24387048" cy="2641600"/>
          </a:xfrm>
          <a:prstGeom prst="rect">
            <a:avLst/>
          </a:prstGeom>
          <a:noFill/>
          <a:ln>
            <a:noFill/>
          </a:ln>
        </p:spPr>
      </p:pic>
      <p:pic>
        <p:nvPicPr>
          <p:cNvPr descr=" " id="461" name="Google Shape;461;g28f05f59240_0_425"/>
          <p:cNvPicPr preferRelativeResize="0"/>
          <p:nvPr/>
        </p:nvPicPr>
        <p:blipFill rotWithShape="1">
          <a:blip r:embed="rId4">
            <a:alphaModFix/>
          </a:blip>
          <a:srcRect b="0" l="0" r="0" t="0"/>
          <a:stretch/>
        </p:blipFill>
        <p:spPr>
          <a:xfrm>
            <a:off x="1320965" y="12547600"/>
            <a:ext cx="23066083" cy="1168400"/>
          </a:xfrm>
          <a:prstGeom prst="rect">
            <a:avLst/>
          </a:prstGeom>
          <a:noFill/>
          <a:ln>
            <a:noFill/>
          </a:ln>
        </p:spPr>
      </p:pic>
      <p:sp>
        <p:nvSpPr>
          <p:cNvPr id="462" name="Google Shape;462;g28f05f59240_0_4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g28f05f59240_0_4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64" name="Google Shape;464;g28f05f59240_0_425"/>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65" name="Google Shape;465;g28f05f59240_0_425"/>
          <p:cNvSpPr/>
          <p:nvPr/>
        </p:nvSpPr>
        <p:spPr>
          <a:xfrm>
            <a:off x="8675184" y="2578100"/>
            <a:ext cx="66048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8f05f59240_0_425"/>
          <p:cNvSpPr/>
          <p:nvPr/>
        </p:nvSpPr>
        <p:spPr>
          <a:xfrm>
            <a:off x="8675184" y="29083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8f05f59240_0_425"/>
          <p:cNvSpPr/>
          <p:nvPr/>
        </p:nvSpPr>
        <p:spPr>
          <a:xfrm>
            <a:off x="8675184" y="29083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edgwick Ave Display"/>
              <a:buNone/>
            </a:pPr>
            <a:r>
              <a:rPr b="0" i="0" lang="en-US" sz="12800" u="none" cap="none" strike="noStrike">
                <a:solidFill>
                  <a:srgbClr val="FFFFFF"/>
                </a:solidFill>
                <a:latin typeface="Sedgwick Ave Display"/>
                <a:ea typeface="Sedgwick Ave Display"/>
                <a:cs typeface="Sedgwick Ave Display"/>
                <a:sym typeface="Sedgwick Ave Display"/>
              </a:rPr>
              <a:t>1</a:t>
            </a:r>
            <a:endParaRPr b="0" i="0" sz="12800" u="none" cap="none" strike="noStrike">
              <a:solidFill>
                <a:schemeClr val="dk1"/>
              </a:solidFill>
              <a:latin typeface="Calibri"/>
              <a:ea typeface="Calibri"/>
              <a:cs typeface="Calibri"/>
              <a:sym typeface="Calibri"/>
            </a:endParaRPr>
          </a:p>
        </p:txBody>
      </p:sp>
      <p:sp>
        <p:nvSpPr>
          <p:cNvPr id="468" name="Google Shape;468;g28f05f59240_0_425"/>
          <p:cNvSpPr/>
          <p:nvPr/>
        </p:nvSpPr>
        <p:spPr>
          <a:xfrm>
            <a:off x="9856432" y="2578100"/>
            <a:ext cx="54237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8f05f59240_0_425"/>
          <p:cNvSpPr/>
          <p:nvPr/>
        </p:nvSpPr>
        <p:spPr>
          <a:xfrm>
            <a:off x="9856432" y="2578100"/>
            <a:ext cx="562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Discover the secrets</a:t>
            </a:r>
            <a:endParaRPr b="0" i="0" sz="4800" u="none" cap="none" strike="noStrike">
              <a:solidFill>
                <a:schemeClr val="dk1"/>
              </a:solidFill>
              <a:latin typeface="Calibri"/>
              <a:ea typeface="Calibri"/>
              <a:cs typeface="Calibri"/>
              <a:sym typeface="Calibri"/>
            </a:endParaRPr>
          </a:p>
        </p:txBody>
      </p:sp>
      <p:sp>
        <p:nvSpPr>
          <p:cNvPr id="470" name="Google Shape;470;g28f05f59240_0_425"/>
          <p:cNvSpPr/>
          <p:nvPr/>
        </p:nvSpPr>
        <p:spPr>
          <a:xfrm>
            <a:off x="9856432" y="3441700"/>
            <a:ext cx="5559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71" name="Google Shape;471;g28f05f59240_0_425"/>
          <p:cNvSpPr/>
          <p:nvPr/>
        </p:nvSpPr>
        <p:spPr>
          <a:xfrm>
            <a:off x="8675184" y="6997700"/>
            <a:ext cx="66048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8f05f59240_0_425"/>
          <p:cNvSpPr/>
          <p:nvPr/>
        </p:nvSpPr>
        <p:spPr>
          <a:xfrm>
            <a:off x="8675184" y="76327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8f05f59240_0_425"/>
          <p:cNvSpPr/>
          <p:nvPr/>
        </p:nvSpPr>
        <p:spPr>
          <a:xfrm>
            <a:off x="8675184" y="76327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edgwick Ave Display"/>
              <a:buNone/>
            </a:pPr>
            <a:r>
              <a:rPr b="0" i="0" lang="en-US" sz="12800" u="none" cap="none" strike="noStrike">
                <a:solidFill>
                  <a:srgbClr val="FFFFFF"/>
                </a:solidFill>
                <a:latin typeface="Sedgwick Ave Display"/>
                <a:ea typeface="Sedgwick Ave Display"/>
                <a:cs typeface="Sedgwick Ave Display"/>
                <a:sym typeface="Sedgwick Ave Display"/>
              </a:rPr>
              <a:t>3</a:t>
            </a:r>
            <a:endParaRPr b="0" i="0" sz="12800" u="none" cap="none" strike="noStrike">
              <a:solidFill>
                <a:schemeClr val="dk1"/>
              </a:solidFill>
              <a:latin typeface="Calibri"/>
              <a:ea typeface="Calibri"/>
              <a:cs typeface="Calibri"/>
              <a:sym typeface="Calibri"/>
            </a:endParaRPr>
          </a:p>
        </p:txBody>
      </p:sp>
      <p:sp>
        <p:nvSpPr>
          <p:cNvPr id="474" name="Google Shape;474;g28f05f59240_0_425"/>
          <p:cNvSpPr/>
          <p:nvPr/>
        </p:nvSpPr>
        <p:spPr>
          <a:xfrm>
            <a:off x="9856432" y="6997700"/>
            <a:ext cx="54237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8f05f59240_0_425"/>
          <p:cNvSpPr/>
          <p:nvPr/>
        </p:nvSpPr>
        <p:spPr>
          <a:xfrm>
            <a:off x="9856432" y="6997700"/>
            <a:ext cx="562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Meet the creatures</a:t>
            </a:r>
            <a:endParaRPr b="0" i="0" sz="4800" u="none" cap="none" strike="noStrike">
              <a:solidFill>
                <a:schemeClr val="dk1"/>
              </a:solidFill>
              <a:latin typeface="Calibri"/>
              <a:ea typeface="Calibri"/>
              <a:cs typeface="Calibri"/>
              <a:sym typeface="Calibri"/>
            </a:endParaRPr>
          </a:p>
        </p:txBody>
      </p:sp>
      <p:sp>
        <p:nvSpPr>
          <p:cNvPr id="476" name="Google Shape;476;g28f05f59240_0_425"/>
          <p:cNvSpPr/>
          <p:nvPr/>
        </p:nvSpPr>
        <p:spPr>
          <a:xfrm>
            <a:off x="9856432" y="7861300"/>
            <a:ext cx="5559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77" name="Google Shape;477;g28f05f59240_0_425"/>
          <p:cNvSpPr/>
          <p:nvPr/>
        </p:nvSpPr>
        <p:spPr>
          <a:xfrm>
            <a:off x="16181822" y="6997700"/>
            <a:ext cx="66048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8f05f59240_0_425"/>
          <p:cNvSpPr/>
          <p:nvPr/>
        </p:nvSpPr>
        <p:spPr>
          <a:xfrm>
            <a:off x="16181822" y="7632700"/>
            <a:ext cx="863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8f05f59240_0_425"/>
          <p:cNvSpPr/>
          <p:nvPr/>
        </p:nvSpPr>
        <p:spPr>
          <a:xfrm>
            <a:off x="16181822" y="7632700"/>
            <a:ext cx="1405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edgwick Ave Display"/>
              <a:buNone/>
            </a:pPr>
            <a:r>
              <a:rPr b="0" i="0" lang="en-US" sz="12800" u="none" cap="none" strike="noStrike">
                <a:solidFill>
                  <a:srgbClr val="FFFFFF"/>
                </a:solidFill>
                <a:latin typeface="Sedgwick Ave Display"/>
                <a:ea typeface="Sedgwick Ave Display"/>
                <a:cs typeface="Sedgwick Ave Display"/>
                <a:sym typeface="Sedgwick Ave Display"/>
              </a:rPr>
              <a:t>4</a:t>
            </a:r>
            <a:endParaRPr b="0" i="0" sz="12800" u="none" cap="none" strike="noStrike">
              <a:solidFill>
                <a:schemeClr val="dk1"/>
              </a:solidFill>
              <a:latin typeface="Calibri"/>
              <a:ea typeface="Calibri"/>
              <a:cs typeface="Calibri"/>
              <a:sym typeface="Calibri"/>
            </a:endParaRPr>
          </a:p>
        </p:txBody>
      </p:sp>
      <p:sp>
        <p:nvSpPr>
          <p:cNvPr id="480" name="Google Shape;480;g28f05f59240_0_425"/>
          <p:cNvSpPr/>
          <p:nvPr/>
        </p:nvSpPr>
        <p:spPr>
          <a:xfrm>
            <a:off x="17248756" y="6997700"/>
            <a:ext cx="55380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8f05f59240_0_425"/>
          <p:cNvSpPr/>
          <p:nvPr/>
        </p:nvSpPr>
        <p:spPr>
          <a:xfrm>
            <a:off x="17248756" y="6997700"/>
            <a:ext cx="5741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Uncover the magic</a:t>
            </a:r>
            <a:endParaRPr b="0" i="0" sz="4800" u="none" cap="none" strike="noStrike">
              <a:solidFill>
                <a:schemeClr val="dk1"/>
              </a:solidFill>
              <a:latin typeface="Calibri"/>
              <a:ea typeface="Calibri"/>
              <a:cs typeface="Calibri"/>
              <a:sym typeface="Calibri"/>
            </a:endParaRPr>
          </a:p>
        </p:txBody>
      </p:sp>
      <p:sp>
        <p:nvSpPr>
          <p:cNvPr id="482" name="Google Shape;482;g28f05f59240_0_425"/>
          <p:cNvSpPr/>
          <p:nvPr/>
        </p:nvSpPr>
        <p:spPr>
          <a:xfrm>
            <a:off x="17248756" y="7861300"/>
            <a:ext cx="5673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83" name="Google Shape;483;g28f05f59240_0_425"/>
          <p:cNvSpPr/>
          <p:nvPr/>
        </p:nvSpPr>
        <p:spPr>
          <a:xfrm>
            <a:off x="16181822" y="2578100"/>
            <a:ext cx="66048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8f05f59240_0_425"/>
          <p:cNvSpPr/>
          <p:nvPr/>
        </p:nvSpPr>
        <p:spPr>
          <a:xfrm>
            <a:off x="16181822" y="2908300"/>
            <a:ext cx="978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8f05f59240_0_425"/>
          <p:cNvSpPr/>
          <p:nvPr/>
        </p:nvSpPr>
        <p:spPr>
          <a:xfrm>
            <a:off x="16181822" y="2908300"/>
            <a:ext cx="1520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edgwick Ave Display"/>
              <a:buNone/>
            </a:pPr>
            <a:r>
              <a:rPr b="0" i="0" lang="en-US" sz="12800" u="none" cap="none" strike="noStrike">
                <a:solidFill>
                  <a:srgbClr val="FFFFFF"/>
                </a:solidFill>
                <a:latin typeface="Sedgwick Ave Display"/>
                <a:ea typeface="Sedgwick Ave Display"/>
                <a:cs typeface="Sedgwick Ave Display"/>
                <a:sym typeface="Sedgwick Ave Display"/>
              </a:rPr>
              <a:t>2</a:t>
            </a:r>
            <a:endParaRPr b="0" i="0" sz="12800" u="none" cap="none" strike="noStrike">
              <a:solidFill>
                <a:schemeClr val="dk1"/>
              </a:solidFill>
              <a:latin typeface="Calibri"/>
              <a:ea typeface="Calibri"/>
              <a:cs typeface="Calibri"/>
              <a:sym typeface="Calibri"/>
            </a:endParaRPr>
          </a:p>
        </p:txBody>
      </p:sp>
      <p:sp>
        <p:nvSpPr>
          <p:cNvPr id="486" name="Google Shape;486;g28f05f59240_0_425"/>
          <p:cNvSpPr/>
          <p:nvPr/>
        </p:nvSpPr>
        <p:spPr>
          <a:xfrm>
            <a:off x="17363070" y="2578100"/>
            <a:ext cx="54237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8f05f59240_0_425"/>
          <p:cNvSpPr/>
          <p:nvPr/>
        </p:nvSpPr>
        <p:spPr>
          <a:xfrm>
            <a:off x="17363070" y="2578100"/>
            <a:ext cx="562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Find your own path</a:t>
            </a:r>
            <a:endParaRPr b="0" i="0" sz="4800" u="none" cap="none" strike="noStrike">
              <a:solidFill>
                <a:schemeClr val="dk1"/>
              </a:solidFill>
              <a:latin typeface="Calibri"/>
              <a:ea typeface="Calibri"/>
              <a:cs typeface="Calibri"/>
              <a:sym typeface="Calibri"/>
            </a:endParaRPr>
          </a:p>
        </p:txBody>
      </p:sp>
      <p:sp>
        <p:nvSpPr>
          <p:cNvPr id="488" name="Google Shape;488;g28f05f59240_0_425"/>
          <p:cNvSpPr/>
          <p:nvPr/>
        </p:nvSpPr>
        <p:spPr>
          <a:xfrm>
            <a:off x="17363070" y="3441700"/>
            <a:ext cx="5559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493" name="Shape 493"/>
        <p:cNvGrpSpPr/>
        <p:nvPr/>
      </p:nvGrpSpPr>
      <p:grpSpPr>
        <a:xfrm>
          <a:off x="0" y="0"/>
          <a:ext cx="0" cy="0"/>
          <a:chOff x="0" y="0"/>
          <a:chExt cx="0" cy="0"/>
        </a:xfrm>
      </p:grpSpPr>
      <p:pic>
        <p:nvPicPr>
          <p:cNvPr descr=" " id="494" name="Google Shape;494;g28f05f59240_0_458"/>
          <p:cNvPicPr preferRelativeResize="0"/>
          <p:nvPr/>
        </p:nvPicPr>
        <p:blipFill rotWithShape="1">
          <a:blip r:embed="rId3">
            <a:alphaModFix/>
          </a:blip>
          <a:srcRect b="0" l="0" r="0" t="0"/>
          <a:stretch/>
        </p:blipFill>
        <p:spPr>
          <a:xfrm>
            <a:off x="0" y="0"/>
            <a:ext cx="2718140" cy="13716000"/>
          </a:xfrm>
          <a:prstGeom prst="rect">
            <a:avLst/>
          </a:prstGeom>
          <a:noFill/>
          <a:ln>
            <a:noFill/>
          </a:ln>
        </p:spPr>
      </p:pic>
      <p:pic>
        <p:nvPicPr>
          <p:cNvPr descr=" " id="495" name="Google Shape;495;g28f05f59240_0_458"/>
          <p:cNvPicPr preferRelativeResize="0"/>
          <p:nvPr/>
        </p:nvPicPr>
        <p:blipFill rotWithShape="1">
          <a:blip r:embed="rId4">
            <a:alphaModFix/>
          </a:blip>
          <a:srcRect b="0" l="0" r="0" t="0"/>
          <a:stretch/>
        </p:blipFill>
        <p:spPr>
          <a:xfrm>
            <a:off x="22075359" y="0"/>
            <a:ext cx="2311689" cy="13716000"/>
          </a:xfrm>
          <a:prstGeom prst="rect">
            <a:avLst/>
          </a:prstGeom>
          <a:noFill/>
          <a:ln>
            <a:noFill/>
          </a:ln>
        </p:spPr>
      </p:pic>
      <p:sp>
        <p:nvSpPr>
          <p:cNvPr id="496" name="Google Shape;496;g28f05f59240_0_4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8f05f59240_0_45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98" name="Google Shape;498;g28f05f59240_0_458"/>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499" name="Google Shape;499;g28f05f59240_0_458"/>
          <p:cNvSpPr/>
          <p:nvPr/>
        </p:nvSpPr>
        <p:spPr>
          <a:xfrm>
            <a:off x="5012893" y="11696700"/>
            <a:ext cx="14348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Fantasy Realm at a Glance</a:t>
            </a:r>
            <a:endParaRPr b="0" i="0" sz="8000" u="none" cap="none" strike="noStrike">
              <a:solidFill>
                <a:schemeClr val="dk1"/>
              </a:solidFill>
              <a:latin typeface="Calibri"/>
              <a:ea typeface="Calibri"/>
              <a:cs typeface="Calibri"/>
              <a:sym typeface="Calibri"/>
            </a:endParaRPr>
          </a:p>
        </p:txBody>
      </p:sp>
      <p:sp>
        <p:nvSpPr>
          <p:cNvPr id="500" name="Google Shape;500;g28f05f59240_0_458"/>
          <p:cNvSpPr/>
          <p:nvPr/>
        </p:nvSpPr>
        <p:spPr>
          <a:xfrm>
            <a:off x="15724565" y="1943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8f05f59240_0_458"/>
          <p:cNvSpPr/>
          <p:nvPr/>
        </p:nvSpPr>
        <p:spPr>
          <a:xfrm>
            <a:off x="15724565" y="1943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8f05f59240_0_458"/>
          <p:cNvSpPr/>
          <p:nvPr/>
        </p:nvSpPr>
        <p:spPr>
          <a:xfrm>
            <a:off x="15724565" y="19431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The Forest</a:t>
            </a:r>
            <a:endParaRPr b="0" i="0" sz="4800" u="none" cap="none" strike="noStrike">
              <a:solidFill>
                <a:schemeClr val="dk1"/>
              </a:solidFill>
              <a:latin typeface="Calibri"/>
              <a:ea typeface="Calibri"/>
              <a:cs typeface="Calibri"/>
              <a:sym typeface="Calibri"/>
            </a:endParaRPr>
          </a:p>
        </p:txBody>
      </p:sp>
      <p:sp>
        <p:nvSpPr>
          <p:cNvPr id="503" name="Google Shape;503;g28f05f59240_0_458"/>
          <p:cNvSpPr/>
          <p:nvPr/>
        </p:nvSpPr>
        <p:spPr>
          <a:xfrm>
            <a:off x="15724565" y="2806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04" name="Google Shape;504;g28f05f59240_0_458"/>
          <p:cNvSpPr/>
          <p:nvPr/>
        </p:nvSpPr>
        <p:spPr>
          <a:xfrm>
            <a:off x="15724565" y="5245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8f05f59240_0_458"/>
          <p:cNvSpPr/>
          <p:nvPr/>
        </p:nvSpPr>
        <p:spPr>
          <a:xfrm>
            <a:off x="15724565" y="5245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8f05f59240_0_458"/>
          <p:cNvSpPr/>
          <p:nvPr/>
        </p:nvSpPr>
        <p:spPr>
          <a:xfrm>
            <a:off x="15724565" y="52451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The Caves</a:t>
            </a:r>
            <a:endParaRPr b="0" i="0" sz="4800" u="none" cap="none" strike="noStrike">
              <a:solidFill>
                <a:schemeClr val="dk1"/>
              </a:solidFill>
              <a:latin typeface="Calibri"/>
              <a:ea typeface="Calibri"/>
              <a:cs typeface="Calibri"/>
              <a:sym typeface="Calibri"/>
            </a:endParaRPr>
          </a:p>
        </p:txBody>
      </p:sp>
      <p:sp>
        <p:nvSpPr>
          <p:cNvPr id="507" name="Google Shape;507;g28f05f59240_0_458"/>
          <p:cNvSpPr/>
          <p:nvPr/>
        </p:nvSpPr>
        <p:spPr>
          <a:xfrm>
            <a:off x="15724565" y="6108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08" name="Google Shape;508;g28f05f59240_0_458"/>
          <p:cNvSpPr/>
          <p:nvPr/>
        </p:nvSpPr>
        <p:spPr>
          <a:xfrm>
            <a:off x="15724565" y="82677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8f05f59240_0_458"/>
          <p:cNvSpPr/>
          <p:nvPr/>
        </p:nvSpPr>
        <p:spPr>
          <a:xfrm>
            <a:off x="15724565" y="82677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8f05f59240_0_458"/>
          <p:cNvSpPr/>
          <p:nvPr/>
        </p:nvSpPr>
        <p:spPr>
          <a:xfrm>
            <a:off x="15724565" y="82677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The Lair</a:t>
            </a:r>
            <a:endParaRPr b="0" i="0" sz="4800" u="none" cap="none" strike="noStrike">
              <a:solidFill>
                <a:schemeClr val="dk1"/>
              </a:solidFill>
              <a:latin typeface="Calibri"/>
              <a:ea typeface="Calibri"/>
              <a:cs typeface="Calibri"/>
              <a:sym typeface="Calibri"/>
            </a:endParaRPr>
          </a:p>
        </p:txBody>
      </p:sp>
      <p:sp>
        <p:nvSpPr>
          <p:cNvPr id="511" name="Google Shape;511;g28f05f59240_0_458"/>
          <p:cNvSpPr/>
          <p:nvPr/>
        </p:nvSpPr>
        <p:spPr>
          <a:xfrm>
            <a:off x="15724565" y="91313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516" name="Shape 516"/>
        <p:cNvGrpSpPr/>
        <p:nvPr/>
      </p:nvGrpSpPr>
      <p:grpSpPr>
        <a:xfrm>
          <a:off x="0" y="0"/>
          <a:ext cx="0" cy="0"/>
          <a:chOff x="0" y="0"/>
          <a:chExt cx="0" cy="0"/>
        </a:xfrm>
      </p:grpSpPr>
      <p:pic>
        <p:nvPicPr>
          <p:cNvPr descr=" " id="517" name="Google Shape;517;g28f05f59240_0_480"/>
          <p:cNvPicPr preferRelativeResize="0"/>
          <p:nvPr/>
        </p:nvPicPr>
        <p:blipFill rotWithShape="1">
          <a:blip r:embed="rId3">
            <a:alphaModFix/>
          </a:blip>
          <a:srcRect b="0" l="0" r="0" t="0"/>
          <a:stretch/>
        </p:blipFill>
        <p:spPr>
          <a:xfrm>
            <a:off x="0" y="7912100"/>
            <a:ext cx="9018127" cy="5803900"/>
          </a:xfrm>
          <a:prstGeom prst="rect">
            <a:avLst/>
          </a:prstGeom>
          <a:noFill/>
          <a:ln>
            <a:noFill/>
          </a:ln>
        </p:spPr>
      </p:pic>
      <p:pic>
        <p:nvPicPr>
          <p:cNvPr descr=" " id="518" name="Google Shape;518;g28f05f59240_0_480"/>
          <p:cNvPicPr preferRelativeResize="0"/>
          <p:nvPr/>
        </p:nvPicPr>
        <p:blipFill rotWithShape="1">
          <a:blip r:embed="rId4">
            <a:alphaModFix/>
          </a:blip>
          <a:srcRect b="0" l="0" r="0" t="0"/>
          <a:stretch/>
        </p:blipFill>
        <p:spPr>
          <a:xfrm>
            <a:off x="19281010" y="0"/>
            <a:ext cx="5106038" cy="6083300"/>
          </a:xfrm>
          <a:prstGeom prst="rect">
            <a:avLst/>
          </a:prstGeom>
          <a:noFill/>
          <a:ln>
            <a:noFill/>
          </a:ln>
        </p:spPr>
      </p:pic>
      <p:sp>
        <p:nvSpPr>
          <p:cNvPr id="519" name="Google Shape;519;g28f05f59240_0_4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g28f05f59240_0_48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21" name="Google Shape;521;g28f05f59240_0_480"/>
          <p:cNvSpPr/>
          <p:nvPr/>
        </p:nvSpPr>
        <p:spPr>
          <a:xfrm>
            <a:off x="6054423" y="965200"/>
            <a:ext cx="12278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The Timeline</a:t>
            </a:r>
            <a:endParaRPr b="0" i="0" sz="8000" u="none" cap="none" strike="noStrike">
              <a:solidFill>
                <a:schemeClr val="dk1"/>
              </a:solidFill>
              <a:latin typeface="Calibri"/>
              <a:ea typeface="Calibri"/>
              <a:cs typeface="Calibri"/>
              <a:sym typeface="Calibri"/>
            </a:endParaRPr>
          </a:p>
        </p:txBody>
      </p:sp>
      <p:pic>
        <p:nvPicPr>
          <p:cNvPr descr=" " id="522" name="Google Shape;522;g28f05f59240_0_480"/>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23" name="Google Shape;523;g28f05f59240_0_480"/>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g28f05f59240_0_480"/>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25" name="Google Shape;525;g28f05f59240_0_480"/>
          <p:cNvSpPr/>
          <p:nvPr/>
        </p:nvSpPr>
        <p:spPr>
          <a:xfrm>
            <a:off x="3035679" y="7200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8f05f59240_0_480"/>
          <p:cNvSpPr/>
          <p:nvPr/>
        </p:nvSpPr>
        <p:spPr>
          <a:xfrm>
            <a:off x="3010276" y="7531100"/>
            <a:ext cx="1676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edgwick Ave Display"/>
              <a:buNone/>
            </a:pPr>
            <a:r>
              <a:rPr b="0" i="0" lang="en-US" sz="4800" u="none" cap="none" strike="noStrike">
                <a:solidFill>
                  <a:srgbClr val="FFFFFF"/>
                </a:solidFill>
                <a:latin typeface="Sedgwick Ave Display"/>
                <a:ea typeface="Sedgwick Ave Display"/>
                <a:cs typeface="Sedgwick Ave Display"/>
                <a:sym typeface="Sedgwick Ave Display"/>
              </a:rPr>
              <a:t>2022</a:t>
            </a:r>
            <a:endParaRPr b="0" i="0" sz="4800" u="none" cap="none" strike="noStrike">
              <a:solidFill>
                <a:schemeClr val="dk1"/>
              </a:solidFill>
              <a:latin typeface="Calibri"/>
              <a:ea typeface="Calibri"/>
              <a:cs typeface="Calibri"/>
              <a:sym typeface="Calibri"/>
            </a:endParaRPr>
          </a:p>
        </p:txBody>
      </p:sp>
      <p:sp>
        <p:nvSpPr>
          <p:cNvPr id="527" name="Google Shape;527;g28f05f59240_0_480"/>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8" name="Google Shape;528;g28f05f59240_0_480"/>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29" name="Google Shape;529;g28f05f59240_0_480"/>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30" name="Google Shape;530;g28f05f59240_0_480"/>
          <p:cNvSpPr/>
          <p:nvPr/>
        </p:nvSpPr>
        <p:spPr>
          <a:xfrm>
            <a:off x="8522765" y="7200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8f05f59240_0_480"/>
          <p:cNvSpPr/>
          <p:nvPr/>
        </p:nvSpPr>
        <p:spPr>
          <a:xfrm>
            <a:off x="8484660" y="7531100"/>
            <a:ext cx="1701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edgwick Ave Display"/>
              <a:buNone/>
            </a:pPr>
            <a:r>
              <a:rPr b="0" i="0" lang="en-US" sz="4800" u="none" cap="none" strike="noStrike">
                <a:solidFill>
                  <a:srgbClr val="FFFFFF"/>
                </a:solidFill>
                <a:latin typeface="Sedgwick Ave Display"/>
                <a:ea typeface="Sedgwick Ave Display"/>
                <a:cs typeface="Sedgwick Ave Display"/>
                <a:sym typeface="Sedgwick Ave Display"/>
              </a:rPr>
              <a:t>2023</a:t>
            </a:r>
            <a:endParaRPr b="0" i="0" sz="4800" u="none" cap="none" strike="noStrike">
              <a:solidFill>
                <a:schemeClr val="dk1"/>
              </a:solidFill>
              <a:latin typeface="Calibri"/>
              <a:ea typeface="Calibri"/>
              <a:cs typeface="Calibri"/>
              <a:sym typeface="Calibri"/>
            </a:endParaRPr>
          </a:p>
        </p:txBody>
      </p:sp>
      <p:sp>
        <p:nvSpPr>
          <p:cNvPr id="532" name="Google Shape;532;g28f05f59240_0_480"/>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g28f05f59240_0_480"/>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34" name="Google Shape;534;g28f05f59240_0_480"/>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35" name="Google Shape;535;g28f05f59240_0_480"/>
          <p:cNvSpPr/>
          <p:nvPr/>
        </p:nvSpPr>
        <p:spPr>
          <a:xfrm>
            <a:off x="14009851" y="7200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8f05f59240_0_480"/>
          <p:cNvSpPr/>
          <p:nvPr/>
        </p:nvSpPr>
        <p:spPr>
          <a:xfrm>
            <a:off x="14009851" y="7531100"/>
            <a:ext cx="1625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edgwick Ave Display"/>
              <a:buNone/>
            </a:pPr>
            <a:r>
              <a:rPr b="0" i="0" lang="en-US" sz="4800" u="none" cap="none" strike="noStrike">
                <a:solidFill>
                  <a:srgbClr val="FFFFFF"/>
                </a:solidFill>
                <a:latin typeface="Sedgwick Ave Display"/>
                <a:ea typeface="Sedgwick Ave Display"/>
                <a:cs typeface="Sedgwick Ave Display"/>
                <a:sym typeface="Sedgwick Ave Display"/>
              </a:rPr>
              <a:t>2024</a:t>
            </a:r>
            <a:endParaRPr b="0" i="0" sz="4800" u="none" cap="none" strike="noStrike">
              <a:solidFill>
                <a:schemeClr val="dk1"/>
              </a:solidFill>
              <a:latin typeface="Calibri"/>
              <a:ea typeface="Calibri"/>
              <a:cs typeface="Calibri"/>
              <a:sym typeface="Calibri"/>
            </a:endParaRPr>
          </a:p>
        </p:txBody>
      </p:sp>
      <p:sp>
        <p:nvSpPr>
          <p:cNvPr id="537" name="Google Shape;537;g28f05f59240_0_480"/>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8f05f59240_0_480"/>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39" name="Google Shape;539;g28f05f59240_0_480"/>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40" name="Google Shape;540;g28f05f59240_0_480"/>
          <p:cNvSpPr/>
          <p:nvPr/>
        </p:nvSpPr>
        <p:spPr>
          <a:xfrm>
            <a:off x="19496937" y="7200900"/>
            <a:ext cx="1625700" cy="16257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8f05f59240_0_480"/>
          <p:cNvSpPr/>
          <p:nvPr/>
        </p:nvSpPr>
        <p:spPr>
          <a:xfrm>
            <a:off x="19471534" y="7531100"/>
            <a:ext cx="1676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edgwick Ave Display"/>
              <a:buNone/>
            </a:pPr>
            <a:r>
              <a:rPr b="0" i="0" lang="en-US" sz="4800" u="none" cap="none" strike="noStrike">
                <a:solidFill>
                  <a:srgbClr val="FFFFFF"/>
                </a:solidFill>
                <a:latin typeface="Sedgwick Ave Display"/>
                <a:ea typeface="Sedgwick Ave Display"/>
                <a:cs typeface="Sedgwick Ave Display"/>
                <a:sym typeface="Sedgwick Ave Display"/>
              </a:rPr>
              <a:t>2025</a:t>
            </a:r>
            <a:endParaRPr b="0" i="0" sz="4800" u="none" cap="none" strike="noStrike">
              <a:solidFill>
                <a:schemeClr val="dk1"/>
              </a:solidFill>
              <a:latin typeface="Calibri"/>
              <a:ea typeface="Calibri"/>
              <a:cs typeface="Calibri"/>
              <a:sym typeface="Calibri"/>
            </a:endParaRPr>
          </a:p>
        </p:txBody>
      </p:sp>
      <p:sp>
        <p:nvSpPr>
          <p:cNvPr id="542" name="Google Shape;542;g28f05f59240_0_480"/>
          <p:cNvSpPr/>
          <p:nvPr/>
        </p:nvSpPr>
        <p:spPr>
          <a:xfrm>
            <a:off x="927216"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8f05f59240_0_480"/>
          <p:cNvSpPr/>
          <p:nvPr/>
        </p:nvSpPr>
        <p:spPr>
          <a:xfrm>
            <a:off x="927216"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8f05f59240_0_480"/>
          <p:cNvSpPr/>
          <p:nvPr/>
        </p:nvSpPr>
        <p:spPr>
          <a:xfrm>
            <a:off x="825603" y="4546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Dragon Taming</a:t>
            </a:r>
            <a:endParaRPr b="0" i="0" sz="4800" u="none" cap="none" strike="noStrike">
              <a:solidFill>
                <a:schemeClr val="dk1"/>
              </a:solidFill>
              <a:latin typeface="Calibri"/>
              <a:ea typeface="Calibri"/>
              <a:cs typeface="Calibri"/>
              <a:sym typeface="Calibri"/>
            </a:endParaRPr>
          </a:p>
        </p:txBody>
      </p:sp>
      <p:sp>
        <p:nvSpPr>
          <p:cNvPr id="545" name="Google Shape;545;g28f05f59240_0_480"/>
          <p:cNvSpPr/>
          <p:nvPr/>
        </p:nvSpPr>
        <p:spPr>
          <a:xfrm>
            <a:off x="859474" y="541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46" name="Google Shape;546;g28f05f59240_0_480"/>
          <p:cNvSpPr/>
          <p:nvPr/>
        </p:nvSpPr>
        <p:spPr>
          <a:xfrm>
            <a:off x="11926791"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8f05f59240_0_480"/>
          <p:cNvSpPr/>
          <p:nvPr/>
        </p:nvSpPr>
        <p:spPr>
          <a:xfrm>
            <a:off x="11926791"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8f05f59240_0_480"/>
          <p:cNvSpPr/>
          <p:nvPr/>
        </p:nvSpPr>
        <p:spPr>
          <a:xfrm>
            <a:off x="11825178" y="4546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Unicorn Migration</a:t>
            </a:r>
            <a:endParaRPr b="0" i="0" sz="4800" u="none" cap="none" strike="noStrike">
              <a:solidFill>
                <a:schemeClr val="dk1"/>
              </a:solidFill>
              <a:latin typeface="Calibri"/>
              <a:ea typeface="Calibri"/>
              <a:cs typeface="Calibri"/>
              <a:sym typeface="Calibri"/>
            </a:endParaRPr>
          </a:p>
        </p:txBody>
      </p:sp>
      <p:sp>
        <p:nvSpPr>
          <p:cNvPr id="549" name="Google Shape;549;g28f05f59240_0_480"/>
          <p:cNvSpPr/>
          <p:nvPr/>
        </p:nvSpPr>
        <p:spPr>
          <a:xfrm>
            <a:off x="11859049" y="541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50" name="Google Shape;550;g28f05f59240_0_480"/>
          <p:cNvSpPr/>
          <p:nvPr/>
        </p:nvSpPr>
        <p:spPr>
          <a:xfrm>
            <a:off x="17363070"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8f05f59240_0_480"/>
          <p:cNvSpPr/>
          <p:nvPr/>
        </p:nvSpPr>
        <p:spPr>
          <a:xfrm>
            <a:off x="17363070"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8f05f59240_0_480"/>
          <p:cNvSpPr/>
          <p:nvPr/>
        </p:nvSpPr>
        <p:spPr>
          <a:xfrm>
            <a:off x="17261457" y="9563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Rainbow Sightings</a:t>
            </a:r>
            <a:endParaRPr b="0" i="0" sz="4800" u="none" cap="none" strike="noStrike">
              <a:solidFill>
                <a:schemeClr val="dk1"/>
              </a:solidFill>
              <a:latin typeface="Calibri"/>
              <a:ea typeface="Calibri"/>
              <a:cs typeface="Calibri"/>
              <a:sym typeface="Calibri"/>
            </a:endParaRPr>
          </a:p>
        </p:txBody>
      </p:sp>
      <p:sp>
        <p:nvSpPr>
          <p:cNvPr id="553" name="Google Shape;553;g28f05f59240_0_480"/>
          <p:cNvSpPr/>
          <p:nvPr/>
        </p:nvSpPr>
        <p:spPr>
          <a:xfrm>
            <a:off x="17295328" y="10426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54" name="Google Shape;554;g28f05f59240_0_480"/>
          <p:cNvSpPr/>
          <p:nvPr/>
        </p:nvSpPr>
        <p:spPr>
          <a:xfrm>
            <a:off x="6490511"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8f05f59240_0_480"/>
          <p:cNvSpPr/>
          <p:nvPr/>
        </p:nvSpPr>
        <p:spPr>
          <a:xfrm>
            <a:off x="6490511"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8f05f59240_0_480"/>
          <p:cNvSpPr/>
          <p:nvPr/>
        </p:nvSpPr>
        <p:spPr>
          <a:xfrm>
            <a:off x="6388899" y="9563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Enchanted Pool</a:t>
            </a:r>
            <a:endParaRPr b="0" i="0" sz="4800" u="none" cap="none" strike="noStrike">
              <a:solidFill>
                <a:schemeClr val="dk1"/>
              </a:solidFill>
              <a:latin typeface="Calibri"/>
              <a:ea typeface="Calibri"/>
              <a:cs typeface="Calibri"/>
              <a:sym typeface="Calibri"/>
            </a:endParaRPr>
          </a:p>
        </p:txBody>
      </p:sp>
      <p:sp>
        <p:nvSpPr>
          <p:cNvPr id="557" name="Google Shape;557;g28f05f59240_0_480"/>
          <p:cNvSpPr/>
          <p:nvPr/>
        </p:nvSpPr>
        <p:spPr>
          <a:xfrm>
            <a:off x="6422769" y="10426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562" name="Shape 562"/>
        <p:cNvGrpSpPr/>
        <p:nvPr/>
      </p:nvGrpSpPr>
      <p:grpSpPr>
        <a:xfrm>
          <a:off x="0" y="0"/>
          <a:ext cx="0" cy="0"/>
          <a:chOff x="0" y="0"/>
          <a:chExt cx="0" cy="0"/>
        </a:xfrm>
      </p:grpSpPr>
      <p:pic>
        <p:nvPicPr>
          <p:cNvPr descr=" " id="563" name="Google Shape;563;g28f05f59240_0_525"/>
          <p:cNvPicPr preferRelativeResize="0"/>
          <p:nvPr/>
        </p:nvPicPr>
        <p:blipFill rotWithShape="1">
          <a:blip r:embed="rId3">
            <a:alphaModFix/>
          </a:blip>
          <a:srcRect b="0" l="0" r="0" t="0"/>
          <a:stretch/>
        </p:blipFill>
        <p:spPr>
          <a:xfrm>
            <a:off x="0" y="0"/>
            <a:ext cx="24387048" cy="2641600"/>
          </a:xfrm>
          <a:prstGeom prst="rect">
            <a:avLst/>
          </a:prstGeom>
          <a:noFill/>
          <a:ln>
            <a:noFill/>
          </a:ln>
        </p:spPr>
      </p:pic>
      <p:pic>
        <p:nvPicPr>
          <p:cNvPr descr=" " id="564" name="Google Shape;564;g28f05f59240_0_525"/>
          <p:cNvPicPr preferRelativeResize="0"/>
          <p:nvPr/>
        </p:nvPicPr>
        <p:blipFill rotWithShape="1">
          <a:blip r:embed="rId4">
            <a:alphaModFix/>
          </a:blip>
          <a:srcRect b="0" l="0" r="0" t="0"/>
          <a:stretch/>
        </p:blipFill>
        <p:spPr>
          <a:xfrm>
            <a:off x="1320965" y="12547600"/>
            <a:ext cx="23066083" cy="1168400"/>
          </a:xfrm>
          <a:prstGeom prst="rect">
            <a:avLst/>
          </a:prstGeom>
          <a:noFill/>
          <a:ln>
            <a:noFill/>
          </a:ln>
        </p:spPr>
      </p:pic>
      <p:sp>
        <p:nvSpPr>
          <p:cNvPr id="565" name="Google Shape;565;g28f05f59240_0_5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28f05f59240_0_5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7" name="Google Shape;567;g28f05f59240_0_525"/>
          <p:cNvSpPr/>
          <p:nvPr/>
        </p:nvSpPr>
        <p:spPr>
          <a:xfrm>
            <a:off x="3581848" y="711200"/>
            <a:ext cx="5851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Our Team</a:t>
            </a:r>
            <a:endParaRPr b="0" i="0" sz="8000" u="none" cap="none" strike="noStrike">
              <a:solidFill>
                <a:schemeClr val="dk1"/>
              </a:solidFill>
              <a:latin typeface="Calibri"/>
              <a:ea typeface="Calibri"/>
              <a:cs typeface="Calibri"/>
              <a:sym typeface="Calibri"/>
            </a:endParaRPr>
          </a:p>
        </p:txBody>
      </p:sp>
      <p:sp>
        <p:nvSpPr>
          <p:cNvPr id="568" name="Google Shape;568;g28f05f59240_0_525"/>
          <p:cNvSpPr/>
          <p:nvPr/>
        </p:nvSpPr>
        <p:spPr>
          <a:xfrm>
            <a:off x="35564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28f05f59240_0_525"/>
          <p:cNvPicPr preferRelativeResize="0"/>
          <p:nvPr/>
        </p:nvPicPr>
        <p:blipFill rotWithShape="1">
          <a:blip r:embed="rId6">
            <a:alphaModFix/>
          </a:blip>
          <a:srcRect b="0" l="0" r="0" t="0"/>
          <a:stretch/>
        </p:blipFill>
        <p:spPr>
          <a:xfrm>
            <a:off x="3556445" y="2832100"/>
            <a:ext cx="4788498" cy="8229600"/>
          </a:xfrm>
          <a:prstGeom prst="rect">
            <a:avLst/>
          </a:prstGeom>
          <a:noFill/>
          <a:ln>
            <a:noFill/>
          </a:ln>
        </p:spPr>
      </p:pic>
      <p:sp>
        <p:nvSpPr>
          <p:cNvPr id="570" name="Google Shape;570;g28f05f59240_0_525"/>
          <p:cNvSpPr/>
          <p:nvPr/>
        </p:nvSpPr>
        <p:spPr>
          <a:xfrm>
            <a:off x="35564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8f05f59240_0_525"/>
          <p:cNvSpPr/>
          <p:nvPr/>
        </p:nvSpPr>
        <p:spPr>
          <a:xfrm>
            <a:off x="35564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8f05f59240_0_525"/>
          <p:cNvSpPr/>
          <p:nvPr/>
        </p:nvSpPr>
        <p:spPr>
          <a:xfrm>
            <a:off x="34548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Eldruin</a:t>
            </a:r>
            <a:endParaRPr b="0" i="0" sz="4800" u="none" cap="none" strike="noStrike">
              <a:solidFill>
                <a:schemeClr val="dk1"/>
              </a:solidFill>
              <a:latin typeface="Calibri"/>
              <a:ea typeface="Calibri"/>
              <a:cs typeface="Calibri"/>
              <a:sym typeface="Calibri"/>
            </a:endParaRPr>
          </a:p>
        </p:txBody>
      </p:sp>
      <p:sp>
        <p:nvSpPr>
          <p:cNvPr id="573" name="Google Shape;573;g28f05f59240_0_525"/>
          <p:cNvSpPr/>
          <p:nvPr/>
        </p:nvSpPr>
        <p:spPr>
          <a:xfrm>
            <a:off x="34887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74" name="Google Shape;574;g28f05f59240_0_525"/>
          <p:cNvSpPr/>
          <p:nvPr/>
        </p:nvSpPr>
        <p:spPr>
          <a:xfrm>
            <a:off x="91578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g28f05f59240_0_525"/>
          <p:cNvPicPr preferRelativeResize="0"/>
          <p:nvPr/>
        </p:nvPicPr>
        <p:blipFill rotWithShape="1">
          <a:blip r:embed="rId7">
            <a:alphaModFix/>
          </a:blip>
          <a:srcRect b="0" l="0" r="0" t="0"/>
          <a:stretch/>
        </p:blipFill>
        <p:spPr>
          <a:xfrm>
            <a:off x="9157845" y="2832100"/>
            <a:ext cx="4788498" cy="8229600"/>
          </a:xfrm>
          <a:prstGeom prst="rect">
            <a:avLst/>
          </a:prstGeom>
          <a:noFill/>
          <a:ln>
            <a:noFill/>
          </a:ln>
        </p:spPr>
      </p:pic>
      <p:sp>
        <p:nvSpPr>
          <p:cNvPr id="576" name="Google Shape;576;g28f05f59240_0_525"/>
          <p:cNvSpPr/>
          <p:nvPr/>
        </p:nvSpPr>
        <p:spPr>
          <a:xfrm>
            <a:off x="91578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8f05f59240_0_525"/>
          <p:cNvSpPr/>
          <p:nvPr/>
        </p:nvSpPr>
        <p:spPr>
          <a:xfrm>
            <a:off x="91578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8f05f59240_0_525"/>
          <p:cNvSpPr/>
          <p:nvPr/>
        </p:nvSpPr>
        <p:spPr>
          <a:xfrm>
            <a:off x="90562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Elementalen</a:t>
            </a:r>
            <a:endParaRPr b="0" i="0" sz="4800" u="none" cap="none" strike="noStrike">
              <a:solidFill>
                <a:schemeClr val="dk1"/>
              </a:solidFill>
              <a:latin typeface="Calibri"/>
              <a:ea typeface="Calibri"/>
              <a:cs typeface="Calibri"/>
              <a:sym typeface="Calibri"/>
            </a:endParaRPr>
          </a:p>
        </p:txBody>
      </p:sp>
      <p:sp>
        <p:nvSpPr>
          <p:cNvPr id="579" name="Google Shape;579;g28f05f59240_0_525"/>
          <p:cNvSpPr/>
          <p:nvPr/>
        </p:nvSpPr>
        <p:spPr>
          <a:xfrm>
            <a:off x="90901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80" name="Google Shape;580;g28f05f59240_0_525"/>
          <p:cNvSpPr/>
          <p:nvPr/>
        </p:nvSpPr>
        <p:spPr>
          <a:xfrm>
            <a:off x="147592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28f05f59240_0_525"/>
          <p:cNvPicPr preferRelativeResize="0"/>
          <p:nvPr/>
        </p:nvPicPr>
        <p:blipFill rotWithShape="1">
          <a:blip r:embed="rId8">
            <a:alphaModFix/>
          </a:blip>
          <a:srcRect b="0" l="0" r="0" t="0"/>
          <a:stretch/>
        </p:blipFill>
        <p:spPr>
          <a:xfrm>
            <a:off x="14759245" y="2832100"/>
            <a:ext cx="4788498" cy="8229600"/>
          </a:xfrm>
          <a:prstGeom prst="rect">
            <a:avLst/>
          </a:prstGeom>
          <a:noFill/>
          <a:ln>
            <a:noFill/>
          </a:ln>
        </p:spPr>
      </p:pic>
      <p:sp>
        <p:nvSpPr>
          <p:cNvPr id="582" name="Google Shape;582;g28f05f59240_0_525"/>
          <p:cNvSpPr/>
          <p:nvPr/>
        </p:nvSpPr>
        <p:spPr>
          <a:xfrm>
            <a:off x="147592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8f05f59240_0_525"/>
          <p:cNvSpPr/>
          <p:nvPr/>
        </p:nvSpPr>
        <p:spPr>
          <a:xfrm>
            <a:off x="147592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8f05f59240_0_525"/>
          <p:cNvSpPr/>
          <p:nvPr/>
        </p:nvSpPr>
        <p:spPr>
          <a:xfrm>
            <a:off x="146576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Lunaria</a:t>
            </a:r>
            <a:endParaRPr b="0" i="0" sz="4800" u="none" cap="none" strike="noStrike">
              <a:solidFill>
                <a:schemeClr val="dk1"/>
              </a:solidFill>
              <a:latin typeface="Calibri"/>
              <a:ea typeface="Calibri"/>
              <a:cs typeface="Calibri"/>
              <a:sym typeface="Calibri"/>
            </a:endParaRPr>
          </a:p>
        </p:txBody>
      </p:sp>
      <p:sp>
        <p:nvSpPr>
          <p:cNvPr id="585" name="Google Shape;585;g28f05f59240_0_525"/>
          <p:cNvSpPr/>
          <p:nvPr/>
        </p:nvSpPr>
        <p:spPr>
          <a:xfrm>
            <a:off x="146915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590" name="Shape 590"/>
        <p:cNvGrpSpPr/>
        <p:nvPr/>
      </p:nvGrpSpPr>
      <p:grpSpPr>
        <a:xfrm>
          <a:off x="0" y="0"/>
          <a:ext cx="0" cy="0"/>
          <a:chOff x="0" y="0"/>
          <a:chExt cx="0" cy="0"/>
        </a:xfrm>
      </p:grpSpPr>
      <p:pic>
        <p:nvPicPr>
          <p:cNvPr descr=" " id="591" name="Google Shape;591;g28f05f59240_0_552"/>
          <p:cNvPicPr preferRelativeResize="0"/>
          <p:nvPr/>
        </p:nvPicPr>
        <p:blipFill rotWithShape="1">
          <a:blip r:embed="rId3">
            <a:alphaModFix/>
          </a:blip>
          <a:srcRect b="0" l="0" r="0" t="0"/>
          <a:stretch/>
        </p:blipFill>
        <p:spPr>
          <a:xfrm>
            <a:off x="16043693" y="0"/>
            <a:ext cx="8343355" cy="5579418"/>
          </a:xfrm>
          <a:prstGeom prst="rect">
            <a:avLst/>
          </a:prstGeom>
          <a:noFill/>
          <a:ln>
            <a:noFill/>
          </a:ln>
        </p:spPr>
      </p:pic>
      <p:pic>
        <p:nvPicPr>
          <p:cNvPr descr=" " id="592" name="Google Shape;592;g28f05f59240_0_552"/>
          <p:cNvPicPr preferRelativeResize="0"/>
          <p:nvPr/>
        </p:nvPicPr>
        <p:blipFill rotWithShape="1">
          <a:blip r:embed="rId4">
            <a:alphaModFix/>
          </a:blip>
          <a:srcRect b="0" l="0" r="0" t="0"/>
          <a:stretch/>
        </p:blipFill>
        <p:spPr>
          <a:xfrm>
            <a:off x="0" y="7797676"/>
            <a:ext cx="3599949" cy="5918323"/>
          </a:xfrm>
          <a:prstGeom prst="rect">
            <a:avLst/>
          </a:prstGeom>
          <a:noFill/>
          <a:ln>
            <a:noFill/>
          </a:ln>
        </p:spPr>
      </p:pic>
      <p:sp>
        <p:nvSpPr>
          <p:cNvPr id="593" name="Google Shape;593;g28f05f59240_0_5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8f05f59240_0_55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5" name="Google Shape;595;g28f05f59240_0_552"/>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8f05f59240_0_552"/>
          <p:cNvSpPr/>
          <p:nvPr/>
        </p:nvSpPr>
        <p:spPr>
          <a:xfrm>
            <a:off x="10173972" y="3124200"/>
            <a:ext cx="5487000" cy="1689000"/>
          </a:xfrm>
          <a:prstGeom prst="roundRect">
            <a:avLst>
              <a:gd fmla="val 75248"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8f05f59240_0_552"/>
          <p:cNvPicPr preferRelativeResize="0"/>
          <p:nvPr/>
        </p:nvPicPr>
        <p:blipFill rotWithShape="1">
          <a:blip r:embed="rId6">
            <a:alphaModFix/>
          </a:blip>
          <a:srcRect b="0" l="0" r="0" t="0"/>
          <a:stretch/>
        </p:blipFill>
        <p:spPr>
          <a:xfrm>
            <a:off x="10478810" y="3409950"/>
            <a:ext cx="1117740" cy="1117600"/>
          </a:xfrm>
          <a:prstGeom prst="rect">
            <a:avLst/>
          </a:prstGeom>
          <a:noFill/>
          <a:ln>
            <a:noFill/>
          </a:ln>
        </p:spPr>
      </p:pic>
      <p:sp>
        <p:nvSpPr>
          <p:cNvPr id="598" name="Google Shape;598;g28f05f59240_0_552"/>
          <p:cNvSpPr/>
          <p:nvPr/>
        </p:nvSpPr>
        <p:spPr>
          <a:xfrm>
            <a:off x="11799775" y="33274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8f05f59240_0_552"/>
          <p:cNvSpPr/>
          <p:nvPr/>
        </p:nvSpPr>
        <p:spPr>
          <a:xfrm>
            <a:off x="11799775" y="3327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Chloe Ng</a:t>
            </a:r>
            <a:endParaRPr b="0" i="0" sz="3600" u="none" cap="none" strike="noStrike">
              <a:solidFill>
                <a:schemeClr val="dk1"/>
              </a:solidFill>
              <a:latin typeface="Calibri"/>
              <a:ea typeface="Calibri"/>
              <a:cs typeface="Calibri"/>
              <a:sym typeface="Calibri"/>
            </a:endParaRPr>
          </a:p>
        </p:txBody>
      </p:sp>
      <p:sp>
        <p:nvSpPr>
          <p:cNvPr id="600" name="Google Shape;600;g28f05f59240_0_552"/>
          <p:cNvSpPr/>
          <p:nvPr/>
        </p:nvSpPr>
        <p:spPr>
          <a:xfrm>
            <a:off x="11799775" y="4000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01" name="Google Shape;601;g28f05f59240_0_552"/>
          <p:cNvSpPr/>
          <p:nvPr/>
        </p:nvSpPr>
        <p:spPr>
          <a:xfrm>
            <a:off x="787498" y="5486400"/>
            <a:ext cx="5487000" cy="1689000"/>
          </a:xfrm>
          <a:prstGeom prst="roundRect">
            <a:avLst>
              <a:gd fmla="val 75248"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8f05f59240_0_552"/>
          <p:cNvPicPr preferRelativeResize="0"/>
          <p:nvPr/>
        </p:nvPicPr>
        <p:blipFill rotWithShape="1">
          <a:blip r:embed="rId7">
            <a:alphaModFix/>
          </a:blip>
          <a:srcRect b="0" l="0" r="0" t="0"/>
          <a:stretch/>
        </p:blipFill>
        <p:spPr>
          <a:xfrm>
            <a:off x="1092337" y="5772150"/>
            <a:ext cx="1117740" cy="1117600"/>
          </a:xfrm>
          <a:prstGeom prst="rect">
            <a:avLst/>
          </a:prstGeom>
          <a:noFill/>
          <a:ln>
            <a:noFill/>
          </a:ln>
        </p:spPr>
      </p:pic>
      <p:sp>
        <p:nvSpPr>
          <p:cNvPr id="603" name="Google Shape;603;g28f05f59240_0_552"/>
          <p:cNvSpPr/>
          <p:nvPr/>
        </p:nvSpPr>
        <p:spPr>
          <a:xfrm>
            <a:off x="2413302"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8f05f59240_0_552"/>
          <p:cNvSpPr/>
          <p:nvPr/>
        </p:nvSpPr>
        <p:spPr>
          <a:xfrm>
            <a:off x="2413302"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Valtorin</a:t>
            </a:r>
            <a:endParaRPr b="0" i="0" sz="3600" u="none" cap="none" strike="noStrike">
              <a:solidFill>
                <a:schemeClr val="dk1"/>
              </a:solidFill>
              <a:latin typeface="Calibri"/>
              <a:ea typeface="Calibri"/>
              <a:cs typeface="Calibri"/>
              <a:sym typeface="Calibri"/>
            </a:endParaRPr>
          </a:p>
        </p:txBody>
      </p:sp>
      <p:sp>
        <p:nvSpPr>
          <p:cNvPr id="605" name="Google Shape;605;g28f05f59240_0_552"/>
          <p:cNvSpPr/>
          <p:nvPr/>
        </p:nvSpPr>
        <p:spPr>
          <a:xfrm>
            <a:off x="2413302"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06" name="Google Shape;606;g28f05f59240_0_552"/>
          <p:cNvSpPr/>
          <p:nvPr/>
        </p:nvSpPr>
        <p:spPr>
          <a:xfrm>
            <a:off x="3835879" y="7823200"/>
            <a:ext cx="5487000" cy="1689000"/>
          </a:xfrm>
          <a:prstGeom prst="roundRect">
            <a:avLst>
              <a:gd fmla="val 75248"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28f05f59240_0_552"/>
          <p:cNvPicPr preferRelativeResize="0"/>
          <p:nvPr/>
        </p:nvPicPr>
        <p:blipFill rotWithShape="1">
          <a:blip r:embed="rId8">
            <a:alphaModFix/>
          </a:blip>
          <a:srcRect b="0" l="0" r="0" t="0"/>
          <a:stretch/>
        </p:blipFill>
        <p:spPr>
          <a:xfrm>
            <a:off x="4140718" y="8108950"/>
            <a:ext cx="1117740" cy="1117600"/>
          </a:xfrm>
          <a:prstGeom prst="rect">
            <a:avLst/>
          </a:prstGeom>
          <a:noFill/>
          <a:ln>
            <a:noFill/>
          </a:ln>
        </p:spPr>
      </p:pic>
      <p:sp>
        <p:nvSpPr>
          <p:cNvPr id="608" name="Google Shape;608;g28f05f59240_0_552"/>
          <p:cNvSpPr/>
          <p:nvPr/>
        </p:nvSpPr>
        <p:spPr>
          <a:xfrm>
            <a:off x="5461683" y="80264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8f05f59240_0_552"/>
          <p:cNvSpPr/>
          <p:nvPr/>
        </p:nvSpPr>
        <p:spPr>
          <a:xfrm>
            <a:off x="5461683" y="8026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Lucian</a:t>
            </a:r>
            <a:endParaRPr b="0" i="0" sz="3600" u="none" cap="none" strike="noStrike">
              <a:solidFill>
                <a:schemeClr val="dk1"/>
              </a:solidFill>
              <a:latin typeface="Calibri"/>
              <a:ea typeface="Calibri"/>
              <a:cs typeface="Calibri"/>
              <a:sym typeface="Calibri"/>
            </a:endParaRPr>
          </a:p>
        </p:txBody>
      </p:sp>
      <p:sp>
        <p:nvSpPr>
          <p:cNvPr id="610" name="Google Shape;610;g28f05f59240_0_552"/>
          <p:cNvSpPr/>
          <p:nvPr/>
        </p:nvSpPr>
        <p:spPr>
          <a:xfrm>
            <a:off x="5461683" y="869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11" name="Google Shape;611;g28f05f59240_0_552"/>
          <p:cNvSpPr/>
          <p:nvPr/>
        </p:nvSpPr>
        <p:spPr>
          <a:xfrm>
            <a:off x="3835879" y="10210800"/>
            <a:ext cx="5487000" cy="1689000"/>
          </a:xfrm>
          <a:prstGeom prst="roundRect">
            <a:avLst>
              <a:gd fmla="val 75248"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28f05f59240_0_552"/>
          <p:cNvPicPr preferRelativeResize="0"/>
          <p:nvPr/>
        </p:nvPicPr>
        <p:blipFill rotWithShape="1">
          <a:blip r:embed="rId9">
            <a:alphaModFix/>
          </a:blip>
          <a:srcRect b="0" l="0" r="0" t="0"/>
          <a:stretch/>
        </p:blipFill>
        <p:spPr>
          <a:xfrm>
            <a:off x="4140718" y="10496550"/>
            <a:ext cx="1117740" cy="1117600"/>
          </a:xfrm>
          <a:prstGeom prst="rect">
            <a:avLst/>
          </a:prstGeom>
          <a:noFill/>
          <a:ln>
            <a:noFill/>
          </a:ln>
        </p:spPr>
      </p:pic>
      <p:sp>
        <p:nvSpPr>
          <p:cNvPr id="613" name="Google Shape;613;g28f05f59240_0_552"/>
          <p:cNvSpPr/>
          <p:nvPr/>
        </p:nvSpPr>
        <p:spPr>
          <a:xfrm>
            <a:off x="5461683" y="104140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8f05f59240_0_552"/>
          <p:cNvSpPr/>
          <p:nvPr/>
        </p:nvSpPr>
        <p:spPr>
          <a:xfrm>
            <a:off x="5461683" y="10414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Cedric</a:t>
            </a:r>
            <a:endParaRPr b="0" i="0" sz="3600" u="none" cap="none" strike="noStrike">
              <a:solidFill>
                <a:schemeClr val="dk1"/>
              </a:solidFill>
              <a:latin typeface="Calibri"/>
              <a:ea typeface="Calibri"/>
              <a:cs typeface="Calibri"/>
              <a:sym typeface="Calibri"/>
            </a:endParaRPr>
          </a:p>
        </p:txBody>
      </p:sp>
      <p:sp>
        <p:nvSpPr>
          <p:cNvPr id="615" name="Google Shape;615;g28f05f59240_0_552"/>
          <p:cNvSpPr/>
          <p:nvPr/>
        </p:nvSpPr>
        <p:spPr>
          <a:xfrm>
            <a:off x="5461683" y="1108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16" name="Google Shape;616;g28f05f59240_0_552"/>
          <p:cNvSpPr/>
          <p:nvPr/>
        </p:nvSpPr>
        <p:spPr>
          <a:xfrm>
            <a:off x="15343518" y="7848600"/>
            <a:ext cx="5487000" cy="1689000"/>
          </a:xfrm>
          <a:prstGeom prst="roundRect">
            <a:avLst>
              <a:gd fmla="val 75248"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8f05f59240_0_552"/>
          <p:cNvPicPr preferRelativeResize="0"/>
          <p:nvPr/>
        </p:nvPicPr>
        <p:blipFill rotWithShape="1">
          <a:blip r:embed="rId10">
            <a:alphaModFix/>
          </a:blip>
          <a:srcRect b="0" l="0" r="0" t="0"/>
          <a:stretch/>
        </p:blipFill>
        <p:spPr>
          <a:xfrm>
            <a:off x="15648356" y="8134350"/>
            <a:ext cx="1117740" cy="1117600"/>
          </a:xfrm>
          <a:prstGeom prst="rect">
            <a:avLst/>
          </a:prstGeom>
          <a:noFill/>
          <a:ln>
            <a:noFill/>
          </a:ln>
        </p:spPr>
      </p:pic>
      <p:sp>
        <p:nvSpPr>
          <p:cNvPr id="618" name="Google Shape;618;g28f05f59240_0_552"/>
          <p:cNvSpPr/>
          <p:nvPr/>
        </p:nvSpPr>
        <p:spPr>
          <a:xfrm>
            <a:off x="16969321" y="80518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8f05f59240_0_552"/>
          <p:cNvSpPr/>
          <p:nvPr/>
        </p:nvSpPr>
        <p:spPr>
          <a:xfrm>
            <a:off x="16969321" y="80518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Elvina</a:t>
            </a:r>
            <a:endParaRPr b="0" i="0" sz="3600" u="none" cap="none" strike="noStrike">
              <a:solidFill>
                <a:schemeClr val="dk1"/>
              </a:solidFill>
              <a:latin typeface="Calibri"/>
              <a:ea typeface="Calibri"/>
              <a:cs typeface="Calibri"/>
              <a:sym typeface="Calibri"/>
            </a:endParaRPr>
          </a:p>
        </p:txBody>
      </p:sp>
      <p:sp>
        <p:nvSpPr>
          <p:cNvPr id="620" name="Google Shape;620;g28f05f59240_0_552"/>
          <p:cNvSpPr/>
          <p:nvPr/>
        </p:nvSpPr>
        <p:spPr>
          <a:xfrm>
            <a:off x="16969321" y="8724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21" name="Google Shape;621;g28f05f59240_0_552"/>
          <p:cNvSpPr/>
          <p:nvPr/>
        </p:nvSpPr>
        <p:spPr>
          <a:xfrm>
            <a:off x="15343518" y="10210800"/>
            <a:ext cx="5487000" cy="1689000"/>
          </a:xfrm>
          <a:prstGeom prst="roundRect">
            <a:avLst>
              <a:gd fmla="val 75248"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8f05f59240_0_552"/>
          <p:cNvPicPr preferRelativeResize="0"/>
          <p:nvPr/>
        </p:nvPicPr>
        <p:blipFill rotWithShape="1">
          <a:blip r:embed="rId11">
            <a:alphaModFix/>
          </a:blip>
          <a:srcRect b="0" l="0" r="0" t="0"/>
          <a:stretch/>
        </p:blipFill>
        <p:spPr>
          <a:xfrm>
            <a:off x="15648356" y="10496550"/>
            <a:ext cx="1117740" cy="1117600"/>
          </a:xfrm>
          <a:prstGeom prst="rect">
            <a:avLst/>
          </a:prstGeom>
          <a:noFill/>
          <a:ln>
            <a:noFill/>
          </a:ln>
        </p:spPr>
      </p:pic>
      <p:sp>
        <p:nvSpPr>
          <p:cNvPr id="623" name="Google Shape;623;g28f05f59240_0_552"/>
          <p:cNvSpPr/>
          <p:nvPr/>
        </p:nvSpPr>
        <p:spPr>
          <a:xfrm>
            <a:off x="16969321" y="104140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8f05f59240_0_552"/>
          <p:cNvSpPr/>
          <p:nvPr/>
        </p:nvSpPr>
        <p:spPr>
          <a:xfrm>
            <a:off x="16969321" y="10414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Seraphina</a:t>
            </a:r>
            <a:endParaRPr b="0" i="0" sz="3600" u="none" cap="none" strike="noStrike">
              <a:solidFill>
                <a:schemeClr val="dk1"/>
              </a:solidFill>
              <a:latin typeface="Calibri"/>
              <a:ea typeface="Calibri"/>
              <a:cs typeface="Calibri"/>
              <a:sym typeface="Calibri"/>
            </a:endParaRPr>
          </a:p>
        </p:txBody>
      </p:sp>
      <p:sp>
        <p:nvSpPr>
          <p:cNvPr id="625" name="Google Shape;625;g28f05f59240_0_552"/>
          <p:cNvSpPr/>
          <p:nvPr/>
        </p:nvSpPr>
        <p:spPr>
          <a:xfrm>
            <a:off x="16969321" y="1108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26" name="Google Shape;626;g28f05f59240_0_552"/>
          <p:cNvSpPr/>
          <p:nvPr/>
        </p:nvSpPr>
        <p:spPr>
          <a:xfrm>
            <a:off x="6681035" y="5486400"/>
            <a:ext cx="5487000" cy="1689000"/>
          </a:xfrm>
          <a:prstGeom prst="roundRect">
            <a:avLst>
              <a:gd fmla="val 75248"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8f05f59240_0_552"/>
          <p:cNvPicPr preferRelativeResize="0"/>
          <p:nvPr/>
        </p:nvPicPr>
        <p:blipFill rotWithShape="1">
          <a:blip r:embed="rId12">
            <a:alphaModFix/>
          </a:blip>
          <a:srcRect b="0" l="0" r="0" t="0"/>
          <a:stretch/>
        </p:blipFill>
        <p:spPr>
          <a:xfrm>
            <a:off x="6985873" y="5772150"/>
            <a:ext cx="1117740" cy="1117600"/>
          </a:xfrm>
          <a:prstGeom prst="rect">
            <a:avLst/>
          </a:prstGeom>
          <a:noFill/>
          <a:ln>
            <a:noFill/>
          </a:ln>
        </p:spPr>
      </p:pic>
      <p:sp>
        <p:nvSpPr>
          <p:cNvPr id="628" name="Google Shape;628;g28f05f59240_0_552"/>
          <p:cNvSpPr/>
          <p:nvPr/>
        </p:nvSpPr>
        <p:spPr>
          <a:xfrm>
            <a:off x="8306838"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8f05f59240_0_552"/>
          <p:cNvSpPr/>
          <p:nvPr/>
        </p:nvSpPr>
        <p:spPr>
          <a:xfrm>
            <a:off x="8306838"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Aurielle</a:t>
            </a:r>
            <a:endParaRPr b="0" i="0" sz="3600" u="none" cap="none" strike="noStrike">
              <a:solidFill>
                <a:schemeClr val="dk1"/>
              </a:solidFill>
              <a:latin typeface="Calibri"/>
              <a:ea typeface="Calibri"/>
              <a:cs typeface="Calibri"/>
              <a:sym typeface="Calibri"/>
            </a:endParaRPr>
          </a:p>
        </p:txBody>
      </p:sp>
      <p:sp>
        <p:nvSpPr>
          <p:cNvPr id="630" name="Google Shape;630;g28f05f59240_0_552"/>
          <p:cNvSpPr/>
          <p:nvPr/>
        </p:nvSpPr>
        <p:spPr>
          <a:xfrm>
            <a:off x="8306838"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31" name="Google Shape;631;g28f05f59240_0_552"/>
          <p:cNvSpPr/>
          <p:nvPr/>
        </p:nvSpPr>
        <p:spPr>
          <a:xfrm>
            <a:off x="18468108" y="5486400"/>
            <a:ext cx="5487000" cy="1689000"/>
          </a:xfrm>
          <a:prstGeom prst="roundRect">
            <a:avLst>
              <a:gd fmla="val 75248"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8f05f59240_0_552"/>
          <p:cNvPicPr preferRelativeResize="0"/>
          <p:nvPr/>
        </p:nvPicPr>
        <p:blipFill rotWithShape="1">
          <a:blip r:embed="rId13">
            <a:alphaModFix/>
          </a:blip>
          <a:srcRect b="0" l="0" r="0" t="0"/>
          <a:stretch/>
        </p:blipFill>
        <p:spPr>
          <a:xfrm>
            <a:off x="18772946" y="5772150"/>
            <a:ext cx="1117740" cy="1117600"/>
          </a:xfrm>
          <a:prstGeom prst="rect">
            <a:avLst/>
          </a:prstGeom>
          <a:noFill/>
          <a:ln>
            <a:noFill/>
          </a:ln>
        </p:spPr>
      </p:pic>
      <p:sp>
        <p:nvSpPr>
          <p:cNvPr id="633" name="Google Shape;633;g28f05f59240_0_552"/>
          <p:cNvSpPr/>
          <p:nvPr/>
        </p:nvSpPr>
        <p:spPr>
          <a:xfrm>
            <a:off x="20093911"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8f05f59240_0_552"/>
          <p:cNvSpPr/>
          <p:nvPr/>
        </p:nvSpPr>
        <p:spPr>
          <a:xfrm>
            <a:off x="20093911"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Dariana</a:t>
            </a:r>
            <a:endParaRPr b="0" i="0" sz="3600" u="none" cap="none" strike="noStrike">
              <a:solidFill>
                <a:schemeClr val="dk1"/>
              </a:solidFill>
              <a:latin typeface="Calibri"/>
              <a:ea typeface="Calibri"/>
              <a:cs typeface="Calibri"/>
              <a:sym typeface="Calibri"/>
            </a:endParaRPr>
          </a:p>
        </p:txBody>
      </p:sp>
      <p:sp>
        <p:nvSpPr>
          <p:cNvPr id="635" name="Google Shape;635;g28f05f59240_0_552"/>
          <p:cNvSpPr/>
          <p:nvPr/>
        </p:nvSpPr>
        <p:spPr>
          <a:xfrm>
            <a:off x="20093911"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36" name="Google Shape;636;g28f05f59240_0_552"/>
          <p:cNvSpPr/>
          <p:nvPr/>
        </p:nvSpPr>
        <p:spPr>
          <a:xfrm>
            <a:off x="12574572" y="5486400"/>
            <a:ext cx="5487000" cy="1689000"/>
          </a:xfrm>
          <a:prstGeom prst="roundRect">
            <a:avLst>
              <a:gd fmla="val 75248"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8f05f59240_0_552"/>
          <p:cNvPicPr preferRelativeResize="0"/>
          <p:nvPr/>
        </p:nvPicPr>
        <p:blipFill rotWithShape="1">
          <a:blip r:embed="rId14">
            <a:alphaModFix/>
          </a:blip>
          <a:srcRect b="0" l="0" r="0" t="0"/>
          <a:stretch/>
        </p:blipFill>
        <p:spPr>
          <a:xfrm>
            <a:off x="12879410" y="5772150"/>
            <a:ext cx="1117740" cy="1117600"/>
          </a:xfrm>
          <a:prstGeom prst="rect">
            <a:avLst/>
          </a:prstGeom>
          <a:noFill/>
          <a:ln>
            <a:noFill/>
          </a:ln>
        </p:spPr>
      </p:pic>
      <p:sp>
        <p:nvSpPr>
          <p:cNvPr id="638" name="Google Shape;638;g28f05f59240_0_552"/>
          <p:cNvSpPr/>
          <p:nvPr/>
        </p:nvSpPr>
        <p:spPr>
          <a:xfrm>
            <a:off x="14200375"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8f05f59240_0_552"/>
          <p:cNvSpPr/>
          <p:nvPr/>
        </p:nvSpPr>
        <p:spPr>
          <a:xfrm>
            <a:off x="14200375"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Theronis</a:t>
            </a:r>
            <a:endParaRPr b="0" i="0" sz="3600" u="none" cap="none" strike="noStrike">
              <a:solidFill>
                <a:schemeClr val="dk1"/>
              </a:solidFill>
              <a:latin typeface="Calibri"/>
              <a:ea typeface="Calibri"/>
              <a:cs typeface="Calibri"/>
              <a:sym typeface="Calibri"/>
            </a:endParaRPr>
          </a:p>
        </p:txBody>
      </p:sp>
      <p:sp>
        <p:nvSpPr>
          <p:cNvPr id="640" name="Google Shape;640;g28f05f59240_0_552"/>
          <p:cNvSpPr/>
          <p:nvPr/>
        </p:nvSpPr>
        <p:spPr>
          <a:xfrm>
            <a:off x="14200375"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41" name="Google Shape;641;g28f05f59240_0_552"/>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42" name="Google Shape;642;g28f05f59240_0_552"/>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43" name="Google Shape;643;g28f05f59240_0_552"/>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44" name="Google Shape;644;g28f05f59240_0_552"/>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45" name="Google Shape;645;g28f05f59240_0_552"/>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46" name="Google Shape;646;g28f05f59240_0_552"/>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47" name="Google Shape;647;g28f05f59240_0_552"/>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48" name="Google Shape;648;g28f05f59240_0_552"/>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49" name="Google Shape;649;g28f05f59240_0_552"/>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50" name="Google Shape;650;g28f05f59240_0_552"/>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51" name="Google Shape;651;g28f05f59240_0_552"/>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52" name="Google Shape;652;g28f05f59240_0_552"/>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53" name="Google Shape;653;g28f05f59240_0_552"/>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4" name="Google Shape;654;g28f05f59240_0_552"/>
          <p:cNvSpPr/>
          <p:nvPr/>
        </p:nvSpPr>
        <p:spPr>
          <a:xfrm>
            <a:off x="6985873" y="571500"/>
            <a:ext cx="10754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659" name="Shape 659"/>
        <p:cNvGrpSpPr/>
        <p:nvPr/>
      </p:nvGrpSpPr>
      <p:grpSpPr>
        <a:xfrm>
          <a:off x="0" y="0"/>
          <a:ext cx="0" cy="0"/>
          <a:chOff x="0" y="0"/>
          <a:chExt cx="0" cy="0"/>
        </a:xfrm>
      </p:grpSpPr>
      <p:pic>
        <p:nvPicPr>
          <p:cNvPr descr=" " id="660" name="Google Shape;660;g28f05f59240_0_620"/>
          <p:cNvPicPr preferRelativeResize="0"/>
          <p:nvPr/>
        </p:nvPicPr>
        <p:blipFill rotWithShape="1">
          <a:blip r:embed="rId3">
            <a:alphaModFix/>
          </a:blip>
          <a:srcRect b="0" l="0" r="0" t="0"/>
          <a:stretch/>
        </p:blipFill>
        <p:spPr>
          <a:xfrm>
            <a:off x="50806" y="419100"/>
            <a:ext cx="24272734" cy="12890500"/>
          </a:xfrm>
          <a:prstGeom prst="rect">
            <a:avLst/>
          </a:prstGeom>
          <a:noFill/>
          <a:ln>
            <a:noFill/>
          </a:ln>
        </p:spPr>
      </p:pic>
      <p:pic>
        <p:nvPicPr>
          <p:cNvPr descr=" " id="661" name="Google Shape;661;g28f05f59240_0_620"/>
          <p:cNvPicPr preferRelativeResize="0"/>
          <p:nvPr/>
        </p:nvPicPr>
        <p:blipFill rotWithShape="1">
          <a:blip r:embed="rId4">
            <a:alphaModFix/>
          </a:blip>
          <a:srcRect b="0" l="0" r="0" t="0"/>
          <a:stretch/>
        </p:blipFill>
        <p:spPr>
          <a:xfrm>
            <a:off x="4420152" y="5245100"/>
            <a:ext cx="14340092" cy="8470900"/>
          </a:xfrm>
          <a:prstGeom prst="rect">
            <a:avLst/>
          </a:prstGeom>
          <a:noFill/>
          <a:ln>
            <a:noFill/>
          </a:ln>
        </p:spPr>
      </p:pic>
      <p:sp>
        <p:nvSpPr>
          <p:cNvPr id="662" name="Google Shape;662;g28f05f59240_0_6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3" name="Google Shape;663;g28f05f59240_0_6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4" name="Google Shape;664;g28f05f59240_0_620"/>
          <p:cNvSpPr/>
          <p:nvPr/>
        </p:nvSpPr>
        <p:spPr>
          <a:xfrm>
            <a:off x="1841730" y="1905000"/>
            <a:ext cx="100935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A9AB"/>
              </a:buClr>
              <a:buSzPts val="8000"/>
              <a:buFont typeface="Sedgwick Ave Display"/>
              <a:buNone/>
            </a:pPr>
            <a:r>
              <a:rPr b="0" i="0" lang="en-US" sz="8000" u="none" cap="none" strike="noStrike">
                <a:solidFill>
                  <a:srgbClr val="8BA9AB"/>
                </a:solidFill>
                <a:latin typeface="Sedgwick Ave Display"/>
                <a:ea typeface="Sedgwick Ave Display"/>
                <a:cs typeface="Sedgwick Ave Display"/>
                <a:sym typeface="Sedgwick Ave Display"/>
              </a:rPr>
              <a:t>Thank you for choosing EaTemp</a:t>
            </a:r>
            <a:endParaRPr b="0" i="0" sz="8000" u="none" cap="none" strike="noStrike">
              <a:solidFill>
                <a:schemeClr val="dk1"/>
              </a:solidFill>
              <a:latin typeface="Calibri"/>
              <a:ea typeface="Calibri"/>
              <a:cs typeface="Calibri"/>
              <a:sym typeface="Calibri"/>
            </a:endParaRPr>
          </a:p>
        </p:txBody>
      </p:sp>
      <p:sp>
        <p:nvSpPr>
          <p:cNvPr id="665" name="Google Shape;665;g28f05f59240_0_620"/>
          <p:cNvSpPr/>
          <p:nvPr/>
        </p:nvSpPr>
        <p:spPr>
          <a:xfrm>
            <a:off x="12460257" y="19050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66" name="Google Shape;666;g28f05f59240_0_620"/>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37" name="Shape 37"/>
        <p:cNvGrpSpPr/>
        <p:nvPr/>
      </p:nvGrpSpPr>
      <p:grpSpPr>
        <a:xfrm>
          <a:off x="0" y="0"/>
          <a:ext cx="0" cy="0"/>
          <a:chOff x="0" y="0"/>
          <a:chExt cx="0" cy="0"/>
        </a:xfrm>
      </p:grpSpPr>
      <p:pic>
        <p:nvPicPr>
          <p:cNvPr descr=" " id="38" name="Google Shape;38;g28f05f59240_0_20"/>
          <p:cNvPicPr preferRelativeResize="0"/>
          <p:nvPr/>
        </p:nvPicPr>
        <p:blipFill rotWithShape="1">
          <a:blip r:embed="rId3">
            <a:alphaModFix/>
          </a:blip>
          <a:srcRect b="0" l="0" r="0" t="0"/>
          <a:stretch/>
        </p:blipFill>
        <p:spPr>
          <a:xfrm>
            <a:off x="0" y="0"/>
            <a:ext cx="2718140" cy="13716000"/>
          </a:xfrm>
          <a:prstGeom prst="rect">
            <a:avLst/>
          </a:prstGeom>
          <a:noFill/>
          <a:ln>
            <a:noFill/>
          </a:ln>
        </p:spPr>
      </p:pic>
      <p:pic>
        <p:nvPicPr>
          <p:cNvPr descr=" " id="39" name="Google Shape;39;g28f05f59240_0_20"/>
          <p:cNvPicPr preferRelativeResize="0"/>
          <p:nvPr/>
        </p:nvPicPr>
        <p:blipFill rotWithShape="1">
          <a:blip r:embed="rId4">
            <a:alphaModFix/>
          </a:blip>
          <a:srcRect b="0" l="0" r="0" t="0"/>
          <a:stretch/>
        </p:blipFill>
        <p:spPr>
          <a:xfrm>
            <a:off x="22075359" y="0"/>
            <a:ext cx="2311689" cy="13716000"/>
          </a:xfrm>
          <a:prstGeom prst="rect">
            <a:avLst/>
          </a:prstGeom>
          <a:noFill/>
          <a:ln>
            <a:noFill/>
          </a:ln>
        </p:spPr>
      </p:pic>
      <p:sp>
        <p:nvSpPr>
          <p:cNvPr id="40" name="Google Shape;40;g28f05f59240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g28f05f59240_0_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2" name="Google Shape;42;g28f05f59240_0_20"/>
          <p:cNvPicPr preferRelativeResize="0"/>
          <p:nvPr/>
        </p:nvPicPr>
        <p:blipFill rotWithShape="1">
          <a:blip r:embed="rId6">
            <a:alphaModFix/>
          </a:blip>
          <a:srcRect b="0" l="0" r="0" t="0"/>
          <a:stretch/>
        </p:blipFill>
        <p:spPr>
          <a:xfrm>
            <a:off x="3175397" y="7289800"/>
            <a:ext cx="18048956" cy="6426200"/>
          </a:xfrm>
          <a:prstGeom prst="rect">
            <a:avLst/>
          </a:prstGeom>
          <a:noFill/>
          <a:ln>
            <a:noFill/>
          </a:ln>
        </p:spPr>
      </p:pic>
      <p:sp>
        <p:nvSpPr>
          <p:cNvPr id="43" name="Google Shape;43;g28f05f59240_0_20"/>
          <p:cNvSpPr/>
          <p:nvPr/>
        </p:nvSpPr>
        <p:spPr>
          <a:xfrm>
            <a:off x="6350794" y="889000"/>
            <a:ext cx="12227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Sedgwick Ave Display"/>
              <a:buNone/>
            </a:pPr>
            <a:r>
              <a:rPr b="0" i="0" lang="en-US" sz="12800" u="none" cap="none" strike="noStrike">
                <a:solidFill>
                  <a:srgbClr val="FFFFFF"/>
                </a:solidFill>
                <a:latin typeface="Sedgwick Ave Display"/>
                <a:ea typeface="Sedgwick Ave Display"/>
                <a:cs typeface="Sedgwick Ave Display"/>
                <a:sym typeface="Sedgwick Ave Display"/>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8f05f59240_0_20"/>
          <p:cNvSpPr/>
          <p:nvPr/>
        </p:nvSpPr>
        <p:spPr>
          <a:xfrm>
            <a:off x="4801200" y="34290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8f05f59240_0_20"/>
          <p:cNvSpPr/>
          <p:nvPr/>
        </p:nvSpPr>
        <p:spPr>
          <a:xfrm>
            <a:off x="4801200" y="3429000"/>
            <a:ext cx="1625700" cy="1625700"/>
          </a:xfrm>
          <a:prstGeom prst="roundRect">
            <a:avLst>
              <a:gd fmla="val 781313"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8f05f59240_0_20"/>
          <p:cNvSpPr/>
          <p:nvPr/>
        </p:nvSpPr>
        <p:spPr>
          <a:xfrm>
            <a:off x="5144143" y="37592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BA9AB"/>
              </a:buClr>
              <a:buSzPts val="4800"/>
              <a:buFont typeface="Sedgwick Ave Display"/>
              <a:buNone/>
            </a:pPr>
            <a:r>
              <a:rPr b="0" i="0" lang="en-US" sz="4800" u="none" cap="none" strike="noStrike">
                <a:solidFill>
                  <a:srgbClr val="8BA9AB"/>
                </a:solidFill>
                <a:latin typeface="Sedgwick Ave Display"/>
                <a:ea typeface="Sedgwick Ave Display"/>
                <a:cs typeface="Sedgwick Ave Display"/>
                <a:sym typeface="Sedgwick Ave Display"/>
              </a:rPr>
              <a:t>01</a:t>
            </a:r>
            <a:endParaRPr b="0" i="0" sz="4800" u="none" cap="none" strike="noStrike">
              <a:solidFill>
                <a:schemeClr val="dk1"/>
              </a:solidFill>
              <a:latin typeface="Calibri"/>
              <a:ea typeface="Calibri"/>
              <a:cs typeface="Calibri"/>
              <a:sym typeface="Calibri"/>
            </a:endParaRPr>
          </a:p>
        </p:txBody>
      </p:sp>
      <p:sp>
        <p:nvSpPr>
          <p:cNvPr id="47" name="Google Shape;47;g28f05f59240_0_20"/>
          <p:cNvSpPr/>
          <p:nvPr/>
        </p:nvSpPr>
        <p:spPr>
          <a:xfrm>
            <a:off x="6630229" y="35052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8f05f59240_0_20"/>
          <p:cNvSpPr/>
          <p:nvPr/>
        </p:nvSpPr>
        <p:spPr>
          <a:xfrm>
            <a:off x="6630229" y="35052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Introduction</a:t>
            </a:r>
            <a:endParaRPr b="0" i="0" sz="4800" u="none" cap="none" strike="noStrike">
              <a:solidFill>
                <a:schemeClr val="dk1"/>
              </a:solidFill>
              <a:latin typeface="Calibri"/>
              <a:ea typeface="Calibri"/>
              <a:cs typeface="Calibri"/>
              <a:sym typeface="Calibri"/>
            </a:endParaRPr>
          </a:p>
        </p:txBody>
      </p:sp>
      <p:sp>
        <p:nvSpPr>
          <p:cNvPr id="49" name="Google Shape;49;g28f05f59240_0_20"/>
          <p:cNvSpPr/>
          <p:nvPr/>
        </p:nvSpPr>
        <p:spPr>
          <a:xfrm>
            <a:off x="6630229" y="4368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0" name="Google Shape;50;g28f05f59240_0_20"/>
          <p:cNvSpPr/>
          <p:nvPr/>
        </p:nvSpPr>
        <p:spPr>
          <a:xfrm>
            <a:off x="12269734" y="34290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8f05f59240_0_20"/>
          <p:cNvSpPr/>
          <p:nvPr/>
        </p:nvSpPr>
        <p:spPr>
          <a:xfrm>
            <a:off x="12269734" y="3429000"/>
            <a:ext cx="1625700" cy="1625700"/>
          </a:xfrm>
          <a:prstGeom prst="roundRect">
            <a:avLst>
              <a:gd fmla="val 781313"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8f05f59240_0_20"/>
          <p:cNvSpPr/>
          <p:nvPr/>
        </p:nvSpPr>
        <p:spPr>
          <a:xfrm>
            <a:off x="12612676" y="37592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BA9AB"/>
              </a:buClr>
              <a:buSzPts val="4800"/>
              <a:buFont typeface="Sedgwick Ave Display"/>
              <a:buNone/>
            </a:pPr>
            <a:r>
              <a:rPr b="0" i="0" lang="en-US" sz="4800" u="none" cap="none" strike="noStrike">
                <a:solidFill>
                  <a:srgbClr val="8BA9AB"/>
                </a:solidFill>
                <a:latin typeface="Sedgwick Ave Display"/>
                <a:ea typeface="Sedgwick Ave Display"/>
                <a:cs typeface="Sedgwick Ave Display"/>
                <a:sym typeface="Sedgwick Ave Display"/>
              </a:rPr>
              <a:t>02</a:t>
            </a:r>
            <a:endParaRPr b="0" i="0" sz="4800" u="none" cap="none" strike="noStrike">
              <a:solidFill>
                <a:schemeClr val="dk1"/>
              </a:solidFill>
              <a:latin typeface="Calibri"/>
              <a:ea typeface="Calibri"/>
              <a:cs typeface="Calibri"/>
              <a:sym typeface="Calibri"/>
            </a:endParaRPr>
          </a:p>
        </p:txBody>
      </p:sp>
      <p:sp>
        <p:nvSpPr>
          <p:cNvPr id="53" name="Google Shape;53;g28f05f59240_0_20"/>
          <p:cNvSpPr/>
          <p:nvPr/>
        </p:nvSpPr>
        <p:spPr>
          <a:xfrm>
            <a:off x="14098762" y="35052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8f05f59240_0_20"/>
          <p:cNvSpPr/>
          <p:nvPr/>
        </p:nvSpPr>
        <p:spPr>
          <a:xfrm>
            <a:off x="14098762" y="35052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Encounters</a:t>
            </a:r>
            <a:endParaRPr b="0" i="0" sz="4800" u="none" cap="none" strike="noStrike">
              <a:solidFill>
                <a:schemeClr val="dk1"/>
              </a:solidFill>
              <a:latin typeface="Calibri"/>
              <a:ea typeface="Calibri"/>
              <a:cs typeface="Calibri"/>
              <a:sym typeface="Calibri"/>
            </a:endParaRPr>
          </a:p>
        </p:txBody>
      </p:sp>
      <p:sp>
        <p:nvSpPr>
          <p:cNvPr id="55" name="Google Shape;55;g28f05f59240_0_20"/>
          <p:cNvSpPr/>
          <p:nvPr/>
        </p:nvSpPr>
        <p:spPr>
          <a:xfrm>
            <a:off x="14098762" y="4368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8f05f59240_0_20"/>
          <p:cNvSpPr/>
          <p:nvPr/>
        </p:nvSpPr>
        <p:spPr>
          <a:xfrm>
            <a:off x="4801200" y="58420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8f05f59240_0_20"/>
          <p:cNvSpPr/>
          <p:nvPr/>
        </p:nvSpPr>
        <p:spPr>
          <a:xfrm>
            <a:off x="4801200" y="5842000"/>
            <a:ext cx="1625700" cy="1625700"/>
          </a:xfrm>
          <a:prstGeom prst="roundRect">
            <a:avLst>
              <a:gd fmla="val 781313"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8f05f59240_0_20"/>
          <p:cNvSpPr/>
          <p:nvPr/>
        </p:nvSpPr>
        <p:spPr>
          <a:xfrm>
            <a:off x="5144143" y="6172200"/>
            <a:ext cx="939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BA9AB"/>
              </a:buClr>
              <a:buSzPts val="4800"/>
              <a:buFont typeface="Sedgwick Ave Display"/>
              <a:buNone/>
            </a:pPr>
            <a:r>
              <a:rPr b="0" i="0" lang="en-US" sz="4800" u="none" cap="none" strike="noStrike">
                <a:solidFill>
                  <a:srgbClr val="8BA9AB"/>
                </a:solidFill>
                <a:latin typeface="Sedgwick Ave Display"/>
                <a:ea typeface="Sedgwick Ave Display"/>
                <a:cs typeface="Sedgwick Ave Display"/>
                <a:sym typeface="Sedgwick Ave Display"/>
              </a:rPr>
              <a:t>03</a:t>
            </a:r>
            <a:endParaRPr b="0" i="0" sz="4800" u="none" cap="none" strike="noStrike">
              <a:solidFill>
                <a:schemeClr val="dk1"/>
              </a:solidFill>
              <a:latin typeface="Calibri"/>
              <a:ea typeface="Calibri"/>
              <a:cs typeface="Calibri"/>
              <a:sym typeface="Calibri"/>
            </a:endParaRPr>
          </a:p>
        </p:txBody>
      </p:sp>
      <p:sp>
        <p:nvSpPr>
          <p:cNvPr id="59" name="Google Shape;59;g28f05f59240_0_20"/>
          <p:cNvSpPr/>
          <p:nvPr/>
        </p:nvSpPr>
        <p:spPr>
          <a:xfrm>
            <a:off x="6630229" y="59182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8f05f59240_0_20"/>
          <p:cNvSpPr/>
          <p:nvPr/>
        </p:nvSpPr>
        <p:spPr>
          <a:xfrm>
            <a:off x="6630229" y="59182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Wonders</a:t>
            </a:r>
            <a:endParaRPr b="0" i="0" sz="4800" u="none" cap="none" strike="noStrike">
              <a:solidFill>
                <a:schemeClr val="dk1"/>
              </a:solidFill>
              <a:latin typeface="Calibri"/>
              <a:ea typeface="Calibri"/>
              <a:cs typeface="Calibri"/>
              <a:sym typeface="Calibri"/>
            </a:endParaRPr>
          </a:p>
        </p:txBody>
      </p:sp>
      <p:sp>
        <p:nvSpPr>
          <p:cNvPr id="61" name="Google Shape;61;g28f05f59240_0_20"/>
          <p:cNvSpPr/>
          <p:nvPr/>
        </p:nvSpPr>
        <p:spPr>
          <a:xfrm>
            <a:off x="6630229" y="6781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2" name="Google Shape;62;g28f05f59240_0_20"/>
          <p:cNvSpPr/>
          <p:nvPr/>
        </p:nvSpPr>
        <p:spPr>
          <a:xfrm>
            <a:off x="12269734" y="58420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8f05f59240_0_20"/>
          <p:cNvSpPr/>
          <p:nvPr/>
        </p:nvSpPr>
        <p:spPr>
          <a:xfrm>
            <a:off x="12269734" y="5842000"/>
            <a:ext cx="1625700" cy="1625700"/>
          </a:xfrm>
          <a:prstGeom prst="roundRect">
            <a:avLst>
              <a:gd fmla="val 781313" name="adj"/>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8f05f59240_0_20"/>
          <p:cNvSpPr/>
          <p:nvPr/>
        </p:nvSpPr>
        <p:spPr>
          <a:xfrm>
            <a:off x="12631729" y="6172200"/>
            <a:ext cx="901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BA9AB"/>
              </a:buClr>
              <a:buSzPts val="4800"/>
              <a:buFont typeface="Sedgwick Ave Display"/>
              <a:buNone/>
            </a:pPr>
            <a:r>
              <a:rPr b="0" i="0" lang="en-US" sz="4800" u="none" cap="none" strike="noStrike">
                <a:solidFill>
                  <a:srgbClr val="8BA9AB"/>
                </a:solidFill>
                <a:latin typeface="Sedgwick Ave Display"/>
                <a:ea typeface="Sedgwick Ave Display"/>
                <a:cs typeface="Sedgwick Ave Display"/>
                <a:sym typeface="Sedgwick Ave Display"/>
              </a:rPr>
              <a:t>04</a:t>
            </a:r>
            <a:endParaRPr b="0" i="0" sz="4800" u="none" cap="none" strike="noStrike">
              <a:solidFill>
                <a:schemeClr val="dk1"/>
              </a:solidFill>
              <a:latin typeface="Calibri"/>
              <a:ea typeface="Calibri"/>
              <a:cs typeface="Calibri"/>
              <a:sym typeface="Calibri"/>
            </a:endParaRPr>
          </a:p>
        </p:txBody>
      </p:sp>
      <p:sp>
        <p:nvSpPr>
          <p:cNvPr id="65" name="Google Shape;65;g28f05f59240_0_20"/>
          <p:cNvSpPr/>
          <p:nvPr/>
        </p:nvSpPr>
        <p:spPr>
          <a:xfrm>
            <a:off x="14098762" y="59182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8f05f59240_0_20"/>
          <p:cNvSpPr/>
          <p:nvPr/>
        </p:nvSpPr>
        <p:spPr>
          <a:xfrm>
            <a:off x="14098762" y="59182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Magic</a:t>
            </a:r>
            <a:endParaRPr b="0" i="0" sz="4800" u="none" cap="none" strike="noStrike">
              <a:solidFill>
                <a:schemeClr val="dk1"/>
              </a:solidFill>
              <a:latin typeface="Calibri"/>
              <a:ea typeface="Calibri"/>
              <a:cs typeface="Calibri"/>
              <a:sym typeface="Calibri"/>
            </a:endParaRPr>
          </a:p>
        </p:txBody>
      </p:sp>
      <p:sp>
        <p:nvSpPr>
          <p:cNvPr id="67" name="Google Shape;67;g28f05f59240_0_20"/>
          <p:cNvSpPr/>
          <p:nvPr/>
        </p:nvSpPr>
        <p:spPr>
          <a:xfrm>
            <a:off x="14098762" y="6781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72" name="Shape 72"/>
        <p:cNvGrpSpPr/>
        <p:nvPr/>
      </p:nvGrpSpPr>
      <p:grpSpPr>
        <a:xfrm>
          <a:off x="0" y="0"/>
          <a:ext cx="0" cy="0"/>
          <a:chOff x="0" y="0"/>
          <a:chExt cx="0" cy="0"/>
        </a:xfrm>
      </p:grpSpPr>
      <p:pic>
        <p:nvPicPr>
          <p:cNvPr descr=" " id="73" name="Google Shape;73;g28f05f59240_0_54"/>
          <p:cNvPicPr preferRelativeResize="0"/>
          <p:nvPr/>
        </p:nvPicPr>
        <p:blipFill rotWithShape="1">
          <a:blip r:embed="rId3">
            <a:alphaModFix/>
          </a:blip>
          <a:srcRect b="0" l="0" r="0" t="0"/>
          <a:stretch/>
        </p:blipFill>
        <p:spPr>
          <a:xfrm>
            <a:off x="0" y="7912100"/>
            <a:ext cx="9018127" cy="5803900"/>
          </a:xfrm>
          <a:prstGeom prst="rect">
            <a:avLst/>
          </a:prstGeom>
          <a:noFill/>
          <a:ln>
            <a:noFill/>
          </a:ln>
        </p:spPr>
      </p:pic>
      <p:pic>
        <p:nvPicPr>
          <p:cNvPr descr=" " id="74" name="Google Shape;74;g28f05f59240_0_54"/>
          <p:cNvPicPr preferRelativeResize="0"/>
          <p:nvPr/>
        </p:nvPicPr>
        <p:blipFill rotWithShape="1">
          <a:blip r:embed="rId4">
            <a:alphaModFix/>
          </a:blip>
          <a:srcRect b="0" l="0" r="0" t="0"/>
          <a:stretch/>
        </p:blipFill>
        <p:spPr>
          <a:xfrm>
            <a:off x="19281010" y="0"/>
            <a:ext cx="5106038" cy="6083300"/>
          </a:xfrm>
          <a:prstGeom prst="rect">
            <a:avLst/>
          </a:prstGeom>
          <a:noFill/>
          <a:ln>
            <a:noFill/>
          </a:ln>
        </p:spPr>
      </p:pic>
      <p:sp>
        <p:nvSpPr>
          <p:cNvPr id="75" name="Google Shape;75;g28f05f59240_0_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 name="Google Shape;76;g28f05f59240_0_5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7" name="Google Shape;77;g28f05f59240_0_54"/>
          <p:cNvSpPr/>
          <p:nvPr/>
        </p:nvSpPr>
        <p:spPr>
          <a:xfrm>
            <a:off x="2959470" y="2743200"/>
            <a:ext cx="13294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The Realm of the Extraordinary</a:t>
            </a:r>
            <a:endParaRPr b="0" i="0" sz="8000" u="none" cap="none" strike="noStrike">
              <a:solidFill>
                <a:schemeClr val="dk1"/>
              </a:solidFill>
              <a:latin typeface="Calibri"/>
              <a:ea typeface="Calibri"/>
              <a:cs typeface="Calibri"/>
              <a:sym typeface="Calibri"/>
            </a:endParaRPr>
          </a:p>
        </p:txBody>
      </p:sp>
      <p:sp>
        <p:nvSpPr>
          <p:cNvPr id="78" name="Google Shape;78;g28f05f59240_0_54"/>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79" name="Google Shape;79;g28f05f59240_0_54"/>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84" name="Shape 84"/>
        <p:cNvGrpSpPr/>
        <p:nvPr/>
      </p:nvGrpSpPr>
      <p:grpSpPr>
        <a:xfrm>
          <a:off x="0" y="0"/>
          <a:ext cx="0" cy="0"/>
          <a:chOff x="0" y="0"/>
          <a:chExt cx="0" cy="0"/>
        </a:xfrm>
      </p:grpSpPr>
      <p:pic>
        <p:nvPicPr>
          <p:cNvPr descr=" " id="85" name="Google Shape;85;g28f05f59240_0_65"/>
          <p:cNvPicPr preferRelativeResize="0"/>
          <p:nvPr/>
        </p:nvPicPr>
        <p:blipFill rotWithShape="1">
          <a:blip r:embed="rId3">
            <a:alphaModFix/>
          </a:blip>
          <a:srcRect b="0" l="0" r="0" t="0"/>
          <a:stretch/>
        </p:blipFill>
        <p:spPr>
          <a:xfrm>
            <a:off x="0" y="0"/>
            <a:ext cx="24387048" cy="2641600"/>
          </a:xfrm>
          <a:prstGeom prst="rect">
            <a:avLst/>
          </a:prstGeom>
          <a:noFill/>
          <a:ln>
            <a:noFill/>
          </a:ln>
        </p:spPr>
      </p:pic>
      <p:pic>
        <p:nvPicPr>
          <p:cNvPr descr=" " id="86" name="Google Shape;86;g28f05f59240_0_65"/>
          <p:cNvPicPr preferRelativeResize="0"/>
          <p:nvPr/>
        </p:nvPicPr>
        <p:blipFill rotWithShape="1">
          <a:blip r:embed="rId4">
            <a:alphaModFix/>
          </a:blip>
          <a:srcRect b="0" l="0" r="0" t="0"/>
          <a:stretch/>
        </p:blipFill>
        <p:spPr>
          <a:xfrm>
            <a:off x="1320965" y="12547600"/>
            <a:ext cx="23066083" cy="1168400"/>
          </a:xfrm>
          <a:prstGeom prst="rect">
            <a:avLst/>
          </a:prstGeom>
          <a:noFill/>
          <a:ln>
            <a:noFill/>
          </a:ln>
        </p:spPr>
      </p:pic>
      <p:sp>
        <p:nvSpPr>
          <p:cNvPr id="87" name="Google Shape;87;g28f05f59240_0_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 name="Google Shape;88;g28f05f59240_0_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89" name="Google Shape;89;g28f05f59240_0_65"/>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90" name="Google Shape;90;g28f05f59240_0_65"/>
          <p:cNvSpPr/>
          <p:nvPr/>
        </p:nvSpPr>
        <p:spPr>
          <a:xfrm>
            <a:off x="13057232" y="2705100"/>
            <a:ext cx="99072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1" name="Google Shape;91;g28f05f59240_0_65"/>
          <p:cNvPicPr preferRelativeResize="0"/>
          <p:nvPr/>
        </p:nvPicPr>
        <p:blipFill rotWithShape="1">
          <a:blip r:embed="rId7">
            <a:alphaModFix/>
          </a:blip>
          <a:srcRect b="0" l="0" r="0" t="0"/>
          <a:stretch/>
        </p:blipFill>
        <p:spPr>
          <a:xfrm>
            <a:off x="13057232" y="3649408"/>
            <a:ext cx="1625803" cy="1514990"/>
          </a:xfrm>
          <a:prstGeom prst="rect">
            <a:avLst/>
          </a:prstGeom>
          <a:noFill/>
          <a:ln>
            <a:noFill/>
          </a:ln>
        </p:spPr>
      </p:pic>
      <p:sp>
        <p:nvSpPr>
          <p:cNvPr id="92" name="Google Shape;92;g28f05f59240_0_65"/>
          <p:cNvSpPr/>
          <p:nvPr/>
        </p:nvSpPr>
        <p:spPr>
          <a:xfrm>
            <a:off x="15089486" y="27051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8f05f59240_0_65"/>
          <p:cNvSpPr/>
          <p:nvPr/>
        </p:nvSpPr>
        <p:spPr>
          <a:xfrm>
            <a:off x="15089486" y="27051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Unicorn Sightings</a:t>
            </a:r>
            <a:endParaRPr b="0" i="0" sz="4800" u="none" cap="none" strike="noStrike">
              <a:solidFill>
                <a:schemeClr val="dk1"/>
              </a:solidFill>
              <a:latin typeface="Calibri"/>
              <a:ea typeface="Calibri"/>
              <a:cs typeface="Calibri"/>
              <a:sym typeface="Calibri"/>
            </a:endParaRPr>
          </a:p>
        </p:txBody>
      </p:sp>
      <p:sp>
        <p:nvSpPr>
          <p:cNvPr id="94" name="Google Shape;94;g28f05f59240_0_65"/>
          <p:cNvSpPr/>
          <p:nvPr/>
        </p:nvSpPr>
        <p:spPr>
          <a:xfrm>
            <a:off x="15089486" y="36703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5" name="Google Shape;95;g28f05f59240_0_65"/>
          <p:cNvSpPr/>
          <p:nvPr/>
        </p:nvSpPr>
        <p:spPr>
          <a:xfrm>
            <a:off x="13057232" y="6858000"/>
            <a:ext cx="99072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8f05f59240_0_65"/>
          <p:cNvPicPr preferRelativeResize="0"/>
          <p:nvPr/>
        </p:nvPicPr>
        <p:blipFill rotWithShape="1">
          <a:blip r:embed="rId8">
            <a:alphaModFix/>
          </a:blip>
          <a:srcRect b="0" l="0" r="0" t="0"/>
          <a:stretch/>
        </p:blipFill>
        <p:spPr>
          <a:xfrm>
            <a:off x="13057232" y="7903840"/>
            <a:ext cx="1625803" cy="1311920"/>
          </a:xfrm>
          <a:prstGeom prst="rect">
            <a:avLst/>
          </a:prstGeom>
          <a:noFill/>
          <a:ln>
            <a:noFill/>
          </a:ln>
        </p:spPr>
      </p:pic>
      <p:sp>
        <p:nvSpPr>
          <p:cNvPr id="97" name="Google Shape;97;g28f05f59240_0_65"/>
          <p:cNvSpPr/>
          <p:nvPr/>
        </p:nvSpPr>
        <p:spPr>
          <a:xfrm>
            <a:off x="15089486" y="68580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8f05f59240_0_65"/>
          <p:cNvSpPr/>
          <p:nvPr/>
        </p:nvSpPr>
        <p:spPr>
          <a:xfrm>
            <a:off x="15089486" y="68580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Dragon Taming</a:t>
            </a:r>
            <a:endParaRPr b="0" i="0" sz="4800" u="none" cap="none" strike="noStrike">
              <a:solidFill>
                <a:schemeClr val="dk1"/>
              </a:solidFill>
              <a:latin typeface="Calibri"/>
              <a:ea typeface="Calibri"/>
              <a:cs typeface="Calibri"/>
              <a:sym typeface="Calibri"/>
            </a:endParaRPr>
          </a:p>
        </p:txBody>
      </p:sp>
      <p:sp>
        <p:nvSpPr>
          <p:cNvPr id="99" name="Google Shape;99;g28f05f59240_0_65"/>
          <p:cNvSpPr/>
          <p:nvPr/>
        </p:nvSpPr>
        <p:spPr>
          <a:xfrm>
            <a:off x="15089486" y="7823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104" name="Shape 104"/>
        <p:cNvGrpSpPr/>
        <p:nvPr/>
      </p:nvGrpSpPr>
      <p:grpSpPr>
        <a:xfrm>
          <a:off x="0" y="0"/>
          <a:ext cx="0" cy="0"/>
          <a:chOff x="0" y="0"/>
          <a:chExt cx="0" cy="0"/>
        </a:xfrm>
      </p:grpSpPr>
      <p:pic>
        <p:nvPicPr>
          <p:cNvPr descr=" " id="105" name="Google Shape;105;g28f05f59240_0_84"/>
          <p:cNvPicPr preferRelativeResize="0"/>
          <p:nvPr/>
        </p:nvPicPr>
        <p:blipFill rotWithShape="1">
          <a:blip r:embed="rId3">
            <a:alphaModFix/>
          </a:blip>
          <a:srcRect b="0" l="0" r="0" t="0"/>
          <a:stretch/>
        </p:blipFill>
        <p:spPr>
          <a:xfrm>
            <a:off x="0" y="0"/>
            <a:ext cx="2718140" cy="13716000"/>
          </a:xfrm>
          <a:prstGeom prst="rect">
            <a:avLst/>
          </a:prstGeom>
          <a:noFill/>
          <a:ln>
            <a:noFill/>
          </a:ln>
        </p:spPr>
      </p:pic>
      <p:pic>
        <p:nvPicPr>
          <p:cNvPr descr=" " id="106" name="Google Shape;106;g28f05f59240_0_84"/>
          <p:cNvPicPr preferRelativeResize="0"/>
          <p:nvPr/>
        </p:nvPicPr>
        <p:blipFill rotWithShape="1">
          <a:blip r:embed="rId4">
            <a:alphaModFix/>
          </a:blip>
          <a:srcRect b="0" l="0" r="0" t="0"/>
          <a:stretch/>
        </p:blipFill>
        <p:spPr>
          <a:xfrm>
            <a:off x="22075359" y="0"/>
            <a:ext cx="2311689" cy="13716000"/>
          </a:xfrm>
          <a:prstGeom prst="rect">
            <a:avLst/>
          </a:prstGeom>
          <a:noFill/>
          <a:ln>
            <a:noFill/>
          </a:ln>
        </p:spPr>
      </p:pic>
      <p:sp>
        <p:nvSpPr>
          <p:cNvPr id="107" name="Google Shape;107;g28f05f59240_0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8f05f59240_0_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09" name="Google Shape;109;g28f05f59240_0_84"/>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8f05f59240_0_84"/>
          <p:cNvPicPr preferRelativeResize="0"/>
          <p:nvPr/>
        </p:nvPicPr>
        <p:blipFill rotWithShape="1">
          <a:blip r:embed="rId6">
            <a:alphaModFix/>
          </a:blip>
          <a:srcRect b="0" l="0" r="0" t="0"/>
          <a:stretch/>
        </p:blipFill>
        <p:spPr>
          <a:xfrm>
            <a:off x="6301792" y="1384300"/>
            <a:ext cx="2612921" cy="1625600"/>
          </a:xfrm>
          <a:prstGeom prst="rect">
            <a:avLst/>
          </a:prstGeom>
          <a:noFill/>
          <a:ln>
            <a:noFill/>
          </a:ln>
        </p:spPr>
      </p:pic>
      <p:sp>
        <p:nvSpPr>
          <p:cNvPr id="111" name="Google Shape;111;g28f05f59240_0_84"/>
          <p:cNvSpPr/>
          <p:nvPr/>
        </p:nvSpPr>
        <p:spPr>
          <a:xfrm>
            <a:off x="5468033" y="3619500"/>
            <a:ext cx="42804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8f05f59240_0_84"/>
          <p:cNvSpPr/>
          <p:nvPr/>
        </p:nvSpPr>
        <p:spPr>
          <a:xfrm>
            <a:off x="5468033" y="3619500"/>
            <a:ext cx="4483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g28f05f59240_0_84"/>
          <p:cNvSpPr/>
          <p:nvPr/>
        </p:nvSpPr>
        <p:spPr>
          <a:xfrm>
            <a:off x="3543743" y="4991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8f05f59240_0_84"/>
          <p:cNvSpPr/>
          <p:nvPr/>
        </p:nvSpPr>
        <p:spPr>
          <a:xfrm>
            <a:off x="3476001" y="4991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15" name="Google Shape;115;g28f05f59240_0_84"/>
          <p:cNvPicPr preferRelativeResize="0"/>
          <p:nvPr/>
        </p:nvPicPr>
        <p:blipFill rotWithShape="1">
          <a:blip r:embed="rId7">
            <a:alphaModFix/>
          </a:blip>
          <a:srcRect b="0" l="0" r="0" t="0"/>
          <a:stretch/>
        </p:blipFill>
        <p:spPr>
          <a:xfrm>
            <a:off x="3543743" y="7429500"/>
            <a:ext cx="8129016" cy="5168900"/>
          </a:xfrm>
          <a:prstGeom prst="rect">
            <a:avLst/>
          </a:prstGeom>
          <a:noFill/>
          <a:ln>
            <a:noFill/>
          </a:ln>
        </p:spPr>
      </p:pic>
      <p:sp>
        <p:nvSpPr>
          <p:cNvPr id="116" name="Google Shape;116;g28f05f59240_0_84"/>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8f05f59240_0_84"/>
          <p:cNvPicPr preferRelativeResize="0"/>
          <p:nvPr/>
        </p:nvPicPr>
        <p:blipFill rotWithShape="1">
          <a:blip r:embed="rId8">
            <a:alphaModFix/>
          </a:blip>
          <a:srcRect b="0" l="0" r="0" t="0"/>
          <a:stretch/>
        </p:blipFill>
        <p:spPr>
          <a:xfrm>
            <a:off x="15943652" y="1384300"/>
            <a:ext cx="1568680" cy="1625600"/>
          </a:xfrm>
          <a:prstGeom prst="rect">
            <a:avLst/>
          </a:prstGeom>
          <a:noFill/>
          <a:ln>
            <a:noFill/>
          </a:ln>
        </p:spPr>
      </p:pic>
      <p:sp>
        <p:nvSpPr>
          <p:cNvPr id="118" name="Google Shape;118;g28f05f59240_0_84"/>
          <p:cNvSpPr/>
          <p:nvPr/>
        </p:nvSpPr>
        <p:spPr>
          <a:xfrm>
            <a:off x="14886261" y="3619506"/>
            <a:ext cx="36834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8f05f59240_0_84"/>
          <p:cNvSpPr/>
          <p:nvPr/>
        </p:nvSpPr>
        <p:spPr>
          <a:xfrm>
            <a:off x="14886261" y="3619506"/>
            <a:ext cx="388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Dragon Taming</a:t>
            </a:r>
            <a:endParaRPr b="0" i="0" sz="4800" u="none" cap="none" strike="noStrike">
              <a:solidFill>
                <a:schemeClr val="dk1"/>
              </a:solidFill>
              <a:latin typeface="Calibri"/>
              <a:ea typeface="Calibri"/>
              <a:cs typeface="Calibri"/>
              <a:sym typeface="Calibri"/>
            </a:endParaRPr>
          </a:p>
        </p:txBody>
      </p:sp>
      <p:sp>
        <p:nvSpPr>
          <p:cNvPr id="120" name="Google Shape;120;g28f05f59240_0_84"/>
          <p:cNvSpPr/>
          <p:nvPr/>
        </p:nvSpPr>
        <p:spPr>
          <a:xfrm>
            <a:off x="12663483" y="4991106"/>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8f05f59240_0_84"/>
          <p:cNvSpPr/>
          <p:nvPr/>
        </p:nvSpPr>
        <p:spPr>
          <a:xfrm>
            <a:off x="12595741" y="4991106"/>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22" name="Google Shape;122;g28f05f59240_0_84"/>
          <p:cNvPicPr preferRelativeResize="0"/>
          <p:nvPr/>
        </p:nvPicPr>
        <p:blipFill rotWithShape="1">
          <a:blip r:embed="rId9">
            <a:alphaModFix/>
          </a:blip>
          <a:srcRect b="0" l="0" r="0" t="0"/>
          <a:stretch/>
        </p:blipFill>
        <p:spPr>
          <a:xfrm>
            <a:off x="12663483" y="7429506"/>
            <a:ext cx="8129016" cy="51688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127" name="Shape 127"/>
        <p:cNvGrpSpPr/>
        <p:nvPr/>
      </p:nvGrpSpPr>
      <p:grpSpPr>
        <a:xfrm>
          <a:off x="0" y="0"/>
          <a:ext cx="0" cy="0"/>
          <a:chOff x="0" y="0"/>
          <a:chExt cx="0" cy="0"/>
        </a:xfrm>
      </p:grpSpPr>
      <p:pic>
        <p:nvPicPr>
          <p:cNvPr descr=" " id="128" name="Google Shape;128;g28f05f59240_0_106"/>
          <p:cNvPicPr preferRelativeResize="0"/>
          <p:nvPr/>
        </p:nvPicPr>
        <p:blipFill rotWithShape="1">
          <a:blip r:embed="rId3">
            <a:alphaModFix/>
          </a:blip>
          <a:srcRect b="0" l="0" r="0" t="0"/>
          <a:stretch/>
        </p:blipFill>
        <p:spPr>
          <a:xfrm>
            <a:off x="50806" y="419100"/>
            <a:ext cx="24272734" cy="12890500"/>
          </a:xfrm>
          <a:prstGeom prst="rect">
            <a:avLst/>
          </a:prstGeom>
          <a:noFill/>
          <a:ln>
            <a:noFill/>
          </a:ln>
        </p:spPr>
      </p:pic>
      <p:sp>
        <p:nvSpPr>
          <p:cNvPr id="129" name="Google Shape;129;g28f05f59240_0_1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8f05f59240_0_10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1" name="Google Shape;131;g28f05f59240_0_106"/>
          <p:cNvPicPr preferRelativeResize="0"/>
          <p:nvPr/>
        </p:nvPicPr>
        <p:blipFill rotWithShape="1">
          <a:blip r:embed="rId5">
            <a:alphaModFix/>
          </a:blip>
          <a:srcRect b="0" l="0" r="0" t="0"/>
          <a:stretch/>
        </p:blipFill>
        <p:spPr>
          <a:xfrm>
            <a:off x="1651206" y="889000"/>
            <a:ext cx="5966698" cy="4437887"/>
          </a:xfrm>
          <a:prstGeom prst="rect">
            <a:avLst/>
          </a:prstGeom>
          <a:noFill/>
          <a:ln>
            <a:noFill/>
          </a:ln>
        </p:spPr>
      </p:pic>
      <p:sp>
        <p:nvSpPr>
          <p:cNvPr id="132" name="Google Shape;132;g28f05f59240_0_106"/>
          <p:cNvSpPr/>
          <p:nvPr/>
        </p:nvSpPr>
        <p:spPr>
          <a:xfrm>
            <a:off x="5842730" y="4229100"/>
            <a:ext cx="13603500" cy="46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8f05f59240_0_106"/>
          <p:cNvSpPr/>
          <p:nvPr/>
        </p:nvSpPr>
        <p:spPr>
          <a:xfrm>
            <a:off x="5842730" y="4229100"/>
            <a:ext cx="13806600" cy="401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edgwick Ave Display"/>
              <a:buNone/>
            </a:pPr>
            <a:r>
              <a:rPr b="0" i="0" lang="en-US" sz="4800" u="none" cap="none" strike="noStrike">
                <a:solidFill>
                  <a:srgbClr val="0E0E0E"/>
                </a:solidFill>
                <a:latin typeface="Sedgwick Ave Display"/>
                <a:ea typeface="Sedgwick Ave Display"/>
                <a:cs typeface="Sedgwick Ave Display"/>
                <a:sym typeface="Sedgwick Ave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4" name="Google Shape;134;g28f05f59240_0_106"/>
          <p:cNvSpPr/>
          <p:nvPr/>
        </p:nvSpPr>
        <p:spPr>
          <a:xfrm>
            <a:off x="15991299" y="8343900"/>
            <a:ext cx="3607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edgwick Ave Display"/>
              <a:buNone/>
            </a:pPr>
            <a:r>
              <a:rPr b="0" i="0" lang="en-US" sz="3600" u="none" cap="none" strike="noStrike">
                <a:solidFill>
                  <a:srgbClr val="0E0E0E"/>
                </a:solidFill>
                <a:latin typeface="Sedgwick Ave Display"/>
                <a:ea typeface="Sedgwick Ave Display"/>
                <a:cs typeface="Sedgwick Ave Display"/>
                <a:sym typeface="Sedgwick Ave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139" name="Shape 139"/>
        <p:cNvGrpSpPr/>
        <p:nvPr/>
      </p:nvGrpSpPr>
      <p:grpSpPr>
        <a:xfrm>
          <a:off x="0" y="0"/>
          <a:ext cx="0" cy="0"/>
          <a:chOff x="0" y="0"/>
          <a:chExt cx="0" cy="0"/>
        </a:xfrm>
      </p:grpSpPr>
      <p:pic>
        <p:nvPicPr>
          <p:cNvPr descr=" " id="140" name="Google Shape;140;g28f05f59240_0_117"/>
          <p:cNvPicPr preferRelativeResize="0"/>
          <p:nvPr/>
        </p:nvPicPr>
        <p:blipFill rotWithShape="1">
          <a:blip r:embed="rId3">
            <a:alphaModFix/>
          </a:blip>
          <a:srcRect b="0" l="0" r="0" t="0"/>
          <a:stretch/>
        </p:blipFill>
        <p:spPr>
          <a:xfrm>
            <a:off x="0" y="7912100"/>
            <a:ext cx="9018127" cy="5803900"/>
          </a:xfrm>
          <a:prstGeom prst="rect">
            <a:avLst/>
          </a:prstGeom>
          <a:noFill/>
          <a:ln>
            <a:noFill/>
          </a:ln>
        </p:spPr>
      </p:pic>
      <p:pic>
        <p:nvPicPr>
          <p:cNvPr descr=" " id="141" name="Google Shape;141;g28f05f59240_0_117"/>
          <p:cNvPicPr preferRelativeResize="0"/>
          <p:nvPr/>
        </p:nvPicPr>
        <p:blipFill rotWithShape="1">
          <a:blip r:embed="rId4">
            <a:alphaModFix/>
          </a:blip>
          <a:srcRect b="0" l="0" r="0" t="0"/>
          <a:stretch/>
        </p:blipFill>
        <p:spPr>
          <a:xfrm>
            <a:off x="19281010" y="0"/>
            <a:ext cx="5106038" cy="6083300"/>
          </a:xfrm>
          <a:prstGeom prst="rect">
            <a:avLst/>
          </a:prstGeom>
          <a:noFill/>
          <a:ln>
            <a:noFill/>
          </a:ln>
        </p:spPr>
      </p:pic>
      <p:sp>
        <p:nvSpPr>
          <p:cNvPr id="142" name="Google Shape;142;g28f05f59240_0_1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g28f05f59240_0_1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4" name="Google Shape;144;g28f05f59240_0_117"/>
          <p:cNvPicPr preferRelativeResize="0"/>
          <p:nvPr/>
        </p:nvPicPr>
        <p:blipFill rotWithShape="1">
          <a:blip r:embed="rId6">
            <a:alphaModFix/>
          </a:blip>
          <a:srcRect b="0" l="0" r="0" t="0"/>
          <a:stretch/>
        </p:blipFill>
        <p:spPr>
          <a:xfrm>
            <a:off x="0" y="2311400"/>
            <a:ext cx="15775372" cy="9398000"/>
          </a:xfrm>
          <a:prstGeom prst="rect">
            <a:avLst/>
          </a:prstGeom>
          <a:noFill/>
          <a:ln>
            <a:noFill/>
          </a:ln>
        </p:spPr>
      </p:pic>
      <p:sp>
        <p:nvSpPr>
          <p:cNvPr id="145" name="Google Shape;145;g28f05f59240_0_117"/>
          <p:cNvSpPr/>
          <p:nvPr/>
        </p:nvSpPr>
        <p:spPr>
          <a:xfrm>
            <a:off x="15711864" y="7569200"/>
            <a:ext cx="43692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8f05f59240_0_117"/>
          <p:cNvSpPr/>
          <p:nvPr/>
        </p:nvSpPr>
        <p:spPr>
          <a:xfrm>
            <a:off x="15711864" y="7569200"/>
            <a:ext cx="45726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edgwick Ave Display"/>
              <a:buNone/>
            </a:pPr>
            <a:r>
              <a:rPr b="0" i="0" lang="en-US" sz="4800" u="none" cap="none" strike="noStrike">
                <a:solidFill>
                  <a:srgbClr val="FFFFFF"/>
                </a:solidFill>
                <a:latin typeface="Sedgwick Ave Display"/>
                <a:ea typeface="Sedgwick Ave Display"/>
                <a:cs typeface="Sedgwick Ave Display"/>
                <a:sym typeface="Sedgwick Ave Display"/>
              </a:rPr>
              <a:t>Dragon Taming Technique</a:t>
            </a:r>
            <a:endParaRPr b="0" i="0" sz="4800" u="none" cap="none" strike="noStrike">
              <a:solidFill>
                <a:schemeClr val="dk1"/>
              </a:solidFill>
              <a:latin typeface="Calibri"/>
              <a:ea typeface="Calibri"/>
              <a:cs typeface="Calibri"/>
              <a:sym typeface="Calibri"/>
            </a:endParaRPr>
          </a:p>
        </p:txBody>
      </p:sp>
      <p:sp>
        <p:nvSpPr>
          <p:cNvPr id="147" name="Google Shape;147;g28f05f59240_0_117"/>
          <p:cNvSpPr/>
          <p:nvPr/>
        </p:nvSpPr>
        <p:spPr>
          <a:xfrm>
            <a:off x="15711864" y="93980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48" name="Google Shape;148;g28f05f59240_0_117"/>
          <p:cNvSpPr/>
          <p:nvPr/>
        </p:nvSpPr>
        <p:spPr>
          <a:xfrm>
            <a:off x="15711864" y="2438400"/>
            <a:ext cx="43692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8f05f59240_0_117"/>
          <p:cNvSpPr/>
          <p:nvPr/>
        </p:nvSpPr>
        <p:spPr>
          <a:xfrm>
            <a:off x="15711864" y="2438400"/>
            <a:ext cx="45726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Sedgwick Ave Display"/>
              <a:buNone/>
            </a:pPr>
            <a:r>
              <a:rPr b="0" i="0" lang="en-US" sz="4800" u="none" cap="none" strike="noStrike">
                <a:solidFill>
                  <a:srgbClr val="FFFFFF"/>
                </a:solidFill>
                <a:latin typeface="Sedgwick Ave Display"/>
                <a:ea typeface="Sedgwick Ave Display"/>
                <a:cs typeface="Sedgwick Ave Display"/>
                <a:sym typeface="Sedgwick Ave Display"/>
              </a:rPr>
              <a:t>The Art of Unicorn Sighting</a:t>
            </a:r>
            <a:endParaRPr b="0" i="0" sz="4800" u="none" cap="none" strike="noStrike">
              <a:solidFill>
                <a:schemeClr val="dk1"/>
              </a:solidFill>
              <a:latin typeface="Calibri"/>
              <a:ea typeface="Calibri"/>
              <a:cs typeface="Calibri"/>
              <a:sym typeface="Calibri"/>
            </a:endParaRPr>
          </a:p>
        </p:txBody>
      </p:sp>
      <p:sp>
        <p:nvSpPr>
          <p:cNvPr id="150" name="Google Shape;150;g28f05f59240_0_117"/>
          <p:cNvSpPr/>
          <p:nvPr/>
        </p:nvSpPr>
        <p:spPr>
          <a:xfrm>
            <a:off x="15711864" y="42672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BA9AB"/>
        </a:solidFill>
      </p:bgPr>
    </p:bg>
    <p:spTree>
      <p:nvGrpSpPr>
        <p:cNvPr id="155" name="Shape 155"/>
        <p:cNvGrpSpPr/>
        <p:nvPr/>
      </p:nvGrpSpPr>
      <p:grpSpPr>
        <a:xfrm>
          <a:off x="0" y="0"/>
          <a:ext cx="0" cy="0"/>
          <a:chOff x="0" y="0"/>
          <a:chExt cx="0" cy="0"/>
        </a:xfrm>
      </p:grpSpPr>
      <p:pic>
        <p:nvPicPr>
          <p:cNvPr descr=" " id="156" name="Google Shape;156;g28f05f59240_0_132"/>
          <p:cNvPicPr preferRelativeResize="0"/>
          <p:nvPr/>
        </p:nvPicPr>
        <p:blipFill rotWithShape="1">
          <a:blip r:embed="rId3">
            <a:alphaModFix/>
          </a:blip>
          <a:srcRect b="0" l="0" r="0" t="0"/>
          <a:stretch/>
        </p:blipFill>
        <p:spPr>
          <a:xfrm>
            <a:off x="0" y="11074400"/>
            <a:ext cx="24387048" cy="2641600"/>
          </a:xfrm>
          <a:prstGeom prst="rect">
            <a:avLst/>
          </a:prstGeom>
          <a:noFill/>
          <a:ln>
            <a:noFill/>
          </a:ln>
        </p:spPr>
      </p:pic>
      <p:pic>
        <p:nvPicPr>
          <p:cNvPr descr=" " id="157" name="Google Shape;157;g28f05f59240_0_132"/>
          <p:cNvPicPr preferRelativeResize="0"/>
          <p:nvPr/>
        </p:nvPicPr>
        <p:blipFill rotWithShape="1">
          <a:blip r:embed="rId4">
            <a:alphaModFix/>
          </a:blip>
          <a:srcRect b="0" l="0" r="0" t="0"/>
          <a:stretch/>
        </p:blipFill>
        <p:spPr>
          <a:xfrm>
            <a:off x="1320965" y="0"/>
            <a:ext cx="23066083" cy="1168400"/>
          </a:xfrm>
          <a:prstGeom prst="rect">
            <a:avLst/>
          </a:prstGeom>
          <a:noFill/>
          <a:ln>
            <a:noFill/>
          </a:ln>
        </p:spPr>
      </p:pic>
      <p:sp>
        <p:nvSpPr>
          <p:cNvPr id="158" name="Google Shape;158;g28f05f59240_0_132"/>
          <p:cNvSpPr/>
          <p:nvPr/>
        </p:nvSpPr>
        <p:spPr>
          <a:xfrm>
            <a:off x="2091528" y="15113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Sedgwick Ave Display"/>
              <a:buNone/>
            </a:pPr>
            <a:r>
              <a:rPr b="0" i="0" lang="en-US" sz="8000" u="none" cap="none" strike="noStrike">
                <a:solidFill>
                  <a:srgbClr val="FFFFFF"/>
                </a:solidFill>
                <a:latin typeface="Sedgwick Ave Display"/>
                <a:ea typeface="Sedgwick Ave Display"/>
                <a:cs typeface="Sedgwick Ave Display"/>
                <a:sym typeface="Sedgwick Ave Display"/>
              </a:rPr>
              <a:t>The Magic of Dragons: A Research</a:t>
            </a:r>
            <a:endParaRPr b="0" i="0" sz="8000" u="none" cap="none" strike="noStrike">
              <a:solidFill>
                <a:schemeClr val="dk1"/>
              </a:solidFill>
              <a:latin typeface="Calibri"/>
              <a:ea typeface="Calibri"/>
              <a:cs typeface="Calibri"/>
              <a:sym typeface="Calibri"/>
            </a:endParaRPr>
          </a:p>
        </p:txBody>
      </p:sp>
      <p:sp>
        <p:nvSpPr>
          <p:cNvPr id="159" name="Google Shape;159;g28f05f59240_0_132"/>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8f05f59240_0_132"/>
          <p:cNvSpPr/>
          <p:nvPr/>
        </p:nvSpPr>
        <p:spPr>
          <a:xfrm>
            <a:off x="2146568" y="4025900"/>
            <a:ext cx="8205300" cy="82041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8f05f59240_0_132"/>
          <p:cNvSpPr/>
          <p:nvPr/>
        </p:nvSpPr>
        <p:spPr>
          <a:xfrm>
            <a:off x="3175397" y="5918200"/>
            <a:ext cx="6160200" cy="6159600"/>
          </a:xfrm>
          <a:prstGeom prst="ellipse">
            <a:avLst/>
          </a:prstGeom>
          <a:solidFill>
            <a:srgbClr val="E3EC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8f05f59240_0_132"/>
          <p:cNvSpPr/>
          <p:nvPr/>
        </p:nvSpPr>
        <p:spPr>
          <a:xfrm>
            <a:off x="4204225" y="7797800"/>
            <a:ext cx="4089900" cy="4089300"/>
          </a:xfrm>
          <a:prstGeom prst="ellipse">
            <a:avLst/>
          </a:prstGeom>
          <a:solidFill>
            <a:srgbClr val="8BA9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8f05f59240_0_132"/>
          <p:cNvSpPr/>
          <p:nvPr/>
        </p:nvSpPr>
        <p:spPr>
          <a:xfrm>
            <a:off x="5537892" y="4546600"/>
            <a:ext cx="1397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BA9AB"/>
              </a:buClr>
              <a:buSzPts val="4800"/>
              <a:buFont typeface="Sedgwick Ave Display"/>
              <a:buNone/>
            </a:pPr>
            <a:r>
              <a:rPr b="0" i="0" lang="en-US" sz="4800" u="none" cap="none" strike="noStrike">
                <a:solidFill>
                  <a:srgbClr val="8BA9AB"/>
                </a:solidFill>
                <a:latin typeface="Sedgwick Ave Display"/>
                <a:ea typeface="Sedgwick Ave Display"/>
                <a:cs typeface="Sedgwick Ave Display"/>
                <a:sym typeface="Sedgwick Ave Display"/>
              </a:rPr>
              <a:t>6.7M</a:t>
            </a:r>
            <a:endParaRPr b="0" i="0" sz="4800" u="none" cap="none" strike="noStrike">
              <a:solidFill>
                <a:schemeClr val="dk1"/>
              </a:solidFill>
              <a:latin typeface="Calibri"/>
              <a:ea typeface="Calibri"/>
              <a:cs typeface="Calibri"/>
              <a:sym typeface="Calibri"/>
            </a:endParaRPr>
          </a:p>
        </p:txBody>
      </p:sp>
      <p:sp>
        <p:nvSpPr>
          <p:cNvPr id="164" name="Google Shape;164;g28f05f59240_0_132"/>
          <p:cNvSpPr/>
          <p:nvPr/>
        </p:nvSpPr>
        <p:spPr>
          <a:xfrm>
            <a:off x="5525191" y="9359900"/>
            <a:ext cx="1448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edgwick Ave Display"/>
              <a:buNone/>
            </a:pPr>
            <a:r>
              <a:rPr b="0" i="0" lang="en-US" sz="4800" u="none" cap="none" strike="noStrike">
                <a:solidFill>
                  <a:srgbClr val="FFFFFF"/>
                </a:solidFill>
                <a:latin typeface="Sedgwick Ave Display"/>
                <a:ea typeface="Sedgwick Ave Display"/>
                <a:cs typeface="Sedgwick Ave Display"/>
                <a:sym typeface="Sedgwick Ave Display"/>
              </a:rPr>
              <a:t>2.3M</a:t>
            </a:r>
            <a:endParaRPr b="0" i="0" sz="4800" u="none" cap="none" strike="noStrike">
              <a:solidFill>
                <a:schemeClr val="dk1"/>
              </a:solidFill>
              <a:latin typeface="Calibri"/>
              <a:ea typeface="Calibri"/>
              <a:cs typeface="Calibri"/>
              <a:sym typeface="Calibri"/>
            </a:endParaRPr>
          </a:p>
        </p:txBody>
      </p:sp>
      <p:sp>
        <p:nvSpPr>
          <p:cNvPr id="165" name="Google Shape;165;g28f05f59240_0_132"/>
          <p:cNvSpPr/>
          <p:nvPr/>
        </p:nvSpPr>
        <p:spPr>
          <a:xfrm>
            <a:off x="5575997" y="6426200"/>
            <a:ext cx="13590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Sedgwick Ave Display"/>
              <a:buNone/>
            </a:pPr>
            <a:r>
              <a:rPr b="0" i="0" lang="en-US" sz="4800" u="none" cap="none" strike="noStrike">
                <a:solidFill>
                  <a:srgbClr val="FFFFFF"/>
                </a:solidFill>
                <a:latin typeface="Sedgwick Ave Display"/>
                <a:ea typeface="Sedgwick Ave Display"/>
                <a:cs typeface="Sedgwick Ave Display"/>
                <a:sym typeface="Sedgwick Ave Display"/>
              </a:rPr>
              <a:t>4.4M</a:t>
            </a:r>
            <a:endParaRPr b="0" i="0" sz="4800" u="none" cap="none" strike="noStrike">
              <a:solidFill>
                <a:schemeClr val="dk1"/>
              </a:solidFill>
              <a:latin typeface="Calibri"/>
              <a:ea typeface="Calibri"/>
              <a:cs typeface="Calibri"/>
              <a:sym typeface="Calibri"/>
            </a:endParaRPr>
          </a:p>
        </p:txBody>
      </p:sp>
      <p:sp>
        <p:nvSpPr>
          <p:cNvPr id="166" name="Google Shape;166;g28f05f59240_0_1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28f05f59240_0_13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68" name="Google Shape;168;g28f05f59240_0_132"/>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28f05f59240_0_132"/>
          <p:cNvPicPr preferRelativeResize="0"/>
          <p:nvPr/>
        </p:nvPicPr>
        <p:blipFill rotWithShape="1">
          <a:blip r:embed="rId6">
            <a:alphaModFix/>
          </a:blip>
          <a:srcRect b="0" l="0" r="0" t="0"/>
          <a:stretch/>
        </p:blipFill>
        <p:spPr>
          <a:xfrm>
            <a:off x="12638080" y="3594100"/>
            <a:ext cx="704349" cy="1016000"/>
          </a:xfrm>
          <a:prstGeom prst="rect">
            <a:avLst/>
          </a:prstGeom>
          <a:noFill/>
          <a:ln>
            <a:noFill/>
          </a:ln>
        </p:spPr>
      </p:pic>
      <p:sp>
        <p:nvSpPr>
          <p:cNvPr id="170" name="Google Shape;170;g28f05f59240_0_132"/>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8f05f59240_0_132"/>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2" name="Google Shape;172;g28f05f59240_0_132"/>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28f05f59240_0_132"/>
          <p:cNvPicPr preferRelativeResize="0"/>
          <p:nvPr/>
        </p:nvPicPr>
        <p:blipFill rotWithShape="1">
          <a:blip r:embed="rId7">
            <a:alphaModFix/>
          </a:blip>
          <a:srcRect b="0" l="0" r="0" t="0"/>
          <a:stretch/>
        </p:blipFill>
        <p:spPr>
          <a:xfrm>
            <a:off x="12638080" y="6946900"/>
            <a:ext cx="1352992" cy="1016000"/>
          </a:xfrm>
          <a:prstGeom prst="rect">
            <a:avLst/>
          </a:prstGeom>
          <a:noFill/>
          <a:ln>
            <a:noFill/>
          </a:ln>
        </p:spPr>
      </p:pic>
      <p:sp>
        <p:nvSpPr>
          <p:cNvPr id="174" name="Google Shape;174;g28f05f59240_0_132"/>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8f05f59240_0_132"/>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76" name="Google Shape;176;g28f05f59240_0_132"/>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8f05f59240_0_132"/>
          <p:cNvPicPr preferRelativeResize="0"/>
          <p:nvPr/>
        </p:nvPicPr>
        <p:blipFill rotWithShape="1">
          <a:blip r:embed="rId8">
            <a:alphaModFix/>
          </a:blip>
          <a:srcRect b="0" l="0" r="0" t="0"/>
          <a:stretch/>
        </p:blipFill>
        <p:spPr>
          <a:xfrm>
            <a:off x="12638080" y="10299700"/>
            <a:ext cx="870583" cy="1016000"/>
          </a:xfrm>
          <a:prstGeom prst="rect">
            <a:avLst/>
          </a:prstGeom>
          <a:noFill/>
          <a:ln>
            <a:noFill/>
          </a:ln>
        </p:spPr>
      </p:pic>
      <p:sp>
        <p:nvSpPr>
          <p:cNvPr id="178" name="Google Shape;178;g28f05f59240_0_132"/>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8f05f59240_0_132"/>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2024-03-13T07:44:00Z</dcterms:created>
  <dc:creator>PptxGenJS</dc:creator>
</cp:coreProperties>
</file>