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Sarina"/>
      <p:regular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g3kY6Z6Ml/YLU+hd3MNrZhqW3m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Sarina-regular.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256d834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256d8341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256d8341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256d8341d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c256d8341d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c256d8341d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256d8341d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c256d8341d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2c256d8341d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c256d8341d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c256d8341d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c256d8341d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256d8341d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c256d8341d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c256d8341d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256d8341d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c256d8341d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c256d8341d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c256d8341d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c256d8341d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c256d8341d_0_4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256d8341d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c256d8341d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c256d8341d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c256d8341d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c256d8341d_0_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2c256d8341d_0_4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c256d8341d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c256d8341d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g2c256d8341d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c256d8341d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c256d8341d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c256d8341d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c256d8341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c256d8341d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c256d8341d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c256d8341d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c256d8341d_0_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2c256d8341d_0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c256d8341d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c256d8341d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g2c256d8341d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c256d8341d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c256d8341d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c256d8341d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c256d8341d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2c256d8341d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c256d8341d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c256d8341d_0_6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g2c256d8341d_0_6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g2c256d8341d_0_6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256d8341d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c256d8341d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c256d8341d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256d8341d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c256d8341d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c256d8341d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256d8341d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c256d8341d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c256d8341d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c256d8341d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c256d8341d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c256d8341d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256d8341d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c256d8341d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c256d8341d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256d8341d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c256d8341d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c256d8341d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256d8341d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c256d8341d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c256d8341d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6.png"/><Relationship Id="rId7" Type="http://schemas.openxmlformats.org/officeDocument/2006/relationships/image" Target="../media/image61.png"/><Relationship Id="rId8"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06.png"/><Relationship Id="rId21" Type="http://schemas.openxmlformats.org/officeDocument/2006/relationships/image" Target="../media/image105.png"/><Relationship Id="rId24" Type="http://schemas.openxmlformats.org/officeDocument/2006/relationships/image" Target="../media/image102.png"/><Relationship Id="rId23"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78.png"/><Relationship Id="rId26" Type="http://schemas.openxmlformats.org/officeDocument/2006/relationships/image" Target="../media/image111.png"/><Relationship Id="rId25" Type="http://schemas.openxmlformats.org/officeDocument/2006/relationships/image" Target="../media/image134.png"/><Relationship Id="rId28" Type="http://schemas.openxmlformats.org/officeDocument/2006/relationships/image" Target="../media/image97.png"/><Relationship Id="rId27" Type="http://schemas.openxmlformats.org/officeDocument/2006/relationships/image" Target="../media/image108.png"/><Relationship Id="rId5" Type="http://schemas.openxmlformats.org/officeDocument/2006/relationships/image" Target="../media/image12.png"/><Relationship Id="rId6" Type="http://schemas.openxmlformats.org/officeDocument/2006/relationships/image" Target="../media/image3.png"/><Relationship Id="rId29" Type="http://schemas.openxmlformats.org/officeDocument/2006/relationships/image" Target="../media/image104.png"/><Relationship Id="rId7" Type="http://schemas.openxmlformats.org/officeDocument/2006/relationships/image" Target="../media/image6.png"/><Relationship Id="rId8" Type="http://schemas.openxmlformats.org/officeDocument/2006/relationships/image" Target="../media/image82.png"/><Relationship Id="rId31" Type="http://schemas.openxmlformats.org/officeDocument/2006/relationships/image" Target="../media/image123.png"/><Relationship Id="rId30" Type="http://schemas.openxmlformats.org/officeDocument/2006/relationships/image" Target="../media/image109.png"/><Relationship Id="rId11" Type="http://schemas.openxmlformats.org/officeDocument/2006/relationships/image" Target="../media/image87.png"/><Relationship Id="rId10" Type="http://schemas.openxmlformats.org/officeDocument/2006/relationships/image" Target="../media/image89.png"/><Relationship Id="rId13" Type="http://schemas.openxmlformats.org/officeDocument/2006/relationships/image" Target="../media/image85.png"/><Relationship Id="rId12" Type="http://schemas.openxmlformats.org/officeDocument/2006/relationships/image" Target="../media/image88.png"/><Relationship Id="rId15" Type="http://schemas.openxmlformats.org/officeDocument/2006/relationships/image" Target="../media/image92.png"/><Relationship Id="rId14" Type="http://schemas.openxmlformats.org/officeDocument/2006/relationships/image" Target="../media/image83.png"/><Relationship Id="rId17" Type="http://schemas.openxmlformats.org/officeDocument/2006/relationships/image" Target="../media/image95.png"/><Relationship Id="rId16" Type="http://schemas.openxmlformats.org/officeDocument/2006/relationships/image" Target="../media/image100.png"/><Relationship Id="rId19" Type="http://schemas.openxmlformats.org/officeDocument/2006/relationships/image" Target="../media/image98.png"/><Relationship Id="rId18" Type="http://schemas.openxmlformats.org/officeDocument/2006/relationships/image" Target="../media/image9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6.pn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209.png"/><Relationship Id="rId8" Type="http://schemas.openxmlformats.org/officeDocument/2006/relationships/image" Target="../media/image1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6.png"/><Relationship Id="rId7" Type="http://schemas.openxmlformats.org/officeDocument/2006/relationships/image" Target="../media/image127.png"/><Relationship Id="rId8"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6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146.png"/><Relationship Id="rId5" Type="http://schemas.openxmlformats.org/officeDocument/2006/relationships/image" Target="../media/image18.png"/><Relationship Id="rId6" Type="http://schemas.openxmlformats.org/officeDocument/2006/relationships/image" Target="../media/image6.png"/><Relationship Id="rId7" Type="http://schemas.openxmlformats.org/officeDocument/2006/relationships/image" Target="../media/image149.png"/><Relationship Id="rId8" Type="http://schemas.openxmlformats.org/officeDocument/2006/relationships/image" Target="../media/image142.png"/><Relationship Id="rId11" Type="http://schemas.openxmlformats.org/officeDocument/2006/relationships/image" Target="../media/image147.png"/><Relationship Id="rId10" Type="http://schemas.openxmlformats.org/officeDocument/2006/relationships/image" Target="../media/image150.png"/><Relationship Id="rId13" Type="http://schemas.openxmlformats.org/officeDocument/2006/relationships/image" Target="../media/image176.png"/><Relationship Id="rId12" Type="http://schemas.openxmlformats.org/officeDocument/2006/relationships/image" Target="../media/image148.png"/><Relationship Id="rId15" Type="http://schemas.openxmlformats.org/officeDocument/2006/relationships/image" Target="../media/image160.png"/><Relationship Id="rId14" Type="http://schemas.openxmlformats.org/officeDocument/2006/relationships/image" Target="../media/image158.png"/><Relationship Id="rId16" Type="http://schemas.openxmlformats.org/officeDocument/2006/relationships/image" Target="../media/image1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67.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72.png"/><Relationship Id="rId11" Type="http://schemas.openxmlformats.org/officeDocument/2006/relationships/image" Target="../media/image171.png"/><Relationship Id="rId10" Type="http://schemas.openxmlformats.org/officeDocument/2006/relationships/image" Target="../media/image208.png"/></Relationships>
</file>

<file path=ppt/slides/_rels/slide23.xml.rels><?xml version="1.0" encoding="UTF-8" standalone="yes"?><Relationships xmlns="http://schemas.openxmlformats.org/package/2006/relationships"><Relationship Id="rId20" Type="http://schemas.openxmlformats.org/officeDocument/2006/relationships/image" Target="../media/image189.png"/><Relationship Id="rId22" Type="http://schemas.openxmlformats.org/officeDocument/2006/relationships/image" Target="../media/image207.png"/><Relationship Id="rId21" Type="http://schemas.openxmlformats.org/officeDocument/2006/relationships/image" Target="../media/image18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170.png"/><Relationship Id="rId5" Type="http://schemas.openxmlformats.org/officeDocument/2006/relationships/image" Target="../media/image18.png"/><Relationship Id="rId6" Type="http://schemas.openxmlformats.org/officeDocument/2006/relationships/image" Target="../media/image6.png"/><Relationship Id="rId7" Type="http://schemas.openxmlformats.org/officeDocument/2006/relationships/image" Target="../media/image180.png"/><Relationship Id="rId8" Type="http://schemas.openxmlformats.org/officeDocument/2006/relationships/image" Target="../media/image166.png"/><Relationship Id="rId11" Type="http://schemas.openxmlformats.org/officeDocument/2006/relationships/image" Target="../media/image169.png"/><Relationship Id="rId10" Type="http://schemas.openxmlformats.org/officeDocument/2006/relationships/image" Target="../media/image190.png"/><Relationship Id="rId13" Type="http://schemas.openxmlformats.org/officeDocument/2006/relationships/image" Target="../media/image177.png"/><Relationship Id="rId12" Type="http://schemas.openxmlformats.org/officeDocument/2006/relationships/image" Target="../media/image173.png"/><Relationship Id="rId15" Type="http://schemas.openxmlformats.org/officeDocument/2006/relationships/image" Target="../media/image195.png"/><Relationship Id="rId14" Type="http://schemas.openxmlformats.org/officeDocument/2006/relationships/image" Target="../media/image181.png"/><Relationship Id="rId17" Type="http://schemas.openxmlformats.org/officeDocument/2006/relationships/image" Target="../media/image183.png"/><Relationship Id="rId16" Type="http://schemas.openxmlformats.org/officeDocument/2006/relationships/image" Target="../media/image184.png"/><Relationship Id="rId19" Type="http://schemas.openxmlformats.org/officeDocument/2006/relationships/image" Target="../media/image200.png"/><Relationship Id="rId18" Type="http://schemas.openxmlformats.org/officeDocument/2006/relationships/image" Target="../media/image1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1.png"/><Relationship Id="rId4" Type="http://schemas.openxmlformats.org/officeDocument/2006/relationships/image" Target="../media/image210.png"/><Relationship Id="rId5" Type="http://schemas.openxmlformats.org/officeDocument/2006/relationships/image" Target="../media/image206.png"/><Relationship Id="rId6" Type="http://schemas.openxmlformats.org/officeDocument/2006/relationships/image" Target="../media/image205.png"/><Relationship Id="rId7" Type="http://schemas.openxmlformats.org/officeDocument/2006/relationships/hyperlink" Target="https://unsplash.com/" TargetMode="External"/><Relationship Id="rId8" Type="http://schemas.openxmlformats.org/officeDocument/2006/relationships/image" Target="../media/image2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9.png"/><Relationship Id="rId10" Type="http://schemas.openxmlformats.org/officeDocument/2006/relationships/image" Target="../media/image35.png"/><Relationship Id="rId9"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36.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37.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38.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58.png"/><Relationship Id="rId5" Type="http://schemas.openxmlformats.org/officeDocument/2006/relationships/image" Target="../media/image18.png"/><Relationship Id="rId6" Type="http://schemas.openxmlformats.org/officeDocument/2006/relationships/image" Target="../media/image6.png"/><Relationship Id="rId7" Type="http://schemas.openxmlformats.org/officeDocument/2006/relationships/image" Target="../media/image51.pn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9.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56.png"/><Relationship Id="rId8"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15" name="Shape 15"/>
        <p:cNvGrpSpPr/>
        <p:nvPr/>
      </p:nvGrpSpPr>
      <p:grpSpPr>
        <a:xfrm>
          <a:off x="0" y="0"/>
          <a:ext cx="0" cy="0"/>
          <a:chOff x="0" y="0"/>
          <a:chExt cx="0" cy="0"/>
        </a:xfrm>
      </p:grpSpPr>
      <p:pic>
        <p:nvPicPr>
          <p:cNvPr descr=" " id="16" name="Google Shape;16;g2c256d8341d_0_0"/>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17" name="Google Shape;17;g2c256d8341d_0_0"/>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18" name="Google Shape;18;g2c256d8341d_0_0"/>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19" name="Google Shape;19;g2c256d8341d_0_0"/>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20" name="Google Shape;20;g2c256d8341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256d8341d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 name="Google Shape;22;g2c256d8341d_0_0"/>
          <p:cNvSpPr/>
          <p:nvPr/>
        </p:nvSpPr>
        <p:spPr>
          <a:xfrm>
            <a:off x="3264308" y="7112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25F3B"/>
              </a:buClr>
              <a:buSzPts val="6400"/>
              <a:buFont typeface="Poppins SemiBold"/>
              <a:buNone/>
            </a:pPr>
            <a:r>
              <a:rPr b="0" i="0" lang="en-US" sz="6400" u="none" cap="none" strike="noStrike">
                <a:solidFill>
                  <a:srgbClr val="725F3B"/>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3" name="Google Shape;23;g2c256d8341d_0_0"/>
          <p:cNvPicPr preferRelativeResize="0"/>
          <p:nvPr/>
        </p:nvPicPr>
        <p:blipFill rotWithShape="1">
          <a:blip r:embed="rId8">
            <a:alphaModFix/>
          </a:blip>
          <a:srcRect b="0" l="0" r="0" t="0"/>
          <a:stretch/>
        </p:blipFill>
        <p:spPr>
          <a:xfrm>
            <a:off x="4026403" y="2641600"/>
            <a:ext cx="16346943" cy="11074400"/>
          </a:xfrm>
          <a:prstGeom prst="rect">
            <a:avLst/>
          </a:prstGeom>
          <a:noFill/>
          <a:ln>
            <a:noFill/>
          </a:ln>
        </p:spPr>
      </p:pic>
      <p:sp>
        <p:nvSpPr>
          <p:cNvPr id="24" name="Google Shape;24;g2c256d8341d_0_0"/>
          <p:cNvSpPr/>
          <p:nvPr/>
        </p:nvSpPr>
        <p:spPr>
          <a:xfrm>
            <a:off x="4597975" y="1930400"/>
            <a:ext cx="162072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24000"/>
              <a:buFont typeface="Sarina"/>
              <a:buNone/>
            </a:pPr>
            <a:r>
              <a:rPr b="0" i="0" lang="en-US" sz="24000" u="none" cap="none" strike="noStrike">
                <a:solidFill>
                  <a:srgbClr val="762503"/>
                </a:solidFill>
                <a:latin typeface="Sarina"/>
                <a:ea typeface="Sarina"/>
                <a:cs typeface="Sarina"/>
                <a:sym typeface="Sarina"/>
              </a:rPr>
              <a:t>HORSE </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225" name="Shape 225"/>
        <p:cNvGrpSpPr/>
        <p:nvPr/>
      </p:nvGrpSpPr>
      <p:grpSpPr>
        <a:xfrm>
          <a:off x="0" y="0"/>
          <a:ext cx="0" cy="0"/>
          <a:chOff x="0" y="0"/>
          <a:chExt cx="0" cy="0"/>
        </a:xfrm>
      </p:grpSpPr>
      <p:pic>
        <p:nvPicPr>
          <p:cNvPr descr=" " id="226" name="Google Shape;226;g2c256d8341d_0_201"/>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227" name="Google Shape;227;g2c256d8341d_0_201"/>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228" name="Google Shape;228;g2c256d8341d_0_201"/>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229" name="Google Shape;229;g2c256d8341d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c256d8341d_0_20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1" name="Google Shape;231;g2c256d8341d_0_201"/>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32" name="Google Shape;232;g2c256d8341d_0_201"/>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33" name="Google Shape;233;g2c256d8341d_0_201"/>
          <p:cNvSpPr/>
          <p:nvPr/>
        </p:nvSpPr>
        <p:spPr>
          <a:xfrm>
            <a:off x="1752819" y="1346200"/>
            <a:ext cx="5639400" cy="5638800"/>
          </a:xfrm>
          <a:prstGeom prst="roundRect">
            <a:avLst>
              <a:gd fmla="val 75081" name="adj"/>
            </a:avLst>
          </a:prstGeom>
          <a:solidFill>
            <a:srgbClr val="C4A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c256d8341d_0_201"/>
          <p:cNvSpPr/>
          <p:nvPr/>
        </p:nvSpPr>
        <p:spPr>
          <a:xfrm>
            <a:off x="3048381" y="2260600"/>
            <a:ext cx="40644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rina"/>
              <a:buNone/>
            </a:pPr>
            <a:r>
              <a:rPr b="0" i="0" lang="en-US" sz="24000" u="none" cap="none" strike="noStrike">
                <a:solidFill>
                  <a:srgbClr val="FFFFFF"/>
                </a:solidFill>
                <a:latin typeface="Sarina"/>
                <a:ea typeface="Sarina"/>
                <a:cs typeface="Sarina"/>
                <a:sym typeface="Sarina"/>
              </a:rPr>
              <a:t>S</a:t>
            </a:r>
            <a:endParaRPr b="0" i="0" sz="24000" u="none" cap="none" strike="noStrike">
              <a:solidFill>
                <a:schemeClr val="dk1"/>
              </a:solidFill>
              <a:latin typeface="Calibri"/>
              <a:ea typeface="Calibri"/>
              <a:cs typeface="Calibri"/>
              <a:sym typeface="Calibri"/>
            </a:endParaRPr>
          </a:p>
        </p:txBody>
      </p:sp>
      <p:sp>
        <p:nvSpPr>
          <p:cNvPr id="235" name="Google Shape;235;g2c256d8341d_0_201"/>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256d8341d_0_201"/>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c256d8341d_0_201"/>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c256d8341d_0_201"/>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Eclipse</a:t>
            </a:r>
            <a:endParaRPr b="0" i="0" sz="3600" u="none" cap="none" strike="noStrike">
              <a:solidFill>
                <a:schemeClr val="dk1"/>
              </a:solidFill>
              <a:latin typeface="Calibri"/>
              <a:ea typeface="Calibri"/>
              <a:cs typeface="Calibri"/>
              <a:sym typeface="Calibri"/>
            </a:endParaRPr>
          </a:p>
        </p:txBody>
      </p:sp>
      <p:sp>
        <p:nvSpPr>
          <p:cNvPr id="239" name="Google Shape;239;g2c256d8341d_0_201"/>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0" name="Google Shape;240;g2c256d8341d_0_201"/>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c256d8341d_0_201"/>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c256d8341d_0_201"/>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Quest</a:t>
            </a:r>
            <a:endParaRPr b="0" i="0" sz="3600" u="none" cap="none" strike="noStrike">
              <a:solidFill>
                <a:schemeClr val="dk1"/>
              </a:solidFill>
              <a:latin typeface="Calibri"/>
              <a:ea typeface="Calibri"/>
              <a:cs typeface="Calibri"/>
              <a:sym typeface="Calibri"/>
            </a:endParaRPr>
          </a:p>
        </p:txBody>
      </p:sp>
      <p:sp>
        <p:nvSpPr>
          <p:cNvPr id="243" name="Google Shape;243;g2c256d8341d_0_201"/>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4" name="Google Shape;244;g2c256d8341d_0_201"/>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45" name="Google Shape;245;g2c256d8341d_0_201"/>
          <p:cNvSpPr/>
          <p:nvPr/>
        </p:nvSpPr>
        <p:spPr>
          <a:xfrm>
            <a:off x="6833454" y="1346200"/>
            <a:ext cx="5639400" cy="5638800"/>
          </a:xfrm>
          <a:prstGeom prst="roundRect">
            <a:avLst>
              <a:gd fmla="val 75081" name="adj"/>
            </a:avLst>
          </a:prstGeom>
          <a:solidFill>
            <a:srgbClr val="380A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256d8341d_0_201"/>
          <p:cNvSpPr/>
          <p:nvPr/>
        </p:nvSpPr>
        <p:spPr>
          <a:xfrm>
            <a:off x="7754319" y="2260600"/>
            <a:ext cx="48138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rina"/>
              <a:buNone/>
            </a:pPr>
            <a:r>
              <a:rPr b="0" i="0" lang="en-US" sz="24000" u="none" cap="none" strike="noStrike">
                <a:solidFill>
                  <a:srgbClr val="FFFFFF"/>
                </a:solidFill>
                <a:latin typeface="Sarina"/>
                <a:ea typeface="Sarina"/>
                <a:cs typeface="Sarina"/>
                <a:sym typeface="Sarina"/>
              </a:rPr>
              <a:t>W</a:t>
            </a:r>
            <a:endParaRPr b="0" i="0" sz="24000" u="none" cap="none" strike="noStrike">
              <a:solidFill>
                <a:schemeClr val="dk1"/>
              </a:solidFill>
              <a:latin typeface="Calibri"/>
              <a:ea typeface="Calibri"/>
              <a:cs typeface="Calibri"/>
              <a:sym typeface="Calibri"/>
            </a:endParaRPr>
          </a:p>
        </p:txBody>
      </p:sp>
      <p:sp>
        <p:nvSpPr>
          <p:cNvPr id="247" name="Google Shape;247;g2c256d8341d_0_201"/>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256d8341d_0_201"/>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256d8341d_0_201"/>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256d8341d_0_201"/>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Obtain</a:t>
            </a:r>
            <a:endParaRPr b="0" i="0" sz="3600" u="none" cap="none" strike="noStrike">
              <a:solidFill>
                <a:schemeClr val="dk1"/>
              </a:solidFill>
              <a:latin typeface="Calibri"/>
              <a:ea typeface="Calibri"/>
              <a:cs typeface="Calibri"/>
              <a:sym typeface="Calibri"/>
            </a:endParaRPr>
          </a:p>
        </p:txBody>
      </p:sp>
      <p:sp>
        <p:nvSpPr>
          <p:cNvPr id="251" name="Google Shape;251;g2c256d8341d_0_201"/>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2" name="Google Shape;252;g2c256d8341d_0_201"/>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256d8341d_0_201"/>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256d8341d_0_201"/>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Foundation</a:t>
            </a:r>
            <a:endParaRPr b="0" i="0" sz="3600" u="none" cap="none" strike="noStrike">
              <a:solidFill>
                <a:schemeClr val="dk1"/>
              </a:solidFill>
              <a:latin typeface="Calibri"/>
              <a:ea typeface="Calibri"/>
              <a:cs typeface="Calibri"/>
              <a:sym typeface="Calibri"/>
            </a:endParaRPr>
          </a:p>
        </p:txBody>
      </p:sp>
      <p:sp>
        <p:nvSpPr>
          <p:cNvPr id="255" name="Google Shape;255;g2c256d8341d_0_201"/>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6" name="Google Shape;256;g2c256d8341d_0_201"/>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57" name="Google Shape;257;g2c256d8341d_0_201"/>
          <p:cNvSpPr/>
          <p:nvPr/>
        </p:nvSpPr>
        <p:spPr>
          <a:xfrm>
            <a:off x="11914089" y="1346200"/>
            <a:ext cx="5639400" cy="5638800"/>
          </a:xfrm>
          <a:prstGeom prst="roundRect">
            <a:avLst>
              <a:gd fmla="val 75081" name="adj"/>
            </a:avLst>
          </a:prstGeom>
          <a:solidFill>
            <a:srgbClr val="C4A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256d8341d_0_201"/>
          <p:cNvSpPr/>
          <p:nvPr/>
        </p:nvSpPr>
        <p:spPr>
          <a:xfrm>
            <a:off x="13082635" y="2260600"/>
            <a:ext cx="43185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rina"/>
              <a:buNone/>
            </a:pPr>
            <a:r>
              <a:rPr b="0" i="0" lang="en-US" sz="24000" u="none" cap="none" strike="noStrike">
                <a:solidFill>
                  <a:srgbClr val="FFFFFF"/>
                </a:solidFill>
                <a:latin typeface="Sarina"/>
                <a:ea typeface="Sarina"/>
                <a:cs typeface="Sarina"/>
                <a:sym typeface="Sarina"/>
              </a:rPr>
              <a:t>O</a:t>
            </a:r>
            <a:endParaRPr b="0" i="0" sz="24000" u="none" cap="none" strike="noStrike">
              <a:solidFill>
                <a:schemeClr val="dk1"/>
              </a:solidFill>
              <a:latin typeface="Calibri"/>
              <a:ea typeface="Calibri"/>
              <a:cs typeface="Calibri"/>
              <a:sym typeface="Calibri"/>
            </a:endParaRPr>
          </a:p>
        </p:txBody>
      </p:sp>
      <p:sp>
        <p:nvSpPr>
          <p:cNvPr id="259" name="Google Shape;259;g2c256d8341d_0_201"/>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256d8341d_0_201"/>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256d8341d_0_201"/>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256d8341d_0_201"/>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War</a:t>
            </a:r>
            <a:endParaRPr b="0" i="0" sz="3600" u="none" cap="none" strike="noStrike">
              <a:solidFill>
                <a:schemeClr val="dk1"/>
              </a:solidFill>
              <a:latin typeface="Calibri"/>
              <a:ea typeface="Calibri"/>
              <a:cs typeface="Calibri"/>
              <a:sym typeface="Calibri"/>
            </a:endParaRPr>
          </a:p>
        </p:txBody>
      </p:sp>
      <p:sp>
        <p:nvSpPr>
          <p:cNvPr id="263" name="Google Shape;263;g2c256d8341d_0_201"/>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4" name="Google Shape;264;g2c256d8341d_0_201"/>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256d8341d_0_201"/>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256d8341d_0_201"/>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Transformation</a:t>
            </a:r>
            <a:endParaRPr b="0" i="0" sz="3600" u="none" cap="none" strike="noStrike">
              <a:solidFill>
                <a:schemeClr val="dk1"/>
              </a:solidFill>
              <a:latin typeface="Calibri"/>
              <a:ea typeface="Calibri"/>
              <a:cs typeface="Calibri"/>
              <a:sym typeface="Calibri"/>
            </a:endParaRPr>
          </a:p>
        </p:txBody>
      </p:sp>
      <p:sp>
        <p:nvSpPr>
          <p:cNvPr id="267" name="Google Shape;267;g2c256d8341d_0_201"/>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8" name="Google Shape;268;g2c256d8341d_0_201"/>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269" name="Google Shape;269;g2c256d8341d_0_201"/>
          <p:cNvSpPr/>
          <p:nvPr/>
        </p:nvSpPr>
        <p:spPr>
          <a:xfrm>
            <a:off x="16994724" y="1346200"/>
            <a:ext cx="5639400" cy="5638800"/>
          </a:xfrm>
          <a:prstGeom prst="roundRect">
            <a:avLst>
              <a:gd fmla="val 75081" name="adj"/>
            </a:avLst>
          </a:prstGeom>
          <a:solidFill>
            <a:srgbClr val="380A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256d8341d_0_201"/>
          <p:cNvSpPr/>
          <p:nvPr/>
        </p:nvSpPr>
        <p:spPr>
          <a:xfrm>
            <a:off x="18423653" y="2260600"/>
            <a:ext cx="37977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arina"/>
              <a:buNone/>
            </a:pPr>
            <a:r>
              <a:rPr b="0" i="0" lang="en-US" sz="24000" u="none" cap="none" strike="noStrike">
                <a:solidFill>
                  <a:srgbClr val="FFFFFF"/>
                </a:solidFill>
                <a:latin typeface="Sarina"/>
                <a:ea typeface="Sarina"/>
                <a:cs typeface="Sarina"/>
                <a:sym typeface="Sarina"/>
              </a:rPr>
              <a:t>T</a:t>
            </a:r>
            <a:endParaRPr b="0" i="0" sz="24000" u="none" cap="none" strike="noStrike">
              <a:solidFill>
                <a:schemeClr val="dk1"/>
              </a:solidFill>
              <a:latin typeface="Calibri"/>
              <a:ea typeface="Calibri"/>
              <a:cs typeface="Calibri"/>
              <a:sym typeface="Calibri"/>
            </a:endParaRPr>
          </a:p>
        </p:txBody>
      </p:sp>
      <p:sp>
        <p:nvSpPr>
          <p:cNvPr id="271" name="Google Shape;271;g2c256d8341d_0_201"/>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256d8341d_0_201"/>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256d8341d_0_201"/>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256d8341d_0_201"/>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Invasion</a:t>
            </a:r>
            <a:endParaRPr b="0" i="0" sz="3600" u="none" cap="none" strike="noStrike">
              <a:solidFill>
                <a:schemeClr val="dk1"/>
              </a:solidFill>
              <a:latin typeface="Calibri"/>
              <a:ea typeface="Calibri"/>
              <a:cs typeface="Calibri"/>
              <a:sym typeface="Calibri"/>
            </a:endParaRPr>
          </a:p>
        </p:txBody>
      </p:sp>
      <p:sp>
        <p:nvSpPr>
          <p:cNvPr id="275" name="Google Shape;275;g2c256d8341d_0_201"/>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6" name="Google Shape;276;g2c256d8341d_0_201"/>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256d8341d_0_201"/>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256d8341d_0_201"/>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Betrayal</a:t>
            </a:r>
            <a:endParaRPr b="0" i="0" sz="3600" u="none" cap="none" strike="noStrike">
              <a:solidFill>
                <a:schemeClr val="dk1"/>
              </a:solidFill>
              <a:latin typeface="Calibri"/>
              <a:ea typeface="Calibri"/>
              <a:cs typeface="Calibri"/>
              <a:sym typeface="Calibri"/>
            </a:endParaRPr>
          </a:p>
        </p:txBody>
      </p:sp>
      <p:sp>
        <p:nvSpPr>
          <p:cNvPr id="279" name="Google Shape;279;g2c256d8341d_0_201"/>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284" name="Shape 284"/>
        <p:cNvGrpSpPr/>
        <p:nvPr/>
      </p:nvGrpSpPr>
      <p:grpSpPr>
        <a:xfrm>
          <a:off x="0" y="0"/>
          <a:ext cx="0" cy="0"/>
          <a:chOff x="0" y="0"/>
          <a:chExt cx="0" cy="0"/>
        </a:xfrm>
      </p:grpSpPr>
      <p:pic>
        <p:nvPicPr>
          <p:cNvPr descr=" " id="285" name="Google Shape;285;g2c256d8341d_0_259"/>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286" name="Google Shape;286;g2c256d8341d_0_259"/>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287" name="Google Shape;287;g2c256d8341d_0_259"/>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288" name="Google Shape;288;g2c256d8341d_0_259"/>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289" name="Google Shape;289;g2c256d8341d_0_2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g2c256d8341d_0_25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91" name="Google Shape;291;g2c256d8341d_0_259"/>
          <p:cNvPicPr preferRelativeResize="0"/>
          <p:nvPr/>
        </p:nvPicPr>
        <p:blipFill rotWithShape="1">
          <a:blip r:embed="rId8">
            <a:alphaModFix/>
          </a:blip>
          <a:srcRect b="0" l="0" r="0" t="0"/>
          <a:stretch/>
        </p:blipFill>
        <p:spPr>
          <a:xfrm>
            <a:off x="863708" y="2247900"/>
            <a:ext cx="11799775" cy="10807700"/>
          </a:xfrm>
          <a:prstGeom prst="rect">
            <a:avLst/>
          </a:prstGeom>
          <a:noFill/>
          <a:ln>
            <a:noFill/>
          </a:ln>
        </p:spPr>
      </p:pic>
      <p:sp>
        <p:nvSpPr>
          <p:cNvPr id="292" name="Google Shape;292;g2c256d8341d_0_259"/>
          <p:cNvSpPr/>
          <p:nvPr/>
        </p:nvSpPr>
        <p:spPr>
          <a:xfrm>
            <a:off x="13882835" y="26035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arina"/>
              <a:buNone/>
            </a:pPr>
            <a:r>
              <a:rPr b="0" i="0" lang="en-US" sz="8000" u="none" cap="none" strike="noStrike">
                <a:solidFill>
                  <a:srgbClr val="0E0E0E"/>
                </a:solidFill>
                <a:latin typeface="Sarina"/>
                <a:ea typeface="Sarina"/>
                <a:cs typeface="Sarina"/>
                <a:sym typeface="Sarina"/>
              </a:rPr>
              <a:t>Some Data</a:t>
            </a:r>
            <a:endParaRPr b="0" i="0" sz="8000" u="none" cap="none" strike="noStrike">
              <a:solidFill>
                <a:schemeClr val="dk1"/>
              </a:solidFill>
              <a:latin typeface="Calibri"/>
              <a:ea typeface="Calibri"/>
              <a:cs typeface="Calibri"/>
              <a:sym typeface="Calibri"/>
            </a:endParaRPr>
          </a:p>
        </p:txBody>
      </p:sp>
      <p:sp>
        <p:nvSpPr>
          <p:cNvPr id="293" name="Google Shape;293;g2c256d8341d_0_259"/>
          <p:cNvSpPr/>
          <p:nvPr/>
        </p:nvSpPr>
        <p:spPr>
          <a:xfrm>
            <a:off x="13730416" y="5257800"/>
            <a:ext cx="857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256d8341d_0_259"/>
          <p:cNvSpPr/>
          <p:nvPr/>
        </p:nvSpPr>
        <p:spPr>
          <a:xfrm>
            <a:off x="13730416" y="52578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256d8341d_0_259"/>
          <p:cNvSpPr/>
          <p:nvPr/>
        </p:nvSpPr>
        <p:spPr>
          <a:xfrm>
            <a:off x="13730416" y="5568950"/>
            <a:ext cx="25404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256d8341d_0_259"/>
          <p:cNvSpPr/>
          <p:nvPr/>
        </p:nvSpPr>
        <p:spPr>
          <a:xfrm>
            <a:off x="13730416" y="5568950"/>
            <a:ext cx="2879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75%</a:t>
            </a:r>
            <a:endParaRPr b="0" i="0" sz="8000" u="none" cap="none" strike="noStrike">
              <a:solidFill>
                <a:schemeClr val="dk1"/>
              </a:solidFill>
              <a:latin typeface="Calibri"/>
              <a:ea typeface="Calibri"/>
              <a:cs typeface="Calibri"/>
              <a:sym typeface="Calibri"/>
            </a:endParaRPr>
          </a:p>
        </p:txBody>
      </p:sp>
      <p:sp>
        <p:nvSpPr>
          <p:cNvPr id="297" name="Google Shape;297;g2c256d8341d_0_259"/>
          <p:cNvSpPr/>
          <p:nvPr/>
        </p:nvSpPr>
        <p:spPr>
          <a:xfrm>
            <a:off x="16473959" y="5257800"/>
            <a:ext cx="58299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256d8341d_0_259"/>
          <p:cNvSpPr/>
          <p:nvPr/>
        </p:nvSpPr>
        <p:spPr>
          <a:xfrm>
            <a:off x="16473959" y="5257800"/>
            <a:ext cx="5982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g2c256d8341d_0_259"/>
          <p:cNvSpPr/>
          <p:nvPr/>
        </p:nvSpPr>
        <p:spPr>
          <a:xfrm>
            <a:off x="16473959" y="5930900"/>
            <a:ext cx="5965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g2c256d8341d_0_259"/>
          <p:cNvSpPr/>
          <p:nvPr/>
        </p:nvSpPr>
        <p:spPr>
          <a:xfrm>
            <a:off x="13730416" y="77597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256d8341d_0_259"/>
          <p:cNvSpPr/>
          <p:nvPr/>
        </p:nvSpPr>
        <p:spPr>
          <a:xfrm>
            <a:off x="13730416" y="8051800"/>
            <a:ext cx="2794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256d8341d_0_259"/>
          <p:cNvSpPr/>
          <p:nvPr/>
        </p:nvSpPr>
        <p:spPr>
          <a:xfrm>
            <a:off x="13730416" y="8051800"/>
            <a:ext cx="3133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60%</a:t>
            </a:r>
            <a:endParaRPr b="0" i="0" sz="8000" u="none" cap="none" strike="noStrike">
              <a:solidFill>
                <a:schemeClr val="dk1"/>
              </a:solidFill>
              <a:latin typeface="Calibri"/>
              <a:ea typeface="Calibri"/>
              <a:cs typeface="Calibri"/>
              <a:sym typeface="Calibri"/>
            </a:endParaRPr>
          </a:p>
        </p:txBody>
      </p:sp>
      <p:sp>
        <p:nvSpPr>
          <p:cNvPr id="303" name="Google Shape;303;g2c256d8341d_0_259"/>
          <p:cNvSpPr/>
          <p:nvPr/>
        </p:nvSpPr>
        <p:spPr>
          <a:xfrm>
            <a:off x="16727991" y="7759700"/>
            <a:ext cx="5576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256d8341d_0_259"/>
          <p:cNvSpPr/>
          <p:nvPr/>
        </p:nvSpPr>
        <p:spPr>
          <a:xfrm>
            <a:off x="16727991" y="7759700"/>
            <a:ext cx="57285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g2c256d8341d_0_259"/>
          <p:cNvSpPr/>
          <p:nvPr/>
        </p:nvSpPr>
        <p:spPr>
          <a:xfrm>
            <a:off x="16727991" y="9004300"/>
            <a:ext cx="5711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g2c256d8341d_0_259"/>
          <p:cNvSpPr/>
          <p:nvPr/>
        </p:nvSpPr>
        <p:spPr>
          <a:xfrm>
            <a:off x="13730416" y="102235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256d8341d_0_259"/>
          <p:cNvSpPr/>
          <p:nvPr/>
        </p:nvSpPr>
        <p:spPr>
          <a:xfrm>
            <a:off x="13730416" y="10534650"/>
            <a:ext cx="2794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256d8341d_0_259"/>
          <p:cNvSpPr/>
          <p:nvPr/>
        </p:nvSpPr>
        <p:spPr>
          <a:xfrm>
            <a:off x="13730416" y="10534650"/>
            <a:ext cx="3133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90%</a:t>
            </a:r>
            <a:endParaRPr b="0" i="0" sz="8000" u="none" cap="none" strike="noStrike">
              <a:solidFill>
                <a:schemeClr val="dk1"/>
              </a:solidFill>
              <a:latin typeface="Calibri"/>
              <a:ea typeface="Calibri"/>
              <a:cs typeface="Calibri"/>
              <a:sym typeface="Calibri"/>
            </a:endParaRPr>
          </a:p>
        </p:txBody>
      </p:sp>
      <p:sp>
        <p:nvSpPr>
          <p:cNvPr id="309" name="Google Shape;309;g2c256d8341d_0_259"/>
          <p:cNvSpPr/>
          <p:nvPr/>
        </p:nvSpPr>
        <p:spPr>
          <a:xfrm>
            <a:off x="16727991" y="10223500"/>
            <a:ext cx="5576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256d8341d_0_259"/>
          <p:cNvSpPr/>
          <p:nvPr/>
        </p:nvSpPr>
        <p:spPr>
          <a:xfrm>
            <a:off x="16727991" y="10223500"/>
            <a:ext cx="5728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Spells Cast</a:t>
            </a:r>
            <a:endParaRPr b="0" i="0" sz="3600" u="none" cap="none" strike="noStrike">
              <a:solidFill>
                <a:schemeClr val="dk1"/>
              </a:solidFill>
              <a:latin typeface="Calibri"/>
              <a:ea typeface="Calibri"/>
              <a:cs typeface="Calibri"/>
              <a:sym typeface="Calibri"/>
            </a:endParaRPr>
          </a:p>
        </p:txBody>
      </p:sp>
      <p:sp>
        <p:nvSpPr>
          <p:cNvPr id="311" name="Google Shape;311;g2c256d8341d_0_259"/>
          <p:cNvSpPr/>
          <p:nvPr/>
        </p:nvSpPr>
        <p:spPr>
          <a:xfrm>
            <a:off x="16727991" y="10896600"/>
            <a:ext cx="5711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316" name="Shape 316"/>
        <p:cNvGrpSpPr/>
        <p:nvPr/>
      </p:nvGrpSpPr>
      <p:grpSpPr>
        <a:xfrm>
          <a:off x="0" y="0"/>
          <a:ext cx="0" cy="0"/>
          <a:chOff x="0" y="0"/>
          <a:chExt cx="0" cy="0"/>
        </a:xfrm>
      </p:grpSpPr>
      <p:pic>
        <p:nvPicPr>
          <p:cNvPr descr=" " id="317" name="Google Shape;317;g2c256d8341d_0_290"/>
          <p:cNvPicPr preferRelativeResize="0"/>
          <p:nvPr/>
        </p:nvPicPr>
        <p:blipFill rotWithShape="1">
          <a:blip r:embed="rId3">
            <a:alphaModFix/>
          </a:blip>
          <a:srcRect b="0" l="0" r="0" t="0"/>
          <a:stretch/>
        </p:blipFill>
        <p:spPr>
          <a:xfrm>
            <a:off x="0" y="11506200"/>
            <a:ext cx="14417257" cy="2204107"/>
          </a:xfrm>
          <a:prstGeom prst="rect">
            <a:avLst/>
          </a:prstGeom>
          <a:noFill/>
          <a:ln>
            <a:noFill/>
          </a:ln>
        </p:spPr>
      </p:pic>
      <p:pic>
        <p:nvPicPr>
          <p:cNvPr descr=" " id="318" name="Google Shape;318;g2c256d8341d_0_290"/>
          <p:cNvPicPr preferRelativeResize="0"/>
          <p:nvPr/>
        </p:nvPicPr>
        <p:blipFill rotWithShape="1">
          <a:blip r:embed="rId4">
            <a:alphaModFix/>
          </a:blip>
          <a:srcRect b="0" l="0" r="0" t="0"/>
          <a:stretch/>
        </p:blipFill>
        <p:spPr>
          <a:xfrm>
            <a:off x="15425511" y="11771908"/>
            <a:ext cx="8961537" cy="1944092"/>
          </a:xfrm>
          <a:prstGeom prst="rect">
            <a:avLst/>
          </a:prstGeom>
          <a:noFill/>
          <a:ln>
            <a:noFill/>
          </a:ln>
        </p:spPr>
      </p:pic>
      <p:pic>
        <p:nvPicPr>
          <p:cNvPr descr=" " id="319" name="Google Shape;319;g2c256d8341d_0_290"/>
          <p:cNvPicPr preferRelativeResize="0"/>
          <p:nvPr/>
        </p:nvPicPr>
        <p:blipFill rotWithShape="1">
          <a:blip r:embed="rId5">
            <a:alphaModFix/>
          </a:blip>
          <a:srcRect b="0" l="0" r="0" t="0"/>
          <a:stretch/>
        </p:blipFill>
        <p:spPr>
          <a:xfrm>
            <a:off x="1562295" y="1892300"/>
            <a:ext cx="10085060" cy="2108200"/>
          </a:xfrm>
          <a:prstGeom prst="rect">
            <a:avLst/>
          </a:prstGeom>
          <a:noFill/>
          <a:ln>
            <a:noFill/>
          </a:ln>
        </p:spPr>
      </p:pic>
      <p:pic>
        <p:nvPicPr>
          <p:cNvPr descr=" " id="320" name="Google Shape;320;g2c256d8341d_0_290"/>
          <p:cNvPicPr preferRelativeResize="0"/>
          <p:nvPr/>
        </p:nvPicPr>
        <p:blipFill rotWithShape="1">
          <a:blip r:embed="rId6">
            <a:alphaModFix/>
          </a:blip>
          <a:srcRect b="0" l="0" r="0" t="0"/>
          <a:stretch/>
        </p:blipFill>
        <p:spPr>
          <a:xfrm>
            <a:off x="17451981" y="4000500"/>
            <a:ext cx="4902813" cy="2120900"/>
          </a:xfrm>
          <a:prstGeom prst="rect">
            <a:avLst/>
          </a:prstGeom>
          <a:noFill/>
          <a:ln>
            <a:noFill/>
          </a:ln>
        </p:spPr>
      </p:pic>
      <p:sp>
        <p:nvSpPr>
          <p:cNvPr id="321" name="Google Shape;321;g2c256d8341d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c256d8341d_0_29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3" name="Google Shape;323;g2c256d8341d_0_290"/>
          <p:cNvSpPr/>
          <p:nvPr/>
        </p:nvSpPr>
        <p:spPr>
          <a:xfrm>
            <a:off x="3715214" y="3429000"/>
            <a:ext cx="16969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256d8341d_0_290"/>
          <p:cNvSpPr/>
          <p:nvPr/>
        </p:nvSpPr>
        <p:spPr>
          <a:xfrm>
            <a:off x="3715214" y="3429000"/>
            <a:ext cx="169692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256d8341d_0_290"/>
          <p:cNvSpPr/>
          <p:nvPr/>
        </p:nvSpPr>
        <p:spPr>
          <a:xfrm>
            <a:off x="3207151" y="3429000"/>
            <a:ext cx="179853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24000"/>
              <a:buFont typeface="Sarina"/>
              <a:buNone/>
            </a:pPr>
            <a:r>
              <a:rPr b="0" i="0" lang="en-US" sz="24000" u="none" cap="none" strike="noStrike">
                <a:solidFill>
                  <a:srgbClr val="762503"/>
                </a:solidFill>
                <a:latin typeface="Sarina"/>
                <a:ea typeface="Sarina"/>
                <a:cs typeface="Sarina"/>
                <a:sym typeface="Sarina"/>
              </a:rPr>
              <a:t>234,567</a:t>
            </a:r>
            <a:endParaRPr b="0" i="0" sz="24000" u="none" cap="none" strike="noStrike">
              <a:solidFill>
                <a:schemeClr val="dk1"/>
              </a:solidFill>
              <a:latin typeface="Calibri"/>
              <a:ea typeface="Calibri"/>
              <a:cs typeface="Calibri"/>
              <a:sym typeface="Calibri"/>
            </a:endParaRPr>
          </a:p>
        </p:txBody>
      </p:sp>
      <p:sp>
        <p:nvSpPr>
          <p:cNvPr id="326" name="Google Shape;326;g2c256d8341d_0_290"/>
          <p:cNvSpPr/>
          <p:nvPr/>
        </p:nvSpPr>
        <p:spPr>
          <a:xfrm>
            <a:off x="4183056" y="7442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7" name="Google Shape;327;g2c256d8341d_0_290"/>
          <p:cNvSpPr/>
          <p:nvPr/>
        </p:nvSpPr>
        <p:spPr>
          <a:xfrm>
            <a:off x="7496054" y="9067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332" name="Shape 332"/>
        <p:cNvGrpSpPr/>
        <p:nvPr/>
      </p:nvGrpSpPr>
      <p:grpSpPr>
        <a:xfrm>
          <a:off x="0" y="0"/>
          <a:ext cx="0" cy="0"/>
          <a:chOff x="0" y="0"/>
          <a:chExt cx="0" cy="0"/>
        </a:xfrm>
      </p:grpSpPr>
      <p:pic>
        <p:nvPicPr>
          <p:cNvPr descr=" " id="333" name="Google Shape;333;g2c256d8341d_0_305"/>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334" name="Google Shape;334;g2c256d8341d_0_305"/>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335" name="Google Shape;335;g2c256d8341d_0_305"/>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sp>
        <p:nvSpPr>
          <p:cNvPr id="336" name="Google Shape;336;g2c256d8341d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c256d8341d_0_3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8" name="Google Shape;338;g2c256d8341d_0_305"/>
          <p:cNvSpPr/>
          <p:nvPr/>
        </p:nvSpPr>
        <p:spPr>
          <a:xfrm>
            <a:off x="4318540"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256d8341d_0_305"/>
          <p:cNvSpPr/>
          <p:nvPr/>
        </p:nvSpPr>
        <p:spPr>
          <a:xfrm>
            <a:off x="3213502" y="3721100"/>
            <a:ext cx="1008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256d8341d_0_305"/>
          <p:cNvSpPr/>
          <p:nvPr/>
        </p:nvSpPr>
        <p:spPr>
          <a:xfrm>
            <a:off x="3213502" y="3721100"/>
            <a:ext cx="10626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233 Coins</a:t>
            </a:r>
            <a:endParaRPr b="0" i="0" sz="12800" u="none" cap="none" strike="noStrike">
              <a:solidFill>
                <a:schemeClr val="dk1"/>
              </a:solidFill>
              <a:latin typeface="Calibri"/>
              <a:ea typeface="Calibri"/>
              <a:cs typeface="Calibri"/>
              <a:sym typeface="Calibri"/>
            </a:endParaRPr>
          </a:p>
        </p:txBody>
      </p:sp>
      <p:sp>
        <p:nvSpPr>
          <p:cNvPr id="341" name="Google Shape;341;g2c256d8341d_0_305"/>
          <p:cNvSpPr/>
          <p:nvPr/>
        </p:nvSpPr>
        <p:spPr>
          <a:xfrm>
            <a:off x="4318540"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256d8341d_0_305"/>
          <p:cNvSpPr/>
          <p:nvPr/>
        </p:nvSpPr>
        <p:spPr>
          <a:xfrm>
            <a:off x="4250798"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3" name="Google Shape;343;g2c256d8341d_0_305"/>
          <p:cNvSpPr/>
          <p:nvPr/>
        </p:nvSpPr>
        <p:spPr>
          <a:xfrm>
            <a:off x="4318540"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256d8341d_0_305"/>
          <p:cNvSpPr/>
          <p:nvPr/>
        </p:nvSpPr>
        <p:spPr>
          <a:xfrm>
            <a:off x="2787998" y="7442200"/>
            <a:ext cx="10936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256d8341d_0_305"/>
          <p:cNvSpPr/>
          <p:nvPr/>
        </p:nvSpPr>
        <p:spPr>
          <a:xfrm>
            <a:off x="2787998" y="7442200"/>
            <a:ext cx="11478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456 Hours</a:t>
            </a:r>
            <a:endParaRPr b="0" i="0" sz="12800" u="none" cap="none" strike="noStrike">
              <a:solidFill>
                <a:schemeClr val="dk1"/>
              </a:solidFill>
              <a:latin typeface="Calibri"/>
              <a:ea typeface="Calibri"/>
              <a:cs typeface="Calibri"/>
              <a:sym typeface="Calibri"/>
            </a:endParaRPr>
          </a:p>
        </p:txBody>
      </p:sp>
      <p:sp>
        <p:nvSpPr>
          <p:cNvPr id="346" name="Google Shape;346;g2c256d8341d_0_305"/>
          <p:cNvSpPr/>
          <p:nvPr/>
        </p:nvSpPr>
        <p:spPr>
          <a:xfrm>
            <a:off x="4318540"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256d8341d_0_305"/>
          <p:cNvSpPr/>
          <p:nvPr/>
        </p:nvSpPr>
        <p:spPr>
          <a:xfrm>
            <a:off x="4250798"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8" name="Google Shape;348;g2c256d8341d_0_305"/>
          <p:cNvSpPr/>
          <p:nvPr/>
        </p:nvSpPr>
        <p:spPr>
          <a:xfrm>
            <a:off x="12193524"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256d8341d_0_305"/>
          <p:cNvSpPr/>
          <p:nvPr/>
        </p:nvSpPr>
        <p:spPr>
          <a:xfrm>
            <a:off x="14035254" y="3721100"/>
            <a:ext cx="4191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256d8341d_0_305"/>
          <p:cNvSpPr/>
          <p:nvPr/>
        </p:nvSpPr>
        <p:spPr>
          <a:xfrm>
            <a:off x="14035254" y="3721100"/>
            <a:ext cx="4733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85%</a:t>
            </a:r>
            <a:endParaRPr b="0" i="0" sz="12800" u="none" cap="none" strike="noStrike">
              <a:solidFill>
                <a:schemeClr val="dk1"/>
              </a:solidFill>
              <a:latin typeface="Calibri"/>
              <a:ea typeface="Calibri"/>
              <a:cs typeface="Calibri"/>
              <a:sym typeface="Calibri"/>
            </a:endParaRPr>
          </a:p>
        </p:txBody>
      </p:sp>
      <p:sp>
        <p:nvSpPr>
          <p:cNvPr id="351" name="Google Shape;351;g2c256d8341d_0_305"/>
          <p:cNvSpPr/>
          <p:nvPr/>
        </p:nvSpPr>
        <p:spPr>
          <a:xfrm>
            <a:off x="12193524"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256d8341d_0_305"/>
          <p:cNvSpPr/>
          <p:nvPr/>
        </p:nvSpPr>
        <p:spPr>
          <a:xfrm>
            <a:off x="12125782"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3" name="Google Shape;353;g2c256d8341d_0_305"/>
          <p:cNvSpPr/>
          <p:nvPr/>
        </p:nvSpPr>
        <p:spPr>
          <a:xfrm>
            <a:off x="12193524"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256d8341d_0_305"/>
          <p:cNvSpPr/>
          <p:nvPr/>
        </p:nvSpPr>
        <p:spPr>
          <a:xfrm>
            <a:off x="11806126" y="7442200"/>
            <a:ext cx="864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256d8341d_0_305"/>
          <p:cNvSpPr/>
          <p:nvPr/>
        </p:nvSpPr>
        <p:spPr>
          <a:xfrm>
            <a:off x="11806126" y="7442200"/>
            <a:ext cx="9191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544 Km</a:t>
            </a:r>
            <a:endParaRPr b="0" i="0" sz="12800" u="none" cap="none" strike="noStrike">
              <a:solidFill>
                <a:schemeClr val="dk1"/>
              </a:solidFill>
              <a:latin typeface="Calibri"/>
              <a:ea typeface="Calibri"/>
              <a:cs typeface="Calibri"/>
              <a:sym typeface="Calibri"/>
            </a:endParaRPr>
          </a:p>
        </p:txBody>
      </p:sp>
      <p:sp>
        <p:nvSpPr>
          <p:cNvPr id="356" name="Google Shape;356;g2c256d8341d_0_305"/>
          <p:cNvSpPr/>
          <p:nvPr/>
        </p:nvSpPr>
        <p:spPr>
          <a:xfrm>
            <a:off x="12193524"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256d8341d_0_305"/>
          <p:cNvSpPr/>
          <p:nvPr/>
        </p:nvSpPr>
        <p:spPr>
          <a:xfrm>
            <a:off x="12125782"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362" name="Shape 362"/>
        <p:cNvGrpSpPr/>
        <p:nvPr/>
      </p:nvGrpSpPr>
      <p:grpSpPr>
        <a:xfrm>
          <a:off x="0" y="0"/>
          <a:ext cx="0" cy="0"/>
          <a:chOff x="0" y="0"/>
          <a:chExt cx="0" cy="0"/>
        </a:xfrm>
      </p:grpSpPr>
      <p:pic>
        <p:nvPicPr>
          <p:cNvPr descr=" " id="363" name="Google Shape;363;g2c256d8341d_0_334"/>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364" name="Google Shape;364;g2c256d8341d_0_334"/>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365" name="Google Shape;365;g2c256d8341d_0_334"/>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366" name="Google Shape;366;g2c256d8341d_0_334"/>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367" name="Google Shape;367;g2c256d8341d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c256d8341d_0_3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9" name="Google Shape;369;g2c256d8341d_0_334"/>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Some Graph</a:t>
            </a:r>
            <a:endParaRPr b="0" i="0" sz="8000" u="none" cap="none" strike="noStrike">
              <a:solidFill>
                <a:schemeClr val="dk1"/>
              </a:solidFill>
              <a:latin typeface="Calibri"/>
              <a:ea typeface="Calibri"/>
              <a:cs typeface="Calibri"/>
              <a:sym typeface="Calibri"/>
            </a:endParaRPr>
          </a:p>
        </p:txBody>
      </p:sp>
      <p:sp>
        <p:nvSpPr>
          <p:cNvPr id="370" name="Google Shape;370;g2c256d8341d_0_33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c256d8341d_0_33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2" name="Google Shape;372;g2c256d8341d_0_33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3" name="Google Shape;373;g2c256d8341d_0_33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4" name="Google Shape;374;g2c256d8341d_0_33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5" name="Google Shape;375;g2c256d8341d_0_33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6" name="Google Shape;376;g2c256d8341d_0_33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7" name="Google Shape;377;g2c256d8341d_0_33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8" name="Google Shape;378;g2c256d8341d_0_33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9" name="Google Shape;379;g2c256d8341d_0_33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2185"/>
              <a:buFont typeface="Lato"/>
              <a:buNone/>
            </a:pPr>
            <a:r>
              <a:rPr b="0" i="0" lang="en-US" sz="2185" u="none" cap="none" strike="noStrike">
                <a:solidFill>
                  <a:srgbClr val="380A0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0" name="Google Shape;380;g2c256d8341d_0_33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1" name="Google Shape;381;g2c256d8341d_0_33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2" name="Google Shape;382;g2c256d8341d_0_33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3" name="Google Shape;383;g2c256d8341d_0_33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4" name="Google Shape;384;g2c256d8341d_0_33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5" name="Google Shape;385;g2c256d8341d_0_33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6" name="Google Shape;386;g2c256d8341d_0_33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7" name="Google Shape;387;g2c256d8341d_0_33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8" name="Google Shape;388;g2c256d8341d_0_33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9" name="Google Shape;389;g2c256d8341d_0_33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1820"/>
              <a:buFont typeface="Lato"/>
              <a:buNone/>
            </a:pPr>
            <a:r>
              <a:rPr b="0" i="0" lang="en-US" sz="1820" u="none" cap="none" strike="noStrike">
                <a:solidFill>
                  <a:srgbClr val="380A0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0" name="Google Shape;390;g2c256d8341d_0_334"/>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391" name="Google Shape;391;g2c256d8341d_0_334"/>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92" name="Google Shape;392;g2c256d8341d_0_334"/>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393" name="Google Shape;393;g2c256d8341d_0_334"/>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394" name="Google Shape;394;g2c256d8341d_0_334"/>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395" name="Google Shape;395;g2c256d8341d_0_334"/>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396" name="Google Shape;396;g2c256d8341d_0_334"/>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397" name="Google Shape;397;g2c256d8341d_0_334"/>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398" name="Google Shape;398;g2c256d8341d_0_334"/>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399" name="Google Shape;399;g2c256d8341d_0_334"/>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00" name="Google Shape;400;g2c256d8341d_0_334"/>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01" name="Google Shape;401;g2c256d8341d_0_334"/>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02" name="Google Shape;402;g2c256d8341d_0_334"/>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03" name="Google Shape;403;g2c256d8341d_0_334"/>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04" name="Google Shape;404;g2c256d8341d_0_334"/>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05" name="Google Shape;405;g2c256d8341d_0_334"/>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06" name="Google Shape;406;g2c256d8341d_0_334"/>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07" name="Google Shape;407;g2c256d8341d_0_334"/>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08" name="Google Shape;408;g2c256d8341d_0_334"/>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09" name="Google Shape;409;g2c256d8341d_0_334"/>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10" name="Google Shape;410;g2c256d8341d_0_334"/>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11" name="Google Shape;411;g2c256d8341d_0_334"/>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12" name="Google Shape;412;g2c256d8341d_0_33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c256d8341d_0_33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2c256d8341d_0_33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15" name="Google Shape;415;g2c256d8341d_0_334"/>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16" name="Google Shape;416;g2c256d8341d_0_334"/>
          <p:cNvSpPr/>
          <p:nvPr/>
        </p:nvSpPr>
        <p:spPr>
          <a:xfrm>
            <a:off x="15699162" y="6365379"/>
            <a:ext cx="2997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c256d8341d_0_334"/>
          <p:cNvSpPr/>
          <p:nvPr/>
        </p:nvSpPr>
        <p:spPr>
          <a:xfrm>
            <a:off x="15699162" y="6292850"/>
            <a:ext cx="3200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34.574</a:t>
            </a:r>
            <a:endParaRPr b="0" i="0" sz="4800" u="none" cap="none" strike="noStrike">
              <a:solidFill>
                <a:schemeClr val="dk1"/>
              </a:solidFill>
              <a:latin typeface="Calibri"/>
              <a:ea typeface="Calibri"/>
              <a:cs typeface="Calibri"/>
              <a:sym typeface="Calibri"/>
            </a:endParaRPr>
          </a:p>
        </p:txBody>
      </p:sp>
      <p:sp>
        <p:nvSpPr>
          <p:cNvPr id="418" name="Google Shape;418;g2c256d8341d_0_334"/>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9" name="Google Shape;419;g2c256d8341d_0_33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c256d8341d_0_33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256d8341d_0_334"/>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Treasure Found</a:t>
            </a:r>
            <a:endParaRPr b="0" i="0" sz="4800" u="none" cap="none" strike="noStrike">
              <a:solidFill>
                <a:schemeClr val="dk1"/>
              </a:solidFill>
              <a:latin typeface="Calibri"/>
              <a:ea typeface="Calibri"/>
              <a:cs typeface="Calibri"/>
              <a:sym typeface="Calibri"/>
            </a:endParaRPr>
          </a:p>
        </p:txBody>
      </p:sp>
      <p:sp>
        <p:nvSpPr>
          <p:cNvPr id="422" name="Google Shape;422;g2c256d8341d_0_334"/>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3" name="Google Shape;423;g2c256d8341d_0_33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256d8341d_0_33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c256d8341d_0_334"/>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Spellcasting</a:t>
            </a:r>
            <a:endParaRPr b="0" i="0" sz="4800" u="none" cap="none" strike="noStrike">
              <a:solidFill>
                <a:schemeClr val="dk1"/>
              </a:solidFill>
              <a:latin typeface="Calibri"/>
              <a:ea typeface="Calibri"/>
              <a:cs typeface="Calibri"/>
              <a:sym typeface="Calibri"/>
            </a:endParaRPr>
          </a:p>
        </p:txBody>
      </p:sp>
      <p:sp>
        <p:nvSpPr>
          <p:cNvPr id="426" name="Google Shape;426;g2c256d8341d_0_334"/>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31" name="Shape 431"/>
        <p:cNvGrpSpPr/>
        <p:nvPr/>
      </p:nvGrpSpPr>
      <p:grpSpPr>
        <a:xfrm>
          <a:off x="0" y="0"/>
          <a:ext cx="0" cy="0"/>
          <a:chOff x="0" y="0"/>
          <a:chExt cx="0" cy="0"/>
        </a:xfrm>
      </p:grpSpPr>
      <p:pic>
        <p:nvPicPr>
          <p:cNvPr descr=" " id="432" name="Google Shape;432;g2c256d8341d_0_402"/>
          <p:cNvPicPr preferRelativeResize="0"/>
          <p:nvPr/>
        </p:nvPicPr>
        <p:blipFill rotWithShape="1">
          <a:blip r:embed="rId3">
            <a:alphaModFix/>
          </a:blip>
          <a:srcRect b="0" l="0" r="0" t="0"/>
          <a:stretch/>
        </p:blipFill>
        <p:spPr>
          <a:xfrm>
            <a:off x="0" y="11506200"/>
            <a:ext cx="14417257" cy="2204120"/>
          </a:xfrm>
          <a:prstGeom prst="rect">
            <a:avLst/>
          </a:prstGeom>
          <a:noFill/>
          <a:ln>
            <a:noFill/>
          </a:ln>
        </p:spPr>
      </p:pic>
      <p:pic>
        <p:nvPicPr>
          <p:cNvPr descr=" " id="433" name="Google Shape;433;g2c256d8341d_0_402"/>
          <p:cNvPicPr preferRelativeResize="0"/>
          <p:nvPr/>
        </p:nvPicPr>
        <p:blipFill rotWithShape="1">
          <a:blip r:embed="rId4">
            <a:alphaModFix/>
          </a:blip>
          <a:srcRect b="0" l="0" r="0" t="0"/>
          <a:stretch/>
        </p:blipFill>
        <p:spPr>
          <a:xfrm>
            <a:off x="15425511" y="11771908"/>
            <a:ext cx="8961537" cy="1944092"/>
          </a:xfrm>
          <a:prstGeom prst="rect">
            <a:avLst/>
          </a:prstGeom>
          <a:noFill/>
          <a:ln>
            <a:noFill/>
          </a:ln>
        </p:spPr>
      </p:pic>
      <p:pic>
        <p:nvPicPr>
          <p:cNvPr descr=" " id="434" name="Google Shape;434;g2c256d8341d_0_402"/>
          <p:cNvPicPr preferRelativeResize="0"/>
          <p:nvPr/>
        </p:nvPicPr>
        <p:blipFill rotWithShape="1">
          <a:blip r:embed="rId5">
            <a:alphaModFix/>
          </a:blip>
          <a:srcRect b="0" l="0" r="0" t="0"/>
          <a:stretch/>
        </p:blipFill>
        <p:spPr>
          <a:xfrm>
            <a:off x="1562295" y="1892300"/>
            <a:ext cx="10085060" cy="2108200"/>
          </a:xfrm>
          <a:prstGeom prst="rect">
            <a:avLst/>
          </a:prstGeom>
          <a:noFill/>
          <a:ln>
            <a:noFill/>
          </a:ln>
        </p:spPr>
      </p:pic>
      <p:pic>
        <p:nvPicPr>
          <p:cNvPr descr=" " id="435" name="Google Shape;435;g2c256d8341d_0_402"/>
          <p:cNvPicPr preferRelativeResize="0"/>
          <p:nvPr/>
        </p:nvPicPr>
        <p:blipFill rotWithShape="1">
          <a:blip r:embed="rId6">
            <a:alphaModFix/>
          </a:blip>
          <a:srcRect b="0" l="0" r="0" t="0"/>
          <a:stretch/>
        </p:blipFill>
        <p:spPr>
          <a:xfrm>
            <a:off x="17451981" y="4000500"/>
            <a:ext cx="4902813" cy="2120900"/>
          </a:xfrm>
          <a:prstGeom prst="rect">
            <a:avLst/>
          </a:prstGeom>
          <a:noFill/>
          <a:ln>
            <a:noFill/>
          </a:ln>
        </p:spPr>
      </p:pic>
      <p:sp>
        <p:nvSpPr>
          <p:cNvPr id="436" name="Google Shape;436;g2c256d8341d_0_4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c256d8341d_0_4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8" name="Google Shape;438;g2c256d8341d_0_40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c256d8341d_0_402"/>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c256d8341d_0_402"/>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A web application</a:t>
            </a:r>
            <a:endParaRPr b="0" i="0" sz="4800" u="none" cap="none" strike="noStrike">
              <a:solidFill>
                <a:schemeClr val="dk1"/>
              </a:solidFill>
              <a:latin typeface="Calibri"/>
              <a:ea typeface="Calibri"/>
              <a:cs typeface="Calibri"/>
              <a:sym typeface="Calibri"/>
            </a:endParaRPr>
          </a:p>
        </p:txBody>
      </p:sp>
      <p:sp>
        <p:nvSpPr>
          <p:cNvPr id="441" name="Google Shape;441;g2c256d8341d_0_402"/>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2" name="Google Shape;442;g2c256d8341d_0_402"/>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43" name="Google Shape;443;g2c256d8341d_0_402"/>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44" name="Google Shape;444;g2c256d8341d_0_402"/>
          <p:cNvSpPr/>
          <p:nvPr/>
        </p:nvSpPr>
        <p:spPr>
          <a:xfrm>
            <a:off x="3653823" y="1752600"/>
            <a:ext cx="170793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49" name="Shape 449"/>
        <p:cNvGrpSpPr/>
        <p:nvPr/>
      </p:nvGrpSpPr>
      <p:grpSpPr>
        <a:xfrm>
          <a:off x="0" y="0"/>
          <a:ext cx="0" cy="0"/>
          <a:chOff x="0" y="0"/>
          <a:chExt cx="0" cy="0"/>
        </a:xfrm>
      </p:grpSpPr>
      <p:pic>
        <p:nvPicPr>
          <p:cNvPr descr=" " id="450" name="Google Shape;450;g2c256d8341d_0_419"/>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451" name="Google Shape;451;g2c256d8341d_0_419"/>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452" name="Google Shape;452;g2c256d8341d_0_419"/>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sp>
        <p:nvSpPr>
          <p:cNvPr id="453" name="Google Shape;453;g2c256d8341d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c256d8341d_0_4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5" name="Google Shape;455;g2c256d8341d_0_419"/>
          <p:cNvSpPr/>
          <p:nvPr/>
        </p:nvSpPr>
        <p:spPr>
          <a:xfrm>
            <a:off x="11825178" y="42418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c256d8341d_0_419"/>
          <p:cNvSpPr/>
          <p:nvPr/>
        </p:nvSpPr>
        <p:spPr>
          <a:xfrm>
            <a:off x="11825178" y="42418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c256d8341d_0_419"/>
          <p:cNvSpPr/>
          <p:nvPr/>
        </p:nvSpPr>
        <p:spPr>
          <a:xfrm>
            <a:off x="11825178" y="42418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An mobile app</a:t>
            </a:r>
            <a:endParaRPr b="0" i="0" sz="4800" u="none" cap="none" strike="noStrike">
              <a:solidFill>
                <a:schemeClr val="dk1"/>
              </a:solidFill>
              <a:latin typeface="Calibri"/>
              <a:ea typeface="Calibri"/>
              <a:cs typeface="Calibri"/>
              <a:sym typeface="Calibri"/>
            </a:endParaRPr>
          </a:p>
        </p:txBody>
      </p:sp>
      <p:sp>
        <p:nvSpPr>
          <p:cNvPr id="458" name="Google Shape;458;g2c256d8341d_0_419"/>
          <p:cNvSpPr/>
          <p:nvPr/>
        </p:nvSpPr>
        <p:spPr>
          <a:xfrm>
            <a:off x="11825178" y="5207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9" name="Google Shape;459;g2c256d8341d_0_419"/>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0" name="Google Shape;460;g2c256d8341d_0_419"/>
          <p:cNvSpPr/>
          <p:nvPr/>
        </p:nvSpPr>
        <p:spPr>
          <a:xfrm>
            <a:off x="11825178" y="1511300"/>
            <a:ext cx="129006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The Future of Fantasy</a:t>
            </a:r>
            <a:endParaRPr b="0" i="0" sz="8000" u="none" cap="none" strike="noStrike">
              <a:solidFill>
                <a:schemeClr val="dk1"/>
              </a:solidFill>
              <a:latin typeface="Calibri"/>
              <a:ea typeface="Calibri"/>
              <a:cs typeface="Calibri"/>
              <a:sym typeface="Calibri"/>
            </a:endParaRPr>
          </a:p>
        </p:txBody>
      </p:sp>
      <p:pic>
        <p:nvPicPr>
          <p:cNvPr descr=" " id="461" name="Google Shape;461;g2c256d8341d_0_419"/>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462" name="Google Shape;462;g2c256d8341d_0_419"/>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67" name="Shape 467"/>
        <p:cNvGrpSpPr/>
        <p:nvPr/>
      </p:nvGrpSpPr>
      <p:grpSpPr>
        <a:xfrm>
          <a:off x="0" y="0"/>
          <a:ext cx="0" cy="0"/>
          <a:chOff x="0" y="0"/>
          <a:chExt cx="0" cy="0"/>
        </a:xfrm>
      </p:grpSpPr>
      <p:pic>
        <p:nvPicPr>
          <p:cNvPr descr=" " id="468" name="Google Shape;468;g2c256d8341d_0_436"/>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469" name="Google Shape;469;g2c256d8341d_0_436"/>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470" name="Google Shape;470;g2c256d8341d_0_436"/>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471" name="Google Shape;471;g2c256d8341d_0_43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2c256d8341d_0_436"/>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73" name="Google Shape;473;g2c256d8341d_0_436"/>
          <p:cNvSpPr/>
          <p:nvPr/>
        </p:nvSpPr>
        <p:spPr>
          <a:xfrm>
            <a:off x="978022" y="3048000"/>
            <a:ext cx="7007100" cy="795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4" name="Google Shape;474;g2c256d8341d_0_436"/>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5" name="Google Shape;475;g2c256d8341d_0_436"/>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6" name="Google Shape;476;g2c256d8341d_0_436"/>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81" name="Shape 481"/>
        <p:cNvGrpSpPr/>
        <p:nvPr/>
      </p:nvGrpSpPr>
      <p:grpSpPr>
        <a:xfrm>
          <a:off x="0" y="0"/>
          <a:ext cx="0" cy="0"/>
          <a:chOff x="0" y="0"/>
          <a:chExt cx="0" cy="0"/>
        </a:xfrm>
      </p:grpSpPr>
      <p:pic>
        <p:nvPicPr>
          <p:cNvPr descr=" " id="482" name="Google Shape;482;g2c256d8341d_0_44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3" name="Google Shape;483;g2c256d8341d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c256d8341d_0_44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5" name="Google Shape;485;g2c256d8341d_0_449"/>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90" name="Shape 490"/>
        <p:cNvGrpSpPr/>
        <p:nvPr/>
      </p:nvGrpSpPr>
      <p:grpSpPr>
        <a:xfrm>
          <a:off x="0" y="0"/>
          <a:ext cx="0" cy="0"/>
          <a:chOff x="0" y="0"/>
          <a:chExt cx="0" cy="0"/>
        </a:xfrm>
      </p:grpSpPr>
      <p:pic>
        <p:nvPicPr>
          <p:cNvPr descr=" " id="491" name="Google Shape;491;g2c256d8341d_0_457"/>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492" name="Google Shape;492;g2c256d8341d_0_457"/>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493" name="Google Shape;493;g2c256d8341d_0_457"/>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494" name="Google Shape;494;g2c256d8341d_0_457"/>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495" name="Google Shape;495;g2c256d8341d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c256d8341d_0_45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97" name="Google Shape;497;g2c256d8341d_0_457"/>
          <p:cNvPicPr preferRelativeResize="0"/>
          <p:nvPr/>
        </p:nvPicPr>
        <p:blipFill rotWithShape="1">
          <a:blip r:embed="rId8">
            <a:alphaModFix/>
          </a:blip>
          <a:srcRect b="0" l="0" r="0" t="0"/>
          <a:stretch/>
        </p:blipFill>
        <p:spPr>
          <a:xfrm>
            <a:off x="15419727" y="50800"/>
            <a:ext cx="7646356" cy="4597400"/>
          </a:xfrm>
          <a:prstGeom prst="rect">
            <a:avLst/>
          </a:prstGeom>
          <a:noFill/>
          <a:ln>
            <a:noFill/>
          </a:ln>
        </p:spPr>
      </p:pic>
      <p:pic>
        <p:nvPicPr>
          <p:cNvPr descr=" " id="498" name="Google Shape;498;g2c256d8341d_0_457"/>
          <p:cNvPicPr preferRelativeResize="0"/>
          <p:nvPr/>
        </p:nvPicPr>
        <p:blipFill rotWithShape="1">
          <a:blip r:embed="rId9">
            <a:alphaModFix/>
          </a:blip>
          <a:srcRect b="0" l="0" r="0" t="0"/>
          <a:stretch/>
        </p:blipFill>
        <p:spPr>
          <a:xfrm>
            <a:off x="15419727" y="4914900"/>
            <a:ext cx="7646356" cy="8801100"/>
          </a:xfrm>
          <a:prstGeom prst="rect">
            <a:avLst/>
          </a:prstGeom>
          <a:noFill/>
          <a:ln>
            <a:noFill/>
          </a:ln>
        </p:spPr>
      </p:pic>
      <p:sp>
        <p:nvSpPr>
          <p:cNvPr id="499" name="Google Shape;499;g2c256d8341d_0_457"/>
          <p:cNvSpPr/>
          <p:nvPr/>
        </p:nvSpPr>
        <p:spPr>
          <a:xfrm>
            <a:off x="609676" y="37592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256d8341d_0_457"/>
          <p:cNvSpPr/>
          <p:nvPr/>
        </p:nvSpPr>
        <p:spPr>
          <a:xfrm>
            <a:off x="609676" y="4470400"/>
            <a:ext cx="813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256d8341d_0_457"/>
          <p:cNvSpPr/>
          <p:nvPr/>
        </p:nvSpPr>
        <p:spPr>
          <a:xfrm>
            <a:off x="609676" y="4470400"/>
            <a:ext cx="135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1</a:t>
            </a:r>
            <a:endParaRPr b="0" i="0" sz="12800" u="none" cap="none" strike="noStrike">
              <a:solidFill>
                <a:schemeClr val="dk1"/>
              </a:solidFill>
              <a:latin typeface="Calibri"/>
              <a:ea typeface="Calibri"/>
              <a:cs typeface="Calibri"/>
              <a:sym typeface="Calibri"/>
            </a:endParaRPr>
          </a:p>
        </p:txBody>
      </p:sp>
      <p:sp>
        <p:nvSpPr>
          <p:cNvPr id="502" name="Google Shape;502;g2c256d8341d_0_457"/>
          <p:cNvSpPr/>
          <p:nvPr/>
        </p:nvSpPr>
        <p:spPr>
          <a:xfrm>
            <a:off x="1625803" y="3759200"/>
            <a:ext cx="55887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256d8341d_0_457"/>
          <p:cNvSpPr/>
          <p:nvPr/>
        </p:nvSpPr>
        <p:spPr>
          <a:xfrm>
            <a:off x="1625803" y="3759200"/>
            <a:ext cx="5791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Discover the secrets</a:t>
            </a:r>
            <a:endParaRPr b="0" i="0" sz="4800" u="none" cap="none" strike="noStrike">
              <a:solidFill>
                <a:schemeClr val="dk1"/>
              </a:solidFill>
              <a:latin typeface="Calibri"/>
              <a:ea typeface="Calibri"/>
              <a:cs typeface="Calibri"/>
              <a:sym typeface="Calibri"/>
            </a:endParaRPr>
          </a:p>
        </p:txBody>
      </p:sp>
      <p:sp>
        <p:nvSpPr>
          <p:cNvPr id="504" name="Google Shape;504;g2c256d8341d_0_457"/>
          <p:cNvSpPr/>
          <p:nvPr/>
        </p:nvSpPr>
        <p:spPr>
          <a:xfrm>
            <a:off x="1625803" y="5384800"/>
            <a:ext cx="572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5" name="Google Shape;505;g2c256d8341d_0_457"/>
          <p:cNvSpPr/>
          <p:nvPr/>
        </p:nvSpPr>
        <p:spPr>
          <a:xfrm>
            <a:off x="609676" y="8178800"/>
            <a:ext cx="66048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256d8341d_0_457"/>
          <p:cNvSpPr/>
          <p:nvPr/>
        </p:nvSpPr>
        <p:spPr>
          <a:xfrm>
            <a:off x="609676" y="9499600"/>
            <a:ext cx="1359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256d8341d_0_457"/>
          <p:cNvSpPr/>
          <p:nvPr/>
        </p:nvSpPr>
        <p:spPr>
          <a:xfrm>
            <a:off x="609676" y="9499600"/>
            <a:ext cx="1901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3</a:t>
            </a:r>
            <a:endParaRPr b="0" i="0" sz="12800" u="none" cap="none" strike="noStrike">
              <a:solidFill>
                <a:schemeClr val="dk1"/>
              </a:solidFill>
              <a:latin typeface="Calibri"/>
              <a:ea typeface="Calibri"/>
              <a:cs typeface="Calibri"/>
              <a:sym typeface="Calibri"/>
            </a:endParaRPr>
          </a:p>
        </p:txBody>
      </p:sp>
      <p:sp>
        <p:nvSpPr>
          <p:cNvPr id="508" name="Google Shape;508;g2c256d8341d_0_457"/>
          <p:cNvSpPr/>
          <p:nvPr/>
        </p:nvSpPr>
        <p:spPr>
          <a:xfrm>
            <a:off x="2171971" y="8178800"/>
            <a:ext cx="50424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c256d8341d_0_457"/>
          <p:cNvSpPr/>
          <p:nvPr/>
        </p:nvSpPr>
        <p:spPr>
          <a:xfrm>
            <a:off x="2171971" y="8178800"/>
            <a:ext cx="5245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Meet the creatures</a:t>
            </a:r>
            <a:endParaRPr b="0" i="0" sz="4800" u="none" cap="none" strike="noStrike">
              <a:solidFill>
                <a:schemeClr val="dk1"/>
              </a:solidFill>
              <a:latin typeface="Calibri"/>
              <a:ea typeface="Calibri"/>
              <a:cs typeface="Calibri"/>
              <a:sym typeface="Calibri"/>
            </a:endParaRPr>
          </a:p>
        </p:txBody>
      </p:sp>
      <p:sp>
        <p:nvSpPr>
          <p:cNvPr id="510" name="Google Shape;510;g2c256d8341d_0_457"/>
          <p:cNvSpPr/>
          <p:nvPr/>
        </p:nvSpPr>
        <p:spPr>
          <a:xfrm>
            <a:off x="2171971" y="9804400"/>
            <a:ext cx="51780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1" name="Google Shape;511;g2c256d8341d_0_457"/>
          <p:cNvSpPr/>
          <p:nvPr/>
        </p:nvSpPr>
        <p:spPr>
          <a:xfrm>
            <a:off x="8116314" y="8178800"/>
            <a:ext cx="66048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256d8341d_0_457"/>
          <p:cNvSpPr/>
          <p:nvPr/>
        </p:nvSpPr>
        <p:spPr>
          <a:xfrm>
            <a:off x="8116314" y="9499600"/>
            <a:ext cx="1625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256d8341d_0_457"/>
          <p:cNvSpPr/>
          <p:nvPr/>
        </p:nvSpPr>
        <p:spPr>
          <a:xfrm>
            <a:off x="8116314" y="9499600"/>
            <a:ext cx="2167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4</a:t>
            </a:r>
            <a:endParaRPr b="0" i="0" sz="12800" u="none" cap="none" strike="noStrike">
              <a:solidFill>
                <a:schemeClr val="dk1"/>
              </a:solidFill>
              <a:latin typeface="Calibri"/>
              <a:ea typeface="Calibri"/>
              <a:cs typeface="Calibri"/>
              <a:sym typeface="Calibri"/>
            </a:endParaRPr>
          </a:p>
        </p:txBody>
      </p:sp>
      <p:sp>
        <p:nvSpPr>
          <p:cNvPr id="514" name="Google Shape;514;g2c256d8341d_0_457"/>
          <p:cNvSpPr/>
          <p:nvPr/>
        </p:nvSpPr>
        <p:spPr>
          <a:xfrm>
            <a:off x="9945343" y="8178800"/>
            <a:ext cx="47757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256d8341d_0_457"/>
          <p:cNvSpPr/>
          <p:nvPr/>
        </p:nvSpPr>
        <p:spPr>
          <a:xfrm>
            <a:off x="9945343" y="8178800"/>
            <a:ext cx="49791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Uncover the magic</a:t>
            </a:r>
            <a:endParaRPr b="0" i="0" sz="4800" u="none" cap="none" strike="noStrike">
              <a:solidFill>
                <a:schemeClr val="dk1"/>
              </a:solidFill>
              <a:latin typeface="Calibri"/>
              <a:ea typeface="Calibri"/>
              <a:cs typeface="Calibri"/>
              <a:sym typeface="Calibri"/>
            </a:endParaRPr>
          </a:p>
        </p:txBody>
      </p:sp>
      <p:sp>
        <p:nvSpPr>
          <p:cNvPr id="516" name="Google Shape;516;g2c256d8341d_0_457"/>
          <p:cNvSpPr/>
          <p:nvPr/>
        </p:nvSpPr>
        <p:spPr>
          <a:xfrm>
            <a:off x="9945343" y="9804400"/>
            <a:ext cx="49113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7" name="Google Shape;517;g2c256d8341d_0_457"/>
          <p:cNvSpPr/>
          <p:nvPr/>
        </p:nvSpPr>
        <p:spPr>
          <a:xfrm>
            <a:off x="8116314" y="37592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256d8341d_0_457"/>
          <p:cNvSpPr/>
          <p:nvPr/>
        </p:nvSpPr>
        <p:spPr>
          <a:xfrm>
            <a:off x="8116314" y="4470400"/>
            <a:ext cx="1359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256d8341d_0_457"/>
          <p:cNvSpPr/>
          <p:nvPr/>
        </p:nvSpPr>
        <p:spPr>
          <a:xfrm>
            <a:off x="8116314" y="4470400"/>
            <a:ext cx="1901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2</a:t>
            </a:r>
            <a:endParaRPr b="0" i="0" sz="12800" u="none" cap="none" strike="noStrike">
              <a:solidFill>
                <a:schemeClr val="dk1"/>
              </a:solidFill>
              <a:latin typeface="Calibri"/>
              <a:ea typeface="Calibri"/>
              <a:cs typeface="Calibri"/>
              <a:sym typeface="Calibri"/>
            </a:endParaRPr>
          </a:p>
        </p:txBody>
      </p:sp>
      <p:sp>
        <p:nvSpPr>
          <p:cNvPr id="520" name="Google Shape;520;g2c256d8341d_0_457"/>
          <p:cNvSpPr/>
          <p:nvPr/>
        </p:nvSpPr>
        <p:spPr>
          <a:xfrm>
            <a:off x="9678610" y="3759200"/>
            <a:ext cx="50424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256d8341d_0_457"/>
          <p:cNvSpPr/>
          <p:nvPr/>
        </p:nvSpPr>
        <p:spPr>
          <a:xfrm>
            <a:off x="9678610" y="3759200"/>
            <a:ext cx="5245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Find your own path</a:t>
            </a:r>
            <a:endParaRPr b="0" i="0" sz="4800" u="none" cap="none" strike="noStrike">
              <a:solidFill>
                <a:schemeClr val="dk1"/>
              </a:solidFill>
              <a:latin typeface="Calibri"/>
              <a:ea typeface="Calibri"/>
              <a:cs typeface="Calibri"/>
              <a:sym typeface="Calibri"/>
            </a:endParaRPr>
          </a:p>
        </p:txBody>
      </p:sp>
      <p:sp>
        <p:nvSpPr>
          <p:cNvPr id="522" name="Google Shape;522;g2c256d8341d_0_457"/>
          <p:cNvSpPr/>
          <p:nvPr/>
        </p:nvSpPr>
        <p:spPr>
          <a:xfrm>
            <a:off x="9678610" y="5384800"/>
            <a:ext cx="5178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29" name="Shape 29"/>
        <p:cNvGrpSpPr/>
        <p:nvPr/>
      </p:nvGrpSpPr>
      <p:grpSpPr>
        <a:xfrm>
          <a:off x="0" y="0"/>
          <a:ext cx="0" cy="0"/>
          <a:chOff x="0" y="0"/>
          <a:chExt cx="0" cy="0"/>
        </a:xfrm>
      </p:grpSpPr>
      <p:pic>
        <p:nvPicPr>
          <p:cNvPr descr=" " id="30" name="Google Shape;30;g2c256d8341d_0_13"/>
          <p:cNvPicPr preferRelativeResize="0"/>
          <p:nvPr/>
        </p:nvPicPr>
        <p:blipFill rotWithShape="1">
          <a:blip r:embed="rId3">
            <a:alphaModFix/>
          </a:blip>
          <a:srcRect b="0" l="0" r="0" t="0"/>
          <a:stretch/>
        </p:blipFill>
        <p:spPr>
          <a:xfrm>
            <a:off x="0" y="11506200"/>
            <a:ext cx="14417257" cy="2204112"/>
          </a:xfrm>
          <a:prstGeom prst="rect">
            <a:avLst/>
          </a:prstGeom>
          <a:noFill/>
          <a:ln>
            <a:noFill/>
          </a:ln>
        </p:spPr>
      </p:pic>
      <p:pic>
        <p:nvPicPr>
          <p:cNvPr descr=" " id="31" name="Google Shape;31;g2c256d8341d_0_13"/>
          <p:cNvPicPr preferRelativeResize="0"/>
          <p:nvPr/>
        </p:nvPicPr>
        <p:blipFill rotWithShape="1">
          <a:blip r:embed="rId4">
            <a:alphaModFix/>
          </a:blip>
          <a:srcRect b="0" l="0" r="0" t="0"/>
          <a:stretch/>
        </p:blipFill>
        <p:spPr>
          <a:xfrm>
            <a:off x="15425511" y="11771908"/>
            <a:ext cx="8961537" cy="1944092"/>
          </a:xfrm>
          <a:prstGeom prst="rect">
            <a:avLst/>
          </a:prstGeom>
          <a:noFill/>
          <a:ln>
            <a:noFill/>
          </a:ln>
        </p:spPr>
      </p:pic>
      <p:pic>
        <p:nvPicPr>
          <p:cNvPr descr=" " id="32" name="Google Shape;32;g2c256d8341d_0_13"/>
          <p:cNvPicPr preferRelativeResize="0"/>
          <p:nvPr/>
        </p:nvPicPr>
        <p:blipFill rotWithShape="1">
          <a:blip r:embed="rId5">
            <a:alphaModFix/>
          </a:blip>
          <a:srcRect b="0" l="0" r="0" t="0"/>
          <a:stretch/>
        </p:blipFill>
        <p:spPr>
          <a:xfrm>
            <a:off x="1562295" y="1892300"/>
            <a:ext cx="10085060" cy="2108200"/>
          </a:xfrm>
          <a:prstGeom prst="rect">
            <a:avLst/>
          </a:prstGeom>
          <a:noFill/>
          <a:ln>
            <a:noFill/>
          </a:ln>
        </p:spPr>
      </p:pic>
      <p:pic>
        <p:nvPicPr>
          <p:cNvPr descr=" " id="33" name="Google Shape;33;g2c256d8341d_0_13"/>
          <p:cNvPicPr preferRelativeResize="0"/>
          <p:nvPr/>
        </p:nvPicPr>
        <p:blipFill rotWithShape="1">
          <a:blip r:embed="rId6">
            <a:alphaModFix/>
          </a:blip>
          <a:srcRect b="0" l="0" r="0" t="0"/>
          <a:stretch/>
        </p:blipFill>
        <p:spPr>
          <a:xfrm>
            <a:off x="17451981" y="4000500"/>
            <a:ext cx="4902813" cy="2120900"/>
          </a:xfrm>
          <a:prstGeom prst="rect">
            <a:avLst/>
          </a:prstGeom>
          <a:noFill/>
          <a:ln>
            <a:noFill/>
          </a:ln>
        </p:spPr>
      </p:pic>
      <p:sp>
        <p:nvSpPr>
          <p:cNvPr id="34" name="Google Shape;34;g2c256d8341d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c256d8341d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g2c256d8341d_0_13"/>
          <p:cNvSpPr/>
          <p:nvPr/>
        </p:nvSpPr>
        <p:spPr>
          <a:xfrm>
            <a:off x="1329433" y="4381500"/>
            <a:ext cx="91791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Welcome</a:t>
            </a:r>
            <a:endParaRPr b="0" i="0" sz="12800" u="none" cap="none" strike="noStrike">
              <a:solidFill>
                <a:schemeClr val="dk1"/>
              </a:solidFill>
              <a:latin typeface="Calibri"/>
              <a:ea typeface="Calibri"/>
              <a:cs typeface="Calibri"/>
              <a:sym typeface="Calibri"/>
            </a:endParaRPr>
          </a:p>
        </p:txBody>
      </p:sp>
      <p:sp>
        <p:nvSpPr>
          <p:cNvPr id="37" name="Google Shape;37;g2c256d8341d_0_13"/>
          <p:cNvSpPr/>
          <p:nvPr/>
        </p:nvSpPr>
        <p:spPr>
          <a:xfrm>
            <a:off x="1600400" y="67056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8" name="Google Shape;38;g2c256d8341d_0_13"/>
          <p:cNvPicPr preferRelativeResize="0"/>
          <p:nvPr/>
        </p:nvPicPr>
        <p:blipFill rotWithShape="1">
          <a:blip r:embed="rId8">
            <a:alphaModFix/>
          </a:blip>
          <a:srcRect b="0" l="0" r="0" t="0"/>
          <a:stretch/>
        </p:blipFill>
        <p:spPr>
          <a:xfrm>
            <a:off x="12180822" y="2159000"/>
            <a:ext cx="10809051" cy="10439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527" name="Shape 527"/>
        <p:cNvGrpSpPr/>
        <p:nvPr/>
      </p:nvGrpSpPr>
      <p:grpSpPr>
        <a:xfrm>
          <a:off x="0" y="0"/>
          <a:ext cx="0" cy="0"/>
          <a:chOff x="0" y="0"/>
          <a:chExt cx="0" cy="0"/>
        </a:xfrm>
      </p:grpSpPr>
      <p:pic>
        <p:nvPicPr>
          <p:cNvPr descr=" " id="528" name="Google Shape;528;g2c256d8341d_0_493"/>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529" name="Google Shape;529;g2c256d8341d_0_493"/>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530" name="Google Shape;530;g2c256d8341d_0_493"/>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pic>
        <p:nvPicPr>
          <p:cNvPr descr=" " id="531" name="Google Shape;531;g2c256d8341d_0_493"/>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532" name="Google Shape;532;g2c256d8341d_0_493"/>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533" name="Google Shape;533;g2c256d8341d_0_493"/>
          <p:cNvSpPr/>
          <p:nvPr/>
        </p:nvSpPr>
        <p:spPr>
          <a:xfrm>
            <a:off x="3399792" y="1193800"/>
            <a:ext cx="17587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Fantasy Realm at a Glance</a:t>
            </a:r>
            <a:endParaRPr b="0" i="0" sz="8000" u="none" cap="none" strike="noStrike">
              <a:solidFill>
                <a:schemeClr val="dk1"/>
              </a:solidFill>
              <a:latin typeface="Calibri"/>
              <a:ea typeface="Calibri"/>
              <a:cs typeface="Calibri"/>
              <a:sym typeface="Calibri"/>
            </a:endParaRPr>
          </a:p>
        </p:txBody>
      </p:sp>
      <p:sp>
        <p:nvSpPr>
          <p:cNvPr id="534" name="Google Shape;534;g2c256d8341d_0_493"/>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256d8341d_0_493"/>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256d8341d_0_493"/>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The Forest</a:t>
            </a:r>
            <a:endParaRPr b="0" i="0" sz="4800" u="none" cap="none" strike="noStrike">
              <a:solidFill>
                <a:schemeClr val="dk1"/>
              </a:solidFill>
              <a:latin typeface="Calibri"/>
              <a:ea typeface="Calibri"/>
              <a:cs typeface="Calibri"/>
              <a:sym typeface="Calibri"/>
            </a:endParaRPr>
          </a:p>
        </p:txBody>
      </p:sp>
      <p:sp>
        <p:nvSpPr>
          <p:cNvPr id="537" name="Google Shape;537;g2c256d8341d_0_493"/>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38" name="Google Shape;538;g2c256d8341d_0_493"/>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256d8341d_0_493"/>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256d8341d_0_493"/>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The Caves</a:t>
            </a:r>
            <a:endParaRPr b="0" i="0" sz="4800" u="none" cap="none" strike="noStrike">
              <a:solidFill>
                <a:schemeClr val="dk1"/>
              </a:solidFill>
              <a:latin typeface="Calibri"/>
              <a:ea typeface="Calibri"/>
              <a:cs typeface="Calibri"/>
              <a:sym typeface="Calibri"/>
            </a:endParaRPr>
          </a:p>
        </p:txBody>
      </p:sp>
      <p:sp>
        <p:nvSpPr>
          <p:cNvPr id="541" name="Google Shape;541;g2c256d8341d_0_493"/>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42" name="Google Shape;542;g2c256d8341d_0_493"/>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c256d8341d_0_493"/>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256d8341d_0_493"/>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The Lair</a:t>
            </a:r>
            <a:endParaRPr b="0" i="0" sz="4800" u="none" cap="none" strike="noStrike">
              <a:solidFill>
                <a:schemeClr val="dk1"/>
              </a:solidFill>
              <a:latin typeface="Calibri"/>
              <a:ea typeface="Calibri"/>
              <a:cs typeface="Calibri"/>
              <a:sym typeface="Calibri"/>
            </a:endParaRPr>
          </a:p>
        </p:txBody>
      </p:sp>
      <p:sp>
        <p:nvSpPr>
          <p:cNvPr id="545" name="Google Shape;545;g2c256d8341d_0_493"/>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550" name="Shape 550"/>
        <p:cNvGrpSpPr/>
        <p:nvPr/>
      </p:nvGrpSpPr>
      <p:grpSpPr>
        <a:xfrm>
          <a:off x="0" y="0"/>
          <a:ext cx="0" cy="0"/>
          <a:chOff x="0" y="0"/>
          <a:chExt cx="0" cy="0"/>
        </a:xfrm>
      </p:grpSpPr>
      <p:pic>
        <p:nvPicPr>
          <p:cNvPr descr=" " id="551" name="Google Shape;551;g2c256d8341d_0_515"/>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552" name="Google Shape;552;g2c256d8341d_0_515"/>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553" name="Google Shape;553;g2c256d8341d_0_515"/>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554" name="Google Shape;554;g2c256d8341d_0_5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c256d8341d_0_5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56" name="Google Shape;556;g2c256d8341d_0_515"/>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557" name="Google Shape;557;g2c256d8341d_0_515"/>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c256d8341d_0_515"/>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559" name="Google Shape;559;g2c256d8341d_0_515"/>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560" name="Google Shape;560;g2c256d8341d_0_515"/>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561" name="Google Shape;561;g2c256d8341d_0_515"/>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562" name="Google Shape;562;g2c256d8341d_0_515"/>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563" name="Google Shape;563;g2c256d8341d_0_515"/>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c256d8341d_0_515"/>
          <p:cNvPicPr preferRelativeResize="0"/>
          <p:nvPr/>
        </p:nvPicPr>
        <p:blipFill rotWithShape="1">
          <a:blip r:embed="rId13">
            <a:alphaModFix/>
          </a:blip>
          <a:srcRect b="0" l="0" r="0" t="0"/>
          <a:stretch/>
        </p:blipFill>
        <p:spPr>
          <a:xfrm>
            <a:off x="1371771" y="914400"/>
            <a:ext cx="6350794" cy="3060700"/>
          </a:xfrm>
          <a:prstGeom prst="rect">
            <a:avLst/>
          </a:prstGeom>
          <a:noFill/>
          <a:ln>
            <a:noFill/>
          </a:ln>
        </p:spPr>
      </p:pic>
      <p:sp>
        <p:nvSpPr>
          <p:cNvPr id="565" name="Google Shape;565;g2c256d8341d_0_515"/>
          <p:cNvSpPr/>
          <p:nvPr/>
        </p:nvSpPr>
        <p:spPr>
          <a:xfrm>
            <a:off x="1371771" y="4279900"/>
            <a:ext cx="1981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256d8341d_0_515"/>
          <p:cNvSpPr/>
          <p:nvPr/>
        </p:nvSpPr>
        <p:spPr>
          <a:xfrm>
            <a:off x="1371771" y="4279900"/>
            <a:ext cx="2133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Eclipse</a:t>
            </a:r>
            <a:endParaRPr b="0" i="0" sz="3600" u="none" cap="none" strike="noStrike">
              <a:solidFill>
                <a:schemeClr val="dk1"/>
              </a:solidFill>
              <a:latin typeface="Calibri"/>
              <a:ea typeface="Calibri"/>
              <a:cs typeface="Calibri"/>
              <a:sym typeface="Calibri"/>
            </a:endParaRPr>
          </a:p>
        </p:txBody>
      </p:sp>
      <p:sp>
        <p:nvSpPr>
          <p:cNvPr id="567" name="Google Shape;567;g2c256d8341d_0_515"/>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256d8341d_0_515"/>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69" name="Google Shape;569;g2c256d8341d_0_515"/>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256d8341d_0_515"/>
          <p:cNvSpPr/>
          <p:nvPr/>
        </p:nvSpPr>
        <p:spPr>
          <a:xfrm>
            <a:off x="5550594" y="7391400"/>
            <a:ext cx="2476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256d8341d_0_515"/>
          <p:cNvSpPr/>
          <p:nvPr/>
        </p:nvSpPr>
        <p:spPr>
          <a:xfrm>
            <a:off x="5550594" y="7391400"/>
            <a:ext cx="2629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Invasion</a:t>
            </a:r>
            <a:endParaRPr b="0" i="0" sz="3600" u="none" cap="none" strike="noStrike">
              <a:solidFill>
                <a:schemeClr val="dk1"/>
              </a:solidFill>
              <a:latin typeface="Calibri"/>
              <a:ea typeface="Calibri"/>
              <a:cs typeface="Calibri"/>
              <a:sym typeface="Calibri"/>
            </a:endParaRPr>
          </a:p>
        </p:txBody>
      </p:sp>
      <p:sp>
        <p:nvSpPr>
          <p:cNvPr id="572" name="Google Shape;572;g2c256d8341d_0_515"/>
          <p:cNvSpPr/>
          <p:nvPr/>
        </p:nvSpPr>
        <p:spPr>
          <a:xfrm>
            <a:off x="5550594" y="82677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256d8341d_0_515"/>
          <p:cNvSpPr/>
          <p:nvPr/>
        </p:nvSpPr>
        <p:spPr>
          <a:xfrm>
            <a:off x="5550594" y="82677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74" name="Google Shape;574;g2c256d8341d_0_515"/>
          <p:cNvPicPr preferRelativeResize="0"/>
          <p:nvPr/>
        </p:nvPicPr>
        <p:blipFill rotWithShape="1">
          <a:blip r:embed="rId14">
            <a:alphaModFix/>
          </a:blip>
          <a:srcRect b="0" l="0" r="0" t="0"/>
          <a:stretch/>
        </p:blipFill>
        <p:spPr>
          <a:xfrm>
            <a:off x="5550594" y="9791700"/>
            <a:ext cx="4128016" cy="3365500"/>
          </a:xfrm>
          <a:prstGeom prst="rect">
            <a:avLst/>
          </a:prstGeom>
          <a:noFill/>
          <a:ln>
            <a:noFill/>
          </a:ln>
        </p:spPr>
      </p:pic>
      <p:sp>
        <p:nvSpPr>
          <p:cNvPr id="575" name="Google Shape;575;g2c256d8341d_0_515"/>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256d8341d_0_515"/>
          <p:cNvSpPr/>
          <p:nvPr/>
        </p:nvSpPr>
        <p:spPr>
          <a:xfrm>
            <a:off x="13908238" y="7391400"/>
            <a:ext cx="2476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256d8341d_0_515"/>
          <p:cNvSpPr/>
          <p:nvPr/>
        </p:nvSpPr>
        <p:spPr>
          <a:xfrm>
            <a:off x="13908238" y="7391400"/>
            <a:ext cx="2629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Betrayal</a:t>
            </a:r>
            <a:endParaRPr b="0" i="0" sz="3600" u="none" cap="none" strike="noStrike">
              <a:solidFill>
                <a:schemeClr val="dk1"/>
              </a:solidFill>
              <a:latin typeface="Calibri"/>
              <a:ea typeface="Calibri"/>
              <a:cs typeface="Calibri"/>
              <a:sym typeface="Calibri"/>
            </a:endParaRPr>
          </a:p>
        </p:txBody>
      </p:sp>
      <p:sp>
        <p:nvSpPr>
          <p:cNvPr id="578" name="Google Shape;578;g2c256d8341d_0_515"/>
          <p:cNvSpPr/>
          <p:nvPr/>
        </p:nvSpPr>
        <p:spPr>
          <a:xfrm>
            <a:off x="13908238" y="82677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256d8341d_0_515"/>
          <p:cNvSpPr/>
          <p:nvPr/>
        </p:nvSpPr>
        <p:spPr>
          <a:xfrm>
            <a:off x="13908238" y="82677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80" name="Google Shape;580;g2c256d8341d_0_515"/>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256d8341d_0_515"/>
          <p:cNvSpPr/>
          <p:nvPr/>
        </p:nvSpPr>
        <p:spPr>
          <a:xfrm>
            <a:off x="9729416" y="4406900"/>
            <a:ext cx="1714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c256d8341d_0_515"/>
          <p:cNvSpPr/>
          <p:nvPr/>
        </p:nvSpPr>
        <p:spPr>
          <a:xfrm>
            <a:off x="9729416" y="4406900"/>
            <a:ext cx="186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Quest</a:t>
            </a:r>
            <a:endParaRPr b="0" i="0" sz="3600" u="none" cap="none" strike="noStrike">
              <a:solidFill>
                <a:schemeClr val="dk1"/>
              </a:solidFill>
              <a:latin typeface="Calibri"/>
              <a:ea typeface="Calibri"/>
              <a:cs typeface="Calibri"/>
              <a:sym typeface="Calibri"/>
            </a:endParaRPr>
          </a:p>
        </p:txBody>
      </p:sp>
      <p:sp>
        <p:nvSpPr>
          <p:cNvPr id="583" name="Google Shape;583;g2c256d8341d_0_515"/>
          <p:cNvSpPr/>
          <p:nvPr/>
        </p:nvSpPr>
        <p:spPr>
          <a:xfrm>
            <a:off x="9729416" y="5283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256d8341d_0_515"/>
          <p:cNvSpPr/>
          <p:nvPr/>
        </p:nvSpPr>
        <p:spPr>
          <a:xfrm>
            <a:off x="9729416" y="5283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85" name="Google Shape;585;g2c256d8341d_0_515"/>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c256d8341d_0_515"/>
          <p:cNvPicPr preferRelativeResize="0"/>
          <p:nvPr/>
        </p:nvPicPr>
        <p:blipFill rotWithShape="1">
          <a:blip r:embed="rId15">
            <a:alphaModFix/>
          </a:blip>
          <a:srcRect b="0" l="0" r="0" t="0"/>
          <a:stretch/>
        </p:blipFill>
        <p:spPr>
          <a:xfrm>
            <a:off x="18087061" y="1841500"/>
            <a:ext cx="4839305" cy="2133600"/>
          </a:xfrm>
          <a:prstGeom prst="rect">
            <a:avLst/>
          </a:prstGeom>
          <a:noFill/>
          <a:ln>
            <a:noFill/>
          </a:ln>
        </p:spPr>
      </p:pic>
      <p:sp>
        <p:nvSpPr>
          <p:cNvPr id="587" name="Google Shape;587;g2c256d8341d_0_515"/>
          <p:cNvSpPr/>
          <p:nvPr/>
        </p:nvSpPr>
        <p:spPr>
          <a:xfrm>
            <a:off x="18087061" y="4279900"/>
            <a:ext cx="19434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256d8341d_0_515"/>
          <p:cNvSpPr/>
          <p:nvPr/>
        </p:nvSpPr>
        <p:spPr>
          <a:xfrm>
            <a:off x="18087061" y="4279900"/>
            <a:ext cx="2095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Obtain</a:t>
            </a:r>
            <a:endParaRPr b="0" i="0" sz="3600" u="none" cap="none" strike="noStrike">
              <a:solidFill>
                <a:schemeClr val="dk1"/>
              </a:solidFill>
              <a:latin typeface="Calibri"/>
              <a:ea typeface="Calibri"/>
              <a:cs typeface="Calibri"/>
              <a:sym typeface="Calibri"/>
            </a:endParaRPr>
          </a:p>
        </p:txBody>
      </p:sp>
      <p:sp>
        <p:nvSpPr>
          <p:cNvPr id="589" name="Google Shape;589;g2c256d8341d_0_515"/>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256d8341d_0_515"/>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91" name="Google Shape;591;g2c256d8341d_0_515"/>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592" name="Google Shape;592;g2c256d8341d_0_515"/>
          <p:cNvSpPr/>
          <p:nvPr/>
        </p:nvSpPr>
        <p:spPr>
          <a:xfrm>
            <a:off x="10317923" y="117221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597" name="Shape 597"/>
        <p:cNvGrpSpPr/>
        <p:nvPr/>
      </p:nvGrpSpPr>
      <p:grpSpPr>
        <a:xfrm>
          <a:off x="0" y="0"/>
          <a:ext cx="0" cy="0"/>
          <a:chOff x="0" y="0"/>
          <a:chExt cx="0" cy="0"/>
        </a:xfrm>
      </p:grpSpPr>
      <p:pic>
        <p:nvPicPr>
          <p:cNvPr descr=" " id="598" name="Google Shape;598;g2c256d8341d_0_561"/>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599" name="Google Shape;599;g2c256d8341d_0_561"/>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600" name="Google Shape;600;g2c256d8341d_0_561"/>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601" name="Google Shape;601;g2c256d8341d_0_561"/>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602" name="Google Shape;602;g2c256d8341d_0_5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256d8341d_0_56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4" name="Google Shape;604;g2c256d8341d_0_561"/>
          <p:cNvSpPr/>
          <p:nvPr/>
        </p:nvSpPr>
        <p:spPr>
          <a:xfrm>
            <a:off x="6435471" y="1955800"/>
            <a:ext cx="1152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Our Team</a:t>
            </a:r>
            <a:endParaRPr b="0" i="0" sz="8000" u="none" cap="none" strike="noStrike">
              <a:solidFill>
                <a:schemeClr val="dk1"/>
              </a:solidFill>
              <a:latin typeface="Calibri"/>
              <a:ea typeface="Calibri"/>
              <a:cs typeface="Calibri"/>
              <a:sym typeface="Calibri"/>
            </a:endParaRPr>
          </a:p>
        </p:txBody>
      </p:sp>
      <p:sp>
        <p:nvSpPr>
          <p:cNvPr id="605" name="Google Shape;605;g2c256d8341d_0_561"/>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c256d8341d_0_561"/>
          <p:cNvPicPr preferRelativeResize="0"/>
          <p:nvPr/>
        </p:nvPicPr>
        <p:blipFill rotWithShape="1">
          <a:blip r:embed="rId8">
            <a:alphaModFix/>
          </a:blip>
          <a:srcRect b="0" l="0" r="0" t="0"/>
          <a:stretch/>
        </p:blipFill>
        <p:spPr>
          <a:xfrm>
            <a:off x="2718140" y="3790950"/>
            <a:ext cx="3035679" cy="3035300"/>
          </a:xfrm>
          <a:prstGeom prst="rect">
            <a:avLst/>
          </a:prstGeom>
          <a:noFill/>
          <a:ln>
            <a:noFill/>
          </a:ln>
        </p:spPr>
      </p:pic>
      <p:sp>
        <p:nvSpPr>
          <p:cNvPr id="607" name="Google Shape;607;g2c256d8341d_0_56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256d8341d_0_56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256d8341d_0_561"/>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256d8341d_0_561"/>
          <p:cNvSpPr/>
          <p:nvPr/>
        </p:nvSpPr>
        <p:spPr>
          <a:xfrm>
            <a:off x="6058657" y="4546600"/>
            <a:ext cx="315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Eldruin</a:t>
            </a:r>
            <a:endParaRPr b="0" i="0" sz="4800" u="none" cap="none" strike="noStrike">
              <a:solidFill>
                <a:schemeClr val="dk1"/>
              </a:solidFill>
              <a:latin typeface="Calibri"/>
              <a:ea typeface="Calibri"/>
              <a:cs typeface="Calibri"/>
              <a:sym typeface="Calibri"/>
            </a:endParaRPr>
          </a:p>
        </p:txBody>
      </p:sp>
      <p:sp>
        <p:nvSpPr>
          <p:cNvPr id="611" name="Google Shape;611;g2c256d8341d_0_561"/>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2" name="Google Shape;612;g2c256d8341d_0_561"/>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c256d8341d_0_561"/>
          <p:cNvPicPr preferRelativeResize="0"/>
          <p:nvPr/>
        </p:nvPicPr>
        <p:blipFill rotWithShape="1">
          <a:blip r:embed="rId9">
            <a:alphaModFix/>
          </a:blip>
          <a:srcRect b="0" l="0" r="0" t="0"/>
          <a:stretch/>
        </p:blipFill>
        <p:spPr>
          <a:xfrm>
            <a:off x="12041105" y="8667750"/>
            <a:ext cx="3035679" cy="3035300"/>
          </a:xfrm>
          <a:prstGeom prst="rect">
            <a:avLst/>
          </a:prstGeom>
          <a:noFill/>
          <a:ln>
            <a:noFill/>
          </a:ln>
        </p:spPr>
      </p:pic>
      <p:sp>
        <p:nvSpPr>
          <p:cNvPr id="614" name="Google Shape;614;g2c256d8341d_0_56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c256d8341d_0_56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c256d8341d_0_561"/>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256d8341d_0_561"/>
          <p:cNvSpPr/>
          <p:nvPr/>
        </p:nvSpPr>
        <p:spPr>
          <a:xfrm>
            <a:off x="15381622" y="9423400"/>
            <a:ext cx="3150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Eldruin</a:t>
            </a:r>
            <a:endParaRPr b="0" i="0" sz="4800" u="none" cap="none" strike="noStrike">
              <a:solidFill>
                <a:schemeClr val="dk1"/>
              </a:solidFill>
              <a:latin typeface="Calibri"/>
              <a:ea typeface="Calibri"/>
              <a:cs typeface="Calibri"/>
              <a:sym typeface="Calibri"/>
            </a:endParaRPr>
          </a:p>
        </p:txBody>
      </p:sp>
      <p:sp>
        <p:nvSpPr>
          <p:cNvPr id="618" name="Google Shape;618;g2c256d8341d_0_561"/>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9" name="Google Shape;619;g2c256d8341d_0_561"/>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c256d8341d_0_561"/>
          <p:cNvPicPr preferRelativeResize="0"/>
          <p:nvPr/>
        </p:nvPicPr>
        <p:blipFill rotWithShape="1">
          <a:blip r:embed="rId10">
            <a:alphaModFix/>
          </a:blip>
          <a:srcRect b="0" l="0" r="0" t="0"/>
          <a:stretch/>
        </p:blipFill>
        <p:spPr>
          <a:xfrm>
            <a:off x="2718140" y="8667750"/>
            <a:ext cx="3035679" cy="3035300"/>
          </a:xfrm>
          <a:prstGeom prst="rect">
            <a:avLst/>
          </a:prstGeom>
          <a:noFill/>
          <a:ln>
            <a:noFill/>
          </a:ln>
        </p:spPr>
      </p:pic>
      <p:sp>
        <p:nvSpPr>
          <p:cNvPr id="621" name="Google Shape;621;g2c256d8341d_0_56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c256d8341d_0_56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c256d8341d_0_561"/>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256d8341d_0_561"/>
          <p:cNvSpPr/>
          <p:nvPr/>
        </p:nvSpPr>
        <p:spPr>
          <a:xfrm>
            <a:off x="6058657" y="9423400"/>
            <a:ext cx="4813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Elementalen</a:t>
            </a:r>
            <a:endParaRPr b="0" i="0" sz="4800" u="none" cap="none" strike="noStrike">
              <a:solidFill>
                <a:schemeClr val="dk1"/>
              </a:solidFill>
              <a:latin typeface="Calibri"/>
              <a:ea typeface="Calibri"/>
              <a:cs typeface="Calibri"/>
              <a:sym typeface="Calibri"/>
            </a:endParaRPr>
          </a:p>
        </p:txBody>
      </p:sp>
      <p:sp>
        <p:nvSpPr>
          <p:cNvPr id="625" name="Google Shape;625;g2c256d8341d_0_561"/>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6" name="Google Shape;626;g2c256d8341d_0_561"/>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c256d8341d_0_561"/>
          <p:cNvPicPr preferRelativeResize="0"/>
          <p:nvPr/>
        </p:nvPicPr>
        <p:blipFill rotWithShape="1">
          <a:blip r:embed="rId11">
            <a:alphaModFix/>
          </a:blip>
          <a:srcRect b="0" l="0" r="0" t="0"/>
          <a:stretch/>
        </p:blipFill>
        <p:spPr>
          <a:xfrm>
            <a:off x="12041105" y="3790950"/>
            <a:ext cx="3035679" cy="3035300"/>
          </a:xfrm>
          <a:prstGeom prst="rect">
            <a:avLst/>
          </a:prstGeom>
          <a:noFill/>
          <a:ln>
            <a:noFill/>
          </a:ln>
        </p:spPr>
      </p:pic>
      <p:sp>
        <p:nvSpPr>
          <p:cNvPr id="628" name="Google Shape;628;g2c256d8341d_0_56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256d8341d_0_56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256d8341d_0_561"/>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256d8341d_0_561"/>
          <p:cNvSpPr/>
          <p:nvPr/>
        </p:nvSpPr>
        <p:spPr>
          <a:xfrm>
            <a:off x="15381622" y="4546600"/>
            <a:ext cx="3302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Lunaria</a:t>
            </a:r>
            <a:endParaRPr b="0" i="0" sz="4800" u="none" cap="none" strike="noStrike">
              <a:solidFill>
                <a:schemeClr val="dk1"/>
              </a:solidFill>
              <a:latin typeface="Calibri"/>
              <a:ea typeface="Calibri"/>
              <a:cs typeface="Calibri"/>
              <a:sym typeface="Calibri"/>
            </a:endParaRPr>
          </a:p>
        </p:txBody>
      </p:sp>
      <p:sp>
        <p:nvSpPr>
          <p:cNvPr id="632" name="Google Shape;632;g2c256d8341d_0_561"/>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637" name="Shape 637"/>
        <p:cNvGrpSpPr/>
        <p:nvPr/>
      </p:nvGrpSpPr>
      <p:grpSpPr>
        <a:xfrm>
          <a:off x="0" y="0"/>
          <a:ext cx="0" cy="0"/>
          <a:chOff x="0" y="0"/>
          <a:chExt cx="0" cy="0"/>
        </a:xfrm>
      </p:grpSpPr>
      <p:pic>
        <p:nvPicPr>
          <p:cNvPr descr=" " id="638" name="Google Shape;638;g2c256d8341d_0_600"/>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639" name="Google Shape;639;g2c256d8341d_0_600"/>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640" name="Google Shape;640;g2c256d8341d_0_600"/>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641" name="Google Shape;641;g2c256d8341d_0_6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c256d8341d_0_6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43" name="Google Shape;643;g2c256d8341d_0_600"/>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c256d8341d_0_600"/>
          <p:cNvPicPr preferRelativeResize="0"/>
          <p:nvPr/>
        </p:nvPicPr>
        <p:blipFill rotWithShape="1">
          <a:blip r:embed="rId7">
            <a:alphaModFix/>
          </a:blip>
          <a:srcRect b="0" l="0" r="0" t="0"/>
          <a:stretch/>
        </p:blipFill>
        <p:spPr>
          <a:xfrm>
            <a:off x="10173972" y="3759200"/>
            <a:ext cx="5131441" cy="1549400"/>
          </a:xfrm>
          <a:prstGeom prst="rect">
            <a:avLst/>
          </a:prstGeom>
          <a:noFill/>
          <a:ln>
            <a:noFill/>
          </a:ln>
        </p:spPr>
      </p:pic>
      <p:sp>
        <p:nvSpPr>
          <p:cNvPr id="645" name="Google Shape;645;g2c256d8341d_0_600"/>
          <p:cNvSpPr/>
          <p:nvPr/>
        </p:nvSpPr>
        <p:spPr>
          <a:xfrm>
            <a:off x="10732841" y="36893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c256d8341d_0_600"/>
          <p:cNvSpPr/>
          <p:nvPr/>
        </p:nvSpPr>
        <p:spPr>
          <a:xfrm>
            <a:off x="11444130" y="38417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Chloe Ng</a:t>
            </a:r>
            <a:endParaRPr b="0" i="0" sz="3600" u="none" cap="none" strike="noStrike">
              <a:solidFill>
                <a:schemeClr val="dk1"/>
              </a:solidFill>
              <a:latin typeface="Calibri"/>
              <a:ea typeface="Calibri"/>
              <a:cs typeface="Calibri"/>
              <a:sym typeface="Calibri"/>
            </a:endParaRPr>
          </a:p>
        </p:txBody>
      </p:sp>
      <p:sp>
        <p:nvSpPr>
          <p:cNvPr id="647" name="Google Shape;647;g2c256d8341d_0_600"/>
          <p:cNvSpPr/>
          <p:nvPr/>
        </p:nvSpPr>
        <p:spPr>
          <a:xfrm>
            <a:off x="11444130" y="4616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48" name="Google Shape;648;g2c256d8341d_0_600"/>
          <p:cNvPicPr preferRelativeResize="0"/>
          <p:nvPr/>
        </p:nvPicPr>
        <p:blipFill rotWithShape="1">
          <a:blip r:embed="rId8">
            <a:alphaModFix/>
          </a:blip>
          <a:srcRect b="0" l="0" r="0" t="0"/>
          <a:stretch/>
        </p:blipFill>
        <p:spPr>
          <a:xfrm>
            <a:off x="10173972" y="3975100"/>
            <a:ext cx="1117740" cy="1117600"/>
          </a:xfrm>
          <a:prstGeom prst="rect">
            <a:avLst/>
          </a:prstGeom>
          <a:noFill/>
          <a:ln>
            <a:noFill/>
          </a:ln>
        </p:spPr>
      </p:pic>
      <p:pic>
        <p:nvPicPr>
          <p:cNvPr descr=" " id="649" name="Google Shape;649;g2c256d8341d_0_600"/>
          <p:cNvPicPr preferRelativeResize="0"/>
          <p:nvPr/>
        </p:nvPicPr>
        <p:blipFill rotWithShape="1">
          <a:blip r:embed="rId7">
            <a:alphaModFix/>
          </a:blip>
          <a:srcRect b="0" l="0" r="0" t="0"/>
          <a:stretch/>
        </p:blipFill>
        <p:spPr>
          <a:xfrm>
            <a:off x="787498" y="6121400"/>
            <a:ext cx="5131441" cy="1549400"/>
          </a:xfrm>
          <a:prstGeom prst="rect">
            <a:avLst/>
          </a:prstGeom>
          <a:noFill/>
          <a:ln>
            <a:noFill/>
          </a:ln>
        </p:spPr>
      </p:pic>
      <p:sp>
        <p:nvSpPr>
          <p:cNvPr id="650" name="Google Shape;650;g2c256d8341d_0_600"/>
          <p:cNvSpPr/>
          <p:nvPr/>
        </p:nvSpPr>
        <p:spPr>
          <a:xfrm>
            <a:off x="134636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256d8341d_0_600"/>
          <p:cNvSpPr/>
          <p:nvPr/>
        </p:nvSpPr>
        <p:spPr>
          <a:xfrm>
            <a:off x="205765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Valtorin</a:t>
            </a:r>
            <a:endParaRPr b="0" i="0" sz="3600" u="none" cap="none" strike="noStrike">
              <a:solidFill>
                <a:schemeClr val="dk1"/>
              </a:solidFill>
              <a:latin typeface="Calibri"/>
              <a:ea typeface="Calibri"/>
              <a:cs typeface="Calibri"/>
              <a:sym typeface="Calibri"/>
            </a:endParaRPr>
          </a:p>
        </p:txBody>
      </p:sp>
      <p:sp>
        <p:nvSpPr>
          <p:cNvPr id="652" name="Google Shape;652;g2c256d8341d_0_600"/>
          <p:cNvSpPr/>
          <p:nvPr/>
        </p:nvSpPr>
        <p:spPr>
          <a:xfrm>
            <a:off x="205765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53" name="Google Shape;653;g2c256d8341d_0_600"/>
          <p:cNvPicPr preferRelativeResize="0"/>
          <p:nvPr/>
        </p:nvPicPr>
        <p:blipFill rotWithShape="1">
          <a:blip r:embed="rId9">
            <a:alphaModFix/>
          </a:blip>
          <a:srcRect b="0" l="0" r="0" t="0"/>
          <a:stretch/>
        </p:blipFill>
        <p:spPr>
          <a:xfrm>
            <a:off x="787498" y="6337300"/>
            <a:ext cx="1117740" cy="1117600"/>
          </a:xfrm>
          <a:prstGeom prst="rect">
            <a:avLst/>
          </a:prstGeom>
          <a:noFill/>
          <a:ln>
            <a:noFill/>
          </a:ln>
        </p:spPr>
      </p:pic>
      <p:pic>
        <p:nvPicPr>
          <p:cNvPr descr=" " id="654" name="Google Shape;654;g2c256d8341d_0_600"/>
          <p:cNvPicPr preferRelativeResize="0"/>
          <p:nvPr/>
        </p:nvPicPr>
        <p:blipFill rotWithShape="1">
          <a:blip r:embed="rId7">
            <a:alphaModFix/>
          </a:blip>
          <a:srcRect b="0" l="0" r="0" t="0"/>
          <a:stretch/>
        </p:blipFill>
        <p:spPr>
          <a:xfrm>
            <a:off x="787498" y="8483600"/>
            <a:ext cx="5131441" cy="1549400"/>
          </a:xfrm>
          <a:prstGeom prst="rect">
            <a:avLst/>
          </a:prstGeom>
          <a:noFill/>
          <a:ln>
            <a:noFill/>
          </a:ln>
        </p:spPr>
      </p:pic>
      <p:sp>
        <p:nvSpPr>
          <p:cNvPr id="655" name="Google Shape;655;g2c256d8341d_0_600"/>
          <p:cNvSpPr/>
          <p:nvPr/>
        </p:nvSpPr>
        <p:spPr>
          <a:xfrm>
            <a:off x="134636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256d8341d_0_600"/>
          <p:cNvSpPr/>
          <p:nvPr/>
        </p:nvSpPr>
        <p:spPr>
          <a:xfrm>
            <a:off x="205765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Lyrisa</a:t>
            </a:r>
            <a:endParaRPr b="0" i="0" sz="3600" u="none" cap="none" strike="noStrike">
              <a:solidFill>
                <a:schemeClr val="dk1"/>
              </a:solidFill>
              <a:latin typeface="Calibri"/>
              <a:ea typeface="Calibri"/>
              <a:cs typeface="Calibri"/>
              <a:sym typeface="Calibri"/>
            </a:endParaRPr>
          </a:p>
        </p:txBody>
      </p:sp>
      <p:sp>
        <p:nvSpPr>
          <p:cNvPr id="657" name="Google Shape;657;g2c256d8341d_0_600"/>
          <p:cNvSpPr/>
          <p:nvPr/>
        </p:nvSpPr>
        <p:spPr>
          <a:xfrm>
            <a:off x="205765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58" name="Google Shape;658;g2c256d8341d_0_600"/>
          <p:cNvPicPr preferRelativeResize="0"/>
          <p:nvPr/>
        </p:nvPicPr>
        <p:blipFill rotWithShape="1">
          <a:blip r:embed="rId10">
            <a:alphaModFix/>
          </a:blip>
          <a:srcRect b="0" l="0" r="0" t="0"/>
          <a:stretch/>
        </p:blipFill>
        <p:spPr>
          <a:xfrm>
            <a:off x="787498" y="8699500"/>
            <a:ext cx="1117740" cy="1117600"/>
          </a:xfrm>
          <a:prstGeom prst="rect">
            <a:avLst/>
          </a:prstGeom>
          <a:noFill/>
          <a:ln>
            <a:noFill/>
          </a:ln>
        </p:spPr>
      </p:pic>
      <p:pic>
        <p:nvPicPr>
          <p:cNvPr descr=" " id="659" name="Google Shape;659;g2c256d8341d_0_600"/>
          <p:cNvPicPr preferRelativeResize="0"/>
          <p:nvPr/>
        </p:nvPicPr>
        <p:blipFill rotWithShape="1">
          <a:blip r:embed="rId7">
            <a:alphaModFix/>
          </a:blip>
          <a:srcRect b="0" l="0" r="0" t="0"/>
          <a:stretch/>
        </p:blipFill>
        <p:spPr>
          <a:xfrm>
            <a:off x="6681035" y="8483600"/>
            <a:ext cx="5131441" cy="1549400"/>
          </a:xfrm>
          <a:prstGeom prst="rect">
            <a:avLst/>
          </a:prstGeom>
          <a:noFill/>
          <a:ln>
            <a:noFill/>
          </a:ln>
        </p:spPr>
      </p:pic>
      <p:sp>
        <p:nvSpPr>
          <p:cNvPr id="660" name="Google Shape;660;g2c256d8341d_0_600"/>
          <p:cNvSpPr/>
          <p:nvPr/>
        </p:nvSpPr>
        <p:spPr>
          <a:xfrm>
            <a:off x="7239905"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c256d8341d_0_600"/>
          <p:cNvSpPr/>
          <p:nvPr/>
        </p:nvSpPr>
        <p:spPr>
          <a:xfrm>
            <a:off x="7951194"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Lucian</a:t>
            </a:r>
            <a:endParaRPr b="0" i="0" sz="3600" u="none" cap="none" strike="noStrike">
              <a:solidFill>
                <a:schemeClr val="dk1"/>
              </a:solidFill>
              <a:latin typeface="Calibri"/>
              <a:ea typeface="Calibri"/>
              <a:cs typeface="Calibri"/>
              <a:sym typeface="Calibri"/>
            </a:endParaRPr>
          </a:p>
        </p:txBody>
      </p:sp>
      <p:sp>
        <p:nvSpPr>
          <p:cNvPr id="662" name="Google Shape;662;g2c256d8341d_0_600"/>
          <p:cNvSpPr/>
          <p:nvPr/>
        </p:nvSpPr>
        <p:spPr>
          <a:xfrm>
            <a:off x="7951194"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63" name="Google Shape;663;g2c256d8341d_0_600"/>
          <p:cNvPicPr preferRelativeResize="0"/>
          <p:nvPr/>
        </p:nvPicPr>
        <p:blipFill rotWithShape="1">
          <a:blip r:embed="rId11">
            <a:alphaModFix/>
          </a:blip>
          <a:srcRect b="0" l="0" r="0" t="0"/>
          <a:stretch/>
        </p:blipFill>
        <p:spPr>
          <a:xfrm>
            <a:off x="6681035" y="8699500"/>
            <a:ext cx="1117740" cy="1117600"/>
          </a:xfrm>
          <a:prstGeom prst="rect">
            <a:avLst/>
          </a:prstGeom>
          <a:noFill/>
          <a:ln>
            <a:noFill/>
          </a:ln>
        </p:spPr>
      </p:pic>
      <p:pic>
        <p:nvPicPr>
          <p:cNvPr descr=" " id="664" name="Google Shape;664;g2c256d8341d_0_600"/>
          <p:cNvPicPr preferRelativeResize="0"/>
          <p:nvPr/>
        </p:nvPicPr>
        <p:blipFill rotWithShape="1">
          <a:blip r:embed="rId7">
            <a:alphaModFix/>
          </a:blip>
          <a:srcRect b="0" l="0" r="0" t="0"/>
          <a:stretch/>
        </p:blipFill>
        <p:spPr>
          <a:xfrm>
            <a:off x="6681035" y="10845800"/>
            <a:ext cx="5131441" cy="1549400"/>
          </a:xfrm>
          <a:prstGeom prst="rect">
            <a:avLst/>
          </a:prstGeom>
          <a:noFill/>
          <a:ln>
            <a:noFill/>
          </a:ln>
        </p:spPr>
      </p:pic>
      <p:sp>
        <p:nvSpPr>
          <p:cNvPr id="665" name="Google Shape;665;g2c256d8341d_0_600"/>
          <p:cNvSpPr/>
          <p:nvPr/>
        </p:nvSpPr>
        <p:spPr>
          <a:xfrm>
            <a:off x="7239905"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256d8341d_0_600"/>
          <p:cNvSpPr/>
          <p:nvPr/>
        </p:nvSpPr>
        <p:spPr>
          <a:xfrm>
            <a:off x="7951194"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Cedric</a:t>
            </a:r>
            <a:endParaRPr b="0" i="0" sz="3600" u="none" cap="none" strike="noStrike">
              <a:solidFill>
                <a:schemeClr val="dk1"/>
              </a:solidFill>
              <a:latin typeface="Calibri"/>
              <a:ea typeface="Calibri"/>
              <a:cs typeface="Calibri"/>
              <a:sym typeface="Calibri"/>
            </a:endParaRPr>
          </a:p>
        </p:txBody>
      </p:sp>
      <p:sp>
        <p:nvSpPr>
          <p:cNvPr id="667" name="Google Shape;667;g2c256d8341d_0_600"/>
          <p:cNvSpPr/>
          <p:nvPr/>
        </p:nvSpPr>
        <p:spPr>
          <a:xfrm>
            <a:off x="7951194"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68" name="Google Shape;668;g2c256d8341d_0_600"/>
          <p:cNvPicPr preferRelativeResize="0"/>
          <p:nvPr/>
        </p:nvPicPr>
        <p:blipFill rotWithShape="1">
          <a:blip r:embed="rId12">
            <a:alphaModFix/>
          </a:blip>
          <a:srcRect b="0" l="0" r="0" t="0"/>
          <a:stretch/>
        </p:blipFill>
        <p:spPr>
          <a:xfrm>
            <a:off x="6681035" y="11061700"/>
            <a:ext cx="1117740" cy="1117600"/>
          </a:xfrm>
          <a:prstGeom prst="rect">
            <a:avLst/>
          </a:prstGeom>
          <a:noFill/>
          <a:ln>
            <a:noFill/>
          </a:ln>
        </p:spPr>
      </p:pic>
      <p:pic>
        <p:nvPicPr>
          <p:cNvPr descr=" " id="669" name="Google Shape;669;g2c256d8341d_0_600"/>
          <p:cNvPicPr preferRelativeResize="0"/>
          <p:nvPr/>
        </p:nvPicPr>
        <p:blipFill rotWithShape="1">
          <a:blip r:embed="rId7">
            <a:alphaModFix/>
          </a:blip>
          <a:srcRect b="0" l="0" r="0" t="0"/>
          <a:stretch/>
        </p:blipFill>
        <p:spPr>
          <a:xfrm>
            <a:off x="12574572" y="8483600"/>
            <a:ext cx="5131441" cy="1549400"/>
          </a:xfrm>
          <a:prstGeom prst="rect">
            <a:avLst/>
          </a:prstGeom>
          <a:noFill/>
          <a:ln>
            <a:noFill/>
          </a:ln>
        </p:spPr>
      </p:pic>
      <p:sp>
        <p:nvSpPr>
          <p:cNvPr id="670" name="Google Shape;670;g2c256d8341d_0_600"/>
          <p:cNvSpPr/>
          <p:nvPr/>
        </p:nvSpPr>
        <p:spPr>
          <a:xfrm>
            <a:off x="13133441"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c256d8341d_0_600"/>
          <p:cNvSpPr/>
          <p:nvPr/>
        </p:nvSpPr>
        <p:spPr>
          <a:xfrm>
            <a:off x="13844730"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Elvina</a:t>
            </a:r>
            <a:endParaRPr b="0" i="0" sz="3600" u="none" cap="none" strike="noStrike">
              <a:solidFill>
                <a:schemeClr val="dk1"/>
              </a:solidFill>
              <a:latin typeface="Calibri"/>
              <a:ea typeface="Calibri"/>
              <a:cs typeface="Calibri"/>
              <a:sym typeface="Calibri"/>
            </a:endParaRPr>
          </a:p>
        </p:txBody>
      </p:sp>
      <p:sp>
        <p:nvSpPr>
          <p:cNvPr id="672" name="Google Shape;672;g2c256d8341d_0_600"/>
          <p:cNvSpPr/>
          <p:nvPr/>
        </p:nvSpPr>
        <p:spPr>
          <a:xfrm>
            <a:off x="13844730"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73" name="Google Shape;673;g2c256d8341d_0_600"/>
          <p:cNvPicPr preferRelativeResize="0"/>
          <p:nvPr/>
        </p:nvPicPr>
        <p:blipFill rotWithShape="1">
          <a:blip r:embed="rId13">
            <a:alphaModFix/>
          </a:blip>
          <a:srcRect b="0" l="0" r="0" t="0"/>
          <a:stretch/>
        </p:blipFill>
        <p:spPr>
          <a:xfrm>
            <a:off x="12574572" y="8699500"/>
            <a:ext cx="1117740" cy="1117600"/>
          </a:xfrm>
          <a:prstGeom prst="rect">
            <a:avLst/>
          </a:prstGeom>
          <a:noFill/>
          <a:ln>
            <a:noFill/>
          </a:ln>
        </p:spPr>
      </p:pic>
      <p:pic>
        <p:nvPicPr>
          <p:cNvPr descr=" " id="674" name="Google Shape;674;g2c256d8341d_0_600"/>
          <p:cNvPicPr preferRelativeResize="0"/>
          <p:nvPr/>
        </p:nvPicPr>
        <p:blipFill rotWithShape="1">
          <a:blip r:embed="rId7">
            <a:alphaModFix/>
          </a:blip>
          <a:srcRect b="0" l="0" r="0" t="0"/>
          <a:stretch/>
        </p:blipFill>
        <p:spPr>
          <a:xfrm>
            <a:off x="12574572" y="10845800"/>
            <a:ext cx="5131441" cy="1549400"/>
          </a:xfrm>
          <a:prstGeom prst="rect">
            <a:avLst/>
          </a:prstGeom>
          <a:noFill/>
          <a:ln>
            <a:noFill/>
          </a:ln>
        </p:spPr>
      </p:pic>
      <p:sp>
        <p:nvSpPr>
          <p:cNvPr id="675" name="Google Shape;675;g2c256d8341d_0_600"/>
          <p:cNvSpPr/>
          <p:nvPr/>
        </p:nvSpPr>
        <p:spPr>
          <a:xfrm>
            <a:off x="13133441"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c256d8341d_0_600"/>
          <p:cNvSpPr/>
          <p:nvPr/>
        </p:nvSpPr>
        <p:spPr>
          <a:xfrm>
            <a:off x="13844730"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Seraphina</a:t>
            </a:r>
            <a:endParaRPr b="0" i="0" sz="3600" u="none" cap="none" strike="noStrike">
              <a:solidFill>
                <a:schemeClr val="dk1"/>
              </a:solidFill>
              <a:latin typeface="Calibri"/>
              <a:ea typeface="Calibri"/>
              <a:cs typeface="Calibri"/>
              <a:sym typeface="Calibri"/>
            </a:endParaRPr>
          </a:p>
        </p:txBody>
      </p:sp>
      <p:sp>
        <p:nvSpPr>
          <p:cNvPr id="677" name="Google Shape;677;g2c256d8341d_0_600"/>
          <p:cNvSpPr/>
          <p:nvPr/>
        </p:nvSpPr>
        <p:spPr>
          <a:xfrm>
            <a:off x="13844730"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78" name="Google Shape;678;g2c256d8341d_0_600"/>
          <p:cNvPicPr preferRelativeResize="0"/>
          <p:nvPr/>
        </p:nvPicPr>
        <p:blipFill rotWithShape="1">
          <a:blip r:embed="rId14">
            <a:alphaModFix/>
          </a:blip>
          <a:srcRect b="0" l="0" r="0" t="0"/>
          <a:stretch/>
        </p:blipFill>
        <p:spPr>
          <a:xfrm>
            <a:off x="12574572" y="11061700"/>
            <a:ext cx="1117740" cy="1117600"/>
          </a:xfrm>
          <a:prstGeom prst="rect">
            <a:avLst/>
          </a:prstGeom>
          <a:noFill/>
          <a:ln>
            <a:noFill/>
          </a:ln>
        </p:spPr>
      </p:pic>
      <p:pic>
        <p:nvPicPr>
          <p:cNvPr descr=" " id="679" name="Google Shape;679;g2c256d8341d_0_600"/>
          <p:cNvPicPr preferRelativeResize="0"/>
          <p:nvPr/>
        </p:nvPicPr>
        <p:blipFill rotWithShape="1">
          <a:blip r:embed="rId7">
            <a:alphaModFix/>
          </a:blip>
          <a:srcRect b="0" l="0" r="0" t="0"/>
          <a:stretch/>
        </p:blipFill>
        <p:spPr>
          <a:xfrm>
            <a:off x="18468108" y="8483600"/>
            <a:ext cx="5131441" cy="1549400"/>
          </a:xfrm>
          <a:prstGeom prst="rect">
            <a:avLst/>
          </a:prstGeom>
          <a:noFill/>
          <a:ln>
            <a:noFill/>
          </a:ln>
        </p:spPr>
      </p:pic>
      <p:sp>
        <p:nvSpPr>
          <p:cNvPr id="680" name="Google Shape;680;g2c256d8341d_0_600"/>
          <p:cNvSpPr/>
          <p:nvPr/>
        </p:nvSpPr>
        <p:spPr>
          <a:xfrm>
            <a:off x="1902697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c256d8341d_0_600"/>
          <p:cNvSpPr/>
          <p:nvPr/>
        </p:nvSpPr>
        <p:spPr>
          <a:xfrm>
            <a:off x="1973826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Kaelen</a:t>
            </a:r>
            <a:endParaRPr b="0" i="0" sz="3600" u="none" cap="none" strike="noStrike">
              <a:solidFill>
                <a:schemeClr val="dk1"/>
              </a:solidFill>
              <a:latin typeface="Calibri"/>
              <a:ea typeface="Calibri"/>
              <a:cs typeface="Calibri"/>
              <a:sym typeface="Calibri"/>
            </a:endParaRPr>
          </a:p>
        </p:txBody>
      </p:sp>
      <p:sp>
        <p:nvSpPr>
          <p:cNvPr id="682" name="Google Shape;682;g2c256d8341d_0_600"/>
          <p:cNvSpPr/>
          <p:nvPr/>
        </p:nvSpPr>
        <p:spPr>
          <a:xfrm>
            <a:off x="1973826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83" name="Google Shape;683;g2c256d8341d_0_600"/>
          <p:cNvPicPr preferRelativeResize="0"/>
          <p:nvPr/>
        </p:nvPicPr>
        <p:blipFill rotWithShape="1">
          <a:blip r:embed="rId15">
            <a:alphaModFix/>
          </a:blip>
          <a:srcRect b="0" l="0" r="0" t="0"/>
          <a:stretch/>
        </p:blipFill>
        <p:spPr>
          <a:xfrm>
            <a:off x="18468108" y="8699500"/>
            <a:ext cx="1117740" cy="1117600"/>
          </a:xfrm>
          <a:prstGeom prst="rect">
            <a:avLst/>
          </a:prstGeom>
          <a:noFill/>
          <a:ln>
            <a:noFill/>
          </a:ln>
        </p:spPr>
      </p:pic>
      <p:pic>
        <p:nvPicPr>
          <p:cNvPr descr=" " id="684" name="Google Shape;684;g2c256d8341d_0_600"/>
          <p:cNvPicPr preferRelativeResize="0"/>
          <p:nvPr/>
        </p:nvPicPr>
        <p:blipFill rotWithShape="1">
          <a:blip r:embed="rId7">
            <a:alphaModFix/>
          </a:blip>
          <a:srcRect b="0" l="0" r="0" t="0"/>
          <a:stretch/>
        </p:blipFill>
        <p:spPr>
          <a:xfrm>
            <a:off x="6681035" y="6121400"/>
            <a:ext cx="5131441" cy="1549400"/>
          </a:xfrm>
          <a:prstGeom prst="rect">
            <a:avLst/>
          </a:prstGeom>
          <a:noFill/>
          <a:ln>
            <a:noFill/>
          </a:ln>
        </p:spPr>
      </p:pic>
      <p:sp>
        <p:nvSpPr>
          <p:cNvPr id="685" name="Google Shape;685;g2c256d8341d_0_600"/>
          <p:cNvSpPr/>
          <p:nvPr/>
        </p:nvSpPr>
        <p:spPr>
          <a:xfrm>
            <a:off x="7239905"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c256d8341d_0_600"/>
          <p:cNvSpPr/>
          <p:nvPr/>
        </p:nvSpPr>
        <p:spPr>
          <a:xfrm>
            <a:off x="7951194"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Aurielle</a:t>
            </a:r>
            <a:endParaRPr b="0" i="0" sz="3600" u="none" cap="none" strike="noStrike">
              <a:solidFill>
                <a:schemeClr val="dk1"/>
              </a:solidFill>
              <a:latin typeface="Calibri"/>
              <a:ea typeface="Calibri"/>
              <a:cs typeface="Calibri"/>
              <a:sym typeface="Calibri"/>
            </a:endParaRPr>
          </a:p>
        </p:txBody>
      </p:sp>
      <p:sp>
        <p:nvSpPr>
          <p:cNvPr id="687" name="Google Shape;687;g2c256d8341d_0_600"/>
          <p:cNvSpPr/>
          <p:nvPr/>
        </p:nvSpPr>
        <p:spPr>
          <a:xfrm>
            <a:off x="7951194"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88" name="Google Shape;688;g2c256d8341d_0_600"/>
          <p:cNvPicPr preferRelativeResize="0"/>
          <p:nvPr/>
        </p:nvPicPr>
        <p:blipFill rotWithShape="1">
          <a:blip r:embed="rId16">
            <a:alphaModFix/>
          </a:blip>
          <a:srcRect b="0" l="0" r="0" t="0"/>
          <a:stretch/>
        </p:blipFill>
        <p:spPr>
          <a:xfrm>
            <a:off x="6681035" y="6337300"/>
            <a:ext cx="1117740" cy="1117600"/>
          </a:xfrm>
          <a:prstGeom prst="rect">
            <a:avLst/>
          </a:prstGeom>
          <a:noFill/>
          <a:ln>
            <a:noFill/>
          </a:ln>
        </p:spPr>
      </p:pic>
      <p:pic>
        <p:nvPicPr>
          <p:cNvPr descr=" " id="689" name="Google Shape;689;g2c256d8341d_0_600"/>
          <p:cNvPicPr preferRelativeResize="0"/>
          <p:nvPr/>
        </p:nvPicPr>
        <p:blipFill rotWithShape="1">
          <a:blip r:embed="rId7">
            <a:alphaModFix/>
          </a:blip>
          <a:srcRect b="0" l="0" r="0" t="0"/>
          <a:stretch/>
        </p:blipFill>
        <p:spPr>
          <a:xfrm>
            <a:off x="18468108" y="6121400"/>
            <a:ext cx="5131441" cy="1549400"/>
          </a:xfrm>
          <a:prstGeom prst="rect">
            <a:avLst/>
          </a:prstGeom>
          <a:noFill/>
          <a:ln>
            <a:noFill/>
          </a:ln>
        </p:spPr>
      </p:pic>
      <p:sp>
        <p:nvSpPr>
          <p:cNvPr id="690" name="Google Shape;690;g2c256d8341d_0_600"/>
          <p:cNvSpPr/>
          <p:nvPr/>
        </p:nvSpPr>
        <p:spPr>
          <a:xfrm>
            <a:off x="1902697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c256d8341d_0_600"/>
          <p:cNvSpPr/>
          <p:nvPr/>
        </p:nvSpPr>
        <p:spPr>
          <a:xfrm>
            <a:off x="1973826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Dariana</a:t>
            </a:r>
            <a:endParaRPr b="0" i="0" sz="3600" u="none" cap="none" strike="noStrike">
              <a:solidFill>
                <a:schemeClr val="dk1"/>
              </a:solidFill>
              <a:latin typeface="Calibri"/>
              <a:ea typeface="Calibri"/>
              <a:cs typeface="Calibri"/>
              <a:sym typeface="Calibri"/>
            </a:endParaRPr>
          </a:p>
        </p:txBody>
      </p:sp>
      <p:sp>
        <p:nvSpPr>
          <p:cNvPr id="692" name="Google Shape;692;g2c256d8341d_0_600"/>
          <p:cNvSpPr/>
          <p:nvPr/>
        </p:nvSpPr>
        <p:spPr>
          <a:xfrm>
            <a:off x="1973826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93" name="Google Shape;693;g2c256d8341d_0_600"/>
          <p:cNvPicPr preferRelativeResize="0"/>
          <p:nvPr/>
        </p:nvPicPr>
        <p:blipFill rotWithShape="1">
          <a:blip r:embed="rId17">
            <a:alphaModFix/>
          </a:blip>
          <a:srcRect b="0" l="0" r="0" t="0"/>
          <a:stretch/>
        </p:blipFill>
        <p:spPr>
          <a:xfrm>
            <a:off x="18468108" y="6337300"/>
            <a:ext cx="1117740" cy="1117600"/>
          </a:xfrm>
          <a:prstGeom prst="rect">
            <a:avLst/>
          </a:prstGeom>
          <a:noFill/>
          <a:ln>
            <a:noFill/>
          </a:ln>
        </p:spPr>
      </p:pic>
      <p:pic>
        <p:nvPicPr>
          <p:cNvPr descr=" " id="694" name="Google Shape;694;g2c256d8341d_0_600"/>
          <p:cNvPicPr preferRelativeResize="0"/>
          <p:nvPr/>
        </p:nvPicPr>
        <p:blipFill rotWithShape="1">
          <a:blip r:embed="rId7">
            <a:alphaModFix/>
          </a:blip>
          <a:srcRect b="0" l="0" r="0" t="0"/>
          <a:stretch/>
        </p:blipFill>
        <p:spPr>
          <a:xfrm>
            <a:off x="12574572" y="6121400"/>
            <a:ext cx="5131441" cy="1549400"/>
          </a:xfrm>
          <a:prstGeom prst="rect">
            <a:avLst/>
          </a:prstGeom>
          <a:noFill/>
          <a:ln>
            <a:noFill/>
          </a:ln>
        </p:spPr>
      </p:pic>
      <p:sp>
        <p:nvSpPr>
          <p:cNvPr id="695" name="Google Shape;695;g2c256d8341d_0_600"/>
          <p:cNvSpPr/>
          <p:nvPr/>
        </p:nvSpPr>
        <p:spPr>
          <a:xfrm>
            <a:off x="13133441"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c256d8341d_0_600"/>
          <p:cNvSpPr/>
          <p:nvPr/>
        </p:nvSpPr>
        <p:spPr>
          <a:xfrm>
            <a:off x="13844730"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Theronis</a:t>
            </a:r>
            <a:endParaRPr b="0" i="0" sz="3600" u="none" cap="none" strike="noStrike">
              <a:solidFill>
                <a:schemeClr val="dk1"/>
              </a:solidFill>
              <a:latin typeface="Calibri"/>
              <a:ea typeface="Calibri"/>
              <a:cs typeface="Calibri"/>
              <a:sym typeface="Calibri"/>
            </a:endParaRPr>
          </a:p>
        </p:txBody>
      </p:sp>
      <p:sp>
        <p:nvSpPr>
          <p:cNvPr id="697" name="Google Shape;697;g2c256d8341d_0_600"/>
          <p:cNvSpPr/>
          <p:nvPr/>
        </p:nvSpPr>
        <p:spPr>
          <a:xfrm>
            <a:off x="13844730"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8" name="Google Shape;698;g2c256d8341d_0_600"/>
          <p:cNvPicPr preferRelativeResize="0"/>
          <p:nvPr/>
        </p:nvPicPr>
        <p:blipFill rotWithShape="1">
          <a:blip r:embed="rId18">
            <a:alphaModFix/>
          </a:blip>
          <a:srcRect b="0" l="0" r="0" t="0"/>
          <a:stretch/>
        </p:blipFill>
        <p:spPr>
          <a:xfrm>
            <a:off x="12574572" y="6337300"/>
            <a:ext cx="1117740" cy="1117600"/>
          </a:xfrm>
          <a:prstGeom prst="rect">
            <a:avLst/>
          </a:prstGeom>
          <a:noFill/>
          <a:ln>
            <a:noFill/>
          </a:ln>
        </p:spPr>
      </p:pic>
      <p:pic>
        <p:nvPicPr>
          <p:cNvPr descr=" " id="699" name="Google Shape;699;g2c256d8341d_0_600"/>
          <p:cNvPicPr preferRelativeResize="0"/>
          <p:nvPr/>
        </p:nvPicPr>
        <p:blipFill rotWithShape="1">
          <a:blip r:embed="rId19">
            <a:alphaModFix/>
          </a:blip>
          <a:srcRect b="0" l="0" r="0" t="0"/>
          <a:stretch/>
        </p:blipFill>
        <p:spPr>
          <a:xfrm>
            <a:off x="3353219" y="5702300"/>
            <a:ext cx="17680610" cy="12700"/>
          </a:xfrm>
          <a:prstGeom prst="rect">
            <a:avLst/>
          </a:prstGeom>
          <a:noFill/>
          <a:ln>
            <a:noFill/>
          </a:ln>
        </p:spPr>
      </p:pic>
      <p:pic>
        <p:nvPicPr>
          <p:cNvPr descr=" " id="700" name="Google Shape;700;g2c256d8341d_0_600"/>
          <p:cNvPicPr preferRelativeResize="0"/>
          <p:nvPr/>
        </p:nvPicPr>
        <p:blipFill rotWithShape="1">
          <a:blip r:embed="rId20">
            <a:alphaModFix/>
          </a:blip>
          <a:srcRect b="0" l="0" r="0" t="0"/>
          <a:stretch/>
        </p:blipFill>
        <p:spPr>
          <a:xfrm>
            <a:off x="13006426" y="5308600"/>
            <a:ext cx="12702" cy="406400"/>
          </a:xfrm>
          <a:prstGeom prst="rect">
            <a:avLst/>
          </a:prstGeom>
          <a:noFill/>
          <a:ln>
            <a:noFill/>
          </a:ln>
        </p:spPr>
      </p:pic>
      <p:pic>
        <p:nvPicPr>
          <p:cNvPr descr=" " id="701" name="Google Shape;701;g2c256d8341d_0_600"/>
          <p:cNvPicPr preferRelativeResize="0"/>
          <p:nvPr/>
        </p:nvPicPr>
        <p:blipFill rotWithShape="1">
          <a:blip r:embed="rId21">
            <a:alphaModFix/>
          </a:blip>
          <a:srcRect b="0" l="0" r="0" t="0"/>
          <a:stretch/>
        </p:blipFill>
        <p:spPr>
          <a:xfrm>
            <a:off x="3353219" y="5715000"/>
            <a:ext cx="12702" cy="419100"/>
          </a:xfrm>
          <a:prstGeom prst="rect">
            <a:avLst/>
          </a:prstGeom>
          <a:noFill/>
          <a:ln>
            <a:noFill/>
          </a:ln>
        </p:spPr>
      </p:pic>
      <p:pic>
        <p:nvPicPr>
          <p:cNvPr descr=" " id="702" name="Google Shape;702;g2c256d8341d_0_600"/>
          <p:cNvPicPr preferRelativeResize="0"/>
          <p:nvPr/>
        </p:nvPicPr>
        <p:blipFill rotWithShape="1">
          <a:blip r:embed="rId21">
            <a:alphaModFix/>
          </a:blip>
          <a:srcRect b="0" l="0" r="0" t="0"/>
          <a:stretch/>
        </p:blipFill>
        <p:spPr>
          <a:xfrm>
            <a:off x="9513489" y="5715000"/>
            <a:ext cx="12702" cy="419100"/>
          </a:xfrm>
          <a:prstGeom prst="rect">
            <a:avLst/>
          </a:prstGeom>
          <a:noFill/>
          <a:ln>
            <a:noFill/>
          </a:ln>
        </p:spPr>
      </p:pic>
      <p:pic>
        <p:nvPicPr>
          <p:cNvPr descr=" " id="703" name="Google Shape;703;g2c256d8341d_0_600"/>
          <p:cNvPicPr preferRelativeResize="0"/>
          <p:nvPr/>
        </p:nvPicPr>
        <p:blipFill rotWithShape="1">
          <a:blip r:embed="rId21">
            <a:alphaModFix/>
          </a:blip>
          <a:srcRect b="0" l="0" r="0" t="0"/>
          <a:stretch/>
        </p:blipFill>
        <p:spPr>
          <a:xfrm>
            <a:off x="15407026" y="5715000"/>
            <a:ext cx="12702" cy="419100"/>
          </a:xfrm>
          <a:prstGeom prst="rect">
            <a:avLst/>
          </a:prstGeom>
          <a:noFill/>
          <a:ln>
            <a:noFill/>
          </a:ln>
        </p:spPr>
      </p:pic>
      <p:pic>
        <p:nvPicPr>
          <p:cNvPr descr=" " id="704" name="Google Shape;704;g2c256d8341d_0_600"/>
          <p:cNvPicPr preferRelativeResize="0"/>
          <p:nvPr/>
        </p:nvPicPr>
        <p:blipFill rotWithShape="1">
          <a:blip r:embed="rId21">
            <a:alphaModFix/>
          </a:blip>
          <a:srcRect b="0" l="0" r="0" t="0"/>
          <a:stretch/>
        </p:blipFill>
        <p:spPr>
          <a:xfrm>
            <a:off x="21021127" y="5715000"/>
            <a:ext cx="12702" cy="419100"/>
          </a:xfrm>
          <a:prstGeom prst="rect">
            <a:avLst/>
          </a:prstGeom>
          <a:noFill/>
          <a:ln>
            <a:noFill/>
          </a:ln>
        </p:spPr>
      </p:pic>
      <p:pic>
        <p:nvPicPr>
          <p:cNvPr descr=" " id="705" name="Google Shape;705;g2c256d8341d_0_600"/>
          <p:cNvPicPr preferRelativeResize="0"/>
          <p:nvPr/>
        </p:nvPicPr>
        <p:blipFill rotWithShape="1">
          <a:blip r:embed="rId22">
            <a:alphaModFix/>
          </a:blip>
          <a:srcRect b="0" l="0" r="0" t="0"/>
          <a:stretch/>
        </p:blipFill>
        <p:spPr>
          <a:xfrm>
            <a:off x="3353219" y="7670800"/>
            <a:ext cx="12702" cy="812800"/>
          </a:xfrm>
          <a:prstGeom prst="rect">
            <a:avLst/>
          </a:prstGeom>
          <a:noFill/>
          <a:ln>
            <a:noFill/>
          </a:ln>
        </p:spPr>
      </p:pic>
      <p:pic>
        <p:nvPicPr>
          <p:cNvPr descr=" " id="706" name="Google Shape;706;g2c256d8341d_0_600"/>
          <p:cNvPicPr preferRelativeResize="0"/>
          <p:nvPr/>
        </p:nvPicPr>
        <p:blipFill rotWithShape="1">
          <a:blip r:embed="rId22">
            <a:alphaModFix/>
          </a:blip>
          <a:srcRect b="0" l="0" r="0" t="0"/>
          <a:stretch/>
        </p:blipFill>
        <p:spPr>
          <a:xfrm>
            <a:off x="9513489" y="7670800"/>
            <a:ext cx="12702" cy="812800"/>
          </a:xfrm>
          <a:prstGeom prst="rect">
            <a:avLst/>
          </a:prstGeom>
          <a:noFill/>
          <a:ln>
            <a:noFill/>
          </a:ln>
        </p:spPr>
      </p:pic>
      <p:pic>
        <p:nvPicPr>
          <p:cNvPr descr=" " id="707" name="Google Shape;707;g2c256d8341d_0_600"/>
          <p:cNvPicPr preferRelativeResize="0"/>
          <p:nvPr/>
        </p:nvPicPr>
        <p:blipFill rotWithShape="1">
          <a:blip r:embed="rId22">
            <a:alphaModFix/>
          </a:blip>
          <a:srcRect b="0" l="0" r="0" t="0"/>
          <a:stretch/>
        </p:blipFill>
        <p:spPr>
          <a:xfrm>
            <a:off x="15407026" y="7670800"/>
            <a:ext cx="12702" cy="812800"/>
          </a:xfrm>
          <a:prstGeom prst="rect">
            <a:avLst/>
          </a:prstGeom>
          <a:noFill/>
          <a:ln>
            <a:noFill/>
          </a:ln>
        </p:spPr>
      </p:pic>
      <p:pic>
        <p:nvPicPr>
          <p:cNvPr descr=" " id="708" name="Google Shape;708;g2c256d8341d_0_600"/>
          <p:cNvPicPr preferRelativeResize="0"/>
          <p:nvPr/>
        </p:nvPicPr>
        <p:blipFill rotWithShape="1">
          <a:blip r:embed="rId22">
            <a:alphaModFix/>
          </a:blip>
          <a:srcRect b="0" l="0" r="0" t="0"/>
          <a:stretch/>
        </p:blipFill>
        <p:spPr>
          <a:xfrm>
            <a:off x="21021127" y="7670800"/>
            <a:ext cx="12702" cy="812800"/>
          </a:xfrm>
          <a:prstGeom prst="rect">
            <a:avLst/>
          </a:prstGeom>
          <a:noFill/>
          <a:ln>
            <a:noFill/>
          </a:ln>
        </p:spPr>
      </p:pic>
      <p:pic>
        <p:nvPicPr>
          <p:cNvPr descr=" " id="709" name="Google Shape;709;g2c256d8341d_0_600"/>
          <p:cNvPicPr preferRelativeResize="0"/>
          <p:nvPr/>
        </p:nvPicPr>
        <p:blipFill rotWithShape="1">
          <a:blip r:embed="rId22">
            <a:alphaModFix/>
          </a:blip>
          <a:srcRect b="0" l="0" r="0" t="0"/>
          <a:stretch/>
        </p:blipFill>
        <p:spPr>
          <a:xfrm>
            <a:off x="9513489" y="10033000"/>
            <a:ext cx="12702" cy="812800"/>
          </a:xfrm>
          <a:prstGeom prst="rect">
            <a:avLst/>
          </a:prstGeom>
          <a:noFill/>
          <a:ln>
            <a:noFill/>
          </a:ln>
        </p:spPr>
      </p:pic>
      <p:pic>
        <p:nvPicPr>
          <p:cNvPr descr=" " id="710" name="Google Shape;710;g2c256d8341d_0_600"/>
          <p:cNvPicPr preferRelativeResize="0"/>
          <p:nvPr/>
        </p:nvPicPr>
        <p:blipFill rotWithShape="1">
          <a:blip r:embed="rId22">
            <a:alphaModFix/>
          </a:blip>
          <a:srcRect b="0" l="0" r="0" t="0"/>
          <a:stretch/>
        </p:blipFill>
        <p:spPr>
          <a:xfrm>
            <a:off x="15407026" y="10033000"/>
            <a:ext cx="12702" cy="812800"/>
          </a:xfrm>
          <a:prstGeom prst="rect">
            <a:avLst/>
          </a:prstGeom>
          <a:noFill/>
          <a:ln>
            <a:noFill/>
          </a:ln>
        </p:spPr>
      </p:pic>
      <p:sp>
        <p:nvSpPr>
          <p:cNvPr id="711" name="Google Shape;711;g2c256d8341d_0_60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2" name="Google Shape;712;g2c256d8341d_0_600"/>
          <p:cNvSpPr/>
          <p:nvPr/>
        </p:nvSpPr>
        <p:spPr>
          <a:xfrm>
            <a:off x="6816519" y="1676400"/>
            <a:ext cx="10754100" cy="2878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717" name="Shape 717"/>
        <p:cNvGrpSpPr/>
        <p:nvPr/>
      </p:nvGrpSpPr>
      <p:grpSpPr>
        <a:xfrm>
          <a:off x="0" y="0"/>
          <a:ext cx="0" cy="0"/>
          <a:chOff x="0" y="0"/>
          <a:chExt cx="0" cy="0"/>
        </a:xfrm>
      </p:grpSpPr>
      <p:pic>
        <p:nvPicPr>
          <p:cNvPr descr=" " id="718" name="Google Shape;718;g2c256d8341d_0_679"/>
          <p:cNvPicPr preferRelativeResize="0"/>
          <p:nvPr/>
        </p:nvPicPr>
        <p:blipFill rotWithShape="1">
          <a:blip r:embed="rId3">
            <a:alphaModFix/>
          </a:blip>
          <a:srcRect b="0" l="0" r="0" t="0"/>
          <a:stretch/>
        </p:blipFill>
        <p:spPr>
          <a:xfrm>
            <a:off x="0" y="11506200"/>
            <a:ext cx="24387048" cy="2209800"/>
          </a:xfrm>
          <a:prstGeom prst="rect">
            <a:avLst/>
          </a:prstGeom>
          <a:noFill/>
          <a:ln>
            <a:noFill/>
          </a:ln>
        </p:spPr>
      </p:pic>
      <p:pic>
        <p:nvPicPr>
          <p:cNvPr descr=" " id="719" name="Google Shape;719;g2c256d8341d_0_679"/>
          <p:cNvPicPr preferRelativeResize="0"/>
          <p:nvPr/>
        </p:nvPicPr>
        <p:blipFill rotWithShape="1">
          <a:blip r:embed="rId4">
            <a:alphaModFix/>
          </a:blip>
          <a:srcRect b="0" l="0" r="0" t="0"/>
          <a:stretch/>
        </p:blipFill>
        <p:spPr>
          <a:xfrm>
            <a:off x="12739692" y="1892300"/>
            <a:ext cx="10085060" cy="2108200"/>
          </a:xfrm>
          <a:prstGeom prst="rect">
            <a:avLst/>
          </a:prstGeom>
          <a:noFill/>
          <a:ln>
            <a:noFill/>
          </a:ln>
        </p:spPr>
      </p:pic>
      <p:pic>
        <p:nvPicPr>
          <p:cNvPr descr=" " id="720" name="Google Shape;720;g2c256d8341d_0_679"/>
          <p:cNvPicPr preferRelativeResize="0"/>
          <p:nvPr/>
        </p:nvPicPr>
        <p:blipFill rotWithShape="1">
          <a:blip r:embed="rId5">
            <a:alphaModFix/>
          </a:blip>
          <a:srcRect b="0" l="0" r="0" t="0"/>
          <a:stretch/>
        </p:blipFill>
        <p:spPr>
          <a:xfrm>
            <a:off x="2032254" y="4000500"/>
            <a:ext cx="4902813" cy="2120900"/>
          </a:xfrm>
          <a:prstGeom prst="rect">
            <a:avLst/>
          </a:prstGeom>
          <a:noFill/>
          <a:ln>
            <a:noFill/>
          </a:ln>
        </p:spPr>
      </p:pic>
      <p:sp>
        <p:nvSpPr>
          <p:cNvPr id="721" name="Google Shape;721;g2c256d8341d_0_679"/>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g2c256d8341d_0_679"/>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723" name="Google Shape;723;g2c256d8341d_0_679"/>
          <p:cNvSpPr/>
          <p:nvPr/>
        </p:nvSpPr>
        <p:spPr>
          <a:xfrm>
            <a:off x="11507638" y="66675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4" name="Google Shape;724;g2c256d8341d_0_679"/>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5" name="Google Shape;725;g2c256d8341d_0_679"/>
          <p:cNvPicPr preferRelativeResize="0"/>
          <p:nvPr/>
        </p:nvPicPr>
        <p:blipFill rotWithShape="1">
          <a:blip r:embed="rId8">
            <a:alphaModFix/>
          </a:blip>
          <a:srcRect b="0" l="0" r="0" t="0"/>
          <a:stretch/>
        </p:blipFill>
        <p:spPr>
          <a:xfrm>
            <a:off x="0" y="1219200"/>
            <a:ext cx="11063083" cy="10833100"/>
          </a:xfrm>
          <a:prstGeom prst="rect">
            <a:avLst/>
          </a:prstGeom>
          <a:noFill/>
          <a:ln>
            <a:noFill/>
          </a:ln>
        </p:spPr>
      </p:pic>
      <p:sp>
        <p:nvSpPr>
          <p:cNvPr id="726" name="Google Shape;726;g2c256d8341d_0_679"/>
          <p:cNvSpPr/>
          <p:nvPr/>
        </p:nvSpPr>
        <p:spPr>
          <a:xfrm>
            <a:off x="11507638" y="2844800"/>
            <a:ext cx="11198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Thank you for choosing EaTemp</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43" name="Shape 43"/>
        <p:cNvGrpSpPr/>
        <p:nvPr/>
      </p:nvGrpSpPr>
      <p:grpSpPr>
        <a:xfrm>
          <a:off x="0" y="0"/>
          <a:ext cx="0" cy="0"/>
          <a:chOff x="0" y="0"/>
          <a:chExt cx="0" cy="0"/>
        </a:xfrm>
      </p:grpSpPr>
      <p:pic>
        <p:nvPicPr>
          <p:cNvPr descr=" " id="44" name="Google Shape;44;g2c256d8341d_0_26"/>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45" name="Google Shape;45;g2c256d8341d_0_26"/>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46" name="Google Shape;46;g2c256d8341d_0_26"/>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pic>
        <p:nvPicPr>
          <p:cNvPr descr=" " id="47" name="Google Shape;47;g2c256d8341d_0_26"/>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8" name="Google Shape;48;g2c256d8341d_0_26"/>
          <p:cNvSpPr/>
          <p:nvPr/>
        </p:nvSpPr>
        <p:spPr>
          <a:xfrm>
            <a:off x="3779119" y="2003028"/>
            <a:ext cx="17511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12800"/>
              <a:buFont typeface="Sarina"/>
              <a:buNone/>
            </a:pPr>
            <a:r>
              <a:rPr b="0" i="0" lang="en-US" sz="12800" u="none" cap="none" strike="noStrike">
                <a:solidFill>
                  <a:srgbClr val="762503"/>
                </a:solidFill>
                <a:latin typeface="Sarina"/>
                <a:ea typeface="Sarina"/>
                <a:cs typeface="Sarina"/>
                <a:sym typeface="Sarina"/>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c256d8341d_0_26"/>
          <p:cNvSpPr/>
          <p:nvPr/>
        </p:nvSpPr>
        <p:spPr>
          <a:xfrm>
            <a:off x="2667333" y="5549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c256d8341d_0_26"/>
          <p:cNvPicPr preferRelativeResize="0"/>
          <p:nvPr/>
        </p:nvPicPr>
        <p:blipFill rotWithShape="1">
          <a:blip r:embed="rId7">
            <a:alphaModFix/>
          </a:blip>
          <a:srcRect b="0" l="0" r="0" t="0"/>
          <a:stretch/>
        </p:blipFill>
        <p:spPr>
          <a:xfrm>
            <a:off x="2667333" y="5549900"/>
            <a:ext cx="1625803" cy="1625600"/>
          </a:xfrm>
          <a:prstGeom prst="rect">
            <a:avLst/>
          </a:prstGeom>
          <a:noFill/>
          <a:ln>
            <a:noFill/>
          </a:ln>
        </p:spPr>
      </p:pic>
      <p:sp>
        <p:nvSpPr>
          <p:cNvPr id="51" name="Google Shape;51;g2c256d8341d_0_26"/>
          <p:cNvSpPr/>
          <p:nvPr/>
        </p:nvSpPr>
        <p:spPr>
          <a:xfrm>
            <a:off x="2667333" y="5549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256d8341d_0_26"/>
          <p:cNvSpPr/>
          <p:nvPr/>
        </p:nvSpPr>
        <p:spPr>
          <a:xfrm>
            <a:off x="2921365" y="5880100"/>
            <a:ext cx="1117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rina"/>
              <a:buNone/>
            </a:pPr>
            <a:r>
              <a:rPr b="0" i="0" lang="en-US" sz="4800" u="none" cap="none" strike="noStrike">
                <a:solidFill>
                  <a:srgbClr val="000000"/>
                </a:solidFill>
                <a:latin typeface="Sarina"/>
                <a:ea typeface="Sarina"/>
                <a:cs typeface="Sarina"/>
                <a:sym typeface="Sarina"/>
              </a:rPr>
              <a:t>01</a:t>
            </a:r>
            <a:endParaRPr b="0" i="0" sz="4800" u="none" cap="none" strike="noStrike">
              <a:solidFill>
                <a:schemeClr val="dk1"/>
              </a:solidFill>
              <a:latin typeface="Calibri"/>
              <a:ea typeface="Calibri"/>
              <a:cs typeface="Calibri"/>
              <a:sym typeface="Calibri"/>
            </a:endParaRPr>
          </a:p>
        </p:txBody>
      </p:sp>
      <p:sp>
        <p:nvSpPr>
          <p:cNvPr id="53" name="Google Shape;53;g2c256d8341d_0_26"/>
          <p:cNvSpPr/>
          <p:nvPr/>
        </p:nvSpPr>
        <p:spPr>
          <a:xfrm>
            <a:off x="4496362" y="56261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256d8341d_0_26"/>
          <p:cNvSpPr/>
          <p:nvPr/>
        </p:nvSpPr>
        <p:spPr>
          <a:xfrm>
            <a:off x="4496362" y="56261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Introduction</a:t>
            </a:r>
            <a:endParaRPr b="0" i="0" sz="4800" u="none" cap="none" strike="noStrike">
              <a:solidFill>
                <a:schemeClr val="dk1"/>
              </a:solidFill>
              <a:latin typeface="Calibri"/>
              <a:ea typeface="Calibri"/>
              <a:cs typeface="Calibri"/>
              <a:sym typeface="Calibri"/>
            </a:endParaRPr>
          </a:p>
        </p:txBody>
      </p:sp>
      <p:sp>
        <p:nvSpPr>
          <p:cNvPr id="55" name="Google Shape;55;g2c256d8341d_0_26"/>
          <p:cNvSpPr/>
          <p:nvPr/>
        </p:nvSpPr>
        <p:spPr>
          <a:xfrm>
            <a:off x="4496362" y="6489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c256d8341d_0_26"/>
          <p:cNvSpPr/>
          <p:nvPr/>
        </p:nvSpPr>
        <p:spPr>
          <a:xfrm>
            <a:off x="2667333" y="8267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c256d8341d_0_26"/>
          <p:cNvPicPr preferRelativeResize="0"/>
          <p:nvPr/>
        </p:nvPicPr>
        <p:blipFill rotWithShape="1">
          <a:blip r:embed="rId7">
            <a:alphaModFix/>
          </a:blip>
          <a:srcRect b="0" l="0" r="0" t="0"/>
          <a:stretch/>
        </p:blipFill>
        <p:spPr>
          <a:xfrm>
            <a:off x="2667333" y="8267700"/>
            <a:ext cx="1625803" cy="1625600"/>
          </a:xfrm>
          <a:prstGeom prst="rect">
            <a:avLst/>
          </a:prstGeom>
          <a:noFill/>
          <a:ln>
            <a:noFill/>
          </a:ln>
        </p:spPr>
      </p:pic>
      <p:sp>
        <p:nvSpPr>
          <p:cNvPr id="58" name="Google Shape;58;g2c256d8341d_0_26"/>
          <p:cNvSpPr/>
          <p:nvPr/>
        </p:nvSpPr>
        <p:spPr>
          <a:xfrm>
            <a:off x="2667333" y="8267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256d8341d_0_26"/>
          <p:cNvSpPr/>
          <p:nvPr/>
        </p:nvSpPr>
        <p:spPr>
          <a:xfrm>
            <a:off x="2819752" y="8597900"/>
            <a:ext cx="1320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rina"/>
              <a:buNone/>
            </a:pPr>
            <a:r>
              <a:rPr b="0" i="0" lang="en-US" sz="4800" u="none" cap="none" strike="noStrike">
                <a:solidFill>
                  <a:srgbClr val="000000"/>
                </a:solidFill>
                <a:latin typeface="Sarina"/>
                <a:ea typeface="Sarina"/>
                <a:cs typeface="Sarina"/>
                <a:sym typeface="Sarina"/>
              </a:rPr>
              <a:t>02</a:t>
            </a:r>
            <a:endParaRPr b="0" i="0" sz="4800" u="none" cap="none" strike="noStrike">
              <a:solidFill>
                <a:schemeClr val="dk1"/>
              </a:solidFill>
              <a:latin typeface="Calibri"/>
              <a:ea typeface="Calibri"/>
              <a:cs typeface="Calibri"/>
              <a:sym typeface="Calibri"/>
            </a:endParaRPr>
          </a:p>
        </p:txBody>
      </p:sp>
      <p:sp>
        <p:nvSpPr>
          <p:cNvPr id="60" name="Google Shape;60;g2c256d8341d_0_26"/>
          <p:cNvSpPr/>
          <p:nvPr/>
        </p:nvSpPr>
        <p:spPr>
          <a:xfrm>
            <a:off x="4496362" y="8343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256d8341d_0_26"/>
          <p:cNvSpPr/>
          <p:nvPr/>
        </p:nvSpPr>
        <p:spPr>
          <a:xfrm>
            <a:off x="4496362" y="83439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Encounters</a:t>
            </a:r>
            <a:endParaRPr b="0" i="0" sz="4800" u="none" cap="none" strike="noStrike">
              <a:solidFill>
                <a:schemeClr val="dk1"/>
              </a:solidFill>
              <a:latin typeface="Calibri"/>
              <a:ea typeface="Calibri"/>
              <a:cs typeface="Calibri"/>
              <a:sym typeface="Calibri"/>
            </a:endParaRPr>
          </a:p>
        </p:txBody>
      </p:sp>
      <p:sp>
        <p:nvSpPr>
          <p:cNvPr id="62" name="Google Shape;62;g2c256d8341d_0_26"/>
          <p:cNvSpPr/>
          <p:nvPr/>
        </p:nvSpPr>
        <p:spPr>
          <a:xfrm>
            <a:off x="4496362" y="9207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c256d8341d_0_26"/>
          <p:cNvSpPr/>
          <p:nvPr/>
        </p:nvSpPr>
        <p:spPr>
          <a:xfrm>
            <a:off x="14530616" y="562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c256d8341d_0_26"/>
          <p:cNvPicPr preferRelativeResize="0"/>
          <p:nvPr/>
        </p:nvPicPr>
        <p:blipFill rotWithShape="1">
          <a:blip r:embed="rId7">
            <a:alphaModFix/>
          </a:blip>
          <a:srcRect b="0" l="0" r="0" t="0"/>
          <a:stretch/>
        </p:blipFill>
        <p:spPr>
          <a:xfrm>
            <a:off x="14530616" y="5626100"/>
            <a:ext cx="1625803" cy="1625600"/>
          </a:xfrm>
          <a:prstGeom prst="rect">
            <a:avLst/>
          </a:prstGeom>
          <a:noFill/>
          <a:ln>
            <a:noFill/>
          </a:ln>
        </p:spPr>
      </p:pic>
      <p:sp>
        <p:nvSpPr>
          <p:cNvPr id="65" name="Google Shape;65;g2c256d8341d_0_26"/>
          <p:cNvSpPr/>
          <p:nvPr/>
        </p:nvSpPr>
        <p:spPr>
          <a:xfrm>
            <a:off x="14530616" y="562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256d8341d_0_26"/>
          <p:cNvSpPr/>
          <p:nvPr/>
        </p:nvSpPr>
        <p:spPr>
          <a:xfrm>
            <a:off x="14683035" y="5956300"/>
            <a:ext cx="1320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rina"/>
              <a:buNone/>
            </a:pPr>
            <a:r>
              <a:rPr b="0" i="0" lang="en-US" sz="4800" u="none" cap="none" strike="noStrike">
                <a:solidFill>
                  <a:srgbClr val="000000"/>
                </a:solidFill>
                <a:latin typeface="Sarina"/>
                <a:ea typeface="Sarina"/>
                <a:cs typeface="Sarina"/>
                <a:sym typeface="Sarina"/>
              </a:rPr>
              <a:t>03</a:t>
            </a:r>
            <a:endParaRPr b="0" i="0" sz="4800" u="none" cap="none" strike="noStrike">
              <a:solidFill>
                <a:schemeClr val="dk1"/>
              </a:solidFill>
              <a:latin typeface="Calibri"/>
              <a:ea typeface="Calibri"/>
              <a:cs typeface="Calibri"/>
              <a:sym typeface="Calibri"/>
            </a:endParaRPr>
          </a:p>
        </p:txBody>
      </p:sp>
      <p:sp>
        <p:nvSpPr>
          <p:cNvPr id="67" name="Google Shape;67;g2c256d8341d_0_26"/>
          <p:cNvSpPr/>
          <p:nvPr/>
        </p:nvSpPr>
        <p:spPr>
          <a:xfrm>
            <a:off x="16359645" y="57023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256d8341d_0_26"/>
          <p:cNvSpPr/>
          <p:nvPr/>
        </p:nvSpPr>
        <p:spPr>
          <a:xfrm>
            <a:off x="16359645" y="57023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Wonders</a:t>
            </a:r>
            <a:endParaRPr b="0" i="0" sz="4800" u="none" cap="none" strike="noStrike">
              <a:solidFill>
                <a:schemeClr val="dk1"/>
              </a:solidFill>
              <a:latin typeface="Calibri"/>
              <a:ea typeface="Calibri"/>
              <a:cs typeface="Calibri"/>
              <a:sym typeface="Calibri"/>
            </a:endParaRPr>
          </a:p>
        </p:txBody>
      </p:sp>
      <p:sp>
        <p:nvSpPr>
          <p:cNvPr id="69" name="Google Shape;69;g2c256d8341d_0_26"/>
          <p:cNvSpPr/>
          <p:nvPr/>
        </p:nvSpPr>
        <p:spPr>
          <a:xfrm>
            <a:off x="16359645" y="6565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g2c256d8341d_0_26"/>
          <p:cNvSpPr/>
          <p:nvPr/>
        </p:nvSpPr>
        <p:spPr>
          <a:xfrm>
            <a:off x="14530616" y="834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c256d8341d_0_26"/>
          <p:cNvPicPr preferRelativeResize="0"/>
          <p:nvPr/>
        </p:nvPicPr>
        <p:blipFill rotWithShape="1">
          <a:blip r:embed="rId7">
            <a:alphaModFix/>
          </a:blip>
          <a:srcRect b="0" l="0" r="0" t="0"/>
          <a:stretch/>
        </p:blipFill>
        <p:spPr>
          <a:xfrm>
            <a:off x="14530616" y="8343900"/>
            <a:ext cx="1625803" cy="1625600"/>
          </a:xfrm>
          <a:prstGeom prst="rect">
            <a:avLst/>
          </a:prstGeom>
          <a:noFill/>
          <a:ln>
            <a:noFill/>
          </a:ln>
        </p:spPr>
      </p:pic>
      <p:sp>
        <p:nvSpPr>
          <p:cNvPr id="72" name="Google Shape;72;g2c256d8341d_0_26"/>
          <p:cNvSpPr/>
          <p:nvPr/>
        </p:nvSpPr>
        <p:spPr>
          <a:xfrm>
            <a:off x="14530616" y="834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256d8341d_0_26"/>
          <p:cNvSpPr/>
          <p:nvPr/>
        </p:nvSpPr>
        <p:spPr>
          <a:xfrm>
            <a:off x="14632229" y="8674100"/>
            <a:ext cx="1422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arina"/>
              <a:buNone/>
            </a:pPr>
            <a:r>
              <a:rPr b="0" i="0" lang="en-US" sz="4800" u="none" cap="none" strike="noStrike">
                <a:solidFill>
                  <a:srgbClr val="000000"/>
                </a:solidFill>
                <a:latin typeface="Sarina"/>
                <a:ea typeface="Sarina"/>
                <a:cs typeface="Sarina"/>
                <a:sym typeface="Sarina"/>
              </a:rPr>
              <a:t>04</a:t>
            </a:r>
            <a:endParaRPr b="0" i="0" sz="4800" u="none" cap="none" strike="noStrike">
              <a:solidFill>
                <a:schemeClr val="dk1"/>
              </a:solidFill>
              <a:latin typeface="Calibri"/>
              <a:ea typeface="Calibri"/>
              <a:cs typeface="Calibri"/>
              <a:sym typeface="Calibri"/>
            </a:endParaRPr>
          </a:p>
        </p:txBody>
      </p:sp>
      <p:sp>
        <p:nvSpPr>
          <p:cNvPr id="74" name="Google Shape;74;g2c256d8341d_0_26"/>
          <p:cNvSpPr/>
          <p:nvPr/>
        </p:nvSpPr>
        <p:spPr>
          <a:xfrm>
            <a:off x="16359645" y="84201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256d8341d_0_26"/>
          <p:cNvSpPr/>
          <p:nvPr/>
        </p:nvSpPr>
        <p:spPr>
          <a:xfrm>
            <a:off x="16359645" y="84201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Magic</a:t>
            </a:r>
            <a:endParaRPr b="0" i="0" sz="4800" u="none" cap="none" strike="noStrike">
              <a:solidFill>
                <a:schemeClr val="dk1"/>
              </a:solidFill>
              <a:latin typeface="Calibri"/>
              <a:ea typeface="Calibri"/>
              <a:cs typeface="Calibri"/>
              <a:sym typeface="Calibri"/>
            </a:endParaRPr>
          </a:p>
        </p:txBody>
      </p:sp>
      <p:sp>
        <p:nvSpPr>
          <p:cNvPr id="76" name="Google Shape;76;g2c256d8341d_0_26"/>
          <p:cNvSpPr/>
          <p:nvPr/>
        </p:nvSpPr>
        <p:spPr>
          <a:xfrm>
            <a:off x="16359645" y="9283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pic>
        <p:nvPicPr>
          <p:cNvPr descr=" " id="77" name="Google Shape;77;g2c256d8341d_0_26"/>
          <p:cNvPicPr preferRelativeResize="0"/>
          <p:nvPr/>
        </p:nvPicPr>
        <p:blipFill rotWithShape="1">
          <a:blip r:embed="rId8">
            <a:alphaModFix/>
          </a:blip>
          <a:srcRect b="0" l="0" r="0" t="0"/>
          <a:stretch/>
        </p:blipFill>
        <p:spPr>
          <a:xfrm>
            <a:off x="12193524" y="5930900"/>
            <a:ext cx="38105" cy="396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82" name="Shape 82"/>
        <p:cNvGrpSpPr/>
        <p:nvPr/>
      </p:nvGrpSpPr>
      <p:grpSpPr>
        <a:xfrm>
          <a:off x="0" y="0"/>
          <a:ext cx="0" cy="0"/>
          <a:chOff x="0" y="0"/>
          <a:chExt cx="0" cy="0"/>
        </a:xfrm>
      </p:grpSpPr>
      <p:pic>
        <p:nvPicPr>
          <p:cNvPr descr=" " id="83" name="Google Shape;83;g2c256d8341d_0_64"/>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84" name="Google Shape;84;g2c256d8341d_0_64"/>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85" name="Google Shape;85;g2c256d8341d_0_64"/>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86" name="Google Shape;86;g2c256d8341d_0_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256d8341d_0_6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8" name="Google Shape;88;g2c256d8341d_0_64"/>
          <p:cNvSpPr/>
          <p:nvPr/>
        </p:nvSpPr>
        <p:spPr>
          <a:xfrm>
            <a:off x="2959470" y="2603500"/>
            <a:ext cx="20254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g2c256d8341d_0_64"/>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2c256d8341d_0_64"/>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95" name="Shape 95"/>
        <p:cNvGrpSpPr/>
        <p:nvPr/>
      </p:nvGrpSpPr>
      <p:grpSpPr>
        <a:xfrm>
          <a:off x="0" y="0"/>
          <a:ext cx="0" cy="0"/>
          <a:chOff x="0" y="0"/>
          <a:chExt cx="0" cy="0"/>
        </a:xfrm>
      </p:grpSpPr>
      <p:pic>
        <p:nvPicPr>
          <p:cNvPr descr=" " id="96" name="Google Shape;96;g2c256d8341d_0_76"/>
          <p:cNvPicPr preferRelativeResize="0"/>
          <p:nvPr/>
        </p:nvPicPr>
        <p:blipFill rotWithShape="1">
          <a:blip r:embed="rId3">
            <a:alphaModFix/>
          </a:blip>
          <a:srcRect b="0" l="0" r="0" t="0"/>
          <a:stretch/>
        </p:blipFill>
        <p:spPr>
          <a:xfrm>
            <a:off x="0" y="9055100"/>
            <a:ext cx="15876984" cy="2514600"/>
          </a:xfrm>
          <a:prstGeom prst="rect">
            <a:avLst/>
          </a:prstGeom>
          <a:noFill/>
          <a:ln>
            <a:noFill/>
          </a:ln>
        </p:spPr>
      </p:pic>
      <p:pic>
        <p:nvPicPr>
          <p:cNvPr descr=" " id="97" name="Google Shape;97;g2c256d8341d_0_76"/>
          <p:cNvPicPr preferRelativeResize="0"/>
          <p:nvPr/>
        </p:nvPicPr>
        <p:blipFill rotWithShape="1">
          <a:blip r:embed="rId4">
            <a:alphaModFix/>
          </a:blip>
          <a:srcRect b="0" l="0" r="0" t="0"/>
          <a:stretch/>
        </p:blipFill>
        <p:spPr>
          <a:xfrm>
            <a:off x="8294137" y="9055100"/>
            <a:ext cx="16092911" cy="4660900"/>
          </a:xfrm>
          <a:prstGeom prst="rect">
            <a:avLst/>
          </a:prstGeom>
          <a:noFill/>
          <a:ln>
            <a:noFill/>
          </a:ln>
        </p:spPr>
      </p:pic>
      <p:pic>
        <p:nvPicPr>
          <p:cNvPr descr=" " id="98" name="Google Shape;98;g2c256d8341d_0_76"/>
          <p:cNvPicPr preferRelativeResize="0"/>
          <p:nvPr/>
        </p:nvPicPr>
        <p:blipFill rotWithShape="1">
          <a:blip r:embed="rId5">
            <a:alphaModFix/>
          </a:blip>
          <a:srcRect b="0" l="0" r="0" t="0"/>
          <a:stretch/>
        </p:blipFill>
        <p:spPr>
          <a:xfrm>
            <a:off x="0" y="1930400"/>
            <a:ext cx="3988298" cy="2616200"/>
          </a:xfrm>
          <a:prstGeom prst="rect">
            <a:avLst/>
          </a:prstGeom>
          <a:noFill/>
          <a:ln>
            <a:noFill/>
          </a:ln>
        </p:spPr>
      </p:pic>
      <p:pic>
        <p:nvPicPr>
          <p:cNvPr descr=" " id="99" name="Google Shape;99;g2c256d8341d_0_76"/>
          <p:cNvPicPr preferRelativeResize="0"/>
          <p:nvPr/>
        </p:nvPicPr>
        <p:blipFill rotWithShape="1">
          <a:blip r:embed="rId6">
            <a:alphaModFix/>
          </a:blip>
          <a:srcRect b="0" l="0" r="0" t="0"/>
          <a:stretch/>
        </p:blipFill>
        <p:spPr>
          <a:xfrm>
            <a:off x="19395324" y="4318000"/>
            <a:ext cx="4991724" cy="2540000"/>
          </a:xfrm>
          <a:prstGeom prst="rect">
            <a:avLst/>
          </a:prstGeom>
          <a:noFill/>
          <a:ln>
            <a:noFill/>
          </a:ln>
        </p:spPr>
      </p:pic>
      <p:sp>
        <p:nvSpPr>
          <p:cNvPr id="100" name="Google Shape;100;g2c256d8341d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c256d8341d_0_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02" name="Google Shape;102;g2c256d8341d_0_76"/>
          <p:cNvPicPr preferRelativeResize="0"/>
          <p:nvPr/>
        </p:nvPicPr>
        <p:blipFill rotWithShape="1">
          <a:blip r:embed="rId8">
            <a:alphaModFix/>
          </a:blip>
          <a:srcRect b="0" l="0" r="0" t="0"/>
          <a:stretch/>
        </p:blipFill>
        <p:spPr>
          <a:xfrm>
            <a:off x="13260457" y="1270000"/>
            <a:ext cx="9818327" cy="12446000"/>
          </a:xfrm>
          <a:prstGeom prst="rect">
            <a:avLst/>
          </a:prstGeom>
          <a:noFill/>
          <a:ln>
            <a:noFill/>
          </a:ln>
        </p:spPr>
      </p:pic>
      <p:sp>
        <p:nvSpPr>
          <p:cNvPr id="103" name="Google Shape;103;g2c256d8341d_0_76"/>
          <p:cNvSpPr/>
          <p:nvPr/>
        </p:nvSpPr>
        <p:spPr>
          <a:xfrm>
            <a:off x="2502213" y="24892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c256d8341d_0_76"/>
          <p:cNvPicPr preferRelativeResize="0"/>
          <p:nvPr/>
        </p:nvPicPr>
        <p:blipFill rotWithShape="1">
          <a:blip r:embed="rId9">
            <a:alphaModFix/>
          </a:blip>
          <a:srcRect b="0" l="0" r="0" t="0"/>
          <a:stretch/>
        </p:blipFill>
        <p:spPr>
          <a:xfrm>
            <a:off x="2502213" y="2489200"/>
            <a:ext cx="1359727" cy="1016000"/>
          </a:xfrm>
          <a:prstGeom prst="rect">
            <a:avLst/>
          </a:prstGeom>
          <a:noFill/>
          <a:ln>
            <a:noFill/>
          </a:ln>
        </p:spPr>
      </p:pic>
      <p:sp>
        <p:nvSpPr>
          <p:cNvPr id="105" name="Google Shape;105;g2c256d8341d_0_76"/>
          <p:cNvSpPr/>
          <p:nvPr/>
        </p:nvSpPr>
        <p:spPr>
          <a:xfrm>
            <a:off x="2502213" y="38100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c256d8341d_0_76"/>
          <p:cNvSpPr/>
          <p:nvPr/>
        </p:nvSpPr>
        <p:spPr>
          <a:xfrm>
            <a:off x="2502213" y="38100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c256d8341d_0_76"/>
          <p:cNvSpPr/>
          <p:nvPr/>
        </p:nvSpPr>
        <p:spPr>
          <a:xfrm>
            <a:off x="2502213" y="4775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c256d8341d_0_76"/>
          <p:cNvSpPr/>
          <p:nvPr/>
        </p:nvSpPr>
        <p:spPr>
          <a:xfrm>
            <a:off x="2502213" y="80010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c256d8341d_0_76"/>
          <p:cNvPicPr preferRelativeResize="0"/>
          <p:nvPr/>
        </p:nvPicPr>
        <p:blipFill rotWithShape="1">
          <a:blip r:embed="rId10">
            <a:alphaModFix/>
          </a:blip>
          <a:srcRect b="0" l="0" r="0" t="0"/>
          <a:stretch/>
        </p:blipFill>
        <p:spPr>
          <a:xfrm>
            <a:off x="2502213" y="8001000"/>
            <a:ext cx="1422103" cy="1016000"/>
          </a:xfrm>
          <a:prstGeom prst="rect">
            <a:avLst/>
          </a:prstGeom>
          <a:noFill/>
          <a:ln>
            <a:noFill/>
          </a:ln>
        </p:spPr>
      </p:pic>
      <p:sp>
        <p:nvSpPr>
          <p:cNvPr id="110" name="Google Shape;110;g2c256d8341d_0_76"/>
          <p:cNvSpPr/>
          <p:nvPr/>
        </p:nvSpPr>
        <p:spPr>
          <a:xfrm>
            <a:off x="2502213" y="93218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c256d8341d_0_76"/>
          <p:cNvSpPr/>
          <p:nvPr/>
        </p:nvSpPr>
        <p:spPr>
          <a:xfrm>
            <a:off x="2502213" y="93218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Dragon Taming</a:t>
            </a:r>
            <a:endParaRPr b="0" i="0" sz="4800" u="none" cap="none" strike="noStrike">
              <a:solidFill>
                <a:schemeClr val="dk1"/>
              </a:solidFill>
              <a:latin typeface="Calibri"/>
              <a:ea typeface="Calibri"/>
              <a:cs typeface="Calibri"/>
              <a:sym typeface="Calibri"/>
            </a:endParaRPr>
          </a:p>
        </p:txBody>
      </p:sp>
      <p:sp>
        <p:nvSpPr>
          <p:cNvPr id="112" name="Google Shape;112;g2c256d8341d_0_76"/>
          <p:cNvSpPr/>
          <p:nvPr/>
        </p:nvSpPr>
        <p:spPr>
          <a:xfrm>
            <a:off x="2502213" y="10287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117" name="Shape 117"/>
        <p:cNvGrpSpPr/>
        <p:nvPr/>
      </p:nvGrpSpPr>
      <p:grpSpPr>
        <a:xfrm>
          <a:off x="0" y="0"/>
          <a:ext cx="0" cy="0"/>
          <a:chOff x="0" y="0"/>
          <a:chExt cx="0" cy="0"/>
        </a:xfrm>
      </p:grpSpPr>
      <p:pic>
        <p:nvPicPr>
          <p:cNvPr descr=" " id="118" name="Google Shape;118;g2c256d8341d_0_97"/>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119" name="Google Shape;119;g2c256d8341d_0_97"/>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120" name="Google Shape;120;g2c256d8341d_0_97"/>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sp>
        <p:nvSpPr>
          <p:cNvPr id="121" name="Google Shape;121;g2c256d8341d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c256d8341d_0_9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3" name="Google Shape;123;g2c256d8341d_0_97"/>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c256d8341d_0_97"/>
          <p:cNvPicPr preferRelativeResize="0"/>
          <p:nvPr/>
        </p:nvPicPr>
        <p:blipFill rotWithShape="1">
          <a:blip r:embed="rId7">
            <a:alphaModFix/>
          </a:blip>
          <a:srcRect b="0" l="0" r="0" t="0"/>
          <a:stretch/>
        </p:blipFill>
        <p:spPr>
          <a:xfrm>
            <a:off x="800200" y="1181100"/>
            <a:ext cx="7049381" cy="5422900"/>
          </a:xfrm>
          <a:prstGeom prst="rect">
            <a:avLst/>
          </a:prstGeom>
          <a:noFill/>
          <a:ln>
            <a:noFill/>
          </a:ln>
        </p:spPr>
      </p:pic>
      <p:sp>
        <p:nvSpPr>
          <p:cNvPr id="125" name="Google Shape;125;g2c256d8341d_0_97"/>
          <p:cNvSpPr/>
          <p:nvPr/>
        </p:nvSpPr>
        <p:spPr>
          <a:xfrm>
            <a:off x="876410" y="7213600"/>
            <a:ext cx="6897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256d8341d_0_97"/>
          <p:cNvSpPr/>
          <p:nvPr/>
        </p:nvSpPr>
        <p:spPr>
          <a:xfrm>
            <a:off x="876410" y="7213600"/>
            <a:ext cx="7100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c256d8341d_0_97"/>
          <p:cNvSpPr/>
          <p:nvPr/>
        </p:nvSpPr>
        <p:spPr>
          <a:xfrm>
            <a:off x="800200"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c256d8341d_0_97"/>
          <p:cNvSpPr/>
          <p:nvPr/>
        </p:nvSpPr>
        <p:spPr>
          <a:xfrm>
            <a:off x="732458"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9" name="Google Shape;129;g2c256d8341d_0_97"/>
          <p:cNvSpPr/>
          <p:nvPr/>
        </p:nvSpPr>
        <p:spPr>
          <a:xfrm>
            <a:off x="3486586" y="11633200"/>
            <a:ext cx="16767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256d8341d_0_97"/>
          <p:cNvSpPr/>
          <p:nvPr/>
        </p:nvSpPr>
        <p:spPr>
          <a:xfrm>
            <a:off x="3486586" y="11633200"/>
            <a:ext cx="1879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45%</a:t>
            </a:r>
            <a:endParaRPr b="0" i="0" sz="4800" u="none" cap="none" strike="noStrike">
              <a:solidFill>
                <a:schemeClr val="dk1"/>
              </a:solidFill>
              <a:latin typeface="Calibri"/>
              <a:ea typeface="Calibri"/>
              <a:cs typeface="Calibri"/>
              <a:sym typeface="Calibri"/>
            </a:endParaRPr>
          </a:p>
        </p:txBody>
      </p:sp>
      <p:sp>
        <p:nvSpPr>
          <p:cNvPr id="131" name="Google Shape;131;g2c256d8341d_0_97"/>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c256d8341d_0_97"/>
          <p:cNvPicPr preferRelativeResize="0"/>
          <p:nvPr/>
        </p:nvPicPr>
        <p:blipFill rotWithShape="1">
          <a:blip r:embed="rId8">
            <a:alphaModFix/>
          </a:blip>
          <a:srcRect b="0" l="0" r="0" t="0"/>
          <a:stretch/>
        </p:blipFill>
        <p:spPr>
          <a:xfrm>
            <a:off x="16016702" y="1181100"/>
            <a:ext cx="7049381" cy="5422900"/>
          </a:xfrm>
          <a:prstGeom prst="rect">
            <a:avLst/>
          </a:prstGeom>
          <a:noFill/>
          <a:ln>
            <a:noFill/>
          </a:ln>
        </p:spPr>
      </p:pic>
      <p:sp>
        <p:nvSpPr>
          <p:cNvPr id="133" name="Google Shape;133;g2c256d8341d_0_97"/>
          <p:cNvSpPr/>
          <p:nvPr/>
        </p:nvSpPr>
        <p:spPr>
          <a:xfrm>
            <a:off x="16092911" y="7213600"/>
            <a:ext cx="6897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c256d8341d_0_97"/>
          <p:cNvSpPr/>
          <p:nvPr/>
        </p:nvSpPr>
        <p:spPr>
          <a:xfrm>
            <a:off x="16092911" y="7213600"/>
            <a:ext cx="7100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g2c256d8341d_0_97"/>
          <p:cNvSpPr/>
          <p:nvPr/>
        </p:nvSpPr>
        <p:spPr>
          <a:xfrm>
            <a:off x="16016702"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256d8341d_0_97"/>
          <p:cNvSpPr/>
          <p:nvPr/>
        </p:nvSpPr>
        <p:spPr>
          <a:xfrm>
            <a:off x="15948960"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g2c256d8341d_0_97"/>
          <p:cNvSpPr/>
          <p:nvPr/>
        </p:nvSpPr>
        <p:spPr>
          <a:xfrm>
            <a:off x="18703088" y="11633200"/>
            <a:ext cx="16767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256d8341d_0_97"/>
          <p:cNvSpPr/>
          <p:nvPr/>
        </p:nvSpPr>
        <p:spPr>
          <a:xfrm>
            <a:off x="18703088" y="11633200"/>
            <a:ext cx="1879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45%</a:t>
            </a:r>
            <a:endParaRPr b="0" i="0" sz="4800" u="none" cap="none" strike="noStrike">
              <a:solidFill>
                <a:schemeClr val="dk1"/>
              </a:solidFill>
              <a:latin typeface="Calibri"/>
              <a:ea typeface="Calibri"/>
              <a:cs typeface="Calibri"/>
              <a:sym typeface="Calibri"/>
            </a:endParaRPr>
          </a:p>
        </p:txBody>
      </p:sp>
      <p:sp>
        <p:nvSpPr>
          <p:cNvPr id="139" name="Google Shape;139;g2c256d8341d_0_97"/>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256d8341d_0_97"/>
          <p:cNvSpPr/>
          <p:nvPr/>
        </p:nvSpPr>
        <p:spPr>
          <a:xfrm>
            <a:off x="8941918" y="1181100"/>
            <a:ext cx="5982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256d8341d_0_97"/>
          <p:cNvSpPr/>
          <p:nvPr/>
        </p:nvSpPr>
        <p:spPr>
          <a:xfrm>
            <a:off x="8941918" y="1181100"/>
            <a:ext cx="6185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Dragon Taming</a:t>
            </a:r>
            <a:endParaRPr b="0" i="0" sz="4800" u="none" cap="none" strike="noStrike">
              <a:solidFill>
                <a:schemeClr val="dk1"/>
              </a:solidFill>
              <a:latin typeface="Calibri"/>
              <a:ea typeface="Calibri"/>
              <a:cs typeface="Calibri"/>
              <a:sym typeface="Calibri"/>
            </a:endParaRPr>
          </a:p>
        </p:txBody>
      </p:sp>
      <p:sp>
        <p:nvSpPr>
          <p:cNvPr id="142" name="Google Shape;142;g2c256d8341d_0_97"/>
          <p:cNvSpPr/>
          <p:nvPr/>
        </p:nvSpPr>
        <p:spPr>
          <a:xfrm>
            <a:off x="8408451" y="2552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256d8341d_0_97"/>
          <p:cNvSpPr/>
          <p:nvPr/>
        </p:nvSpPr>
        <p:spPr>
          <a:xfrm>
            <a:off x="8340709" y="2552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4" name="Google Shape;144;g2c256d8341d_0_97"/>
          <p:cNvPicPr preferRelativeResize="0"/>
          <p:nvPr/>
        </p:nvPicPr>
        <p:blipFill rotWithShape="1">
          <a:blip r:embed="rId9">
            <a:alphaModFix/>
          </a:blip>
          <a:srcRect b="0" l="0" r="0" t="0"/>
          <a:stretch/>
        </p:blipFill>
        <p:spPr>
          <a:xfrm>
            <a:off x="8408451" y="5600700"/>
            <a:ext cx="7049381" cy="5422900"/>
          </a:xfrm>
          <a:prstGeom prst="rect">
            <a:avLst/>
          </a:prstGeom>
          <a:noFill/>
          <a:ln>
            <a:noFill/>
          </a:ln>
        </p:spPr>
      </p:pic>
      <p:sp>
        <p:nvSpPr>
          <p:cNvPr id="145" name="Google Shape;145;g2c256d8341d_0_97"/>
          <p:cNvSpPr/>
          <p:nvPr/>
        </p:nvSpPr>
        <p:spPr>
          <a:xfrm>
            <a:off x="11171046" y="11633200"/>
            <a:ext cx="15243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256d8341d_0_97"/>
          <p:cNvSpPr/>
          <p:nvPr/>
        </p:nvSpPr>
        <p:spPr>
          <a:xfrm>
            <a:off x="11171046" y="11633200"/>
            <a:ext cx="1727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151" name="Shape 151"/>
        <p:cNvGrpSpPr/>
        <p:nvPr/>
      </p:nvGrpSpPr>
      <p:grpSpPr>
        <a:xfrm>
          <a:off x="0" y="0"/>
          <a:ext cx="0" cy="0"/>
          <a:chOff x="0" y="0"/>
          <a:chExt cx="0" cy="0"/>
        </a:xfrm>
      </p:grpSpPr>
      <p:pic>
        <p:nvPicPr>
          <p:cNvPr descr=" " id="152" name="Google Shape;152;g2c256d8341d_0_130"/>
          <p:cNvPicPr preferRelativeResize="0"/>
          <p:nvPr/>
        </p:nvPicPr>
        <p:blipFill rotWithShape="1">
          <a:blip r:embed="rId3">
            <a:alphaModFix/>
          </a:blip>
          <a:srcRect b="0" l="0" r="0" t="0"/>
          <a:stretch/>
        </p:blipFill>
        <p:spPr>
          <a:xfrm>
            <a:off x="0" y="11506200"/>
            <a:ext cx="14417257" cy="2204107"/>
          </a:xfrm>
          <a:prstGeom prst="rect">
            <a:avLst/>
          </a:prstGeom>
          <a:noFill/>
          <a:ln>
            <a:noFill/>
          </a:ln>
        </p:spPr>
      </p:pic>
      <p:pic>
        <p:nvPicPr>
          <p:cNvPr descr=" " id="153" name="Google Shape;153;g2c256d8341d_0_130"/>
          <p:cNvPicPr preferRelativeResize="0"/>
          <p:nvPr/>
        </p:nvPicPr>
        <p:blipFill rotWithShape="1">
          <a:blip r:embed="rId4">
            <a:alphaModFix/>
          </a:blip>
          <a:srcRect b="0" l="0" r="0" t="0"/>
          <a:stretch/>
        </p:blipFill>
        <p:spPr>
          <a:xfrm>
            <a:off x="15425511" y="11771908"/>
            <a:ext cx="8961537" cy="1944092"/>
          </a:xfrm>
          <a:prstGeom prst="rect">
            <a:avLst/>
          </a:prstGeom>
          <a:noFill/>
          <a:ln>
            <a:noFill/>
          </a:ln>
        </p:spPr>
      </p:pic>
      <p:pic>
        <p:nvPicPr>
          <p:cNvPr descr=" " id="154" name="Google Shape;154;g2c256d8341d_0_130"/>
          <p:cNvPicPr preferRelativeResize="0"/>
          <p:nvPr/>
        </p:nvPicPr>
        <p:blipFill rotWithShape="1">
          <a:blip r:embed="rId5">
            <a:alphaModFix/>
          </a:blip>
          <a:srcRect b="0" l="0" r="0" t="0"/>
          <a:stretch/>
        </p:blipFill>
        <p:spPr>
          <a:xfrm>
            <a:off x="1562295" y="1892300"/>
            <a:ext cx="10085060" cy="2108200"/>
          </a:xfrm>
          <a:prstGeom prst="rect">
            <a:avLst/>
          </a:prstGeom>
          <a:noFill/>
          <a:ln>
            <a:noFill/>
          </a:ln>
        </p:spPr>
      </p:pic>
      <p:pic>
        <p:nvPicPr>
          <p:cNvPr descr=" " id="155" name="Google Shape;155;g2c256d8341d_0_130"/>
          <p:cNvPicPr preferRelativeResize="0"/>
          <p:nvPr/>
        </p:nvPicPr>
        <p:blipFill rotWithShape="1">
          <a:blip r:embed="rId6">
            <a:alphaModFix/>
          </a:blip>
          <a:srcRect b="0" l="0" r="0" t="0"/>
          <a:stretch/>
        </p:blipFill>
        <p:spPr>
          <a:xfrm>
            <a:off x="17451981" y="4000500"/>
            <a:ext cx="4902813" cy="2120900"/>
          </a:xfrm>
          <a:prstGeom prst="rect">
            <a:avLst/>
          </a:prstGeom>
          <a:noFill/>
          <a:ln>
            <a:noFill/>
          </a:ln>
        </p:spPr>
      </p:pic>
      <p:sp>
        <p:nvSpPr>
          <p:cNvPr id="156" name="Google Shape;156;g2c256d8341d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c256d8341d_0_1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8" name="Google Shape;158;g2c256d8341d_0_130"/>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59" name="Google Shape;159;g2c256d8341d_0_130"/>
          <p:cNvSpPr/>
          <p:nvPr/>
        </p:nvSpPr>
        <p:spPr>
          <a:xfrm>
            <a:off x="5398175" y="3759200"/>
            <a:ext cx="136035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256d8341d_0_130"/>
          <p:cNvSpPr/>
          <p:nvPr/>
        </p:nvSpPr>
        <p:spPr>
          <a:xfrm>
            <a:off x="5398175" y="37592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g2c256d8341d_0_130"/>
          <p:cNvSpPr/>
          <p:nvPr/>
        </p:nvSpPr>
        <p:spPr>
          <a:xfrm>
            <a:off x="13679610" y="9398000"/>
            <a:ext cx="5474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rina"/>
              <a:buNone/>
            </a:pPr>
            <a:r>
              <a:rPr b="0" i="0" lang="en-US" sz="3600" u="none" cap="none" strike="noStrike">
                <a:solidFill>
                  <a:srgbClr val="0E0E0E"/>
                </a:solidFill>
                <a:latin typeface="Sarina"/>
                <a:ea typeface="Sarina"/>
                <a:cs typeface="Sarina"/>
                <a:sym typeface="Sarin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166" name="Shape 166"/>
        <p:cNvGrpSpPr/>
        <p:nvPr/>
      </p:nvGrpSpPr>
      <p:grpSpPr>
        <a:xfrm>
          <a:off x="0" y="0"/>
          <a:ext cx="0" cy="0"/>
          <a:chOff x="0" y="0"/>
          <a:chExt cx="0" cy="0"/>
        </a:xfrm>
      </p:grpSpPr>
      <p:pic>
        <p:nvPicPr>
          <p:cNvPr descr=" " id="167" name="Google Shape;167;g2c256d8341d_0_144"/>
          <p:cNvPicPr preferRelativeResize="0"/>
          <p:nvPr/>
        </p:nvPicPr>
        <p:blipFill rotWithShape="1">
          <a:blip r:embed="rId3">
            <a:alphaModFix/>
          </a:blip>
          <a:srcRect b="0" l="0" r="0" t="0"/>
          <a:stretch/>
        </p:blipFill>
        <p:spPr>
          <a:xfrm>
            <a:off x="0" y="9918700"/>
            <a:ext cx="24387048" cy="3797300"/>
          </a:xfrm>
          <a:prstGeom prst="rect">
            <a:avLst/>
          </a:prstGeom>
          <a:noFill/>
          <a:ln>
            <a:noFill/>
          </a:ln>
        </p:spPr>
      </p:pic>
      <p:pic>
        <p:nvPicPr>
          <p:cNvPr descr=" " id="168" name="Google Shape;168;g2c256d8341d_0_144"/>
          <p:cNvPicPr preferRelativeResize="0"/>
          <p:nvPr/>
        </p:nvPicPr>
        <p:blipFill rotWithShape="1">
          <a:blip r:embed="rId4">
            <a:alphaModFix/>
          </a:blip>
          <a:srcRect b="0" l="0" r="0" t="0"/>
          <a:stretch/>
        </p:blipFill>
        <p:spPr>
          <a:xfrm>
            <a:off x="17058232" y="2070100"/>
            <a:ext cx="6515914" cy="1879600"/>
          </a:xfrm>
          <a:prstGeom prst="rect">
            <a:avLst/>
          </a:prstGeom>
          <a:noFill/>
          <a:ln>
            <a:noFill/>
          </a:ln>
        </p:spPr>
      </p:pic>
      <p:pic>
        <p:nvPicPr>
          <p:cNvPr descr=" " id="169" name="Google Shape;169;g2c256d8341d_0_144"/>
          <p:cNvPicPr preferRelativeResize="0"/>
          <p:nvPr/>
        </p:nvPicPr>
        <p:blipFill rotWithShape="1">
          <a:blip r:embed="rId5">
            <a:alphaModFix/>
          </a:blip>
          <a:srcRect b="0" l="0" r="0" t="0"/>
          <a:stretch/>
        </p:blipFill>
        <p:spPr>
          <a:xfrm>
            <a:off x="546168" y="4178300"/>
            <a:ext cx="4521765" cy="2120900"/>
          </a:xfrm>
          <a:prstGeom prst="rect">
            <a:avLst/>
          </a:prstGeom>
          <a:noFill/>
          <a:ln>
            <a:noFill/>
          </a:ln>
        </p:spPr>
      </p:pic>
      <p:sp>
        <p:nvSpPr>
          <p:cNvPr id="170" name="Google Shape;170;g2c256d8341d_0_144"/>
          <p:cNvSpPr/>
          <p:nvPr/>
        </p:nvSpPr>
        <p:spPr>
          <a:xfrm>
            <a:off x="1621569" y="14224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The Magic of Dragons</a:t>
            </a:r>
            <a:endParaRPr b="0" i="0" sz="8000" u="none" cap="none" strike="noStrike">
              <a:solidFill>
                <a:schemeClr val="dk1"/>
              </a:solidFill>
              <a:latin typeface="Calibri"/>
              <a:ea typeface="Calibri"/>
              <a:cs typeface="Calibri"/>
              <a:sym typeface="Calibri"/>
            </a:endParaRPr>
          </a:p>
        </p:txBody>
      </p:sp>
      <p:sp>
        <p:nvSpPr>
          <p:cNvPr id="171" name="Google Shape;171;g2c256d8341d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c256d8341d_0_1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3" name="Google Shape;173;g2c256d8341d_0_144"/>
          <p:cNvSpPr/>
          <p:nvPr/>
        </p:nvSpPr>
        <p:spPr>
          <a:xfrm>
            <a:off x="2121165" y="3695700"/>
            <a:ext cx="6096900" cy="6096000"/>
          </a:xfrm>
          <a:prstGeom prst="roundRect">
            <a:avLst>
              <a:gd fmla="val 2083350" name="adj"/>
            </a:avLst>
          </a:prstGeom>
          <a:noFill/>
          <a:ln cap="flat" cmpd="sng" w="38100">
            <a:solidFill>
              <a:srgbClr val="380A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c256d8341d_0_144"/>
          <p:cNvPicPr preferRelativeResize="0"/>
          <p:nvPr/>
        </p:nvPicPr>
        <p:blipFill rotWithShape="1">
          <a:blip r:embed="rId7">
            <a:alphaModFix/>
          </a:blip>
          <a:srcRect b="0" l="0" r="0" t="0"/>
          <a:stretch/>
        </p:blipFill>
        <p:spPr>
          <a:xfrm>
            <a:off x="3933169" y="5016500"/>
            <a:ext cx="2472753" cy="1625600"/>
          </a:xfrm>
          <a:prstGeom prst="rect">
            <a:avLst/>
          </a:prstGeom>
          <a:noFill/>
          <a:ln>
            <a:noFill/>
          </a:ln>
        </p:spPr>
      </p:pic>
      <p:sp>
        <p:nvSpPr>
          <p:cNvPr id="175" name="Google Shape;175;g2c256d8341d_0_144"/>
          <p:cNvSpPr/>
          <p:nvPr/>
        </p:nvSpPr>
        <p:spPr>
          <a:xfrm>
            <a:off x="2273584"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256d8341d_0_144"/>
          <p:cNvSpPr/>
          <p:nvPr/>
        </p:nvSpPr>
        <p:spPr>
          <a:xfrm>
            <a:off x="2171971"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Unicorn Sighting</a:t>
            </a:r>
            <a:endParaRPr b="0" i="0" sz="4800" u="none" cap="none" strike="noStrike">
              <a:solidFill>
                <a:schemeClr val="dk1"/>
              </a:solidFill>
              <a:latin typeface="Calibri"/>
              <a:ea typeface="Calibri"/>
              <a:cs typeface="Calibri"/>
              <a:sym typeface="Calibri"/>
            </a:endParaRPr>
          </a:p>
        </p:txBody>
      </p:sp>
      <p:sp>
        <p:nvSpPr>
          <p:cNvPr id="177" name="Google Shape;177;g2c256d8341d_0_144"/>
          <p:cNvSpPr/>
          <p:nvPr/>
        </p:nvSpPr>
        <p:spPr>
          <a:xfrm>
            <a:off x="9145143" y="3695700"/>
            <a:ext cx="6096900" cy="6096000"/>
          </a:xfrm>
          <a:prstGeom prst="roundRect">
            <a:avLst>
              <a:gd fmla="val 2083350" name="adj"/>
            </a:avLst>
          </a:prstGeom>
          <a:noFill/>
          <a:ln cap="flat" cmpd="sng" w="38100">
            <a:solidFill>
              <a:srgbClr val="380A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c256d8341d_0_144"/>
          <p:cNvPicPr preferRelativeResize="0"/>
          <p:nvPr/>
        </p:nvPicPr>
        <p:blipFill rotWithShape="1">
          <a:blip r:embed="rId8">
            <a:alphaModFix/>
          </a:blip>
          <a:srcRect b="0" l="0" r="0" t="0"/>
          <a:stretch/>
        </p:blipFill>
        <p:spPr>
          <a:xfrm>
            <a:off x="11115539" y="5016500"/>
            <a:ext cx="2155967" cy="1625600"/>
          </a:xfrm>
          <a:prstGeom prst="rect">
            <a:avLst/>
          </a:prstGeom>
          <a:noFill/>
          <a:ln>
            <a:noFill/>
          </a:ln>
        </p:spPr>
      </p:pic>
      <p:sp>
        <p:nvSpPr>
          <p:cNvPr id="179" name="Google Shape;179;g2c256d8341d_0_144"/>
          <p:cNvSpPr/>
          <p:nvPr/>
        </p:nvSpPr>
        <p:spPr>
          <a:xfrm>
            <a:off x="9297562"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c256d8341d_0_144"/>
          <p:cNvSpPr/>
          <p:nvPr/>
        </p:nvSpPr>
        <p:spPr>
          <a:xfrm>
            <a:off x="9195949"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Dragon Taming</a:t>
            </a:r>
            <a:endParaRPr b="0" i="0" sz="4800" u="none" cap="none" strike="noStrike">
              <a:solidFill>
                <a:schemeClr val="dk1"/>
              </a:solidFill>
              <a:latin typeface="Calibri"/>
              <a:ea typeface="Calibri"/>
              <a:cs typeface="Calibri"/>
              <a:sym typeface="Calibri"/>
            </a:endParaRPr>
          </a:p>
        </p:txBody>
      </p:sp>
      <p:sp>
        <p:nvSpPr>
          <p:cNvPr id="181" name="Google Shape;181;g2c256d8341d_0_144"/>
          <p:cNvSpPr/>
          <p:nvPr/>
        </p:nvSpPr>
        <p:spPr>
          <a:xfrm>
            <a:off x="16169121" y="3695700"/>
            <a:ext cx="6096900" cy="6096000"/>
          </a:xfrm>
          <a:prstGeom prst="roundRect">
            <a:avLst>
              <a:gd fmla="val 2083350" name="adj"/>
            </a:avLst>
          </a:prstGeom>
          <a:noFill/>
          <a:ln cap="flat" cmpd="sng" w="38100">
            <a:solidFill>
              <a:srgbClr val="380A0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c256d8341d_0_144"/>
          <p:cNvPicPr preferRelativeResize="0"/>
          <p:nvPr/>
        </p:nvPicPr>
        <p:blipFill rotWithShape="1">
          <a:blip r:embed="rId9">
            <a:alphaModFix/>
          </a:blip>
          <a:srcRect b="0" l="0" r="0" t="0"/>
          <a:stretch/>
        </p:blipFill>
        <p:spPr>
          <a:xfrm>
            <a:off x="18391139" y="5016500"/>
            <a:ext cx="1652729" cy="1625600"/>
          </a:xfrm>
          <a:prstGeom prst="rect">
            <a:avLst/>
          </a:prstGeom>
          <a:noFill/>
          <a:ln>
            <a:noFill/>
          </a:ln>
        </p:spPr>
      </p:pic>
      <p:sp>
        <p:nvSpPr>
          <p:cNvPr id="183" name="Google Shape;183;g2c256d8341d_0_144"/>
          <p:cNvSpPr/>
          <p:nvPr/>
        </p:nvSpPr>
        <p:spPr>
          <a:xfrm>
            <a:off x="16321540"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c256d8341d_0_144"/>
          <p:cNvSpPr/>
          <p:nvPr/>
        </p:nvSpPr>
        <p:spPr>
          <a:xfrm>
            <a:off x="16219927"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Rainbow Seeing</a:t>
            </a:r>
            <a:endParaRPr b="0" i="0" sz="4800" u="none" cap="none" strike="noStrike">
              <a:solidFill>
                <a:schemeClr val="dk1"/>
              </a:solidFill>
              <a:latin typeface="Calibri"/>
              <a:ea typeface="Calibri"/>
              <a:cs typeface="Calibri"/>
              <a:sym typeface="Calibri"/>
            </a:endParaRPr>
          </a:p>
        </p:txBody>
      </p:sp>
      <p:sp>
        <p:nvSpPr>
          <p:cNvPr id="185" name="Google Shape;185;g2c256d8341d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256d8341d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c256d8341d_0_144"/>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c256d8341d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256d8341d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256d8341d_0_144"/>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1" name="Google Shape;191;g2c256d8341d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c256d8341d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256d8341d_0_144"/>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A6"/>
        </a:solidFill>
      </p:bgPr>
    </p:bg>
    <p:spTree>
      <p:nvGrpSpPr>
        <p:cNvPr id="198" name="Shape 198"/>
        <p:cNvGrpSpPr/>
        <p:nvPr/>
      </p:nvGrpSpPr>
      <p:grpSpPr>
        <a:xfrm>
          <a:off x="0" y="0"/>
          <a:ext cx="0" cy="0"/>
          <a:chOff x="0" y="0"/>
          <a:chExt cx="0" cy="0"/>
        </a:xfrm>
      </p:grpSpPr>
      <p:pic>
        <p:nvPicPr>
          <p:cNvPr descr=" " id="199" name="Google Shape;199;g2c256d8341d_0_175"/>
          <p:cNvPicPr preferRelativeResize="0"/>
          <p:nvPr/>
        </p:nvPicPr>
        <p:blipFill rotWithShape="1">
          <a:blip r:embed="rId3">
            <a:alphaModFix/>
          </a:blip>
          <a:srcRect b="0" l="0" r="0" t="0"/>
          <a:stretch/>
        </p:blipFill>
        <p:spPr>
          <a:xfrm>
            <a:off x="0" y="7962900"/>
            <a:ext cx="24387048" cy="5753100"/>
          </a:xfrm>
          <a:prstGeom prst="rect">
            <a:avLst/>
          </a:prstGeom>
          <a:noFill/>
          <a:ln>
            <a:noFill/>
          </a:ln>
        </p:spPr>
      </p:pic>
      <p:pic>
        <p:nvPicPr>
          <p:cNvPr descr=" " id="200" name="Google Shape;200;g2c256d8341d_0_175"/>
          <p:cNvPicPr preferRelativeResize="0"/>
          <p:nvPr/>
        </p:nvPicPr>
        <p:blipFill rotWithShape="1">
          <a:blip r:embed="rId4">
            <a:alphaModFix/>
          </a:blip>
          <a:srcRect b="0" l="0" r="0" t="0"/>
          <a:stretch/>
        </p:blipFill>
        <p:spPr>
          <a:xfrm>
            <a:off x="901813" y="2489200"/>
            <a:ext cx="6515914" cy="1879600"/>
          </a:xfrm>
          <a:prstGeom prst="rect">
            <a:avLst/>
          </a:prstGeom>
          <a:noFill/>
          <a:ln>
            <a:noFill/>
          </a:ln>
        </p:spPr>
      </p:pic>
      <p:pic>
        <p:nvPicPr>
          <p:cNvPr descr=" " id="201" name="Google Shape;201;g2c256d8341d_0_175"/>
          <p:cNvPicPr preferRelativeResize="0"/>
          <p:nvPr/>
        </p:nvPicPr>
        <p:blipFill rotWithShape="1">
          <a:blip r:embed="rId5">
            <a:alphaModFix/>
          </a:blip>
          <a:srcRect b="0" l="0" r="0" t="0"/>
          <a:stretch/>
        </p:blipFill>
        <p:spPr>
          <a:xfrm>
            <a:off x="18887261" y="4241800"/>
            <a:ext cx="4940918" cy="2616200"/>
          </a:xfrm>
          <a:prstGeom prst="rect">
            <a:avLst/>
          </a:prstGeom>
          <a:noFill/>
          <a:ln>
            <a:noFill/>
          </a:ln>
        </p:spPr>
      </p:pic>
      <p:sp>
        <p:nvSpPr>
          <p:cNvPr id="202" name="Google Shape;202;g2c256d8341d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c256d8341d_0_17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4" name="Google Shape;204;g2c256d8341d_0_175"/>
          <p:cNvSpPr/>
          <p:nvPr/>
        </p:nvSpPr>
        <p:spPr>
          <a:xfrm>
            <a:off x="1778222" y="469900"/>
            <a:ext cx="836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62503"/>
              </a:buClr>
              <a:buSzPts val="8000"/>
              <a:buFont typeface="Sarina"/>
              <a:buNone/>
            </a:pPr>
            <a:r>
              <a:rPr b="0" i="0" lang="en-US" sz="8000" u="none" cap="none" strike="noStrike">
                <a:solidFill>
                  <a:srgbClr val="762503"/>
                </a:solidFill>
                <a:latin typeface="Sarina"/>
                <a:ea typeface="Sarina"/>
                <a:cs typeface="Sarina"/>
                <a:sym typeface="Sarina"/>
              </a:rPr>
              <a:t>Pricing Plan</a:t>
            </a:r>
            <a:endParaRPr b="0" i="0" sz="8000" u="none" cap="none" strike="noStrike">
              <a:solidFill>
                <a:schemeClr val="dk1"/>
              </a:solidFill>
              <a:latin typeface="Calibri"/>
              <a:ea typeface="Calibri"/>
              <a:cs typeface="Calibri"/>
              <a:sym typeface="Calibri"/>
            </a:endParaRPr>
          </a:p>
        </p:txBody>
      </p:sp>
      <p:sp>
        <p:nvSpPr>
          <p:cNvPr id="205" name="Google Shape;205;g2c256d8341d_0_175"/>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256d8341d_0_175"/>
          <p:cNvSpPr/>
          <p:nvPr/>
        </p:nvSpPr>
        <p:spPr>
          <a:xfrm>
            <a:off x="17782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c256d8341d_0_175"/>
          <p:cNvPicPr preferRelativeResize="0"/>
          <p:nvPr/>
        </p:nvPicPr>
        <p:blipFill rotWithShape="1">
          <a:blip r:embed="rId7">
            <a:alphaModFix/>
          </a:blip>
          <a:srcRect b="0" l="0" r="0" t="0"/>
          <a:stretch/>
        </p:blipFill>
        <p:spPr>
          <a:xfrm>
            <a:off x="4068741" y="2743200"/>
            <a:ext cx="1858668" cy="1625600"/>
          </a:xfrm>
          <a:prstGeom prst="rect">
            <a:avLst/>
          </a:prstGeom>
          <a:noFill/>
          <a:ln>
            <a:noFill/>
          </a:ln>
        </p:spPr>
      </p:pic>
      <p:sp>
        <p:nvSpPr>
          <p:cNvPr id="208" name="Google Shape;208;g2c256d8341d_0_175"/>
          <p:cNvSpPr/>
          <p:nvPr/>
        </p:nvSpPr>
        <p:spPr>
          <a:xfrm>
            <a:off x="3854932" y="4673600"/>
            <a:ext cx="2286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Basic</a:t>
            </a:r>
            <a:endParaRPr b="0" i="0" sz="4800" u="none" cap="none" strike="noStrike">
              <a:solidFill>
                <a:schemeClr val="dk1"/>
              </a:solidFill>
              <a:latin typeface="Calibri"/>
              <a:ea typeface="Calibri"/>
              <a:cs typeface="Calibri"/>
              <a:sym typeface="Calibri"/>
            </a:endParaRPr>
          </a:p>
        </p:txBody>
      </p:sp>
      <p:sp>
        <p:nvSpPr>
          <p:cNvPr id="209" name="Google Shape;209;g2c256d8341d_0_175"/>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c256d8341d_0_175"/>
          <p:cNvSpPr/>
          <p:nvPr/>
        </p:nvSpPr>
        <p:spPr>
          <a:xfrm>
            <a:off x="2743543" y="11328400"/>
            <a:ext cx="4509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$10/month</a:t>
            </a:r>
            <a:endParaRPr b="0" i="0" sz="4800" u="none" cap="none" strike="noStrike">
              <a:solidFill>
                <a:schemeClr val="dk1"/>
              </a:solidFill>
              <a:latin typeface="Calibri"/>
              <a:ea typeface="Calibri"/>
              <a:cs typeface="Calibri"/>
              <a:sym typeface="Calibri"/>
            </a:endParaRPr>
          </a:p>
        </p:txBody>
      </p:sp>
      <p:sp>
        <p:nvSpPr>
          <p:cNvPr id="211" name="Google Shape;211;g2c256d8341d_0_175"/>
          <p:cNvSpPr/>
          <p:nvPr/>
        </p:nvSpPr>
        <p:spPr>
          <a:xfrm>
            <a:off x="89800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256d8341d_0_175"/>
          <p:cNvPicPr preferRelativeResize="0"/>
          <p:nvPr/>
        </p:nvPicPr>
        <p:blipFill rotWithShape="1">
          <a:blip r:embed="rId8">
            <a:alphaModFix/>
          </a:blip>
          <a:srcRect b="0" l="0" r="0" t="0"/>
          <a:stretch/>
        </p:blipFill>
        <p:spPr>
          <a:xfrm>
            <a:off x="11111352" y="2743200"/>
            <a:ext cx="2177042" cy="1625600"/>
          </a:xfrm>
          <a:prstGeom prst="rect">
            <a:avLst/>
          </a:prstGeom>
          <a:noFill/>
          <a:ln>
            <a:noFill/>
          </a:ln>
        </p:spPr>
      </p:pic>
      <p:sp>
        <p:nvSpPr>
          <p:cNvPr id="213" name="Google Shape;213;g2c256d8341d_0_175"/>
          <p:cNvSpPr/>
          <p:nvPr/>
        </p:nvSpPr>
        <p:spPr>
          <a:xfrm>
            <a:off x="11183748" y="4673600"/>
            <a:ext cx="2032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Elite</a:t>
            </a:r>
            <a:endParaRPr b="0" i="0" sz="4800" u="none" cap="none" strike="noStrike">
              <a:solidFill>
                <a:schemeClr val="dk1"/>
              </a:solidFill>
              <a:latin typeface="Calibri"/>
              <a:ea typeface="Calibri"/>
              <a:cs typeface="Calibri"/>
              <a:sym typeface="Calibri"/>
            </a:endParaRPr>
          </a:p>
        </p:txBody>
      </p:sp>
      <p:sp>
        <p:nvSpPr>
          <p:cNvPr id="214" name="Google Shape;214;g2c256d8341d_0_175"/>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c256d8341d_0_175"/>
          <p:cNvSpPr/>
          <p:nvPr/>
        </p:nvSpPr>
        <p:spPr>
          <a:xfrm>
            <a:off x="9843730" y="11328400"/>
            <a:ext cx="4712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$50/month</a:t>
            </a:r>
            <a:endParaRPr b="0" i="0" sz="4800" u="none" cap="none" strike="noStrike">
              <a:solidFill>
                <a:schemeClr val="dk1"/>
              </a:solidFill>
              <a:latin typeface="Calibri"/>
              <a:ea typeface="Calibri"/>
              <a:cs typeface="Calibri"/>
              <a:sym typeface="Calibri"/>
            </a:endParaRPr>
          </a:p>
        </p:txBody>
      </p:sp>
      <p:sp>
        <p:nvSpPr>
          <p:cNvPr id="216" name="Google Shape;216;g2c256d8341d_0_175"/>
          <p:cNvSpPr/>
          <p:nvPr/>
        </p:nvSpPr>
        <p:spPr>
          <a:xfrm>
            <a:off x="16181822" y="2286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256d8341d_0_175"/>
          <p:cNvPicPr preferRelativeResize="0"/>
          <p:nvPr/>
        </p:nvPicPr>
        <p:blipFill rotWithShape="1">
          <a:blip r:embed="rId9">
            <a:alphaModFix/>
          </a:blip>
          <a:srcRect b="0" l="0" r="0" t="0"/>
          <a:stretch/>
        </p:blipFill>
        <p:spPr>
          <a:xfrm>
            <a:off x="18127348" y="2743200"/>
            <a:ext cx="2548656" cy="1625600"/>
          </a:xfrm>
          <a:prstGeom prst="rect">
            <a:avLst/>
          </a:prstGeom>
          <a:noFill/>
          <a:ln>
            <a:noFill/>
          </a:ln>
        </p:spPr>
      </p:pic>
      <p:sp>
        <p:nvSpPr>
          <p:cNvPr id="218" name="Google Shape;218;g2c256d8341d_0_175"/>
          <p:cNvSpPr/>
          <p:nvPr/>
        </p:nvSpPr>
        <p:spPr>
          <a:xfrm>
            <a:off x="17350369" y="4673600"/>
            <a:ext cx="4102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0A03"/>
              </a:buClr>
              <a:buSzPts val="4800"/>
              <a:buFont typeface="Sarina"/>
              <a:buNone/>
            </a:pPr>
            <a:r>
              <a:rPr b="0" i="0" lang="en-US" sz="4800" u="none" cap="none" strike="noStrike">
                <a:solidFill>
                  <a:srgbClr val="380A03"/>
                </a:solidFill>
                <a:latin typeface="Sarina"/>
                <a:ea typeface="Sarina"/>
                <a:cs typeface="Sarina"/>
                <a:sym typeface="Sarina"/>
              </a:rPr>
              <a:t>Legendary</a:t>
            </a:r>
            <a:endParaRPr b="0" i="0" sz="4800" u="none" cap="none" strike="noStrike">
              <a:solidFill>
                <a:schemeClr val="dk1"/>
              </a:solidFill>
              <a:latin typeface="Calibri"/>
              <a:ea typeface="Calibri"/>
              <a:cs typeface="Calibri"/>
              <a:sym typeface="Calibri"/>
            </a:endParaRPr>
          </a:p>
        </p:txBody>
      </p:sp>
      <p:sp>
        <p:nvSpPr>
          <p:cNvPr id="219" name="Google Shape;219;g2c256d8341d_0_175"/>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c256d8341d_0_175"/>
          <p:cNvSpPr/>
          <p:nvPr/>
        </p:nvSpPr>
        <p:spPr>
          <a:xfrm>
            <a:off x="16842305" y="11328400"/>
            <a:ext cx="5118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rina"/>
              <a:buNone/>
            </a:pPr>
            <a:r>
              <a:rPr b="0" i="0" lang="en-US" sz="4800" u="none" cap="none" strike="noStrike">
                <a:solidFill>
                  <a:srgbClr val="0E0E0E"/>
                </a:solidFill>
                <a:latin typeface="Sarina"/>
                <a:ea typeface="Sarina"/>
                <a:cs typeface="Sarina"/>
                <a:sym typeface="Sarin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2024-03-13T07:11:14Z</dcterms:created>
  <dc:creator>PptxGenJS</dc:creator>
</cp:coreProperties>
</file>