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Poppins"/>
      <p:regular r:id="rId29"/>
      <p:bold r:id="rId30"/>
      <p:italic r:id="rId31"/>
      <p:boldItalic r:id="rId32"/>
    </p:embeddedFont>
    <p:embeddedFont>
      <p:font typeface="Lato"/>
      <p:regular r:id="rId33"/>
      <p:bold r:id="rId34"/>
      <p:italic r:id="rId35"/>
      <p:boldItalic r:id="rId36"/>
    </p:embeddedFont>
    <p:embeddedFont>
      <p:font typeface="Montserrat"/>
      <p:regular r:id="rId37"/>
      <p:bold r:id="rId38"/>
      <p:italic r:id="rId39"/>
      <p:boldItalic r:id="rId40"/>
    </p:embeddedFont>
    <p:embeddedFont>
      <p:font typeface="Inter"/>
      <p:regular r:id="rId41"/>
      <p:bold r:id="rId42"/>
    </p:embeddedFont>
    <p:embeddedFont>
      <p:font typeface="Sarina"/>
      <p:regular r:id="rId43"/>
    </p:embeddedFont>
    <p:embeddedFont>
      <p:font typeface="Poppins SemiBold"/>
      <p:regular r:id="rId44"/>
      <p:bold r:id="rId45"/>
      <p:italic r:id="rId46"/>
      <p:boldItalic r:id="rId4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8" roundtripDataSignature="AMtx7mg3kY6Z6Ml/YLU+hd3MNrZhqW3ma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boldItalic.fntdata"/><Relationship Id="rId20" Type="http://schemas.openxmlformats.org/officeDocument/2006/relationships/slide" Target="slides/slide16.xml"/><Relationship Id="rId42" Type="http://schemas.openxmlformats.org/officeDocument/2006/relationships/font" Target="fonts/Inter-bold.fntdata"/><Relationship Id="rId41" Type="http://schemas.openxmlformats.org/officeDocument/2006/relationships/font" Target="fonts/Inter-regular.fntdata"/><Relationship Id="rId22" Type="http://schemas.openxmlformats.org/officeDocument/2006/relationships/slide" Target="slides/slide18.xml"/><Relationship Id="rId44" Type="http://schemas.openxmlformats.org/officeDocument/2006/relationships/font" Target="fonts/PoppinsSemiBold-regular.fntdata"/><Relationship Id="rId21" Type="http://schemas.openxmlformats.org/officeDocument/2006/relationships/slide" Target="slides/slide17.xml"/><Relationship Id="rId43" Type="http://schemas.openxmlformats.org/officeDocument/2006/relationships/font" Target="fonts/Sarina-regular.fntdata"/><Relationship Id="rId24" Type="http://schemas.openxmlformats.org/officeDocument/2006/relationships/slide" Target="slides/slide20.xml"/><Relationship Id="rId46" Type="http://schemas.openxmlformats.org/officeDocument/2006/relationships/font" Target="fonts/PoppinsSemiBold-italic.fntdata"/><Relationship Id="rId23" Type="http://schemas.openxmlformats.org/officeDocument/2006/relationships/slide" Target="slides/slide19.xml"/><Relationship Id="rId45" Type="http://schemas.openxmlformats.org/officeDocument/2006/relationships/font" Target="fonts/PoppinsSemiBold-bold.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48" Type="http://customschemas.google.com/relationships/presentationmetadata" Target="metadata"/><Relationship Id="rId25" Type="http://schemas.openxmlformats.org/officeDocument/2006/relationships/slide" Target="slides/slide21.xml"/><Relationship Id="rId47" Type="http://schemas.openxmlformats.org/officeDocument/2006/relationships/font" Target="fonts/PoppinsSemiBold-boldItalic.fntdata"/><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italic.fntdata"/><Relationship Id="rId30" Type="http://schemas.openxmlformats.org/officeDocument/2006/relationships/font" Target="fonts/Poppins-bold.fntdata"/><Relationship Id="rId11" Type="http://schemas.openxmlformats.org/officeDocument/2006/relationships/slide" Target="slides/slide7.xml"/><Relationship Id="rId33" Type="http://schemas.openxmlformats.org/officeDocument/2006/relationships/font" Target="fonts/Lato-regular.fntdata"/><Relationship Id="rId10" Type="http://schemas.openxmlformats.org/officeDocument/2006/relationships/slide" Target="slides/slide6.xml"/><Relationship Id="rId32" Type="http://schemas.openxmlformats.org/officeDocument/2006/relationships/font" Target="fonts/Poppins-boldItalic.fntdata"/><Relationship Id="rId13" Type="http://schemas.openxmlformats.org/officeDocument/2006/relationships/slide" Target="slides/slide9.xml"/><Relationship Id="rId35" Type="http://schemas.openxmlformats.org/officeDocument/2006/relationships/font" Target="fonts/Lato-italic.fntdata"/><Relationship Id="rId12" Type="http://schemas.openxmlformats.org/officeDocument/2006/relationships/slide" Target="slides/slide8.xml"/><Relationship Id="rId34" Type="http://schemas.openxmlformats.org/officeDocument/2006/relationships/font" Target="fonts/Lato-bold.fntdata"/><Relationship Id="rId15" Type="http://schemas.openxmlformats.org/officeDocument/2006/relationships/slide" Target="slides/slide11.xml"/><Relationship Id="rId37" Type="http://schemas.openxmlformats.org/officeDocument/2006/relationships/font" Target="fonts/Montserrat-regular.fntdata"/><Relationship Id="rId14" Type="http://schemas.openxmlformats.org/officeDocument/2006/relationships/slide" Target="slides/slide10.xml"/><Relationship Id="rId36" Type="http://schemas.openxmlformats.org/officeDocument/2006/relationships/font" Target="fonts/Lato-boldItalic.fntdata"/><Relationship Id="rId17" Type="http://schemas.openxmlformats.org/officeDocument/2006/relationships/slide" Target="slides/slide13.xml"/><Relationship Id="rId39" Type="http://schemas.openxmlformats.org/officeDocument/2006/relationships/font" Target="fonts/Montserrat-italic.fntdata"/><Relationship Id="rId16" Type="http://schemas.openxmlformats.org/officeDocument/2006/relationships/slide" Target="slides/slide12.xml"/><Relationship Id="rId38" Type="http://schemas.openxmlformats.org/officeDocument/2006/relationships/font" Target="fonts/Montserrat-bold.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c256d8341d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c256d8341d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c256d8341d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2c256d8341d_0_2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3" name="Google Shape;223;g2c256d8341d_0_2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4" name="Google Shape;224;g2c256d8341d_0_20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2c256d8341d_0_2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2" name="Google Shape;282;g2c256d8341d_0_2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3" name="Google Shape;283;g2c256d8341d_0_2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2c256d8341d_0_2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4" name="Google Shape;314;g2c256d8341d_0_2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5" name="Google Shape;315;g2c256d8341d_0_2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2c256d8341d_0_3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0" name="Google Shape;330;g2c256d8341d_0_3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1" name="Google Shape;331;g2c256d8341d_0_3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g2c256d8341d_0_3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0" name="Google Shape;360;g2c256d8341d_0_3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1" name="Google Shape;361;g2c256d8341d_0_3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g2c256d8341d_0_4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9" name="Google Shape;429;g2c256d8341d_0_40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0" name="Google Shape;430;g2c256d8341d_0_40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g2c256d8341d_0_4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7" name="Google Shape;447;g2c256d8341d_0_4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8" name="Google Shape;448;g2c256d8341d_0_4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g2c256d8341d_0_4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5" name="Google Shape;465;g2c256d8341d_0_4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6" name="Google Shape;466;g2c256d8341d_0_4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7" name="Shape 477"/>
        <p:cNvGrpSpPr/>
        <p:nvPr/>
      </p:nvGrpSpPr>
      <p:grpSpPr>
        <a:xfrm>
          <a:off x="0" y="0"/>
          <a:ext cx="0" cy="0"/>
          <a:chOff x="0" y="0"/>
          <a:chExt cx="0" cy="0"/>
        </a:xfrm>
      </p:grpSpPr>
      <p:sp>
        <p:nvSpPr>
          <p:cNvPr id="478" name="Google Shape;478;g2c256d8341d_0_4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9" name="Google Shape;479;g2c256d8341d_0_4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0" name="Google Shape;480;g2c256d8341d_0_44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g2c256d8341d_0_4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8" name="Google Shape;488;g2c256d8341d_0_4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9" name="Google Shape;489;g2c256d8341d_0_4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 name="Shape 25"/>
        <p:cNvGrpSpPr/>
        <p:nvPr/>
      </p:nvGrpSpPr>
      <p:grpSpPr>
        <a:xfrm>
          <a:off x="0" y="0"/>
          <a:ext cx="0" cy="0"/>
          <a:chOff x="0" y="0"/>
          <a:chExt cx="0" cy="0"/>
        </a:xfrm>
      </p:grpSpPr>
      <p:sp>
        <p:nvSpPr>
          <p:cNvPr id="26" name="Google Shape;26;g2c256d8341d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 name="Google Shape;27;g2c256d8341d_0_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 name="Google Shape;28;g2c256d8341d_0_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g2c256d8341d_0_4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5" name="Google Shape;525;g2c256d8341d_0_4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6" name="Google Shape;526;g2c256d8341d_0_4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6" name="Shape 546"/>
        <p:cNvGrpSpPr/>
        <p:nvPr/>
      </p:nvGrpSpPr>
      <p:grpSpPr>
        <a:xfrm>
          <a:off x="0" y="0"/>
          <a:ext cx="0" cy="0"/>
          <a:chOff x="0" y="0"/>
          <a:chExt cx="0" cy="0"/>
        </a:xfrm>
      </p:grpSpPr>
      <p:sp>
        <p:nvSpPr>
          <p:cNvPr id="547" name="Google Shape;547;g2c256d8341d_0_5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8" name="Google Shape;548;g2c256d8341d_0_5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9" name="Google Shape;549;g2c256d8341d_0_5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g2c256d8341d_0_5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5" name="Google Shape;595;g2c256d8341d_0_5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6" name="Google Shape;596;g2c256d8341d_0_56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3" name="Shape 633"/>
        <p:cNvGrpSpPr/>
        <p:nvPr/>
      </p:nvGrpSpPr>
      <p:grpSpPr>
        <a:xfrm>
          <a:off x="0" y="0"/>
          <a:ext cx="0" cy="0"/>
          <a:chOff x="0" y="0"/>
          <a:chExt cx="0" cy="0"/>
        </a:xfrm>
      </p:grpSpPr>
      <p:sp>
        <p:nvSpPr>
          <p:cNvPr id="634" name="Google Shape;634;g2c256d8341d_0_6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5" name="Google Shape;635;g2c256d8341d_0_6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6" name="Google Shape;636;g2c256d8341d_0_60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3" name="Shape 713"/>
        <p:cNvGrpSpPr/>
        <p:nvPr/>
      </p:nvGrpSpPr>
      <p:grpSpPr>
        <a:xfrm>
          <a:off x="0" y="0"/>
          <a:ext cx="0" cy="0"/>
          <a:chOff x="0" y="0"/>
          <a:chExt cx="0" cy="0"/>
        </a:xfrm>
      </p:grpSpPr>
      <p:sp>
        <p:nvSpPr>
          <p:cNvPr id="714" name="Google Shape;714;g2c256d8341d_0_6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5" name="Google Shape;715;g2c256d8341d_0_6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6" name="Google Shape;716;g2c256d8341d_0_6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 name="Shape 39"/>
        <p:cNvGrpSpPr/>
        <p:nvPr/>
      </p:nvGrpSpPr>
      <p:grpSpPr>
        <a:xfrm>
          <a:off x="0" y="0"/>
          <a:ext cx="0" cy="0"/>
          <a:chOff x="0" y="0"/>
          <a:chExt cx="0" cy="0"/>
        </a:xfrm>
      </p:grpSpPr>
      <p:sp>
        <p:nvSpPr>
          <p:cNvPr id="40" name="Google Shape;40;g2c256d8341d_0_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 name="Google Shape;41;g2c256d8341d_0_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 name="Google Shape;42;g2c256d8341d_0_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2c256d8341d_0_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0" name="Google Shape;80;g2c256d8341d_0_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 name="Google Shape;81;g2c256d8341d_0_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2c256d8341d_0_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 name="Google Shape;93;g2c256d8341d_0_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 name="Google Shape;94;g2c256d8341d_0_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2c256d8341d_0_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5" name="Google Shape;115;g2c256d8341d_0_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 name="Google Shape;116;g2c256d8341d_0_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2c256d8341d_0_1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9" name="Google Shape;149;g2c256d8341d_0_1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 name="Google Shape;150;g2c256d8341d_0_1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2c256d8341d_0_1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4" name="Google Shape;164;g2c256d8341d_0_1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 name="Google Shape;165;g2c256d8341d_0_14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2c256d8341d_0_1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6" name="Google Shape;196;g2c256d8341d_0_1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7" name="Google Shape;197;g2c256d8341d_0_1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3.png"/><Relationship Id="rId4" Type="http://schemas.openxmlformats.org/officeDocument/2006/relationships/image" Target="../media/image9.png"/><Relationship Id="rId5" Type="http://schemas.openxmlformats.org/officeDocument/2006/relationships/image" Target="../media/image12.png"/><Relationship Id="rId6" Type="http://schemas.openxmlformats.org/officeDocument/2006/relationships/image" Target="../media/image3.png"/><Relationship Id="rId7" Type="http://schemas.openxmlformats.org/officeDocument/2006/relationships/image" Target="../media/image6.png"/><Relationship Id="rId8" Type="http://schemas.openxmlformats.org/officeDocument/2006/relationships/image" Target="../media/image2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5.png"/><Relationship Id="rId4" Type="http://schemas.openxmlformats.org/officeDocument/2006/relationships/image" Target="../media/image16.png"/><Relationship Id="rId5" Type="http://schemas.openxmlformats.org/officeDocument/2006/relationships/image" Target="../media/image18.png"/><Relationship Id="rId6" Type="http://schemas.openxmlformats.org/officeDocument/2006/relationships/image" Target="../media/image6.png"/><Relationship Id="rId7" Type="http://schemas.openxmlformats.org/officeDocument/2006/relationships/image" Target="../media/image61.png"/><Relationship Id="rId8" Type="http://schemas.openxmlformats.org/officeDocument/2006/relationships/image" Target="../media/image6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3.png"/><Relationship Id="rId4" Type="http://schemas.openxmlformats.org/officeDocument/2006/relationships/image" Target="../media/image9.png"/><Relationship Id="rId5" Type="http://schemas.openxmlformats.org/officeDocument/2006/relationships/image" Target="../media/image12.png"/><Relationship Id="rId6" Type="http://schemas.openxmlformats.org/officeDocument/2006/relationships/image" Target="../media/image3.png"/><Relationship Id="rId7" Type="http://schemas.openxmlformats.org/officeDocument/2006/relationships/image" Target="../media/image6.png"/><Relationship Id="rId8" Type="http://schemas.openxmlformats.org/officeDocument/2006/relationships/image" Target="../media/image10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2.png"/><Relationship Id="rId4" Type="http://schemas.openxmlformats.org/officeDocument/2006/relationships/image" Target="../media/image17.png"/><Relationship Id="rId5" Type="http://schemas.openxmlformats.org/officeDocument/2006/relationships/image" Target="../media/image38.png"/><Relationship Id="rId6" Type="http://schemas.openxmlformats.org/officeDocument/2006/relationships/image" Target="../media/image7.png"/><Relationship Id="rId7"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4.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6.png"/></Relationships>
</file>

<file path=ppt/slides/_rels/slide14.xml.rels><?xml version="1.0" encoding="UTF-8" standalone="yes"?><Relationships xmlns="http://schemas.openxmlformats.org/package/2006/relationships"><Relationship Id="rId20" Type="http://schemas.openxmlformats.org/officeDocument/2006/relationships/image" Target="../media/image107.png"/><Relationship Id="rId22" Type="http://schemas.openxmlformats.org/officeDocument/2006/relationships/image" Target="../media/image106.png"/><Relationship Id="rId21" Type="http://schemas.openxmlformats.org/officeDocument/2006/relationships/image" Target="../media/image105.png"/><Relationship Id="rId24" Type="http://schemas.openxmlformats.org/officeDocument/2006/relationships/image" Target="../media/image102.png"/><Relationship Id="rId23" Type="http://schemas.openxmlformats.org/officeDocument/2006/relationships/image" Target="../media/image101.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3.png"/><Relationship Id="rId4" Type="http://schemas.openxmlformats.org/officeDocument/2006/relationships/image" Target="../media/image9.png"/><Relationship Id="rId9" Type="http://schemas.openxmlformats.org/officeDocument/2006/relationships/image" Target="../media/image78.png"/><Relationship Id="rId26" Type="http://schemas.openxmlformats.org/officeDocument/2006/relationships/image" Target="../media/image111.png"/><Relationship Id="rId25" Type="http://schemas.openxmlformats.org/officeDocument/2006/relationships/image" Target="../media/image134.png"/><Relationship Id="rId28" Type="http://schemas.openxmlformats.org/officeDocument/2006/relationships/image" Target="../media/image97.png"/><Relationship Id="rId27" Type="http://schemas.openxmlformats.org/officeDocument/2006/relationships/image" Target="../media/image108.png"/><Relationship Id="rId5" Type="http://schemas.openxmlformats.org/officeDocument/2006/relationships/image" Target="../media/image12.png"/><Relationship Id="rId6" Type="http://schemas.openxmlformats.org/officeDocument/2006/relationships/image" Target="../media/image3.png"/><Relationship Id="rId29" Type="http://schemas.openxmlformats.org/officeDocument/2006/relationships/image" Target="../media/image104.png"/><Relationship Id="rId7" Type="http://schemas.openxmlformats.org/officeDocument/2006/relationships/image" Target="../media/image6.png"/><Relationship Id="rId8" Type="http://schemas.openxmlformats.org/officeDocument/2006/relationships/image" Target="../media/image82.png"/><Relationship Id="rId31" Type="http://schemas.openxmlformats.org/officeDocument/2006/relationships/image" Target="../media/image123.png"/><Relationship Id="rId30" Type="http://schemas.openxmlformats.org/officeDocument/2006/relationships/image" Target="../media/image109.png"/><Relationship Id="rId11" Type="http://schemas.openxmlformats.org/officeDocument/2006/relationships/image" Target="../media/image87.png"/><Relationship Id="rId10" Type="http://schemas.openxmlformats.org/officeDocument/2006/relationships/image" Target="../media/image89.png"/><Relationship Id="rId13" Type="http://schemas.openxmlformats.org/officeDocument/2006/relationships/image" Target="../media/image85.png"/><Relationship Id="rId12" Type="http://schemas.openxmlformats.org/officeDocument/2006/relationships/image" Target="../media/image88.png"/><Relationship Id="rId15" Type="http://schemas.openxmlformats.org/officeDocument/2006/relationships/image" Target="../media/image92.png"/><Relationship Id="rId14" Type="http://schemas.openxmlformats.org/officeDocument/2006/relationships/image" Target="../media/image83.png"/><Relationship Id="rId17" Type="http://schemas.openxmlformats.org/officeDocument/2006/relationships/image" Target="../media/image95.png"/><Relationship Id="rId16" Type="http://schemas.openxmlformats.org/officeDocument/2006/relationships/image" Target="../media/image100.png"/><Relationship Id="rId19" Type="http://schemas.openxmlformats.org/officeDocument/2006/relationships/image" Target="../media/image98.png"/><Relationship Id="rId18" Type="http://schemas.openxmlformats.org/officeDocument/2006/relationships/image" Target="../media/image9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2.png"/><Relationship Id="rId4" Type="http://schemas.openxmlformats.org/officeDocument/2006/relationships/image" Target="../media/image17.png"/><Relationship Id="rId9" Type="http://schemas.openxmlformats.org/officeDocument/2006/relationships/image" Target="../media/image136.png"/><Relationship Id="rId5" Type="http://schemas.openxmlformats.org/officeDocument/2006/relationships/image" Target="../media/image38.png"/><Relationship Id="rId6" Type="http://schemas.openxmlformats.org/officeDocument/2006/relationships/image" Target="../media/image7.png"/><Relationship Id="rId7" Type="http://schemas.openxmlformats.org/officeDocument/2006/relationships/image" Target="../media/image6.png"/><Relationship Id="rId8" Type="http://schemas.openxmlformats.org/officeDocument/2006/relationships/image" Target="../media/image11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4.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6.png"/><Relationship Id="rId7" Type="http://schemas.openxmlformats.org/officeDocument/2006/relationships/image" Target="../media/image209.png"/><Relationship Id="rId8" Type="http://schemas.openxmlformats.org/officeDocument/2006/relationships/image" Target="../media/image13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5.png"/><Relationship Id="rId4" Type="http://schemas.openxmlformats.org/officeDocument/2006/relationships/image" Target="../media/image16.png"/><Relationship Id="rId5" Type="http://schemas.openxmlformats.org/officeDocument/2006/relationships/image" Target="../media/image18.png"/><Relationship Id="rId6" Type="http://schemas.openxmlformats.org/officeDocument/2006/relationships/image" Target="../media/image6.png"/><Relationship Id="rId7" Type="http://schemas.openxmlformats.org/officeDocument/2006/relationships/image" Target="../media/image127.png"/><Relationship Id="rId8" Type="http://schemas.openxmlformats.org/officeDocument/2006/relationships/image" Target="../media/image13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53.pn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3.png"/><Relationship Id="rId4" Type="http://schemas.openxmlformats.org/officeDocument/2006/relationships/image" Target="../media/image9.png"/><Relationship Id="rId9" Type="http://schemas.openxmlformats.org/officeDocument/2006/relationships/image" Target="../media/image162.png"/><Relationship Id="rId5" Type="http://schemas.openxmlformats.org/officeDocument/2006/relationships/image" Target="../media/image12.png"/><Relationship Id="rId6" Type="http://schemas.openxmlformats.org/officeDocument/2006/relationships/image" Target="../media/image3.png"/><Relationship Id="rId7" Type="http://schemas.openxmlformats.org/officeDocument/2006/relationships/image" Target="../media/image6.png"/><Relationship Id="rId8" Type="http://schemas.openxmlformats.org/officeDocument/2006/relationships/image" Target="../media/image13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2.png"/><Relationship Id="rId4" Type="http://schemas.openxmlformats.org/officeDocument/2006/relationships/image" Target="../media/image17.png"/><Relationship Id="rId5" Type="http://schemas.openxmlformats.org/officeDocument/2006/relationships/image" Target="../media/image38.png"/><Relationship Id="rId6" Type="http://schemas.openxmlformats.org/officeDocument/2006/relationships/image" Target="../media/image7.png"/><Relationship Id="rId7" Type="http://schemas.openxmlformats.org/officeDocument/2006/relationships/image" Target="../media/image6.png"/><Relationship Id="rId8" Type="http://schemas.openxmlformats.org/officeDocument/2006/relationships/image" Target="../media/image2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4.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3.png"/><Relationship Id="rId7" Type="http://schemas.openxmlformats.org/officeDocument/2006/relationships/image" Target="../media/image14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5.png"/><Relationship Id="rId4" Type="http://schemas.openxmlformats.org/officeDocument/2006/relationships/image" Target="../media/image16.png"/><Relationship Id="rId9" Type="http://schemas.openxmlformats.org/officeDocument/2006/relationships/image" Target="../media/image146.png"/><Relationship Id="rId5" Type="http://schemas.openxmlformats.org/officeDocument/2006/relationships/image" Target="../media/image18.png"/><Relationship Id="rId6" Type="http://schemas.openxmlformats.org/officeDocument/2006/relationships/image" Target="../media/image6.png"/><Relationship Id="rId7" Type="http://schemas.openxmlformats.org/officeDocument/2006/relationships/image" Target="../media/image149.png"/><Relationship Id="rId8" Type="http://schemas.openxmlformats.org/officeDocument/2006/relationships/image" Target="../media/image142.png"/><Relationship Id="rId11" Type="http://schemas.openxmlformats.org/officeDocument/2006/relationships/image" Target="../media/image147.png"/><Relationship Id="rId10" Type="http://schemas.openxmlformats.org/officeDocument/2006/relationships/image" Target="../media/image150.png"/><Relationship Id="rId13" Type="http://schemas.openxmlformats.org/officeDocument/2006/relationships/image" Target="../media/image176.png"/><Relationship Id="rId12" Type="http://schemas.openxmlformats.org/officeDocument/2006/relationships/image" Target="../media/image148.png"/><Relationship Id="rId15" Type="http://schemas.openxmlformats.org/officeDocument/2006/relationships/image" Target="../media/image160.png"/><Relationship Id="rId14" Type="http://schemas.openxmlformats.org/officeDocument/2006/relationships/image" Target="../media/image158.png"/><Relationship Id="rId16" Type="http://schemas.openxmlformats.org/officeDocument/2006/relationships/image" Target="../media/image15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3.png"/><Relationship Id="rId4" Type="http://schemas.openxmlformats.org/officeDocument/2006/relationships/image" Target="../media/image9.png"/><Relationship Id="rId9" Type="http://schemas.openxmlformats.org/officeDocument/2006/relationships/image" Target="../media/image167.png"/><Relationship Id="rId5" Type="http://schemas.openxmlformats.org/officeDocument/2006/relationships/image" Target="../media/image12.png"/><Relationship Id="rId6" Type="http://schemas.openxmlformats.org/officeDocument/2006/relationships/image" Target="../media/image3.png"/><Relationship Id="rId7" Type="http://schemas.openxmlformats.org/officeDocument/2006/relationships/image" Target="../media/image6.png"/><Relationship Id="rId8" Type="http://schemas.openxmlformats.org/officeDocument/2006/relationships/image" Target="../media/image172.png"/><Relationship Id="rId11" Type="http://schemas.openxmlformats.org/officeDocument/2006/relationships/image" Target="../media/image171.png"/><Relationship Id="rId10" Type="http://schemas.openxmlformats.org/officeDocument/2006/relationships/image" Target="../media/image208.png"/></Relationships>
</file>

<file path=ppt/slides/_rels/slide23.xml.rels><?xml version="1.0" encoding="UTF-8" standalone="yes"?><Relationships xmlns="http://schemas.openxmlformats.org/package/2006/relationships"><Relationship Id="rId20" Type="http://schemas.openxmlformats.org/officeDocument/2006/relationships/image" Target="../media/image189.png"/><Relationship Id="rId22" Type="http://schemas.openxmlformats.org/officeDocument/2006/relationships/image" Target="../media/image207.png"/><Relationship Id="rId21" Type="http://schemas.openxmlformats.org/officeDocument/2006/relationships/image" Target="../media/image187.png"/><Relationship Id="rId23"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5.png"/><Relationship Id="rId4" Type="http://schemas.openxmlformats.org/officeDocument/2006/relationships/image" Target="../media/image16.png"/><Relationship Id="rId9" Type="http://schemas.openxmlformats.org/officeDocument/2006/relationships/image" Target="../media/image170.png"/><Relationship Id="rId5" Type="http://schemas.openxmlformats.org/officeDocument/2006/relationships/image" Target="../media/image18.png"/><Relationship Id="rId6" Type="http://schemas.openxmlformats.org/officeDocument/2006/relationships/image" Target="../media/image6.png"/><Relationship Id="rId7" Type="http://schemas.openxmlformats.org/officeDocument/2006/relationships/image" Target="../media/image180.png"/><Relationship Id="rId8" Type="http://schemas.openxmlformats.org/officeDocument/2006/relationships/image" Target="../media/image166.png"/><Relationship Id="rId11" Type="http://schemas.openxmlformats.org/officeDocument/2006/relationships/image" Target="../media/image169.png"/><Relationship Id="rId10" Type="http://schemas.openxmlformats.org/officeDocument/2006/relationships/image" Target="../media/image190.png"/><Relationship Id="rId13" Type="http://schemas.openxmlformats.org/officeDocument/2006/relationships/image" Target="../media/image177.png"/><Relationship Id="rId12" Type="http://schemas.openxmlformats.org/officeDocument/2006/relationships/image" Target="../media/image173.png"/><Relationship Id="rId15" Type="http://schemas.openxmlformats.org/officeDocument/2006/relationships/image" Target="../media/image195.png"/><Relationship Id="rId14" Type="http://schemas.openxmlformats.org/officeDocument/2006/relationships/image" Target="../media/image181.png"/><Relationship Id="rId17" Type="http://schemas.openxmlformats.org/officeDocument/2006/relationships/image" Target="../media/image183.png"/><Relationship Id="rId16" Type="http://schemas.openxmlformats.org/officeDocument/2006/relationships/image" Target="../media/image184.png"/><Relationship Id="rId19" Type="http://schemas.openxmlformats.org/officeDocument/2006/relationships/image" Target="../media/image200.png"/><Relationship Id="rId18" Type="http://schemas.openxmlformats.org/officeDocument/2006/relationships/image" Target="../media/image19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11.png"/><Relationship Id="rId4" Type="http://schemas.openxmlformats.org/officeDocument/2006/relationships/image" Target="../media/image210.png"/><Relationship Id="rId5" Type="http://schemas.openxmlformats.org/officeDocument/2006/relationships/image" Target="../media/image206.png"/><Relationship Id="rId6" Type="http://schemas.openxmlformats.org/officeDocument/2006/relationships/image" Target="../media/image205.png"/><Relationship Id="rId7" Type="http://schemas.openxmlformats.org/officeDocument/2006/relationships/hyperlink" Target="https://unsplash.com/" TargetMode="External"/><Relationship Id="rId8" Type="http://schemas.openxmlformats.org/officeDocument/2006/relationships/image" Target="../media/image21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4.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3.png"/><Relationship Id="rId7" Type="http://schemas.openxmlformats.org/officeDocument/2006/relationships/image" Target="../media/image1.png"/><Relationship Id="rId8"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5.png"/><Relationship Id="rId4" Type="http://schemas.openxmlformats.org/officeDocument/2006/relationships/image" Target="../media/image16.png"/><Relationship Id="rId5" Type="http://schemas.openxmlformats.org/officeDocument/2006/relationships/image" Target="../media/image18.png"/><Relationship Id="rId6"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3.png"/><Relationship Id="rId4" Type="http://schemas.openxmlformats.org/officeDocument/2006/relationships/image" Target="../media/image9.png"/><Relationship Id="rId10" Type="http://schemas.openxmlformats.org/officeDocument/2006/relationships/image" Target="../media/image35.png"/><Relationship Id="rId9" Type="http://schemas.openxmlformats.org/officeDocument/2006/relationships/image" Target="../media/image32.png"/><Relationship Id="rId5" Type="http://schemas.openxmlformats.org/officeDocument/2006/relationships/image" Target="../media/image12.png"/><Relationship Id="rId6" Type="http://schemas.openxmlformats.org/officeDocument/2006/relationships/image" Target="../media/image3.png"/><Relationship Id="rId7" Type="http://schemas.openxmlformats.org/officeDocument/2006/relationships/image" Target="../media/image6.png"/><Relationship Id="rId8" Type="http://schemas.openxmlformats.org/officeDocument/2006/relationships/image" Target="../media/image7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4.png"/><Relationship Id="rId4" Type="http://schemas.openxmlformats.org/officeDocument/2006/relationships/image" Target="../media/image10.png"/><Relationship Id="rId9" Type="http://schemas.openxmlformats.org/officeDocument/2006/relationships/image" Target="../media/image36.png"/><Relationship Id="rId5" Type="http://schemas.openxmlformats.org/officeDocument/2006/relationships/image" Target="../media/image11.png"/><Relationship Id="rId6" Type="http://schemas.openxmlformats.org/officeDocument/2006/relationships/image" Target="../media/image6.png"/><Relationship Id="rId7" Type="http://schemas.openxmlformats.org/officeDocument/2006/relationships/image" Target="../media/image37.png"/><Relationship Id="rId8" Type="http://schemas.openxmlformats.org/officeDocument/2006/relationships/image" Target="../media/image4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2.png"/><Relationship Id="rId4" Type="http://schemas.openxmlformats.org/officeDocument/2006/relationships/image" Target="../media/image17.png"/><Relationship Id="rId5" Type="http://schemas.openxmlformats.org/officeDocument/2006/relationships/image" Target="../media/image38.png"/><Relationship Id="rId6" Type="http://schemas.openxmlformats.org/officeDocument/2006/relationships/image" Target="../media/image7.png"/><Relationship Id="rId7" Type="http://schemas.openxmlformats.org/officeDocument/2006/relationships/image" Target="../media/image6.png"/><Relationship Id="rId8" Type="http://schemas.openxmlformats.org/officeDocument/2006/relationships/image" Target="../media/image4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5.png"/><Relationship Id="rId4" Type="http://schemas.openxmlformats.org/officeDocument/2006/relationships/image" Target="../media/image16.png"/><Relationship Id="rId9" Type="http://schemas.openxmlformats.org/officeDocument/2006/relationships/image" Target="../media/image58.png"/><Relationship Id="rId5" Type="http://schemas.openxmlformats.org/officeDocument/2006/relationships/image" Target="../media/image18.png"/><Relationship Id="rId6" Type="http://schemas.openxmlformats.org/officeDocument/2006/relationships/image" Target="../media/image6.png"/><Relationship Id="rId7" Type="http://schemas.openxmlformats.org/officeDocument/2006/relationships/image" Target="../media/image51.png"/><Relationship Id="rId8" Type="http://schemas.openxmlformats.org/officeDocument/2006/relationships/image" Target="../media/image4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4.png"/><Relationship Id="rId4" Type="http://schemas.openxmlformats.org/officeDocument/2006/relationships/image" Target="../media/image10.png"/><Relationship Id="rId9" Type="http://schemas.openxmlformats.org/officeDocument/2006/relationships/image" Target="../media/image59.png"/><Relationship Id="rId5" Type="http://schemas.openxmlformats.org/officeDocument/2006/relationships/image" Target="../media/image11.png"/><Relationship Id="rId6" Type="http://schemas.openxmlformats.org/officeDocument/2006/relationships/image" Target="../media/image6.png"/><Relationship Id="rId7" Type="http://schemas.openxmlformats.org/officeDocument/2006/relationships/image" Target="../media/image56.png"/><Relationship Id="rId8" Type="http://schemas.openxmlformats.org/officeDocument/2006/relationships/image" Target="../media/image9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1A6"/>
        </a:solidFill>
      </p:bgPr>
    </p:bg>
    <p:spTree>
      <p:nvGrpSpPr>
        <p:cNvPr id="15" name="Shape 15"/>
        <p:cNvGrpSpPr/>
        <p:nvPr/>
      </p:nvGrpSpPr>
      <p:grpSpPr>
        <a:xfrm>
          <a:off x="0" y="0"/>
          <a:ext cx="0" cy="0"/>
          <a:chOff x="0" y="0"/>
          <a:chExt cx="0" cy="0"/>
        </a:xfrm>
      </p:grpSpPr>
      <p:pic>
        <p:nvPicPr>
          <p:cNvPr descr=" " id="16" name="Google Shape;16;g2c256d8341d_0_0"/>
          <p:cNvPicPr preferRelativeResize="0"/>
          <p:nvPr/>
        </p:nvPicPr>
        <p:blipFill rotWithShape="1">
          <a:blip r:embed="rId3">
            <a:alphaModFix/>
          </a:blip>
          <a:srcRect b="0" l="0" r="0" t="0"/>
          <a:stretch/>
        </p:blipFill>
        <p:spPr>
          <a:xfrm>
            <a:off x="0" y="9055100"/>
            <a:ext cx="15876984" cy="2514600"/>
          </a:xfrm>
          <a:prstGeom prst="rect">
            <a:avLst/>
          </a:prstGeom>
          <a:noFill/>
          <a:ln>
            <a:noFill/>
          </a:ln>
        </p:spPr>
      </p:pic>
      <p:pic>
        <p:nvPicPr>
          <p:cNvPr descr=" " id="17" name="Google Shape;17;g2c256d8341d_0_0"/>
          <p:cNvPicPr preferRelativeResize="0"/>
          <p:nvPr/>
        </p:nvPicPr>
        <p:blipFill rotWithShape="1">
          <a:blip r:embed="rId4">
            <a:alphaModFix/>
          </a:blip>
          <a:srcRect b="0" l="0" r="0" t="0"/>
          <a:stretch/>
        </p:blipFill>
        <p:spPr>
          <a:xfrm>
            <a:off x="8294137" y="9055100"/>
            <a:ext cx="16092911" cy="4660900"/>
          </a:xfrm>
          <a:prstGeom prst="rect">
            <a:avLst/>
          </a:prstGeom>
          <a:noFill/>
          <a:ln>
            <a:noFill/>
          </a:ln>
        </p:spPr>
      </p:pic>
      <p:pic>
        <p:nvPicPr>
          <p:cNvPr descr=" " id="18" name="Google Shape;18;g2c256d8341d_0_0"/>
          <p:cNvPicPr preferRelativeResize="0"/>
          <p:nvPr/>
        </p:nvPicPr>
        <p:blipFill rotWithShape="1">
          <a:blip r:embed="rId5">
            <a:alphaModFix/>
          </a:blip>
          <a:srcRect b="0" l="0" r="0" t="0"/>
          <a:stretch/>
        </p:blipFill>
        <p:spPr>
          <a:xfrm>
            <a:off x="0" y="1930400"/>
            <a:ext cx="3988298" cy="2616200"/>
          </a:xfrm>
          <a:prstGeom prst="rect">
            <a:avLst/>
          </a:prstGeom>
          <a:noFill/>
          <a:ln>
            <a:noFill/>
          </a:ln>
        </p:spPr>
      </p:pic>
      <p:pic>
        <p:nvPicPr>
          <p:cNvPr descr=" " id="19" name="Google Shape;19;g2c256d8341d_0_0"/>
          <p:cNvPicPr preferRelativeResize="0"/>
          <p:nvPr/>
        </p:nvPicPr>
        <p:blipFill rotWithShape="1">
          <a:blip r:embed="rId6">
            <a:alphaModFix/>
          </a:blip>
          <a:srcRect b="0" l="0" r="0" t="0"/>
          <a:stretch/>
        </p:blipFill>
        <p:spPr>
          <a:xfrm>
            <a:off x="19395324" y="4318000"/>
            <a:ext cx="4991724" cy="2540000"/>
          </a:xfrm>
          <a:prstGeom prst="rect">
            <a:avLst/>
          </a:prstGeom>
          <a:noFill/>
          <a:ln>
            <a:noFill/>
          </a:ln>
        </p:spPr>
      </p:pic>
      <p:sp>
        <p:nvSpPr>
          <p:cNvPr id="20" name="Google Shape;20;g2c256d8341d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 name="Google Shape;21;g2c256d8341d_0_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2" name="Google Shape;22;g2c256d8341d_0_0"/>
          <p:cNvSpPr/>
          <p:nvPr/>
        </p:nvSpPr>
        <p:spPr>
          <a:xfrm>
            <a:off x="3264308" y="711200"/>
            <a:ext cx="18129300" cy="14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25F3B"/>
              </a:buClr>
              <a:buSzPts val="6400"/>
              <a:buFont typeface="Poppins SemiBold"/>
              <a:buNone/>
            </a:pPr>
            <a:r>
              <a:rPr b="0" i="0" lang="en-US" sz="6400" u="none" cap="none" strike="noStrike">
                <a:solidFill>
                  <a:srgbClr val="725F3B"/>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pic>
        <p:nvPicPr>
          <p:cNvPr descr=" " id="23" name="Google Shape;23;g2c256d8341d_0_0"/>
          <p:cNvPicPr preferRelativeResize="0"/>
          <p:nvPr/>
        </p:nvPicPr>
        <p:blipFill rotWithShape="1">
          <a:blip r:embed="rId8">
            <a:alphaModFix/>
          </a:blip>
          <a:srcRect b="0" l="0" r="0" t="0"/>
          <a:stretch/>
        </p:blipFill>
        <p:spPr>
          <a:xfrm>
            <a:off x="4026403" y="2641600"/>
            <a:ext cx="16346943" cy="11074400"/>
          </a:xfrm>
          <a:prstGeom prst="rect">
            <a:avLst/>
          </a:prstGeom>
          <a:noFill/>
          <a:ln>
            <a:noFill/>
          </a:ln>
        </p:spPr>
      </p:pic>
      <p:sp>
        <p:nvSpPr>
          <p:cNvPr id="24" name="Google Shape;24;g2c256d8341d_0_0"/>
          <p:cNvSpPr/>
          <p:nvPr/>
        </p:nvSpPr>
        <p:spPr>
          <a:xfrm>
            <a:off x="4597975" y="1930400"/>
            <a:ext cx="16207200" cy="482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62503"/>
              </a:buClr>
              <a:buSzPts val="24000"/>
              <a:buFont typeface="Sarina"/>
              <a:buNone/>
            </a:pPr>
            <a:r>
              <a:rPr b="0" i="0" lang="en-US" sz="24000" u="none" cap="none" strike="noStrike">
                <a:solidFill>
                  <a:srgbClr val="762503"/>
                </a:solidFill>
                <a:latin typeface="Sarina"/>
                <a:ea typeface="Sarina"/>
                <a:cs typeface="Sarina"/>
                <a:sym typeface="Sarina"/>
              </a:rPr>
              <a:t>HORSE </a:t>
            </a:r>
            <a:endParaRPr b="0" i="0" sz="240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1A6"/>
        </a:solidFill>
      </p:bgPr>
    </p:bg>
    <p:spTree>
      <p:nvGrpSpPr>
        <p:cNvPr id="225" name="Shape 225"/>
        <p:cNvGrpSpPr/>
        <p:nvPr/>
      </p:nvGrpSpPr>
      <p:grpSpPr>
        <a:xfrm>
          <a:off x="0" y="0"/>
          <a:ext cx="0" cy="0"/>
          <a:chOff x="0" y="0"/>
          <a:chExt cx="0" cy="0"/>
        </a:xfrm>
      </p:grpSpPr>
      <p:pic>
        <p:nvPicPr>
          <p:cNvPr descr=" " id="226" name="Google Shape;226;g2c256d8341d_0_201"/>
          <p:cNvPicPr preferRelativeResize="0"/>
          <p:nvPr/>
        </p:nvPicPr>
        <p:blipFill rotWithShape="1">
          <a:blip r:embed="rId3">
            <a:alphaModFix/>
          </a:blip>
          <a:srcRect b="0" l="0" r="0" t="0"/>
          <a:stretch/>
        </p:blipFill>
        <p:spPr>
          <a:xfrm>
            <a:off x="0" y="9918700"/>
            <a:ext cx="24387048" cy="3797300"/>
          </a:xfrm>
          <a:prstGeom prst="rect">
            <a:avLst/>
          </a:prstGeom>
          <a:noFill/>
          <a:ln>
            <a:noFill/>
          </a:ln>
        </p:spPr>
      </p:pic>
      <p:pic>
        <p:nvPicPr>
          <p:cNvPr descr=" " id="227" name="Google Shape;227;g2c256d8341d_0_201"/>
          <p:cNvPicPr preferRelativeResize="0"/>
          <p:nvPr/>
        </p:nvPicPr>
        <p:blipFill rotWithShape="1">
          <a:blip r:embed="rId4">
            <a:alphaModFix/>
          </a:blip>
          <a:srcRect b="0" l="0" r="0" t="0"/>
          <a:stretch/>
        </p:blipFill>
        <p:spPr>
          <a:xfrm>
            <a:off x="17058232" y="2070100"/>
            <a:ext cx="6515914" cy="1879600"/>
          </a:xfrm>
          <a:prstGeom prst="rect">
            <a:avLst/>
          </a:prstGeom>
          <a:noFill/>
          <a:ln>
            <a:noFill/>
          </a:ln>
        </p:spPr>
      </p:pic>
      <p:pic>
        <p:nvPicPr>
          <p:cNvPr descr=" " id="228" name="Google Shape;228;g2c256d8341d_0_201"/>
          <p:cNvPicPr preferRelativeResize="0"/>
          <p:nvPr/>
        </p:nvPicPr>
        <p:blipFill rotWithShape="1">
          <a:blip r:embed="rId5">
            <a:alphaModFix/>
          </a:blip>
          <a:srcRect b="0" l="0" r="0" t="0"/>
          <a:stretch/>
        </p:blipFill>
        <p:spPr>
          <a:xfrm>
            <a:off x="546168" y="4178300"/>
            <a:ext cx="4521765" cy="2120900"/>
          </a:xfrm>
          <a:prstGeom prst="rect">
            <a:avLst/>
          </a:prstGeom>
          <a:noFill/>
          <a:ln>
            <a:noFill/>
          </a:ln>
        </p:spPr>
      </p:pic>
      <p:sp>
        <p:nvSpPr>
          <p:cNvPr id="229" name="Google Shape;229;g2c256d8341d_0_20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0" name="Google Shape;230;g2c256d8341d_0_20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31" name="Google Shape;231;g2c256d8341d_0_201"/>
          <p:cNvPicPr preferRelativeResize="0"/>
          <p:nvPr/>
        </p:nvPicPr>
        <p:blipFill rotWithShape="1">
          <a:blip r:embed="rId7">
            <a:alphaModFix/>
          </a:blip>
          <a:srcRect b="0" l="0" r="0" t="0"/>
          <a:stretch/>
        </p:blipFill>
        <p:spPr>
          <a:xfrm>
            <a:off x="1752819" y="1346200"/>
            <a:ext cx="20881410" cy="11010900"/>
          </a:xfrm>
          <a:prstGeom prst="rect">
            <a:avLst/>
          </a:prstGeom>
          <a:noFill/>
          <a:ln>
            <a:noFill/>
          </a:ln>
        </p:spPr>
      </p:pic>
      <p:pic>
        <p:nvPicPr>
          <p:cNvPr descr=" " id="232" name="Google Shape;232;g2c256d8341d_0_201"/>
          <p:cNvPicPr preferRelativeResize="0"/>
          <p:nvPr/>
        </p:nvPicPr>
        <p:blipFill rotWithShape="1">
          <a:blip r:embed="rId8">
            <a:alphaModFix/>
          </a:blip>
          <a:srcRect b="0" l="0" r="0" t="0"/>
          <a:stretch/>
        </p:blipFill>
        <p:spPr>
          <a:xfrm>
            <a:off x="1752819" y="1346200"/>
            <a:ext cx="5639505" cy="11010900"/>
          </a:xfrm>
          <a:prstGeom prst="rect">
            <a:avLst/>
          </a:prstGeom>
          <a:noFill/>
          <a:ln>
            <a:noFill/>
          </a:ln>
        </p:spPr>
      </p:pic>
      <p:sp>
        <p:nvSpPr>
          <p:cNvPr id="233" name="Google Shape;233;g2c256d8341d_0_201"/>
          <p:cNvSpPr/>
          <p:nvPr/>
        </p:nvSpPr>
        <p:spPr>
          <a:xfrm>
            <a:off x="1752819" y="1346200"/>
            <a:ext cx="5639400" cy="5638800"/>
          </a:xfrm>
          <a:prstGeom prst="roundRect">
            <a:avLst>
              <a:gd fmla="val 75081" name="adj"/>
            </a:avLst>
          </a:prstGeom>
          <a:solidFill>
            <a:srgbClr val="C4A56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g2c256d8341d_0_201"/>
          <p:cNvSpPr/>
          <p:nvPr/>
        </p:nvSpPr>
        <p:spPr>
          <a:xfrm>
            <a:off x="3048381" y="2260600"/>
            <a:ext cx="4064400" cy="482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Sarina"/>
              <a:buNone/>
            </a:pPr>
            <a:r>
              <a:rPr b="0" i="0" lang="en-US" sz="24000" u="none" cap="none" strike="noStrike">
                <a:solidFill>
                  <a:srgbClr val="FFFFFF"/>
                </a:solidFill>
                <a:latin typeface="Sarina"/>
                <a:ea typeface="Sarina"/>
                <a:cs typeface="Sarina"/>
                <a:sym typeface="Sarina"/>
              </a:rPr>
              <a:t>S</a:t>
            </a:r>
            <a:endParaRPr b="0" i="0" sz="24000" u="none" cap="none" strike="noStrike">
              <a:solidFill>
                <a:schemeClr val="dk1"/>
              </a:solidFill>
              <a:latin typeface="Calibri"/>
              <a:ea typeface="Calibri"/>
              <a:cs typeface="Calibri"/>
              <a:sym typeface="Calibri"/>
            </a:endParaRPr>
          </a:p>
        </p:txBody>
      </p:sp>
      <p:sp>
        <p:nvSpPr>
          <p:cNvPr id="235" name="Google Shape;235;g2c256d8341d_0_201"/>
          <p:cNvSpPr/>
          <p:nvPr/>
        </p:nvSpPr>
        <p:spPr>
          <a:xfrm>
            <a:off x="2286286" y="7848600"/>
            <a:ext cx="45726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2c256d8341d_0_201"/>
          <p:cNvSpPr/>
          <p:nvPr/>
        </p:nvSpPr>
        <p:spPr>
          <a:xfrm>
            <a:off x="2286286"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2c256d8341d_0_201"/>
          <p:cNvSpPr/>
          <p:nvPr/>
        </p:nvSpPr>
        <p:spPr>
          <a:xfrm>
            <a:off x="2286286"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g2c256d8341d_0_201"/>
          <p:cNvSpPr/>
          <p:nvPr/>
        </p:nvSpPr>
        <p:spPr>
          <a:xfrm>
            <a:off x="2286286" y="78486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rina"/>
              <a:buNone/>
            </a:pPr>
            <a:r>
              <a:rPr b="0" i="0" lang="en-US" sz="3600" u="none" cap="none" strike="noStrike">
                <a:solidFill>
                  <a:srgbClr val="0E0E0E"/>
                </a:solidFill>
                <a:latin typeface="Sarina"/>
                <a:ea typeface="Sarina"/>
                <a:cs typeface="Sarina"/>
                <a:sym typeface="Sarina"/>
              </a:rPr>
              <a:t>Eclipse</a:t>
            </a:r>
            <a:endParaRPr b="0" i="0" sz="3600" u="none" cap="none" strike="noStrike">
              <a:solidFill>
                <a:schemeClr val="dk1"/>
              </a:solidFill>
              <a:latin typeface="Calibri"/>
              <a:ea typeface="Calibri"/>
              <a:cs typeface="Calibri"/>
              <a:sym typeface="Calibri"/>
            </a:endParaRPr>
          </a:p>
        </p:txBody>
      </p:sp>
      <p:sp>
        <p:nvSpPr>
          <p:cNvPr id="239" name="Google Shape;239;g2c256d8341d_0_201"/>
          <p:cNvSpPr/>
          <p:nvPr/>
        </p:nvSpPr>
        <p:spPr>
          <a:xfrm>
            <a:off x="228628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40" name="Google Shape;240;g2c256d8341d_0_201"/>
          <p:cNvSpPr/>
          <p:nvPr/>
        </p:nvSpPr>
        <p:spPr>
          <a:xfrm>
            <a:off x="2286286"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2c256d8341d_0_201"/>
          <p:cNvSpPr/>
          <p:nvPr/>
        </p:nvSpPr>
        <p:spPr>
          <a:xfrm>
            <a:off x="2286286"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2c256d8341d_0_201"/>
          <p:cNvSpPr/>
          <p:nvPr/>
        </p:nvSpPr>
        <p:spPr>
          <a:xfrm>
            <a:off x="2286286" y="102489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rina"/>
              <a:buNone/>
            </a:pPr>
            <a:r>
              <a:rPr b="0" i="0" lang="en-US" sz="3600" u="none" cap="none" strike="noStrike">
                <a:solidFill>
                  <a:srgbClr val="0E0E0E"/>
                </a:solidFill>
                <a:latin typeface="Sarina"/>
                <a:ea typeface="Sarina"/>
                <a:cs typeface="Sarina"/>
                <a:sym typeface="Sarina"/>
              </a:rPr>
              <a:t>Quest</a:t>
            </a:r>
            <a:endParaRPr b="0" i="0" sz="3600" u="none" cap="none" strike="noStrike">
              <a:solidFill>
                <a:schemeClr val="dk1"/>
              </a:solidFill>
              <a:latin typeface="Calibri"/>
              <a:ea typeface="Calibri"/>
              <a:cs typeface="Calibri"/>
              <a:sym typeface="Calibri"/>
            </a:endParaRPr>
          </a:p>
        </p:txBody>
      </p:sp>
      <p:sp>
        <p:nvSpPr>
          <p:cNvPr id="243" name="Google Shape;243;g2c256d8341d_0_201"/>
          <p:cNvSpPr/>
          <p:nvPr/>
        </p:nvSpPr>
        <p:spPr>
          <a:xfrm>
            <a:off x="2286286" y="110236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244" name="Google Shape;244;g2c256d8341d_0_201"/>
          <p:cNvPicPr preferRelativeResize="0"/>
          <p:nvPr/>
        </p:nvPicPr>
        <p:blipFill rotWithShape="1">
          <a:blip r:embed="rId8">
            <a:alphaModFix/>
          </a:blip>
          <a:srcRect b="0" l="0" r="0" t="0"/>
          <a:stretch/>
        </p:blipFill>
        <p:spPr>
          <a:xfrm>
            <a:off x="6833454" y="1346200"/>
            <a:ext cx="5639505" cy="11010900"/>
          </a:xfrm>
          <a:prstGeom prst="rect">
            <a:avLst/>
          </a:prstGeom>
          <a:noFill/>
          <a:ln>
            <a:noFill/>
          </a:ln>
        </p:spPr>
      </p:pic>
      <p:sp>
        <p:nvSpPr>
          <p:cNvPr id="245" name="Google Shape;245;g2c256d8341d_0_201"/>
          <p:cNvSpPr/>
          <p:nvPr/>
        </p:nvSpPr>
        <p:spPr>
          <a:xfrm>
            <a:off x="6833454" y="1346200"/>
            <a:ext cx="5639400" cy="5638800"/>
          </a:xfrm>
          <a:prstGeom prst="roundRect">
            <a:avLst>
              <a:gd fmla="val 75081" name="adj"/>
            </a:avLst>
          </a:prstGeom>
          <a:solidFill>
            <a:srgbClr val="380A0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2c256d8341d_0_201"/>
          <p:cNvSpPr/>
          <p:nvPr/>
        </p:nvSpPr>
        <p:spPr>
          <a:xfrm>
            <a:off x="7754319" y="2260600"/>
            <a:ext cx="4813800" cy="482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Sarina"/>
              <a:buNone/>
            </a:pPr>
            <a:r>
              <a:rPr b="0" i="0" lang="en-US" sz="24000" u="none" cap="none" strike="noStrike">
                <a:solidFill>
                  <a:srgbClr val="FFFFFF"/>
                </a:solidFill>
                <a:latin typeface="Sarina"/>
                <a:ea typeface="Sarina"/>
                <a:cs typeface="Sarina"/>
                <a:sym typeface="Sarina"/>
              </a:rPr>
              <a:t>W</a:t>
            </a:r>
            <a:endParaRPr b="0" i="0" sz="24000" u="none" cap="none" strike="noStrike">
              <a:solidFill>
                <a:schemeClr val="dk1"/>
              </a:solidFill>
              <a:latin typeface="Calibri"/>
              <a:ea typeface="Calibri"/>
              <a:cs typeface="Calibri"/>
              <a:sym typeface="Calibri"/>
            </a:endParaRPr>
          </a:p>
        </p:txBody>
      </p:sp>
      <p:sp>
        <p:nvSpPr>
          <p:cNvPr id="247" name="Google Shape;247;g2c256d8341d_0_201"/>
          <p:cNvSpPr/>
          <p:nvPr/>
        </p:nvSpPr>
        <p:spPr>
          <a:xfrm>
            <a:off x="7366921" y="7848600"/>
            <a:ext cx="45726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2c256d8341d_0_201"/>
          <p:cNvSpPr/>
          <p:nvPr/>
        </p:nvSpPr>
        <p:spPr>
          <a:xfrm>
            <a:off x="7366921"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2c256d8341d_0_201"/>
          <p:cNvSpPr/>
          <p:nvPr/>
        </p:nvSpPr>
        <p:spPr>
          <a:xfrm>
            <a:off x="7366921"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2c256d8341d_0_201"/>
          <p:cNvSpPr/>
          <p:nvPr/>
        </p:nvSpPr>
        <p:spPr>
          <a:xfrm>
            <a:off x="7366921" y="78486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rina"/>
              <a:buNone/>
            </a:pPr>
            <a:r>
              <a:rPr b="0" i="0" lang="en-US" sz="3600" u="none" cap="none" strike="noStrike">
                <a:solidFill>
                  <a:srgbClr val="0E0E0E"/>
                </a:solidFill>
                <a:latin typeface="Sarina"/>
                <a:ea typeface="Sarina"/>
                <a:cs typeface="Sarina"/>
                <a:sym typeface="Sarina"/>
              </a:rPr>
              <a:t>Obtain</a:t>
            </a:r>
            <a:endParaRPr b="0" i="0" sz="3600" u="none" cap="none" strike="noStrike">
              <a:solidFill>
                <a:schemeClr val="dk1"/>
              </a:solidFill>
              <a:latin typeface="Calibri"/>
              <a:ea typeface="Calibri"/>
              <a:cs typeface="Calibri"/>
              <a:sym typeface="Calibri"/>
            </a:endParaRPr>
          </a:p>
        </p:txBody>
      </p:sp>
      <p:sp>
        <p:nvSpPr>
          <p:cNvPr id="251" name="Google Shape;251;g2c256d8341d_0_201"/>
          <p:cNvSpPr/>
          <p:nvPr/>
        </p:nvSpPr>
        <p:spPr>
          <a:xfrm>
            <a:off x="736692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sp>
        <p:nvSpPr>
          <p:cNvPr id="252" name="Google Shape;252;g2c256d8341d_0_201"/>
          <p:cNvSpPr/>
          <p:nvPr/>
        </p:nvSpPr>
        <p:spPr>
          <a:xfrm>
            <a:off x="7366921"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c256d8341d_0_201"/>
          <p:cNvSpPr/>
          <p:nvPr/>
        </p:nvSpPr>
        <p:spPr>
          <a:xfrm>
            <a:off x="7366921"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2c256d8341d_0_201"/>
          <p:cNvSpPr/>
          <p:nvPr/>
        </p:nvSpPr>
        <p:spPr>
          <a:xfrm>
            <a:off x="7366921" y="102489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rina"/>
              <a:buNone/>
            </a:pPr>
            <a:r>
              <a:rPr b="0" i="0" lang="en-US" sz="3600" u="none" cap="none" strike="noStrike">
                <a:solidFill>
                  <a:srgbClr val="0E0E0E"/>
                </a:solidFill>
                <a:latin typeface="Sarina"/>
                <a:ea typeface="Sarina"/>
                <a:cs typeface="Sarina"/>
                <a:sym typeface="Sarina"/>
              </a:rPr>
              <a:t>Foundation</a:t>
            </a:r>
            <a:endParaRPr b="0" i="0" sz="3600" u="none" cap="none" strike="noStrike">
              <a:solidFill>
                <a:schemeClr val="dk1"/>
              </a:solidFill>
              <a:latin typeface="Calibri"/>
              <a:ea typeface="Calibri"/>
              <a:cs typeface="Calibri"/>
              <a:sym typeface="Calibri"/>
            </a:endParaRPr>
          </a:p>
        </p:txBody>
      </p:sp>
      <p:sp>
        <p:nvSpPr>
          <p:cNvPr id="255" name="Google Shape;255;g2c256d8341d_0_201"/>
          <p:cNvSpPr/>
          <p:nvPr/>
        </p:nvSpPr>
        <p:spPr>
          <a:xfrm>
            <a:off x="7366921" y="110236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Shimmering City established</a:t>
            </a:r>
            <a:endParaRPr b="0" i="0" sz="3200" u="none" cap="none" strike="noStrike">
              <a:solidFill>
                <a:schemeClr val="dk1"/>
              </a:solidFill>
              <a:latin typeface="Calibri"/>
              <a:ea typeface="Calibri"/>
              <a:cs typeface="Calibri"/>
              <a:sym typeface="Calibri"/>
            </a:endParaRPr>
          </a:p>
        </p:txBody>
      </p:sp>
      <p:pic>
        <p:nvPicPr>
          <p:cNvPr descr=" " id="256" name="Google Shape;256;g2c256d8341d_0_201"/>
          <p:cNvPicPr preferRelativeResize="0"/>
          <p:nvPr/>
        </p:nvPicPr>
        <p:blipFill rotWithShape="1">
          <a:blip r:embed="rId8">
            <a:alphaModFix/>
          </a:blip>
          <a:srcRect b="0" l="0" r="0" t="0"/>
          <a:stretch/>
        </p:blipFill>
        <p:spPr>
          <a:xfrm>
            <a:off x="11914089" y="1346200"/>
            <a:ext cx="5639505" cy="11010900"/>
          </a:xfrm>
          <a:prstGeom prst="rect">
            <a:avLst/>
          </a:prstGeom>
          <a:noFill/>
          <a:ln>
            <a:noFill/>
          </a:ln>
        </p:spPr>
      </p:pic>
      <p:sp>
        <p:nvSpPr>
          <p:cNvPr id="257" name="Google Shape;257;g2c256d8341d_0_201"/>
          <p:cNvSpPr/>
          <p:nvPr/>
        </p:nvSpPr>
        <p:spPr>
          <a:xfrm>
            <a:off x="11914089" y="1346200"/>
            <a:ext cx="5639400" cy="5638800"/>
          </a:xfrm>
          <a:prstGeom prst="roundRect">
            <a:avLst>
              <a:gd fmla="val 75081" name="adj"/>
            </a:avLst>
          </a:prstGeom>
          <a:solidFill>
            <a:srgbClr val="C4A56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2c256d8341d_0_201"/>
          <p:cNvSpPr/>
          <p:nvPr/>
        </p:nvSpPr>
        <p:spPr>
          <a:xfrm>
            <a:off x="13082635" y="2260600"/>
            <a:ext cx="4318500" cy="482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Sarina"/>
              <a:buNone/>
            </a:pPr>
            <a:r>
              <a:rPr b="0" i="0" lang="en-US" sz="24000" u="none" cap="none" strike="noStrike">
                <a:solidFill>
                  <a:srgbClr val="FFFFFF"/>
                </a:solidFill>
                <a:latin typeface="Sarina"/>
                <a:ea typeface="Sarina"/>
                <a:cs typeface="Sarina"/>
                <a:sym typeface="Sarina"/>
              </a:rPr>
              <a:t>O</a:t>
            </a:r>
            <a:endParaRPr b="0" i="0" sz="24000" u="none" cap="none" strike="noStrike">
              <a:solidFill>
                <a:schemeClr val="dk1"/>
              </a:solidFill>
              <a:latin typeface="Calibri"/>
              <a:ea typeface="Calibri"/>
              <a:cs typeface="Calibri"/>
              <a:sym typeface="Calibri"/>
            </a:endParaRPr>
          </a:p>
        </p:txBody>
      </p:sp>
      <p:sp>
        <p:nvSpPr>
          <p:cNvPr id="259" name="Google Shape;259;g2c256d8341d_0_201"/>
          <p:cNvSpPr/>
          <p:nvPr/>
        </p:nvSpPr>
        <p:spPr>
          <a:xfrm>
            <a:off x="12447556" y="7848600"/>
            <a:ext cx="45726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c256d8341d_0_201"/>
          <p:cNvSpPr/>
          <p:nvPr/>
        </p:nvSpPr>
        <p:spPr>
          <a:xfrm>
            <a:off x="12447556"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c256d8341d_0_201"/>
          <p:cNvSpPr/>
          <p:nvPr/>
        </p:nvSpPr>
        <p:spPr>
          <a:xfrm>
            <a:off x="12447556"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c256d8341d_0_201"/>
          <p:cNvSpPr/>
          <p:nvPr/>
        </p:nvSpPr>
        <p:spPr>
          <a:xfrm>
            <a:off x="12447556" y="78486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rina"/>
              <a:buNone/>
            </a:pPr>
            <a:r>
              <a:rPr b="0" i="0" lang="en-US" sz="3600" u="none" cap="none" strike="noStrike">
                <a:solidFill>
                  <a:srgbClr val="0E0E0E"/>
                </a:solidFill>
                <a:latin typeface="Sarina"/>
                <a:ea typeface="Sarina"/>
                <a:cs typeface="Sarina"/>
                <a:sym typeface="Sarina"/>
              </a:rPr>
              <a:t>War</a:t>
            </a:r>
            <a:endParaRPr b="0" i="0" sz="3600" u="none" cap="none" strike="noStrike">
              <a:solidFill>
                <a:schemeClr val="dk1"/>
              </a:solidFill>
              <a:latin typeface="Calibri"/>
              <a:ea typeface="Calibri"/>
              <a:cs typeface="Calibri"/>
              <a:sym typeface="Calibri"/>
            </a:endParaRPr>
          </a:p>
        </p:txBody>
      </p:sp>
      <p:sp>
        <p:nvSpPr>
          <p:cNvPr id="263" name="Google Shape;263;g2c256d8341d_0_201"/>
          <p:cNvSpPr/>
          <p:nvPr/>
        </p:nvSpPr>
        <p:spPr>
          <a:xfrm>
            <a:off x="1244755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Kingdoms clash in conflict.</a:t>
            </a:r>
            <a:endParaRPr b="0" i="0" sz="3200" u="none" cap="none" strike="noStrike">
              <a:solidFill>
                <a:schemeClr val="dk1"/>
              </a:solidFill>
              <a:latin typeface="Calibri"/>
              <a:ea typeface="Calibri"/>
              <a:cs typeface="Calibri"/>
              <a:sym typeface="Calibri"/>
            </a:endParaRPr>
          </a:p>
        </p:txBody>
      </p:sp>
      <p:sp>
        <p:nvSpPr>
          <p:cNvPr id="264" name="Google Shape;264;g2c256d8341d_0_201"/>
          <p:cNvSpPr/>
          <p:nvPr/>
        </p:nvSpPr>
        <p:spPr>
          <a:xfrm>
            <a:off x="12447556"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2c256d8341d_0_201"/>
          <p:cNvSpPr/>
          <p:nvPr/>
        </p:nvSpPr>
        <p:spPr>
          <a:xfrm>
            <a:off x="12447556"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c256d8341d_0_201"/>
          <p:cNvSpPr/>
          <p:nvPr/>
        </p:nvSpPr>
        <p:spPr>
          <a:xfrm>
            <a:off x="12447556" y="102489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rina"/>
              <a:buNone/>
            </a:pPr>
            <a:r>
              <a:rPr b="0" i="0" lang="en-US" sz="3600" u="none" cap="none" strike="noStrike">
                <a:solidFill>
                  <a:srgbClr val="0E0E0E"/>
                </a:solidFill>
                <a:latin typeface="Sarina"/>
                <a:ea typeface="Sarina"/>
                <a:cs typeface="Sarina"/>
                <a:sym typeface="Sarina"/>
              </a:rPr>
              <a:t>Transformation</a:t>
            </a:r>
            <a:endParaRPr b="0" i="0" sz="3600" u="none" cap="none" strike="noStrike">
              <a:solidFill>
                <a:schemeClr val="dk1"/>
              </a:solidFill>
              <a:latin typeface="Calibri"/>
              <a:ea typeface="Calibri"/>
              <a:cs typeface="Calibri"/>
              <a:sym typeface="Calibri"/>
            </a:endParaRPr>
          </a:p>
        </p:txBody>
      </p:sp>
      <p:sp>
        <p:nvSpPr>
          <p:cNvPr id="267" name="Google Shape;267;g2c256d8341d_0_201"/>
          <p:cNvSpPr/>
          <p:nvPr/>
        </p:nvSpPr>
        <p:spPr>
          <a:xfrm>
            <a:off x="12447556" y="110236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Peasant discovers magical powers.</a:t>
            </a:r>
            <a:endParaRPr b="0" i="0" sz="3200" u="none" cap="none" strike="noStrike">
              <a:solidFill>
                <a:schemeClr val="dk1"/>
              </a:solidFill>
              <a:latin typeface="Calibri"/>
              <a:ea typeface="Calibri"/>
              <a:cs typeface="Calibri"/>
              <a:sym typeface="Calibri"/>
            </a:endParaRPr>
          </a:p>
        </p:txBody>
      </p:sp>
      <p:pic>
        <p:nvPicPr>
          <p:cNvPr descr=" " id="268" name="Google Shape;268;g2c256d8341d_0_201"/>
          <p:cNvPicPr preferRelativeResize="0"/>
          <p:nvPr/>
        </p:nvPicPr>
        <p:blipFill rotWithShape="1">
          <a:blip r:embed="rId8">
            <a:alphaModFix/>
          </a:blip>
          <a:srcRect b="0" l="0" r="0" t="0"/>
          <a:stretch/>
        </p:blipFill>
        <p:spPr>
          <a:xfrm>
            <a:off x="16994724" y="1346200"/>
            <a:ext cx="5639505" cy="11010900"/>
          </a:xfrm>
          <a:prstGeom prst="rect">
            <a:avLst/>
          </a:prstGeom>
          <a:noFill/>
          <a:ln>
            <a:noFill/>
          </a:ln>
        </p:spPr>
      </p:pic>
      <p:sp>
        <p:nvSpPr>
          <p:cNvPr id="269" name="Google Shape;269;g2c256d8341d_0_201"/>
          <p:cNvSpPr/>
          <p:nvPr/>
        </p:nvSpPr>
        <p:spPr>
          <a:xfrm>
            <a:off x="16994724" y="1346200"/>
            <a:ext cx="5639400" cy="5638800"/>
          </a:xfrm>
          <a:prstGeom prst="roundRect">
            <a:avLst>
              <a:gd fmla="val 75081" name="adj"/>
            </a:avLst>
          </a:prstGeom>
          <a:solidFill>
            <a:srgbClr val="380A0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c256d8341d_0_201"/>
          <p:cNvSpPr/>
          <p:nvPr/>
        </p:nvSpPr>
        <p:spPr>
          <a:xfrm>
            <a:off x="18423653" y="2260600"/>
            <a:ext cx="3797700" cy="482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Sarina"/>
              <a:buNone/>
            </a:pPr>
            <a:r>
              <a:rPr b="0" i="0" lang="en-US" sz="24000" u="none" cap="none" strike="noStrike">
                <a:solidFill>
                  <a:srgbClr val="FFFFFF"/>
                </a:solidFill>
                <a:latin typeface="Sarina"/>
                <a:ea typeface="Sarina"/>
                <a:cs typeface="Sarina"/>
                <a:sym typeface="Sarina"/>
              </a:rPr>
              <a:t>T</a:t>
            </a:r>
            <a:endParaRPr b="0" i="0" sz="24000" u="none" cap="none" strike="noStrike">
              <a:solidFill>
                <a:schemeClr val="dk1"/>
              </a:solidFill>
              <a:latin typeface="Calibri"/>
              <a:ea typeface="Calibri"/>
              <a:cs typeface="Calibri"/>
              <a:sym typeface="Calibri"/>
            </a:endParaRPr>
          </a:p>
        </p:txBody>
      </p:sp>
      <p:sp>
        <p:nvSpPr>
          <p:cNvPr id="271" name="Google Shape;271;g2c256d8341d_0_201"/>
          <p:cNvSpPr/>
          <p:nvPr/>
        </p:nvSpPr>
        <p:spPr>
          <a:xfrm>
            <a:off x="17528191" y="7848600"/>
            <a:ext cx="45726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c256d8341d_0_201"/>
          <p:cNvSpPr/>
          <p:nvPr/>
        </p:nvSpPr>
        <p:spPr>
          <a:xfrm>
            <a:off x="17528191"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c256d8341d_0_201"/>
          <p:cNvSpPr/>
          <p:nvPr/>
        </p:nvSpPr>
        <p:spPr>
          <a:xfrm>
            <a:off x="17528191"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c256d8341d_0_201"/>
          <p:cNvSpPr/>
          <p:nvPr/>
        </p:nvSpPr>
        <p:spPr>
          <a:xfrm>
            <a:off x="17528191" y="78486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rina"/>
              <a:buNone/>
            </a:pPr>
            <a:r>
              <a:rPr b="0" i="0" lang="en-US" sz="3600" u="none" cap="none" strike="noStrike">
                <a:solidFill>
                  <a:srgbClr val="0E0E0E"/>
                </a:solidFill>
                <a:latin typeface="Sarina"/>
                <a:ea typeface="Sarina"/>
                <a:cs typeface="Sarina"/>
                <a:sym typeface="Sarina"/>
              </a:rPr>
              <a:t>Invasion</a:t>
            </a:r>
            <a:endParaRPr b="0" i="0" sz="3600" u="none" cap="none" strike="noStrike">
              <a:solidFill>
                <a:schemeClr val="dk1"/>
              </a:solidFill>
              <a:latin typeface="Calibri"/>
              <a:ea typeface="Calibri"/>
              <a:cs typeface="Calibri"/>
              <a:sym typeface="Calibri"/>
            </a:endParaRPr>
          </a:p>
        </p:txBody>
      </p:sp>
      <p:sp>
        <p:nvSpPr>
          <p:cNvPr id="275" name="Google Shape;275;g2c256d8341d_0_201"/>
          <p:cNvSpPr/>
          <p:nvPr/>
        </p:nvSpPr>
        <p:spPr>
          <a:xfrm>
            <a:off x="1752819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sp>
        <p:nvSpPr>
          <p:cNvPr id="276" name="Google Shape;276;g2c256d8341d_0_201"/>
          <p:cNvSpPr/>
          <p:nvPr/>
        </p:nvSpPr>
        <p:spPr>
          <a:xfrm>
            <a:off x="17528191"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c256d8341d_0_201"/>
          <p:cNvSpPr/>
          <p:nvPr/>
        </p:nvSpPr>
        <p:spPr>
          <a:xfrm>
            <a:off x="17528191"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c256d8341d_0_201"/>
          <p:cNvSpPr/>
          <p:nvPr/>
        </p:nvSpPr>
        <p:spPr>
          <a:xfrm>
            <a:off x="17528191" y="102489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rina"/>
              <a:buNone/>
            </a:pPr>
            <a:r>
              <a:rPr b="0" i="0" lang="en-US" sz="3600" u="none" cap="none" strike="noStrike">
                <a:solidFill>
                  <a:srgbClr val="0E0E0E"/>
                </a:solidFill>
                <a:latin typeface="Sarina"/>
                <a:ea typeface="Sarina"/>
                <a:cs typeface="Sarina"/>
                <a:sym typeface="Sarina"/>
              </a:rPr>
              <a:t>Betrayal</a:t>
            </a:r>
            <a:endParaRPr b="0" i="0" sz="3600" u="none" cap="none" strike="noStrike">
              <a:solidFill>
                <a:schemeClr val="dk1"/>
              </a:solidFill>
              <a:latin typeface="Calibri"/>
              <a:ea typeface="Calibri"/>
              <a:cs typeface="Calibri"/>
              <a:sym typeface="Calibri"/>
            </a:endParaRPr>
          </a:p>
        </p:txBody>
      </p:sp>
      <p:sp>
        <p:nvSpPr>
          <p:cNvPr id="279" name="Google Shape;279;g2c256d8341d_0_201"/>
          <p:cNvSpPr/>
          <p:nvPr/>
        </p:nvSpPr>
        <p:spPr>
          <a:xfrm>
            <a:off x="17528191" y="110236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1A6"/>
        </a:solidFill>
      </p:bgPr>
    </p:bg>
    <p:spTree>
      <p:nvGrpSpPr>
        <p:cNvPr id="284" name="Shape 284"/>
        <p:cNvGrpSpPr/>
        <p:nvPr/>
      </p:nvGrpSpPr>
      <p:grpSpPr>
        <a:xfrm>
          <a:off x="0" y="0"/>
          <a:ext cx="0" cy="0"/>
          <a:chOff x="0" y="0"/>
          <a:chExt cx="0" cy="0"/>
        </a:xfrm>
      </p:grpSpPr>
      <p:pic>
        <p:nvPicPr>
          <p:cNvPr descr=" " id="285" name="Google Shape;285;g2c256d8341d_0_259"/>
          <p:cNvPicPr preferRelativeResize="0"/>
          <p:nvPr/>
        </p:nvPicPr>
        <p:blipFill rotWithShape="1">
          <a:blip r:embed="rId3">
            <a:alphaModFix/>
          </a:blip>
          <a:srcRect b="0" l="0" r="0" t="0"/>
          <a:stretch/>
        </p:blipFill>
        <p:spPr>
          <a:xfrm>
            <a:off x="0" y="9055100"/>
            <a:ext cx="15876984" cy="2514600"/>
          </a:xfrm>
          <a:prstGeom prst="rect">
            <a:avLst/>
          </a:prstGeom>
          <a:noFill/>
          <a:ln>
            <a:noFill/>
          </a:ln>
        </p:spPr>
      </p:pic>
      <p:pic>
        <p:nvPicPr>
          <p:cNvPr descr=" " id="286" name="Google Shape;286;g2c256d8341d_0_259"/>
          <p:cNvPicPr preferRelativeResize="0"/>
          <p:nvPr/>
        </p:nvPicPr>
        <p:blipFill rotWithShape="1">
          <a:blip r:embed="rId4">
            <a:alphaModFix/>
          </a:blip>
          <a:srcRect b="0" l="0" r="0" t="0"/>
          <a:stretch/>
        </p:blipFill>
        <p:spPr>
          <a:xfrm>
            <a:off x="8294137" y="9055100"/>
            <a:ext cx="16092911" cy="4660900"/>
          </a:xfrm>
          <a:prstGeom prst="rect">
            <a:avLst/>
          </a:prstGeom>
          <a:noFill/>
          <a:ln>
            <a:noFill/>
          </a:ln>
        </p:spPr>
      </p:pic>
      <p:pic>
        <p:nvPicPr>
          <p:cNvPr descr=" " id="287" name="Google Shape;287;g2c256d8341d_0_259"/>
          <p:cNvPicPr preferRelativeResize="0"/>
          <p:nvPr/>
        </p:nvPicPr>
        <p:blipFill rotWithShape="1">
          <a:blip r:embed="rId5">
            <a:alphaModFix/>
          </a:blip>
          <a:srcRect b="0" l="0" r="0" t="0"/>
          <a:stretch/>
        </p:blipFill>
        <p:spPr>
          <a:xfrm>
            <a:off x="0" y="1930400"/>
            <a:ext cx="3988298" cy="2616200"/>
          </a:xfrm>
          <a:prstGeom prst="rect">
            <a:avLst/>
          </a:prstGeom>
          <a:noFill/>
          <a:ln>
            <a:noFill/>
          </a:ln>
        </p:spPr>
      </p:pic>
      <p:pic>
        <p:nvPicPr>
          <p:cNvPr descr=" " id="288" name="Google Shape;288;g2c256d8341d_0_259"/>
          <p:cNvPicPr preferRelativeResize="0"/>
          <p:nvPr/>
        </p:nvPicPr>
        <p:blipFill rotWithShape="1">
          <a:blip r:embed="rId6">
            <a:alphaModFix/>
          </a:blip>
          <a:srcRect b="0" l="0" r="0" t="0"/>
          <a:stretch/>
        </p:blipFill>
        <p:spPr>
          <a:xfrm>
            <a:off x="19395324" y="4318000"/>
            <a:ext cx="4991724" cy="2540000"/>
          </a:xfrm>
          <a:prstGeom prst="rect">
            <a:avLst/>
          </a:prstGeom>
          <a:noFill/>
          <a:ln>
            <a:noFill/>
          </a:ln>
        </p:spPr>
      </p:pic>
      <p:sp>
        <p:nvSpPr>
          <p:cNvPr id="289" name="Google Shape;289;g2c256d8341d_0_25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0" name="Google Shape;290;g2c256d8341d_0_25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91" name="Google Shape;291;g2c256d8341d_0_259"/>
          <p:cNvPicPr preferRelativeResize="0"/>
          <p:nvPr/>
        </p:nvPicPr>
        <p:blipFill rotWithShape="1">
          <a:blip r:embed="rId8">
            <a:alphaModFix/>
          </a:blip>
          <a:srcRect b="0" l="0" r="0" t="0"/>
          <a:stretch/>
        </p:blipFill>
        <p:spPr>
          <a:xfrm>
            <a:off x="863708" y="2247900"/>
            <a:ext cx="11799775" cy="10807700"/>
          </a:xfrm>
          <a:prstGeom prst="rect">
            <a:avLst/>
          </a:prstGeom>
          <a:noFill/>
          <a:ln>
            <a:noFill/>
          </a:ln>
        </p:spPr>
      </p:pic>
      <p:sp>
        <p:nvSpPr>
          <p:cNvPr id="292" name="Google Shape;292;g2c256d8341d_0_259"/>
          <p:cNvSpPr/>
          <p:nvPr/>
        </p:nvSpPr>
        <p:spPr>
          <a:xfrm>
            <a:off x="13882835" y="2603500"/>
            <a:ext cx="10690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Sarina"/>
              <a:buNone/>
            </a:pPr>
            <a:r>
              <a:rPr b="0" i="0" lang="en-US" sz="8000" u="none" cap="none" strike="noStrike">
                <a:solidFill>
                  <a:srgbClr val="0E0E0E"/>
                </a:solidFill>
                <a:latin typeface="Sarina"/>
                <a:ea typeface="Sarina"/>
                <a:cs typeface="Sarina"/>
                <a:sym typeface="Sarina"/>
              </a:rPr>
              <a:t>Some Data</a:t>
            </a:r>
            <a:endParaRPr b="0" i="0" sz="8000" u="none" cap="none" strike="noStrike">
              <a:solidFill>
                <a:schemeClr val="dk1"/>
              </a:solidFill>
              <a:latin typeface="Calibri"/>
              <a:ea typeface="Calibri"/>
              <a:cs typeface="Calibri"/>
              <a:sym typeface="Calibri"/>
            </a:endParaRPr>
          </a:p>
        </p:txBody>
      </p:sp>
      <p:sp>
        <p:nvSpPr>
          <p:cNvPr id="293" name="Google Shape;293;g2c256d8341d_0_259"/>
          <p:cNvSpPr/>
          <p:nvPr/>
        </p:nvSpPr>
        <p:spPr>
          <a:xfrm>
            <a:off x="13730416" y="5257800"/>
            <a:ext cx="85737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2c256d8341d_0_259"/>
          <p:cNvSpPr/>
          <p:nvPr/>
        </p:nvSpPr>
        <p:spPr>
          <a:xfrm>
            <a:off x="13730416" y="5257800"/>
            <a:ext cx="85737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c256d8341d_0_259"/>
          <p:cNvSpPr/>
          <p:nvPr/>
        </p:nvSpPr>
        <p:spPr>
          <a:xfrm>
            <a:off x="13730416" y="5568950"/>
            <a:ext cx="25404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c256d8341d_0_259"/>
          <p:cNvSpPr/>
          <p:nvPr/>
        </p:nvSpPr>
        <p:spPr>
          <a:xfrm>
            <a:off x="13730416" y="5568950"/>
            <a:ext cx="28791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62503"/>
              </a:buClr>
              <a:buSzPts val="8000"/>
              <a:buFont typeface="Sarina"/>
              <a:buNone/>
            </a:pPr>
            <a:r>
              <a:rPr b="0" i="0" lang="en-US" sz="8000" u="none" cap="none" strike="noStrike">
                <a:solidFill>
                  <a:srgbClr val="762503"/>
                </a:solidFill>
                <a:latin typeface="Sarina"/>
                <a:ea typeface="Sarina"/>
                <a:cs typeface="Sarina"/>
                <a:sym typeface="Sarina"/>
              </a:rPr>
              <a:t>75%</a:t>
            </a:r>
            <a:endParaRPr b="0" i="0" sz="8000" u="none" cap="none" strike="noStrike">
              <a:solidFill>
                <a:schemeClr val="dk1"/>
              </a:solidFill>
              <a:latin typeface="Calibri"/>
              <a:ea typeface="Calibri"/>
              <a:cs typeface="Calibri"/>
              <a:sym typeface="Calibri"/>
            </a:endParaRPr>
          </a:p>
        </p:txBody>
      </p:sp>
      <p:sp>
        <p:nvSpPr>
          <p:cNvPr id="297" name="Google Shape;297;g2c256d8341d_0_259"/>
          <p:cNvSpPr/>
          <p:nvPr/>
        </p:nvSpPr>
        <p:spPr>
          <a:xfrm>
            <a:off x="16473959" y="5257800"/>
            <a:ext cx="58299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c256d8341d_0_259"/>
          <p:cNvSpPr/>
          <p:nvPr/>
        </p:nvSpPr>
        <p:spPr>
          <a:xfrm>
            <a:off x="16473959" y="5257800"/>
            <a:ext cx="5982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rina"/>
              <a:buNone/>
            </a:pPr>
            <a:r>
              <a:rPr b="0" i="0" lang="en-US" sz="3600" u="none" cap="none" strike="noStrike">
                <a:solidFill>
                  <a:srgbClr val="0E0E0E"/>
                </a:solidFill>
                <a:latin typeface="Sarina"/>
                <a:ea typeface="Sarina"/>
                <a:cs typeface="Sarina"/>
                <a:sym typeface="Sarina"/>
              </a:rPr>
              <a:t>Enchanted Creatures</a:t>
            </a:r>
            <a:endParaRPr b="0" i="0" sz="3600" u="none" cap="none" strike="noStrike">
              <a:solidFill>
                <a:schemeClr val="dk1"/>
              </a:solidFill>
              <a:latin typeface="Calibri"/>
              <a:ea typeface="Calibri"/>
              <a:cs typeface="Calibri"/>
              <a:sym typeface="Calibri"/>
            </a:endParaRPr>
          </a:p>
        </p:txBody>
      </p:sp>
      <p:sp>
        <p:nvSpPr>
          <p:cNvPr id="299" name="Google Shape;299;g2c256d8341d_0_259"/>
          <p:cNvSpPr/>
          <p:nvPr/>
        </p:nvSpPr>
        <p:spPr>
          <a:xfrm>
            <a:off x="16473959" y="5930900"/>
            <a:ext cx="59655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00" name="Google Shape;300;g2c256d8341d_0_259"/>
          <p:cNvSpPr/>
          <p:nvPr/>
        </p:nvSpPr>
        <p:spPr>
          <a:xfrm>
            <a:off x="13730416" y="7759700"/>
            <a:ext cx="85737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2c256d8341d_0_259"/>
          <p:cNvSpPr/>
          <p:nvPr/>
        </p:nvSpPr>
        <p:spPr>
          <a:xfrm>
            <a:off x="13730416" y="8051800"/>
            <a:ext cx="27942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c256d8341d_0_259"/>
          <p:cNvSpPr/>
          <p:nvPr/>
        </p:nvSpPr>
        <p:spPr>
          <a:xfrm>
            <a:off x="13730416" y="8051800"/>
            <a:ext cx="31332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62503"/>
              </a:buClr>
              <a:buSzPts val="8000"/>
              <a:buFont typeface="Sarina"/>
              <a:buNone/>
            </a:pPr>
            <a:r>
              <a:rPr b="0" i="0" lang="en-US" sz="8000" u="none" cap="none" strike="noStrike">
                <a:solidFill>
                  <a:srgbClr val="762503"/>
                </a:solidFill>
                <a:latin typeface="Sarina"/>
                <a:ea typeface="Sarina"/>
                <a:cs typeface="Sarina"/>
                <a:sym typeface="Sarina"/>
              </a:rPr>
              <a:t>60%</a:t>
            </a:r>
            <a:endParaRPr b="0" i="0" sz="8000" u="none" cap="none" strike="noStrike">
              <a:solidFill>
                <a:schemeClr val="dk1"/>
              </a:solidFill>
              <a:latin typeface="Calibri"/>
              <a:ea typeface="Calibri"/>
              <a:cs typeface="Calibri"/>
              <a:sym typeface="Calibri"/>
            </a:endParaRPr>
          </a:p>
        </p:txBody>
      </p:sp>
      <p:sp>
        <p:nvSpPr>
          <p:cNvPr id="303" name="Google Shape;303;g2c256d8341d_0_259"/>
          <p:cNvSpPr/>
          <p:nvPr/>
        </p:nvSpPr>
        <p:spPr>
          <a:xfrm>
            <a:off x="16727991" y="7759700"/>
            <a:ext cx="55761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c256d8341d_0_259"/>
          <p:cNvSpPr/>
          <p:nvPr/>
        </p:nvSpPr>
        <p:spPr>
          <a:xfrm>
            <a:off x="16727991" y="7759700"/>
            <a:ext cx="5728500" cy="129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rina"/>
              <a:buNone/>
            </a:pPr>
            <a:r>
              <a:rPr b="0" i="0" lang="en-US" sz="3600" u="none" cap="none" strike="noStrike">
                <a:solidFill>
                  <a:srgbClr val="0E0E0E"/>
                </a:solidFill>
                <a:latin typeface="Sarina"/>
                <a:ea typeface="Sarina"/>
                <a:cs typeface="Sarina"/>
                <a:sym typeface="Sarina"/>
              </a:rPr>
              <a:t>Magic-Wielding Individuals</a:t>
            </a:r>
            <a:endParaRPr b="0" i="0" sz="3600" u="none" cap="none" strike="noStrike">
              <a:solidFill>
                <a:schemeClr val="dk1"/>
              </a:solidFill>
              <a:latin typeface="Calibri"/>
              <a:ea typeface="Calibri"/>
              <a:cs typeface="Calibri"/>
              <a:sym typeface="Calibri"/>
            </a:endParaRPr>
          </a:p>
        </p:txBody>
      </p:sp>
      <p:sp>
        <p:nvSpPr>
          <p:cNvPr id="305" name="Google Shape;305;g2c256d8341d_0_259"/>
          <p:cNvSpPr/>
          <p:nvPr/>
        </p:nvSpPr>
        <p:spPr>
          <a:xfrm>
            <a:off x="16727991" y="9004300"/>
            <a:ext cx="57114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06" name="Google Shape;306;g2c256d8341d_0_259"/>
          <p:cNvSpPr/>
          <p:nvPr/>
        </p:nvSpPr>
        <p:spPr>
          <a:xfrm>
            <a:off x="13730416" y="10223500"/>
            <a:ext cx="85737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2c256d8341d_0_259"/>
          <p:cNvSpPr/>
          <p:nvPr/>
        </p:nvSpPr>
        <p:spPr>
          <a:xfrm>
            <a:off x="13730416" y="10534650"/>
            <a:ext cx="27942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2c256d8341d_0_259"/>
          <p:cNvSpPr/>
          <p:nvPr/>
        </p:nvSpPr>
        <p:spPr>
          <a:xfrm>
            <a:off x="13730416" y="10534650"/>
            <a:ext cx="31332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62503"/>
              </a:buClr>
              <a:buSzPts val="8000"/>
              <a:buFont typeface="Sarina"/>
              <a:buNone/>
            </a:pPr>
            <a:r>
              <a:rPr b="0" i="0" lang="en-US" sz="8000" u="none" cap="none" strike="noStrike">
                <a:solidFill>
                  <a:srgbClr val="762503"/>
                </a:solidFill>
                <a:latin typeface="Sarina"/>
                <a:ea typeface="Sarina"/>
                <a:cs typeface="Sarina"/>
                <a:sym typeface="Sarina"/>
              </a:rPr>
              <a:t>90%</a:t>
            </a:r>
            <a:endParaRPr b="0" i="0" sz="8000" u="none" cap="none" strike="noStrike">
              <a:solidFill>
                <a:schemeClr val="dk1"/>
              </a:solidFill>
              <a:latin typeface="Calibri"/>
              <a:ea typeface="Calibri"/>
              <a:cs typeface="Calibri"/>
              <a:sym typeface="Calibri"/>
            </a:endParaRPr>
          </a:p>
        </p:txBody>
      </p:sp>
      <p:sp>
        <p:nvSpPr>
          <p:cNvPr id="309" name="Google Shape;309;g2c256d8341d_0_259"/>
          <p:cNvSpPr/>
          <p:nvPr/>
        </p:nvSpPr>
        <p:spPr>
          <a:xfrm>
            <a:off x="16727991" y="10223500"/>
            <a:ext cx="55761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c256d8341d_0_259"/>
          <p:cNvSpPr/>
          <p:nvPr/>
        </p:nvSpPr>
        <p:spPr>
          <a:xfrm>
            <a:off x="16727991" y="10223500"/>
            <a:ext cx="57285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rina"/>
              <a:buNone/>
            </a:pPr>
            <a:r>
              <a:rPr b="0" i="0" lang="en-US" sz="3600" u="none" cap="none" strike="noStrike">
                <a:solidFill>
                  <a:srgbClr val="0E0E0E"/>
                </a:solidFill>
                <a:latin typeface="Sarina"/>
                <a:ea typeface="Sarina"/>
                <a:cs typeface="Sarina"/>
                <a:sym typeface="Sarina"/>
              </a:rPr>
              <a:t>Spells Cast</a:t>
            </a:r>
            <a:endParaRPr b="0" i="0" sz="3600" u="none" cap="none" strike="noStrike">
              <a:solidFill>
                <a:schemeClr val="dk1"/>
              </a:solidFill>
              <a:latin typeface="Calibri"/>
              <a:ea typeface="Calibri"/>
              <a:cs typeface="Calibri"/>
              <a:sym typeface="Calibri"/>
            </a:endParaRPr>
          </a:p>
        </p:txBody>
      </p:sp>
      <p:sp>
        <p:nvSpPr>
          <p:cNvPr id="311" name="Google Shape;311;g2c256d8341d_0_259"/>
          <p:cNvSpPr/>
          <p:nvPr/>
        </p:nvSpPr>
        <p:spPr>
          <a:xfrm>
            <a:off x="16727991" y="10896600"/>
            <a:ext cx="57114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1A6"/>
        </a:solidFill>
      </p:bgPr>
    </p:bg>
    <p:spTree>
      <p:nvGrpSpPr>
        <p:cNvPr id="316" name="Shape 316"/>
        <p:cNvGrpSpPr/>
        <p:nvPr/>
      </p:nvGrpSpPr>
      <p:grpSpPr>
        <a:xfrm>
          <a:off x="0" y="0"/>
          <a:ext cx="0" cy="0"/>
          <a:chOff x="0" y="0"/>
          <a:chExt cx="0" cy="0"/>
        </a:xfrm>
      </p:grpSpPr>
      <p:pic>
        <p:nvPicPr>
          <p:cNvPr descr=" " id="317" name="Google Shape;317;g2c256d8341d_0_290"/>
          <p:cNvPicPr preferRelativeResize="0"/>
          <p:nvPr/>
        </p:nvPicPr>
        <p:blipFill rotWithShape="1">
          <a:blip r:embed="rId3">
            <a:alphaModFix/>
          </a:blip>
          <a:srcRect b="0" l="0" r="0" t="0"/>
          <a:stretch/>
        </p:blipFill>
        <p:spPr>
          <a:xfrm>
            <a:off x="0" y="11506200"/>
            <a:ext cx="14417257" cy="2204107"/>
          </a:xfrm>
          <a:prstGeom prst="rect">
            <a:avLst/>
          </a:prstGeom>
          <a:noFill/>
          <a:ln>
            <a:noFill/>
          </a:ln>
        </p:spPr>
      </p:pic>
      <p:pic>
        <p:nvPicPr>
          <p:cNvPr descr=" " id="318" name="Google Shape;318;g2c256d8341d_0_290"/>
          <p:cNvPicPr preferRelativeResize="0"/>
          <p:nvPr/>
        </p:nvPicPr>
        <p:blipFill rotWithShape="1">
          <a:blip r:embed="rId4">
            <a:alphaModFix/>
          </a:blip>
          <a:srcRect b="0" l="0" r="0" t="0"/>
          <a:stretch/>
        </p:blipFill>
        <p:spPr>
          <a:xfrm>
            <a:off x="15425511" y="11771908"/>
            <a:ext cx="8961537" cy="1944092"/>
          </a:xfrm>
          <a:prstGeom prst="rect">
            <a:avLst/>
          </a:prstGeom>
          <a:noFill/>
          <a:ln>
            <a:noFill/>
          </a:ln>
        </p:spPr>
      </p:pic>
      <p:pic>
        <p:nvPicPr>
          <p:cNvPr descr=" " id="319" name="Google Shape;319;g2c256d8341d_0_290"/>
          <p:cNvPicPr preferRelativeResize="0"/>
          <p:nvPr/>
        </p:nvPicPr>
        <p:blipFill rotWithShape="1">
          <a:blip r:embed="rId5">
            <a:alphaModFix/>
          </a:blip>
          <a:srcRect b="0" l="0" r="0" t="0"/>
          <a:stretch/>
        </p:blipFill>
        <p:spPr>
          <a:xfrm>
            <a:off x="1562295" y="1892300"/>
            <a:ext cx="10085060" cy="2108200"/>
          </a:xfrm>
          <a:prstGeom prst="rect">
            <a:avLst/>
          </a:prstGeom>
          <a:noFill/>
          <a:ln>
            <a:noFill/>
          </a:ln>
        </p:spPr>
      </p:pic>
      <p:pic>
        <p:nvPicPr>
          <p:cNvPr descr=" " id="320" name="Google Shape;320;g2c256d8341d_0_290"/>
          <p:cNvPicPr preferRelativeResize="0"/>
          <p:nvPr/>
        </p:nvPicPr>
        <p:blipFill rotWithShape="1">
          <a:blip r:embed="rId6">
            <a:alphaModFix/>
          </a:blip>
          <a:srcRect b="0" l="0" r="0" t="0"/>
          <a:stretch/>
        </p:blipFill>
        <p:spPr>
          <a:xfrm>
            <a:off x="17451981" y="4000500"/>
            <a:ext cx="4902813" cy="2120900"/>
          </a:xfrm>
          <a:prstGeom prst="rect">
            <a:avLst/>
          </a:prstGeom>
          <a:noFill/>
          <a:ln>
            <a:noFill/>
          </a:ln>
        </p:spPr>
      </p:pic>
      <p:sp>
        <p:nvSpPr>
          <p:cNvPr id="321" name="Google Shape;321;g2c256d8341d_0_29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2" name="Google Shape;322;g2c256d8341d_0_29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23" name="Google Shape;323;g2c256d8341d_0_290"/>
          <p:cNvSpPr/>
          <p:nvPr/>
        </p:nvSpPr>
        <p:spPr>
          <a:xfrm>
            <a:off x="3715214" y="3429000"/>
            <a:ext cx="169692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c256d8341d_0_290"/>
          <p:cNvSpPr/>
          <p:nvPr/>
        </p:nvSpPr>
        <p:spPr>
          <a:xfrm>
            <a:off x="3715214" y="3429000"/>
            <a:ext cx="16969200" cy="523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c256d8341d_0_290"/>
          <p:cNvSpPr/>
          <p:nvPr/>
        </p:nvSpPr>
        <p:spPr>
          <a:xfrm>
            <a:off x="3207151" y="3429000"/>
            <a:ext cx="17985300" cy="482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62503"/>
              </a:buClr>
              <a:buSzPts val="24000"/>
              <a:buFont typeface="Sarina"/>
              <a:buNone/>
            </a:pPr>
            <a:r>
              <a:rPr b="0" i="0" lang="en-US" sz="24000" u="none" cap="none" strike="noStrike">
                <a:solidFill>
                  <a:srgbClr val="762503"/>
                </a:solidFill>
                <a:latin typeface="Sarina"/>
                <a:ea typeface="Sarina"/>
                <a:cs typeface="Sarina"/>
                <a:sym typeface="Sarina"/>
              </a:rPr>
              <a:t>234,567</a:t>
            </a:r>
            <a:endParaRPr b="0" i="0" sz="24000" u="none" cap="none" strike="noStrike">
              <a:solidFill>
                <a:schemeClr val="dk1"/>
              </a:solidFill>
              <a:latin typeface="Calibri"/>
              <a:ea typeface="Calibri"/>
              <a:cs typeface="Calibri"/>
              <a:sym typeface="Calibri"/>
            </a:endParaRPr>
          </a:p>
        </p:txBody>
      </p:sp>
      <p:sp>
        <p:nvSpPr>
          <p:cNvPr id="326" name="Google Shape;326;g2c256d8341d_0_290"/>
          <p:cNvSpPr/>
          <p:nvPr/>
        </p:nvSpPr>
        <p:spPr>
          <a:xfrm>
            <a:off x="4183056" y="74422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27" name="Google Shape;327;g2c256d8341d_0_290"/>
          <p:cNvSpPr/>
          <p:nvPr/>
        </p:nvSpPr>
        <p:spPr>
          <a:xfrm>
            <a:off x="7496054" y="90678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1A6"/>
        </a:solidFill>
      </p:bgPr>
    </p:bg>
    <p:spTree>
      <p:nvGrpSpPr>
        <p:cNvPr id="332" name="Shape 332"/>
        <p:cNvGrpSpPr/>
        <p:nvPr/>
      </p:nvGrpSpPr>
      <p:grpSpPr>
        <a:xfrm>
          <a:off x="0" y="0"/>
          <a:ext cx="0" cy="0"/>
          <a:chOff x="0" y="0"/>
          <a:chExt cx="0" cy="0"/>
        </a:xfrm>
      </p:grpSpPr>
      <p:pic>
        <p:nvPicPr>
          <p:cNvPr descr=" " id="333" name="Google Shape;333;g2c256d8341d_0_305"/>
          <p:cNvPicPr preferRelativeResize="0"/>
          <p:nvPr/>
        </p:nvPicPr>
        <p:blipFill rotWithShape="1">
          <a:blip r:embed="rId3">
            <a:alphaModFix/>
          </a:blip>
          <a:srcRect b="0" l="0" r="0" t="0"/>
          <a:stretch/>
        </p:blipFill>
        <p:spPr>
          <a:xfrm>
            <a:off x="0" y="7962900"/>
            <a:ext cx="24387048" cy="5753100"/>
          </a:xfrm>
          <a:prstGeom prst="rect">
            <a:avLst/>
          </a:prstGeom>
          <a:noFill/>
          <a:ln>
            <a:noFill/>
          </a:ln>
        </p:spPr>
      </p:pic>
      <p:pic>
        <p:nvPicPr>
          <p:cNvPr descr=" " id="334" name="Google Shape;334;g2c256d8341d_0_305"/>
          <p:cNvPicPr preferRelativeResize="0"/>
          <p:nvPr/>
        </p:nvPicPr>
        <p:blipFill rotWithShape="1">
          <a:blip r:embed="rId4">
            <a:alphaModFix/>
          </a:blip>
          <a:srcRect b="0" l="0" r="0" t="0"/>
          <a:stretch/>
        </p:blipFill>
        <p:spPr>
          <a:xfrm>
            <a:off x="901813" y="2489200"/>
            <a:ext cx="6515914" cy="1879600"/>
          </a:xfrm>
          <a:prstGeom prst="rect">
            <a:avLst/>
          </a:prstGeom>
          <a:noFill/>
          <a:ln>
            <a:noFill/>
          </a:ln>
        </p:spPr>
      </p:pic>
      <p:pic>
        <p:nvPicPr>
          <p:cNvPr descr=" " id="335" name="Google Shape;335;g2c256d8341d_0_305"/>
          <p:cNvPicPr preferRelativeResize="0"/>
          <p:nvPr/>
        </p:nvPicPr>
        <p:blipFill rotWithShape="1">
          <a:blip r:embed="rId5">
            <a:alphaModFix/>
          </a:blip>
          <a:srcRect b="0" l="0" r="0" t="0"/>
          <a:stretch/>
        </p:blipFill>
        <p:spPr>
          <a:xfrm>
            <a:off x="18887261" y="4241800"/>
            <a:ext cx="4940918" cy="2616200"/>
          </a:xfrm>
          <a:prstGeom prst="rect">
            <a:avLst/>
          </a:prstGeom>
          <a:noFill/>
          <a:ln>
            <a:noFill/>
          </a:ln>
        </p:spPr>
      </p:pic>
      <p:sp>
        <p:nvSpPr>
          <p:cNvPr id="336" name="Google Shape;336;g2c256d8341d_0_30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7" name="Google Shape;337;g2c256d8341d_0_30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38" name="Google Shape;338;g2c256d8341d_0_305"/>
          <p:cNvSpPr/>
          <p:nvPr/>
        </p:nvSpPr>
        <p:spPr>
          <a:xfrm>
            <a:off x="4318540" y="37211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2c256d8341d_0_305"/>
          <p:cNvSpPr/>
          <p:nvPr/>
        </p:nvSpPr>
        <p:spPr>
          <a:xfrm>
            <a:off x="3213502" y="3721100"/>
            <a:ext cx="100851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2c256d8341d_0_305"/>
          <p:cNvSpPr/>
          <p:nvPr/>
        </p:nvSpPr>
        <p:spPr>
          <a:xfrm>
            <a:off x="3213502" y="3721100"/>
            <a:ext cx="106269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62503"/>
              </a:buClr>
              <a:buSzPts val="12800"/>
              <a:buFont typeface="Sarina"/>
              <a:buNone/>
            </a:pPr>
            <a:r>
              <a:rPr b="0" i="0" lang="en-US" sz="12800" u="none" cap="none" strike="noStrike">
                <a:solidFill>
                  <a:srgbClr val="762503"/>
                </a:solidFill>
                <a:latin typeface="Sarina"/>
                <a:ea typeface="Sarina"/>
                <a:cs typeface="Sarina"/>
                <a:sym typeface="Sarina"/>
              </a:rPr>
              <a:t>233 Coins</a:t>
            </a:r>
            <a:endParaRPr b="0" i="0" sz="12800" u="none" cap="none" strike="noStrike">
              <a:solidFill>
                <a:schemeClr val="dk1"/>
              </a:solidFill>
              <a:latin typeface="Calibri"/>
              <a:ea typeface="Calibri"/>
              <a:cs typeface="Calibri"/>
              <a:sym typeface="Calibri"/>
            </a:endParaRPr>
          </a:p>
        </p:txBody>
      </p:sp>
      <p:sp>
        <p:nvSpPr>
          <p:cNvPr id="341" name="Google Shape;341;g2c256d8341d_0_305"/>
          <p:cNvSpPr/>
          <p:nvPr/>
        </p:nvSpPr>
        <p:spPr>
          <a:xfrm>
            <a:off x="4318540" y="57531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2c256d8341d_0_305"/>
          <p:cNvSpPr/>
          <p:nvPr/>
        </p:nvSpPr>
        <p:spPr>
          <a:xfrm>
            <a:off x="4250798" y="57531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43" name="Google Shape;343;g2c256d8341d_0_305"/>
          <p:cNvSpPr/>
          <p:nvPr/>
        </p:nvSpPr>
        <p:spPr>
          <a:xfrm>
            <a:off x="4318540" y="74422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g2c256d8341d_0_305"/>
          <p:cNvSpPr/>
          <p:nvPr/>
        </p:nvSpPr>
        <p:spPr>
          <a:xfrm>
            <a:off x="2787998" y="7442200"/>
            <a:ext cx="109362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2c256d8341d_0_305"/>
          <p:cNvSpPr/>
          <p:nvPr/>
        </p:nvSpPr>
        <p:spPr>
          <a:xfrm>
            <a:off x="2787998" y="7442200"/>
            <a:ext cx="114780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62503"/>
              </a:buClr>
              <a:buSzPts val="12800"/>
              <a:buFont typeface="Sarina"/>
              <a:buNone/>
            </a:pPr>
            <a:r>
              <a:rPr b="0" i="0" lang="en-US" sz="12800" u="none" cap="none" strike="noStrike">
                <a:solidFill>
                  <a:srgbClr val="762503"/>
                </a:solidFill>
                <a:latin typeface="Sarina"/>
                <a:ea typeface="Sarina"/>
                <a:cs typeface="Sarina"/>
                <a:sym typeface="Sarina"/>
              </a:rPr>
              <a:t>456 Hours</a:t>
            </a:r>
            <a:endParaRPr b="0" i="0" sz="12800" u="none" cap="none" strike="noStrike">
              <a:solidFill>
                <a:schemeClr val="dk1"/>
              </a:solidFill>
              <a:latin typeface="Calibri"/>
              <a:ea typeface="Calibri"/>
              <a:cs typeface="Calibri"/>
              <a:sym typeface="Calibri"/>
            </a:endParaRPr>
          </a:p>
        </p:txBody>
      </p:sp>
      <p:sp>
        <p:nvSpPr>
          <p:cNvPr id="346" name="Google Shape;346;g2c256d8341d_0_305"/>
          <p:cNvSpPr/>
          <p:nvPr/>
        </p:nvSpPr>
        <p:spPr>
          <a:xfrm>
            <a:off x="4318540" y="94742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g2c256d8341d_0_305"/>
          <p:cNvSpPr/>
          <p:nvPr/>
        </p:nvSpPr>
        <p:spPr>
          <a:xfrm>
            <a:off x="4250798" y="94742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48" name="Google Shape;348;g2c256d8341d_0_305"/>
          <p:cNvSpPr/>
          <p:nvPr/>
        </p:nvSpPr>
        <p:spPr>
          <a:xfrm>
            <a:off x="12193524" y="37211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g2c256d8341d_0_305"/>
          <p:cNvSpPr/>
          <p:nvPr/>
        </p:nvSpPr>
        <p:spPr>
          <a:xfrm>
            <a:off x="14035254" y="3721100"/>
            <a:ext cx="41916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g2c256d8341d_0_305"/>
          <p:cNvSpPr/>
          <p:nvPr/>
        </p:nvSpPr>
        <p:spPr>
          <a:xfrm>
            <a:off x="14035254" y="3721100"/>
            <a:ext cx="47334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62503"/>
              </a:buClr>
              <a:buSzPts val="12800"/>
              <a:buFont typeface="Sarina"/>
              <a:buNone/>
            </a:pPr>
            <a:r>
              <a:rPr b="0" i="0" lang="en-US" sz="12800" u="none" cap="none" strike="noStrike">
                <a:solidFill>
                  <a:srgbClr val="762503"/>
                </a:solidFill>
                <a:latin typeface="Sarina"/>
                <a:ea typeface="Sarina"/>
                <a:cs typeface="Sarina"/>
                <a:sym typeface="Sarina"/>
              </a:rPr>
              <a:t>85%</a:t>
            </a:r>
            <a:endParaRPr b="0" i="0" sz="12800" u="none" cap="none" strike="noStrike">
              <a:solidFill>
                <a:schemeClr val="dk1"/>
              </a:solidFill>
              <a:latin typeface="Calibri"/>
              <a:ea typeface="Calibri"/>
              <a:cs typeface="Calibri"/>
              <a:sym typeface="Calibri"/>
            </a:endParaRPr>
          </a:p>
        </p:txBody>
      </p:sp>
      <p:sp>
        <p:nvSpPr>
          <p:cNvPr id="351" name="Google Shape;351;g2c256d8341d_0_305"/>
          <p:cNvSpPr/>
          <p:nvPr/>
        </p:nvSpPr>
        <p:spPr>
          <a:xfrm>
            <a:off x="12193524" y="57531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2c256d8341d_0_305"/>
          <p:cNvSpPr/>
          <p:nvPr/>
        </p:nvSpPr>
        <p:spPr>
          <a:xfrm>
            <a:off x="12125782" y="57531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53" name="Google Shape;353;g2c256d8341d_0_305"/>
          <p:cNvSpPr/>
          <p:nvPr/>
        </p:nvSpPr>
        <p:spPr>
          <a:xfrm>
            <a:off x="12193524" y="74422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2c256d8341d_0_305"/>
          <p:cNvSpPr/>
          <p:nvPr/>
        </p:nvSpPr>
        <p:spPr>
          <a:xfrm>
            <a:off x="11806126" y="7442200"/>
            <a:ext cx="86499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g2c256d8341d_0_305"/>
          <p:cNvSpPr/>
          <p:nvPr/>
        </p:nvSpPr>
        <p:spPr>
          <a:xfrm>
            <a:off x="11806126" y="7442200"/>
            <a:ext cx="9191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62503"/>
              </a:buClr>
              <a:buSzPts val="12800"/>
              <a:buFont typeface="Sarina"/>
              <a:buNone/>
            </a:pPr>
            <a:r>
              <a:rPr b="0" i="0" lang="en-US" sz="12800" u="none" cap="none" strike="noStrike">
                <a:solidFill>
                  <a:srgbClr val="762503"/>
                </a:solidFill>
                <a:latin typeface="Sarina"/>
                <a:ea typeface="Sarina"/>
                <a:cs typeface="Sarina"/>
                <a:sym typeface="Sarina"/>
              </a:rPr>
              <a:t>544 Km</a:t>
            </a:r>
            <a:endParaRPr b="0" i="0" sz="12800" u="none" cap="none" strike="noStrike">
              <a:solidFill>
                <a:schemeClr val="dk1"/>
              </a:solidFill>
              <a:latin typeface="Calibri"/>
              <a:ea typeface="Calibri"/>
              <a:cs typeface="Calibri"/>
              <a:sym typeface="Calibri"/>
            </a:endParaRPr>
          </a:p>
        </p:txBody>
      </p:sp>
      <p:sp>
        <p:nvSpPr>
          <p:cNvPr id="356" name="Google Shape;356;g2c256d8341d_0_305"/>
          <p:cNvSpPr/>
          <p:nvPr/>
        </p:nvSpPr>
        <p:spPr>
          <a:xfrm>
            <a:off x="12193524" y="94742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2c256d8341d_0_305"/>
          <p:cNvSpPr/>
          <p:nvPr/>
        </p:nvSpPr>
        <p:spPr>
          <a:xfrm>
            <a:off x="12125782" y="94742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1A6"/>
        </a:solidFill>
      </p:bgPr>
    </p:bg>
    <p:spTree>
      <p:nvGrpSpPr>
        <p:cNvPr id="362" name="Shape 362"/>
        <p:cNvGrpSpPr/>
        <p:nvPr/>
      </p:nvGrpSpPr>
      <p:grpSpPr>
        <a:xfrm>
          <a:off x="0" y="0"/>
          <a:ext cx="0" cy="0"/>
          <a:chOff x="0" y="0"/>
          <a:chExt cx="0" cy="0"/>
        </a:xfrm>
      </p:grpSpPr>
      <p:pic>
        <p:nvPicPr>
          <p:cNvPr descr=" " id="363" name="Google Shape;363;g2c256d8341d_0_334"/>
          <p:cNvPicPr preferRelativeResize="0"/>
          <p:nvPr/>
        </p:nvPicPr>
        <p:blipFill rotWithShape="1">
          <a:blip r:embed="rId3">
            <a:alphaModFix/>
          </a:blip>
          <a:srcRect b="0" l="0" r="0" t="0"/>
          <a:stretch/>
        </p:blipFill>
        <p:spPr>
          <a:xfrm>
            <a:off x="0" y="9055100"/>
            <a:ext cx="15876984" cy="2514600"/>
          </a:xfrm>
          <a:prstGeom prst="rect">
            <a:avLst/>
          </a:prstGeom>
          <a:noFill/>
          <a:ln>
            <a:noFill/>
          </a:ln>
        </p:spPr>
      </p:pic>
      <p:pic>
        <p:nvPicPr>
          <p:cNvPr descr=" " id="364" name="Google Shape;364;g2c256d8341d_0_334"/>
          <p:cNvPicPr preferRelativeResize="0"/>
          <p:nvPr/>
        </p:nvPicPr>
        <p:blipFill rotWithShape="1">
          <a:blip r:embed="rId4">
            <a:alphaModFix/>
          </a:blip>
          <a:srcRect b="0" l="0" r="0" t="0"/>
          <a:stretch/>
        </p:blipFill>
        <p:spPr>
          <a:xfrm>
            <a:off x="8294137" y="9055100"/>
            <a:ext cx="16092911" cy="4660900"/>
          </a:xfrm>
          <a:prstGeom prst="rect">
            <a:avLst/>
          </a:prstGeom>
          <a:noFill/>
          <a:ln>
            <a:noFill/>
          </a:ln>
        </p:spPr>
      </p:pic>
      <p:pic>
        <p:nvPicPr>
          <p:cNvPr descr=" " id="365" name="Google Shape;365;g2c256d8341d_0_334"/>
          <p:cNvPicPr preferRelativeResize="0"/>
          <p:nvPr/>
        </p:nvPicPr>
        <p:blipFill rotWithShape="1">
          <a:blip r:embed="rId5">
            <a:alphaModFix/>
          </a:blip>
          <a:srcRect b="0" l="0" r="0" t="0"/>
          <a:stretch/>
        </p:blipFill>
        <p:spPr>
          <a:xfrm>
            <a:off x="0" y="1930400"/>
            <a:ext cx="3988298" cy="2616200"/>
          </a:xfrm>
          <a:prstGeom prst="rect">
            <a:avLst/>
          </a:prstGeom>
          <a:noFill/>
          <a:ln>
            <a:noFill/>
          </a:ln>
        </p:spPr>
      </p:pic>
      <p:pic>
        <p:nvPicPr>
          <p:cNvPr descr=" " id="366" name="Google Shape;366;g2c256d8341d_0_334"/>
          <p:cNvPicPr preferRelativeResize="0"/>
          <p:nvPr/>
        </p:nvPicPr>
        <p:blipFill rotWithShape="1">
          <a:blip r:embed="rId6">
            <a:alphaModFix/>
          </a:blip>
          <a:srcRect b="0" l="0" r="0" t="0"/>
          <a:stretch/>
        </p:blipFill>
        <p:spPr>
          <a:xfrm>
            <a:off x="19395324" y="4318000"/>
            <a:ext cx="4991724" cy="2540000"/>
          </a:xfrm>
          <a:prstGeom prst="rect">
            <a:avLst/>
          </a:prstGeom>
          <a:noFill/>
          <a:ln>
            <a:noFill/>
          </a:ln>
        </p:spPr>
      </p:pic>
      <p:sp>
        <p:nvSpPr>
          <p:cNvPr id="367" name="Google Shape;367;g2c256d8341d_0_33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8" name="Google Shape;368;g2c256d8341d_0_33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69" name="Google Shape;369;g2c256d8341d_0_334"/>
          <p:cNvSpPr/>
          <p:nvPr/>
        </p:nvSpPr>
        <p:spPr>
          <a:xfrm>
            <a:off x="6841922" y="1701800"/>
            <a:ext cx="106905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62503"/>
              </a:buClr>
              <a:buSzPts val="8000"/>
              <a:buFont typeface="Sarina"/>
              <a:buNone/>
            </a:pPr>
            <a:r>
              <a:rPr b="0" i="0" lang="en-US" sz="8000" u="none" cap="none" strike="noStrike">
                <a:solidFill>
                  <a:srgbClr val="762503"/>
                </a:solidFill>
                <a:latin typeface="Sarina"/>
                <a:ea typeface="Sarina"/>
                <a:cs typeface="Sarina"/>
                <a:sym typeface="Sarina"/>
              </a:rPr>
              <a:t>Some Graph</a:t>
            </a:r>
            <a:endParaRPr b="0" i="0" sz="8000" u="none" cap="none" strike="noStrike">
              <a:solidFill>
                <a:schemeClr val="dk1"/>
              </a:solidFill>
              <a:latin typeface="Calibri"/>
              <a:ea typeface="Calibri"/>
              <a:cs typeface="Calibri"/>
              <a:sym typeface="Calibri"/>
            </a:endParaRPr>
          </a:p>
        </p:txBody>
      </p:sp>
      <p:sp>
        <p:nvSpPr>
          <p:cNvPr id="370" name="Google Shape;370;g2c256d8341d_0_334"/>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g2c256d8341d_0_334"/>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80A03"/>
              </a:buClr>
              <a:buSzPts val="1820"/>
              <a:buFont typeface="Lato"/>
              <a:buNone/>
            </a:pPr>
            <a:r>
              <a:rPr b="0" i="0" lang="en-US" sz="1820" u="none" cap="none" strike="noStrike">
                <a:solidFill>
                  <a:srgbClr val="380A03"/>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72" name="Google Shape;372;g2c256d8341d_0_334"/>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80A03"/>
              </a:buClr>
              <a:buSzPts val="2185"/>
              <a:buFont typeface="Lato"/>
              <a:buNone/>
            </a:pPr>
            <a:r>
              <a:rPr b="0" i="0" lang="en-US" sz="2185" u="none" cap="none" strike="noStrike">
                <a:solidFill>
                  <a:srgbClr val="380A03"/>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73" name="Google Shape;373;g2c256d8341d_0_334"/>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80A03"/>
              </a:buClr>
              <a:buSzPts val="2185"/>
              <a:buFont typeface="Lato"/>
              <a:buNone/>
            </a:pPr>
            <a:r>
              <a:rPr b="0" i="0" lang="en-US" sz="2185" u="none" cap="none" strike="noStrike">
                <a:solidFill>
                  <a:srgbClr val="380A03"/>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74" name="Google Shape;374;g2c256d8341d_0_334"/>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80A03"/>
              </a:buClr>
              <a:buSzPts val="2185"/>
              <a:buFont typeface="Lato"/>
              <a:buNone/>
            </a:pPr>
            <a:r>
              <a:rPr b="0" i="0" lang="en-US" sz="2185" u="none" cap="none" strike="noStrike">
                <a:solidFill>
                  <a:srgbClr val="380A03"/>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75" name="Google Shape;375;g2c256d8341d_0_334"/>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80A03"/>
              </a:buClr>
              <a:buSzPts val="2185"/>
              <a:buFont typeface="Lato"/>
              <a:buNone/>
            </a:pPr>
            <a:r>
              <a:rPr b="0" i="0" lang="en-US" sz="2185" u="none" cap="none" strike="noStrike">
                <a:solidFill>
                  <a:srgbClr val="380A03"/>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76" name="Google Shape;376;g2c256d8341d_0_334"/>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80A03"/>
              </a:buClr>
              <a:buSzPts val="2185"/>
              <a:buFont typeface="Lato"/>
              <a:buNone/>
            </a:pPr>
            <a:r>
              <a:rPr b="0" i="0" lang="en-US" sz="2185" u="none" cap="none" strike="noStrike">
                <a:solidFill>
                  <a:srgbClr val="380A03"/>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77" name="Google Shape;377;g2c256d8341d_0_334"/>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80A03"/>
              </a:buClr>
              <a:buSzPts val="2185"/>
              <a:buFont typeface="Lato"/>
              <a:buNone/>
            </a:pPr>
            <a:r>
              <a:rPr b="0" i="0" lang="en-US" sz="2185" u="none" cap="none" strike="noStrike">
                <a:solidFill>
                  <a:srgbClr val="380A03"/>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78" name="Google Shape;378;g2c256d8341d_0_334"/>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80A03"/>
              </a:buClr>
              <a:buSzPts val="2185"/>
              <a:buFont typeface="Lato"/>
              <a:buNone/>
            </a:pPr>
            <a:r>
              <a:rPr b="0" i="0" lang="en-US" sz="2185" u="none" cap="none" strike="noStrike">
                <a:solidFill>
                  <a:srgbClr val="380A03"/>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79" name="Google Shape;379;g2c256d8341d_0_334"/>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80A03"/>
              </a:buClr>
              <a:buSzPts val="2185"/>
              <a:buFont typeface="Lato"/>
              <a:buNone/>
            </a:pPr>
            <a:r>
              <a:rPr b="0" i="0" lang="en-US" sz="2185" u="none" cap="none" strike="noStrike">
                <a:solidFill>
                  <a:srgbClr val="380A03"/>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80" name="Google Shape;380;g2c256d8341d_0_334"/>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80A03"/>
              </a:buClr>
              <a:buSzPts val="1820"/>
              <a:buFont typeface="Lato"/>
              <a:buNone/>
            </a:pPr>
            <a:r>
              <a:rPr b="0" i="0" lang="en-US" sz="1820" u="none" cap="none" strike="noStrike">
                <a:solidFill>
                  <a:srgbClr val="380A03"/>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81" name="Google Shape;381;g2c256d8341d_0_334"/>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80A03"/>
              </a:buClr>
              <a:buSzPts val="1820"/>
              <a:buFont typeface="Lato"/>
              <a:buNone/>
            </a:pPr>
            <a:r>
              <a:rPr b="0" i="0" lang="en-US" sz="1820" u="none" cap="none" strike="noStrike">
                <a:solidFill>
                  <a:srgbClr val="380A03"/>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82" name="Google Shape;382;g2c256d8341d_0_334"/>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80A03"/>
              </a:buClr>
              <a:buSzPts val="1820"/>
              <a:buFont typeface="Lato"/>
              <a:buNone/>
            </a:pPr>
            <a:r>
              <a:rPr b="0" i="0" lang="en-US" sz="1820" u="none" cap="none" strike="noStrike">
                <a:solidFill>
                  <a:srgbClr val="380A03"/>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83" name="Google Shape;383;g2c256d8341d_0_334"/>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80A03"/>
              </a:buClr>
              <a:buSzPts val="1820"/>
              <a:buFont typeface="Lato"/>
              <a:buNone/>
            </a:pPr>
            <a:r>
              <a:rPr b="0" i="0" lang="en-US" sz="1820" u="none" cap="none" strike="noStrike">
                <a:solidFill>
                  <a:srgbClr val="380A03"/>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84" name="Google Shape;384;g2c256d8341d_0_334"/>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80A03"/>
              </a:buClr>
              <a:buSzPts val="1820"/>
              <a:buFont typeface="Lato"/>
              <a:buNone/>
            </a:pPr>
            <a:r>
              <a:rPr b="0" i="0" lang="en-US" sz="1820" u="none" cap="none" strike="noStrike">
                <a:solidFill>
                  <a:srgbClr val="380A03"/>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85" name="Google Shape;385;g2c256d8341d_0_334"/>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80A03"/>
              </a:buClr>
              <a:buSzPts val="1820"/>
              <a:buFont typeface="Lato"/>
              <a:buNone/>
            </a:pPr>
            <a:r>
              <a:rPr b="0" i="0" lang="en-US" sz="1820" u="none" cap="none" strike="noStrike">
                <a:solidFill>
                  <a:srgbClr val="380A03"/>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86" name="Google Shape;386;g2c256d8341d_0_334"/>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80A03"/>
              </a:buClr>
              <a:buSzPts val="1820"/>
              <a:buFont typeface="Lato"/>
              <a:buNone/>
            </a:pPr>
            <a:r>
              <a:rPr b="0" i="0" lang="en-US" sz="1820" u="none" cap="none" strike="noStrike">
                <a:solidFill>
                  <a:srgbClr val="380A03"/>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87" name="Google Shape;387;g2c256d8341d_0_334"/>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80A03"/>
              </a:buClr>
              <a:buSzPts val="1820"/>
              <a:buFont typeface="Lato"/>
              <a:buNone/>
            </a:pPr>
            <a:r>
              <a:rPr b="0" i="0" lang="en-US" sz="1820" u="none" cap="none" strike="noStrike">
                <a:solidFill>
                  <a:srgbClr val="380A03"/>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88" name="Google Shape;388;g2c256d8341d_0_334"/>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80A03"/>
              </a:buClr>
              <a:buSzPts val="1820"/>
              <a:buFont typeface="Lato"/>
              <a:buNone/>
            </a:pPr>
            <a:r>
              <a:rPr b="0" i="0" lang="en-US" sz="1820" u="none" cap="none" strike="noStrike">
                <a:solidFill>
                  <a:srgbClr val="380A03"/>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89" name="Google Shape;389;g2c256d8341d_0_334"/>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80A03"/>
              </a:buClr>
              <a:buSzPts val="1820"/>
              <a:buFont typeface="Lato"/>
              <a:buNone/>
            </a:pPr>
            <a:r>
              <a:rPr b="0" i="0" lang="en-US" sz="1820" u="none" cap="none" strike="noStrike">
                <a:solidFill>
                  <a:srgbClr val="380A03"/>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90" name="Google Shape;390;g2c256d8341d_0_334"/>
          <p:cNvPicPr preferRelativeResize="0"/>
          <p:nvPr/>
        </p:nvPicPr>
        <p:blipFill rotWithShape="1">
          <a:blip r:embed="rId8">
            <a:alphaModFix/>
          </a:blip>
          <a:srcRect b="0" l="0" r="0" t="0"/>
          <a:stretch/>
        </p:blipFill>
        <p:spPr>
          <a:xfrm>
            <a:off x="3368467" y="3771900"/>
            <a:ext cx="8291592" cy="5511006"/>
          </a:xfrm>
          <a:prstGeom prst="rect">
            <a:avLst/>
          </a:prstGeom>
          <a:noFill/>
          <a:ln>
            <a:noFill/>
          </a:ln>
        </p:spPr>
      </p:pic>
      <p:pic>
        <p:nvPicPr>
          <p:cNvPr descr=" " id="391" name="Google Shape;391;g2c256d8341d_0_334"/>
          <p:cNvPicPr preferRelativeResize="0"/>
          <p:nvPr/>
        </p:nvPicPr>
        <p:blipFill rotWithShape="1">
          <a:blip r:embed="rId9">
            <a:alphaModFix/>
          </a:blip>
          <a:srcRect b="0" l="0" r="0" t="0"/>
          <a:stretch/>
        </p:blipFill>
        <p:spPr>
          <a:xfrm>
            <a:off x="4512766" y="4185444"/>
            <a:ext cx="11567" cy="5258445"/>
          </a:xfrm>
          <a:prstGeom prst="rect">
            <a:avLst/>
          </a:prstGeom>
          <a:noFill/>
          <a:ln>
            <a:noFill/>
          </a:ln>
        </p:spPr>
      </p:pic>
      <p:pic>
        <p:nvPicPr>
          <p:cNvPr descr=" " id="392" name="Google Shape;392;g2c256d8341d_0_334"/>
          <p:cNvPicPr preferRelativeResize="0"/>
          <p:nvPr/>
        </p:nvPicPr>
        <p:blipFill rotWithShape="1">
          <a:blip r:embed="rId10">
            <a:alphaModFix/>
          </a:blip>
          <a:srcRect b="0" l="0" r="0" t="0"/>
          <a:stretch/>
        </p:blipFill>
        <p:spPr>
          <a:xfrm>
            <a:off x="5651279" y="4185444"/>
            <a:ext cx="11567" cy="5258445"/>
          </a:xfrm>
          <a:prstGeom prst="rect">
            <a:avLst/>
          </a:prstGeom>
          <a:noFill/>
          <a:ln>
            <a:noFill/>
          </a:ln>
        </p:spPr>
      </p:pic>
      <p:pic>
        <p:nvPicPr>
          <p:cNvPr descr=" " id="393" name="Google Shape;393;g2c256d8341d_0_334"/>
          <p:cNvPicPr preferRelativeResize="0"/>
          <p:nvPr/>
        </p:nvPicPr>
        <p:blipFill rotWithShape="1">
          <a:blip r:embed="rId11">
            <a:alphaModFix/>
          </a:blip>
          <a:srcRect b="0" l="0" r="0" t="0"/>
          <a:stretch/>
        </p:blipFill>
        <p:spPr>
          <a:xfrm>
            <a:off x="6789795" y="4185444"/>
            <a:ext cx="11567" cy="5258445"/>
          </a:xfrm>
          <a:prstGeom prst="rect">
            <a:avLst/>
          </a:prstGeom>
          <a:noFill/>
          <a:ln>
            <a:noFill/>
          </a:ln>
        </p:spPr>
      </p:pic>
      <p:pic>
        <p:nvPicPr>
          <p:cNvPr descr=" " id="394" name="Google Shape;394;g2c256d8341d_0_334"/>
          <p:cNvPicPr preferRelativeResize="0"/>
          <p:nvPr/>
        </p:nvPicPr>
        <p:blipFill rotWithShape="1">
          <a:blip r:embed="rId12">
            <a:alphaModFix/>
          </a:blip>
          <a:srcRect b="0" l="0" r="0" t="0"/>
          <a:stretch/>
        </p:blipFill>
        <p:spPr>
          <a:xfrm>
            <a:off x="7928309" y="4185444"/>
            <a:ext cx="11567" cy="5258445"/>
          </a:xfrm>
          <a:prstGeom prst="rect">
            <a:avLst/>
          </a:prstGeom>
          <a:noFill/>
          <a:ln>
            <a:noFill/>
          </a:ln>
        </p:spPr>
      </p:pic>
      <p:pic>
        <p:nvPicPr>
          <p:cNvPr descr=" " id="395" name="Google Shape;395;g2c256d8341d_0_334"/>
          <p:cNvPicPr preferRelativeResize="0"/>
          <p:nvPr/>
        </p:nvPicPr>
        <p:blipFill rotWithShape="1">
          <a:blip r:embed="rId13">
            <a:alphaModFix/>
          </a:blip>
          <a:srcRect b="0" l="0" r="0" t="0"/>
          <a:stretch/>
        </p:blipFill>
        <p:spPr>
          <a:xfrm>
            <a:off x="9066828" y="4185444"/>
            <a:ext cx="11567" cy="5258445"/>
          </a:xfrm>
          <a:prstGeom prst="rect">
            <a:avLst/>
          </a:prstGeom>
          <a:noFill/>
          <a:ln>
            <a:noFill/>
          </a:ln>
        </p:spPr>
      </p:pic>
      <p:pic>
        <p:nvPicPr>
          <p:cNvPr descr=" " id="396" name="Google Shape;396;g2c256d8341d_0_334"/>
          <p:cNvPicPr preferRelativeResize="0"/>
          <p:nvPr/>
        </p:nvPicPr>
        <p:blipFill rotWithShape="1">
          <a:blip r:embed="rId14">
            <a:alphaModFix/>
          </a:blip>
          <a:srcRect b="0" l="0" r="0" t="0"/>
          <a:stretch/>
        </p:blipFill>
        <p:spPr>
          <a:xfrm>
            <a:off x="10205341" y="4185444"/>
            <a:ext cx="11567" cy="5258445"/>
          </a:xfrm>
          <a:prstGeom prst="rect">
            <a:avLst/>
          </a:prstGeom>
          <a:noFill/>
          <a:ln>
            <a:noFill/>
          </a:ln>
        </p:spPr>
      </p:pic>
      <p:pic>
        <p:nvPicPr>
          <p:cNvPr descr=" " id="397" name="Google Shape;397;g2c256d8341d_0_334"/>
          <p:cNvPicPr preferRelativeResize="0"/>
          <p:nvPr/>
        </p:nvPicPr>
        <p:blipFill rotWithShape="1">
          <a:blip r:embed="rId15">
            <a:alphaModFix/>
          </a:blip>
          <a:srcRect b="0" l="0" r="0" t="0"/>
          <a:stretch/>
        </p:blipFill>
        <p:spPr>
          <a:xfrm>
            <a:off x="11343854" y="4185444"/>
            <a:ext cx="11567" cy="5258445"/>
          </a:xfrm>
          <a:prstGeom prst="rect">
            <a:avLst/>
          </a:prstGeom>
          <a:noFill/>
          <a:ln>
            <a:noFill/>
          </a:ln>
        </p:spPr>
      </p:pic>
      <p:pic>
        <p:nvPicPr>
          <p:cNvPr descr=" " id="398" name="Google Shape;398;g2c256d8341d_0_334"/>
          <p:cNvPicPr preferRelativeResize="0"/>
          <p:nvPr/>
        </p:nvPicPr>
        <p:blipFill rotWithShape="1">
          <a:blip r:embed="rId16">
            <a:alphaModFix/>
          </a:blip>
          <a:srcRect b="0" l="0" r="0" t="0"/>
          <a:stretch/>
        </p:blipFill>
        <p:spPr>
          <a:xfrm>
            <a:off x="3355539" y="5483845"/>
            <a:ext cx="8050167" cy="2373585"/>
          </a:xfrm>
          <a:prstGeom prst="rect">
            <a:avLst/>
          </a:prstGeom>
          <a:noFill/>
          <a:ln>
            <a:noFill/>
          </a:ln>
        </p:spPr>
      </p:pic>
      <p:pic>
        <p:nvPicPr>
          <p:cNvPr descr=" " id="399" name="Google Shape;399;g2c256d8341d_0_334"/>
          <p:cNvPicPr preferRelativeResize="0"/>
          <p:nvPr/>
        </p:nvPicPr>
        <p:blipFill rotWithShape="1">
          <a:blip r:embed="rId17">
            <a:alphaModFix/>
          </a:blip>
          <a:srcRect b="0" l="0" r="0" t="0"/>
          <a:stretch/>
        </p:blipFill>
        <p:spPr>
          <a:xfrm>
            <a:off x="3369143" y="6359525"/>
            <a:ext cx="8044030" cy="2268538"/>
          </a:xfrm>
          <a:prstGeom prst="rect">
            <a:avLst/>
          </a:prstGeom>
          <a:noFill/>
          <a:ln>
            <a:noFill/>
          </a:ln>
        </p:spPr>
      </p:pic>
      <p:pic>
        <p:nvPicPr>
          <p:cNvPr descr=" " id="400" name="Google Shape;400;g2c256d8341d_0_334"/>
          <p:cNvPicPr preferRelativeResize="0"/>
          <p:nvPr/>
        </p:nvPicPr>
        <p:blipFill rotWithShape="1">
          <a:blip r:embed="rId18">
            <a:alphaModFix/>
          </a:blip>
          <a:srcRect b="0" l="0" r="0" t="0"/>
          <a:stretch/>
        </p:blipFill>
        <p:spPr>
          <a:xfrm>
            <a:off x="4441751" y="6055643"/>
            <a:ext cx="153591" cy="153566"/>
          </a:xfrm>
          <a:prstGeom prst="rect">
            <a:avLst/>
          </a:prstGeom>
          <a:noFill/>
          <a:ln>
            <a:noFill/>
          </a:ln>
        </p:spPr>
      </p:pic>
      <p:pic>
        <p:nvPicPr>
          <p:cNvPr descr=" " id="401" name="Google Shape;401;g2c256d8341d_0_334"/>
          <p:cNvPicPr preferRelativeResize="0"/>
          <p:nvPr/>
        </p:nvPicPr>
        <p:blipFill rotWithShape="1">
          <a:blip r:embed="rId19">
            <a:alphaModFix/>
          </a:blip>
          <a:srcRect b="0" l="0" r="0" t="0"/>
          <a:stretch/>
        </p:blipFill>
        <p:spPr>
          <a:xfrm>
            <a:off x="4441751" y="6981130"/>
            <a:ext cx="153591" cy="153566"/>
          </a:xfrm>
          <a:prstGeom prst="rect">
            <a:avLst/>
          </a:prstGeom>
          <a:noFill/>
          <a:ln>
            <a:noFill/>
          </a:ln>
        </p:spPr>
      </p:pic>
      <p:pic>
        <p:nvPicPr>
          <p:cNvPr descr=" " id="402" name="Google Shape;402;g2c256d8341d_0_334"/>
          <p:cNvPicPr preferRelativeResize="0"/>
          <p:nvPr/>
        </p:nvPicPr>
        <p:blipFill rotWithShape="1">
          <a:blip r:embed="rId20">
            <a:alphaModFix/>
          </a:blip>
          <a:srcRect b="0" l="0" r="0" t="0"/>
          <a:stretch/>
        </p:blipFill>
        <p:spPr>
          <a:xfrm>
            <a:off x="5580267" y="5651277"/>
            <a:ext cx="153591" cy="153566"/>
          </a:xfrm>
          <a:prstGeom prst="rect">
            <a:avLst/>
          </a:prstGeom>
          <a:noFill/>
          <a:ln>
            <a:noFill/>
          </a:ln>
        </p:spPr>
      </p:pic>
      <p:pic>
        <p:nvPicPr>
          <p:cNvPr descr=" " id="403" name="Google Shape;403;g2c256d8341d_0_334"/>
          <p:cNvPicPr preferRelativeResize="0"/>
          <p:nvPr/>
        </p:nvPicPr>
        <p:blipFill rotWithShape="1">
          <a:blip r:embed="rId21">
            <a:alphaModFix/>
          </a:blip>
          <a:srcRect b="0" l="0" r="0" t="0"/>
          <a:stretch/>
        </p:blipFill>
        <p:spPr>
          <a:xfrm>
            <a:off x="5580267" y="7415510"/>
            <a:ext cx="153591" cy="153566"/>
          </a:xfrm>
          <a:prstGeom prst="rect">
            <a:avLst/>
          </a:prstGeom>
          <a:noFill/>
          <a:ln>
            <a:noFill/>
          </a:ln>
        </p:spPr>
      </p:pic>
      <p:pic>
        <p:nvPicPr>
          <p:cNvPr descr=" " id="404" name="Google Shape;404;g2c256d8341d_0_334"/>
          <p:cNvPicPr preferRelativeResize="0"/>
          <p:nvPr/>
        </p:nvPicPr>
        <p:blipFill rotWithShape="1">
          <a:blip r:embed="rId22">
            <a:alphaModFix/>
          </a:blip>
          <a:srcRect b="0" l="0" r="0" t="0"/>
          <a:stretch/>
        </p:blipFill>
        <p:spPr>
          <a:xfrm>
            <a:off x="6718783" y="7732812"/>
            <a:ext cx="153591" cy="153566"/>
          </a:xfrm>
          <a:prstGeom prst="rect">
            <a:avLst/>
          </a:prstGeom>
          <a:noFill/>
          <a:ln>
            <a:noFill/>
          </a:ln>
        </p:spPr>
      </p:pic>
      <p:pic>
        <p:nvPicPr>
          <p:cNvPr descr=" " id="405" name="Google Shape;405;g2c256d8341d_0_334"/>
          <p:cNvPicPr preferRelativeResize="0"/>
          <p:nvPr/>
        </p:nvPicPr>
        <p:blipFill rotWithShape="1">
          <a:blip r:embed="rId23">
            <a:alphaModFix/>
          </a:blip>
          <a:srcRect b="0" l="0" r="0" t="0"/>
          <a:stretch/>
        </p:blipFill>
        <p:spPr>
          <a:xfrm>
            <a:off x="6718783" y="6311826"/>
            <a:ext cx="153591" cy="153566"/>
          </a:xfrm>
          <a:prstGeom prst="rect">
            <a:avLst/>
          </a:prstGeom>
          <a:noFill/>
          <a:ln>
            <a:noFill/>
          </a:ln>
        </p:spPr>
      </p:pic>
      <p:pic>
        <p:nvPicPr>
          <p:cNvPr descr=" " id="406" name="Google Shape;406;g2c256d8341d_0_334"/>
          <p:cNvPicPr preferRelativeResize="0"/>
          <p:nvPr/>
        </p:nvPicPr>
        <p:blipFill rotWithShape="1">
          <a:blip r:embed="rId24">
            <a:alphaModFix/>
          </a:blip>
          <a:srcRect b="0" l="0" r="0" t="0"/>
          <a:stretch/>
        </p:blipFill>
        <p:spPr>
          <a:xfrm>
            <a:off x="7861923" y="6733232"/>
            <a:ext cx="153591" cy="153566"/>
          </a:xfrm>
          <a:prstGeom prst="rect">
            <a:avLst/>
          </a:prstGeom>
          <a:noFill/>
          <a:ln>
            <a:noFill/>
          </a:ln>
        </p:spPr>
      </p:pic>
      <p:pic>
        <p:nvPicPr>
          <p:cNvPr descr=" " id="407" name="Google Shape;407;g2c256d8341d_0_334"/>
          <p:cNvPicPr preferRelativeResize="0"/>
          <p:nvPr/>
        </p:nvPicPr>
        <p:blipFill rotWithShape="1">
          <a:blip r:embed="rId25">
            <a:alphaModFix/>
          </a:blip>
          <a:srcRect b="0" l="0" r="0" t="0"/>
          <a:stretch/>
        </p:blipFill>
        <p:spPr>
          <a:xfrm>
            <a:off x="7861923" y="6420644"/>
            <a:ext cx="153591" cy="153566"/>
          </a:xfrm>
          <a:prstGeom prst="rect">
            <a:avLst/>
          </a:prstGeom>
          <a:noFill/>
          <a:ln>
            <a:noFill/>
          </a:ln>
        </p:spPr>
      </p:pic>
      <p:pic>
        <p:nvPicPr>
          <p:cNvPr descr=" " id="408" name="Google Shape;408;g2c256d8341d_0_334"/>
          <p:cNvPicPr preferRelativeResize="0"/>
          <p:nvPr/>
        </p:nvPicPr>
        <p:blipFill rotWithShape="1">
          <a:blip r:embed="rId26">
            <a:alphaModFix/>
          </a:blip>
          <a:srcRect b="0" l="0" r="0" t="0"/>
          <a:stretch/>
        </p:blipFill>
        <p:spPr>
          <a:xfrm>
            <a:off x="8995813" y="7667575"/>
            <a:ext cx="153591" cy="153566"/>
          </a:xfrm>
          <a:prstGeom prst="rect">
            <a:avLst/>
          </a:prstGeom>
          <a:noFill/>
          <a:ln>
            <a:noFill/>
          </a:ln>
        </p:spPr>
      </p:pic>
      <p:pic>
        <p:nvPicPr>
          <p:cNvPr descr=" " id="409" name="Google Shape;409;g2c256d8341d_0_334"/>
          <p:cNvPicPr preferRelativeResize="0"/>
          <p:nvPr/>
        </p:nvPicPr>
        <p:blipFill rotWithShape="1">
          <a:blip r:embed="rId27">
            <a:alphaModFix/>
          </a:blip>
          <a:srcRect b="0" l="0" r="0" t="0"/>
          <a:stretch/>
        </p:blipFill>
        <p:spPr>
          <a:xfrm>
            <a:off x="8995813" y="7076877"/>
            <a:ext cx="153591" cy="153566"/>
          </a:xfrm>
          <a:prstGeom prst="rect">
            <a:avLst/>
          </a:prstGeom>
          <a:noFill/>
          <a:ln>
            <a:noFill/>
          </a:ln>
        </p:spPr>
      </p:pic>
      <p:pic>
        <p:nvPicPr>
          <p:cNvPr descr=" " id="410" name="Google Shape;410;g2c256d8341d_0_334"/>
          <p:cNvPicPr preferRelativeResize="0"/>
          <p:nvPr/>
        </p:nvPicPr>
        <p:blipFill rotWithShape="1">
          <a:blip r:embed="rId28">
            <a:alphaModFix/>
          </a:blip>
          <a:srcRect b="0" l="0" r="0" t="0"/>
          <a:stretch/>
        </p:blipFill>
        <p:spPr>
          <a:xfrm>
            <a:off x="10138955" y="6972449"/>
            <a:ext cx="153591" cy="153566"/>
          </a:xfrm>
          <a:prstGeom prst="rect">
            <a:avLst/>
          </a:prstGeom>
          <a:noFill/>
          <a:ln>
            <a:noFill/>
          </a:ln>
        </p:spPr>
      </p:pic>
      <p:pic>
        <p:nvPicPr>
          <p:cNvPr descr=" " id="411" name="Google Shape;411;g2c256d8341d_0_334"/>
          <p:cNvPicPr preferRelativeResize="0"/>
          <p:nvPr/>
        </p:nvPicPr>
        <p:blipFill rotWithShape="1">
          <a:blip r:embed="rId29">
            <a:alphaModFix/>
          </a:blip>
          <a:srcRect b="0" l="0" r="0" t="0"/>
          <a:stretch/>
        </p:blipFill>
        <p:spPr>
          <a:xfrm>
            <a:off x="10138955" y="6572771"/>
            <a:ext cx="153591" cy="153566"/>
          </a:xfrm>
          <a:prstGeom prst="rect">
            <a:avLst/>
          </a:prstGeom>
          <a:noFill/>
          <a:ln>
            <a:noFill/>
          </a:ln>
        </p:spPr>
      </p:pic>
      <p:sp>
        <p:nvSpPr>
          <p:cNvPr id="412" name="Google Shape;412;g2c256d8341d_0_334"/>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g2c256d8341d_0_334"/>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4" name="Google Shape;414;g2c256d8341d_0_334"/>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pic>
        <p:nvPicPr>
          <p:cNvPr descr=" " id="415" name="Google Shape;415;g2c256d8341d_0_334"/>
          <p:cNvPicPr preferRelativeResize="0"/>
          <p:nvPr/>
        </p:nvPicPr>
        <p:blipFill rotWithShape="1">
          <a:blip r:embed="rId31">
            <a:alphaModFix/>
          </a:blip>
          <a:srcRect b="0" l="0" r="0" t="0"/>
          <a:stretch/>
        </p:blipFill>
        <p:spPr>
          <a:xfrm>
            <a:off x="14403600" y="4191000"/>
            <a:ext cx="5575997" cy="5575300"/>
          </a:xfrm>
          <a:prstGeom prst="rect">
            <a:avLst/>
          </a:prstGeom>
          <a:noFill/>
          <a:ln>
            <a:noFill/>
          </a:ln>
        </p:spPr>
      </p:pic>
      <p:sp>
        <p:nvSpPr>
          <p:cNvPr id="416" name="Google Shape;416;g2c256d8341d_0_334"/>
          <p:cNvSpPr/>
          <p:nvPr/>
        </p:nvSpPr>
        <p:spPr>
          <a:xfrm>
            <a:off x="15699162" y="6365379"/>
            <a:ext cx="29976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g2c256d8341d_0_334"/>
          <p:cNvSpPr/>
          <p:nvPr/>
        </p:nvSpPr>
        <p:spPr>
          <a:xfrm>
            <a:off x="15699162" y="6292850"/>
            <a:ext cx="32007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rina"/>
              <a:buNone/>
            </a:pPr>
            <a:r>
              <a:rPr b="0" i="0" lang="en-US" sz="4800" u="none" cap="none" strike="noStrike">
                <a:solidFill>
                  <a:srgbClr val="0E0E0E"/>
                </a:solidFill>
                <a:latin typeface="Sarina"/>
                <a:ea typeface="Sarina"/>
                <a:cs typeface="Sarina"/>
                <a:sym typeface="Sarina"/>
              </a:rPr>
              <a:t>34.574</a:t>
            </a:r>
            <a:endParaRPr b="0" i="0" sz="4800" u="none" cap="none" strike="noStrike">
              <a:solidFill>
                <a:schemeClr val="dk1"/>
              </a:solidFill>
              <a:latin typeface="Calibri"/>
              <a:ea typeface="Calibri"/>
              <a:cs typeface="Calibri"/>
              <a:sym typeface="Calibri"/>
            </a:endParaRPr>
          </a:p>
        </p:txBody>
      </p:sp>
      <p:sp>
        <p:nvSpPr>
          <p:cNvPr id="418" name="Google Shape;418;g2c256d8341d_0_334"/>
          <p:cNvSpPr/>
          <p:nvPr/>
        </p:nvSpPr>
        <p:spPr>
          <a:xfrm>
            <a:off x="16696237" y="70548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19" name="Google Shape;419;g2c256d8341d_0_334"/>
          <p:cNvSpPr/>
          <p:nvPr/>
        </p:nvSpPr>
        <p:spPr>
          <a:xfrm>
            <a:off x="13260457"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g2c256d8341d_0_334"/>
          <p:cNvSpPr/>
          <p:nvPr/>
        </p:nvSpPr>
        <p:spPr>
          <a:xfrm>
            <a:off x="13260457"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g2c256d8341d_0_334"/>
          <p:cNvSpPr/>
          <p:nvPr/>
        </p:nvSpPr>
        <p:spPr>
          <a:xfrm>
            <a:off x="13158845"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rina"/>
              <a:buNone/>
            </a:pPr>
            <a:r>
              <a:rPr b="0" i="0" lang="en-US" sz="4800" u="none" cap="none" strike="noStrike">
                <a:solidFill>
                  <a:srgbClr val="0E0E0E"/>
                </a:solidFill>
                <a:latin typeface="Sarina"/>
                <a:ea typeface="Sarina"/>
                <a:cs typeface="Sarina"/>
                <a:sym typeface="Sarina"/>
              </a:rPr>
              <a:t>Treasure Found</a:t>
            </a:r>
            <a:endParaRPr b="0" i="0" sz="4800" u="none" cap="none" strike="noStrike">
              <a:solidFill>
                <a:schemeClr val="dk1"/>
              </a:solidFill>
              <a:latin typeface="Calibri"/>
              <a:ea typeface="Calibri"/>
              <a:cs typeface="Calibri"/>
              <a:sym typeface="Calibri"/>
            </a:endParaRPr>
          </a:p>
        </p:txBody>
      </p:sp>
      <p:sp>
        <p:nvSpPr>
          <p:cNvPr id="422" name="Google Shape;422;g2c256d8341d_0_334"/>
          <p:cNvSpPr/>
          <p:nvPr/>
        </p:nvSpPr>
        <p:spPr>
          <a:xfrm>
            <a:off x="13192716" y="113792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23" name="Google Shape;423;g2c256d8341d_0_334"/>
          <p:cNvSpPr/>
          <p:nvPr/>
        </p:nvSpPr>
        <p:spPr>
          <a:xfrm>
            <a:off x="3251606"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g2c256d8341d_0_334"/>
          <p:cNvSpPr/>
          <p:nvPr/>
        </p:nvSpPr>
        <p:spPr>
          <a:xfrm>
            <a:off x="3251606"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g2c256d8341d_0_334"/>
          <p:cNvSpPr/>
          <p:nvPr/>
        </p:nvSpPr>
        <p:spPr>
          <a:xfrm>
            <a:off x="3149994"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rina"/>
              <a:buNone/>
            </a:pPr>
            <a:r>
              <a:rPr b="0" i="0" lang="en-US" sz="4800" u="none" cap="none" strike="noStrike">
                <a:solidFill>
                  <a:srgbClr val="0E0E0E"/>
                </a:solidFill>
                <a:latin typeface="Sarina"/>
                <a:ea typeface="Sarina"/>
                <a:cs typeface="Sarina"/>
                <a:sym typeface="Sarina"/>
              </a:rPr>
              <a:t>Spellcasting</a:t>
            </a:r>
            <a:endParaRPr b="0" i="0" sz="4800" u="none" cap="none" strike="noStrike">
              <a:solidFill>
                <a:schemeClr val="dk1"/>
              </a:solidFill>
              <a:latin typeface="Calibri"/>
              <a:ea typeface="Calibri"/>
              <a:cs typeface="Calibri"/>
              <a:sym typeface="Calibri"/>
            </a:endParaRPr>
          </a:p>
        </p:txBody>
      </p:sp>
      <p:sp>
        <p:nvSpPr>
          <p:cNvPr id="426" name="Google Shape;426;g2c256d8341d_0_334"/>
          <p:cNvSpPr/>
          <p:nvPr/>
        </p:nvSpPr>
        <p:spPr>
          <a:xfrm>
            <a:off x="3183865" y="113792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1A6"/>
        </a:solidFill>
      </p:bgPr>
    </p:bg>
    <p:spTree>
      <p:nvGrpSpPr>
        <p:cNvPr id="431" name="Shape 431"/>
        <p:cNvGrpSpPr/>
        <p:nvPr/>
      </p:nvGrpSpPr>
      <p:grpSpPr>
        <a:xfrm>
          <a:off x="0" y="0"/>
          <a:ext cx="0" cy="0"/>
          <a:chOff x="0" y="0"/>
          <a:chExt cx="0" cy="0"/>
        </a:xfrm>
      </p:grpSpPr>
      <p:pic>
        <p:nvPicPr>
          <p:cNvPr descr=" " id="432" name="Google Shape;432;g2c256d8341d_0_402"/>
          <p:cNvPicPr preferRelativeResize="0"/>
          <p:nvPr/>
        </p:nvPicPr>
        <p:blipFill rotWithShape="1">
          <a:blip r:embed="rId3">
            <a:alphaModFix/>
          </a:blip>
          <a:srcRect b="0" l="0" r="0" t="0"/>
          <a:stretch/>
        </p:blipFill>
        <p:spPr>
          <a:xfrm>
            <a:off x="0" y="11506200"/>
            <a:ext cx="14417257" cy="2204120"/>
          </a:xfrm>
          <a:prstGeom prst="rect">
            <a:avLst/>
          </a:prstGeom>
          <a:noFill/>
          <a:ln>
            <a:noFill/>
          </a:ln>
        </p:spPr>
      </p:pic>
      <p:pic>
        <p:nvPicPr>
          <p:cNvPr descr=" " id="433" name="Google Shape;433;g2c256d8341d_0_402"/>
          <p:cNvPicPr preferRelativeResize="0"/>
          <p:nvPr/>
        </p:nvPicPr>
        <p:blipFill rotWithShape="1">
          <a:blip r:embed="rId4">
            <a:alphaModFix/>
          </a:blip>
          <a:srcRect b="0" l="0" r="0" t="0"/>
          <a:stretch/>
        </p:blipFill>
        <p:spPr>
          <a:xfrm>
            <a:off x="15425511" y="11771908"/>
            <a:ext cx="8961537" cy="1944092"/>
          </a:xfrm>
          <a:prstGeom prst="rect">
            <a:avLst/>
          </a:prstGeom>
          <a:noFill/>
          <a:ln>
            <a:noFill/>
          </a:ln>
        </p:spPr>
      </p:pic>
      <p:pic>
        <p:nvPicPr>
          <p:cNvPr descr=" " id="434" name="Google Shape;434;g2c256d8341d_0_402"/>
          <p:cNvPicPr preferRelativeResize="0"/>
          <p:nvPr/>
        </p:nvPicPr>
        <p:blipFill rotWithShape="1">
          <a:blip r:embed="rId5">
            <a:alphaModFix/>
          </a:blip>
          <a:srcRect b="0" l="0" r="0" t="0"/>
          <a:stretch/>
        </p:blipFill>
        <p:spPr>
          <a:xfrm>
            <a:off x="1562295" y="1892300"/>
            <a:ext cx="10085060" cy="2108200"/>
          </a:xfrm>
          <a:prstGeom prst="rect">
            <a:avLst/>
          </a:prstGeom>
          <a:noFill/>
          <a:ln>
            <a:noFill/>
          </a:ln>
        </p:spPr>
      </p:pic>
      <p:pic>
        <p:nvPicPr>
          <p:cNvPr descr=" " id="435" name="Google Shape;435;g2c256d8341d_0_402"/>
          <p:cNvPicPr preferRelativeResize="0"/>
          <p:nvPr/>
        </p:nvPicPr>
        <p:blipFill rotWithShape="1">
          <a:blip r:embed="rId6">
            <a:alphaModFix/>
          </a:blip>
          <a:srcRect b="0" l="0" r="0" t="0"/>
          <a:stretch/>
        </p:blipFill>
        <p:spPr>
          <a:xfrm>
            <a:off x="17451981" y="4000500"/>
            <a:ext cx="4902813" cy="2120900"/>
          </a:xfrm>
          <a:prstGeom prst="rect">
            <a:avLst/>
          </a:prstGeom>
          <a:noFill/>
          <a:ln>
            <a:noFill/>
          </a:ln>
        </p:spPr>
      </p:pic>
      <p:sp>
        <p:nvSpPr>
          <p:cNvPr id="436" name="Google Shape;436;g2c256d8341d_0_40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7" name="Google Shape;437;g2c256d8341d_0_40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38" name="Google Shape;438;g2c256d8341d_0_402"/>
          <p:cNvSpPr/>
          <p:nvPr/>
        </p:nvSpPr>
        <p:spPr>
          <a:xfrm>
            <a:off x="15470534" y="6121400"/>
            <a:ext cx="4712400" cy="416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g2c256d8341d_0_402"/>
          <p:cNvSpPr/>
          <p:nvPr/>
        </p:nvSpPr>
        <p:spPr>
          <a:xfrm>
            <a:off x="15470534" y="6121400"/>
            <a:ext cx="4712400" cy="416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g2c256d8341d_0_402"/>
          <p:cNvSpPr/>
          <p:nvPr/>
        </p:nvSpPr>
        <p:spPr>
          <a:xfrm>
            <a:off x="15470534" y="6121400"/>
            <a:ext cx="49155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rina"/>
              <a:buNone/>
            </a:pPr>
            <a:r>
              <a:rPr b="0" i="0" lang="en-US" sz="4800" u="none" cap="none" strike="noStrike">
                <a:solidFill>
                  <a:srgbClr val="0E0E0E"/>
                </a:solidFill>
                <a:latin typeface="Sarina"/>
                <a:ea typeface="Sarina"/>
                <a:cs typeface="Sarina"/>
                <a:sym typeface="Sarina"/>
              </a:rPr>
              <a:t>A web application</a:t>
            </a:r>
            <a:endParaRPr b="0" i="0" sz="4800" u="none" cap="none" strike="noStrike">
              <a:solidFill>
                <a:schemeClr val="dk1"/>
              </a:solidFill>
              <a:latin typeface="Calibri"/>
              <a:ea typeface="Calibri"/>
              <a:cs typeface="Calibri"/>
              <a:sym typeface="Calibri"/>
            </a:endParaRPr>
          </a:p>
        </p:txBody>
      </p:sp>
      <p:sp>
        <p:nvSpPr>
          <p:cNvPr id="441" name="Google Shape;441;g2c256d8341d_0_402"/>
          <p:cNvSpPr/>
          <p:nvPr/>
        </p:nvSpPr>
        <p:spPr>
          <a:xfrm>
            <a:off x="15470534" y="7848600"/>
            <a:ext cx="4847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42" name="Google Shape;442;g2c256d8341d_0_402"/>
          <p:cNvPicPr preferRelativeResize="0"/>
          <p:nvPr/>
        </p:nvPicPr>
        <p:blipFill rotWithShape="1">
          <a:blip r:embed="rId8">
            <a:alphaModFix/>
          </a:blip>
          <a:srcRect b="0" l="0" r="0" t="0"/>
          <a:stretch/>
        </p:blipFill>
        <p:spPr>
          <a:xfrm>
            <a:off x="1270159" y="4114800"/>
            <a:ext cx="13768521" cy="8166100"/>
          </a:xfrm>
          <a:prstGeom prst="rect">
            <a:avLst/>
          </a:prstGeom>
          <a:noFill/>
          <a:ln>
            <a:noFill/>
          </a:ln>
        </p:spPr>
      </p:pic>
      <p:pic>
        <p:nvPicPr>
          <p:cNvPr descr=" " id="443" name="Google Shape;443;g2c256d8341d_0_402"/>
          <p:cNvPicPr preferRelativeResize="0"/>
          <p:nvPr/>
        </p:nvPicPr>
        <p:blipFill rotWithShape="1">
          <a:blip r:embed="rId9">
            <a:alphaModFix/>
          </a:blip>
          <a:srcRect b="0" l="0" r="0" t="0"/>
          <a:stretch/>
        </p:blipFill>
        <p:spPr>
          <a:xfrm>
            <a:off x="3200800" y="4457700"/>
            <a:ext cx="9894537" cy="6489700"/>
          </a:xfrm>
          <a:prstGeom prst="rect">
            <a:avLst/>
          </a:prstGeom>
          <a:noFill/>
          <a:ln>
            <a:noFill/>
          </a:ln>
        </p:spPr>
      </p:pic>
      <p:sp>
        <p:nvSpPr>
          <p:cNvPr id="444" name="Google Shape;444;g2c256d8341d_0_402"/>
          <p:cNvSpPr/>
          <p:nvPr/>
        </p:nvSpPr>
        <p:spPr>
          <a:xfrm>
            <a:off x="3653823" y="1752600"/>
            <a:ext cx="170793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62503"/>
              </a:buClr>
              <a:buSzPts val="8000"/>
              <a:buFont typeface="Sarina"/>
              <a:buNone/>
            </a:pPr>
            <a:r>
              <a:rPr b="0" i="0" lang="en-US" sz="8000" u="none" cap="none" strike="noStrike">
                <a:solidFill>
                  <a:srgbClr val="762503"/>
                </a:solidFill>
                <a:latin typeface="Sarina"/>
                <a:ea typeface="Sarina"/>
                <a:cs typeface="Sarina"/>
                <a:sym typeface="Sarina"/>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1A6"/>
        </a:solidFill>
      </p:bgPr>
    </p:bg>
    <p:spTree>
      <p:nvGrpSpPr>
        <p:cNvPr id="449" name="Shape 449"/>
        <p:cNvGrpSpPr/>
        <p:nvPr/>
      </p:nvGrpSpPr>
      <p:grpSpPr>
        <a:xfrm>
          <a:off x="0" y="0"/>
          <a:ext cx="0" cy="0"/>
          <a:chOff x="0" y="0"/>
          <a:chExt cx="0" cy="0"/>
        </a:xfrm>
      </p:grpSpPr>
      <p:pic>
        <p:nvPicPr>
          <p:cNvPr descr=" " id="450" name="Google Shape;450;g2c256d8341d_0_419"/>
          <p:cNvPicPr preferRelativeResize="0"/>
          <p:nvPr/>
        </p:nvPicPr>
        <p:blipFill rotWithShape="1">
          <a:blip r:embed="rId3">
            <a:alphaModFix/>
          </a:blip>
          <a:srcRect b="0" l="0" r="0" t="0"/>
          <a:stretch/>
        </p:blipFill>
        <p:spPr>
          <a:xfrm>
            <a:off x="0" y="7962900"/>
            <a:ext cx="24387048" cy="5753100"/>
          </a:xfrm>
          <a:prstGeom prst="rect">
            <a:avLst/>
          </a:prstGeom>
          <a:noFill/>
          <a:ln>
            <a:noFill/>
          </a:ln>
        </p:spPr>
      </p:pic>
      <p:pic>
        <p:nvPicPr>
          <p:cNvPr descr=" " id="451" name="Google Shape;451;g2c256d8341d_0_419"/>
          <p:cNvPicPr preferRelativeResize="0"/>
          <p:nvPr/>
        </p:nvPicPr>
        <p:blipFill rotWithShape="1">
          <a:blip r:embed="rId4">
            <a:alphaModFix/>
          </a:blip>
          <a:srcRect b="0" l="0" r="0" t="0"/>
          <a:stretch/>
        </p:blipFill>
        <p:spPr>
          <a:xfrm>
            <a:off x="901813" y="2489200"/>
            <a:ext cx="6515914" cy="1879600"/>
          </a:xfrm>
          <a:prstGeom prst="rect">
            <a:avLst/>
          </a:prstGeom>
          <a:noFill/>
          <a:ln>
            <a:noFill/>
          </a:ln>
        </p:spPr>
      </p:pic>
      <p:pic>
        <p:nvPicPr>
          <p:cNvPr descr=" " id="452" name="Google Shape;452;g2c256d8341d_0_419"/>
          <p:cNvPicPr preferRelativeResize="0"/>
          <p:nvPr/>
        </p:nvPicPr>
        <p:blipFill rotWithShape="1">
          <a:blip r:embed="rId5">
            <a:alphaModFix/>
          </a:blip>
          <a:srcRect b="0" l="0" r="0" t="0"/>
          <a:stretch/>
        </p:blipFill>
        <p:spPr>
          <a:xfrm>
            <a:off x="18887261" y="4241800"/>
            <a:ext cx="4940918" cy="2616200"/>
          </a:xfrm>
          <a:prstGeom prst="rect">
            <a:avLst/>
          </a:prstGeom>
          <a:noFill/>
          <a:ln>
            <a:noFill/>
          </a:ln>
        </p:spPr>
      </p:pic>
      <p:sp>
        <p:nvSpPr>
          <p:cNvPr id="453" name="Google Shape;453;g2c256d8341d_0_4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4" name="Google Shape;454;g2c256d8341d_0_41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55" name="Google Shape;455;g2c256d8341d_0_419"/>
          <p:cNvSpPr/>
          <p:nvPr/>
        </p:nvSpPr>
        <p:spPr>
          <a:xfrm>
            <a:off x="11825178" y="4241800"/>
            <a:ext cx="87387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g2c256d8341d_0_419"/>
          <p:cNvSpPr/>
          <p:nvPr/>
        </p:nvSpPr>
        <p:spPr>
          <a:xfrm>
            <a:off x="11825178" y="4241800"/>
            <a:ext cx="87387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g2c256d8341d_0_419"/>
          <p:cNvSpPr/>
          <p:nvPr/>
        </p:nvSpPr>
        <p:spPr>
          <a:xfrm>
            <a:off x="11825178" y="42418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rina"/>
              <a:buNone/>
            </a:pPr>
            <a:r>
              <a:rPr b="0" i="0" lang="en-US" sz="4800" u="none" cap="none" strike="noStrike">
                <a:solidFill>
                  <a:srgbClr val="0E0E0E"/>
                </a:solidFill>
                <a:latin typeface="Sarina"/>
                <a:ea typeface="Sarina"/>
                <a:cs typeface="Sarina"/>
                <a:sym typeface="Sarina"/>
              </a:rPr>
              <a:t>An mobile app</a:t>
            </a:r>
            <a:endParaRPr b="0" i="0" sz="4800" u="none" cap="none" strike="noStrike">
              <a:solidFill>
                <a:schemeClr val="dk1"/>
              </a:solidFill>
              <a:latin typeface="Calibri"/>
              <a:ea typeface="Calibri"/>
              <a:cs typeface="Calibri"/>
              <a:sym typeface="Calibri"/>
            </a:endParaRPr>
          </a:p>
        </p:txBody>
      </p:sp>
      <p:sp>
        <p:nvSpPr>
          <p:cNvPr id="458" name="Google Shape;458;g2c256d8341d_0_419"/>
          <p:cNvSpPr/>
          <p:nvPr/>
        </p:nvSpPr>
        <p:spPr>
          <a:xfrm>
            <a:off x="11825178" y="52070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59" name="Google Shape;459;g2c256d8341d_0_419"/>
          <p:cNvSpPr/>
          <p:nvPr/>
        </p:nvSpPr>
        <p:spPr>
          <a:xfrm>
            <a:off x="11825178" y="78613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60" name="Google Shape;460;g2c256d8341d_0_419"/>
          <p:cNvSpPr/>
          <p:nvPr/>
        </p:nvSpPr>
        <p:spPr>
          <a:xfrm>
            <a:off x="11825178" y="1511300"/>
            <a:ext cx="129006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62503"/>
              </a:buClr>
              <a:buSzPts val="8000"/>
              <a:buFont typeface="Sarina"/>
              <a:buNone/>
            </a:pPr>
            <a:r>
              <a:rPr b="0" i="0" lang="en-US" sz="8000" u="none" cap="none" strike="noStrike">
                <a:solidFill>
                  <a:srgbClr val="762503"/>
                </a:solidFill>
                <a:latin typeface="Sarina"/>
                <a:ea typeface="Sarina"/>
                <a:cs typeface="Sarina"/>
                <a:sym typeface="Sarina"/>
              </a:rPr>
              <a:t>The Future of Fantasy</a:t>
            </a:r>
            <a:endParaRPr b="0" i="0" sz="8000" u="none" cap="none" strike="noStrike">
              <a:solidFill>
                <a:schemeClr val="dk1"/>
              </a:solidFill>
              <a:latin typeface="Calibri"/>
              <a:ea typeface="Calibri"/>
              <a:cs typeface="Calibri"/>
              <a:sym typeface="Calibri"/>
            </a:endParaRPr>
          </a:p>
        </p:txBody>
      </p:sp>
      <p:pic>
        <p:nvPicPr>
          <p:cNvPr descr=" " id="461" name="Google Shape;461;g2c256d8341d_0_419"/>
          <p:cNvPicPr preferRelativeResize="0"/>
          <p:nvPr/>
        </p:nvPicPr>
        <p:blipFill rotWithShape="1">
          <a:blip r:embed="rId7">
            <a:alphaModFix/>
          </a:blip>
          <a:srcRect b="0" l="0" r="0" t="0"/>
          <a:stretch/>
        </p:blipFill>
        <p:spPr>
          <a:xfrm>
            <a:off x="4470959" y="1028700"/>
            <a:ext cx="5474384" cy="11849100"/>
          </a:xfrm>
          <a:prstGeom prst="rect">
            <a:avLst/>
          </a:prstGeom>
          <a:noFill/>
          <a:ln>
            <a:noFill/>
          </a:ln>
        </p:spPr>
      </p:pic>
      <p:pic>
        <p:nvPicPr>
          <p:cNvPr descr=" " id="462" name="Google Shape;462;g2c256d8341d_0_419"/>
          <p:cNvPicPr preferRelativeResize="0"/>
          <p:nvPr/>
        </p:nvPicPr>
        <p:blipFill rotWithShape="1">
          <a:blip r:embed="rId8">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1A6"/>
        </a:solidFill>
      </p:bgPr>
    </p:bg>
    <p:spTree>
      <p:nvGrpSpPr>
        <p:cNvPr id="467" name="Shape 467"/>
        <p:cNvGrpSpPr/>
        <p:nvPr/>
      </p:nvGrpSpPr>
      <p:grpSpPr>
        <a:xfrm>
          <a:off x="0" y="0"/>
          <a:ext cx="0" cy="0"/>
          <a:chOff x="0" y="0"/>
          <a:chExt cx="0" cy="0"/>
        </a:xfrm>
      </p:grpSpPr>
      <p:pic>
        <p:nvPicPr>
          <p:cNvPr descr=" " id="468" name="Google Shape;468;g2c256d8341d_0_436"/>
          <p:cNvPicPr preferRelativeResize="0"/>
          <p:nvPr/>
        </p:nvPicPr>
        <p:blipFill rotWithShape="1">
          <a:blip r:embed="rId3">
            <a:alphaModFix/>
          </a:blip>
          <a:srcRect b="0" l="0" r="0" t="0"/>
          <a:stretch/>
        </p:blipFill>
        <p:spPr>
          <a:xfrm>
            <a:off x="0" y="9918700"/>
            <a:ext cx="24387048" cy="3797300"/>
          </a:xfrm>
          <a:prstGeom prst="rect">
            <a:avLst/>
          </a:prstGeom>
          <a:noFill/>
          <a:ln>
            <a:noFill/>
          </a:ln>
        </p:spPr>
      </p:pic>
      <p:pic>
        <p:nvPicPr>
          <p:cNvPr descr=" " id="469" name="Google Shape;469;g2c256d8341d_0_436"/>
          <p:cNvPicPr preferRelativeResize="0"/>
          <p:nvPr/>
        </p:nvPicPr>
        <p:blipFill rotWithShape="1">
          <a:blip r:embed="rId4">
            <a:alphaModFix/>
          </a:blip>
          <a:srcRect b="0" l="0" r="0" t="0"/>
          <a:stretch/>
        </p:blipFill>
        <p:spPr>
          <a:xfrm>
            <a:off x="17058232" y="2070100"/>
            <a:ext cx="6515914" cy="1879600"/>
          </a:xfrm>
          <a:prstGeom prst="rect">
            <a:avLst/>
          </a:prstGeom>
          <a:noFill/>
          <a:ln>
            <a:noFill/>
          </a:ln>
        </p:spPr>
      </p:pic>
      <p:pic>
        <p:nvPicPr>
          <p:cNvPr descr=" " id="470" name="Google Shape;470;g2c256d8341d_0_436"/>
          <p:cNvPicPr preferRelativeResize="0"/>
          <p:nvPr/>
        </p:nvPicPr>
        <p:blipFill rotWithShape="1">
          <a:blip r:embed="rId5">
            <a:alphaModFix/>
          </a:blip>
          <a:srcRect b="0" l="0" r="0" t="0"/>
          <a:stretch/>
        </p:blipFill>
        <p:spPr>
          <a:xfrm>
            <a:off x="546168" y="4178300"/>
            <a:ext cx="4521765" cy="2120900"/>
          </a:xfrm>
          <a:prstGeom prst="rect">
            <a:avLst/>
          </a:prstGeom>
          <a:noFill/>
          <a:ln>
            <a:noFill/>
          </a:ln>
        </p:spPr>
      </p:pic>
      <p:sp>
        <p:nvSpPr>
          <p:cNvPr id="471" name="Google Shape;471;g2c256d8341d_0_436"/>
          <p:cNvSpPr/>
          <p:nvPr/>
        </p:nvSpPr>
        <p:spPr>
          <a:xfrm>
            <a:off x="23370921" y="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2" name="Google Shape;472;g2c256d8341d_0_436"/>
          <p:cNvPicPr preferRelativeResize="0"/>
          <p:nvPr/>
        </p:nvPicPr>
        <p:blipFill rotWithShape="1">
          <a:blip r:embed="rId6">
            <a:alphaModFix/>
          </a:blip>
          <a:srcRect b="0" l="0" r="0" t="0"/>
          <a:stretch/>
        </p:blipFill>
        <p:spPr>
          <a:xfrm>
            <a:off x="23523340" y="304800"/>
            <a:ext cx="711289" cy="2590800"/>
          </a:xfrm>
          <a:prstGeom prst="rect">
            <a:avLst/>
          </a:prstGeom>
          <a:noFill/>
          <a:ln>
            <a:noFill/>
          </a:ln>
        </p:spPr>
      </p:pic>
      <p:sp>
        <p:nvSpPr>
          <p:cNvPr id="473" name="Google Shape;473;g2c256d8341d_0_436"/>
          <p:cNvSpPr/>
          <p:nvPr/>
        </p:nvSpPr>
        <p:spPr>
          <a:xfrm>
            <a:off x="978022" y="3048000"/>
            <a:ext cx="7007100" cy="795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62503"/>
              </a:buClr>
              <a:buSzPts val="8000"/>
              <a:buFont typeface="Sarina"/>
              <a:buNone/>
            </a:pPr>
            <a:r>
              <a:rPr b="0" i="0" lang="en-US" sz="8000" u="none" cap="none" strike="noStrike">
                <a:solidFill>
                  <a:srgbClr val="762503"/>
                </a:solidFill>
                <a:latin typeface="Sarina"/>
                <a:ea typeface="Sarina"/>
                <a:cs typeface="Sarina"/>
                <a:sym typeface="Sarina"/>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74" name="Google Shape;474;g2c256d8341d_0_436"/>
          <p:cNvSpPr/>
          <p:nvPr/>
        </p:nvSpPr>
        <p:spPr>
          <a:xfrm>
            <a:off x="16664483" y="41148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75" name="Google Shape;475;g2c256d8341d_0_436"/>
          <p:cNvPicPr preferRelativeResize="0"/>
          <p:nvPr/>
        </p:nvPicPr>
        <p:blipFill rotWithShape="1">
          <a:blip r:embed="rId7">
            <a:alphaModFix/>
          </a:blip>
          <a:srcRect b="0" l="0" r="0" t="0"/>
          <a:stretch/>
        </p:blipFill>
        <p:spPr>
          <a:xfrm>
            <a:off x="7900387" y="749300"/>
            <a:ext cx="8573572" cy="12331700"/>
          </a:xfrm>
          <a:prstGeom prst="rect">
            <a:avLst/>
          </a:prstGeom>
          <a:noFill/>
          <a:ln>
            <a:noFill/>
          </a:ln>
        </p:spPr>
      </p:pic>
      <p:pic>
        <p:nvPicPr>
          <p:cNvPr descr=" " id="476" name="Google Shape;476;g2c256d8341d_0_436"/>
          <p:cNvPicPr preferRelativeResize="0"/>
          <p:nvPr/>
        </p:nvPicPr>
        <p:blipFill rotWithShape="1">
          <a:blip r:embed="rId8">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1A6"/>
        </a:solidFill>
      </p:bgPr>
    </p:bg>
    <p:spTree>
      <p:nvGrpSpPr>
        <p:cNvPr id="481" name="Shape 481"/>
        <p:cNvGrpSpPr/>
        <p:nvPr/>
      </p:nvGrpSpPr>
      <p:grpSpPr>
        <a:xfrm>
          <a:off x="0" y="0"/>
          <a:ext cx="0" cy="0"/>
          <a:chOff x="0" y="0"/>
          <a:chExt cx="0" cy="0"/>
        </a:xfrm>
      </p:grpSpPr>
      <p:pic>
        <p:nvPicPr>
          <p:cNvPr descr=" " id="482" name="Google Shape;482;g2c256d8341d_0_44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83" name="Google Shape;483;g2c256d8341d_0_44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4" name="Google Shape;484;g2c256d8341d_0_44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85" name="Google Shape;485;g2c256d8341d_0_449"/>
          <p:cNvSpPr/>
          <p:nvPr/>
        </p:nvSpPr>
        <p:spPr>
          <a:xfrm>
            <a:off x="15690694" y="698500"/>
            <a:ext cx="7464300" cy="2878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762503"/>
              </a:buClr>
              <a:buSzPts val="8000"/>
              <a:buFont typeface="Sarina"/>
              <a:buNone/>
            </a:pPr>
            <a:r>
              <a:rPr b="0" i="0" lang="en-US" sz="8000" u="none" cap="none" strike="noStrike">
                <a:solidFill>
                  <a:srgbClr val="762503"/>
                </a:solidFill>
                <a:latin typeface="Sarina"/>
                <a:ea typeface="Sarina"/>
                <a:cs typeface="Sarina"/>
                <a:sym typeface="Sarina"/>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1A6"/>
        </a:solidFill>
      </p:bgPr>
    </p:bg>
    <p:spTree>
      <p:nvGrpSpPr>
        <p:cNvPr id="490" name="Shape 490"/>
        <p:cNvGrpSpPr/>
        <p:nvPr/>
      </p:nvGrpSpPr>
      <p:grpSpPr>
        <a:xfrm>
          <a:off x="0" y="0"/>
          <a:ext cx="0" cy="0"/>
          <a:chOff x="0" y="0"/>
          <a:chExt cx="0" cy="0"/>
        </a:xfrm>
      </p:grpSpPr>
      <p:pic>
        <p:nvPicPr>
          <p:cNvPr descr=" " id="491" name="Google Shape;491;g2c256d8341d_0_457"/>
          <p:cNvPicPr preferRelativeResize="0"/>
          <p:nvPr/>
        </p:nvPicPr>
        <p:blipFill rotWithShape="1">
          <a:blip r:embed="rId3">
            <a:alphaModFix/>
          </a:blip>
          <a:srcRect b="0" l="0" r="0" t="0"/>
          <a:stretch/>
        </p:blipFill>
        <p:spPr>
          <a:xfrm>
            <a:off x="0" y="9055100"/>
            <a:ext cx="15876984" cy="2514600"/>
          </a:xfrm>
          <a:prstGeom prst="rect">
            <a:avLst/>
          </a:prstGeom>
          <a:noFill/>
          <a:ln>
            <a:noFill/>
          </a:ln>
        </p:spPr>
      </p:pic>
      <p:pic>
        <p:nvPicPr>
          <p:cNvPr descr=" " id="492" name="Google Shape;492;g2c256d8341d_0_457"/>
          <p:cNvPicPr preferRelativeResize="0"/>
          <p:nvPr/>
        </p:nvPicPr>
        <p:blipFill rotWithShape="1">
          <a:blip r:embed="rId4">
            <a:alphaModFix/>
          </a:blip>
          <a:srcRect b="0" l="0" r="0" t="0"/>
          <a:stretch/>
        </p:blipFill>
        <p:spPr>
          <a:xfrm>
            <a:off x="8294137" y="9055100"/>
            <a:ext cx="16092911" cy="4660900"/>
          </a:xfrm>
          <a:prstGeom prst="rect">
            <a:avLst/>
          </a:prstGeom>
          <a:noFill/>
          <a:ln>
            <a:noFill/>
          </a:ln>
        </p:spPr>
      </p:pic>
      <p:pic>
        <p:nvPicPr>
          <p:cNvPr descr=" " id="493" name="Google Shape;493;g2c256d8341d_0_457"/>
          <p:cNvPicPr preferRelativeResize="0"/>
          <p:nvPr/>
        </p:nvPicPr>
        <p:blipFill rotWithShape="1">
          <a:blip r:embed="rId5">
            <a:alphaModFix/>
          </a:blip>
          <a:srcRect b="0" l="0" r="0" t="0"/>
          <a:stretch/>
        </p:blipFill>
        <p:spPr>
          <a:xfrm>
            <a:off x="0" y="1930400"/>
            <a:ext cx="3988298" cy="2616200"/>
          </a:xfrm>
          <a:prstGeom prst="rect">
            <a:avLst/>
          </a:prstGeom>
          <a:noFill/>
          <a:ln>
            <a:noFill/>
          </a:ln>
        </p:spPr>
      </p:pic>
      <p:pic>
        <p:nvPicPr>
          <p:cNvPr descr=" " id="494" name="Google Shape;494;g2c256d8341d_0_457"/>
          <p:cNvPicPr preferRelativeResize="0"/>
          <p:nvPr/>
        </p:nvPicPr>
        <p:blipFill rotWithShape="1">
          <a:blip r:embed="rId6">
            <a:alphaModFix/>
          </a:blip>
          <a:srcRect b="0" l="0" r="0" t="0"/>
          <a:stretch/>
        </p:blipFill>
        <p:spPr>
          <a:xfrm>
            <a:off x="19395324" y="4318000"/>
            <a:ext cx="4991724" cy="2540000"/>
          </a:xfrm>
          <a:prstGeom prst="rect">
            <a:avLst/>
          </a:prstGeom>
          <a:noFill/>
          <a:ln>
            <a:noFill/>
          </a:ln>
        </p:spPr>
      </p:pic>
      <p:sp>
        <p:nvSpPr>
          <p:cNvPr id="495" name="Google Shape;495;g2c256d8341d_0_45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6" name="Google Shape;496;g2c256d8341d_0_45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497" name="Google Shape;497;g2c256d8341d_0_457"/>
          <p:cNvPicPr preferRelativeResize="0"/>
          <p:nvPr/>
        </p:nvPicPr>
        <p:blipFill rotWithShape="1">
          <a:blip r:embed="rId8">
            <a:alphaModFix/>
          </a:blip>
          <a:srcRect b="0" l="0" r="0" t="0"/>
          <a:stretch/>
        </p:blipFill>
        <p:spPr>
          <a:xfrm>
            <a:off x="15419727" y="50800"/>
            <a:ext cx="7646356" cy="4597400"/>
          </a:xfrm>
          <a:prstGeom prst="rect">
            <a:avLst/>
          </a:prstGeom>
          <a:noFill/>
          <a:ln>
            <a:noFill/>
          </a:ln>
        </p:spPr>
      </p:pic>
      <p:pic>
        <p:nvPicPr>
          <p:cNvPr descr=" " id="498" name="Google Shape;498;g2c256d8341d_0_457"/>
          <p:cNvPicPr preferRelativeResize="0"/>
          <p:nvPr/>
        </p:nvPicPr>
        <p:blipFill rotWithShape="1">
          <a:blip r:embed="rId9">
            <a:alphaModFix/>
          </a:blip>
          <a:srcRect b="0" l="0" r="0" t="0"/>
          <a:stretch/>
        </p:blipFill>
        <p:spPr>
          <a:xfrm>
            <a:off x="15419727" y="4914900"/>
            <a:ext cx="7646356" cy="8801100"/>
          </a:xfrm>
          <a:prstGeom prst="rect">
            <a:avLst/>
          </a:prstGeom>
          <a:noFill/>
          <a:ln>
            <a:noFill/>
          </a:ln>
        </p:spPr>
      </p:pic>
      <p:sp>
        <p:nvSpPr>
          <p:cNvPr id="499" name="Google Shape;499;g2c256d8341d_0_457"/>
          <p:cNvSpPr/>
          <p:nvPr/>
        </p:nvSpPr>
        <p:spPr>
          <a:xfrm>
            <a:off x="609676" y="3759200"/>
            <a:ext cx="6604800" cy="345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2c256d8341d_0_457"/>
          <p:cNvSpPr/>
          <p:nvPr/>
        </p:nvSpPr>
        <p:spPr>
          <a:xfrm>
            <a:off x="609676" y="4470400"/>
            <a:ext cx="813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g2c256d8341d_0_457"/>
          <p:cNvSpPr/>
          <p:nvPr/>
        </p:nvSpPr>
        <p:spPr>
          <a:xfrm>
            <a:off x="609676" y="4470400"/>
            <a:ext cx="135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62503"/>
              </a:buClr>
              <a:buSzPts val="12800"/>
              <a:buFont typeface="Sarina"/>
              <a:buNone/>
            </a:pPr>
            <a:r>
              <a:rPr b="0" i="0" lang="en-US" sz="12800" u="none" cap="none" strike="noStrike">
                <a:solidFill>
                  <a:srgbClr val="762503"/>
                </a:solidFill>
                <a:latin typeface="Sarina"/>
                <a:ea typeface="Sarina"/>
                <a:cs typeface="Sarina"/>
                <a:sym typeface="Sarina"/>
              </a:rPr>
              <a:t>1</a:t>
            </a:r>
            <a:endParaRPr b="0" i="0" sz="12800" u="none" cap="none" strike="noStrike">
              <a:solidFill>
                <a:schemeClr val="dk1"/>
              </a:solidFill>
              <a:latin typeface="Calibri"/>
              <a:ea typeface="Calibri"/>
              <a:cs typeface="Calibri"/>
              <a:sym typeface="Calibri"/>
            </a:endParaRPr>
          </a:p>
        </p:txBody>
      </p:sp>
      <p:sp>
        <p:nvSpPr>
          <p:cNvPr id="502" name="Google Shape;502;g2c256d8341d_0_457"/>
          <p:cNvSpPr/>
          <p:nvPr/>
        </p:nvSpPr>
        <p:spPr>
          <a:xfrm>
            <a:off x="1625803" y="3759200"/>
            <a:ext cx="5588700" cy="345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g2c256d8341d_0_457"/>
          <p:cNvSpPr/>
          <p:nvPr/>
        </p:nvSpPr>
        <p:spPr>
          <a:xfrm>
            <a:off x="1625803" y="3759200"/>
            <a:ext cx="57918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rina"/>
              <a:buNone/>
            </a:pPr>
            <a:r>
              <a:rPr b="0" i="0" lang="en-US" sz="4800" u="none" cap="none" strike="noStrike">
                <a:solidFill>
                  <a:srgbClr val="0E0E0E"/>
                </a:solidFill>
                <a:latin typeface="Sarina"/>
                <a:ea typeface="Sarina"/>
                <a:cs typeface="Sarina"/>
                <a:sym typeface="Sarina"/>
              </a:rPr>
              <a:t>Discover the secrets</a:t>
            </a:r>
            <a:endParaRPr b="0" i="0" sz="4800" u="none" cap="none" strike="noStrike">
              <a:solidFill>
                <a:schemeClr val="dk1"/>
              </a:solidFill>
              <a:latin typeface="Calibri"/>
              <a:ea typeface="Calibri"/>
              <a:cs typeface="Calibri"/>
              <a:sym typeface="Calibri"/>
            </a:endParaRPr>
          </a:p>
        </p:txBody>
      </p:sp>
      <p:sp>
        <p:nvSpPr>
          <p:cNvPr id="504" name="Google Shape;504;g2c256d8341d_0_457"/>
          <p:cNvSpPr/>
          <p:nvPr/>
        </p:nvSpPr>
        <p:spPr>
          <a:xfrm>
            <a:off x="1625803" y="5384800"/>
            <a:ext cx="572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05" name="Google Shape;505;g2c256d8341d_0_457"/>
          <p:cNvSpPr/>
          <p:nvPr/>
        </p:nvSpPr>
        <p:spPr>
          <a:xfrm>
            <a:off x="609676" y="8178800"/>
            <a:ext cx="6604800" cy="467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g2c256d8341d_0_457"/>
          <p:cNvSpPr/>
          <p:nvPr/>
        </p:nvSpPr>
        <p:spPr>
          <a:xfrm>
            <a:off x="609676" y="9499600"/>
            <a:ext cx="1359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g2c256d8341d_0_457"/>
          <p:cNvSpPr/>
          <p:nvPr/>
        </p:nvSpPr>
        <p:spPr>
          <a:xfrm>
            <a:off x="609676" y="9499600"/>
            <a:ext cx="1901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62503"/>
              </a:buClr>
              <a:buSzPts val="12800"/>
              <a:buFont typeface="Sarina"/>
              <a:buNone/>
            </a:pPr>
            <a:r>
              <a:rPr b="0" i="0" lang="en-US" sz="12800" u="none" cap="none" strike="noStrike">
                <a:solidFill>
                  <a:srgbClr val="762503"/>
                </a:solidFill>
                <a:latin typeface="Sarina"/>
                <a:ea typeface="Sarina"/>
                <a:cs typeface="Sarina"/>
                <a:sym typeface="Sarina"/>
              </a:rPr>
              <a:t>3</a:t>
            </a:r>
            <a:endParaRPr b="0" i="0" sz="12800" u="none" cap="none" strike="noStrike">
              <a:solidFill>
                <a:schemeClr val="dk1"/>
              </a:solidFill>
              <a:latin typeface="Calibri"/>
              <a:ea typeface="Calibri"/>
              <a:cs typeface="Calibri"/>
              <a:sym typeface="Calibri"/>
            </a:endParaRPr>
          </a:p>
        </p:txBody>
      </p:sp>
      <p:sp>
        <p:nvSpPr>
          <p:cNvPr id="508" name="Google Shape;508;g2c256d8341d_0_457"/>
          <p:cNvSpPr/>
          <p:nvPr/>
        </p:nvSpPr>
        <p:spPr>
          <a:xfrm>
            <a:off x="2171971" y="8178800"/>
            <a:ext cx="5042400" cy="467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g2c256d8341d_0_457"/>
          <p:cNvSpPr/>
          <p:nvPr/>
        </p:nvSpPr>
        <p:spPr>
          <a:xfrm>
            <a:off x="2171971" y="8178800"/>
            <a:ext cx="52458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rina"/>
              <a:buNone/>
            </a:pPr>
            <a:r>
              <a:rPr b="0" i="0" lang="en-US" sz="4800" u="none" cap="none" strike="noStrike">
                <a:solidFill>
                  <a:srgbClr val="0E0E0E"/>
                </a:solidFill>
                <a:latin typeface="Sarina"/>
                <a:ea typeface="Sarina"/>
                <a:cs typeface="Sarina"/>
                <a:sym typeface="Sarina"/>
              </a:rPr>
              <a:t>Meet the creatures</a:t>
            </a:r>
            <a:endParaRPr b="0" i="0" sz="4800" u="none" cap="none" strike="noStrike">
              <a:solidFill>
                <a:schemeClr val="dk1"/>
              </a:solidFill>
              <a:latin typeface="Calibri"/>
              <a:ea typeface="Calibri"/>
              <a:cs typeface="Calibri"/>
              <a:sym typeface="Calibri"/>
            </a:endParaRPr>
          </a:p>
        </p:txBody>
      </p:sp>
      <p:sp>
        <p:nvSpPr>
          <p:cNvPr id="510" name="Google Shape;510;g2c256d8341d_0_457"/>
          <p:cNvSpPr/>
          <p:nvPr/>
        </p:nvSpPr>
        <p:spPr>
          <a:xfrm>
            <a:off x="2171971" y="9804400"/>
            <a:ext cx="5178000" cy="318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11" name="Google Shape;511;g2c256d8341d_0_457"/>
          <p:cNvSpPr/>
          <p:nvPr/>
        </p:nvSpPr>
        <p:spPr>
          <a:xfrm>
            <a:off x="8116314" y="8178800"/>
            <a:ext cx="6604800" cy="467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g2c256d8341d_0_457"/>
          <p:cNvSpPr/>
          <p:nvPr/>
        </p:nvSpPr>
        <p:spPr>
          <a:xfrm>
            <a:off x="8116314" y="9499600"/>
            <a:ext cx="1625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g2c256d8341d_0_457"/>
          <p:cNvSpPr/>
          <p:nvPr/>
        </p:nvSpPr>
        <p:spPr>
          <a:xfrm>
            <a:off x="8116314" y="9499600"/>
            <a:ext cx="2167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62503"/>
              </a:buClr>
              <a:buSzPts val="12800"/>
              <a:buFont typeface="Sarina"/>
              <a:buNone/>
            </a:pPr>
            <a:r>
              <a:rPr b="0" i="0" lang="en-US" sz="12800" u="none" cap="none" strike="noStrike">
                <a:solidFill>
                  <a:srgbClr val="762503"/>
                </a:solidFill>
                <a:latin typeface="Sarina"/>
                <a:ea typeface="Sarina"/>
                <a:cs typeface="Sarina"/>
                <a:sym typeface="Sarina"/>
              </a:rPr>
              <a:t>4</a:t>
            </a:r>
            <a:endParaRPr b="0" i="0" sz="12800" u="none" cap="none" strike="noStrike">
              <a:solidFill>
                <a:schemeClr val="dk1"/>
              </a:solidFill>
              <a:latin typeface="Calibri"/>
              <a:ea typeface="Calibri"/>
              <a:cs typeface="Calibri"/>
              <a:sym typeface="Calibri"/>
            </a:endParaRPr>
          </a:p>
        </p:txBody>
      </p:sp>
      <p:sp>
        <p:nvSpPr>
          <p:cNvPr id="514" name="Google Shape;514;g2c256d8341d_0_457"/>
          <p:cNvSpPr/>
          <p:nvPr/>
        </p:nvSpPr>
        <p:spPr>
          <a:xfrm>
            <a:off x="9945343" y="8178800"/>
            <a:ext cx="4775700" cy="467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2c256d8341d_0_457"/>
          <p:cNvSpPr/>
          <p:nvPr/>
        </p:nvSpPr>
        <p:spPr>
          <a:xfrm>
            <a:off x="9945343" y="8178800"/>
            <a:ext cx="49791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rina"/>
              <a:buNone/>
            </a:pPr>
            <a:r>
              <a:rPr b="0" i="0" lang="en-US" sz="4800" u="none" cap="none" strike="noStrike">
                <a:solidFill>
                  <a:srgbClr val="0E0E0E"/>
                </a:solidFill>
                <a:latin typeface="Sarina"/>
                <a:ea typeface="Sarina"/>
                <a:cs typeface="Sarina"/>
                <a:sym typeface="Sarina"/>
              </a:rPr>
              <a:t>Uncover the magic</a:t>
            </a:r>
            <a:endParaRPr b="0" i="0" sz="4800" u="none" cap="none" strike="noStrike">
              <a:solidFill>
                <a:schemeClr val="dk1"/>
              </a:solidFill>
              <a:latin typeface="Calibri"/>
              <a:ea typeface="Calibri"/>
              <a:cs typeface="Calibri"/>
              <a:sym typeface="Calibri"/>
            </a:endParaRPr>
          </a:p>
        </p:txBody>
      </p:sp>
      <p:sp>
        <p:nvSpPr>
          <p:cNvPr id="516" name="Google Shape;516;g2c256d8341d_0_457"/>
          <p:cNvSpPr/>
          <p:nvPr/>
        </p:nvSpPr>
        <p:spPr>
          <a:xfrm>
            <a:off x="9945343" y="9804400"/>
            <a:ext cx="4911300" cy="318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17" name="Google Shape;517;g2c256d8341d_0_457"/>
          <p:cNvSpPr/>
          <p:nvPr/>
        </p:nvSpPr>
        <p:spPr>
          <a:xfrm>
            <a:off x="8116314" y="3759200"/>
            <a:ext cx="6604800" cy="345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2c256d8341d_0_457"/>
          <p:cNvSpPr/>
          <p:nvPr/>
        </p:nvSpPr>
        <p:spPr>
          <a:xfrm>
            <a:off x="8116314" y="4470400"/>
            <a:ext cx="1359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c256d8341d_0_457"/>
          <p:cNvSpPr/>
          <p:nvPr/>
        </p:nvSpPr>
        <p:spPr>
          <a:xfrm>
            <a:off x="8116314" y="4470400"/>
            <a:ext cx="1901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62503"/>
              </a:buClr>
              <a:buSzPts val="12800"/>
              <a:buFont typeface="Sarina"/>
              <a:buNone/>
            </a:pPr>
            <a:r>
              <a:rPr b="0" i="0" lang="en-US" sz="12800" u="none" cap="none" strike="noStrike">
                <a:solidFill>
                  <a:srgbClr val="762503"/>
                </a:solidFill>
                <a:latin typeface="Sarina"/>
                <a:ea typeface="Sarina"/>
                <a:cs typeface="Sarina"/>
                <a:sym typeface="Sarina"/>
              </a:rPr>
              <a:t>2</a:t>
            </a:r>
            <a:endParaRPr b="0" i="0" sz="12800" u="none" cap="none" strike="noStrike">
              <a:solidFill>
                <a:schemeClr val="dk1"/>
              </a:solidFill>
              <a:latin typeface="Calibri"/>
              <a:ea typeface="Calibri"/>
              <a:cs typeface="Calibri"/>
              <a:sym typeface="Calibri"/>
            </a:endParaRPr>
          </a:p>
        </p:txBody>
      </p:sp>
      <p:sp>
        <p:nvSpPr>
          <p:cNvPr id="520" name="Google Shape;520;g2c256d8341d_0_457"/>
          <p:cNvSpPr/>
          <p:nvPr/>
        </p:nvSpPr>
        <p:spPr>
          <a:xfrm>
            <a:off x="9678610" y="3759200"/>
            <a:ext cx="5042400" cy="345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2c256d8341d_0_457"/>
          <p:cNvSpPr/>
          <p:nvPr/>
        </p:nvSpPr>
        <p:spPr>
          <a:xfrm>
            <a:off x="9678610" y="3759200"/>
            <a:ext cx="52458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rina"/>
              <a:buNone/>
            </a:pPr>
            <a:r>
              <a:rPr b="0" i="0" lang="en-US" sz="4800" u="none" cap="none" strike="noStrike">
                <a:solidFill>
                  <a:srgbClr val="0E0E0E"/>
                </a:solidFill>
                <a:latin typeface="Sarina"/>
                <a:ea typeface="Sarina"/>
                <a:cs typeface="Sarina"/>
                <a:sym typeface="Sarina"/>
              </a:rPr>
              <a:t>Find your own path</a:t>
            </a:r>
            <a:endParaRPr b="0" i="0" sz="4800" u="none" cap="none" strike="noStrike">
              <a:solidFill>
                <a:schemeClr val="dk1"/>
              </a:solidFill>
              <a:latin typeface="Calibri"/>
              <a:ea typeface="Calibri"/>
              <a:cs typeface="Calibri"/>
              <a:sym typeface="Calibri"/>
            </a:endParaRPr>
          </a:p>
        </p:txBody>
      </p:sp>
      <p:sp>
        <p:nvSpPr>
          <p:cNvPr id="522" name="Google Shape;522;g2c256d8341d_0_457"/>
          <p:cNvSpPr/>
          <p:nvPr/>
        </p:nvSpPr>
        <p:spPr>
          <a:xfrm>
            <a:off x="9678610" y="5384800"/>
            <a:ext cx="51780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1A6"/>
        </a:solidFill>
      </p:bgPr>
    </p:bg>
    <p:spTree>
      <p:nvGrpSpPr>
        <p:cNvPr id="29" name="Shape 29"/>
        <p:cNvGrpSpPr/>
        <p:nvPr/>
      </p:nvGrpSpPr>
      <p:grpSpPr>
        <a:xfrm>
          <a:off x="0" y="0"/>
          <a:ext cx="0" cy="0"/>
          <a:chOff x="0" y="0"/>
          <a:chExt cx="0" cy="0"/>
        </a:xfrm>
      </p:grpSpPr>
      <p:pic>
        <p:nvPicPr>
          <p:cNvPr descr=" " id="30" name="Google Shape;30;g2c256d8341d_0_13"/>
          <p:cNvPicPr preferRelativeResize="0"/>
          <p:nvPr/>
        </p:nvPicPr>
        <p:blipFill rotWithShape="1">
          <a:blip r:embed="rId3">
            <a:alphaModFix/>
          </a:blip>
          <a:srcRect b="0" l="0" r="0" t="0"/>
          <a:stretch/>
        </p:blipFill>
        <p:spPr>
          <a:xfrm>
            <a:off x="0" y="11506200"/>
            <a:ext cx="14417257" cy="2204112"/>
          </a:xfrm>
          <a:prstGeom prst="rect">
            <a:avLst/>
          </a:prstGeom>
          <a:noFill/>
          <a:ln>
            <a:noFill/>
          </a:ln>
        </p:spPr>
      </p:pic>
      <p:pic>
        <p:nvPicPr>
          <p:cNvPr descr=" " id="31" name="Google Shape;31;g2c256d8341d_0_13"/>
          <p:cNvPicPr preferRelativeResize="0"/>
          <p:nvPr/>
        </p:nvPicPr>
        <p:blipFill rotWithShape="1">
          <a:blip r:embed="rId4">
            <a:alphaModFix/>
          </a:blip>
          <a:srcRect b="0" l="0" r="0" t="0"/>
          <a:stretch/>
        </p:blipFill>
        <p:spPr>
          <a:xfrm>
            <a:off x="15425511" y="11771908"/>
            <a:ext cx="8961537" cy="1944092"/>
          </a:xfrm>
          <a:prstGeom prst="rect">
            <a:avLst/>
          </a:prstGeom>
          <a:noFill/>
          <a:ln>
            <a:noFill/>
          </a:ln>
        </p:spPr>
      </p:pic>
      <p:pic>
        <p:nvPicPr>
          <p:cNvPr descr=" " id="32" name="Google Shape;32;g2c256d8341d_0_13"/>
          <p:cNvPicPr preferRelativeResize="0"/>
          <p:nvPr/>
        </p:nvPicPr>
        <p:blipFill rotWithShape="1">
          <a:blip r:embed="rId5">
            <a:alphaModFix/>
          </a:blip>
          <a:srcRect b="0" l="0" r="0" t="0"/>
          <a:stretch/>
        </p:blipFill>
        <p:spPr>
          <a:xfrm>
            <a:off x="1562295" y="1892300"/>
            <a:ext cx="10085060" cy="2108200"/>
          </a:xfrm>
          <a:prstGeom prst="rect">
            <a:avLst/>
          </a:prstGeom>
          <a:noFill/>
          <a:ln>
            <a:noFill/>
          </a:ln>
        </p:spPr>
      </p:pic>
      <p:pic>
        <p:nvPicPr>
          <p:cNvPr descr=" " id="33" name="Google Shape;33;g2c256d8341d_0_13"/>
          <p:cNvPicPr preferRelativeResize="0"/>
          <p:nvPr/>
        </p:nvPicPr>
        <p:blipFill rotWithShape="1">
          <a:blip r:embed="rId6">
            <a:alphaModFix/>
          </a:blip>
          <a:srcRect b="0" l="0" r="0" t="0"/>
          <a:stretch/>
        </p:blipFill>
        <p:spPr>
          <a:xfrm>
            <a:off x="17451981" y="4000500"/>
            <a:ext cx="4902813" cy="2120900"/>
          </a:xfrm>
          <a:prstGeom prst="rect">
            <a:avLst/>
          </a:prstGeom>
          <a:noFill/>
          <a:ln>
            <a:noFill/>
          </a:ln>
        </p:spPr>
      </p:pic>
      <p:sp>
        <p:nvSpPr>
          <p:cNvPr id="34" name="Google Shape;34;g2c256d8341d_0_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 name="Google Shape;35;g2c256d8341d_0_1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6" name="Google Shape;36;g2c256d8341d_0_13"/>
          <p:cNvSpPr/>
          <p:nvPr/>
        </p:nvSpPr>
        <p:spPr>
          <a:xfrm>
            <a:off x="1329433" y="4381500"/>
            <a:ext cx="91791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62503"/>
              </a:buClr>
              <a:buSzPts val="12800"/>
              <a:buFont typeface="Sarina"/>
              <a:buNone/>
            </a:pPr>
            <a:r>
              <a:rPr b="0" i="0" lang="en-US" sz="12800" u="none" cap="none" strike="noStrike">
                <a:solidFill>
                  <a:srgbClr val="762503"/>
                </a:solidFill>
                <a:latin typeface="Sarina"/>
                <a:ea typeface="Sarina"/>
                <a:cs typeface="Sarina"/>
                <a:sym typeface="Sarina"/>
              </a:rPr>
              <a:t>Welcome</a:t>
            </a:r>
            <a:endParaRPr b="0" i="0" sz="12800" u="none" cap="none" strike="noStrike">
              <a:solidFill>
                <a:schemeClr val="dk1"/>
              </a:solidFill>
              <a:latin typeface="Calibri"/>
              <a:ea typeface="Calibri"/>
              <a:cs typeface="Calibri"/>
              <a:sym typeface="Calibri"/>
            </a:endParaRPr>
          </a:p>
        </p:txBody>
      </p:sp>
      <p:sp>
        <p:nvSpPr>
          <p:cNvPr id="37" name="Google Shape;37;g2c256d8341d_0_13"/>
          <p:cNvSpPr/>
          <p:nvPr/>
        </p:nvSpPr>
        <p:spPr>
          <a:xfrm>
            <a:off x="1600400" y="6705600"/>
            <a:ext cx="10182300" cy="379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38" name="Google Shape;38;g2c256d8341d_0_13"/>
          <p:cNvPicPr preferRelativeResize="0"/>
          <p:nvPr/>
        </p:nvPicPr>
        <p:blipFill rotWithShape="1">
          <a:blip r:embed="rId8">
            <a:alphaModFix/>
          </a:blip>
          <a:srcRect b="0" l="0" r="0" t="0"/>
          <a:stretch/>
        </p:blipFill>
        <p:spPr>
          <a:xfrm>
            <a:off x="12180822" y="2159000"/>
            <a:ext cx="10809051" cy="104394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1A6"/>
        </a:solidFill>
      </p:bgPr>
    </p:bg>
    <p:spTree>
      <p:nvGrpSpPr>
        <p:cNvPr id="527" name="Shape 527"/>
        <p:cNvGrpSpPr/>
        <p:nvPr/>
      </p:nvGrpSpPr>
      <p:grpSpPr>
        <a:xfrm>
          <a:off x="0" y="0"/>
          <a:ext cx="0" cy="0"/>
          <a:chOff x="0" y="0"/>
          <a:chExt cx="0" cy="0"/>
        </a:xfrm>
      </p:grpSpPr>
      <p:pic>
        <p:nvPicPr>
          <p:cNvPr descr=" " id="528" name="Google Shape;528;g2c256d8341d_0_493"/>
          <p:cNvPicPr preferRelativeResize="0"/>
          <p:nvPr/>
        </p:nvPicPr>
        <p:blipFill rotWithShape="1">
          <a:blip r:embed="rId3">
            <a:alphaModFix/>
          </a:blip>
          <a:srcRect b="0" l="0" r="0" t="0"/>
          <a:stretch/>
        </p:blipFill>
        <p:spPr>
          <a:xfrm>
            <a:off x="0" y="7962900"/>
            <a:ext cx="24387048" cy="5753100"/>
          </a:xfrm>
          <a:prstGeom prst="rect">
            <a:avLst/>
          </a:prstGeom>
          <a:noFill/>
          <a:ln>
            <a:noFill/>
          </a:ln>
        </p:spPr>
      </p:pic>
      <p:pic>
        <p:nvPicPr>
          <p:cNvPr descr=" " id="529" name="Google Shape;529;g2c256d8341d_0_493"/>
          <p:cNvPicPr preferRelativeResize="0"/>
          <p:nvPr/>
        </p:nvPicPr>
        <p:blipFill rotWithShape="1">
          <a:blip r:embed="rId4">
            <a:alphaModFix/>
          </a:blip>
          <a:srcRect b="0" l="0" r="0" t="0"/>
          <a:stretch/>
        </p:blipFill>
        <p:spPr>
          <a:xfrm>
            <a:off x="901813" y="2489200"/>
            <a:ext cx="6515914" cy="1879600"/>
          </a:xfrm>
          <a:prstGeom prst="rect">
            <a:avLst/>
          </a:prstGeom>
          <a:noFill/>
          <a:ln>
            <a:noFill/>
          </a:ln>
        </p:spPr>
      </p:pic>
      <p:pic>
        <p:nvPicPr>
          <p:cNvPr descr=" " id="530" name="Google Shape;530;g2c256d8341d_0_493"/>
          <p:cNvPicPr preferRelativeResize="0"/>
          <p:nvPr/>
        </p:nvPicPr>
        <p:blipFill rotWithShape="1">
          <a:blip r:embed="rId5">
            <a:alphaModFix/>
          </a:blip>
          <a:srcRect b="0" l="0" r="0" t="0"/>
          <a:stretch/>
        </p:blipFill>
        <p:spPr>
          <a:xfrm>
            <a:off x="18887261" y="4241800"/>
            <a:ext cx="4940918" cy="2616200"/>
          </a:xfrm>
          <a:prstGeom prst="rect">
            <a:avLst/>
          </a:prstGeom>
          <a:noFill/>
          <a:ln>
            <a:noFill/>
          </a:ln>
        </p:spPr>
      </p:pic>
      <p:pic>
        <p:nvPicPr>
          <p:cNvPr descr=" " id="531" name="Google Shape;531;g2c256d8341d_0_493"/>
          <p:cNvPicPr preferRelativeResize="0"/>
          <p:nvPr/>
        </p:nvPicPr>
        <p:blipFill rotWithShape="1">
          <a:blip r:embed="rId6">
            <a:alphaModFix/>
          </a:blip>
          <a:srcRect b="0" l="0" r="0" t="0"/>
          <a:stretch/>
        </p:blipFill>
        <p:spPr>
          <a:xfrm>
            <a:off x="21186248" y="12700000"/>
            <a:ext cx="3200800" cy="1016000"/>
          </a:xfrm>
          <a:prstGeom prst="rect">
            <a:avLst/>
          </a:prstGeom>
          <a:noFill/>
          <a:ln>
            <a:noFill/>
          </a:ln>
        </p:spPr>
      </p:pic>
      <p:pic>
        <p:nvPicPr>
          <p:cNvPr descr=" " id="532" name="Google Shape;532;g2c256d8341d_0_493"/>
          <p:cNvPicPr preferRelativeResize="0"/>
          <p:nvPr/>
        </p:nvPicPr>
        <p:blipFill rotWithShape="1">
          <a:blip r:embed="rId7">
            <a:alphaModFix/>
          </a:blip>
          <a:srcRect b="0" l="0" r="0" t="0"/>
          <a:stretch/>
        </p:blipFill>
        <p:spPr>
          <a:xfrm>
            <a:off x="8332241" y="3390900"/>
            <a:ext cx="14479810" cy="7861300"/>
          </a:xfrm>
          <a:prstGeom prst="rect">
            <a:avLst/>
          </a:prstGeom>
          <a:noFill/>
          <a:ln>
            <a:noFill/>
          </a:ln>
        </p:spPr>
      </p:pic>
      <p:sp>
        <p:nvSpPr>
          <p:cNvPr id="533" name="Google Shape;533;g2c256d8341d_0_493"/>
          <p:cNvSpPr/>
          <p:nvPr/>
        </p:nvSpPr>
        <p:spPr>
          <a:xfrm>
            <a:off x="3399792" y="1193800"/>
            <a:ext cx="175875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62503"/>
              </a:buClr>
              <a:buSzPts val="8000"/>
              <a:buFont typeface="Sarina"/>
              <a:buNone/>
            </a:pPr>
            <a:r>
              <a:rPr b="0" i="0" lang="en-US" sz="8000" u="none" cap="none" strike="noStrike">
                <a:solidFill>
                  <a:srgbClr val="762503"/>
                </a:solidFill>
                <a:latin typeface="Sarina"/>
                <a:ea typeface="Sarina"/>
                <a:cs typeface="Sarina"/>
                <a:sym typeface="Sarina"/>
              </a:rPr>
              <a:t>Fantasy Realm at a Glance</a:t>
            </a:r>
            <a:endParaRPr b="0" i="0" sz="8000" u="none" cap="none" strike="noStrike">
              <a:solidFill>
                <a:schemeClr val="dk1"/>
              </a:solidFill>
              <a:latin typeface="Calibri"/>
              <a:ea typeface="Calibri"/>
              <a:cs typeface="Calibri"/>
              <a:sym typeface="Calibri"/>
            </a:endParaRPr>
          </a:p>
        </p:txBody>
      </p:sp>
      <p:sp>
        <p:nvSpPr>
          <p:cNvPr id="534" name="Google Shape;534;g2c256d8341d_0_493"/>
          <p:cNvSpPr/>
          <p:nvPr/>
        </p:nvSpPr>
        <p:spPr>
          <a:xfrm>
            <a:off x="1956044" y="4457700"/>
            <a:ext cx="57792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g2c256d8341d_0_493"/>
          <p:cNvSpPr/>
          <p:nvPr/>
        </p:nvSpPr>
        <p:spPr>
          <a:xfrm>
            <a:off x="1956044" y="4457700"/>
            <a:ext cx="57792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g2c256d8341d_0_493"/>
          <p:cNvSpPr/>
          <p:nvPr/>
        </p:nvSpPr>
        <p:spPr>
          <a:xfrm>
            <a:off x="1956044" y="4457700"/>
            <a:ext cx="5982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rina"/>
              <a:buNone/>
            </a:pPr>
            <a:r>
              <a:rPr b="0" i="0" lang="en-US" sz="4800" u="none" cap="none" strike="noStrike">
                <a:solidFill>
                  <a:srgbClr val="0E0E0E"/>
                </a:solidFill>
                <a:latin typeface="Sarina"/>
                <a:ea typeface="Sarina"/>
                <a:cs typeface="Sarina"/>
                <a:sym typeface="Sarina"/>
              </a:rPr>
              <a:t>The Forest</a:t>
            </a:r>
            <a:endParaRPr b="0" i="0" sz="4800" u="none" cap="none" strike="noStrike">
              <a:solidFill>
                <a:schemeClr val="dk1"/>
              </a:solidFill>
              <a:latin typeface="Calibri"/>
              <a:ea typeface="Calibri"/>
              <a:cs typeface="Calibri"/>
              <a:sym typeface="Calibri"/>
            </a:endParaRPr>
          </a:p>
        </p:txBody>
      </p:sp>
      <p:sp>
        <p:nvSpPr>
          <p:cNvPr id="537" name="Google Shape;537;g2c256d8341d_0_493"/>
          <p:cNvSpPr/>
          <p:nvPr/>
        </p:nvSpPr>
        <p:spPr>
          <a:xfrm>
            <a:off x="1956044" y="53213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animals and creatures.</a:t>
            </a:r>
            <a:endParaRPr b="0" i="0" sz="3200" u="none" cap="none" strike="noStrike">
              <a:solidFill>
                <a:schemeClr val="dk1"/>
              </a:solidFill>
              <a:latin typeface="Calibri"/>
              <a:ea typeface="Calibri"/>
              <a:cs typeface="Calibri"/>
              <a:sym typeface="Calibri"/>
            </a:endParaRPr>
          </a:p>
        </p:txBody>
      </p:sp>
      <p:sp>
        <p:nvSpPr>
          <p:cNvPr id="538" name="Google Shape;538;g2c256d8341d_0_493"/>
          <p:cNvSpPr/>
          <p:nvPr/>
        </p:nvSpPr>
        <p:spPr>
          <a:xfrm>
            <a:off x="1956044" y="7150100"/>
            <a:ext cx="57792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2c256d8341d_0_493"/>
          <p:cNvSpPr/>
          <p:nvPr/>
        </p:nvSpPr>
        <p:spPr>
          <a:xfrm>
            <a:off x="1956044" y="7150100"/>
            <a:ext cx="57792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g2c256d8341d_0_493"/>
          <p:cNvSpPr/>
          <p:nvPr/>
        </p:nvSpPr>
        <p:spPr>
          <a:xfrm>
            <a:off x="1956044" y="7150100"/>
            <a:ext cx="5982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rina"/>
              <a:buNone/>
            </a:pPr>
            <a:r>
              <a:rPr b="0" i="0" lang="en-US" sz="4800" u="none" cap="none" strike="noStrike">
                <a:solidFill>
                  <a:srgbClr val="0E0E0E"/>
                </a:solidFill>
                <a:latin typeface="Sarina"/>
                <a:ea typeface="Sarina"/>
                <a:cs typeface="Sarina"/>
                <a:sym typeface="Sarina"/>
              </a:rPr>
              <a:t>The Caves</a:t>
            </a:r>
            <a:endParaRPr b="0" i="0" sz="4800" u="none" cap="none" strike="noStrike">
              <a:solidFill>
                <a:schemeClr val="dk1"/>
              </a:solidFill>
              <a:latin typeface="Calibri"/>
              <a:ea typeface="Calibri"/>
              <a:cs typeface="Calibri"/>
              <a:sym typeface="Calibri"/>
            </a:endParaRPr>
          </a:p>
        </p:txBody>
      </p:sp>
      <p:sp>
        <p:nvSpPr>
          <p:cNvPr id="541" name="Google Shape;541;g2c256d8341d_0_493"/>
          <p:cNvSpPr/>
          <p:nvPr/>
        </p:nvSpPr>
        <p:spPr>
          <a:xfrm>
            <a:off x="1956044" y="80137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542" name="Google Shape;542;g2c256d8341d_0_493"/>
          <p:cNvSpPr/>
          <p:nvPr/>
        </p:nvSpPr>
        <p:spPr>
          <a:xfrm>
            <a:off x="1956044" y="9842500"/>
            <a:ext cx="57792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g2c256d8341d_0_493"/>
          <p:cNvSpPr/>
          <p:nvPr/>
        </p:nvSpPr>
        <p:spPr>
          <a:xfrm>
            <a:off x="1956044" y="9842500"/>
            <a:ext cx="57792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2c256d8341d_0_493"/>
          <p:cNvSpPr/>
          <p:nvPr/>
        </p:nvSpPr>
        <p:spPr>
          <a:xfrm>
            <a:off x="1956044" y="9842500"/>
            <a:ext cx="5982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rina"/>
              <a:buNone/>
            </a:pPr>
            <a:r>
              <a:rPr b="0" i="0" lang="en-US" sz="4800" u="none" cap="none" strike="noStrike">
                <a:solidFill>
                  <a:srgbClr val="0E0E0E"/>
                </a:solidFill>
                <a:latin typeface="Sarina"/>
                <a:ea typeface="Sarina"/>
                <a:cs typeface="Sarina"/>
                <a:sym typeface="Sarina"/>
              </a:rPr>
              <a:t>The Lair</a:t>
            </a:r>
            <a:endParaRPr b="0" i="0" sz="4800" u="none" cap="none" strike="noStrike">
              <a:solidFill>
                <a:schemeClr val="dk1"/>
              </a:solidFill>
              <a:latin typeface="Calibri"/>
              <a:ea typeface="Calibri"/>
              <a:cs typeface="Calibri"/>
              <a:sym typeface="Calibri"/>
            </a:endParaRPr>
          </a:p>
        </p:txBody>
      </p:sp>
      <p:sp>
        <p:nvSpPr>
          <p:cNvPr id="545" name="Google Shape;545;g2c256d8341d_0_493"/>
          <p:cNvSpPr/>
          <p:nvPr/>
        </p:nvSpPr>
        <p:spPr>
          <a:xfrm>
            <a:off x="1956044" y="107061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1A6"/>
        </a:solidFill>
      </p:bgPr>
    </p:bg>
    <p:spTree>
      <p:nvGrpSpPr>
        <p:cNvPr id="550" name="Shape 550"/>
        <p:cNvGrpSpPr/>
        <p:nvPr/>
      </p:nvGrpSpPr>
      <p:grpSpPr>
        <a:xfrm>
          <a:off x="0" y="0"/>
          <a:ext cx="0" cy="0"/>
          <a:chOff x="0" y="0"/>
          <a:chExt cx="0" cy="0"/>
        </a:xfrm>
      </p:grpSpPr>
      <p:pic>
        <p:nvPicPr>
          <p:cNvPr descr=" " id="551" name="Google Shape;551;g2c256d8341d_0_515"/>
          <p:cNvPicPr preferRelativeResize="0"/>
          <p:nvPr/>
        </p:nvPicPr>
        <p:blipFill rotWithShape="1">
          <a:blip r:embed="rId3">
            <a:alphaModFix/>
          </a:blip>
          <a:srcRect b="0" l="0" r="0" t="0"/>
          <a:stretch/>
        </p:blipFill>
        <p:spPr>
          <a:xfrm>
            <a:off x="0" y="9918700"/>
            <a:ext cx="24387048" cy="3797300"/>
          </a:xfrm>
          <a:prstGeom prst="rect">
            <a:avLst/>
          </a:prstGeom>
          <a:noFill/>
          <a:ln>
            <a:noFill/>
          </a:ln>
        </p:spPr>
      </p:pic>
      <p:pic>
        <p:nvPicPr>
          <p:cNvPr descr=" " id="552" name="Google Shape;552;g2c256d8341d_0_515"/>
          <p:cNvPicPr preferRelativeResize="0"/>
          <p:nvPr/>
        </p:nvPicPr>
        <p:blipFill rotWithShape="1">
          <a:blip r:embed="rId4">
            <a:alphaModFix/>
          </a:blip>
          <a:srcRect b="0" l="0" r="0" t="0"/>
          <a:stretch/>
        </p:blipFill>
        <p:spPr>
          <a:xfrm>
            <a:off x="17058232" y="2070100"/>
            <a:ext cx="6515914" cy="1879600"/>
          </a:xfrm>
          <a:prstGeom prst="rect">
            <a:avLst/>
          </a:prstGeom>
          <a:noFill/>
          <a:ln>
            <a:noFill/>
          </a:ln>
        </p:spPr>
      </p:pic>
      <p:pic>
        <p:nvPicPr>
          <p:cNvPr descr=" " id="553" name="Google Shape;553;g2c256d8341d_0_515"/>
          <p:cNvPicPr preferRelativeResize="0"/>
          <p:nvPr/>
        </p:nvPicPr>
        <p:blipFill rotWithShape="1">
          <a:blip r:embed="rId5">
            <a:alphaModFix/>
          </a:blip>
          <a:srcRect b="0" l="0" r="0" t="0"/>
          <a:stretch/>
        </p:blipFill>
        <p:spPr>
          <a:xfrm>
            <a:off x="546168" y="4178300"/>
            <a:ext cx="4521765" cy="2120900"/>
          </a:xfrm>
          <a:prstGeom prst="rect">
            <a:avLst/>
          </a:prstGeom>
          <a:noFill/>
          <a:ln>
            <a:noFill/>
          </a:ln>
        </p:spPr>
      </p:pic>
      <p:sp>
        <p:nvSpPr>
          <p:cNvPr id="554" name="Google Shape;554;g2c256d8341d_0_51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5" name="Google Shape;555;g2c256d8341d_0_51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556" name="Google Shape;556;g2c256d8341d_0_515"/>
          <p:cNvPicPr preferRelativeResize="0"/>
          <p:nvPr/>
        </p:nvPicPr>
        <p:blipFill rotWithShape="1">
          <a:blip r:embed="rId7">
            <a:alphaModFix/>
          </a:blip>
          <a:srcRect b="0" l="0" r="0" t="0"/>
          <a:stretch/>
        </p:blipFill>
        <p:spPr>
          <a:xfrm>
            <a:off x="0" y="914400"/>
            <a:ext cx="24387048" cy="12801600"/>
          </a:xfrm>
          <a:prstGeom prst="rect">
            <a:avLst/>
          </a:prstGeom>
          <a:noFill/>
          <a:ln>
            <a:noFill/>
          </a:ln>
        </p:spPr>
      </p:pic>
      <p:sp>
        <p:nvSpPr>
          <p:cNvPr id="557" name="Google Shape;557;g2c256d8341d_0_515"/>
          <p:cNvSpPr/>
          <p:nvPr/>
        </p:nvSpPr>
        <p:spPr>
          <a:xfrm>
            <a:off x="0" y="68834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8" name="Google Shape;558;g2c256d8341d_0_515"/>
          <p:cNvPicPr preferRelativeResize="0"/>
          <p:nvPr/>
        </p:nvPicPr>
        <p:blipFill rotWithShape="1">
          <a:blip r:embed="rId8">
            <a:alphaModFix/>
          </a:blip>
          <a:srcRect b="0" l="0" r="0" t="0"/>
          <a:stretch/>
        </p:blipFill>
        <p:spPr>
          <a:xfrm>
            <a:off x="0" y="6870700"/>
            <a:ext cx="24387048" cy="12700"/>
          </a:xfrm>
          <a:prstGeom prst="rect">
            <a:avLst/>
          </a:prstGeom>
          <a:noFill/>
          <a:ln>
            <a:noFill/>
          </a:ln>
        </p:spPr>
      </p:pic>
      <p:pic>
        <p:nvPicPr>
          <p:cNvPr descr=" " id="559" name="Google Shape;559;g2c256d8341d_0_515"/>
          <p:cNvPicPr preferRelativeResize="0"/>
          <p:nvPr/>
        </p:nvPicPr>
        <p:blipFill rotWithShape="1">
          <a:blip r:embed="rId9">
            <a:alphaModFix/>
          </a:blip>
          <a:srcRect b="0" l="0" r="0" t="0"/>
          <a:stretch/>
        </p:blipFill>
        <p:spPr>
          <a:xfrm>
            <a:off x="5207651" y="6781800"/>
            <a:ext cx="190524" cy="6934200"/>
          </a:xfrm>
          <a:prstGeom prst="rect">
            <a:avLst/>
          </a:prstGeom>
          <a:noFill/>
          <a:ln>
            <a:noFill/>
          </a:ln>
        </p:spPr>
      </p:pic>
      <p:pic>
        <p:nvPicPr>
          <p:cNvPr descr=" " id="560" name="Google Shape;560;g2c256d8341d_0_515"/>
          <p:cNvPicPr preferRelativeResize="0"/>
          <p:nvPr/>
        </p:nvPicPr>
        <p:blipFill rotWithShape="1">
          <a:blip r:embed="rId10">
            <a:alphaModFix/>
          </a:blip>
          <a:srcRect b="0" l="0" r="0" t="0"/>
          <a:stretch/>
        </p:blipFill>
        <p:spPr>
          <a:xfrm>
            <a:off x="9386473" y="4495800"/>
            <a:ext cx="190524" cy="2476500"/>
          </a:xfrm>
          <a:prstGeom prst="rect">
            <a:avLst/>
          </a:prstGeom>
          <a:noFill/>
          <a:ln>
            <a:noFill/>
          </a:ln>
        </p:spPr>
      </p:pic>
      <p:pic>
        <p:nvPicPr>
          <p:cNvPr descr=" " id="561" name="Google Shape;561;g2c256d8341d_0_515"/>
          <p:cNvPicPr preferRelativeResize="0"/>
          <p:nvPr/>
        </p:nvPicPr>
        <p:blipFill rotWithShape="1">
          <a:blip r:embed="rId11">
            <a:alphaModFix/>
          </a:blip>
          <a:srcRect b="0" l="0" r="0" t="0"/>
          <a:stretch/>
        </p:blipFill>
        <p:spPr>
          <a:xfrm>
            <a:off x="13565295" y="6781800"/>
            <a:ext cx="190524" cy="1854200"/>
          </a:xfrm>
          <a:prstGeom prst="rect">
            <a:avLst/>
          </a:prstGeom>
          <a:noFill/>
          <a:ln>
            <a:noFill/>
          </a:ln>
        </p:spPr>
      </p:pic>
      <p:pic>
        <p:nvPicPr>
          <p:cNvPr descr=" " id="562" name="Google Shape;562;g2c256d8341d_0_515"/>
          <p:cNvPicPr preferRelativeResize="0"/>
          <p:nvPr/>
        </p:nvPicPr>
        <p:blipFill rotWithShape="1">
          <a:blip r:embed="rId12">
            <a:alphaModFix/>
          </a:blip>
          <a:srcRect b="0" l="0" r="0" t="0"/>
          <a:stretch/>
        </p:blipFill>
        <p:spPr>
          <a:xfrm>
            <a:off x="17642505" y="1841500"/>
            <a:ext cx="393750" cy="5130800"/>
          </a:xfrm>
          <a:prstGeom prst="rect">
            <a:avLst/>
          </a:prstGeom>
          <a:noFill/>
          <a:ln>
            <a:noFill/>
          </a:ln>
        </p:spPr>
      </p:pic>
      <p:sp>
        <p:nvSpPr>
          <p:cNvPr id="563" name="Google Shape;563;g2c256d8341d_0_515"/>
          <p:cNvSpPr/>
          <p:nvPr/>
        </p:nvSpPr>
        <p:spPr>
          <a:xfrm>
            <a:off x="1371771" y="914400"/>
            <a:ext cx="6350700" cy="546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4" name="Google Shape;564;g2c256d8341d_0_515"/>
          <p:cNvPicPr preferRelativeResize="0"/>
          <p:nvPr/>
        </p:nvPicPr>
        <p:blipFill rotWithShape="1">
          <a:blip r:embed="rId13">
            <a:alphaModFix/>
          </a:blip>
          <a:srcRect b="0" l="0" r="0" t="0"/>
          <a:stretch/>
        </p:blipFill>
        <p:spPr>
          <a:xfrm>
            <a:off x="1371771" y="914400"/>
            <a:ext cx="6350794" cy="3060700"/>
          </a:xfrm>
          <a:prstGeom prst="rect">
            <a:avLst/>
          </a:prstGeom>
          <a:noFill/>
          <a:ln>
            <a:noFill/>
          </a:ln>
        </p:spPr>
      </p:pic>
      <p:sp>
        <p:nvSpPr>
          <p:cNvPr id="565" name="Google Shape;565;g2c256d8341d_0_515"/>
          <p:cNvSpPr/>
          <p:nvPr/>
        </p:nvSpPr>
        <p:spPr>
          <a:xfrm>
            <a:off x="1371771" y="4279900"/>
            <a:ext cx="1981500" cy="57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g2c256d8341d_0_515"/>
          <p:cNvSpPr/>
          <p:nvPr/>
        </p:nvSpPr>
        <p:spPr>
          <a:xfrm>
            <a:off x="1371771" y="4279900"/>
            <a:ext cx="2133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rina"/>
              <a:buNone/>
            </a:pPr>
            <a:r>
              <a:rPr b="0" i="0" lang="en-US" sz="3600" u="none" cap="none" strike="noStrike">
                <a:solidFill>
                  <a:srgbClr val="0E0E0E"/>
                </a:solidFill>
                <a:latin typeface="Sarina"/>
                <a:ea typeface="Sarina"/>
                <a:cs typeface="Sarina"/>
                <a:sym typeface="Sarina"/>
              </a:rPr>
              <a:t>Eclipse</a:t>
            </a:r>
            <a:endParaRPr b="0" i="0" sz="3600" u="none" cap="none" strike="noStrike">
              <a:solidFill>
                <a:schemeClr val="dk1"/>
              </a:solidFill>
              <a:latin typeface="Calibri"/>
              <a:ea typeface="Calibri"/>
              <a:cs typeface="Calibri"/>
              <a:sym typeface="Calibri"/>
            </a:endParaRPr>
          </a:p>
        </p:txBody>
      </p:sp>
      <p:sp>
        <p:nvSpPr>
          <p:cNvPr id="567" name="Google Shape;567;g2c256d8341d_0_515"/>
          <p:cNvSpPr/>
          <p:nvPr/>
        </p:nvSpPr>
        <p:spPr>
          <a:xfrm>
            <a:off x="1371771" y="5156200"/>
            <a:ext cx="6350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g2c256d8341d_0_515"/>
          <p:cNvSpPr/>
          <p:nvPr/>
        </p:nvSpPr>
        <p:spPr>
          <a:xfrm>
            <a:off x="1371771" y="5156200"/>
            <a:ext cx="6486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569" name="Google Shape;569;g2c256d8341d_0_515"/>
          <p:cNvSpPr/>
          <p:nvPr/>
        </p:nvSpPr>
        <p:spPr>
          <a:xfrm>
            <a:off x="5550594" y="7391400"/>
            <a:ext cx="4128000" cy="576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2c256d8341d_0_515"/>
          <p:cNvSpPr/>
          <p:nvPr/>
        </p:nvSpPr>
        <p:spPr>
          <a:xfrm>
            <a:off x="5550594" y="7391400"/>
            <a:ext cx="2476800" cy="57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g2c256d8341d_0_515"/>
          <p:cNvSpPr/>
          <p:nvPr/>
        </p:nvSpPr>
        <p:spPr>
          <a:xfrm>
            <a:off x="5550594" y="7391400"/>
            <a:ext cx="26292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rina"/>
              <a:buNone/>
            </a:pPr>
            <a:r>
              <a:rPr b="0" i="0" lang="en-US" sz="3600" u="none" cap="none" strike="noStrike">
                <a:solidFill>
                  <a:srgbClr val="0E0E0E"/>
                </a:solidFill>
                <a:latin typeface="Sarina"/>
                <a:ea typeface="Sarina"/>
                <a:cs typeface="Sarina"/>
                <a:sym typeface="Sarina"/>
              </a:rPr>
              <a:t>Invasion</a:t>
            </a:r>
            <a:endParaRPr b="0" i="0" sz="3600" u="none" cap="none" strike="noStrike">
              <a:solidFill>
                <a:schemeClr val="dk1"/>
              </a:solidFill>
              <a:latin typeface="Calibri"/>
              <a:ea typeface="Calibri"/>
              <a:cs typeface="Calibri"/>
              <a:sym typeface="Calibri"/>
            </a:endParaRPr>
          </a:p>
        </p:txBody>
      </p:sp>
      <p:sp>
        <p:nvSpPr>
          <p:cNvPr id="572" name="Google Shape;572;g2c256d8341d_0_515"/>
          <p:cNvSpPr/>
          <p:nvPr/>
        </p:nvSpPr>
        <p:spPr>
          <a:xfrm>
            <a:off x="5550594" y="8267700"/>
            <a:ext cx="41280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g2c256d8341d_0_515"/>
          <p:cNvSpPr/>
          <p:nvPr/>
        </p:nvSpPr>
        <p:spPr>
          <a:xfrm>
            <a:off x="5550594" y="8267700"/>
            <a:ext cx="42636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pic>
        <p:nvPicPr>
          <p:cNvPr descr=" " id="574" name="Google Shape;574;g2c256d8341d_0_515"/>
          <p:cNvPicPr preferRelativeResize="0"/>
          <p:nvPr/>
        </p:nvPicPr>
        <p:blipFill rotWithShape="1">
          <a:blip r:embed="rId14">
            <a:alphaModFix/>
          </a:blip>
          <a:srcRect b="0" l="0" r="0" t="0"/>
          <a:stretch/>
        </p:blipFill>
        <p:spPr>
          <a:xfrm>
            <a:off x="5550594" y="9791700"/>
            <a:ext cx="4128016" cy="3365500"/>
          </a:xfrm>
          <a:prstGeom prst="rect">
            <a:avLst/>
          </a:prstGeom>
          <a:noFill/>
          <a:ln>
            <a:noFill/>
          </a:ln>
        </p:spPr>
      </p:pic>
      <p:sp>
        <p:nvSpPr>
          <p:cNvPr id="575" name="Google Shape;575;g2c256d8341d_0_515"/>
          <p:cNvSpPr/>
          <p:nvPr/>
        </p:nvSpPr>
        <p:spPr>
          <a:xfrm>
            <a:off x="13908238" y="7391400"/>
            <a:ext cx="99960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g2c256d8341d_0_515"/>
          <p:cNvSpPr/>
          <p:nvPr/>
        </p:nvSpPr>
        <p:spPr>
          <a:xfrm>
            <a:off x="13908238" y="7391400"/>
            <a:ext cx="2476800" cy="57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g2c256d8341d_0_515"/>
          <p:cNvSpPr/>
          <p:nvPr/>
        </p:nvSpPr>
        <p:spPr>
          <a:xfrm>
            <a:off x="13908238" y="7391400"/>
            <a:ext cx="26292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rina"/>
              <a:buNone/>
            </a:pPr>
            <a:r>
              <a:rPr b="0" i="0" lang="en-US" sz="3600" u="none" cap="none" strike="noStrike">
                <a:solidFill>
                  <a:srgbClr val="0E0E0E"/>
                </a:solidFill>
                <a:latin typeface="Sarina"/>
                <a:ea typeface="Sarina"/>
                <a:cs typeface="Sarina"/>
                <a:sym typeface="Sarina"/>
              </a:rPr>
              <a:t>Betrayal</a:t>
            </a:r>
            <a:endParaRPr b="0" i="0" sz="3600" u="none" cap="none" strike="noStrike">
              <a:solidFill>
                <a:schemeClr val="dk1"/>
              </a:solidFill>
              <a:latin typeface="Calibri"/>
              <a:ea typeface="Calibri"/>
              <a:cs typeface="Calibri"/>
              <a:sym typeface="Calibri"/>
            </a:endParaRPr>
          </a:p>
        </p:txBody>
      </p:sp>
      <p:sp>
        <p:nvSpPr>
          <p:cNvPr id="578" name="Google Shape;578;g2c256d8341d_0_515"/>
          <p:cNvSpPr/>
          <p:nvPr/>
        </p:nvSpPr>
        <p:spPr>
          <a:xfrm>
            <a:off x="13908238" y="8267700"/>
            <a:ext cx="9996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g2c256d8341d_0_515"/>
          <p:cNvSpPr/>
          <p:nvPr/>
        </p:nvSpPr>
        <p:spPr>
          <a:xfrm>
            <a:off x="13908238" y="8267700"/>
            <a:ext cx="10131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
        <p:nvSpPr>
          <p:cNvPr id="580" name="Google Shape;580;g2c256d8341d_0_515"/>
          <p:cNvSpPr/>
          <p:nvPr/>
        </p:nvSpPr>
        <p:spPr>
          <a:xfrm>
            <a:off x="9729416" y="4406900"/>
            <a:ext cx="63507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g2c256d8341d_0_515"/>
          <p:cNvSpPr/>
          <p:nvPr/>
        </p:nvSpPr>
        <p:spPr>
          <a:xfrm>
            <a:off x="9729416" y="4406900"/>
            <a:ext cx="1714800" cy="57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g2c256d8341d_0_515"/>
          <p:cNvSpPr/>
          <p:nvPr/>
        </p:nvSpPr>
        <p:spPr>
          <a:xfrm>
            <a:off x="9729416" y="4406900"/>
            <a:ext cx="18672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rina"/>
              <a:buNone/>
            </a:pPr>
            <a:r>
              <a:rPr b="0" i="0" lang="en-US" sz="3600" u="none" cap="none" strike="noStrike">
                <a:solidFill>
                  <a:srgbClr val="0E0E0E"/>
                </a:solidFill>
                <a:latin typeface="Sarina"/>
                <a:ea typeface="Sarina"/>
                <a:cs typeface="Sarina"/>
                <a:sym typeface="Sarina"/>
              </a:rPr>
              <a:t>Quest</a:t>
            </a:r>
            <a:endParaRPr b="0" i="0" sz="3600" u="none" cap="none" strike="noStrike">
              <a:solidFill>
                <a:schemeClr val="dk1"/>
              </a:solidFill>
              <a:latin typeface="Calibri"/>
              <a:ea typeface="Calibri"/>
              <a:cs typeface="Calibri"/>
              <a:sym typeface="Calibri"/>
            </a:endParaRPr>
          </a:p>
        </p:txBody>
      </p:sp>
      <p:sp>
        <p:nvSpPr>
          <p:cNvPr id="583" name="Google Shape;583;g2c256d8341d_0_515"/>
          <p:cNvSpPr/>
          <p:nvPr/>
        </p:nvSpPr>
        <p:spPr>
          <a:xfrm>
            <a:off x="9729416" y="5283200"/>
            <a:ext cx="6350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g2c256d8341d_0_515"/>
          <p:cNvSpPr/>
          <p:nvPr/>
        </p:nvSpPr>
        <p:spPr>
          <a:xfrm>
            <a:off x="9729416" y="5283200"/>
            <a:ext cx="6486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sp>
        <p:nvSpPr>
          <p:cNvPr id="585" name="Google Shape;585;g2c256d8341d_0_515"/>
          <p:cNvSpPr/>
          <p:nvPr/>
        </p:nvSpPr>
        <p:spPr>
          <a:xfrm>
            <a:off x="18087061" y="1841500"/>
            <a:ext cx="4839300" cy="453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6" name="Google Shape;586;g2c256d8341d_0_515"/>
          <p:cNvPicPr preferRelativeResize="0"/>
          <p:nvPr/>
        </p:nvPicPr>
        <p:blipFill rotWithShape="1">
          <a:blip r:embed="rId15">
            <a:alphaModFix/>
          </a:blip>
          <a:srcRect b="0" l="0" r="0" t="0"/>
          <a:stretch/>
        </p:blipFill>
        <p:spPr>
          <a:xfrm>
            <a:off x="18087061" y="1841500"/>
            <a:ext cx="4839305" cy="2133600"/>
          </a:xfrm>
          <a:prstGeom prst="rect">
            <a:avLst/>
          </a:prstGeom>
          <a:noFill/>
          <a:ln>
            <a:noFill/>
          </a:ln>
        </p:spPr>
      </p:pic>
      <p:sp>
        <p:nvSpPr>
          <p:cNvPr id="587" name="Google Shape;587;g2c256d8341d_0_515"/>
          <p:cNvSpPr/>
          <p:nvPr/>
        </p:nvSpPr>
        <p:spPr>
          <a:xfrm>
            <a:off x="18087061" y="4279900"/>
            <a:ext cx="1943400" cy="57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g2c256d8341d_0_515"/>
          <p:cNvSpPr/>
          <p:nvPr/>
        </p:nvSpPr>
        <p:spPr>
          <a:xfrm>
            <a:off x="18087061" y="4279900"/>
            <a:ext cx="20958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rina"/>
              <a:buNone/>
            </a:pPr>
            <a:r>
              <a:rPr b="0" i="0" lang="en-US" sz="3600" u="none" cap="none" strike="noStrike">
                <a:solidFill>
                  <a:srgbClr val="0E0E0E"/>
                </a:solidFill>
                <a:latin typeface="Sarina"/>
                <a:ea typeface="Sarina"/>
                <a:cs typeface="Sarina"/>
                <a:sym typeface="Sarina"/>
              </a:rPr>
              <a:t>Obtain</a:t>
            </a:r>
            <a:endParaRPr b="0" i="0" sz="3600" u="none" cap="none" strike="noStrike">
              <a:solidFill>
                <a:schemeClr val="dk1"/>
              </a:solidFill>
              <a:latin typeface="Calibri"/>
              <a:ea typeface="Calibri"/>
              <a:cs typeface="Calibri"/>
              <a:sym typeface="Calibri"/>
            </a:endParaRPr>
          </a:p>
        </p:txBody>
      </p:sp>
      <p:sp>
        <p:nvSpPr>
          <p:cNvPr id="589" name="Google Shape;589;g2c256d8341d_0_515"/>
          <p:cNvSpPr/>
          <p:nvPr/>
        </p:nvSpPr>
        <p:spPr>
          <a:xfrm>
            <a:off x="18087061" y="5156200"/>
            <a:ext cx="48393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g2c256d8341d_0_515"/>
          <p:cNvSpPr/>
          <p:nvPr/>
        </p:nvSpPr>
        <p:spPr>
          <a:xfrm>
            <a:off x="18087061" y="5156200"/>
            <a:ext cx="49749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pic>
        <p:nvPicPr>
          <p:cNvPr descr=" " id="591" name="Google Shape;591;g2c256d8341d_0_515"/>
          <p:cNvPicPr preferRelativeResize="0"/>
          <p:nvPr/>
        </p:nvPicPr>
        <p:blipFill rotWithShape="1">
          <a:blip r:embed="rId16">
            <a:alphaModFix/>
          </a:blip>
          <a:srcRect b="0" l="0" r="0" t="0"/>
          <a:stretch/>
        </p:blipFill>
        <p:spPr>
          <a:xfrm>
            <a:off x="1028828" y="914400"/>
            <a:ext cx="190524" cy="6057900"/>
          </a:xfrm>
          <a:prstGeom prst="rect">
            <a:avLst/>
          </a:prstGeom>
          <a:noFill/>
          <a:ln>
            <a:noFill/>
          </a:ln>
        </p:spPr>
      </p:pic>
      <p:sp>
        <p:nvSpPr>
          <p:cNvPr id="592" name="Google Shape;592;g2c256d8341d_0_515"/>
          <p:cNvSpPr/>
          <p:nvPr/>
        </p:nvSpPr>
        <p:spPr>
          <a:xfrm>
            <a:off x="10317923" y="11722100"/>
            <a:ext cx="12278100" cy="1608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762503"/>
              </a:buClr>
              <a:buSzPts val="8000"/>
              <a:buFont typeface="Sarina"/>
              <a:buNone/>
            </a:pPr>
            <a:r>
              <a:rPr b="0" i="0" lang="en-US" sz="8000" u="none" cap="none" strike="noStrike">
                <a:solidFill>
                  <a:srgbClr val="762503"/>
                </a:solidFill>
                <a:latin typeface="Sarina"/>
                <a:ea typeface="Sarina"/>
                <a:cs typeface="Sarina"/>
                <a:sym typeface="Sarina"/>
              </a:rPr>
              <a:t>The Timeline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1A6"/>
        </a:solidFill>
      </p:bgPr>
    </p:bg>
    <p:spTree>
      <p:nvGrpSpPr>
        <p:cNvPr id="597" name="Shape 597"/>
        <p:cNvGrpSpPr/>
        <p:nvPr/>
      </p:nvGrpSpPr>
      <p:grpSpPr>
        <a:xfrm>
          <a:off x="0" y="0"/>
          <a:ext cx="0" cy="0"/>
          <a:chOff x="0" y="0"/>
          <a:chExt cx="0" cy="0"/>
        </a:xfrm>
      </p:grpSpPr>
      <p:pic>
        <p:nvPicPr>
          <p:cNvPr descr=" " id="598" name="Google Shape;598;g2c256d8341d_0_561"/>
          <p:cNvPicPr preferRelativeResize="0"/>
          <p:nvPr/>
        </p:nvPicPr>
        <p:blipFill rotWithShape="1">
          <a:blip r:embed="rId3">
            <a:alphaModFix/>
          </a:blip>
          <a:srcRect b="0" l="0" r="0" t="0"/>
          <a:stretch/>
        </p:blipFill>
        <p:spPr>
          <a:xfrm>
            <a:off x="0" y="9055100"/>
            <a:ext cx="15876984" cy="2514600"/>
          </a:xfrm>
          <a:prstGeom prst="rect">
            <a:avLst/>
          </a:prstGeom>
          <a:noFill/>
          <a:ln>
            <a:noFill/>
          </a:ln>
        </p:spPr>
      </p:pic>
      <p:pic>
        <p:nvPicPr>
          <p:cNvPr descr=" " id="599" name="Google Shape;599;g2c256d8341d_0_561"/>
          <p:cNvPicPr preferRelativeResize="0"/>
          <p:nvPr/>
        </p:nvPicPr>
        <p:blipFill rotWithShape="1">
          <a:blip r:embed="rId4">
            <a:alphaModFix/>
          </a:blip>
          <a:srcRect b="0" l="0" r="0" t="0"/>
          <a:stretch/>
        </p:blipFill>
        <p:spPr>
          <a:xfrm>
            <a:off x="8294137" y="9055100"/>
            <a:ext cx="16092911" cy="4660900"/>
          </a:xfrm>
          <a:prstGeom prst="rect">
            <a:avLst/>
          </a:prstGeom>
          <a:noFill/>
          <a:ln>
            <a:noFill/>
          </a:ln>
        </p:spPr>
      </p:pic>
      <p:pic>
        <p:nvPicPr>
          <p:cNvPr descr=" " id="600" name="Google Shape;600;g2c256d8341d_0_561"/>
          <p:cNvPicPr preferRelativeResize="0"/>
          <p:nvPr/>
        </p:nvPicPr>
        <p:blipFill rotWithShape="1">
          <a:blip r:embed="rId5">
            <a:alphaModFix/>
          </a:blip>
          <a:srcRect b="0" l="0" r="0" t="0"/>
          <a:stretch/>
        </p:blipFill>
        <p:spPr>
          <a:xfrm>
            <a:off x="0" y="1930400"/>
            <a:ext cx="3988298" cy="2616200"/>
          </a:xfrm>
          <a:prstGeom prst="rect">
            <a:avLst/>
          </a:prstGeom>
          <a:noFill/>
          <a:ln>
            <a:noFill/>
          </a:ln>
        </p:spPr>
      </p:pic>
      <p:pic>
        <p:nvPicPr>
          <p:cNvPr descr=" " id="601" name="Google Shape;601;g2c256d8341d_0_561"/>
          <p:cNvPicPr preferRelativeResize="0"/>
          <p:nvPr/>
        </p:nvPicPr>
        <p:blipFill rotWithShape="1">
          <a:blip r:embed="rId6">
            <a:alphaModFix/>
          </a:blip>
          <a:srcRect b="0" l="0" r="0" t="0"/>
          <a:stretch/>
        </p:blipFill>
        <p:spPr>
          <a:xfrm>
            <a:off x="19395324" y="4318000"/>
            <a:ext cx="4991724" cy="2540000"/>
          </a:xfrm>
          <a:prstGeom prst="rect">
            <a:avLst/>
          </a:prstGeom>
          <a:noFill/>
          <a:ln>
            <a:noFill/>
          </a:ln>
        </p:spPr>
      </p:pic>
      <p:sp>
        <p:nvSpPr>
          <p:cNvPr id="602" name="Google Shape;602;g2c256d8341d_0_56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3" name="Google Shape;603;g2c256d8341d_0_56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04" name="Google Shape;604;g2c256d8341d_0_561"/>
          <p:cNvSpPr/>
          <p:nvPr/>
        </p:nvSpPr>
        <p:spPr>
          <a:xfrm>
            <a:off x="6435471" y="1955800"/>
            <a:ext cx="115287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62503"/>
              </a:buClr>
              <a:buSzPts val="8000"/>
              <a:buFont typeface="Sarina"/>
              <a:buNone/>
            </a:pPr>
            <a:r>
              <a:rPr b="0" i="0" lang="en-US" sz="8000" u="none" cap="none" strike="noStrike">
                <a:solidFill>
                  <a:srgbClr val="762503"/>
                </a:solidFill>
                <a:latin typeface="Sarina"/>
                <a:ea typeface="Sarina"/>
                <a:cs typeface="Sarina"/>
                <a:sym typeface="Sarina"/>
              </a:rPr>
              <a:t>Our Team</a:t>
            </a:r>
            <a:endParaRPr b="0" i="0" sz="8000" u="none" cap="none" strike="noStrike">
              <a:solidFill>
                <a:schemeClr val="dk1"/>
              </a:solidFill>
              <a:latin typeface="Calibri"/>
              <a:ea typeface="Calibri"/>
              <a:cs typeface="Calibri"/>
              <a:sym typeface="Calibri"/>
            </a:endParaRPr>
          </a:p>
        </p:txBody>
      </p:sp>
      <p:sp>
        <p:nvSpPr>
          <p:cNvPr id="605" name="Google Shape;605;g2c256d8341d_0_561"/>
          <p:cNvSpPr/>
          <p:nvPr/>
        </p:nvSpPr>
        <p:spPr>
          <a:xfrm>
            <a:off x="2718140"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6" name="Google Shape;606;g2c256d8341d_0_561"/>
          <p:cNvPicPr preferRelativeResize="0"/>
          <p:nvPr/>
        </p:nvPicPr>
        <p:blipFill rotWithShape="1">
          <a:blip r:embed="rId8">
            <a:alphaModFix/>
          </a:blip>
          <a:srcRect b="0" l="0" r="0" t="0"/>
          <a:stretch/>
        </p:blipFill>
        <p:spPr>
          <a:xfrm>
            <a:off x="2718140" y="3790950"/>
            <a:ext cx="3035679" cy="3035300"/>
          </a:xfrm>
          <a:prstGeom prst="rect">
            <a:avLst/>
          </a:prstGeom>
          <a:noFill/>
          <a:ln>
            <a:noFill/>
          </a:ln>
        </p:spPr>
      </p:pic>
      <p:sp>
        <p:nvSpPr>
          <p:cNvPr id="607" name="Google Shape;607;g2c256d8341d_0_561"/>
          <p:cNvSpPr/>
          <p:nvPr/>
        </p:nvSpPr>
        <p:spPr>
          <a:xfrm>
            <a:off x="6058657"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g2c256d8341d_0_561"/>
          <p:cNvSpPr/>
          <p:nvPr/>
        </p:nvSpPr>
        <p:spPr>
          <a:xfrm>
            <a:off x="6058657"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g2c256d8341d_0_561"/>
          <p:cNvSpPr/>
          <p:nvPr/>
        </p:nvSpPr>
        <p:spPr>
          <a:xfrm>
            <a:off x="6058657"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g2c256d8341d_0_561"/>
          <p:cNvSpPr/>
          <p:nvPr/>
        </p:nvSpPr>
        <p:spPr>
          <a:xfrm>
            <a:off x="6058657" y="4546600"/>
            <a:ext cx="3150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rina"/>
              <a:buNone/>
            </a:pPr>
            <a:r>
              <a:rPr b="0" i="0" lang="en-US" sz="4800" u="none" cap="none" strike="noStrike">
                <a:solidFill>
                  <a:srgbClr val="0E0E0E"/>
                </a:solidFill>
                <a:latin typeface="Sarina"/>
                <a:ea typeface="Sarina"/>
                <a:cs typeface="Sarina"/>
                <a:sym typeface="Sarina"/>
              </a:rPr>
              <a:t>Eldruin</a:t>
            </a:r>
            <a:endParaRPr b="0" i="0" sz="4800" u="none" cap="none" strike="noStrike">
              <a:solidFill>
                <a:schemeClr val="dk1"/>
              </a:solidFill>
              <a:latin typeface="Calibri"/>
              <a:ea typeface="Calibri"/>
              <a:cs typeface="Calibri"/>
              <a:sym typeface="Calibri"/>
            </a:endParaRPr>
          </a:p>
        </p:txBody>
      </p:sp>
      <p:sp>
        <p:nvSpPr>
          <p:cNvPr id="611" name="Google Shape;611;g2c256d8341d_0_561"/>
          <p:cNvSpPr/>
          <p:nvPr/>
        </p:nvSpPr>
        <p:spPr>
          <a:xfrm>
            <a:off x="6058657" y="54610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12" name="Google Shape;612;g2c256d8341d_0_561"/>
          <p:cNvSpPr/>
          <p:nvPr/>
        </p:nvSpPr>
        <p:spPr>
          <a:xfrm>
            <a:off x="12041105"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3" name="Google Shape;613;g2c256d8341d_0_561"/>
          <p:cNvPicPr preferRelativeResize="0"/>
          <p:nvPr/>
        </p:nvPicPr>
        <p:blipFill rotWithShape="1">
          <a:blip r:embed="rId9">
            <a:alphaModFix/>
          </a:blip>
          <a:srcRect b="0" l="0" r="0" t="0"/>
          <a:stretch/>
        </p:blipFill>
        <p:spPr>
          <a:xfrm>
            <a:off x="12041105" y="8667750"/>
            <a:ext cx="3035679" cy="3035300"/>
          </a:xfrm>
          <a:prstGeom prst="rect">
            <a:avLst/>
          </a:prstGeom>
          <a:noFill/>
          <a:ln>
            <a:noFill/>
          </a:ln>
        </p:spPr>
      </p:pic>
      <p:sp>
        <p:nvSpPr>
          <p:cNvPr id="614" name="Google Shape;614;g2c256d8341d_0_561"/>
          <p:cNvSpPr/>
          <p:nvPr/>
        </p:nvSpPr>
        <p:spPr>
          <a:xfrm>
            <a:off x="15381622"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g2c256d8341d_0_561"/>
          <p:cNvSpPr/>
          <p:nvPr/>
        </p:nvSpPr>
        <p:spPr>
          <a:xfrm>
            <a:off x="15381622"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g2c256d8341d_0_561"/>
          <p:cNvSpPr/>
          <p:nvPr/>
        </p:nvSpPr>
        <p:spPr>
          <a:xfrm>
            <a:off x="15381622"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g2c256d8341d_0_561"/>
          <p:cNvSpPr/>
          <p:nvPr/>
        </p:nvSpPr>
        <p:spPr>
          <a:xfrm>
            <a:off x="15381622" y="9423400"/>
            <a:ext cx="3150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rina"/>
              <a:buNone/>
            </a:pPr>
            <a:r>
              <a:rPr b="0" i="0" lang="en-US" sz="4800" u="none" cap="none" strike="noStrike">
                <a:solidFill>
                  <a:srgbClr val="0E0E0E"/>
                </a:solidFill>
                <a:latin typeface="Sarina"/>
                <a:ea typeface="Sarina"/>
                <a:cs typeface="Sarina"/>
                <a:sym typeface="Sarina"/>
              </a:rPr>
              <a:t>Eldruin</a:t>
            </a:r>
            <a:endParaRPr b="0" i="0" sz="4800" u="none" cap="none" strike="noStrike">
              <a:solidFill>
                <a:schemeClr val="dk1"/>
              </a:solidFill>
              <a:latin typeface="Calibri"/>
              <a:ea typeface="Calibri"/>
              <a:cs typeface="Calibri"/>
              <a:sym typeface="Calibri"/>
            </a:endParaRPr>
          </a:p>
        </p:txBody>
      </p:sp>
      <p:sp>
        <p:nvSpPr>
          <p:cNvPr id="618" name="Google Shape;618;g2c256d8341d_0_561"/>
          <p:cNvSpPr/>
          <p:nvPr/>
        </p:nvSpPr>
        <p:spPr>
          <a:xfrm>
            <a:off x="15381622" y="103378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19" name="Google Shape;619;g2c256d8341d_0_561"/>
          <p:cNvSpPr/>
          <p:nvPr/>
        </p:nvSpPr>
        <p:spPr>
          <a:xfrm>
            <a:off x="2718140"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0" name="Google Shape;620;g2c256d8341d_0_561"/>
          <p:cNvPicPr preferRelativeResize="0"/>
          <p:nvPr/>
        </p:nvPicPr>
        <p:blipFill rotWithShape="1">
          <a:blip r:embed="rId10">
            <a:alphaModFix/>
          </a:blip>
          <a:srcRect b="0" l="0" r="0" t="0"/>
          <a:stretch/>
        </p:blipFill>
        <p:spPr>
          <a:xfrm>
            <a:off x="2718140" y="8667750"/>
            <a:ext cx="3035679" cy="3035300"/>
          </a:xfrm>
          <a:prstGeom prst="rect">
            <a:avLst/>
          </a:prstGeom>
          <a:noFill/>
          <a:ln>
            <a:noFill/>
          </a:ln>
        </p:spPr>
      </p:pic>
      <p:sp>
        <p:nvSpPr>
          <p:cNvPr id="621" name="Google Shape;621;g2c256d8341d_0_561"/>
          <p:cNvSpPr/>
          <p:nvPr/>
        </p:nvSpPr>
        <p:spPr>
          <a:xfrm>
            <a:off x="6058657"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g2c256d8341d_0_561"/>
          <p:cNvSpPr/>
          <p:nvPr/>
        </p:nvSpPr>
        <p:spPr>
          <a:xfrm>
            <a:off x="6058657"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g2c256d8341d_0_561"/>
          <p:cNvSpPr/>
          <p:nvPr/>
        </p:nvSpPr>
        <p:spPr>
          <a:xfrm>
            <a:off x="6058657"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g2c256d8341d_0_561"/>
          <p:cNvSpPr/>
          <p:nvPr/>
        </p:nvSpPr>
        <p:spPr>
          <a:xfrm>
            <a:off x="6058657" y="9423400"/>
            <a:ext cx="4813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rina"/>
              <a:buNone/>
            </a:pPr>
            <a:r>
              <a:rPr b="0" i="0" lang="en-US" sz="4800" u="none" cap="none" strike="noStrike">
                <a:solidFill>
                  <a:srgbClr val="0E0E0E"/>
                </a:solidFill>
                <a:latin typeface="Sarina"/>
                <a:ea typeface="Sarina"/>
                <a:cs typeface="Sarina"/>
                <a:sym typeface="Sarina"/>
              </a:rPr>
              <a:t>Elementalen</a:t>
            </a:r>
            <a:endParaRPr b="0" i="0" sz="4800" u="none" cap="none" strike="noStrike">
              <a:solidFill>
                <a:schemeClr val="dk1"/>
              </a:solidFill>
              <a:latin typeface="Calibri"/>
              <a:ea typeface="Calibri"/>
              <a:cs typeface="Calibri"/>
              <a:sym typeface="Calibri"/>
            </a:endParaRPr>
          </a:p>
        </p:txBody>
      </p:sp>
      <p:sp>
        <p:nvSpPr>
          <p:cNvPr id="625" name="Google Shape;625;g2c256d8341d_0_561"/>
          <p:cNvSpPr/>
          <p:nvPr/>
        </p:nvSpPr>
        <p:spPr>
          <a:xfrm>
            <a:off x="6058657" y="10337800"/>
            <a:ext cx="2891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626" name="Google Shape;626;g2c256d8341d_0_561"/>
          <p:cNvSpPr/>
          <p:nvPr/>
        </p:nvSpPr>
        <p:spPr>
          <a:xfrm>
            <a:off x="12041105"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7" name="Google Shape;627;g2c256d8341d_0_561"/>
          <p:cNvPicPr preferRelativeResize="0"/>
          <p:nvPr/>
        </p:nvPicPr>
        <p:blipFill rotWithShape="1">
          <a:blip r:embed="rId11">
            <a:alphaModFix/>
          </a:blip>
          <a:srcRect b="0" l="0" r="0" t="0"/>
          <a:stretch/>
        </p:blipFill>
        <p:spPr>
          <a:xfrm>
            <a:off x="12041105" y="3790950"/>
            <a:ext cx="3035679" cy="3035300"/>
          </a:xfrm>
          <a:prstGeom prst="rect">
            <a:avLst/>
          </a:prstGeom>
          <a:noFill/>
          <a:ln>
            <a:noFill/>
          </a:ln>
        </p:spPr>
      </p:pic>
      <p:sp>
        <p:nvSpPr>
          <p:cNvPr id="628" name="Google Shape;628;g2c256d8341d_0_561"/>
          <p:cNvSpPr/>
          <p:nvPr/>
        </p:nvSpPr>
        <p:spPr>
          <a:xfrm>
            <a:off x="15381622"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g2c256d8341d_0_561"/>
          <p:cNvSpPr/>
          <p:nvPr/>
        </p:nvSpPr>
        <p:spPr>
          <a:xfrm>
            <a:off x="15381622"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g2c256d8341d_0_561"/>
          <p:cNvSpPr/>
          <p:nvPr/>
        </p:nvSpPr>
        <p:spPr>
          <a:xfrm>
            <a:off x="15381622"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g2c256d8341d_0_561"/>
          <p:cNvSpPr/>
          <p:nvPr/>
        </p:nvSpPr>
        <p:spPr>
          <a:xfrm>
            <a:off x="15381622" y="4546600"/>
            <a:ext cx="3302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rina"/>
              <a:buNone/>
            </a:pPr>
            <a:r>
              <a:rPr b="0" i="0" lang="en-US" sz="4800" u="none" cap="none" strike="noStrike">
                <a:solidFill>
                  <a:srgbClr val="0E0E0E"/>
                </a:solidFill>
                <a:latin typeface="Sarina"/>
                <a:ea typeface="Sarina"/>
                <a:cs typeface="Sarina"/>
                <a:sym typeface="Sarina"/>
              </a:rPr>
              <a:t>Lunaria</a:t>
            </a:r>
            <a:endParaRPr b="0" i="0" sz="4800" u="none" cap="none" strike="noStrike">
              <a:solidFill>
                <a:schemeClr val="dk1"/>
              </a:solidFill>
              <a:latin typeface="Calibri"/>
              <a:ea typeface="Calibri"/>
              <a:cs typeface="Calibri"/>
              <a:sym typeface="Calibri"/>
            </a:endParaRPr>
          </a:p>
        </p:txBody>
      </p:sp>
      <p:sp>
        <p:nvSpPr>
          <p:cNvPr id="632" name="Google Shape;632;g2c256d8341d_0_561"/>
          <p:cNvSpPr/>
          <p:nvPr/>
        </p:nvSpPr>
        <p:spPr>
          <a:xfrm>
            <a:off x="15381622" y="5461000"/>
            <a:ext cx="3996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1A6"/>
        </a:solidFill>
      </p:bgPr>
    </p:bg>
    <p:spTree>
      <p:nvGrpSpPr>
        <p:cNvPr id="637" name="Shape 637"/>
        <p:cNvGrpSpPr/>
        <p:nvPr/>
      </p:nvGrpSpPr>
      <p:grpSpPr>
        <a:xfrm>
          <a:off x="0" y="0"/>
          <a:ext cx="0" cy="0"/>
          <a:chOff x="0" y="0"/>
          <a:chExt cx="0" cy="0"/>
        </a:xfrm>
      </p:grpSpPr>
      <p:pic>
        <p:nvPicPr>
          <p:cNvPr descr=" " id="638" name="Google Shape;638;g2c256d8341d_0_600"/>
          <p:cNvPicPr preferRelativeResize="0"/>
          <p:nvPr/>
        </p:nvPicPr>
        <p:blipFill rotWithShape="1">
          <a:blip r:embed="rId3">
            <a:alphaModFix/>
          </a:blip>
          <a:srcRect b="0" l="0" r="0" t="0"/>
          <a:stretch/>
        </p:blipFill>
        <p:spPr>
          <a:xfrm>
            <a:off x="0" y="9918700"/>
            <a:ext cx="24387048" cy="3797300"/>
          </a:xfrm>
          <a:prstGeom prst="rect">
            <a:avLst/>
          </a:prstGeom>
          <a:noFill/>
          <a:ln>
            <a:noFill/>
          </a:ln>
        </p:spPr>
      </p:pic>
      <p:pic>
        <p:nvPicPr>
          <p:cNvPr descr=" " id="639" name="Google Shape;639;g2c256d8341d_0_600"/>
          <p:cNvPicPr preferRelativeResize="0"/>
          <p:nvPr/>
        </p:nvPicPr>
        <p:blipFill rotWithShape="1">
          <a:blip r:embed="rId4">
            <a:alphaModFix/>
          </a:blip>
          <a:srcRect b="0" l="0" r="0" t="0"/>
          <a:stretch/>
        </p:blipFill>
        <p:spPr>
          <a:xfrm>
            <a:off x="17058232" y="2070100"/>
            <a:ext cx="6515914" cy="1879600"/>
          </a:xfrm>
          <a:prstGeom prst="rect">
            <a:avLst/>
          </a:prstGeom>
          <a:noFill/>
          <a:ln>
            <a:noFill/>
          </a:ln>
        </p:spPr>
      </p:pic>
      <p:pic>
        <p:nvPicPr>
          <p:cNvPr descr=" " id="640" name="Google Shape;640;g2c256d8341d_0_600"/>
          <p:cNvPicPr preferRelativeResize="0"/>
          <p:nvPr/>
        </p:nvPicPr>
        <p:blipFill rotWithShape="1">
          <a:blip r:embed="rId5">
            <a:alphaModFix/>
          </a:blip>
          <a:srcRect b="0" l="0" r="0" t="0"/>
          <a:stretch/>
        </p:blipFill>
        <p:spPr>
          <a:xfrm>
            <a:off x="546168" y="4178300"/>
            <a:ext cx="4521765" cy="2120900"/>
          </a:xfrm>
          <a:prstGeom prst="rect">
            <a:avLst/>
          </a:prstGeom>
          <a:noFill/>
          <a:ln>
            <a:noFill/>
          </a:ln>
        </p:spPr>
      </p:pic>
      <p:sp>
        <p:nvSpPr>
          <p:cNvPr id="641" name="Google Shape;641;g2c256d8341d_0_60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2" name="Google Shape;642;g2c256d8341d_0_60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43" name="Google Shape;643;g2c256d8341d_0_600"/>
          <p:cNvSpPr/>
          <p:nvPr/>
        </p:nvSpPr>
        <p:spPr>
          <a:xfrm>
            <a:off x="787498" y="37592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4" name="Google Shape;644;g2c256d8341d_0_600"/>
          <p:cNvPicPr preferRelativeResize="0"/>
          <p:nvPr/>
        </p:nvPicPr>
        <p:blipFill rotWithShape="1">
          <a:blip r:embed="rId7">
            <a:alphaModFix/>
          </a:blip>
          <a:srcRect b="0" l="0" r="0" t="0"/>
          <a:stretch/>
        </p:blipFill>
        <p:spPr>
          <a:xfrm>
            <a:off x="10173972" y="3759200"/>
            <a:ext cx="5131441" cy="1549400"/>
          </a:xfrm>
          <a:prstGeom prst="rect">
            <a:avLst/>
          </a:prstGeom>
          <a:noFill/>
          <a:ln>
            <a:noFill/>
          </a:ln>
        </p:spPr>
      </p:pic>
      <p:sp>
        <p:nvSpPr>
          <p:cNvPr id="645" name="Google Shape;645;g2c256d8341d_0_600"/>
          <p:cNvSpPr/>
          <p:nvPr/>
        </p:nvSpPr>
        <p:spPr>
          <a:xfrm>
            <a:off x="10732841" y="36893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g2c256d8341d_0_600"/>
          <p:cNvSpPr/>
          <p:nvPr/>
        </p:nvSpPr>
        <p:spPr>
          <a:xfrm>
            <a:off x="11444130" y="38417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rina"/>
              <a:buNone/>
            </a:pPr>
            <a:r>
              <a:rPr b="0" i="0" lang="en-US" sz="3600" u="none" cap="none" strike="noStrike">
                <a:solidFill>
                  <a:srgbClr val="0E0E0E"/>
                </a:solidFill>
                <a:latin typeface="Sarina"/>
                <a:ea typeface="Sarina"/>
                <a:cs typeface="Sarina"/>
                <a:sym typeface="Sarina"/>
              </a:rPr>
              <a:t>Chloe Ng</a:t>
            </a:r>
            <a:endParaRPr b="0" i="0" sz="3600" u="none" cap="none" strike="noStrike">
              <a:solidFill>
                <a:schemeClr val="dk1"/>
              </a:solidFill>
              <a:latin typeface="Calibri"/>
              <a:ea typeface="Calibri"/>
              <a:cs typeface="Calibri"/>
              <a:sym typeface="Calibri"/>
            </a:endParaRPr>
          </a:p>
        </p:txBody>
      </p:sp>
      <p:sp>
        <p:nvSpPr>
          <p:cNvPr id="647" name="Google Shape;647;g2c256d8341d_0_600"/>
          <p:cNvSpPr/>
          <p:nvPr/>
        </p:nvSpPr>
        <p:spPr>
          <a:xfrm>
            <a:off x="11444130" y="46164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pic>
        <p:nvPicPr>
          <p:cNvPr descr=" " id="648" name="Google Shape;648;g2c256d8341d_0_600"/>
          <p:cNvPicPr preferRelativeResize="0"/>
          <p:nvPr/>
        </p:nvPicPr>
        <p:blipFill rotWithShape="1">
          <a:blip r:embed="rId8">
            <a:alphaModFix/>
          </a:blip>
          <a:srcRect b="0" l="0" r="0" t="0"/>
          <a:stretch/>
        </p:blipFill>
        <p:spPr>
          <a:xfrm>
            <a:off x="10173972" y="3975100"/>
            <a:ext cx="1117740" cy="1117600"/>
          </a:xfrm>
          <a:prstGeom prst="rect">
            <a:avLst/>
          </a:prstGeom>
          <a:noFill/>
          <a:ln>
            <a:noFill/>
          </a:ln>
        </p:spPr>
      </p:pic>
      <p:pic>
        <p:nvPicPr>
          <p:cNvPr descr=" " id="649" name="Google Shape;649;g2c256d8341d_0_600"/>
          <p:cNvPicPr preferRelativeResize="0"/>
          <p:nvPr/>
        </p:nvPicPr>
        <p:blipFill rotWithShape="1">
          <a:blip r:embed="rId7">
            <a:alphaModFix/>
          </a:blip>
          <a:srcRect b="0" l="0" r="0" t="0"/>
          <a:stretch/>
        </p:blipFill>
        <p:spPr>
          <a:xfrm>
            <a:off x="787498" y="6121400"/>
            <a:ext cx="5131441" cy="1549400"/>
          </a:xfrm>
          <a:prstGeom prst="rect">
            <a:avLst/>
          </a:prstGeom>
          <a:noFill/>
          <a:ln>
            <a:noFill/>
          </a:ln>
        </p:spPr>
      </p:pic>
      <p:sp>
        <p:nvSpPr>
          <p:cNvPr id="650" name="Google Shape;650;g2c256d8341d_0_600"/>
          <p:cNvSpPr/>
          <p:nvPr/>
        </p:nvSpPr>
        <p:spPr>
          <a:xfrm>
            <a:off x="1346368" y="60515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g2c256d8341d_0_600"/>
          <p:cNvSpPr/>
          <p:nvPr/>
        </p:nvSpPr>
        <p:spPr>
          <a:xfrm>
            <a:off x="2057657" y="62039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rina"/>
              <a:buNone/>
            </a:pPr>
            <a:r>
              <a:rPr b="0" i="0" lang="en-US" sz="3600" u="none" cap="none" strike="noStrike">
                <a:solidFill>
                  <a:srgbClr val="0E0E0E"/>
                </a:solidFill>
                <a:latin typeface="Sarina"/>
                <a:ea typeface="Sarina"/>
                <a:cs typeface="Sarina"/>
                <a:sym typeface="Sarina"/>
              </a:rPr>
              <a:t>Valtorin</a:t>
            </a:r>
            <a:endParaRPr b="0" i="0" sz="3600" u="none" cap="none" strike="noStrike">
              <a:solidFill>
                <a:schemeClr val="dk1"/>
              </a:solidFill>
              <a:latin typeface="Calibri"/>
              <a:ea typeface="Calibri"/>
              <a:cs typeface="Calibri"/>
              <a:sym typeface="Calibri"/>
            </a:endParaRPr>
          </a:p>
        </p:txBody>
      </p:sp>
      <p:sp>
        <p:nvSpPr>
          <p:cNvPr id="652" name="Google Shape;652;g2c256d8341d_0_600"/>
          <p:cNvSpPr/>
          <p:nvPr/>
        </p:nvSpPr>
        <p:spPr>
          <a:xfrm>
            <a:off x="2057657" y="69786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pic>
        <p:nvPicPr>
          <p:cNvPr descr=" " id="653" name="Google Shape;653;g2c256d8341d_0_600"/>
          <p:cNvPicPr preferRelativeResize="0"/>
          <p:nvPr/>
        </p:nvPicPr>
        <p:blipFill rotWithShape="1">
          <a:blip r:embed="rId9">
            <a:alphaModFix/>
          </a:blip>
          <a:srcRect b="0" l="0" r="0" t="0"/>
          <a:stretch/>
        </p:blipFill>
        <p:spPr>
          <a:xfrm>
            <a:off x="787498" y="6337300"/>
            <a:ext cx="1117740" cy="1117600"/>
          </a:xfrm>
          <a:prstGeom prst="rect">
            <a:avLst/>
          </a:prstGeom>
          <a:noFill/>
          <a:ln>
            <a:noFill/>
          </a:ln>
        </p:spPr>
      </p:pic>
      <p:pic>
        <p:nvPicPr>
          <p:cNvPr descr=" " id="654" name="Google Shape;654;g2c256d8341d_0_600"/>
          <p:cNvPicPr preferRelativeResize="0"/>
          <p:nvPr/>
        </p:nvPicPr>
        <p:blipFill rotWithShape="1">
          <a:blip r:embed="rId7">
            <a:alphaModFix/>
          </a:blip>
          <a:srcRect b="0" l="0" r="0" t="0"/>
          <a:stretch/>
        </p:blipFill>
        <p:spPr>
          <a:xfrm>
            <a:off x="787498" y="8483600"/>
            <a:ext cx="5131441" cy="1549400"/>
          </a:xfrm>
          <a:prstGeom prst="rect">
            <a:avLst/>
          </a:prstGeom>
          <a:noFill/>
          <a:ln>
            <a:noFill/>
          </a:ln>
        </p:spPr>
      </p:pic>
      <p:sp>
        <p:nvSpPr>
          <p:cNvPr id="655" name="Google Shape;655;g2c256d8341d_0_600"/>
          <p:cNvSpPr/>
          <p:nvPr/>
        </p:nvSpPr>
        <p:spPr>
          <a:xfrm>
            <a:off x="1346368" y="84137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g2c256d8341d_0_600"/>
          <p:cNvSpPr/>
          <p:nvPr/>
        </p:nvSpPr>
        <p:spPr>
          <a:xfrm>
            <a:off x="2057657" y="85661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rina"/>
              <a:buNone/>
            </a:pPr>
            <a:r>
              <a:rPr b="0" i="0" lang="en-US" sz="3600" u="none" cap="none" strike="noStrike">
                <a:solidFill>
                  <a:srgbClr val="0E0E0E"/>
                </a:solidFill>
                <a:latin typeface="Sarina"/>
                <a:ea typeface="Sarina"/>
                <a:cs typeface="Sarina"/>
                <a:sym typeface="Sarina"/>
              </a:rPr>
              <a:t>Lyrisa</a:t>
            </a:r>
            <a:endParaRPr b="0" i="0" sz="3600" u="none" cap="none" strike="noStrike">
              <a:solidFill>
                <a:schemeClr val="dk1"/>
              </a:solidFill>
              <a:latin typeface="Calibri"/>
              <a:ea typeface="Calibri"/>
              <a:cs typeface="Calibri"/>
              <a:sym typeface="Calibri"/>
            </a:endParaRPr>
          </a:p>
        </p:txBody>
      </p:sp>
      <p:sp>
        <p:nvSpPr>
          <p:cNvPr id="657" name="Google Shape;657;g2c256d8341d_0_600"/>
          <p:cNvSpPr/>
          <p:nvPr/>
        </p:nvSpPr>
        <p:spPr>
          <a:xfrm>
            <a:off x="2057657" y="93408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Dreamer</a:t>
            </a:r>
            <a:endParaRPr b="0" i="0" sz="3200" u="none" cap="none" strike="noStrike">
              <a:solidFill>
                <a:schemeClr val="dk1"/>
              </a:solidFill>
              <a:latin typeface="Calibri"/>
              <a:ea typeface="Calibri"/>
              <a:cs typeface="Calibri"/>
              <a:sym typeface="Calibri"/>
            </a:endParaRPr>
          </a:p>
        </p:txBody>
      </p:sp>
      <p:pic>
        <p:nvPicPr>
          <p:cNvPr descr=" " id="658" name="Google Shape;658;g2c256d8341d_0_600"/>
          <p:cNvPicPr preferRelativeResize="0"/>
          <p:nvPr/>
        </p:nvPicPr>
        <p:blipFill rotWithShape="1">
          <a:blip r:embed="rId10">
            <a:alphaModFix/>
          </a:blip>
          <a:srcRect b="0" l="0" r="0" t="0"/>
          <a:stretch/>
        </p:blipFill>
        <p:spPr>
          <a:xfrm>
            <a:off x="787498" y="8699500"/>
            <a:ext cx="1117740" cy="1117600"/>
          </a:xfrm>
          <a:prstGeom prst="rect">
            <a:avLst/>
          </a:prstGeom>
          <a:noFill/>
          <a:ln>
            <a:noFill/>
          </a:ln>
        </p:spPr>
      </p:pic>
      <p:pic>
        <p:nvPicPr>
          <p:cNvPr descr=" " id="659" name="Google Shape;659;g2c256d8341d_0_600"/>
          <p:cNvPicPr preferRelativeResize="0"/>
          <p:nvPr/>
        </p:nvPicPr>
        <p:blipFill rotWithShape="1">
          <a:blip r:embed="rId7">
            <a:alphaModFix/>
          </a:blip>
          <a:srcRect b="0" l="0" r="0" t="0"/>
          <a:stretch/>
        </p:blipFill>
        <p:spPr>
          <a:xfrm>
            <a:off x="6681035" y="8483600"/>
            <a:ext cx="5131441" cy="1549400"/>
          </a:xfrm>
          <a:prstGeom prst="rect">
            <a:avLst/>
          </a:prstGeom>
          <a:noFill/>
          <a:ln>
            <a:noFill/>
          </a:ln>
        </p:spPr>
      </p:pic>
      <p:sp>
        <p:nvSpPr>
          <p:cNvPr id="660" name="Google Shape;660;g2c256d8341d_0_600"/>
          <p:cNvSpPr/>
          <p:nvPr/>
        </p:nvSpPr>
        <p:spPr>
          <a:xfrm>
            <a:off x="7239905" y="84137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g2c256d8341d_0_600"/>
          <p:cNvSpPr/>
          <p:nvPr/>
        </p:nvSpPr>
        <p:spPr>
          <a:xfrm>
            <a:off x="7951194" y="85661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rina"/>
              <a:buNone/>
            </a:pPr>
            <a:r>
              <a:rPr b="0" i="0" lang="en-US" sz="3600" u="none" cap="none" strike="noStrike">
                <a:solidFill>
                  <a:srgbClr val="0E0E0E"/>
                </a:solidFill>
                <a:latin typeface="Sarina"/>
                <a:ea typeface="Sarina"/>
                <a:cs typeface="Sarina"/>
                <a:sym typeface="Sarina"/>
              </a:rPr>
              <a:t>Lucian</a:t>
            </a:r>
            <a:endParaRPr b="0" i="0" sz="3600" u="none" cap="none" strike="noStrike">
              <a:solidFill>
                <a:schemeClr val="dk1"/>
              </a:solidFill>
              <a:latin typeface="Calibri"/>
              <a:ea typeface="Calibri"/>
              <a:cs typeface="Calibri"/>
              <a:sym typeface="Calibri"/>
            </a:endParaRPr>
          </a:p>
        </p:txBody>
      </p:sp>
      <p:sp>
        <p:nvSpPr>
          <p:cNvPr id="662" name="Google Shape;662;g2c256d8341d_0_600"/>
          <p:cNvSpPr/>
          <p:nvPr/>
        </p:nvSpPr>
        <p:spPr>
          <a:xfrm>
            <a:off x="7951194" y="93408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pic>
        <p:nvPicPr>
          <p:cNvPr descr=" " id="663" name="Google Shape;663;g2c256d8341d_0_600"/>
          <p:cNvPicPr preferRelativeResize="0"/>
          <p:nvPr/>
        </p:nvPicPr>
        <p:blipFill rotWithShape="1">
          <a:blip r:embed="rId11">
            <a:alphaModFix/>
          </a:blip>
          <a:srcRect b="0" l="0" r="0" t="0"/>
          <a:stretch/>
        </p:blipFill>
        <p:spPr>
          <a:xfrm>
            <a:off x="6681035" y="8699500"/>
            <a:ext cx="1117740" cy="1117600"/>
          </a:xfrm>
          <a:prstGeom prst="rect">
            <a:avLst/>
          </a:prstGeom>
          <a:noFill/>
          <a:ln>
            <a:noFill/>
          </a:ln>
        </p:spPr>
      </p:pic>
      <p:pic>
        <p:nvPicPr>
          <p:cNvPr descr=" " id="664" name="Google Shape;664;g2c256d8341d_0_600"/>
          <p:cNvPicPr preferRelativeResize="0"/>
          <p:nvPr/>
        </p:nvPicPr>
        <p:blipFill rotWithShape="1">
          <a:blip r:embed="rId7">
            <a:alphaModFix/>
          </a:blip>
          <a:srcRect b="0" l="0" r="0" t="0"/>
          <a:stretch/>
        </p:blipFill>
        <p:spPr>
          <a:xfrm>
            <a:off x="6681035" y="10845800"/>
            <a:ext cx="5131441" cy="1549400"/>
          </a:xfrm>
          <a:prstGeom prst="rect">
            <a:avLst/>
          </a:prstGeom>
          <a:noFill/>
          <a:ln>
            <a:noFill/>
          </a:ln>
        </p:spPr>
      </p:pic>
      <p:sp>
        <p:nvSpPr>
          <p:cNvPr id="665" name="Google Shape;665;g2c256d8341d_0_600"/>
          <p:cNvSpPr/>
          <p:nvPr/>
        </p:nvSpPr>
        <p:spPr>
          <a:xfrm>
            <a:off x="7239905" y="107759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 name="Google Shape;666;g2c256d8341d_0_600"/>
          <p:cNvSpPr/>
          <p:nvPr/>
        </p:nvSpPr>
        <p:spPr>
          <a:xfrm>
            <a:off x="7951194" y="109283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rina"/>
              <a:buNone/>
            </a:pPr>
            <a:r>
              <a:rPr b="0" i="0" lang="en-US" sz="3600" u="none" cap="none" strike="noStrike">
                <a:solidFill>
                  <a:srgbClr val="0E0E0E"/>
                </a:solidFill>
                <a:latin typeface="Sarina"/>
                <a:ea typeface="Sarina"/>
                <a:cs typeface="Sarina"/>
                <a:sym typeface="Sarina"/>
              </a:rPr>
              <a:t>Cedric</a:t>
            </a:r>
            <a:endParaRPr b="0" i="0" sz="3600" u="none" cap="none" strike="noStrike">
              <a:solidFill>
                <a:schemeClr val="dk1"/>
              </a:solidFill>
              <a:latin typeface="Calibri"/>
              <a:ea typeface="Calibri"/>
              <a:cs typeface="Calibri"/>
              <a:sym typeface="Calibri"/>
            </a:endParaRPr>
          </a:p>
        </p:txBody>
      </p:sp>
      <p:sp>
        <p:nvSpPr>
          <p:cNvPr id="667" name="Google Shape;667;g2c256d8341d_0_600"/>
          <p:cNvSpPr/>
          <p:nvPr/>
        </p:nvSpPr>
        <p:spPr>
          <a:xfrm>
            <a:off x="7951194" y="117030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pic>
        <p:nvPicPr>
          <p:cNvPr descr=" " id="668" name="Google Shape;668;g2c256d8341d_0_600"/>
          <p:cNvPicPr preferRelativeResize="0"/>
          <p:nvPr/>
        </p:nvPicPr>
        <p:blipFill rotWithShape="1">
          <a:blip r:embed="rId12">
            <a:alphaModFix/>
          </a:blip>
          <a:srcRect b="0" l="0" r="0" t="0"/>
          <a:stretch/>
        </p:blipFill>
        <p:spPr>
          <a:xfrm>
            <a:off x="6681035" y="11061700"/>
            <a:ext cx="1117740" cy="1117600"/>
          </a:xfrm>
          <a:prstGeom prst="rect">
            <a:avLst/>
          </a:prstGeom>
          <a:noFill/>
          <a:ln>
            <a:noFill/>
          </a:ln>
        </p:spPr>
      </p:pic>
      <p:pic>
        <p:nvPicPr>
          <p:cNvPr descr=" " id="669" name="Google Shape;669;g2c256d8341d_0_600"/>
          <p:cNvPicPr preferRelativeResize="0"/>
          <p:nvPr/>
        </p:nvPicPr>
        <p:blipFill rotWithShape="1">
          <a:blip r:embed="rId7">
            <a:alphaModFix/>
          </a:blip>
          <a:srcRect b="0" l="0" r="0" t="0"/>
          <a:stretch/>
        </p:blipFill>
        <p:spPr>
          <a:xfrm>
            <a:off x="12574572" y="8483600"/>
            <a:ext cx="5131441" cy="1549400"/>
          </a:xfrm>
          <a:prstGeom prst="rect">
            <a:avLst/>
          </a:prstGeom>
          <a:noFill/>
          <a:ln>
            <a:noFill/>
          </a:ln>
        </p:spPr>
      </p:pic>
      <p:sp>
        <p:nvSpPr>
          <p:cNvPr id="670" name="Google Shape;670;g2c256d8341d_0_600"/>
          <p:cNvSpPr/>
          <p:nvPr/>
        </p:nvSpPr>
        <p:spPr>
          <a:xfrm>
            <a:off x="13133441" y="84137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g2c256d8341d_0_600"/>
          <p:cNvSpPr/>
          <p:nvPr/>
        </p:nvSpPr>
        <p:spPr>
          <a:xfrm>
            <a:off x="13844730" y="85661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rina"/>
              <a:buNone/>
            </a:pPr>
            <a:r>
              <a:rPr b="0" i="0" lang="en-US" sz="3600" u="none" cap="none" strike="noStrike">
                <a:solidFill>
                  <a:srgbClr val="0E0E0E"/>
                </a:solidFill>
                <a:latin typeface="Sarina"/>
                <a:ea typeface="Sarina"/>
                <a:cs typeface="Sarina"/>
                <a:sym typeface="Sarina"/>
              </a:rPr>
              <a:t>Elvina</a:t>
            </a:r>
            <a:endParaRPr b="0" i="0" sz="3600" u="none" cap="none" strike="noStrike">
              <a:solidFill>
                <a:schemeClr val="dk1"/>
              </a:solidFill>
              <a:latin typeface="Calibri"/>
              <a:ea typeface="Calibri"/>
              <a:cs typeface="Calibri"/>
              <a:sym typeface="Calibri"/>
            </a:endParaRPr>
          </a:p>
        </p:txBody>
      </p:sp>
      <p:sp>
        <p:nvSpPr>
          <p:cNvPr id="672" name="Google Shape;672;g2c256d8341d_0_600"/>
          <p:cNvSpPr/>
          <p:nvPr/>
        </p:nvSpPr>
        <p:spPr>
          <a:xfrm>
            <a:off x="13844730" y="93408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pic>
        <p:nvPicPr>
          <p:cNvPr descr=" " id="673" name="Google Shape;673;g2c256d8341d_0_600"/>
          <p:cNvPicPr preferRelativeResize="0"/>
          <p:nvPr/>
        </p:nvPicPr>
        <p:blipFill rotWithShape="1">
          <a:blip r:embed="rId13">
            <a:alphaModFix/>
          </a:blip>
          <a:srcRect b="0" l="0" r="0" t="0"/>
          <a:stretch/>
        </p:blipFill>
        <p:spPr>
          <a:xfrm>
            <a:off x="12574572" y="8699500"/>
            <a:ext cx="1117740" cy="1117600"/>
          </a:xfrm>
          <a:prstGeom prst="rect">
            <a:avLst/>
          </a:prstGeom>
          <a:noFill/>
          <a:ln>
            <a:noFill/>
          </a:ln>
        </p:spPr>
      </p:pic>
      <p:pic>
        <p:nvPicPr>
          <p:cNvPr descr=" " id="674" name="Google Shape;674;g2c256d8341d_0_600"/>
          <p:cNvPicPr preferRelativeResize="0"/>
          <p:nvPr/>
        </p:nvPicPr>
        <p:blipFill rotWithShape="1">
          <a:blip r:embed="rId7">
            <a:alphaModFix/>
          </a:blip>
          <a:srcRect b="0" l="0" r="0" t="0"/>
          <a:stretch/>
        </p:blipFill>
        <p:spPr>
          <a:xfrm>
            <a:off x="12574572" y="10845800"/>
            <a:ext cx="5131441" cy="1549400"/>
          </a:xfrm>
          <a:prstGeom prst="rect">
            <a:avLst/>
          </a:prstGeom>
          <a:noFill/>
          <a:ln>
            <a:noFill/>
          </a:ln>
        </p:spPr>
      </p:pic>
      <p:sp>
        <p:nvSpPr>
          <p:cNvPr id="675" name="Google Shape;675;g2c256d8341d_0_600"/>
          <p:cNvSpPr/>
          <p:nvPr/>
        </p:nvSpPr>
        <p:spPr>
          <a:xfrm>
            <a:off x="13133441" y="107759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g2c256d8341d_0_600"/>
          <p:cNvSpPr/>
          <p:nvPr/>
        </p:nvSpPr>
        <p:spPr>
          <a:xfrm>
            <a:off x="13844730" y="109283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rina"/>
              <a:buNone/>
            </a:pPr>
            <a:r>
              <a:rPr b="0" i="0" lang="en-US" sz="3600" u="none" cap="none" strike="noStrike">
                <a:solidFill>
                  <a:srgbClr val="0E0E0E"/>
                </a:solidFill>
                <a:latin typeface="Sarina"/>
                <a:ea typeface="Sarina"/>
                <a:cs typeface="Sarina"/>
                <a:sym typeface="Sarina"/>
              </a:rPr>
              <a:t>Seraphina</a:t>
            </a:r>
            <a:endParaRPr b="0" i="0" sz="3600" u="none" cap="none" strike="noStrike">
              <a:solidFill>
                <a:schemeClr val="dk1"/>
              </a:solidFill>
              <a:latin typeface="Calibri"/>
              <a:ea typeface="Calibri"/>
              <a:cs typeface="Calibri"/>
              <a:sym typeface="Calibri"/>
            </a:endParaRPr>
          </a:p>
        </p:txBody>
      </p:sp>
      <p:sp>
        <p:nvSpPr>
          <p:cNvPr id="677" name="Google Shape;677;g2c256d8341d_0_600"/>
          <p:cNvSpPr/>
          <p:nvPr/>
        </p:nvSpPr>
        <p:spPr>
          <a:xfrm>
            <a:off x="13844730" y="117030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pic>
        <p:nvPicPr>
          <p:cNvPr descr=" " id="678" name="Google Shape;678;g2c256d8341d_0_600"/>
          <p:cNvPicPr preferRelativeResize="0"/>
          <p:nvPr/>
        </p:nvPicPr>
        <p:blipFill rotWithShape="1">
          <a:blip r:embed="rId14">
            <a:alphaModFix/>
          </a:blip>
          <a:srcRect b="0" l="0" r="0" t="0"/>
          <a:stretch/>
        </p:blipFill>
        <p:spPr>
          <a:xfrm>
            <a:off x="12574572" y="11061700"/>
            <a:ext cx="1117740" cy="1117600"/>
          </a:xfrm>
          <a:prstGeom prst="rect">
            <a:avLst/>
          </a:prstGeom>
          <a:noFill/>
          <a:ln>
            <a:noFill/>
          </a:ln>
        </p:spPr>
      </p:pic>
      <p:pic>
        <p:nvPicPr>
          <p:cNvPr descr=" " id="679" name="Google Shape;679;g2c256d8341d_0_600"/>
          <p:cNvPicPr preferRelativeResize="0"/>
          <p:nvPr/>
        </p:nvPicPr>
        <p:blipFill rotWithShape="1">
          <a:blip r:embed="rId7">
            <a:alphaModFix/>
          </a:blip>
          <a:srcRect b="0" l="0" r="0" t="0"/>
          <a:stretch/>
        </p:blipFill>
        <p:spPr>
          <a:xfrm>
            <a:off x="18468108" y="8483600"/>
            <a:ext cx="5131441" cy="1549400"/>
          </a:xfrm>
          <a:prstGeom prst="rect">
            <a:avLst/>
          </a:prstGeom>
          <a:noFill/>
          <a:ln>
            <a:noFill/>
          </a:ln>
        </p:spPr>
      </p:pic>
      <p:sp>
        <p:nvSpPr>
          <p:cNvPr id="680" name="Google Shape;680;g2c256d8341d_0_600"/>
          <p:cNvSpPr/>
          <p:nvPr/>
        </p:nvSpPr>
        <p:spPr>
          <a:xfrm>
            <a:off x="19026978" y="84137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g2c256d8341d_0_600"/>
          <p:cNvSpPr/>
          <p:nvPr/>
        </p:nvSpPr>
        <p:spPr>
          <a:xfrm>
            <a:off x="19738267" y="85661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rina"/>
              <a:buNone/>
            </a:pPr>
            <a:r>
              <a:rPr b="0" i="0" lang="en-US" sz="3600" u="none" cap="none" strike="noStrike">
                <a:solidFill>
                  <a:srgbClr val="0E0E0E"/>
                </a:solidFill>
                <a:latin typeface="Sarina"/>
                <a:ea typeface="Sarina"/>
                <a:cs typeface="Sarina"/>
                <a:sym typeface="Sarina"/>
              </a:rPr>
              <a:t>Kaelen</a:t>
            </a:r>
            <a:endParaRPr b="0" i="0" sz="3600" u="none" cap="none" strike="noStrike">
              <a:solidFill>
                <a:schemeClr val="dk1"/>
              </a:solidFill>
              <a:latin typeface="Calibri"/>
              <a:ea typeface="Calibri"/>
              <a:cs typeface="Calibri"/>
              <a:sym typeface="Calibri"/>
            </a:endParaRPr>
          </a:p>
        </p:txBody>
      </p:sp>
      <p:sp>
        <p:nvSpPr>
          <p:cNvPr id="682" name="Google Shape;682;g2c256d8341d_0_600"/>
          <p:cNvSpPr/>
          <p:nvPr/>
        </p:nvSpPr>
        <p:spPr>
          <a:xfrm>
            <a:off x="19738267" y="93408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Sentinel</a:t>
            </a:r>
            <a:endParaRPr b="0" i="0" sz="3200" u="none" cap="none" strike="noStrike">
              <a:solidFill>
                <a:schemeClr val="dk1"/>
              </a:solidFill>
              <a:latin typeface="Calibri"/>
              <a:ea typeface="Calibri"/>
              <a:cs typeface="Calibri"/>
              <a:sym typeface="Calibri"/>
            </a:endParaRPr>
          </a:p>
        </p:txBody>
      </p:sp>
      <p:pic>
        <p:nvPicPr>
          <p:cNvPr descr=" " id="683" name="Google Shape;683;g2c256d8341d_0_600"/>
          <p:cNvPicPr preferRelativeResize="0"/>
          <p:nvPr/>
        </p:nvPicPr>
        <p:blipFill rotWithShape="1">
          <a:blip r:embed="rId15">
            <a:alphaModFix/>
          </a:blip>
          <a:srcRect b="0" l="0" r="0" t="0"/>
          <a:stretch/>
        </p:blipFill>
        <p:spPr>
          <a:xfrm>
            <a:off x="18468108" y="8699500"/>
            <a:ext cx="1117740" cy="1117600"/>
          </a:xfrm>
          <a:prstGeom prst="rect">
            <a:avLst/>
          </a:prstGeom>
          <a:noFill/>
          <a:ln>
            <a:noFill/>
          </a:ln>
        </p:spPr>
      </p:pic>
      <p:pic>
        <p:nvPicPr>
          <p:cNvPr descr=" " id="684" name="Google Shape;684;g2c256d8341d_0_600"/>
          <p:cNvPicPr preferRelativeResize="0"/>
          <p:nvPr/>
        </p:nvPicPr>
        <p:blipFill rotWithShape="1">
          <a:blip r:embed="rId7">
            <a:alphaModFix/>
          </a:blip>
          <a:srcRect b="0" l="0" r="0" t="0"/>
          <a:stretch/>
        </p:blipFill>
        <p:spPr>
          <a:xfrm>
            <a:off x="6681035" y="6121400"/>
            <a:ext cx="5131441" cy="1549400"/>
          </a:xfrm>
          <a:prstGeom prst="rect">
            <a:avLst/>
          </a:prstGeom>
          <a:noFill/>
          <a:ln>
            <a:noFill/>
          </a:ln>
        </p:spPr>
      </p:pic>
      <p:sp>
        <p:nvSpPr>
          <p:cNvPr id="685" name="Google Shape;685;g2c256d8341d_0_600"/>
          <p:cNvSpPr/>
          <p:nvPr/>
        </p:nvSpPr>
        <p:spPr>
          <a:xfrm>
            <a:off x="7239905" y="60515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g2c256d8341d_0_600"/>
          <p:cNvSpPr/>
          <p:nvPr/>
        </p:nvSpPr>
        <p:spPr>
          <a:xfrm>
            <a:off x="7951194" y="62039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rina"/>
              <a:buNone/>
            </a:pPr>
            <a:r>
              <a:rPr b="0" i="0" lang="en-US" sz="3600" u="none" cap="none" strike="noStrike">
                <a:solidFill>
                  <a:srgbClr val="0E0E0E"/>
                </a:solidFill>
                <a:latin typeface="Sarina"/>
                <a:ea typeface="Sarina"/>
                <a:cs typeface="Sarina"/>
                <a:sym typeface="Sarina"/>
              </a:rPr>
              <a:t>Aurielle</a:t>
            </a:r>
            <a:endParaRPr b="0" i="0" sz="3600" u="none" cap="none" strike="noStrike">
              <a:solidFill>
                <a:schemeClr val="dk1"/>
              </a:solidFill>
              <a:latin typeface="Calibri"/>
              <a:ea typeface="Calibri"/>
              <a:cs typeface="Calibri"/>
              <a:sym typeface="Calibri"/>
            </a:endParaRPr>
          </a:p>
        </p:txBody>
      </p:sp>
      <p:sp>
        <p:nvSpPr>
          <p:cNvPr id="687" name="Google Shape;687;g2c256d8341d_0_600"/>
          <p:cNvSpPr/>
          <p:nvPr/>
        </p:nvSpPr>
        <p:spPr>
          <a:xfrm>
            <a:off x="7951194" y="69786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pic>
        <p:nvPicPr>
          <p:cNvPr descr=" " id="688" name="Google Shape;688;g2c256d8341d_0_600"/>
          <p:cNvPicPr preferRelativeResize="0"/>
          <p:nvPr/>
        </p:nvPicPr>
        <p:blipFill rotWithShape="1">
          <a:blip r:embed="rId16">
            <a:alphaModFix/>
          </a:blip>
          <a:srcRect b="0" l="0" r="0" t="0"/>
          <a:stretch/>
        </p:blipFill>
        <p:spPr>
          <a:xfrm>
            <a:off x="6681035" y="6337300"/>
            <a:ext cx="1117740" cy="1117600"/>
          </a:xfrm>
          <a:prstGeom prst="rect">
            <a:avLst/>
          </a:prstGeom>
          <a:noFill/>
          <a:ln>
            <a:noFill/>
          </a:ln>
        </p:spPr>
      </p:pic>
      <p:pic>
        <p:nvPicPr>
          <p:cNvPr descr=" " id="689" name="Google Shape;689;g2c256d8341d_0_600"/>
          <p:cNvPicPr preferRelativeResize="0"/>
          <p:nvPr/>
        </p:nvPicPr>
        <p:blipFill rotWithShape="1">
          <a:blip r:embed="rId7">
            <a:alphaModFix/>
          </a:blip>
          <a:srcRect b="0" l="0" r="0" t="0"/>
          <a:stretch/>
        </p:blipFill>
        <p:spPr>
          <a:xfrm>
            <a:off x="18468108" y="6121400"/>
            <a:ext cx="5131441" cy="1549400"/>
          </a:xfrm>
          <a:prstGeom prst="rect">
            <a:avLst/>
          </a:prstGeom>
          <a:noFill/>
          <a:ln>
            <a:noFill/>
          </a:ln>
        </p:spPr>
      </p:pic>
      <p:sp>
        <p:nvSpPr>
          <p:cNvPr id="690" name="Google Shape;690;g2c256d8341d_0_600"/>
          <p:cNvSpPr/>
          <p:nvPr/>
        </p:nvSpPr>
        <p:spPr>
          <a:xfrm>
            <a:off x="19026978" y="60515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g2c256d8341d_0_600"/>
          <p:cNvSpPr/>
          <p:nvPr/>
        </p:nvSpPr>
        <p:spPr>
          <a:xfrm>
            <a:off x="19738267" y="62039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rina"/>
              <a:buNone/>
            </a:pPr>
            <a:r>
              <a:rPr b="0" i="0" lang="en-US" sz="3600" u="none" cap="none" strike="noStrike">
                <a:solidFill>
                  <a:srgbClr val="0E0E0E"/>
                </a:solidFill>
                <a:latin typeface="Sarina"/>
                <a:ea typeface="Sarina"/>
                <a:cs typeface="Sarina"/>
                <a:sym typeface="Sarina"/>
              </a:rPr>
              <a:t>Dariana</a:t>
            </a:r>
            <a:endParaRPr b="0" i="0" sz="3600" u="none" cap="none" strike="noStrike">
              <a:solidFill>
                <a:schemeClr val="dk1"/>
              </a:solidFill>
              <a:latin typeface="Calibri"/>
              <a:ea typeface="Calibri"/>
              <a:cs typeface="Calibri"/>
              <a:sym typeface="Calibri"/>
            </a:endParaRPr>
          </a:p>
        </p:txBody>
      </p:sp>
      <p:sp>
        <p:nvSpPr>
          <p:cNvPr id="692" name="Google Shape;692;g2c256d8341d_0_600"/>
          <p:cNvSpPr/>
          <p:nvPr/>
        </p:nvSpPr>
        <p:spPr>
          <a:xfrm>
            <a:off x="19738267" y="69786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pic>
        <p:nvPicPr>
          <p:cNvPr descr=" " id="693" name="Google Shape;693;g2c256d8341d_0_600"/>
          <p:cNvPicPr preferRelativeResize="0"/>
          <p:nvPr/>
        </p:nvPicPr>
        <p:blipFill rotWithShape="1">
          <a:blip r:embed="rId17">
            <a:alphaModFix/>
          </a:blip>
          <a:srcRect b="0" l="0" r="0" t="0"/>
          <a:stretch/>
        </p:blipFill>
        <p:spPr>
          <a:xfrm>
            <a:off x="18468108" y="6337300"/>
            <a:ext cx="1117740" cy="1117600"/>
          </a:xfrm>
          <a:prstGeom prst="rect">
            <a:avLst/>
          </a:prstGeom>
          <a:noFill/>
          <a:ln>
            <a:noFill/>
          </a:ln>
        </p:spPr>
      </p:pic>
      <p:pic>
        <p:nvPicPr>
          <p:cNvPr descr=" " id="694" name="Google Shape;694;g2c256d8341d_0_600"/>
          <p:cNvPicPr preferRelativeResize="0"/>
          <p:nvPr/>
        </p:nvPicPr>
        <p:blipFill rotWithShape="1">
          <a:blip r:embed="rId7">
            <a:alphaModFix/>
          </a:blip>
          <a:srcRect b="0" l="0" r="0" t="0"/>
          <a:stretch/>
        </p:blipFill>
        <p:spPr>
          <a:xfrm>
            <a:off x="12574572" y="6121400"/>
            <a:ext cx="5131441" cy="1549400"/>
          </a:xfrm>
          <a:prstGeom prst="rect">
            <a:avLst/>
          </a:prstGeom>
          <a:noFill/>
          <a:ln>
            <a:noFill/>
          </a:ln>
        </p:spPr>
      </p:pic>
      <p:sp>
        <p:nvSpPr>
          <p:cNvPr id="695" name="Google Shape;695;g2c256d8341d_0_600"/>
          <p:cNvSpPr/>
          <p:nvPr/>
        </p:nvSpPr>
        <p:spPr>
          <a:xfrm>
            <a:off x="13133441" y="60515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 name="Google Shape;696;g2c256d8341d_0_600"/>
          <p:cNvSpPr/>
          <p:nvPr/>
        </p:nvSpPr>
        <p:spPr>
          <a:xfrm>
            <a:off x="13844730" y="62039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rina"/>
              <a:buNone/>
            </a:pPr>
            <a:r>
              <a:rPr b="0" i="0" lang="en-US" sz="3600" u="none" cap="none" strike="noStrike">
                <a:solidFill>
                  <a:srgbClr val="0E0E0E"/>
                </a:solidFill>
                <a:latin typeface="Sarina"/>
                <a:ea typeface="Sarina"/>
                <a:cs typeface="Sarina"/>
                <a:sym typeface="Sarina"/>
              </a:rPr>
              <a:t>Theronis</a:t>
            </a:r>
            <a:endParaRPr b="0" i="0" sz="3600" u="none" cap="none" strike="noStrike">
              <a:solidFill>
                <a:schemeClr val="dk1"/>
              </a:solidFill>
              <a:latin typeface="Calibri"/>
              <a:ea typeface="Calibri"/>
              <a:cs typeface="Calibri"/>
              <a:sym typeface="Calibri"/>
            </a:endParaRPr>
          </a:p>
        </p:txBody>
      </p:sp>
      <p:sp>
        <p:nvSpPr>
          <p:cNvPr id="697" name="Google Shape;697;g2c256d8341d_0_600"/>
          <p:cNvSpPr/>
          <p:nvPr/>
        </p:nvSpPr>
        <p:spPr>
          <a:xfrm>
            <a:off x="13844730" y="69786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98" name="Google Shape;698;g2c256d8341d_0_600"/>
          <p:cNvPicPr preferRelativeResize="0"/>
          <p:nvPr/>
        </p:nvPicPr>
        <p:blipFill rotWithShape="1">
          <a:blip r:embed="rId18">
            <a:alphaModFix/>
          </a:blip>
          <a:srcRect b="0" l="0" r="0" t="0"/>
          <a:stretch/>
        </p:blipFill>
        <p:spPr>
          <a:xfrm>
            <a:off x="12574572" y="6337300"/>
            <a:ext cx="1117740" cy="1117600"/>
          </a:xfrm>
          <a:prstGeom prst="rect">
            <a:avLst/>
          </a:prstGeom>
          <a:noFill/>
          <a:ln>
            <a:noFill/>
          </a:ln>
        </p:spPr>
      </p:pic>
      <p:pic>
        <p:nvPicPr>
          <p:cNvPr descr=" " id="699" name="Google Shape;699;g2c256d8341d_0_600"/>
          <p:cNvPicPr preferRelativeResize="0"/>
          <p:nvPr/>
        </p:nvPicPr>
        <p:blipFill rotWithShape="1">
          <a:blip r:embed="rId19">
            <a:alphaModFix/>
          </a:blip>
          <a:srcRect b="0" l="0" r="0" t="0"/>
          <a:stretch/>
        </p:blipFill>
        <p:spPr>
          <a:xfrm>
            <a:off x="3353219" y="5702300"/>
            <a:ext cx="17680610" cy="12700"/>
          </a:xfrm>
          <a:prstGeom prst="rect">
            <a:avLst/>
          </a:prstGeom>
          <a:noFill/>
          <a:ln>
            <a:noFill/>
          </a:ln>
        </p:spPr>
      </p:pic>
      <p:pic>
        <p:nvPicPr>
          <p:cNvPr descr=" " id="700" name="Google Shape;700;g2c256d8341d_0_600"/>
          <p:cNvPicPr preferRelativeResize="0"/>
          <p:nvPr/>
        </p:nvPicPr>
        <p:blipFill rotWithShape="1">
          <a:blip r:embed="rId20">
            <a:alphaModFix/>
          </a:blip>
          <a:srcRect b="0" l="0" r="0" t="0"/>
          <a:stretch/>
        </p:blipFill>
        <p:spPr>
          <a:xfrm>
            <a:off x="13006426" y="5308600"/>
            <a:ext cx="12702" cy="406400"/>
          </a:xfrm>
          <a:prstGeom prst="rect">
            <a:avLst/>
          </a:prstGeom>
          <a:noFill/>
          <a:ln>
            <a:noFill/>
          </a:ln>
        </p:spPr>
      </p:pic>
      <p:pic>
        <p:nvPicPr>
          <p:cNvPr descr=" " id="701" name="Google Shape;701;g2c256d8341d_0_600"/>
          <p:cNvPicPr preferRelativeResize="0"/>
          <p:nvPr/>
        </p:nvPicPr>
        <p:blipFill rotWithShape="1">
          <a:blip r:embed="rId21">
            <a:alphaModFix/>
          </a:blip>
          <a:srcRect b="0" l="0" r="0" t="0"/>
          <a:stretch/>
        </p:blipFill>
        <p:spPr>
          <a:xfrm>
            <a:off x="3353219" y="5715000"/>
            <a:ext cx="12702" cy="419100"/>
          </a:xfrm>
          <a:prstGeom prst="rect">
            <a:avLst/>
          </a:prstGeom>
          <a:noFill/>
          <a:ln>
            <a:noFill/>
          </a:ln>
        </p:spPr>
      </p:pic>
      <p:pic>
        <p:nvPicPr>
          <p:cNvPr descr=" " id="702" name="Google Shape;702;g2c256d8341d_0_600"/>
          <p:cNvPicPr preferRelativeResize="0"/>
          <p:nvPr/>
        </p:nvPicPr>
        <p:blipFill rotWithShape="1">
          <a:blip r:embed="rId21">
            <a:alphaModFix/>
          </a:blip>
          <a:srcRect b="0" l="0" r="0" t="0"/>
          <a:stretch/>
        </p:blipFill>
        <p:spPr>
          <a:xfrm>
            <a:off x="9513489" y="5715000"/>
            <a:ext cx="12702" cy="419100"/>
          </a:xfrm>
          <a:prstGeom prst="rect">
            <a:avLst/>
          </a:prstGeom>
          <a:noFill/>
          <a:ln>
            <a:noFill/>
          </a:ln>
        </p:spPr>
      </p:pic>
      <p:pic>
        <p:nvPicPr>
          <p:cNvPr descr=" " id="703" name="Google Shape;703;g2c256d8341d_0_600"/>
          <p:cNvPicPr preferRelativeResize="0"/>
          <p:nvPr/>
        </p:nvPicPr>
        <p:blipFill rotWithShape="1">
          <a:blip r:embed="rId21">
            <a:alphaModFix/>
          </a:blip>
          <a:srcRect b="0" l="0" r="0" t="0"/>
          <a:stretch/>
        </p:blipFill>
        <p:spPr>
          <a:xfrm>
            <a:off x="15407026" y="5715000"/>
            <a:ext cx="12702" cy="419100"/>
          </a:xfrm>
          <a:prstGeom prst="rect">
            <a:avLst/>
          </a:prstGeom>
          <a:noFill/>
          <a:ln>
            <a:noFill/>
          </a:ln>
        </p:spPr>
      </p:pic>
      <p:pic>
        <p:nvPicPr>
          <p:cNvPr descr=" " id="704" name="Google Shape;704;g2c256d8341d_0_600"/>
          <p:cNvPicPr preferRelativeResize="0"/>
          <p:nvPr/>
        </p:nvPicPr>
        <p:blipFill rotWithShape="1">
          <a:blip r:embed="rId21">
            <a:alphaModFix/>
          </a:blip>
          <a:srcRect b="0" l="0" r="0" t="0"/>
          <a:stretch/>
        </p:blipFill>
        <p:spPr>
          <a:xfrm>
            <a:off x="21021127" y="5715000"/>
            <a:ext cx="12702" cy="419100"/>
          </a:xfrm>
          <a:prstGeom prst="rect">
            <a:avLst/>
          </a:prstGeom>
          <a:noFill/>
          <a:ln>
            <a:noFill/>
          </a:ln>
        </p:spPr>
      </p:pic>
      <p:pic>
        <p:nvPicPr>
          <p:cNvPr descr=" " id="705" name="Google Shape;705;g2c256d8341d_0_600"/>
          <p:cNvPicPr preferRelativeResize="0"/>
          <p:nvPr/>
        </p:nvPicPr>
        <p:blipFill rotWithShape="1">
          <a:blip r:embed="rId22">
            <a:alphaModFix/>
          </a:blip>
          <a:srcRect b="0" l="0" r="0" t="0"/>
          <a:stretch/>
        </p:blipFill>
        <p:spPr>
          <a:xfrm>
            <a:off x="3353219" y="7670800"/>
            <a:ext cx="12702" cy="812800"/>
          </a:xfrm>
          <a:prstGeom prst="rect">
            <a:avLst/>
          </a:prstGeom>
          <a:noFill/>
          <a:ln>
            <a:noFill/>
          </a:ln>
        </p:spPr>
      </p:pic>
      <p:pic>
        <p:nvPicPr>
          <p:cNvPr descr=" " id="706" name="Google Shape;706;g2c256d8341d_0_600"/>
          <p:cNvPicPr preferRelativeResize="0"/>
          <p:nvPr/>
        </p:nvPicPr>
        <p:blipFill rotWithShape="1">
          <a:blip r:embed="rId22">
            <a:alphaModFix/>
          </a:blip>
          <a:srcRect b="0" l="0" r="0" t="0"/>
          <a:stretch/>
        </p:blipFill>
        <p:spPr>
          <a:xfrm>
            <a:off x="9513489" y="7670800"/>
            <a:ext cx="12702" cy="812800"/>
          </a:xfrm>
          <a:prstGeom prst="rect">
            <a:avLst/>
          </a:prstGeom>
          <a:noFill/>
          <a:ln>
            <a:noFill/>
          </a:ln>
        </p:spPr>
      </p:pic>
      <p:pic>
        <p:nvPicPr>
          <p:cNvPr descr=" " id="707" name="Google Shape;707;g2c256d8341d_0_600"/>
          <p:cNvPicPr preferRelativeResize="0"/>
          <p:nvPr/>
        </p:nvPicPr>
        <p:blipFill rotWithShape="1">
          <a:blip r:embed="rId22">
            <a:alphaModFix/>
          </a:blip>
          <a:srcRect b="0" l="0" r="0" t="0"/>
          <a:stretch/>
        </p:blipFill>
        <p:spPr>
          <a:xfrm>
            <a:off x="15407026" y="7670800"/>
            <a:ext cx="12702" cy="812800"/>
          </a:xfrm>
          <a:prstGeom prst="rect">
            <a:avLst/>
          </a:prstGeom>
          <a:noFill/>
          <a:ln>
            <a:noFill/>
          </a:ln>
        </p:spPr>
      </p:pic>
      <p:pic>
        <p:nvPicPr>
          <p:cNvPr descr=" " id="708" name="Google Shape;708;g2c256d8341d_0_600"/>
          <p:cNvPicPr preferRelativeResize="0"/>
          <p:nvPr/>
        </p:nvPicPr>
        <p:blipFill rotWithShape="1">
          <a:blip r:embed="rId22">
            <a:alphaModFix/>
          </a:blip>
          <a:srcRect b="0" l="0" r="0" t="0"/>
          <a:stretch/>
        </p:blipFill>
        <p:spPr>
          <a:xfrm>
            <a:off x="21021127" y="7670800"/>
            <a:ext cx="12702" cy="812800"/>
          </a:xfrm>
          <a:prstGeom prst="rect">
            <a:avLst/>
          </a:prstGeom>
          <a:noFill/>
          <a:ln>
            <a:noFill/>
          </a:ln>
        </p:spPr>
      </p:pic>
      <p:pic>
        <p:nvPicPr>
          <p:cNvPr descr=" " id="709" name="Google Shape;709;g2c256d8341d_0_600"/>
          <p:cNvPicPr preferRelativeResize="0"/>
          <p:nvPr/>
        </p:nvPicPr>
        <p:blipFill rotWithShape="1">
          <a:blip r:embed="rId22">
            <a:alphaModFix/>
          </a:blip>
          <a:srcRect b="0" l="0" r="0" t="0"/>
          <a:stretch/>
        </p:blipFill>
        <p:spPr>
          <a:xfrm>
            <a:off x="9513489" y="10033000"/>
            <a:ext cx="12702" cy="812800"/>
          </a:xfrm>
          <a:prstGeom prst="rect">
            <a:avLst/>
          </a:prstGeom>
          <a:noFill/>
          <a:ln>
            <a:noFill/>
          </a:ln>
        </p:spPr>
      </p:pic>
      <p:pic>
        <p:nvPicPr>
          <p:cNvPr descr=" " id="710" name="Google Shape;710;g2c256d8341d_0_600"/>
          <p:cNvPicPr preferRelativeResize="0"/>
          <p:nvPr/>
        </p:nvPicPr>
        <p:blipFill rotWithShape="1">
          <a:blip r:embed="rId22">
            <a:alphaModFix/>
          </a:blip>
          <a:srcRect b="0" l="0" r="0" t="0"/>
          <a:stretch/>
        </p:blipFill>
        <p:spPr>
          <a:xfrm>
            <a:off x="15407026" y="10033000"/>
            <a:ext cx="12702" cy="812800"/>
          </a:xfrm>
          <a:prstGeom prst="rect">
            <a:avLst/>
          </a:prstGeom>
          <a:noFill/>
          <a:ln>
            <a:noFill/>
          </a:ln>
        </p:spPr>
      </p:pic>
      <p:sp>
        <p:nvSpPr>
          <p:cNvPr id="711" name="Google Shape;711;g2c256d8341d_0_600"/>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3">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12" name="Google Shape;712;g2c256d8341d_0_600"/>
          <p:cNvSpPr/>
          <p:nvPr/>
        </p:nvSpPr>
        <p:spPr>
          <a:xfrm>
            <a:off x="6816519" y="1676400"/>
            <a:ext cx="10754100" cy="2878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62503"/>
              </a:buClr>
              <a:buSzPts val="8000"/>
              <a:buFont typeface="Sarina"/>
              <a:buNone/>
            </a:pPr>
            <a:r>
              <a:rPr b="0" i="0" lang="en-US" sz="8000" u="none" cap="none" strike="noStrike">
                <a:solidFill>
                  <a:srgbClr val="762503"/>
                </a:solidFill>
                <a:latin typeface="Sarina"/>
                <a:ea typeface="Sarina"/>
                <a:cs typeface="Sarina"/>
                <a:sym typeface="Sarina"/>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1A6"/>
        </a:solidFill>
      </p:bgPr>
    </p:bg>
    <p:spTree>
      <p:nvGrpSpPr>
        <p:cNvPr id="717" name="Shape 717"/>
        <p:cNvGrpSpPr/>
        <p:nvPr/>
      </p:nvGrpSpPr>
      <p:grpSpPr>
        <a:xfrm>
          <a:off x="0" y="0"/>
          <a:ext cx="0" cy="0"/>
          <a:chOff x="0" y="0"/>
          <a:chExt cx="0" cy="0"/>
        </a:xfrm>
      </p:grpSpPr>
      <p:pic>
        <p:nvPicPr>
          <p:cNvPr descr=" " id="718" name="Google Shape;718;g2c256d8341d_0_679"/>
          <p:cNvPicPr preferRelativeResize="0"/>
          <p:nvPr/>
        </p:nvPicPr>
        <p:blipFill rotWithShape="1">
          <a:blip r:embed="rId3">
            <a:alphaModFix/>
          </a:blip>
          <a:srcRect b="0" l="0" r="0" t="0"/>
          <a:stretch/>
        </p:blipFill>
        <p:spPr>
          <a:xfrm>
            <a:off x="0" y="11506200"/>
            <a:ext cx="24387048" cy="2209800"/>
          </a:xfrm>
          <a:prstGeom prst="rect">
            <a:avLst/>
          </a:prstGeom>
          <a:noFill/>
          <a:ln>
            <a:noFill/>
          </a:ln>
        </p:spPr>
      </p:pic>
      <p:pic>
        <p:nvPicPr>
          <p:cNvPr descr=" " id="719" name="Google Shape;719;g2c256d8341d_0_679"/>
          <p:cNvPicPr preferRelativeResize="0"/>
          <p:nvPr/>
        </p:nvPicPr>
        <p:blipFill rotWithShape="1">
          <a:blip r:embed="rId4">
            <a:alphaModFix/>
          </a:blip>
          <a:srcRect b="0" l="0" r="0" t="0"/>
          <a:stretch/>
        </p:blipFill>
        <p:spPr>
          <a:xfrm>
            <a:off x="12739692" y="1892300"/>
            <a:ext cx="10085060" cy="2108200"/>
          </a:xfrm>
          <a:prstGeom prst="rect">
            <a:avLst/>
          </a:prstGeom>
          <a:noFill/>
          <a:ln>
            <a:noFill/>
          </a:ln>
        </p:spPr>
      </p:pic>
      <p:pic>
        <p:nvPicPr>
          <p:cNvPr descr=" " id="720" name="Google Shape;720;g2c256d8341d_0_679"/>
          <p:cNvPicPr preferRelativeResize="0"/>
          <p:nvPr/>
        </p:nvPicPr>
        <p:blipFill rotWithShape="1">
          <a:blip r:embed="rId5">
            <a:alphaModFix/>
          </a:blip>
          <a:srcRect b="0" l="0" r="0" t="0"/>
          <a:stretch/>
        </p:blipFill>
        <p:spPr>
          <a:xfrm>
            <a:off x="2032254" y="4000500"/>
            <a:ext cx="4902813" cy="2120900"/>
          </a:xfrm>
          <a:prstGeom prst="rect">
            <a:avLst/>
          </a:prstGeom>
          <a:noFill/>
          <a:ln>
            <a:noFill/>
          </a:ln>
        </p:spPr>
      </p:pic>
      <p:sp>
        <p:nvSpPr>
          <p:cNvPr id="721" name="Google Shape;721;g2c256d8341d_0_679"/>
          <p:cNvSpPr/>
          <p:nvPr/>
        </p:nvSpPr>
        <p:spPr>
          <a:xfrm>
            <a:off x="23370921" y="8483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2" name="Google Shape;722;g2c256d8341d_0_679"/>
          <p:cNvPicPr preferRelativeResize="0"/>
          <p:nvPr/>
        </p:nvPicPr>
        <p:blipFill rotWithShape="1">
          <a:blip r:embed="rId6">
            <a:alphaModFix/>
          </a:blip>
          <a:srcRect b="0" l="0" r="0" t="0"/>
          <a:stretch/>
        </p:blipFill>
        <p:spPr>
          <a:xfrm>
            <a:off x="23523340" y="8788400"/>
            <a:ext cx="711289" cy="2590800"/>
          </a:xfrm>
          <a:prstGeom prst="rect">
            <a:avLst/>
          </a:prstGeom>
          <a:noFill/>
          <a:ln>
            <a:noFill/>
          </a:ln>
        </p:spPr>
      </p:pic>
      <p:sp>
        <p:nvSpPr>
          <p:cNvPr id="723" name="Google Shape;723;g2c256d8341d_0_679"/>
          <p:cNvSpPr/>
          <p:nvPr/>
        </p:nvSpPr>
        <p:spPr>
          <a:xfrm>
            <a:off x="11507638" y="6667500"/>
            <a:ext cx="11998800" cy="430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24" name="Google Shape;724;g2c256d8341d_0_679"/>
          <p:cNvSpPr/>
          <p:nvPr/>
        </p:nvSpPr>
        <p:spPr>
          <a:xfrm rot="-5400000">
            <a:off x="22204446" y="6294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7">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25" name="Google Shape;725;g2c256d8341d_0_679"/>
          <p:cNvPicPr preferRelativeResize="0"/>
          <p:nvPr/>
        </p:nvPicPr>
        <p:blipFill rotWithShape="1">
          <a:blip r:embed="rId8">
            <a:alphaModFix/>
          </a:blip>
          <a:srcRect b="0" l="0" r="0" t="0"/>
          <a:stretch/>
        </p:blipFill>
        <p:spPr>
          <a:xfrm>
            <a:off x="0" y="1219200"/>
            <a:ext cx="11063083" cy="10833100"/>
          </a:xfrm>
          <a:prstGeom prst="rect">
            <a:avLst/>
          </a:prstGeom>
          <a:noFill/>
          <a:ln>
            <a:noFill/>
          </a:ln>
        </p:spPr>
      </p:pic>
      <p:sp>
        <p:nvSpPr>
          <p:cNvPr id="726" name="Google Shape;726;g2c256d8341d_0_679"/>
          <p:cNvSpPr/>
          <p:nvPr/>
        </p:nvSpPr>
        <p:spPr>
          <a:xfrm>
            <a:off x="11507638" y="2844800"/>
            <a:ext cx="111987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62503"/>
              </a:buClr>
              <a:buSzPts val="8000"/>
              <a:buFont typeface="Sarina"/>
              <a:buNone/>
            </a:pPr>
            <a:r>
              <a:rPr b="0" i="0" lang="en-US" sz="8000" u="none" cap="none" strike="noStrike">
                <a:solidFill>
                  <a:srgbClr val="762503"/>
                </a:solidFill>
                <a:latin typeface="Sarina"/>
                <a:ea typeface="Sarina"/>
                <a:cs typeface="Sarina"/>
                <a:sym typeface="Sarina"/>
              </a:rPr>
              <a:t>Thank you for choosing EaTemp</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1A6"/>
        </a:solidFill>
      </p:bgPr>
    </p:bg>
    <p:spTree>
      <p:nvGrpSpPr>
        <p:cNvPr id="43" name="Shape 43"/>
        <p:cNvGrpSpPr/>
        <p:nvPr/>
      </p:nvGrpSpPr>
      <p:grpSpPr>
        <a:xfrm>
          <a:off x="0" y="0"/>
          <a:ext cx="0" cy="0"/>
          <a:chOff x="0" y="0"/>
          <a:chExt cx="0" cy="0"/>
        </a:xfrm>
      </p:grpSpPr>
      <p:pic>
        <p:nvPicPr>
          <p:cNvPr descr=" " id="44" name="Google Shape;44;g2c256d8341d_0_26"/>
          <p:cNvPicPr preferRelativeResize="0"/>
          <p:nvPr/>
        </p:nvPicPr>
        <p:blipFill rotWithShape="1">
          <a:blip r:embed="rId3">
            <a:alphaModFix/>
          </a:blip>
          <a:srcRect b="0" l="0" r="0" t="0"/>
          <a:stretch/>
        </p:blipFill>
        <p:spPr>
          <a:xfrm>
            <a:off x="0" y="7962900"/>
            <a:ext cx="24387048" cy="5753100"/>
          </a:xfrm>
          <a:prstGeom prst="rect">
            <a:avLst/>
          </a:prstGeom>
          <a:noFill/>
          <a:ln>
            <a:noFill/>
          </a:ln>
        </p:spPr>
      </p:pic>
      <p:pic>
        <p:nvPicPr>
          <p:cNvPr descr=" " id="45" name="Google Shape;45;g2c256d8341d_0_26"/>
          <p:cNvPicPr preferRelativeResize="0"/>
          <p:nvPr/>
        </p:nvPicPr>
        <p:blipFill rotWithShape="1">
          <a:blip r:embed="rId4">
            <a:alphaModFix/>
          </a:blip>
          <a:srcRect b="0" l="0" r="0" t="0"/>
          <a:stretch/>
        </p:blipFill>
        <p:spPr>
          <a:xfrm>
            <a:off x="901813" y="2489200"/>
            <a:ext cx="6515914" cy="1879600"/>
          </a:xfrm>
          <a:prstGeom prst="rect">
            <a:avLst/>
          </a:prstGeom>
          <a:noFill/>
          <a:ln>
            <a:noFill/>
          </a:ln>
        </p:spPr>
      </p:pic>
      <p:pic>
        <p:nvPicPr>
          <p:cNvPr descr=" " id="46" name="Google Shape;46;g2c256d8341d_0_26"/>
          <p:cNvPicPr preferRelativeResize="0"/>
          <p:nvPr/>
        </p:nvPicPr>
        <p:blipFill rotWithShape="1">
          <a:blip r:embed="rId5">
            <a:alphaModFix/>
          </a:blip>
          <a:srcRect b="0" l="0" r="0" t="0"/>
          <a:stretch/>
        </p:blipFill>
        <p:spPr>
          <a:xfrm>
            <a:off x="18887261" y="4241800"/>
            <a:ext cx="4940918" cy="2616200"/>
          </a:xfrm>
          <a:prstGeom prst="rect">
            <a:avLst/>
          </a:prstGeom>
          <a:noFill/>
          <a:ln>
            <a:noFill/>
          </a:ln>
        </p:spPr>
      </p:pic>
      <p:pic>
        <p:nvPicPr>
          <p:cNvPr descr=" " id="47" name="Google Shape;47;g2c256d8341d_0_26"/>
          <p:cNvPicPr preferRelativeResize="0"/>
          <p:nvPr/>
        </p:nvPicPr>
        <p:blipFill rotWithShape="1">
          <a:blip r:embed="rId6">
            <a:alphaModFix/>
          </a:blip>
          <a:srcRect b="0" l="0" r="0" t="0"/>
          <a:stretch/>
        </p:blipFill>
        <p:spPr>
          <a:xfrm>
            <a:off x="21186248" y="12674600"/>
            <a:ext cx="3200800" cy="1016000"/>
          </a:xfrm>
          <a:prstGeom prst="rect">
            <a:avLst/>
          </a:prstGeom>
          <a:noFill/>
          <a:ln>
            <a:noFill/>
          </a:ln>
        </p:spPr>
      </p:pic>
      <p:sp>
        <p:nvSpPr>
          <p:cNvPr id="48" name="Google Shape;48;g2c256d8341d_0_26"/>
          <p:cNvSpPr/>
          <p:nvPr/>
        </p:nvSpPr>
        <p:spPr>
          <a:xfrm>
            <a:off x="3779119" y="2003028"/>
            <a:ext cx="17511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62503"/>
              </a:buClr>
              <a:buSzPts val="12800"/>
              <a:buFont typeface="Sarina"/>
              <a:buNone/>
            </a:pPr>
            <a:r>
              <a:rPr b="0" i="0" lang="en-US" sz="12800" u="none" cap="none" strike="noStrike">
                <a:solidFill>
                  <a:srgbClr val="762503"/>
                </a:solidFill>
                <a:latin typeface="Sarina"/>
                <a:ea typeface="Sarina"/>
                <a:cs typeface="Sarina"/>
                <a:sym typeface="Sarina"/>
              </a:rPr>
              <a:t>Table of Contents</a:t>
            </a:r>
            <a:endParaRPr b="0" i="0" sz="12800" u="none" cap="none" strike="noStrike">
              <a:solidFill>
                <a:schemeClr val="dk1"/>
              </a:solidFill>
              <a:latin typeface="Calibri"/>
              <a:ea typeface="Calibri"/>
              <a:cs typeface="Calibri"/>
              <a:sym typeface="Calibri"/>
            </a:endParaRPr>
          </a:p>
        </p:txBody>
      </p:sp>
      <p:sp>
        <p:nvSpPr>
          <p:cNvPr id="49" name="Google Shape;49;g2c256d8341d_0_26"/>
          <p:cNvSpPr/>
          <p:nvPr/>
        </p:nvSpPr>
        <p:spPr>
          <a:xfrm>
            <a:off x="2667333" y="55499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 name="Google Shape;50;g2c256d8341d_0_26"/>
          <p:cNvPicPr preferRelativeResize="0"/>
          <p:nvPr/>
        </p:nvPicPr>
        <p:blipFill rotWithShape="1">
          <a:blip r:embed="rId7">
            <a:alphaModFix/>
          </a:blip>
          <a:srcRect b="0" l="0" r="0" t="0"/>
          <a:stretch/>
        </p:blipFill>
        <p:spPr>
          <a:xfrm>
            <a:off x="2667333" y="5549900"/>
            <a:ext cx="1625803" cy="1625600"/>
          </a:xfrm>
          <a:prstGeom prst="rect">
            <a:avLst/>
          </a:prstGeom>
          <a:noFill/>
          <a:ln>
            <a:noFill/>
          </a:ln>
        </p:spPr>
      </p:pic>
      <p:sp>
        <p:nvSpPr>
          <p:cNvPr id="51" name="Google Shape;51;g2c256d8341d_0_26"/>
          <p:cNvSpPr/>
          <p:nvPr/>
        </p:nvSpPr>
        <p:spPr>
          <a:xfrm>
            <a:off x="2667333" y="55499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c256d8341d_0_26"/>
          <p:cNvSpPr/>
          <p:nvPr/>
        </p:nvSpPr>
        <p:spPr>
          <a:xfrm>
            <a:off x="2921365" y="5880100"/>
            <a:ext cx="11178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Sarina"/>
              <a:buNone/>
            </a:pPr>
            <a:r>
              <a:rPr b="0" i="0" lang="en-US" sz="4800" u="none" cap="none" strike="noStrike">
                <a:solidFill>
                  <a:srgbClr val="000000"/>
                </a:solidFill>
                <a:latin typeface="Sarina"/>
                <a:ea typeface="Sarina"/>
                <a:cs typeface="Sarina"/>
                <a:sym typeface="Sarina"/>
              </a:rPr>
              <a:t>01</a:t>
            </a:r>
            <a:endParaRPr b="0" i="0" sz="4800" u="none" cap="none" strike="noStrike">
              <a:solidFill>
                <a:schemeClr val="dk1"/>
              </a:solidFill>
              <a:latin typeface="Calibri"/>
              <a:ea typeface="Calibri"/>
              <a:cs typeface="Calibri"/>
              <a:sym typeface="Calibri"/>
            </a:endParaRPr>
          </a:p>
        </p:txBody>
      </p:sp>
      <p:sp>
        <p:nvSpPr>
          <p:cNvPr id="53" name="Google Shape;53;g2c256d8341d_0_26"/>
          <p:cNvSpPr/>
          <p:nvPr/>
        </p:nvSpPr>
        <p:spPr>
          <a:xfrm>
            <a:off x="4496362" y="56261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c256d8341d_0_26"/>
          <p:cNvSpPr/>
          <p:nvPr/>
        </p:nvSpPr>
        <p:spPr>
          <a:xfrm>
            <a:off x="4496362" y="56261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rina"/>
              <a:buNone/>
            </a:pPr>
            <a:r>
              <a:rPr b="0" i="0" lang="en-US" sz="4800" u="none" cap="none" strike="noStrike">
                <a:solidFill>
                  <a:srgbClr val="0E0E0E"/>
                </a:solidFill>
                <a:latin typeface="Sarina"/>
                <a:ea typeface="Sarina"/>
                <a:cs typeface="Sarina"/>
                <a:sym typeface="Sarina"/>
              </a:rPr>
              <a:t>Introduction</a:t>
            </a:r>
            <a:endParaRPr b="0" i="0" sz="4800" u="none" cap="none" strike="noStrike">
              <a:solidFill>
                <a:schemeClr val="dk1"/>
              </a:solidFill>
              <a:latin typeface="Calibri"/>
              <a:ea typeface="Calibri"/>
              <a:cs typeface="Calibri"/>
              <a:sym typeface="Calibri"/>
            </a:endParaRPr>
          </a:p>
        </p:txBody>
      </p:sp>
      <p:sp>
        <p:nvSpPr>
          <p:cNvPr id="55" name="Google Shape;55;g2c256d8341d_0_26"/>
          <p:cNvSpPr/>
          <p:nvPr/>
        </p:nvSpPr>
        <p:spPr>
          <a:xfrm>
            <a:off x="4496362" y="64897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6" name="Google Shape;56;g2c256d8341d_0_26"/>
          <p:cNvSpPr/>
          <p:nvPr/>
        </p:nvSpPr>
        <p:spPr>
          <a:xfrm>
            <a:off x="2667333" y="8267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 name="Google Shape;57;g2c256d8341d_0_26"/>
          <p:cNvPicPr preferRelativeResize="0"/>
          <p:nvPr/>
        </p:nvPicPr>
        <p:blipFill rotWithShape="1">
          <a:blip r:embed="rId7">
            <a:alphaModFix/>
          </a:blip>
          <a:srcRect b="0" l="0" r="0" t="0"/>
          <a:stretch/>
        </p:blipFill>
        <p:spPr>
          <a:xfrm>
            <a:off x="2667333" y="8267700"/>
            <a:ext cx="1625803" cy="1625600"/>
          </a:xfrm>
          <a:prstGeom prst="rect">
            <a:avLst/>
          </a:prstGeom>
          <a:noFill/>
          <a:ln>
            <a:noFill/>
          </a:ln>
        </p:spPr>
      </p:pic>
      <p:sp>
        <p:nvSpPr>
          <p:cNvPr id="58" name="Google Shape;58;g2c256d8341d_0_26"/>
          <p:cNvSpPr/>
          <p:nvPr/>
        </p:nvSpPr>
        <p:spPr>
          <a:xfrm>
            <a:off x="2667333" y="82677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c256d8341d_0_26"/>
          <p:cNvSpPr/>
          <p:nvPr/>
        </p:nvSpPr>
        <p:spPr>
          <a:xfrm>
            <a:off x="2819752" y="8597900"/>
            <a:ext cx="13209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Sarina"/>
              <a:buNone/>
            </a:pPr>
            <a:r>
              <a:rPr b="0" i="0" lang="en-US" sz="4800" u="none" cap="none" strike="noStrike">
                <a:solidFill>
                  <a:srgbClr val="000000"/>
                </a:solidFill>
                <a:latin typeface="Sarina"/>
                <a:ea typeface="Sarina"/>
                <a:cs typeface="Sarina"/>
                <a:sym typeface="Sarina"/>
              </a:rPr>
              <a:t>02</a:t>
            </a:r>
            <a:endParaRPr b="0" i="0" sz="4800" u="none" cap="none" strike="noStrike">
              <a:solidFill>
                <a:schemeClr val="dk1"/>
              </a:solidFill>
              <a:latin typeface="Calibri"/>
              <a:ea typeface="Calibri"/>
              <a:cs typeface="Calibri"/>
              <a:sym typeface="Calibri"/>
            </a:endParaRPr>
          </a:p>
        </p:txBody>
      </p:sp>
      <p:sp>
        <p:nvSpPr>
          <p:cNvPr id="60" name="Google Shape;60;g2c256d8341d_0_26"/>
          <p:cNvSpPr/>
          <p:nvPr/>
        </p:nvSpPr>
        <p:spPr>
          <a:xfrm>
            <a:off x="4496362" y="83439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c256d8341d_0_26"/>
          <p:cNvSpPr/>
          <p:nvPr/>
        </p:nvSpPr>
        <p:spPr>
          <a:xfrm>
            <a:off x="4496362" y="83439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rina"/>
              <a:buNone/>
            </a:pPr>
            <a:r>
              <a:rPr b="0" i="0" lang="en-US" sz="4800" u="none" cap="none" strike="noStrike">
                <a:solidFill>
                  <a:srgbClr val="0E0E0E"/>
                </a:solidFill>
                <a:latin typeface="Sarina"/>
                <a:ea typeface="Sarina"/>
                <a:cs typeface="Sarina"/>
                <a:sym typeface="Sarina"/>
              </a:rPr>
              <a:t>Encounters</a:t>
            </a:r>
            <a:endParaRPr b="0" i="0" sz="4800" u="none" cap="none" strike="noStrike">
              <a:solidFill>
                <a:schemeClr val="dk1"/>
              </a:solidFill>
              <a:latin typeface="Calibri"/>
              <a:ea typeface="Calibri"/>
              <a:cs typeface="Calibri"/>
              <a:sym typeface="Calibri"/>
            </a:endParaRPr>
          </a:p>
        </p:txBody>
      </p:sp>
      <p:sp>
        <p:nvSpPr>
          <p:cNvPr id="62" name="Google Shape;62;g2c256d8341d_0_26"/>
          <p:cNvSpPr/>
          <p:nvPr/>
        </p:nvSpPr>
        <p:spPr>
          <a:xfrm>
            <a:off x="4496362" y="92075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63" name="Google Shape;63;g2c256d8341d_0_26"/>
          <p:cNvSpPr/>
          <p:nvPr/>
        </p:nvSpPr>
        <p:spPr>
          <a:xfrm>
            <a:off x="14530616" y="56261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 name="Google Shape;64;g2c256d8341d_0_26"/>
          <p:cNvPicPr preferRelativeResize="0"/>
          <p:nvPr/>
        </p:nvPicPr>
        <p:blipFill rotWithShape="1">
          <a:blip r:embed="rId7">
            <a:alphaModFix/>
          </a:blip>
          <a:srcRect b="0" l="0" r="0" t="0"/>
          <a:stretch/>
        </p:blipFill>
        <p:spPr>
          <a:xfrm>
            <a:off x="14530616" y="5626100"/>
            <a:ext cx="1625803" cy="1625600"/>
          </a:xfrm>
          <a:prstGeom prst="rect">
            <a:avLst/>
          </a:prstGeom>
          <a:noFill/>
          <a:ln>
            <a:noFill/>
          </a:ln>
        </p:spPr>
      </p:pic>
      <p:sp>
        <p:nvSpPr>
          <p:cNvPr id="65" name="Google Shape;65;g2c256d8341d_0_26"/>
          <p:cNvSpPr/>
          <p:nvPr/>
        </p:nvSpPr>
        <p:spPr>
          <a:xfrm>
            <a:off x="14530616" y="56261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c256d8341d_0_26"/>
          <p:cNvSpPr/>
          <p:nvPr/>
        </p:nvSpPr>
        <p:spPr>
          <a:xfrm>
            <a:off x="14683035" y="5956300"/>
            <a:ext cx="13209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Sarina"/>
              <a:buNone/>
            </a:pPr>
            <a:r>
              <a:rPr b="0" i="0" lang="en-US" sz="4800" u="none" cap="none" strike="noStrike">
                <a:solidFill>
                  <a:srgbClr val="000000"/>
                </a:solidFill>
                <a:latin typeface="Sarina"/>
                <a:ea typeface="Sarina"/>
                <a:cs typeface="Sarina"/>
                <a:sym typeface="Sarina"/>
              </a:rPr>
              <a:t>03</a:t>
            </a:r>
            <a:endParaRPr b="0" i="0" sz="4800" u="none" cap="none" strike="noStrike">
              <a:solidFill>
                <a:schemeClr val="dk1"/>
              </a:solidFill>
              <a:latin typeface="Calibri"/>
              <a:ea typeface="Calibri"/>
              <a:cs typeface="Calibri"/>
              <a:sym typeface="Calibri"/>
            </a:endParaRPr>
          </a:p>
        </p:txBody>
      </p:sp>
      <p:sp>
        <p:nvSpPr>
          <p:cNvPr id="67" name="Google Shape;67;g2c256d8341d_0_26"/>
          <p:cNvSpPr/>
          <p:nvPr/>
        </p:nvSpPr>
        <p:spPr>
          <a:xfrm>
            <a:off x="16359645" y="57023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c256d8341d_0_26"/>
          <p:cNvSpPr/>
          <p:nvPr/>
        </p:nvSpPr>
        <p:spPr>
          <a:xfrm>
            <a:off x="16359645" y="57023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rina"/>
              <a:buNone/>
            </a:pPr>
            <a:r>
              <a:rPr b="0" i="0" lang="en-US" sz="4800" u="none" cap="none" strike="noStrike">
                <a:solidFill>
                  <a:srgbClr val="0E0E0E"/>
                </a:solidFill>
                <a:latin typeface="Sarina"/>
                <a:ea typeface="Sarina"/>
                <a:cs typeface="Sarina"/>
                <a:sym typeface="Sarina"/>
              </a:rPr>
              <a:t>Wonders</a:t>
            </a:r>
            <a:endParaRPr b="0" i="0" sz="4800" u="none" cap="none" strike="noStrike">
              <a:solidFill>
                <a:schemeClr val="dk1"/>
              </a:solidFill>
              <a:latin typeface="Calibri"/>
              <a:ea typeface="Calibri"/>
              <a:cs typeface="Calibri"/>
              <a:sym typeface="Calibri"/>
            </a:endParaRPr>
          </a:p>
        </p:txBody>
      </p:sp>
      <p:sp>
        <p:nvSpPr>
          <p:cNvPr id="69" name="Google Shape;69;g2c256d8341d_0_26"/>
          <p:cNvSpPr/>
          <p:nvPr/>
        </p:nvSpPr>
        <p:spPr>
          <a:xfrm>
            <a:off x="16359645" y="65659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70" name="Google Shape;70;g2c256d8341d_0_26"/>
          <p:cNvSpPr/>
          <p:nvPr/>
        </p:nvSpPr>
        <p:spPr>
          <a:xfrm>
            <a:off x="14530616" y="83439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 name="Google Shape;71;g2c256d8341d_0_26"/>
          <p:cNvPicPr preferRelativeResize="0"/>
          <p:nvPr/>
        </p:nvPicPr>
        <p:blipFill rotWithShape="1">
          <a:blip r:embed="rId7">
            <a:alphaModFix/>
          </a:blip>
          <a:srcRect b="0" l="0" r="0" t="0"/>
          <a:stretch/>
        </p:blipFill>
        <p:spPr>
          <a:xfrm>
            <a:off x="14530616" y="8343900"/>
            <a:ext cx="1625803" cy="1625600"/>
          </a:xfrm>
          <a:prstGeom prst="rect">
            <a:avLst/>
          </a:prstGeom>
          <a:noFill/>
          <a:ln>
            <a:noFill/>
          </a:ln>
        </p:spPr>
      </p:pic>
      <p:sp>
        <p:nvSpPr>
          <p:cNvPr id="72" name="Google Shape;72;g2c256d8341d_0_26"/>
          <p:cNvSpPr/>
          <p:nvPr/>
        </p:nvSpPr>
        <p:spPr>
          <a:xfrm>
            <a:off x="14530616" y="83439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c256d8341d_0_26"/>
          <p:cNvSpPr/>
          <p:nvPr/>
        </p:nvSpPr>
        <p:spPr>
          <a:xfrm>
            <a:off x="14632229" y="8674100"/>
            <a:ext cx="14226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Sarina"/>
              <a:buNone/>
            </a:pPr>
            <a:r>
              <a:rPr b="0" i="0" lang="en-US" sz="4800" u="none" cap="none" strike="noStrike">
                <a:solidFill>
                  <a:srgbClr val="000000"/>
                </a:solidFill>
                <a:latin typeface="Sarina"/>
                <a:ea typeface="Sarina"/>
                <a:cs typeface="Sarina"/>
                <a:sym typeface="Sarina"/>
              </a:rPr>
              <a:t>04</a:t>
            </a:r>
            <a:endParaRPr b="0" i="0" sz="4800" u="none" cap="none" strike="noStrike">
              <a:solidFill>
                <a:schemeClr val="dk1"/>
              </a:solidFill>
              <a:latin typeface="Calibri"/>
              <a:ea typeface="Calibri"/>
              <a:cs typeface="Calibri"/>
              <a:sym typeface="Calibri"/>
            </a:endParaRPr>
          </a:p>
        </p:txBody>
      </p:sp>
      <p:sp>
        <p:nvSpPr>
          <p:cNvPr id="74" name="Google Shape;74;g2c256d8341d_0_26"/>
          <p:cNvSpPr/>
          <p:nvPr/>
        </p:nvSpPr>
        <p:spPr>
          <a:xfrm>
            <a:off x="16359645" y="84201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c256d8341d_0_26"/>
          <p:cNvSpPr/>
          <p:nvPr/>
        </p:nvSpPr>
        <p:spPr>
          <a:xfrm>
            <a:off x="16359645" y="84201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rina"/>
              <a:buNone/>
            </a:pPr>
            <a:r>
              <a:rPr b="0" i="0" lang="en-US" sz="4800" u="none" cap="none" strike="noStrike">
                <a:solidFill>
                  <a:srgbClr val="0E0E0E"/>
                </a:solidFill>
                <a:latin typeface="Sarina"/>
                <a:ea typeface="Sarina"/>
                <a:cs typeface="Sarina"/>
                <a:sym typeface="Sarina"/>
              </a:rPr>
              <a:t>Magic</a:t>
            </a:r>
            <a:endParaRPr b="0" i="0" sz="4800" u="none" cap="none" strike="noStrike">
              <a:solidFill>
                <a:schemeClr val="dk1"/>
              </a:solidFill>
              <a:latin typeface="Calibri"/>
              <a:ea typeface="Calibri"/>
              <a:cs typeface="Calibri"/>
              <a:sym typeface="Calibri"/>
            </a:endParaRPr>
          </a:p>
        </p:txBody>
      </p:sp>
      <p:sp>
        <p:nvSpPr>
          <p:cNvPr id="76" name="Google Shape;76;g2c256d8341d_0_26"/>
          <p:cNvSpPr/>
          <p:nvPr/>
        </p:nvSpPr>
        <p:spPr>
          <a:xfrm>
            <a:off x="16359645" y="92837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pic>
        <p:nvPicPr>
          <p:cNvPr descr=" " id="77" name="Google Shape;77;g2c256d8341d_0_26"/>
          <p:cNvPicPr preferRelativeResize="0"/>
          <p:nvPr/>
        </p:nvPicPr>
        <p:blipFill rotWithShape="1">
          <a:blip r:embed="rId8">
            <a:alphaModFix/>
          </a:blip>
          <a:srcRect b="0" l="0" r="0" t="0"/>
          <a:stretch/>
        </p:blipFill>
        <p:spPr>
          <a:xfrm>
            <a:off x="12193524" y="5930900"/>
            <a:ext cx="38105" cy="39624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1A6"/>
        </a:solidFill>
      </p:bgPr>
    </p:bg>
    <p:spTree>
      <p:nvGrpSpPr>
        <p:cNvPr id="82" name="Shape 82"/>
        <p:cNvGrpSpPr/>
        <p:nvPr/>
      </p:nvGrpSpPr>
      <p:grpSpPr>
        <a:xfrm>
          <a:off x="0" y="0"/>
          <a:ext cx="0" cy="0"/>
          <a:chOff x="0" y="0"/>
          <a:chExt cx="0" cy="0"/>
        </a:xfrm>
      </p:grpSpPr>
      <p:pic>
        <p:nvPicPr>
          <p:cNvPr descr=" " id="83" name="Google Shape;83;g2c256d8341d_0_64"/>
          <p:cNvPicPr preferRelativeResize="0"/>
          <p:nvPr/>
        </p:nvPicPr>
        <p:blipFill rotWithShape="1">
          <a:blip r:embed="rId3">
            <a:alphaModFix/>
          </a:blip>
          <a:srcRect b="0" l="0" r="0" t="0"/>
          <a:stretch/>
        </p:blipFill>
        <p:spPr>
          <a:xfrm>
            <a:off x="0" y="9918700"/>
            <a:ext cx="24387048" cy="3797300"/>
          </a:xfrm>
          <a:prstGeom prst="rect">
            <a:avLst/>
          </a:prstGeom>
          <a:noFill/>
          <a:ln>
            <a:noFill/>
          </a:ln>
        </p:spPr>
      </p:pic>
      <p:pic>
        <p:nvPicPr>
          <p:cNvPr descr=" " id="84" name="Google Shape;84;g2c256d8341d_0_64"/>
          <p:cNvPicPr preferRelativeResize="0"/>
          <p:nvPr/>
        </p:nvPicPr>
        <p:blipFill rotWithShape="1">
          <a:blip r:embed="rId4">
            <a:alphaModFix/>
          </a:blip>
          <a:srcRect b="0" l="0" r="0" t="0"/>
          <a:stretch/>
        </p:blipFill>
        <p:spPr>
          <a:xfrm>
            <a:off x="17058232" y="2070100"/>
            <a:ext cx="6515914" cy="1879600"/>
          </a:xfrm>
          <a:prstGeom prst="rect">
            <a:avLst/>
          </a:prstGeom>
          <a:noFill/>
          <a:ln>
            <a:noFill/>
          </a:ln>
        </p:spPr>
      </p:pic>
      <p:pic>
        <p:nvPicPr>
          <p:cNvPr descr=" " id="85" name="Google Shape;85;g2c256d8341d_0_64"/>
          <p:cNvPicPr preferRelativeResize="0"/>
          <p:nvPr/>
        </p:nvPicPr>
        <p:blipFill rotWithShape="1">
          <a:blip r:embed="rId5">
            <a:alphaModFix/>
          </a:blip>
          <a:srcRect b="0" l="0" r="0" t="0"/>
          <a:stretch/>
        </p:blipFill>
        <p:spPr>
          <a:xfrm>
            <a:off x="546168" y="4178300"/>
            <a:ext cx="4521765" cy="2120900"/>
          </a:xfrm>
          <a:prstGeom prst="rect">
            <a:avLst/>
          </a:prstGeom>
          <a:noFill/>
          <a:ln>
            <a:noFill/>
          </a:ln>
        </p:spPr>
      </p:pic>
      <p:sp>
        <p:nvSpPr>
          <p:cNvPr id="86" name="Google Shape;86;g2c256d8341d_0_6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7" name="Google Shape;87;g2c256d8341d_0_6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88" name="Google Shape;88;g2c256d8341d_0_64"/>
          <p:cNvSpPr/>
          <p:nvPr/>
        </p:nvSpPr>
        <p:spPr>
          <a:xfrm>
            <a:off x="2959470" y="2603500"/>
            <a:ext cx="202548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62503"/>
              </a:buClr>
              <a:buSzPts val="8000"/>
              <a:buFont typeface="Sarina"/>
              <a:buNone/>
            </a:pPr>
            <a:r>
              <a:rPr b="0" i="0" lang="en-US" sz="8000" u="none" cap="none" strike="noStrike">
                <a:solidFill>
                  <a:srgbClr val="762503"/>
                </a:solidFill>
                <a:latin typeface="Sarina"/>
                <a:ea typeface="Sarina"/>
                <a:cs typeface="Sarina"/>
                <a:sym typeface="Sarina"/>
              </a:rPr>
              <a:t>The Realm of the Extraordinary</a:t>
            </a:r>
            <a:endParaRPr b="0" i="0" sz="8000" u="none" cap="none" strike="noStrike">
              <a:solidFill>
                <a:schemeClr val="dk1"/>
              </a:solidFill>
              <a:latin typeface="Calibri"/>
              <a:ea typeface="Calibri"/>
              <a:cs typeface="Calibri"/>
              <a:sym typeface="Calibri"/>
            </a:endParaRPr>
          </a:p>
        </p:txBody>
      </p:sp>
      <p:sp>
        <p:nvSpPr>
          <p:cNvPr id="89" name="Google Shape;89;g2c256d8341d_0_64"/>
          <p:cNvSpPr/>
          <p:nvPr/>
        </p:nvSpPr>
        <p:spPr>
          <a:xfrm>
            <a:off x="2959470"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0" name="Google Shape;90;g2c256d8341d_0_64"/>
          <p:cNvSpPr/>
          <p:nvPr/>
        </p:nvSpPr>
        <p:spPr>
          <a:xfrm>
            <a:off x="12701588"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1A6"/>
        </a:solidFill>
      </p:bgPr>
    </p:bg>
    <p:spTree>
      <p:nvGrpSpPr>
        <p:cNvPr id="95" name="Shape 95"/>
        <p:cNvGrpSpPr/>
        <p:nvPr/>
      </p:nvGrpSpPr>
      <p:grpSpPr>
        <a:xfrm>
          <a:off x="0" y="0"/>
          <a:ext cx="0" cy="0"/>
          <a:chOff x="0" y="0"/>
          <a:chExt cx="0" cy="0"/>
        </a:xfrm>
      </p:grpSpPr>
      <p:pic>
        <p:nvPicPr>
          <p:cNvPr descr=" " id="96" name="Google Shape;96;g2c256d8341d_0_76"/>
          <p:cNvPicPr preferRelativeResize="0"/>
          <p:nvPr/>
        </p:nvPicPr>
        <p:blipFill rotWithShape="1">
          <a:blip r:embed="rId3">
            <a:alphaModFix/>
          </a:blip>
          <a:srcRect b="0" l="0" r="0" t="0"/>
          <a:stretch/>
        </p:blipFill>
        <p:spPr>
          <a:xfrm>
            <a:off x="0" y="9055100"/>
            <a:ext cx="15876984" cy="2514600"/>
          </a:xfrm>
          <a:prstGeom prst="rect">
            <a:avLst/>
          </a:prstGeom>
          <a:noFill/>
          <a:ln>
            <a:noFill/>
          </a:ln>
        </p:spPr>
      </p:pic>
      <p:pic>
        <p:nvPicPr>
          <p:cNvPr descr=" " id="97" name="Google Shape;97;g2c256d8341d_0_76"/>
          <p:cNvPicPr preferRelativeResize="0"/>
          <p:nvPr/>
        </p:nvPicPr>
        <p:blipFill rotWithShape="1">
          <a:blip r:embed="rId4">
            <a:alphaModFix/>
          </a:blip>
          <a:srcRect b="0" l="0" r="0" t="0"/>
          <a:stretch/>
        </p:blipFill>
        <p:spPr>
          <a:xfrm>
            <a:off x="8294137" y="9055100"/>
            <a:ext cx="16092911" cy="4660900"/>
          </a:xfrm>
          <a:prstGeom prst="rect">
            <a:avLst/>
          </a:prstGeom>
          <a:noFill/>
          <a:ln>
            <a:noFill/>
          </a:ln>
        </p:spPr>
      </p:pic>
      <p:pic>
        <p:nvPicPr>
          <p:cNvPr descr=" " id="98" name="Google Shape;98;g2c256d8341d_0_76"/>
          <p:cNvPicPr preferRelativeResize="0"/>
          <p:nvPr/>
        </p:nvPicPr>
        <p:blipFill rotWithShape="1">
          <a:blip r:embed="rId5">
            <a:alphaModFix/>
          </a:blip>
          <a:srcRect b="0" l="0" r="0" t="0"/>
          <a:stretch/>
        </p:blipFill>
        <p:spPr>
          <a:xfrm>
            <a:off x="0" y="1930400"/>
            <a:ext cx="3988298" cy="2616200"/>
          </a:xfrm>
          <a:prstGeom prst="rect">
            <a:avLst/>
          </a:prstGeom>
          <a:noFill/>
          <a:ln>
            <a:noFill/>
          </a:ln>
        </p:spPr>
      </p:pic>
      <p:pic>
        <p:nvPicPr>
          <p:cNvPr descr=" " id="99" name="Google Shape;99;g2c256d8341d_0_76"/>
          <p:cNvPicPr preferRelativeResize="0"/>
          <p:nvPr/>
        </p:nvPicPr>
        <p:blipFill rotWithShape="1">
          <a:blip r:embed="rId6">
            <a:alphaModFix/>
          </a:blip>
          <a:srcRect b="0" l="0" r="0" t="0"/>
          <a:stretch/>
        </p:blipFill>
        <p:spPr>
          <a:xfrm>
            <a:off x="19395324" y="4318000"/>
            <a:ext cx="4991724" cy="2540000"/>
          </a:xfrm>
          <a:prstGeom prst="rect">
            <a:avLst/>
          </a:prstGeom>
          <a:noFill/>
          <a:ln>
            <a:noFill/>
          </a:ln>
        </p:spPr>
      </p:pic>
      <p:sp>
        <p:nvSpPr>
          <p:cNvPr id="100" name="Google Shape;100;g2c256d8341d_0_7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1" name="Google Shape;101;g2c256d8341d_0_7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02" name="Google Shape;102;g2c256d8341d_0_76"/>
          <p:cNvPicPr preferRelativeResize="0"/>
          <p:nvPr/>
        </p:nvPicPr>
        <p:blipFill rotWithShape="1">
          <a:blip r:embed="rId8">
            <a:alphaModFix/>
          </a:blip>
          <a:srcRect b="0" l="0" r="0" t="0"/>
          <a:stretch/>
        </p:blipFill>
        <p:spPr>
          <a:xfrm>
            <a:off x="13260457" y="1270000"/>
            <a:ext cx="9818327" cy="12446000"/>
          </a:xfrm>
          <a:prstGeom prst="rect">
            <a:avLst/>
          </a:prstGeom>
          <a:noFill/>
          <a:ln>
            <a:noFill/>
          </a:ln>
        </p:spPr>
      </p:pic>
      <p:sp>
        <p:nvSpPr>
          <p:cNvPr id="103" name="Google Shape;103;g2c256d8341d_0_76"/>
          <p:cNvSpPr/>
          <p:nvPr/>
        </p:nvSpPr>
        <p:spPr>
          <a:xfrm>
            <a:off x="2502213" y="2489200"/>
            <a:ext cx="7875000" cy="472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4" name="Google Shape;104;g2c256d8341d_0_76"/>
          <p:cNvPicPr preferRelativeResize="0"/>
          <p:nvPr/>
        </p:nvPicPr>
        <p:blipFill rotWithShape="1">
          <a:blip r:embed="rId9">
            <a:alphaModFix/>
          </a:blip>
          <a:srcRect b="0" l="0" r="0" t="0"/>
          <a:stretch/>
        </p:blipFill>
        <p:spPr>
          <a:xfrm>
            <a:off x="2502213" y="2489200"/>
            <a:ext cx="1359727" cy="1016000"/>
          </a:xfrm>
          <a:prstGeom prst="rect">
            <a:avLst/>
          </a:prstGeom>
          <a:noFill/>
          <a:ln>
            <a:noFill/>
          </a:ln>
        </p:spPr>
      </p:pic>
      <p:sp>
        <p:nvSpPr>
          <p:cNvPr id="105" name="Google Shape;105;g2c256d8341d_0_76"/>
          <p:cNvSpPr/>
          <p:nvPr/>
        </p:nvSpPr>
        <p:spPr>
          <a:xfrm>
            <a:off x="2502213" y="3810000"/>
            <a:ext cx="78750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g2c256d8341d_0_76"/>
          <p:cNvSpPr/>
          <p:nvPr/>
        </p:nvSpPr>
        <p:spPr>
          <a:xfrm>
            <a:off x="2502213" y="3810000"/>
            <a:ext cx="8078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rina"/>
              <a:buNone/>
            </a:pPr>
            <a:r>
              <a:rPr b="0" i="0" lang="en-US" sz="4800" u="none" cap="none" strike="noStrike">
                <a:solidFill>
                  <a:srgbClr val="0E0E0E"/>
                </a:solidFill>
                <a:latin typeface="Sarina"/>
                <a:ea typeface="Sarina"/>
                <a:cs typeface="Sarina"/>
                <a:sym typeface="Sarina"/>
              </a:rPr>
              <a:t>Unicorn Sightings</a:t>
            </a:r>
            <a:endParaRPr b="0" i="0" sz="4800" u="none" cap="none" strike="noStrike">
              <a:solidFill>
                <a:schemeClr val="dk1"/>
              </a:solidFill>
              <a:latin typeface="Calibri"/>
              <a:ea typeface="Calibri"/>
              <a:cs typeface="Calibri"/>
              <a:sym typeface="Calibri"/>
            </a:endParaRPr>
          </a:p>
        </p:txBody>
      </p:sp>
      <p:sp>
        <p:nvSpPr>
          <p:cNvPr id="107" name="Google Shape;107;g2c256d8341d_0_76"/>
          <p:cNvSpPr/>
          <p:nvPr/>
        </p:nvSpPr>
        <p:spPr>
          <a:xfrm>
            <a:off x="2502213" y="47752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8" name="Google Shape;108;g2c256d8341d_0_76"/>
          <p:cNvSpPr/>
          <p:nvPr/>
        </p:nvSpPr>
        <p:spPr>
          <a:xfrm>
            <a:off x="2502213" y="8001000"/>
            <a:ext cx="7875000" cy="472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9" name="Google Shape;109;g2c256d8341d_0_76"/>
          <p:cNvPicPr preferRelativeResize="0"/>
          <p:nvPr/>
        </p:nvPicPr>
        <p:blipFill rotWithShape="1">
          <a:blip r:embed="rId10">
            <a:alphaModFix/>
          </a:blip>
          <a:srcRect b="0" l="0" r="0" t="0"/>
          <a:stretch/>
        </p:blipFill>
        <p:spPr>
          <a:xfrm>
            <a:off x="2502213" y="8001000"/>
            <a:ext cx="1422103" cy="1016000"/>
          </a:xfrm>
          <a:prstGeom prst="rect">
            <a:avLst/>
          </a:prstGeom>
          <a:noFill/>
          <a:ln>
            <a:noFill/>
          </a:ln>
        </p:spPr>
      </p:pic>
      <p:sp>
        <p:nvSpPr>
          <p:cNvPr id="110" name="Google Shape;110;g2c256d8341d_0_76"/>
          <p:cNvSpPr/>
          <p:nvPr/>
        </p:nvSpPr>
        <p:spPr>
          <a:xfrm>
            <a:off x="2502213" y="9321800"/>
            <a:ext cx="78750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g2c256d8341d_0_76"/>
          <p:cNvSpPr/>
          <p:nvPr/>
        </p:nvSpPr>
        <p:spPr>
          <a:xfrm>
            <a:off x="2502213" y="9321800"/>
            <a:ext cx="8078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rina"/>
              <a:buNone/>
            </a:pPr>
            <a:r>
              <a:rPr b="0" i="0" lang="en-US" sz="4800" u="none" cap="none" strike="noStrike">
                <a:solidFill>
                  <a:srgbClr val="0E0E0E"/>
                </a:solidFill>
                <a:latin typeface="Sarina"/>
                <a:ea typeface="Sarina"/>
                <a:cs typeface="Sarina"/>
                <a:sym typeface="Sarina"/>
              </a:rPr>
              <a:t>Dragon Taming</a:t>
            </a:r>
            <a:endParaRPr b="0" i="0" sz="4800" u="none" cap="none" strike="noStrike">
              <a:solidFill>
                <a:schemeClr val="dk1"/>
              </a:solidFill>
              <a:latin typeface="Calibri"/>
              <a:ea typeface="Calibri"/>
              <a:cs typeface="Calibri"/>
              <a:sym typeface="Calibri"/>
            </a:endParaRPr>
          </a:p>
        </p:txBody>
      </p:sp>
      <p:sp>
        <p:nvSpPr>
          <p:cNvPr id="112" name="Google Shape;112;g2c256d8341d_0_76"/>
          <p:cNvSpPr/>
          <p:nvPr/>
        </p:nvSpPr>
        <p:spPr>
          <a:xfrm>
            <a:off x="2502213" y="102870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1A6"/>
        </a:solidFill>
      </p:bgPr>
    </p:bg>
    <p:spTree>
      <p:nvGrpSpPr>
        <p:cNvPr id="117" name="Shape 117"/>
        <p:cNvGrpSpPr/>
        <p:nvPr/>
      </p:nvGrpSpPr>
      <p:grpSpPr>
        <a:xfrm>
          <a:off x="0" y="0"/>
          <a:ext cx="0" cy="0"/>
          <a:chOff x="0" y="0"/>
          <a:chExt cx="0" cy="0"/>
        </a:xfrm>
      </p:grpSpPr>
      <p:pic>
        <p:nvPicPr>
          <p:cNvPr descr=" " id="118" name="Google Shape;118;g2c256d8341d_0_97"/>
          <p:cNvPicPr preferRelativeResize="0"/>
          <p:nvPr/>
        </p:nvPicPr>
        <p:blipFill rotWithShape="1">
          <a:blip r:embed="rId3">
            <a:alphaModFix/>
          </a:blip>
          <a:srcRect b="0" l="0" r="0" t="0"/>
          <a:stretch/>
        </p:blipFill>
        <p:spPr>
          <a:xfrm>
            <a:off x="0" y="7962900"/>
            <a:ext cx="24387048" cy="5753100"/>
          </a:xfrm>
          <a:prstGeom prst="rect">
            <a:avLst/>
          </a:prstGeom>
          <a:noFill/>
          <a:ln>
            <a:noFill/>
          </a:ln>
        </p:spPr>
      </p:pic>
      <p:pic>
        <p:nvPicPr>
          <p:cNvPr descr=" " id="119" name="Google Shape;119;g2c256d8341d_0_97"/>
          <p:cNvPicPr preferRelativeResize="0"/>
          <p:nvPr/>
        </p:nvPicPr>
        <p:blipFill rotWithShape="1">
          <a:blip r:embed="rId4">
            <a:alphaModFix/>
          </a:blip>
          <a:srcRect b="0" l="0" r="0" t="0"/>
          <a:stretch/>
        </p:blipFill>
        <p:spPr>
          <a:xfrm>
            <a:off x="901813" y="2489200"/>
            <a:ext cx="6515914" cy="1879600"/>
          </a:xfrm>
          <a:prstGeom prst="rect">
            <a:avLst/>
          </a:prstGeom>
          <a:noFill/>
          <a:ln>
            <a:noFill/>
          </a:ln>
        </p:spPr>
      </p:pic>
      <p:pic>
        <p:nvPicPr>
          <p:cNvPr descr=" " id="120" name="Google Shape;120;g2c256d8341d_0_97"/>
          <p:cNvPicPr preferRelativeResize="0"/>
          <p:nvPr/>
        </p:nvPicPr>
        <p:blipFill rotWithShape="1">
          <a:blip r:embed="rId5">
            <a:alphaModFix/>
          </a:blip>
          <a:srcRect b="0" l="0" r="0" t="0"/>
          <a:stretch/>
        </p:blipFill>
        <p:spPr>
          <a:xfrm>
            <a:off x="18887261" y="4241800"/>
            <a:ext cx="4940918" cy="2616200"/>
          </a:xfrm>
          <a:prstGeom prst="rect">
            <a:avLst/>
          </a:prstGeom>
          <a:noFill/>
          <a:ln>
            <a:noFill/>
          </a:ln>
        </p:spPr>
      </p:pic>
      <p:sp>
        <p:nvSpPr>
          <p:cNvPr id="121" name="Google Shape;121;g2c256d8341d_0_9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2" name="Google Shape;122;g2c256d8341d_0_9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23" name="Google Shape;123;g2c256d8341d_0_97"/>
          <p:cNvSpPr/>
          <p:nvPr/>
        </p:nvSpPr>
        <p:spPr>
          <a:xfrm>
            <a:off x="800200"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4" name="Google Shape;124;g2c256d8341d_0_97"/>
          <p:cNvPicPr preferRelativeResize="0"/>
          <p:nvPr/>
        </p:nvPicPr>
        <p:blipFill rotWithShape="1">
          <a:blip r:embed="rId7">
            <a:alphaModFix/>
          </a:blip>
          <a:srcRect b="0" l="0" r="0" t="0"/>
          <a:stretch/>
        </p:blipFill>
        <p:spPr>
          <a:xfrm>
            <a:off x="800200" y="1181100"/>
            <a:ext cx="7049381" cy="5422900"/>
          </a:xfrm>
          <a:prstGeom prst="rect">
            <a:avLst/>
          </a:prstGeom>
          <a:noFill/>
          <a:ln>
            <a:noFill/>
          </a:ln>
        </p:spPr>
      </p:pic>
      <p:sp>
        <p:nvSpPr>
          <p:cNvPr id="125" name="Google Shape;125;g2c256d8341d_0_97"/>
          <p:cNvSpPr/>
          <p:nvPr/>
        </p:nvSpPr>
        <p:spPr>
          <a:xfrm>
            <a:off x="876410" y="7213600"/>
            <a:ext cx="68970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g2c256d8341d_0_97"/>
          <p:cNvSpPr/>
          <p:nvPr/>
        </p:nvSpPr>
        <p:spPr>
          <a:xfrm>
            <a:off x="876410" y="7213600"/>
            <a:ext cx="7100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rina"/>
              <a:buNone/>
            </a:pPr>
            <a:r>
              <a:rPr b="0" i="0" lang="en-US" sz="4800" u="none" cap="none" strike="noStrike">
                <a:solidFill>
                  <a:srgbClr val="0E0E0E"/>
                </a:solidFill>
                <a:latin typeface="Sarina"/>
                <a:ea typeface="Sarina"/>
                <a:cs typeface="Sarina"/>
                <a:sym typeface="Sarina"/>
              </a:rPr>
              <a:t>Unicorn Sightings</a:t>
            </a:r>
            <a:endParaRPr b="0" i="0" sz="4800" u="none" cap="none" strike="noStrike">
              <a:solidFill>
                <a:schemeClr val="dk1"/>
              </a:solidFill>
              <a:latin typeface="Calibri"/>
              <a:ea typeface="Calibri"/>
              <a:cs typeface="Calibri"/>
              <a:sym typeface="Calibri"/>
            </a:endParaRPr>
          </a:p>
        </p:txBody>
      </p:sp>
      <p:sp>
        <p:nvSpPr>
          <p:cNvPr id="127" name="Google Shape;127;g2c256d8341d_0_97"/>
          <p:cNvSpPr/>
          <p:nvPr/>
        </p:nvSpPr>
        <p:spPr>
          <a:xfrm>
            <a:off x="800200" y="85852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g2c256d8341d_0_97"/>
          <p:cNvSpPr/>
          <p:nvPr/>
        </p:nvSpPr>
        <p:spPr>
          <a:xfrm>
            <a:off x="732458" y="85852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29" name="Google Shape;129;g2c256d8341d_0_97"/>
          <p:cNvSpPr/>
          <p:nvPr/>
        </p:nvSpPr>
        <p:spPr>
          <a:xfrm>
            <a:off x="3486586" y="11633200"/>
            <a:ext cx="16767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g2c256d8341d_0_97"/>
          <p:cNvSpPr/>
          <p:nvPr/>
        </p:nvSpPr>
        <p:spPr>
          <a:xfrm>
            <a:off x="3486586" y="11633200"/>
            <a:ext cx="1879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80A03"/>
              </a:buClr>
              <a:buSzPts val="4800"/>
              <a:buFont typeface="Sarina"/>
              <a:buNone/>
            </a:pPr>
            <a:r>
              <a:rPr b="0" i="0" lang="en-US" sz="4800" u="none" cap="none" strike="noStrike">
                <a:solidFill>
                  <a:srgbClr val="380A03"/>
                </a:solidFill>
                <a:latin typeface="Sarina"/>
                <a:ea typeface="Sarina"/>
                <a:cs typeface="Sarina"/>
                <a:sym typeface="Sarina"/>
              </a:rPr>
              <a:t>45%</a:t>
            </a:r>
            <a:endParaRPr b="0" i="0" sz="4800" u="none" cap="none" strike="noStrike">
              <a:solidFill>
                <a:schemeClr val="dk1"/>
              </a:solidFill>
              <a:latin typeface="Calibri"/>
              <a:ea typeface="Calibri"/>
              <a:cs typeface="Calibri"/>
              <a:sym typeface="Calibri"/>
            </a:endParaRPr>
          </a:p>
        </p:txBody>
      </p:sp>
      <p:sp>
        <p:nvSpPr>
          <p:cNvPr id="131" name="Google Shape;131;g2c256d8341d_0_97"/>
          <p:cNvSpPr/>
          <p:nvPr/>
        </p:nvSpPr>
        <p:spPr>
          <a:xfrm>
            <a:off x="16016702"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2" name="Google Shape;132;g2c256d8341d_0_97"/>
          <p:cNvPicPr preferRelativeResize="0"/>
          <p:nvPr/>
        </p:nvPicPr>
        <p:blipFill rotWithShape="1">
          <a:blip r:embed="rId8">
            <a:alphaModFix/>
          </a:blip>
          <a:srcRect b="0" l="0" r="0" t="0"/>
          <a:stretch/>
        </p:blipFill>
        <p:spPr>
          <a:xfrm>
            <a:off x="16016702" y="1181100"/>
            <a:ext cx="7049381" cy="5422900"/>
          </a:xfrm>
          <a:prstGeom prst="rect">
            <a:avLst/>
          </a:prstGeom>
          <a:noFill/>
          <a:ln>
            <a:noFill/>
          </a:ln>
        </p:spPr>
      </p:pic>
      <p:sp>
        <p:nvSpPr>
          <p:cNvPr id="133" name="Google Shape;133;g2c256d8341d_0_97"/>
          <p:cNvSpPr/>
          <p:nvPr/>
        </p:nvSpPr>
        <p:spPr>
          <a:xfrm>
            <a:off x="16092911" y="7213600"/>
            <a:ext cx="68970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g2c256d8341d_0_97"/>
          <p:cNvSpPr/>
          <p:nvPr/>
        </p:nvSpPr>
        <p:spPr>
          <a:xfrm>
            <a:off x="16092911" y="7213600"/>
            <a:ext cx="7100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rina"/>
              <a:buNone/>
            </a:pPr>
            <a:r>
              <a:rPr b="0" i="0" lang="en-US" sz="4800" u="none" cap="none" strike="noStrike">
                <a:solidFill>
                  <a:srgbClr val="0E0E0E"/>
                </a:solidFill>
                <a:latin typeface="Sarina"/>
                <a:ea typeface="Sarina"/>
                <a:cs typeface="Sarina"/>
                <a:sym typeface="Sarina"/>
              </a:rPr>
              <a:t>Unicorn Sightings</a:t>
            </a:r>
            <a:endParaRPr b="0" i="0" sz="4800" u="none" cap="none" strike="noStrike">
              <a:solidFill>
                <a:schemeClr val="dk1"/>
              </a:solidFill>
              <a:latin typeface="Calibri"/>
              <a:ea typeface="Calibri"/>
              <a:cs typeface="Calibri"/>
              <a:sym typeface="Calibri"/>
            </a:endParaRPr>
          </a:p>
        </p:txBody>
      </p:sp>
      <p:sp>
        <p:nvSpPr>
          <p:cNvPr id="135" name="Google Shape;135;g2c256d8341d_0_97"/>
          <p:cNvSpPr/>
          <p:nvPr/>
        </p:nvSpPr>
        <p:spPr>
          <a:xfrm>
            <a:off x="16016702" y="85852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2c256d8341d_0_97"/>
          <p:cNvSpPr/>
          <p:nvPr/>
        </p:nvSpPr>
        <p:spPr>
          <a:xfrm>
            <a:off x="15948960" y="85852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37" name="Google Shape;137;g2c256d8341d_0_97"/>
          <p:cNvSpPr/>
          <p:nvPr/>
        </p:nvSpPr>
        <p:spPr>
          <a:xfrm>
            <a:off x="18703088" y="11633200"/>
            <a:ext cx="16767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g2c256d8341d_0_97"/>
          <p:cNvSpPr/>
          <p:nvPr/>
        </p:nvSpPr>
        <p:spPr>
          <a:xfrm>
            <a:off x="18703088" y="11633200"/>
            <a:ext cx="1879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80A03"/>
              </a:buClr>
              <a:buSzPts val="4800"/>
              <a:buFont typeface="Sarina"/>
              <a:buNone/>
            </a:pPr>
            <a:r>
              <a:rPr b="0" i="0" lang="en-US" sz="4800" u="none" cap="none" strike="noStrike">
                <a:solidFill>
                  <a:srgbClr val="380A03"/>
                </a:solidFill>
                <a:latin typeface="Sarina"/>
                <a:ea typeface="Sarina"/>
                <a:cs typeface="Sarina"/>
                <a:sym typeface="Sarina"/>
              </a:rPr>
              <a:t>45%</a:t>
            </a:r>
            <a:endParaRPr b="0" i="0" sz="4800" u="none" cap="none" strike="noStrike">
              <a:solidFill>
                <a:schemeClr val="dk1"/>
              </a:solidFill>
              <a:latin typeface="Calibri"/>
              <a:ea typeface="Calibri"/>
              <a:cs typeface="Calibri"/>
              <a:sym typeface="Calibri"/>
            </a:endParaRPr>
          </a:p>
        </p:txBody>
      </p:sp>
      <p:sp>
        <p:nvSpPr>
          <p:cNvPr id="139" name="Google Shape;139;g2c256d8341d_0_97"/>
          <p:cNvSpPr/>
          <p:nvPr/>
        </p:nvSpPr>
        <p:spPr>
          <a:xfrm>
            <a:off x="8408451"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g2c256d8341d_0_97"/>
          <p:cNvSpPr/>
          <p:nvPr/>
        </p:nvSpPr>
        <p:spPr>
          <a:xfrm>
            <a:off x="8941918" y="1181100"/>
            <a:ext cx="59823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g2c256d8341d_0_97"/>
          <p:cNvSpPr/>
          <p:nvPr/>
        </p:nvSpPr>
        <p:spPr>
          <a:xfrm>
            <a:off x="8941918" y="1181100"/>
            <a:ext cx="61857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rina"/>
              <a:buNone/>
            </a:pPr>
            <a:r>
              <a:rPr b="0" i="0" lang="en-US" sz="4800" u="none" cap="none" strike="noStrike">
                <a:solidFill>
                  <a:srgbClr val="0E0E0E"/>
                </a:solidFill>
                <a:latin typeface="Sarina"/>
                <a:ea typeface="Sarina"/>
                <a:cs typeface="Sarina"/>
                <a:sym typeface="Sarina"/>
              </a:rPr>
              <a:t>Dragon Taming</a:t>
            </a:r>
            <a:endParaRPr b="0" i="0" sz="4800" u="none" cap="none" strike="noStrike">
              <a:solidFill>
                <a:schemeClr val="dk1"/>
              </a:solidFill>
              <a:latin typeface="Calibri"/>
              <a:ea typeface="Calibri"/>
              <a:cs typeface="Calibri"/>
              <a:sym typeface="Calibri"/>
            </a:endParaRPr>
          </a:p>
        </p:txBody>
      </p:sp>
      <p:sp>
        <p:nvSpPr>
          <p:cNvPr id="142" name="Google Shape;142;g2c256d8341d_0_97"/>
          <p:cNvSpPr/>
          <p:nvPr/>
        </p:nvSpPr>
        <p:spPr>
          <a:xfrm>
            <a:off x="8408451" y="25527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g2c256d8341d_0_97"/>
          <p:cNvSpPr/>
          <p:nvPr/>
        </p:nvSpPr>
        <p:spPr>
          <a:xfrm>
            <a:off x="8340709" y="25527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4" name="Google Shape;144;g2c256d8341d_0_97"/>
          <p:cNvPicPr preferRelativeResize="0"/>
          <p:nvPr/>
        </p:nvPicPr>
        <p:blipFill rotWithShape="1">
          <a:blip r:embed="rId9">
            <a:alphaModFix/>
          </a:blip>
          <a:srcRect b="0" l="0" r="0" t="0"/>
          <a:stretch/>
        </p:blipFill>
        <p:spPr>
          <a:xfrm>
            <a:off x="8408451" y="5600700"/>
            <a:ext cx="7049381" cy="5422900"/>
          </a:xfrm>
          <a:prstGeom prst="rect">
            <a:avLst/>
          </a:prstGeom>
          <a:noFill/>
          <a:ln>
            <a:noFill/>
          </a:ln>
        </p:spPr>
      </p:pic>
      <p:sp>
        <p:nvSpPr>
          <p:cNvPr id="145" name="Google Shape;145;g2c256d8341d_0_97"/>
          <p:cNvSpPr/>
          <p:nvPr/>
        </p:nvSpPr>
        <p:spPr>
          <a:xfrm>
            <a:off x="11171046" y="11633200"/>
            <a:ext cx="15243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g2c256d8341d_0_97"/>
          <p:cNvSpPr/>
          <p:nvPr/>
        </p:nvSpPr>
        <p:spPr>
          <a:xfrm>
            <a:off x="11171046" y="11633200"/>
            <a:ext cx="1727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80A03"/>
              </a:buClr>
              <a:buSzPts val="4800"/>
              <a:buFont typeface="Sarina"/>
              <a:buNone/>
            </a:pPr>
            <a:r>
              <a:rPr b="0" i="0" lang="en-US" sz="4800" u="none" cap="none" strike="noStrike">
                <a:solidFill>
                  <a:srgbClr val="380A03"/>
                </a:solidFill>
                <a:latin typeface="Sarina"/>
                <a:ea typeface="Sarina"/>
                <a:cs typeface="Sarina"/>
                <a:sym typeface="Sarina"/>
              </a:rPr>
              <a:t>67%</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1A6"/>
        </a:solidFill>
      </p:bgPr>
    </p:bg>
    <p:spTree>
      <p:nvGrpSpPr>
        <p:cNvPr id="151" name="Shape 151"/>
        <p:cNvGrpSpPr/>
        <p:nvPr/>
      </p:nvGrpSpPr>
      <p:grpSpPr>
        <a:xfrm>
          <a:off x="0" y="0"/>
          <a:ext cx="0" cy="0"/>
          <a:chOff x="0" y="0"/>
          <a:chExt cx="0" cy="0"/>
        </a:xfrm>
      </p:grpSpPr>
      <p:pic>
        <p:nvPicPr>
          <p:cNvPr descr=" " id="152" name="Google Shape;152;g2c256d8341d_0_130"/>
          <p:cNvPicPr preferRelativeResize="0"/>
          <p:nvPr/>
        </p:nvPicPr>
        <p:blipFill rotWithShape="1">
          <a:blip r:embed="rId3">
            <a:alphaModFix/>
          </a:blip>
          <a:srcRect b="0" l="0" r="0" t="0"/>
          <a:stretch/>
        </p:blipFill>
        <p:spPr>
          <a:xfrm>
            <a:off x="0" y="11506200"/>
            <a:ext cx="14417257" cy="2204107"/>
          </a:xfrm>
          <a:prstGeom prst="rect">
            <a:avLst/>
          </a:prstGeom>
          <a:noFill/>
          <a:ln>
            <a:noFill/>
          </a:ln>
        </p:spPr>
      </p:pic>
      <p:pic>
        <p:nvPicPr>
          <p:cNvPr descr=" " id="153" name="Google Shape;153;g2c256d8341d_0_130"/>
          <p:cNvPicPr preferRelativeResize="0"/>
          <p:nvPr/>
        </p:nvPicPr>
        <p:blipFill rotWithShape="1">
          <a:blip r:embed="rId4">
            <a:alphaModFix/>
          </a:blip>
          <a:srcRect b="0" l="0" r="0" t="0"/>
          <a:stretch/>
        </p:blipFill>
        <p:spPr>
          <a:xfrm>
            <a:off x="15425511" y="11771908"/>
            <a:ext cx="8961537" cy="1944092"/>
          </a:xfrm>
          <a:prstGeom prst="rect">
            <a:avLst/>
          </a:prstGeom>
          <a:noFill/>
          <a:ln>
            <a:noFill/>
          </a:ln>
        </p:spPr>
      </p:pic>
      <p:pic>
        <p:nvPicPr>
          <p:cNvPr descr=" " id="154" name="Google Shape;154;g2c256d8341d_0_130"/>
          <p:cNvPicPr preferRelativeResize="0"/>
          <p:nvPr/>
        </p:nvPicPr>
        <p:blipFill rotWithShape="1">
          <a:blip r:embed="rId5">
            <a:alphaModFix/>
          </a:blip>
          <a:srcRect b="0" l="0" r="0" t="0"/>
          <a:stretch/>
        </p:blipFill>
        <p:spPr>
          <a:xfrm>
            <a:off x="1562295" y="1892300"/>
            <a:ext cx="10085060" cy="2108200"/>
          </a:xfrm>
          <a:prstGeom prst="rect">
            <a:avLst/>
          </a:prstGeom>
          <a:noFill/>
          <a:ln>
            <a:noFill/>
          </a:ln>
        </p:spPr>
      </p:pic>
      <p:pic>
        <p:nvPicPr>
          <p:cNvPr descr=" " id="155" name="Google Shape;155;g2c256d8341d_0_130"/>
          <p:cNvPicPr preferRelativeResize="0"/>
          <p:nvPr/>
        </p:nvPicPr>
        <p:blipFill rotWithShape="1">
          <a:blip r:embed="rId6">
            <a:alphaModFix/>
          </a:blip>
          <a:srcRect b="0" l="0" r="0" t="0"/>
          <a:stretch/>
        </p:blipFill>
        <p:spPr>
          <a:xfrm>
            <a:off x="17451981" y="4000500"/>
            <a:ext cx="4902813" cy="2120900"/>
          </a:xfrm>
          <a:prstGeom prst="rect">
            <a:avLst/>
          </a:prstGeom>
          <a:noFill/>
          <a:ln>
            <a:noFill/>
          </a:ln>
        </p:spPr>
      </p:pic>
      <p:sp>
        <p:nvSpPr>
          <p:cNvPr id="156" name="Google Shape;156;g2c256d8341d_0_13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7" name="Google Shape;157;g2c256d8341d_0_13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58" name="Google Shape;158;g2c256d8341d_0_130"/>
          <p:cNvPicPr preferRelativeResize="0"/>
          <p:nvPr/>
        </p:nvPicPr>
        <p:blipFill rotWithShape="1">
          <a:blip r:embed="rId8">
            <a:alphaModFix/>
          </a:blip>
          <a:srcRect b="0" l="0" r="0" t="0"/>
          <a:stretch/>
        </p:blipFill>
        <p:spPr>
          <a:xfrm>
            <a:off x="0" y="1498600"/>
            <a:ext cx="5966698" cy="4437887"/>
          </a:xfrm>
          <a:prstGeom prst="rect">
            <a:avLst/>
          </a:prstGeom>
          <a:noFill/>
          <a:ln>
            <a:noFill/>
          </a:ln>
        </p:spPr>
      </p:pic>
      <p:sp>
        <p:nvSpPr>
          <p:cNvPr id="159" name="Google Shape;159;g2c256d8341d_0_130"/>
          <p:cNvSpPr/>
          <p:nvPr/>
        </p:nvSpPr>
        <p:spPr>
          <a:xfrm>
            <a:off x="5398175" y="3759200"/>
            <a:ext cx="13603500" cy="621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g2c256d8341d_0_130"/>
          <p:cNvSpPr/>
          <p:nvPr/>
        </p:nvSpPr>
        <p:spPr>
          <a:xfrm>
            <a:off x="5398175" y="3759200"/>
            <a:ext cx="13806600" cy="553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rina"/>
              <a:buNone/>
            </a:pPr>
            <a:r>
              <a:rPr b="0" i="0" lang="en-US" sz="4800" u="none" cap="none" strike="noStrike">
                <a:solidFill>
                  <a:srgbClr val="0E0E0E"/>
                </a:solidFill>
                <a:latin typeface="Sarina"/>
                <a:ea typeface="Sarina"/>
                <a:cs typeface="Sarina"/>
                <a:sym typeface="Sarina"/>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61" name="Google Shape;161;g2c256d8341d_0_130"/>
          <p:cNvSpPr/>
          <p:nvPr/>
        </p:nvSpPr>
        <p:spPr>
          <a:xfrm>
            <a:off x="13679610" y="9398000"/>
            <a:ext cx="54744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rina"/>
              <a:buNone/>
            </a:pPr>
            <a:r>
              <a:rPr b="0" i="0" lang="en-US" sz="3600" u="none" cap="none" strike="noStrike">
                <a:solidFill>
                  <a:srgbClr val="0E0E0E"/>
                </a:solidFill>
                <a:latin typeface="Sarina"/>
                <a:ea typeface="Sarina"/>
                <a:cs typeface="Sarina"/>
                <a:sym typeface="Sarina"/>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1A6"/>
        </a:solidFill>
      </p:bgPr>
    </p:bg>
    <p:spTree>
      <p:nvGrpSpPr>
        <p:cNvPr id="166" name="Shape 166"/>
        <p:cNvGrpSpPr/>
        <p:nvPr/>
      </p:nvGrpSpPr>
      <p:grpSpPr>
        <a:xfrm>
          <a:off x="0" y="0"/>
          <a:ext cx="0" cy="0"/>
          <a:chOff x="0" y="0"/>
          <a:chExt cx="0" cy="0"/>
        </a:xfrm>
      </p:grpSpPr>
      <p:pic>
        <p:nvPicPr>
          <p:cNvPr descr=" " id="167" name="Google Shape;167;g2c256d8341d_0_144"/>
          <p:cNvPicPr preferRelativeResize="0"/>
          <p:nvPr/>
        </p:nvPicPr>
        <p:blipFill rotWithShape="1">
          <a:blip r:embed="rId3">
            <a:alphaModFix/>
          </a:blip>
          <a:srcRect b="0" l="0" r="0" t="0"/>
          <a:stretch/>
        </p:blipFill>
        <p:spPr>
          <a:xfrm>
            <a:off x="0" y="9918700"/>
            <a:ext cx="24387048" cy="3797300"/>
          </a:xfrm>
          <a:prstGeom prst="rect">
            <a:avLst/>
          </a:prstGeom>
          <a:noFill/>
          <a:ln>
            <a:noFill/>
          </a:ln>
        </p:spPr>
      </p:pic>
      <p:pic>
        <p:nvPicPr>
          <p:cNvPr descr=" " id="168" name="Google Shape;168;g2c256d8341d_0_144"/>
          <p:cNvPicPr preferRelativeResize="0"/>
          <p:nvPr/>
        </p:nvPicPr>
        <p:blipFill rotWithShape="1">
          <a:blip r:embed="rId4">
            <a:alphaModFix/>
          </a:blip>
          <a:srcRect b="0" l="0" r="0" t="0"/>
          <a:stretch/>
        </p:blipFill>
        <p:spPr>
          <a:xfrm>
            <a:off x="17058232" y="2070100"/>
            <a:ext cx="6515914" cy="1879600"/>
          </a:xfrm>
          <a:prstGeom prst="rect">
            <a:avLst/>
          </a:prstGeom>
          <a:noFill/>
          <a:ln>
            <a:noFill/>
          </a:ln>
        </p:spPr>
      </p:pic>
      <p:pic>
        <p:nvPicPr>
          <p:cNvPr descr=" " id="169" name="Google Shape;169;g2c256d8341d_0_144"/>
          <p:cNvPicPr preferRelativeResize="0"/>
          <p:nvPr/>
        </p:nvPicPr>
        <p:blipFill rotWithShape="1">
          <a:blip r:embed="rId5">
            <a:alphaModFix/>
          </a:blip>
          <a:srcRect b="0" l="0" r="0" t="0"/>
          <a:stretch/>
        </p:blipFill>
        <p:spPr>
          <a:xfrm>
            <a:off x="546168" y="4178300"/>
            <a:ext cx="4521765" cy="2120900"/>
          </a:xfrm>
          <a:prstGeom prst="rect">
            <a:avLst/>
          </a:prstGeom>
          <a:noFill/>
          <a:ln>
            <a:noFill/>
          </a:ln>
        </p:spPr>
      </p:pic>
      <p:sp>
        <p:nvSpPr>
          <p:cNvPr id="170" name="Google Shape;170;g2c256d8341d_0_144"/>
          <p:cNvSpPr/>
          <p:nvPr/>
        </p:nvSpPr>
        <p:spPr>
          <a:xfrm>
            <a:off x="1621569" y="1422400"/>
            <a:ext cx="202167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62503"/>
              </a:buClr>
              <a:buSzPts val="8000"/>
              <a:buFont typeface="Sarina"/>
              <a:buNone/>
            </a:pPr>
            <a:r>
              <a:rPr b="0" i="0" lang="en-US" sz="8000" u="none" cap="none" strike="noStrike">
                <a:solidFill>
                  <a:srgbClr val="762503"/>
                </a:solidFill>
                <a:latin typeface="Sarina"/>
                <a:ea typeface="Sarina"/>
                <a:cs typeface="Sarina"/>
                <a:sym typeface="Sarina"/>
              </a:rPr>
              <a:t>The Magic of Dragons</a:t>
            </a:r>
            <a:endParaRPr b="0" i="0" sz="8000" u="none" cap="none" strike="noStrike">
              <a:solidFill>
                <a:schemeClr val="dk1"/>
              </a:solidFill>
              <a:latin typeface="Calibri"/>
              <a:ea typeface="Calibri"/>
              <a:cs typeface="Calibri"/>
              <a:sym typeface="Calibri"/>
            </a:endParaRPr>
          </a:p>
        </p:txBody>
      </p:sp>
      <p:sp>
        <p:nvSpPr>
          <p:cNvPr id="171" name="Google Shape;171;g2c256d8341d_0_14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2" name="Google Shape;172;g2c256d8341d_0_14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73" name="Google Shape;173;g2c256d8341d_0_144"/>
          <p:cNvSpPr/>
          <p:nvPr/>
        </p:nvSpPr>
        <p:spPr>
          <a:xfrm>
            <a:off x="2121165" y="3695700"/>
            <a:ext cx="6096900" cy="6096000"/>
          </a:xfrm>
          <a:prstGeom prst="roundRect">
            <a:avLst>
              <a:gd fmla="val 2083350" name="adj"/>
            </a:avLst>
          </a:prstGeom>
          <a:noFill/>
          <a:ln cap="flat" cmpd="sng" w="38100">
            <a:solidFill>
              <a:srgbClr val="380A0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4" name="Google Shape;174;g2c256d8341d_0_144"/>
          <p:cNvPicPr preferRelativeResize="0"/>
          <p:nvPr/>
        </p:nvPicPr>
        <p:blipFill rotWithShape="1">
          <a:blip r:embed="rId7">
            <a:alphaModFix/>
          </a:blip>
          <a:srcRect b="0" l="0" r="0" t="0"/>
          <a:stretch/>
        </p:blipFill>
        <p:spPr>
          <a:xfrm>
            <a:off x="3933169" y="5016500"/>
            <a:ext cx="2472753" cy="1625600"/>
          </a:xfrm>
          <a:prstGeom prst="rect">
            <a:avLst/>
          </a:prstGeom>
          <a:noFill/>
          <a:ln>
            <a:noFill/>
          </a:ln>
        </p:spPr>
      </p:pic>
      <p:sp>
        <p:nvSpPr>
          <p:cNvPr id="175" name="Google Shape;175;g2c256d8341d_0_144"/>
          <p:cNvSpPr/>
          <p:nvPr/>
        </p:nvSpPr>
        <p:spPr>
          <a:xfrm>
            <a:off x="2273584" y="6946900"/>
            <a:ext cx="57918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2c256d8341d_0_144"/>
          <p:cNvSpPr/>
          <p:nvPr/>
        </p:nvSpPr>
        <p:spPr>
          <a:xfrm>
            <a:off x="2171971" y="6946900"/>
            <a:ext cx="5995200" cy="1727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rina"/>
              <a:buNone/>
            </a:pPr>
            <a:r>
              <a:rPr b="0" i="0" lang="en-US" sz="4800" u="none" cap="none" strike="noStrike">
                <a:solidFill>
                  <a:srgbClr val="0E0E0E"/>
                </a:solidFill>
                <a:latin typeface="Sarina"/>
                <a:ea typeface="Sarina"/>
                <a:cs typeface="Sarina"/>
                <a:sym typeface="Sarina"/>
              </a:rPr>
              <a:t>Unicorn Sighting</a:t>
            </a:r>
            <a:endParaRPr b="0" i="0" sz="4800" u="none" cap="none" strike="noStrike">
              <a:solidFill>
                <a:schemeClr val="dk1"/>
              </a:solidFill>
              <a:latin typeface="Calibri"/>
              <a:ea typeface="Calibri"/>
              <a:cs typeface="Calibri"/>
              <a:sym typeface="Calibri"/>
            </a:endParaRPr>
          </a:p>
        </p:txBody>
      </p:sp>
      <p:sp>
        <p:nvSpPr>
          <p:cNvPr id="177" name="Google Shape;177;g2c256d8341d_0_144"/>
          <p:cNvSpPr/>
          <p:nvPr/>
        </p:nvSpPr>
        <p:spPr>
          <a:xfrm>
            <a:off x="9145143" y="3695700"/>
            <a:ext cx="6096900" cy="6096000"/>
          </a:xfrm>
          <a:prstGeom prst="roundRect">
            <a:avLst>
              <a:gd fmla="val 2083350" name="adj"/>
            </a:avLst>
          </a:prstGeom>
          <a:noFill/>
          <a:ln cap="flat" cmpd="sng" w="38100">
            <a:solidFill>
              <a:srgbClr val="380A0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8" name="Google Shape;178;g2c256d8341d_0_144"/>
          <p:cNvPicPr preferRelativeResize="0"/>
          <p:nvPr/>
        </p:nvPicPr>
        <p:blipFill rotWithShape="1">
          <a:blip r:embed="rId8">
            <a:alphaModFix/>
          </a:blip>
          <a:srcRect b="0" l="0" r="0" t="0"/>
          <a:stretch/>
        </p:blipFill>
        <p:spPr>
          <a:xfrm>
            <a:off x="11115539" y="5016500"/>
            <a:ext cx="2155967" cy="1625600"/>
          </a:xfrm>
          <a:prstGeom prst="rect">
            <a:avLst/>
          </a:prstGeom>
          <a:noFill/>
          <a:ln>
            <a:noFill/>
          </a:ln>
        </p:spPr>
      </p:pic>
      <p:sp>
        <p:nvSpPr>
          <p:cNvPr id="179" name="Google Shape;179;g2c256d8341d_0_144"/>
          <p:cNvSpPr/>
          <p:nvPr/>
        </p:nvSpPr>
        <p:spPr>
          <a:xfrm>
            <a:off x="9297562" y="6946900"/>
            <a:ext cx="57918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g2c256d8341d_0_144"/>
          <p:cNvSpPr/>
          <p:nvPr/>
        </p:nvSpPr>
        <p:spPr>
          <a:xfrm>
            <a:off x="9195949" y="6946900"/>
            <a:ext cx="5995200" cy="1727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rina"/>
              <a:buNone/>
            </a:pPr>
            <a:r>
              <a:rPr b="0" i="0" lang="en-US" sz="4800" u="none" cap="none" strike="noStrike">
                <a:solidFill>
                  <a:srgbClr val="0E0E0E"/>
                </a:solidFill>
                <a:latin typeface="Sarina"/>
                <a:ea typeface="Sarina"/>
                <a:cs typeface="Sarina"/>
                <a:sym typeface="Sarina"/>
              </a:rPr>
              <a:t>Dragon Taming</a:t>
            </a:r>
            <a:endParaRPr b="0" i="0" sz="4800" u="none" cap="none" strike="noStrike">
              <a:solidFill>
                <a:schemeClr val="dk1"/>
              </a:solidFill>
              <a:latin typeface="Calibri"/>
              <a:ea typeface="Calibri"/>
              <a:cs typeface="Calibri"/>
              <a:sym typeface="Calibri"/>
            </a:endParaRPr>
          </a:p>
        </p:txBody>
      </p:sp>
      <p:sp>
        <p:nvSpPr>
          <p:cNvPr id="181" name="Google Shape;181;g2c256d8341d_0_144"/>
          <p:cNvSpPr/>
          <p:nvPr/>
        </p:nvSpPr>
        <p:spPr>
          <a:xfrm>
            <a:off x="16169121" y="3695700"/>
            <a:ext cx="6096900" cy="6096000"/>
          </a:xfrm>
          <a:prstGeom prst="roundRect">
            <a:avLst>
              <a:gd fmla="val 2083350" name="adj"/>
            </a:avLst>
          </a:prstGeom>
          <a:noFill/>
          <a:ln cap="flat" cmpd="sng" w="38100">
            <a:solidFill>
              <a:srgbClr val="380A0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2" name="Google Shape;182;g2c256d8341d_0_144"/>
          <p:cNvPicPr preferRelativeResize="0"/>
          <p:nvPr/>
        </p:nvPicPr>
        <p:blipFill rotWithShape="1">
          <a:blip r:embed="rId9">
            <a:alphaModFix/>
          </a:blip>
          <a:srcRect b="0" l="0" r="0" t="0"/>
          <a:stretch/>
        </p:blipFill>
        <p:spPr>
          <a:xfrm>
            <a:off x="18391139" y="5016500"/>
            <a:ext cx="1652729" cy="1625600"/>
          </a:xfrm>
          <a:prstGeom prst="rect">
            <a:avLst/>
          </a:prstGeom>
          <a:noFill/>
          <a:ln>
            <a:noFill/>
          </a:ln>
        </p:spPr>
      </p:pic>
      <p:sp>
        <p:nvSpPr>
          <p:cNvPr id="183" name="Google Shape;183;g2c256d8341d_0_144"/>
          <p:cNvSpPr/>
          <p:nvPr/>
        </p:nvSpPr>
        <p:spPr>
          <a:xfrm>
            <a:off x="16321540" y="6946900"/>
            <a:ext cx="57918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g2c256d8341d_0_144"/>
          <p:cNvSpPr/>
          <p:nvPr/>
        </p:nvSpPr>
        <p:spPr>
          <a:xfrm>
            <a:off x="16219927" y="6946900"/>
            <a:ext cx="5995200" cy="1727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rina"/>
              <a:buNone/>
            </a:pPr>
            <a:r>
              <a:rPr b="0" i="0" lang="en-US" sz="4800" u="none" cap="none" strike="noStrike">
                <a:solidFill>
                  <a:srgbClr val="0E0E0E"/>
                </a:solidFill>
                <a:latin typeface="Sarina"/>
                <a:ea typeface="Sarina"/>
                <a:cs typeface="Sarina"/>
                <a:sym typeface="Sarina"/>
              </a:rPr>
              <a:t>Rainbow Seeing</a:t>
            </a:r>
            <a:endParaRPr b="0" i="0" sz="4800" u="none" cap="none" strike="noStrike">
              <a:solidFill>
                <a:schemeClr val="dk1"/>
              </a:solidFill>
              <a:latin typeface="Calibri"/>
              <a:ea typeface="Calibri"/>
              <a:cs typeface="Calibri"/>
              <a:sym typeface="Calibri"/>
            </a:endParaRPr>
          </a:p>
        </p:txBody>
      </p:sp>
      <p:sp>
        <p:nvSpPr>
          <p:cNvPr id="185" name="Google Shape;185;g2c256d8341d_0_144"/>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g2c256d8341d_0_144"/>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g2c256d8341d_0_144"/>
          <p:cNvSpPr/>
          <p:nvPr/>
        </p:nvSpPr>
        <p:spPr>
          <a:xfrm>
            <a:off x="2146568" y="10401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8" name="Google Shape;188;g2c256d8341d_0_144"/>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2c256d8341d_0_144"/>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g2c256d8341d_0_144"/>
          <p:cNvSpPr/>
          <p:nvPr/>
        </p:nvSpPr>
        <p:spPr>
          <a:xfrm>
            <a:off x="9145143" y="10401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191" name="Google Shape;191;g2c256d8341d_0_144"/>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g2c256d8341d_0_144"/>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g2c256d8341d_0_144"/>
          <p:cNvSpPr/>
          <p:nvPr/>
        </p:nvSpPr>
        <p:spPr>
          <a:xfrm>
            <a:off x="16169121" y="10401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1A6"/>
        </a:solidFill>
      </p:bgPr>
    </p:bg>
    <p:spTree>
      <p:nvGrpSpPr>
        <p:cNvPr id="198" name="Shape 198"/>
        <p:cNvGrpSpPr/>
        <p:nvPr/>
      </p:nvGrpSpPr>
      <p:grpSpPr>
        <a:xfrm>
          <a:off x="0" y="0"/>
          <a:ext cx="0" cy="0"/>
          <a:chOff x="0" y="0"/>
          <a:chExt cx="0" cy="0"/>
        </a:xfrm>
      </p:grpSpPr>
      <p:pic>
        <p:nvPicPr>
          <p:cNvPr descr=" " id="199" name="Google Shape;199;g2c256d8341d_0_175"/>
          <p:cNvPicPr preferRelativeResize="0"/>
          <p:nvPr/>
        </p:nvPicPr>
        <p:blipFill rotWithShape="1">
          <a:blip r:embed="rId3">
            <a:alphaModFix/>
          </a:blip>
          <a:srcRect b="0" l="0" r="0" t="0"/>
          <a:stretch/>
        </p:blipFill>
        <p:spPr>
          <a:xfrm>
            <a:off x="0" y="7962900"/>
            <a:ext cx="24387048" cy="5753100"/>
          </a:xfrm>
          <a:prstGeom prst="rect">
            <a:avLst/>
          </a:prstGeom>
          <a:noFill/>
          <a:ln>
            <a:noFill/>
          </a:ln>
        </p:spPr>
      </p:pic>
      <p:pic>
        <p:nvPicPr>
          <p:cNvPr descr=" " id="200" name="Google Shape;200;g2c256d8341d_0_175"/>
          <p:cNvPicPr preferRelativeResize="0"/>
          <p:nvPr/>
        </p:nvPicPr>
        <p:blipFill rotWithShape="1">
          <a:blip r:embed="rId4">
            <a:alphaModFix/>
          </a:blip>
          <a:srcRect b="0" l="0" r="0" t="0"/>
          <a:stretch/>
        </p:blipFill>
        <p:spPr>
          <a:xfrm>
            <a:off x="901813" y="2489200"/>
            <a:ext cx="6515914" cy="1879600"/>
          </a:xfrm>
          <a:prstGeom prst="rect">
            <a:avLst/>
          </a:prstGeom>
          <a:noFill/>
          <a:ln>
            <a:noFill/>
          </a:ln>
        </p:spPr>
      </p:pic>
      <p:pic>
        <p:nvPicPr>
          <p:cNvPr descr=" " id="201" name="Google Shape;201;g2c256d8341d_0_175"/>
          <p:cNvPicPr preferRelativeResize="0"/>
          <p:nvPr/>
        </p:nvPicPr>
        <p:blipFill rotWithShape="1">
          <a:blip r:embed="rId5">
            <a:alphaModFix/>
          </a:blip>
          <a:srcRect b="0" l="0" r="0" t="0"/>
          <a:stretch/>
        </p:blipFill>
        <p:spPr>
          <a:xfrm>
            <a:off x="18887261" y="4241800"/>
            <a:ext cx="4940918" cy="2616200"/>
          </a:xfrm>
          <a:prstGeom prst="rect">
            <a:avLst/>
          </a:prstGeom>
          <a:noFill/>
          <a:ln>
            <a:noFill/>
          </a:ln>
        </p:spPr>
      </p:pic>
      <p:sp>
        <p:nvSpPr>
          <p:cNvPr id="202" name="Google Shape;202;g2c256d8341d_0_17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3" name="Google Shape;203;g2c256d8341d_0_17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04" name="Google Shape;204;g2c256d8341d_0_175"/>
          <p:cNvSpPr/>
          <p:nvPr/>
        </p:nvSpPr>
        <p:spPr>
          <a:xfrm>
            <a:off x="1778222" y="469900"/>
            <a:ext cx="83661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62503"/>
              </a:buClr>
              <a:buSzPts val="8000"/>
              <a:buFont typeface="Sarina"/>
              <a:buNone/>
            </a:pPr>
            <a:r>
              <a:rPr b="0" i="0" lang="en-US" sz="8000" u="none" cap="none" strike="noStrike">
                <a:solidFill>
                  <a:srgbClr val="762503"/>
                </a:solidFill>
                <a:latin typeface="Sarina"/>
                <a:ea typeface="Sarina"/>
                <a:cs typeface="Sarina"/>
                <a:sym typeface="Sarina"/>
              </a:rPr>
              <a:t>Pricing Plan</a:t>
            </a:r>
            <a:endParaRPr b="0" i="0" sz="8000" u="none" cap="none" strike="noStrike">
              <a:solidFill>
                <a:schemeClr val="dk1"/>
              </a:solidFill>
              <a:latin typeface="Calibri"/>
              <a:ea typeface="Calibri"/>
              <a:cs typeface="Calibri"/>
              <a:sym typeface="Calibri"/>
            </a:endParaRPr>
          </a:p>
        </p:txBody>
      </p:sp>
      <p:sp>
        <p:nvSpPr>
          <p:cNvPr id="205" name="Google Shape;205;g2c256d8341d_0_175"/>
          <p:cNvSpPr/>
          <p:nvPr/>
        </p:nvSpPr>
        <p:spPr>
          <a:xfrm>
            <a:off x="1778222" y="2286000"/>
            <a:ext cx="20843400" cy="1026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g2c256d8341d_0_175"/>
          <p:cNvSpPr/>
          <p:nvPr/>
        </p:nvSpPr>
        <p:spPr>
          <a:xfrm>
            <a:off x="1778222" y="2286000"/>
            <a:ext cx="6439800" cy="102615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7" name="Google Shape;207;g2c256d8341d_0_175"/>
          <p:cNvPicPr preferRelativeResize="0"/>
          <p:nvPr/>
        </p:nvPicPr>
        <p:blipFill rotWithShape="1">
          <a:blip r:embed="rId7">
            <a:alphaModFix/>
          </a:blip>
          <a:srcRect b="0" l="0" r="0" t="0"/>
          <a:stretch/>
        </p:blipFill>
        <p:spPr>
          <a:xfrm>
            <a:off x="4068741" y="2743200"/>
            <a:ext cx="1858668" cy="1625600"/>
          </a:xfrm>
          <a:prstGeom prst="rect">
            <a:avLst/>
          </a:prstGeom>
          <a:noFill/>
          <a:ln>
            <a:noFill/>
          </a:ln>
        </p:spPr>
      </p:pic>
      <p:sp>
        <p:nvSpPr>
          <p:cNvPr id="208" name="Google Shape;208;g2c256d8341d_0_175"/>
          <p:cNvSpPr/>
          <p:nvPr/>
        </p:nvSpPr>
        <p:spPr>
          <a:xfrm>
            <a:off x="3854932" y="4673600"/>
            <a:ext cx="22863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80A03"/>
              </a:buClr>
              <a:buSzPts val="4800"/>
              <a:buFont typeface="Sarina"/>
              <a:buNone/>
            </a:pPr>
            <a:r>
              <a:rPr b="0" i="0" lang="en-US" sz="4800" u="none" cap="none" strike="noStrike">
                <a:solidFill>
                  <a:srgbClr val="380A03"/>
                </a:solidFill>
                <a:latin typeface="Sarina"/>
                <a:ea typeface="Sarina"/>
                <a:cs typeface="Sarina"/>
                <a:sym typeface="Sarina"/>
              </a:rPr>
              <a:t>Basic</a:t>
            </a:r>
            <a:endParaRPr b="0" i="0" sz="4800" u="none" cap="none" strike="noStrike">
              <a:solidFill>
                <a:schemeClr val="dk1"/>
              </a:solidFill>
              <a:latin typeface="Calibri"/>
              <a:ea typeface="Calibri"/>
              <a:cs typeface="Calibri"/>
              <a:sym typeface="Calibri"/>
            </a:endParaRPr>
          </a:p>
        </p:txBody>
      </p:sp>
      <p:sp>
        <p:nvSpPr>
          <p:cNvPr id="209" name="Google Shape;209;g2c256d8341d_0_175"/>
          <p:cNvSpPr/>
          <p:nvPr/>
        </p:nvSpPr>
        <p:spPr>
          <a:xfrm>
            <a:off x="2235479" y="57404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10" name="Google Shape;210;g2c256d8341d_0_175"/>
          <p:cNvSpPr/>
          <p:nvPr/>
        </p:nvSpPr>
        <p:spPr>
          <a:xfrm>
            <a:off x="2743543" y="11328400"/>
            <a:ext cx="4509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rina"/>
              <a:buNone/>
            </a:pPr>
            <a:r>
              <a:rPr b="0" i="0" lang="en-US" sz="4800" u="none" cap="none" strike="noStrike">
                <a:solidFill>
                  <a:srgbClr val="0E0E0E"/>
                </a:solidFill>
                <a:latin typeface="Sarina"/>
                <a:ea typeface="Sarina"/>
                <a:cs typeface="Sarina"/>
                <a:sym typeface="Sarina"/>
              </a:rPr>
              <a:t>$10/month</a:t>
            </a:r>
            <a:endParaRPr b="0" i="0" sz="4800" u="none" cap="none" strike="noStrike">
              <a:solidFill>
                <a:schemeClr val="dk1"/>
              </a:solidFill>
              <a:latin typeface="Calibri"/>
              <a:ea typeface="Calibri"/>
              <a:cs typeface="Calibri"/>
              <a:sym typeface="Calibri"/>
            </a:endParaRPr>
          </a:p>
        </p:txBody>
      </p:sp>
      <p:sp>
        <p:nvSpPr>
          <p:cNvPr id="211" name="Google Shape;211;g2c256d8341d_0_175"/>
          <p:cNvSpPr/>
          <p:nvPr/>
        </p:nvSpPr>
        <p:spPr>
          <a:xfrm>
            <a:off x="8980022" y="2286000"/>
            <a:ext cx="6439800" cy="102615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2" name="Google Shape;212;g2c256d8341d_0_175"/>
          <p:cNvPicPr preferRelativeResize="0"/>
          <p:nvPr/>
        </p:nvPicPr>
        <p:blipFill rotWithShape="1">
          <a:blip r:embed="rId8">
            <a:alphaModFix/>
          </a:blip>
          <a:srcRect b="0" l="0" r="0" t="0"/>
          <a:stretch/>
        </p:blipFill>
        <p:spPr>
          <a:xfrm>
            <a:off x="11111352" y="2743200"/>
            <a:ext cx="2177042" cy="1625600"/>
          </a:xfrm>
          <a:prstGeom prst="rect">
            <a:avLst/>
          </a:prstGeom>
          <a:noFill/>
          <a:ln>
            <a:noFill/>
          </a:ln>
        </p:spPr>
      </p:pic>
      <p:sp>
        <p:nvSpPr>
          <p:cNvPr id="213" name="Google Shape;213;g2c256d8341d_0_175"/>
          <p:cNvSpPr/>
          <p:nvPr/>
        </p:nvSpPr>
        <p:spPr>
          <a:xfrm>
            <a:off x="11183748" y="4673600"/>
            <a:ext cx="20322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80A03"/>
              </a:buClr>
              <a:buSzPts val="4800"/>
              <a:buFont typeface="Sarina"/>
              <a:buNone/>
            </a:pPr>
            <a:r>
              <a:rPr b="0" i="0" lang="en-US" sz="4800" u="none" cap="none" strike="noStrike">
                <a:solidFill>
                  <a:srgbClr val="380A03"/>
                </a:solidFill>
                <a:latin typeface="Sarina"/>
                <a:ea typeface="Sarina"/>
                <a:cs typeface="Sarina"/>
                <a:sym typeface="Sarina"/>
              </a:rPr>
              <a:t>Elite</a:t>
            </a:r>
            <a:endParaRPr b="0" i="0" sz="4800" u="none" cap="none" strike="noStrike">
              <a:solidFill>
                <a:schemeClr val="dk1"/>
              </a:solidFill>
              <a:latin typeface="Calibri"/>
              <a:ea typeface="Calibri"/>
              <a:cs typeface="Calibri"/>
              <a:sym typeface="Calibri"/>
            </a:endParaRPr>
          </a:p>
        </p:txBody>
      </p:sp>
      <p:sp>
        <p:nvSpPr>
          <p:cNvPr id="214" name="Google Shape;214;g2c256d8341d_0_175"/>
          <p:cNvSpPr/>
          <p:nvPr/>
        </p:nvSpPr>
        <p:spPr>
          <a:xfrm>
            <a:off x="9437280" y="57404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15" name="Google Shape;215;g2c256d8341d_0_175"/>
          <p:cNvSpPr/>
          <p:nvPr/>
        </p:nvSpPr>
        <p:spPr>
          <a:xfrm>
            <a:off x="9843730" y="11328400"/>
            <a:ext cx="47124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rina"/>
              <a:buNone/>
            </a:pPr>
            <a:r>
              <a:rPr b="0" i="0" lang="en-US" sz="4800" u="none" cap="none" strike="noStrike">
                <a:solidFill>
                  <a:srgbClr val="0E0E0E"/>
                </a:solidFill>
                <a:latin typeface="Sarina"/>
                <a:ea typeface="Sarina"/>
                <a:cs typeface="Sarina"/>
                <a:sym typeface="Sarina"/>
              </a:rPr>
              <a:t>$50/month</a:t>
            </a:r>
            <a:endParaRPr b="0" i="0" sz="4800" u="none" cap="none" strike="noStrike">
              <a:solidFill>
                <a:schemeClr val="dk1"/>
              </a:solidFill>
              <a:latin typeface="Calibri"/>
              <a:ea typeface="Calibri"/>
              <a:cs typeface="Calibri"/>
              <a:sym typeface="Calibri"/>
            </a:endParaRPr>
          </a:p>
        </p:txBody>
      </p:sp>
      <p:sp>
        <p:nvSpPr>
          <p:cNvPr id="216" name="Google Shape;216;g2c256d8341d_0_175"/>
          <p:cNvSpPr/>
          <p:nvPr/>
        </p:nvSpPr>
        <p:spPr>
          <a:xfrm>
            <a:off x="16181822" y="2286000"/>
            <a:ext cx="6439800" cy="102615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7" name="Google Shape;217;g2c256d8341d_0_175"/>
          <p:cNvPicPr preferRelativeResize="0"/>
          <p:nvPr/>
        </p:nvPicPr>
        <p:blipFill rotWithShape="1">
          <a:blip r:embed="rId9">
            <a:alphaModFix/>
          </a:blip>
          <a:srcRect b="0" l="0" r="0" t="0"/>
          <a:stretch/>
        </p:blipFill>
        <p:spPr>
          <a:xfrm>
            <a:off x="18127348" y="2743200"/>
            <a:ext cx="2548656" cy="1625600"/>
          </a:xfrm>
          <a:prstGeom prst="rect">
            <a:avLst/>
          </a:prstGeom>
          <a:noFill/>
          <a:ln>
            <a:noFill/>
          </a:ln>
        </p:spPr>
      </p:pic>
      <p:sp>
        <p:nvSpPr>
          <p:cNvPr id="218" name="Google Shape;218;g2c256d8341d_0_175"/>
          <p:cNvSpPr/>
          <p:nvPr/>
        </p:nvSpPr>
        <p:spPr>
          <a:xfrm>
            <a:off x="17350369" y="4673600"/>
            <a:ext cx="41025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80A03"/>
              </a:buClr>
              <a:buSzPts val="4800"/>
              <a:buFont typeface="Sarina"/>
              <a:buNone/>
            </a:pPr>
            <a:r>
              <a:rPr b="0" i="0" lang="en-US" sz="4800" u="none" cap="none" strike="noStrike">
                <a:solidFill>
                  <a:srgbClr val="380A03"/>
                </a:solidFill>
                <a:latin typeface="Sarina"/>
                <a:ea typeface="Sarina"/>
                <a:cs typeface="Sarina"/>
                <a:sym typeface="Sarina"/>
              </a:rPr>
              <a:t>Legendary</a:t>
            </a:r>
            <a:endParaRPr b="0" i="0" sz="4800" u="none" cap="none" strike="noStrike">
              <a:solidFill>
                <a:schemeClr val="dk1"/>
              </a:solidFill>
              <a:latin typeface="Calibri"/>
              <a:ea typeface="Calibri"/>
              <a:cs typeface="Calibri"/>
              <a:sym typeface="Calibri"/>
            </a:endParaRPr>
          </a:p>
        </p:txBody>
      </p:sp>
      <p:sp>
        <p:nvSpPr>
          <p:cNvPr id="219" name="Google Shape;219;g2c256d8341d_0_175"/>
          <p:cNvSpPr/>
          <p:nvPr/>
        </p:nvSpPr>
        <p:spPr>
          <a:xfrm>
            <a:off x="16639080" y="57404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20" name="Google Shape;220;g2c256d8341d_0_175"/>
          <p:cNvSpPr/>
          <p:nvPr/>
        </p:nvSpPr>
        <p:spPr>
          <a:xfrm>
            <a:off x="16842305" y="11328400"/>
            <a:ext cx="51186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rina"/>
              <a:buNone/>
            </a:pPr>
            <a:r>
              <a:rPr b="0" i="0" lang="en-US" sz="4800" u="none" cap="none" strike="noStrike">
                <a:solidFill>
                  <a:srgbClr val="0E0E0E"/>
                </a:solidFill>
                <a:latin typeface="Sarina"/>
                <a:ea typeface="Sarina"/>
                <a:cs typeface="Sarina"/>
                <a:sym typeface="Sarina"/>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2024-03-13T07:11:14Z</dcterms:created>
  <dc:creator>PptxGenJS</dc:creator>
</cp:coreProperties>
</file>