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8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5F8BF8-D550-413B-A5A8-488FE0D9E1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D3C716FF-FB1E-606D-1DFE-FB80709016C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3C716FF-FB1E-606D-1DFE-FB80709016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099E21-0AE9-E48E-64DB-7BAFC645F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7813158-541E-FCFC-A41B-52FCB1EE2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64EEA66-94AA-1EFA-5793-F90B150B773F}"/>
              </a:ext>
            </a:extLst>
          </p:cNvPr>
          <p:cNvSpPr/>
          <p:nvPr/>
        </p:nvSpPr>
        <p:spPr>
          <a:xfrm>
            <a:off x="689802" y="2608316"/>
            <a:ext cx="10812396" cy="4646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1E08F0-7DD9-35E5-CAB8-2258715FD150}"/>
              </a:ext>
            </a:extLst>
          </p:cNvPr>
          <p:cNvSpPr/>
          <p:nvPr/>
        </p:nvSpPr>
        <p:spPr>
          <a:xfrm>
            <a:off x="689802" y="3528494"/>
            <a:ext cx="10812396" cy="4646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CD89D1-DF0B-E6F8-B6F9-C6A15EEB6346}"/>
              </a:ext>
            </a:extLst>
          </p:cNvPr>
          <p:cNvSpPr/>
          <p:nvPr/>
        </p:nvSpPr>
        <p:spPr>
          <a:xfrm>
            <a:off x="689802" y="4448672"/>
            <a:ext cx="10812396" cy="4646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90FAC-0E00-C474-BCCF-33B75BC9E97A}"/>
              </a:ext>
            </a:extLst>
          </p:cNvPr>
          <p:cNvSpPr/>
          <p:nvPr/>
        </p:nvSpPr>
        <p:spPr>
          <a:xfrm>
            <a:off x="689802" y="5368850"/>
            <a:ext cx="10812396" cy="4646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088401-43E4-C7BF-E77D-CEC6ACF08CF9}"/>
              </a:ext>
            </a:extLst>
          </p:cNvPr>
          <p:cNvSpPr txBox="1"/>
          <p:nvPr/>
        </p:nvSpPr>
        <p:spPr>
          <a:xfrm>
            <a:off x="1569583" y="1701144"/>
            <a:ext cx="10550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/>
              <a:t>Header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646CE78-389C-DD40-3767-1486CD362FF3}"/>
              </a:ext>
            </a:extLst>
          </p:cNvPr>
          <p:cNvSpPr txBox="1"/>
          <p:nvPr/>
        </p:nvSpPr>
        <p:spPr>
          <a:xfrm>
            <a:off x="1168022" y="2708417"/>
            <a:ext cx="16738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B1BA64-DBB0-779A-4AFC-8B578EF40675}"/>
              </a:ext>
            </a:extLst>
          </p:cNvPr>
          <p:cNvSpPr txBox="1"/>
          <p:nvPr/>
        </p:nvSpPr>
        <p:spPr>
          <a:xfrm>
            <a:off x="1168022" y="3636044"/>
            <a:ext cx="16738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C311F7D-B36C-BB94-59D8-4EE102CA284C}"/>
              </a:ext>
            </a:extLst>
          </p:cNvPr>
          <p:cNvSpPr txBox="1"/>
          <p:nvPr/>
        </p:nvSpPr>
        <p:spPr>
          <a:xfrm>
            <a:off x="1168022" y="4537508"/>
            <a:ext cx="16738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5867906-CDF1-57F3-D571-F9EA01B76DB8}"/>
              </a:ext>
            </a:extLst>
          </p:cNvPr>
          <p:cNvSpPr txBox="1"/>
          <p:nvPr/>
        </p:nvSpPr>
        <p:spPr>
          <a:xfrm>
            <a:off x="1168022" y="5465135"/>
            <a:ext cx="16738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0242B3-06DB-048B-7077-715F3F73C393}"/>
              </a:ext>
            </a:extLst>
          </p:cNvPr>
          <p:cNvSpPr txBox="1"/>
          <p:nvPr/>
        </p:nvSpPr>
        <p:spPr>
          <a:xfrm>
            <a:off x="1168022" y="3178083"/>
            <a:ext cx="16738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2DB8C7-95A8-83CB-9050-C3A5DBE8A4B4}"/>
              </a:ext>
            </a:extLst>
          </p:cNvPr>
          <p:cNvSpPr txBox="1"/>
          <p:nvPr/>
        </p:nvSpPr>
        <p:spPr>
          <a:xfrm>
            <a:off x="1168022" y="4046889"/>
            <a:ext cx="16738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4B44F4F-6554-AC7C-214C-671C970E4EE2}"/>
              </a:ext>
            </a:extLst>
          </p:cNvPr>
          <p:cNvSpPr txBox="1"/>
          <p:nvPr/>
        </p:nvSpPr>
        <p:spPr>
          <a:xfrm>
            <a:off x="1168022" y="4974516"/>
            <a:ext cx="16738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49DC0AA-1579-2B9E-88C6-B7551146A7FB}"/>
              </a:ext>
            </a:extLst>
          </p:cNvPr>
          <p:cNvSpPr/>
          <p:nvPr/>
        </p:nvSpPr>
        <p:spPr>
          <a:xfrm>
            <a:off x="3343061" y="1402561"/>
            <a:ext cx="1640445" cy="12294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DA8DCDE-2B11-95A7-DA45-332C3C5AE0B1}"/>
              </a:ext>
            </a:extLst>
          </p:cNvPr>
          <p:cNvSpPr/>
          <p:nvPr/>
        </p:nvSpPr>
        <p:spPr>
          <a:xfrm>
            <a:off x="4950640" y="1402561"/>
            <a:ext cx="1640445" cy="12294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C439D0F-0547-825F-51D2-8228678FEB15}"/>
              </a:ext>
            </a:extLst>
          </p:cNvPr>
          <p:cNvSpPr/>
          <p:nvPr/>
        </p:nvSpPr>
        <p:spPr>
          <a:xfrm>
            <a:off x="6585974" y="1402561"/>
            <a:ext cx="1640445" cy="122941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E066405-4368-33A9-9562-2853342FD9BB}"/>
              </a:ext>
            </a:extLst>
          </p:cNvPr>
          <p:cNvSpPr/>
          <p:nvPr/>
        </p:nvSpPr>
        <p:spPr>
          <a:xfrm>
            <a:off x="8226419" y="1402561"/>
            <a:ext cx="1640445" cy="12294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9FCB2DC-214D-392D-A34E-1AC75B2ECCB5}"/>
              </a:ext>
            </a:extLst>
          </p:cNvPr>
          <p:cNvSpPr/>
          <p:nvPr/>
        </p:nvSpPr>
        <p:spPr>
          <a:xfrm>
            <a:off x="9861753" y="1402561"/>
            <a:ext cx="1640445" cy="12294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0BBCDB7-59EA-837E-DBCB-C3A38BB14931}"/>
              </a:ext>
            </a:extLst>
          </p:cNvPr>
          <p:cNvSpPr txBox="1"/>
          <p:nvPr/>
        </p:nvSpPr>
        <p:spPr>
          <a:xfrm>
            <a:off x="3359216" y="1564516"/>
            <a:ext cx="1608134" cy="8720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bg1"/>
                </a:solidFill>
              </a:rPr>
              <a:t>KEYWORD</a:t>
            </a:r>
          </a:p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bg1"/>
                </a:solidFill>
              </a:rPr>
              <a:t>RIGHT HERE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384CF9F-BB44-2D22-218B-3B141E6EA7D3}"/>
              </a:ext>
            </a:extLst>
          </p:cNvPr>
          <p:cNvSpPr txBox="1"/>
          <p:nvPr/>
        </p:nvSpPr>
        <p:spPr>
          <a:xfrm>
            <a:off x="4966795" y="1564516"/>
            <a:ext cx="1608134" cy="8720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bg1"/>
                </a:solidFill>
              </a:rPr>
              <a:t>KEYWORD</a:t>
            </a:r>
          </a:p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bg1"/>
                </a:solidFill>
              </a:rPr>
              <a:t>RIGHT HERE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F44F252-95F6-B355-8135-FD36F8F9B009}"/>
              </a:ext>
            </a:extLst>
          </p:cNvPr>
          <p:cNvSpPr txBox="1"/>
          <p:nvPr/>
        </p:nvSpPr>
        <p:spPr>
          <a:xfrm>
            <a:off x="6602129" y="1564516"/>
            <a:ext cx="1608134" cy="8720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bg1"/>
                </a:solidFill>
              </a:rPr>
              <a:t>KEYWORD</a:t>
            </a:r>
          </a:p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bg1"/>
                </a:solidFill>
              </a:rPr>
              <a:t>RIGHT HERE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72E92AB-9DF4-56F4-C71C-91477DC68EB5}"/>
              </a:ext>
            </a:extLst>
          </p:cNvPr>
          <p:cNvSpPr txBox="1"/>
          <p:nvPr/>
        </p:nvSpPr>
        <p:spPr>
          <a:xfrm>
            <a:off x="8237463" y="1564516"/>
            <a:ext cx="1608134" cy="8720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bg1"/>
                </a:solidFill>
              </a:rPr>
              <a:t>KEYWORD</a:t>
            </a:r>
          </a:p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bg1"/>
                </a:solidFill>
              </a:rPr>
              <a:t>RIGHT HERE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CB174C7-8266-A222-31E8-FF2FD1FCA831}"/>
              </a:ext>
            </a:extLst>
          </p:cNvPr>
          <p:cNvSpPr txBox="1"/>
          <p:nvPr/>
        </p:nvSpPr>
        <p:spPr>
          <a:xfrm>
            <a:off x="9872797" y="1564516"/>
            <a:ext cx="1608134" cy="8720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bg1"/>
                </a:solidFill>
              </a:rPr>
              <a:t>KEYWORD</a:t>
            </a:r>
          </a:p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bg1"/>
                </a:solidFill>
              </a:rPr>
              <a:t>RIGHT HERE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3619E8-0199-0CF2-17EA-D2D0D9FAC00F}"/>
              </a:ext>
            </a:extLst>
          </p:cNvPr>
          <p:cNvSpPr txBox="1"/>
          <p:nvPr/>
        </p:nvSpPr>
        <p:spPr>
          <a:xfrm>
            <a:off x="3457030" y="2708417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57B8E0F-A962-A353-54A7-32B4F77C8B5F}"/>
              </a:ext>
            </a:extLst>
          </p:cNvPr>
          <p:cNvSpPr txBox="1"/>
          <p:nvPr/>
        </p:nvSpPr>
        <p:spPr>
          <a:xfrm>
            <a:off x="3457030" y="3636044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32FC677-C88C-0DF4-01F7-DFEBCE087F47}"/>
              </a:ext>
            </a:extLst>
          </p:cNvPr>
          <p:cNvSpPr txBox="1"/>
          <p:nvPr/>
        </p:nvSpPr>
        <p:spPr>
          <a:xfrm>
            <a:off x="3457030" y="4537508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4AB9FDF-A86D-C1D6-A82E-4159A69A8CA3}"/>
              </a:ext>
            </a:extLst>
          </p:cNvPr>
          <p:cNvSpPr txBox="1"/>
          <p:nvPr/>
        </p:nvSpPr>
        <p:spPr>
          <a:xfrm>
            <a:off x="3457030" y="5465135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5405056-4052-9957-9C53-B69DF0BF2323}"/>
              </a:ext>
            </a:extLst>
          </p:cNvPr>
          <p:cNvSpPr txBox="1"/>
          <p:nvPr/>
        </p:nvSpPr>
        <p:spPr>
          <a:xfrm>
            <a:off x="3457030" y="3178083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2F3F84F-2685-EBE6-E528-587855D293D3}"/>
              </a:ext>
            </a:extLst>
          </p:cNvPr>
          <p:cNvSpPr txBox="1"/>
          <p:nvPr/>
        </p:nvSpPr>
        <p:spPr>
          <a:xfrm>
            <a:off x="3457030" y="4046889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3350A5A-1236-BE7E-B83B-805A9F005FBF}"/>
              </a:ext>
            </a:extLst>
          </p:cNvPr>
          <p:cNvSpPr txBox="1"/>
          <p:nvPr/>
        </p:nvSpPr>
        <p:spPr>
          <a:xfrm>
            <a:off x="3457030" y="4974516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6943C8B-E63A-038B-D4A5-D5D899326380}"/>
              </a:ext>
            </a:extLst>
          </p:cNvPr>
          <p:cNvSpPr txBox="1"/>
          <p:nvPr/>
        </p:nvSpPr>
        <p:spPr>
          <a:xfrm>
            <a:off x="9970611" y="2708417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FB06272-8A84-787B-2B1A-20A149479C80}"/>
              </a:ext>
            </a:extLst>
          </p:cNvPr>
          <p:cNvSpPr txBox="1"/>
          <p:nvPr/>
        </p:nvSpPr>
        <p:spPr>
          <a:xfrm>
            <a:off x="9970611" y="3636044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E80C6C9-DE57-6825-D5BB-DC424D9CCD1F}"/>
              </a:ext>
            </a:extLst>
          </p:cNvPr>
          <p:cNvSpPr txBox="1"/>
          <p:nvPr/>
        </p:nvSpPr>
        <p:spPr>
          <a:xfrm>
            <a:off x="9970611" y="4537508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613151F-8302-17F0-2BDB-0BB92FBEF12D}"/>
              </a:ext>
            </a:extLst>
          </p:cNvPr>
          <p:cNvSpPr txBox="1"/>
          <p:nvPr/>
        </p:nvSpPr>
        <p:spPr>
          <a:xfrm>
            <a:off x="9970611" y="5465135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8186C45-F18B-8EA3-8B83-2F6F5EA43417}"/>
              </a:ext>
            </a:extLst>
          </p:cNvPr>
          <p:cNvSpPr txBox="1"/>
          <p:nvPr/>
        </p:nvSpPr>
        <p:spPr>
          <a:xfrm>
            <a:off x="9970611" y="3178083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96F5A8E-722C-FB6A-8C54-09EB98D10FD6}"/>
              </a:ext>
            </a:extLst>
          </p:cNvPr>
          <p:cNvSpPr txBox="1"/>
          <p:nvPr/>
        </p:nvSpPr>
        <p:spPr>
          <a:xfrm>
            <a:off x="9970611" y="4046889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36F378-BDE0-7689-0B68-3E982E223F14}"/>
              </a:ext>
            </a:extLst>
          </p:cNvPr>
          <p:cNvSpPr txBox="1"/>
          <p:nvPr/>
        </p:nvSpPr>
        <p:spPr>
          <a:xfrm>
            <a:off x="9970611" y="4974516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E42FA7F-1655-FB66-E9D2-D9504BA44389}"/>
              </a:ext>
            </a:extLst>
          </p:cNvPr>
          <p:cNvSpPr txBox="1"/>
          <p:nvPr/>
        </p:nvSpPr>
        <p:spPr>
          <a:xfrm>
            <a:off x="5117765" y="2708417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63BF1DD-D0A2-864D-305C-AF24CC8AEA6D}"/>
              </a:ext>
            </a:extLst>
          </p:cNvPr>
          <p:cNvSpPr txBox="1"/>
          <p:nvPr/>
        </p:nvSpPr>
        <p:spPr>
          <a:xfrm>
            <a:off x="5117765" y="3636044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C0EDAB0-2E85-15ED-9447-16C8957E687D}"/>
              </a:ext>
            </a:extLst>
          </p:cNvPr>
          <p:cNvSpPr txBox="1"/>
          <p:nvPr/>
        </p:nvSpPr>
        <p:spPr>
          <a:xfrm>
            <a:off x="5117765" y="4537508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B467565-CFA2-2702-F70C-F163DC60AAFE}"/>
              </a:ext>
            </a:extLst>
          </p:cNvPr>
          <p:cNvSpPr txBox="1"/>
          <p:nvPr/>
        </p:nvSpPr>
        <p:spPr>
          <a:xfrm>
            <a:off x="5117765" y="5465135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83B44EF-1C95-614B-4C63-C0B80A280335}"/>
              </a:ext>
            </a:extLst>
          </p:cNvPr>
          <p:cNvSpPr txBox="1"/>
          <p:nvPr/>
        </p:nvSpPr>
        <p:spPr>
          <a:xfrm>
            <a:off x="5117765" y="3178083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9918354-87B7-2D57-BCED-C0A2537570E4}"/>
              </a:ext>
            </a:extLst>
          </p:cNvPr>
          <p:cNvSpPr txBox="1"/>
          <p:nvPr/>
        </p:nvSpPr>
        <p:spPr>
          <a:xfrm>
            <a:off x="5117765" y="4046889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BC3460F-EE76-8056-74F4-489551A1C1B7}"/>
              </a:ext>
            </a:extLst>
          </p:cNvPr>
          <p:cNvSpPr txBox="1"/>
          <p:nvPr/>
        </p:nvSpPr>
        <p:spPr>
          <a:xfrm>
            <a:off x="5117765" y="4974516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DEF5CB7-52C8-DBDC-CCE3-6B04677610C7}"/>
              </a:ext>
            </a:extLst>
          </p:cNvPr>
          <p:cNvSpPr txBox="1"/>
          <p:nvPr/>
        </p:nvSpPr>
        <p:spPr>
          <a:xfrm>
            <a:off x="6753099" y="2708417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E20C7CC-0A40-3C88-3D71-230C9DDBA902}"/>
              </a:ext>
            </a:extLst>
          </p:cNvPr>
          <p:cNvSpPr txBox="1"/>
          <p:nvPr/>
        </p:nvSpPr>
        <p:spPr>
          <a:xfrm>
            <a:off x="6753099" y="3636044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E9C655F-6C8F-8C08-95FE-AF8FFF440B2A}"/>
              </a:ext>
            </a:extLst>
          </p:cNvPr>
          <p:cNvSpPr txBox="1"/>
          <p:nvPr/>
        </p:nvSpPr>
        <p:spPr>
          <a:xfrm>
            <a:off x="6753099" y="4537508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30E39A2-77EF-E8EC-466B-3BC874408C82}"/>
              </a:ext>
            </a:extLst>
          </p:cNvPr>
          <p:cNvSpPr txBox="1"/>
          <p:nvPr/>
        </p:nvSpPr>
        <p:spPr>
          <a:xfrm>
            <a:off x="6753099" y="5465135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4A62EAB-11DC-349C-B28C-2F29F4D38383}"/>
              </a:ext>
            </a:extLst>
          </p:cNvPr>
          <p:cNvSpPr txBox="1"/>
          <p:nvPr/>
        </p:nvSpPr>
        <p:spPr>
          <a:xfrm>
            <a:off x="6753099" y="3178083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8887BB2-6E72-7320-CA0C-294A4FA95336}"/>
              </a:ext>
            </a:extLst>
          </p:cNvPr>
          <p:cNvSpPr txBox="1"/>
          <p:nvPr/>
        </p:nvSpPr>
        <p:spPr>
          <a:xfrm>
            <a:off x="6753099" y="4046889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3CA3F75-0DEB-10E2-B289-00332805D4B8}"/>
              </a:ext>
            </a:extLst>
          </p:cNvPr>
          <p:cNvSpPr txBox="1"/>
          <p:nvPr/>
        </p:nvSpPr>
        <p:spPr>
          <a:xfrm>
            <a:off x="6753099" y="4974516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ADCFF39-A122-8FF8-E1B1-B9CBE16FC56B}"/>
              </a:ext>
            </a:extLst>
          </p:cNvPr>
          <p:cNvSpPr txBox="1"/>
          <p:nvPr/>
        </p:nvSpPr>
        <p:spPr>
          <a:xfrm>
            <a:off x="8348677" y="2708417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01CF557-BED1-A2DC-8996-8C76BCB6AA64}"/>
              </a:ext>
            </a:extLst>
          </p:cNvPr>
          <p:cNvSpPr txBox="1"/>
          <p:nvPr/>
        </p:nvSpPr>
        <p:spPr>
          <a:xfrm>
            <a:off x="8348677" y="3636044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977BFEA-7EAC-CC77-8AD6-1BFFC82FD222}"/>
              </a:ext>
            </a:extLst>
          </p:cNvPr>
          <p:cNvSpPr txBox="1"/>
          <p:nvPr/>
        </p:nvSpPr>
        <p:spPr>
          <a:xfrm>
            <a:off x="8348677" y="4537508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E383814-E4B3-8D90-2B5D-A8E9D0F85C0C}"/>
              </a:ext>
            </a:extLst>
          </p:cNvPr>
          <p:cNvSpPr txBox="1"/>
          <p:nvPr/>
        </p:nvSpPr>
        <p:spPr>
          <a:xfrm>
            <a:off x="8348677" y="5465135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98E929F-366D-A088-9DBE-1A543ABA856E}"/>
              </a:ext>
            </a:extLst>
          </p:cNvPr>
          <p:cNvSpPr txBox="1"/>
          <p:nvPr/>
        </p:nvSpPr>
        <p:spPr>
          <a:xfrm>
            <a:off x="8348677" y="3178083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C758E52-13F2-A5C3-7466-717C9672E5B6}"/>
              </a:ext>
            </a:extLst>
          </p:cNvPr>
          <p:cNvSpPr txBox="1"/>
          <p:nvPr/>
        </p:nvSpPr>
        <p:spPr>
          <a:xfrm>
            <a:off x="8348677" y="4046889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427D221-FFE3-87AC-4DE5-B63BAB5C1480}"/>
              </a:ext>
            </a:extLst>
          </p:cNvPr>
          <p:cNvSpPr txBox="1"/>
          <p:nvPr/>
        </p:nvSpPr>
        <p:spPr>
          <a:xfrm>
            <a:off x="8348677" y="4974516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Keyword Here</a:t>
            </a:r>
          </a:p>
        </p:txBody>
      </p:sp>
      <p:sp>
        <p:nvSpPr>
          <p:cNvPr id="62" name="Arrow: Right 9">
            <a:extLst>
              <a:ext uri="{FF2B5EF4-FFF2-40B4-BE49-F238E27FC236}">
                <a16:creationId xmlns:a16="http://schemas.microsoft.com/office/drawing/2014/main" id="{6393D5EC-85F3-355E-B2B0-1044C173D66D}"/>
              </a:ext>
            </a:extLst>
          </p:cNvPr>
          <p:cNvSpPr/>
          <p:nvPr/>
        </p:nvSpPr>
        <p:spPr>
          <a:xfrm>
            <a:off x="2841369" y="2784290"/>
            <a:ext cx="194889" cy="163324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Arrow: Right 179">
            <a:extLst>
              <a:ext uri="{FF2B5EF4-FFF2-40B4-BE49-F238E27FC236}">
                <a16:creationId xmlns:a16="http://schemas.microsoft.com/office/drawing/2014/main" id="{5DC19ABF-BDF6-079F-1E7C-478513556DB4}"/>
              </a:ext>
            </a:extLst>
          </p:cNvPr>
          <p:cNvSpPr/>
          <p:nvPr/>
        </p:nvSpPr>
        <p:spPr>
          <a:xfrm>
            <a:off x="2841369" y="3222737"/>
            <a:ext cx="194889" cy="163324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Arrow: Right 180">
            <a:extLst>
              <a:ext uri="{FF2B5EF4-FFF2-40B4-BE49-F238E27FC236}">
                <a16:creationId xmlns:a16="http://schemas.microsoft.com/office/drawing/2014/main" id="{251D5E8B-010F-F485-592C-0B38EA77A297}"/>
              </a:ext>
            </a:extLst>
          </p:cNvPr>
          <p:cNvSpPr/>
          <p:nvPr/>
        </p:nvSpPr>
        <p:spPr>
          <a:xfrm>
            <a:off x="2845092" y="3704468"/>
            <a:ext cx="194889" cy="163324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Arrow: Right 181">
            <a:extLst>
              <a:ext uri="{FF2B5EF4-FFF2-40B4-BE49-F238E27FC236}">
                <a16:creationId xmlns:a16="http://schemas.microsoft.com/office/drawing/2014/main" id="{3BC1272F-AE69-187C-9F88-354712D58A76}"/>
              </a:ext>
            </a:extLst>
          </p:cNvPr>
          <p:cNvSpPr/>
          <p:nvPr/>
        </p:nvSpPr>
        <p:spPr>
          <a:xfrm>
            <a:off x="2845092" y="4142915"/>
            <a:ext cx="194889" cy="163324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Arrow: Right 182">
            <a:extLst>
              <a:ext uri="{FF2B5EF4-FFF2-40B4-BE49-F238E27FC236}">
                <a16:creationId xmlns:a16="http://schemas.microsoft.com/office/drawing/2014/main" id="{DC0E609E-960F-BD2A-89CA-FFC898106DE2}"/>
              </a:ext>
            </a:extLst>
          </p:cNvPr>
          <p:cNvSpPr/>
          <p:nvPr/>
        </p:nvSpPr>
        <p:spPr>
          <a:xfrm>
            <a:off x="2837888" y="4606417"/>
            <a:ext cx="194889" cy="163324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Arrow: Right 183">
            <a:extLst>
              <a:ext uri="{FF2B5EF4-FFF2-40B4-BE49-F238E27FC236}">
                <a16:creationId xmlns:a16="http://schemas.microsoft.com/office/drawing/2014/main" id="{381C3114-2B28-BF15-F9CE-72BD12269B3D}"/>
              </a:ext>
            </a:extLst>
          </p:cNvPr>
          <p:cNvSpPr/>
          <p:nvPr/>
        </p:nvSpPr>
        <p:spPr>
          <a:xfrm>
            <a:off x="2837888" y="5044864"/>
            <a:ext cx="194889" cy="163324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8" name="Arrow: Right 184">
            <a:extLst>
              <a:ext uri="{FF2B5EF4-FFF2-40B4-BE49-F238E27FC236}">
                <a16:creationId xmlns:a16="http://schemas.microsoft.com/office/drawing/2014/main" id="{BB364561-D555-E055-0301-ACAF43056348}"/>
              </a:ext>
            </a:extLst>
          </p:cNvPr>
          <p:cNvSpPr/>
          <p:nvPr/>
        </p:nvSpPr>
        <p:spPr>
          <a:xfrm>
            <a:off x="2841611" y="5526595"/>
            <a:ext cx="194889" cy="163324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8199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8598</TotalTime>
  <Words>102</Words>
  <Application>Microsoft Office PowerPoint</Application>
  <PresentationFormat>Widescreen</PresentationFormat>
  <Paragraphs>55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543</cp:revision>
  <dcterms:created xsi:type="dcterms:W3CDTF">2021-03-31T02:49:57Z</dcterms:created>
  <dcterms:modified xsi:type="dcterms:W3CDTF">2025-10-15T08:41:45Z</dcterms:modified>
  <cp:category/>
</cp:coreProperties>
</file>