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6300692" y="748283"/>
            <a:ext cx="1638776" cy="1643340"/>
            <a:chOff x="6300692" y="748283"/>
            <a:chExt cx="1638776" cy="1643340"/>
          </a:xfrm>
        </p:grpSpPr>
        <p:sp>
          <p:nvSpPr>
            <p:cNvPr id="14" name="Google Shape;14;p3"/>
            <p:cNvSpPr/>
            <p:nvPr/>
          </p:nvSpPr>
          <p:spPr>
            <a:xfrm>
              <a:off x="7305538" y="1688401"/>
              <a:ext cx="230598" cy="230716"/>
            </a:xfrm>
            <a:custGeom>
              <a:rect b="b" l="l" r="r" t="t"/>
              <a:pathLst>
                <a:path extrusionOk="0" h="230716" w="230598">
                  <a:moveTo>
                    <a:pt x="39094" y="202121"/>
                  </a:moveTo>
                  <a:cubicBezTo>
                    <a:pt x="62335" y="222504"/>
                    <a:pt x="91672" y="232315"/>
                    <a:pt x="122628" y="230505"/>
                  </a:cubicBezTo>
                  <a:cubicBezTo>
                    <a:pt x="186160" y="226314"/>
                    <a:pt x="234451" y="171450"/>
                    <a:pt x="230356" y="107918"/>
                  </a:cubicBezTo>
                  <a:cubicBezTo>
                    <a:pt x="228356" y="77248"/>
                    <a:pt x="214449" y="48958"/>
                    <a:pt x="191304" y="28670"/>
                  </a:cubicBezTo>
                  <a:cubicBezTo>
                    <a:pt x="170348" y="10192"/>
                    <a:pt x="143679" y="0"/>
                    <a:pt x="115580" y="0"/>
                  </a:cubicBezTo>
                  <a:cubicBezTo>
                    <a:pt x="113008" y="0"/>
                    <a:pt x="110626" y="0"/>
                    <a:pt x="108055" y="286"/>
                  </a:cubicBezTo>
                  <a:cubicBezTo>
                    <a:pt x="44428" y="4477"/>
                    <a:pt x="-3768" y="59341"/>
                    <a:pt x="232" y="122873"/>
                  </a:cubicBezTo>
                  <a:cubicBezTo>
                    <a:pt x="2232" y="153543"/>
                    <a:pt x="16139" y="181737"/>
                    <a:pt x="39094" y="20212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3"/>
            <p:cNvSpPr/>
            <p:nvPr/>
          </p:nvSpPr>
          <p:spPr>
            <a:xfrm>
              <a:off x="6870677" y="1309401"/>
              <a:ext cx="396600" cy="396862"/>
            </a:xfrm>
            <a:custGeom>
              <a:rect b="b" l="l" r="r" t="t"/>
              <a:pathLst>
                <a:path extrusionOk="0" h="396862" w="396600">
                  <a:moveTo>
                    <a:pt x="188110" y="396621"/>
                  </a:moveTo>
                  <a:cubicBezTo>
                    <a:pt x="240973" y="399193"/>
                    <a:pt x="291837" y="381191"/>
                    <a:pt x="331175" y="345757"/>
                  </a:cubicBezTo>
                  <a:cubicBezTo>
                    <a:pt x="370513" y="310134"/>
                    <a:pt x="393754" y="261461"/>
                    <a:pt x="396326" y="208598"/>
                  </a:cubicBezTo>
                  <a:cubicBezTo>
                    <a:pt x="402041" y="99441"/>
                    <a:pt x="317650" y="6001"/>
                    <a:pt x="208493" y="286"/>
                  </a:cubicBezTo>
                  <a:cubicBezTo>
                    <a:pt x="205064" y="0"/>
                    <a:pt x="201444" y="0"/>
                    <a:pt x="197920" y="0"/>
                  </a:cubicBezTo>
                  <a:cubicBezTo>
                    <a:pt x="148867" y="0"/>
                    <a:pt x="102099" y="18002"/>
                    <a:pt x="65428" y="51149"/>
                  </a:cubicBezTo>
                  <a:cubicBezTo>
                    <a:pt x="26089" y="86677"/>
                    <a:pt x="2848" y="135255"/>
                    <a:pt x="277" y="188309"/>
                  </a:cubicBezTo>
                  <a:cubicBezTo>
                    <a:pt x="-2486" y="241173"/>
                    <a:pt x="15517" y="292036"/>
                    <a:pt x="51045" y="331375"/>
                  </a:cubicBezTo>
                  <a:cubicBezTo>
                    <a:pt x="86668" y="370713"/>
                    <a:pt x="135246" y="393954"/>
                    <a:pt x="188110" y="39662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6300692" y="748283"/>
              <a:ext cx="1638776" cy="1643340"/>
            </a:xfrm>
            <a:custGeom>
              <a:rect b="b" l="l" r="r" t="t"/>
              <a:pathLst>
                <a:path extrusionOk="0" h="1643340" w="1638776">
                  <a:moveTo>
                    <a:pt x="1531811" y="1222820"/>
                  </a:moveTo>
                  <a:cubicBezTo>
                    <a:pt x="1318736" y="1330071"/>
                    <a:pt x="1080325" y="1386650"/>
                    <a:pt x="840200" y="1386650"/>
                  </a:cubicBezTo>
                  <a:cubicBezTo>
                    <a:pt x="744284" y="1386650"/>
                    <a:pt x="648272" y="1377791"/>
                    <a:pt x="554927" y="1360170"/>
                  </a:cubicBezTo>
                  <a:cubicBezTo>
                    <a:pt x="538544" y="1357217"/>
                    <a:pt x="527780" y="1341215"/>
                    <a:pt x="530733" y="1324832"/>
                  </a:cubicBezTo>
                  <a:cubicBezTo>
                    <a:pt x="533686" y="1308545"/>
                    <a:pt x="549497" y="1297686"/>
                    <a:pt x="566071" y="1300639"/>
                  </a:cubicBezTo>
                  <a:cubicBezTo>
                    <a:pt x="655891" y="1317403"/>
                    <a:pt x="748094" y="1325785"/>
                    <a:pt x="840200" y="1325785"/>
                  </a:cubicBezTo>
                  <a:cubicBezTo>
                    <a:pt x="1070420" y="1325785"/>
                    <a:pt x="1298448" y="1271778"/>
                    <a:pt x="1502378" y="1169575"/>
                  </a:cubicBezTo>
                  <a:lnTo>
                    <a:pt x="1189387" y="602837"/>
                  </a:lnTo>
                  <a:cubicBezTo>
                    <a:pt x="1160622" y="613601"/>
                    <a:pt x="1128713" y="617125"/>
                    <a:pt x="1097661" y="612267"/>
                  </a:cubicBezTo>
                  <a:cubicBezTo>
                    <a:pt x="1021175" y="600647"/>
                    <a:pt x="959930" y="539020"/>
                    <a:pt x="948119" y="462629"/>
                  </a:cubicBezTo>
                  <a:cubicBezTo>
                    <a:pt x="938022" y="395859"/>
                    <a:pt x="965454" y="330613"/>
                    <a:pt x="1017747" y="291465"/>
                  </a:cubicBezTo>
                  <a:lnTo>
                    <a:pt x="867823" y="19812"/>
                  </a:lnTo>
                  <a:cubicBezTo>
                    <a:pt x="860965" y="7525"/>
                    <a:pt x="848678" y="0"/>
                    <a:pt x="834580" y="0"/>
                  </a:cubicBezTo>
                  <a:cubicBezTo>
                    <a:pt x="820674" y="286"/>
                    <a:pt x="808006" y="7048"/>
                    <a:pt x="800958" y="19241"/>
                  </a:cubicBezTo>
                  <a:lnTo>
                    <a:pt x="734854" y="133160"/>
                  </a:lnTo>
                  <a:cubicBezTo>
                    <a:pt x="617315" y="335090"/>
                    <a:pt x="499967" y="536829"/>
                    <a:pt x="382524" y="738759"/>
                  </a:cubicBezTo>
                  <a:cubicBezTo>
                    <a:pt x="415671" y="776478"/>
                    <a:pt x="431578" y="827151"/>
                    <a:pt x="425577" y="878110"/>
                  </a:cubicBezTo>
                  <a:cubicBezTo>
                    <a:pt x="416624" y="953643"/>
                    <a:pt x="358521" y="1017175"/>
                    <a:pt x="284321" y="1032320"/>
                  </a:cubicBezTo>
                  <a:cubicBezTo>
                    <a:pt x="260128" y="1037368"/>
                    <a:pt x="235268" y="1037368"/>
                    <a:pt x="211741" y="1032605"/>
                  </a:cubicBezTo>
                  <a:lnTo>
                    <a:pt x="142494" y="1151382"/>
                  </a:lnTo>
                  <a:cubicBezTo>
                    <a:pt x="228981" y="1197769"/>
                    <a:pt x="320230" y="1235774"/>
                    <a:pt x="414147" y="1263968"/>
                  </a:cubicBezTo>
                  <a:cubicBezTo>
                    <a:pt x="430149" y="1268825"/>
                    <a:pt x="439198" y="1285589"/>
                    <a:pt x="434340" y="1301687"/>
                  </a:cubicBezTo>
                  <a:cubicBezTo>
                    <a:pt x="429482" y="1317689"/>
                    <a:pt x="412718" y="1326737"/>
                    <a:pt x="396621" y="1321880"/>
                  </a:cubicBezTo>
                  <a:cubicBezTo>
                    <a:pt x="298799" y="1292638"/>
                    <a:pt x="204026" y="1253300"/>
                    <a:pt x="114205" y="1205198"/>
                  </a:cubicBezTo>
                  <a:cubicBezTo>
                    <a:pt x="76105" y="1270635"/>
                    <a:pt x="37910" y="1336072"/>
                    <a:pt x="0" y="1401604"/>
                  </a:cubicBezTo>
                  <a:cubicBezTo>
                    <a:pt x="174022" y="1511713"/>
                    <a:pt x="447389" y="1636300"/>
                    <a:pt x="801053" y="1643063"/>
                  </a:cubicBezTo>
                  <a:cubicBezTo>
                    <a:pt x="1185958" y="1650397"/>
                    <a:pt x="1483043" y="1511046"/>
                    <a:pt x="1638776" y="1416844"/>
                  </a:cubicBezTo>
                  <a:lnTo>
                    <a:pt x="1531811" y="1222820"/>
                  </a:lnTo>
                  <a:close/>
                  <a:moveTo>
                    <a:pt x="1108710" y="879824"/>
                  </a:moveTo>
                  <a:cubicBezTo>
                    <a:pt x="1155478" y="877062"/>
                    <a:pt x="1200912" y="892207"/>
                    <a:pt x="1236250" y="923258"/>
                  </a:cubicBezTo>
                  <a:cubicBezTo>
                    <a:pt x="1271492" y="954310"/>
                    <a:pt x="1292733" y="997077"/>
                    <a:pt x="1295686" y="1044035"/>
                  </a:cubicBezTo>
                  <a:cubicBezTo>
                    <a:pt x="1298829" y="1090803"/>
                    <a:pt x="1283398" y="1136237"/>
                    <a:pt x="1252347" y="1171480"/>
                  </a:cubicBezTo>
                  <a:cubicBezTo>
                    <a:pt x="1221201" y="1206818"/>
                    <a:pt x="1178528" y="1227963"/>
                    <a:pt x="1131475" y="1231011"/>
                  </a:cubicBezTo>
                  <a:cubicBezTo>
                    <a:pt x="1127760" y="1231106"/>
                    <a:pt x="1123759" y="1231392"/>
                    <a:pt x="1119950" y="1231392"/>
                  </a:cubicBezTo>
                  <a:cubicBezTo>
                    <a:pt x="1077183" y="1231392"/>
                    <a:pt x="1036701" y="1215962"/>
                    <a:pt x="1004125" y="1187577"/>
                  </a:cubicBezTo>
                  <a:cubicBezTo>
                    <a:pt x="968788" y="1156526"/>
                    <a:pt x="947642" y="1113758"/>
                    <a:pt x="944594" y="1066800"/>
                  </a:cubicBezTo>
                  <a:cubicBezTo>
                    <a:pt x="938403" y="970026"/>
                    <a:pt x="1012031" y="886111"/>
                    <a:pt x="1108710" y="879824"/>
                  </a:cubicBezTo>
                  <a:close/>
                  <a:moveTo>
                    <a:pt x="509778" y="746189"/>
                  </a:moveTo>
                  <a:cubicBezTo>
                    <a:pt x="513493" y="677037"/>
                    <a:pt x="543497" y="613505"/>
                    <a:pt x="595027" y="567214"/>
                  </a:cubicBezTo>
                  <a:cubicBezTo>
                    <a:pt x="646271" y="521018"/>
                    <a:pt x="712756" y="497396"/>
                    <a:pt x="781622" y="500920"/>
                  </a:cubicBezTo>
                  <a:cubicBezTo>
                    <a:pt x="924116" y="508254"/>
                    <a:pt x="1034129" y="630365"/>
                    <a:pt x="1026795" y="772954"/>
                  </a:cubicBezTo>
                  <a:cubicBezTo>
                    <a:pt x="1023175" y="841915"/>
                    <a:pt x="993172" y="905637"/>
                    <a:pt x="941641" y="951738"/>
                  </a:cubicBezTo>
                  <a:cubicBezTo>
                    <a:pt x="893636" y="995077"/>
                    <a:pt x="832485" y="1018413"/>
                    <a:pt x="768382" y="1018413"/>
                  </a:cubicBezTo>
                  <a:cubicBezTo>
                    <a:pt x="763810" y="1018413"/>
                    <a:pt x="759333" y="1018318"/>
                    <a:pt x="754761" y="1018032"/>
                  </a:cubicBezTo>
                  <a:cubicBezTo>
                    <a:pt x="685800" y="1014413"/>
                    <a:pt x="622078" y="984313"/>
                    <a:pt x="575977" y="932783"/>
                  </a:cubicBezTo>
                  <a:cubicBezTo>
                    <a:pt x="529780" y="881444"/>
                    <a:pt x="506254" y="815150"/>
                    <a:pt x="509778" y="74618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" name="Google Shape;17;p3"/>
          <p:cNvGrpSpPr/>
          <p:nvPr/>
        </p:nvGrpSpPr>
        <p:grpSpPr>
          <a:xfrm>
            <a:off x="8457437" y="466725"/>
            <a:ext cx="1033272" cy="1861470"/>
            <a:chOff x="8457437" y="466725"/>
            <a:chExt cx="1033272" cy="1861470"/>
          </a:xfrm>
        </p:grpSpPr>
        <p:sp>
          <p:nvSpPr>
            <p:cNvPr id="18" name="Google Shape;18;p3"/>
            <p:cNvSpPr/>
            <p:nvPr/>
          </p:nvSpPr>
          <p:spPr>
            <a:xfrm>
              <a:off x="8583548" y="1461706"/>
              <a:ext cx="801052" cy="500062"/>
            </a:xfrm>
            <a:custGeom>
              <a:rect b="b" l="l" r="r" t="t"/>
              <a:pathLst>
                <a:path extrusionOk="0" h="500062" w="801052">
                  <a:moveTo>
                    <a:pt x="11621" y="360521"/>
                  </a:moveTo>
                  <a:lnTo>
                    <a:pt x="18574" y="500063"/>
                  </a:lnTo>
                  <a:lnTo>
                    <a:pt x="785718" y="500063"/>
                  </a:lnTo>
                  <a:lnTo>
                    <a:pt x="790480" y="388048"/>
                  </a:lnTo>
                  <a:lnTo>
                    <a:pt x="80105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8934640" y="466725"/>
              <a:ext cx="285845" cy="446151"/>
            </a:xfrm>
            <a:custGeom>
              <a:rect b="b" l="l" r="r" t="t"/>
              <a:pathLst>
                <a:path extrusionOk="0" h="446151" w="285845">
                  <a:moveTo>
                    <a:pt x="132112" y="263843"/>
                  </a:moveTo>
                  <a:cubicBezTo>
                    <a:pt x="132779" y="260890"/>
                    <a:pt x="134017" y="258032"/>
                    <a:pt x="135731" y="255365"/>
                  </a:cubicBezTo>
                  <a:lnTo>
                    <a:pt x="285845" y="30385"/>
                  </a:lnTo>
                  <a:lnTo>
                    <a:pt x="214979" y="0"/>
                  </a:lnTo>
                  <a:lnTo>
                    <a:pt x="46291" y="229743"/>
                  </a:lnTo>
                  <a:lnTo>
                    <a:pt x="0" y="446151"/>
                  </a:lnTo>
                  <a:lnTo>
                    <a:pt x="91916" y="446151"/>
                  </a:lnTo>
                  <a:lnTo>
                    <a:pt x="132112" y="2638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8604885" y="2011775"/>
              <a:ext cx="762380" cy="316420"/>
            </a:xfrm>
            <a:custGeom>
              <a:rect b="b" l="l" r="r" t="t"/>
              <a:pathLst>
                <a:path extrusionOk="0" h="316420" w="762380">
                  <a:moveTo>
                    <a:pt x="13811" y="275844"/>
                  </a:moveTo>
                  <a:cubicBezTo>
                    <a:pt x="14954" y="298513"/>
                    <a:pt x="32956" y="316420"/>
                    <a:pt x="54673" y="316420"/>
                  </a:cubicBezTo>
                  <a:lnTo>
                    <a:pt x="709993" y="316420"/>
                  </a:lnTo>
                  <a:cubicBezTo>
                    <a:pt x="731996" y="316420"/>
                    <a:pt x="749998" y="298418"/>
                    <a:pt x="750855" y="275368"/>
                  </a:cubicBezTo>
                  <a:lnTo>
                    <a:pt x="762381" y="0"/>
                  </a:lnTo>
                  <a:lnTo>
                    <a:pt x="0" y="0"/>
                  </a:lnTo>
                  <a:lnTo>
                    <a:pt x="13811" y="2758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8457437" y="962977"/>
              <a:ext cx="1033272" cy="133635"/>
            </a:xfrm>
            <a:custGeom>
              <a:rect b="b" l="l" r="r" t="t"/>
              <a:pathLst>
                <a:path extrusionOk="0" h="133635" w="1033272">
                  <a:moveTo>
                    <a:pt x="1008793" y="0"/>
                  </a:moveTo>
                  <a:lnTo>
                    <a:pt x="24575" y="0"/>
                  </a:lnTo>
                  <a:cubicBezTo>
                    <a:pt x="11049" y="0"/>
                    <a:pt x="0" y="11049"/>
                    <a:pt x="0" y="24575"/>
                  </a:cubicBezTo>
                  <a:lnTo>
                    <a:pt x="0" y="109061"/>
                  </a:lnTo>
                  <a:cubicBezTo>
                    <a:pt x="0" y="122587"/>
                    <a:pt x="11049" y="133636"/>
                    <a:pt x="24575" y="133636"/>
                  </a:cubicBezTo>
                  <a:lnTo>
                    <a:pt x="101155" y="133636"/>
                  </a:lnTo>
                  <a:lnTo>
                    <a:pt x="101061" y="132398"/>
                  </a:lnTo>
                  <a:lnTo>
                    <a:pt x="948404" y="132398"/>
                  </a:lnTo>
                  <a:lnTo>
                    <a:pt x="948404" y="133636"/>
                  </a:lnTo>
                  <a:lnTo>
                    <a:pt x="1008793" y="133636"/>
                  </a:lnTo>
                  <a:cubicBezTo>
                    <a:pt x="1022318" y="133636"/>
                    <a:pt x="1033272" y="122587"/>
                    <a:pt x="1033272" y="109061"/>
                  </a:cubicBezTo>
                  <a:lnTo>
                    <a:pt x="1033272" y="24575"/>
                  </a:lnTo>
                  <a:cubicBezTo>
                    <a:pt x="1033272" y="11049"/>
                    <a:pt x="1022318" y="0"/>
                    <a:pt x="100879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8561069" y="1146619"/>
              <a:ext cx="842581" cy="265080"/>
            </a:xfrm>
            <a:custGeom>
              <a:rect b="b" l="l" r="r" t="t"/>
              <a:pathLst>
                <a:path extrusionOk="0" h="265080" w="842581">
                  <a:moveTo>
                    <a:pt x="13431" y="265081"/>
                  </a:moveTo>
                  <a:lnTo>
                    <a:pt x="831438" y="265081"/>
                  </a:lnTo>
                  <a:lnTo>
                    <a:pt x="84258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" name="Google Shape;23;p3"/>
          <p:cNvGrpSpPr/>
          <p:nvPr/>
        </p:nvGrpSpPr>
        <p:grpSpPr>
          <a:xfrm>
            <a:off x="8417865" y="3244151"/>
            <a:ext cx="1698459" cy="820720"/>
            <a:chOff x="8417865" y="3244151"/>
            <a:chExt cx="1698459" cy="820720"/>
          </a:xfrm>
        </p:grpSpPr>
        <p:sp>
          <p:nvSpPr>
            <p:cNvPr id="24" name="Google Shape;24;p3"/>
            <p:cNvSpPr/>
            <p:nvPr/>
          </p:nvSpPr>
          <p:spPr>
            <a:xfrm>
              <a:off x="9594723" y="3378135"/>
              <a:ext cx="521601" cy="552614"/>
            </a:xfrm>
            <a:custGeom>
              <a:rect b="b" l="l" r="r" t="t"/>
              <a:pathLst>
                <a:path extrusionOk="0" h="552614" w="521601">
                  <a:moveTo>
                    <a:pt x="462725" y="297753"/>
                  </a:moveTo>
                  <a:cubicBezTo>
                    <a:pt x="454819" y="293276"/>
                    <a:pt x="449961" y="284608"/>
                    <a:pt x="450056" y="275655"/>
                  </a:cubicBezTo>
                  <a:cubicBezTo>
                    <a:pt x="450342" y="266606"/>
                    <a:pt x="455390" y="258129"/>
                    <a:pt x="463582" y="253938"/>
                  </a:cubicBezTo>
                  <a:cubicBezTo>
                    <a:pt x="504444" y="232983"/>
                    <a:pt x="528638" y="180119"/>
                    <a:pt x="519779" y="130874"/>
                  </a:cubicBezTo>
                  <a:cubicBezTo>
                    <a:pt x="511493" y="83631"/>
                    <a:pt x="475774" y="39816"/>
                    <a:pt x="426720" y="16860"/>
                  </a:cubicBezTo>
                  <a:cubicBezTo>
                    <a:pt x="374618" y="-7619"/>
                    <a:pt x="312515" y="-5238"/>
                    <a:pt x="269081" y="22671"/>
                  </a:cubicBezTo>
                  <a:cubicBezTo>
                    <a:pt x="267462" y="23623"/>
                    <a:pt x="265843" y="24671"/>
                    <a:pt x="264319" y="25909"/>
                  </a:cubicBezTo>
                  <a:cubicBezTo>
                    <a:pt x="244697" y="39816"/>
                    <a:pt x="228314" y="59628"/>
                    <a:pt x="216408" y="82868"/>
                  </a:cubicBezTo>
                  <a:cubicBezTo>
                    <a:pt x="204597" y="106205"/>
                    <a:pt x="197263" y="132875"/>
                    <a:pt x="195834" y="160688"/>
                  </a:cubicBezTo>
                  <a:cubicBezTo>
                    <a:pt x="195167" y="173832"/>
                    <a:pt x="184213" y="184119"/>
                    <a:pt x="170974" y="184310"/>
                  </a:cubicBezTo>
                  <a:lnTo>
                    <a:pt x="0" y="185548"/>
                  </a:lnTo>
                  <a:lnTo>
                    <a:pt x="0" y="368047"/>
                  </a:lnTo>
                  <a:lnTo>
                    <a:pt x="170212" y="368428"/>
                  </a:lnTo>
                  <a:cubicBezTo>
                    <a:pt x="184023" y="368428"/>
                    <a:pt x="195167" y="379572"/>
                    <a:pt x="195167" y="393288"/>
                  </a:cubicBezTo>
                  <a:cubicBezTo>
                    <a:pt x="195167" y="393383"/>
                    <a:pt x="195167" y="393383"/>
                    <a:pt x="195167" y="393574"/>
                  </a:cubicBezTo>
                  <a:cubicBezTo>
                    <a:pt x="195643" y="394908"/>
                    <a:pt x="195453" y="396336"/>
                    <a:pt x="195263" y="397575"/>
                  </a:cubicBezTo>
                  <a:cubicBezTo>
                    <a:pt x="196596" y="408528"/>
                    <a:pt x="203549" y="439389"/>
                    <a:pt x="205359" y="445200"/>
                  </a:cubicBezTo>
                  <a:cubicBezTo>
                    <a:pt x="211169" y="461678"/>
                    <a:pt x="219742" y="477966"/>
                    <a:pt x="230695" y="492634"/>
                  </a:cubicBezTo>
                  <a:cubicBezTo>
                    <a:pt x="244983" y="511970"/>
                    <a:pt x="274891" y="544831"/>
                    <a:pt x="315373" y="550546"/>
                  </a:cubicBezTo>
                  <a:cubicBezTo>
                    <a:pt x="360712" y="556737"/>
                    <a:pt x="405384" y="548927"/>
                    <a:pt x="441198" y="528543"/>
                  </a:cubicBezTo>
                  <a:cubicBezTo>
                    <a:pt x="484537" y="504064"/>
                    <a:pt x="514541" y="460440"/>
                    <a:pt x="519398" y="415005"/>
                  </a:cubicBezTo>
                  <a:cubicBezTo>
                    <a:pt x="524637" y="367857"/>
                    <a:pt x="501301" y="319755"/>
                    <a:pt x="462725" y="29775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8417865" y="3244151"/>
              <a:ext cx="1127136" cy="820720"/>
            </a:xfrm>
            <a:custGeom>
              <a:rect b="b" l="l" r="r" t="t"/>
              <a:pathLst>
                <a:path extrusionOk="0" h="820720" w="1127136">
                  <a:moveTo>
                    <a:pt x="890155" y="233712"/>
                  </a:moveTo>
                  <a:cubicBezTo>
                    <a:pt x="813098" y="203899"/>
                    <a:pt x="771188" y="169037"/>
                    <a:pt x="730706" y="135414"/>
                  </a:cubicBezTo>
                  <a:cubicBezTo>
                    <a:pt x="697655" y="108077"/>
                    <a:pt x="666794" y="82265"/>
                    <a:pt x="616311" y="57976"/>
                  </a:cubicBezTo>
                  <a:cubicBezTo>
                    <a:pt x="563067" y="31782"/>
                    <a:pt x="375805" y="-46037"/>
                    <a:pt x="211022" y="37973"/>
                  </a:cubicBezTo>
                  <a:cubicBezTo>
                    <a:pt x="119487" y="84646"/>
                    <a:pt x="67957" y="166561"/>
                    <a:pt x="40811" y="227235"/>
                  </a:cubicBezTo>
                  <a:cubicBezTo>
                    <a:pt x="-9481" y="339820"/>
                    <a:pt x="-13291" y="453549"/>
                    <a:pt x="29380" y="565658"/>
                  </a:cubicBezTo>
                  <a:cubicBezTo>
                    <a:pt x="54717" y="632048"/>
                    <a:pt x="104438" y="722535"/>
                    <a:pt x="197402" y="775399"/>
                  </a:cubicBezTo>
                  <a:cubicBezTo>
                    <a:pt x="201879" y="777875"/>
                    <a:pt x="206355" y="780352"/>
                    <a:pt x="210832" y="782733"/>
                  </a:cubicBezTo>
                  <a:cubicBezTo>
                    <a:pt x="375710" y="866743"/>
                    <a:pt x="562876" y="788924"/>
                    <a:pt x="616406" y="763111"/>
                  </a:cubicBezTo>
                  <a:cubicBezTo>
                    <a:pt x="666889" y="738823"/>
                    <a:pt x="697846" y="713010"/>
                    <a:pt x="730802" y="685578"/>
                  </a:cubicBezTo>
                  <a:cubicBezTo>
                    <a:pt x="771378" y="651955"/>
                    <a:pt x="813193" y="617189"/>
                    <a:pt x="890250" y="587280"/>
                  </a:cubicBezTo>
                  <a:cubicBezTo>
                    <a:pt x="961116" y="559943"/>
                    <a:pt x="1037697" y="546323"/>
                    <a:pt x="1117326" y="545942"/>
                  </a:cubicBezTo>
                  <a:lnTo>
                    <a:pt x="1127137" y="545942"/>
                  </a:lnTo>
                  <a:lnTo>
                    <a:pt x="1127137" y="275051"/>
                  </a:lnTo>
                  <a:lnTo>
                    <a:pt x="1121136" y="275051"/>
                  </a:lnTo>
                  <a:cubicBezTo>
                    <a:pt x="1039317" y="275336"/>
                    <a:pt x="962069" y="261620"/>
                    <a:pt x="890155" y="23371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" name="Google Shape;26;p3"/>
          <p:cNvGrpSpPr/>
          <p:nvPr/>
        </p:nvGrpSpPr>
        <p:grpSpPr>
          <a:xfrm>
            <a:off x="8611331" y="4673441"/>
            <a:ext cx="1146910" cy="1521999"/>
            <a:chOff x="8611331" y="4673441"/>
            <a:chExt cx="1146910" cy="1521999"/>
          </a:xfrm>
        </p:grpSpPr>
        <p:sp>
          <p:nvSpPr>
            <p:cNvPr id="27" name="Google Shape;27;p3"/>
            <p:cNvSpPr/>
            <p:nvPr/>
          </p:nvSpPr>
          <p:spPr>
            <a:xfrm>
              <a:off x="8703373" y="5224081"/>
              <a:ext cx="963739" cy="433959"/>
            </a:xfrm>
            <a:custGeom>
              <a:rect b="b" l="l" r="r" t="t"/>
              <a:pathLst>
                <a:path extrusionOk="0" h="433959" w="963739">
                  <a:moveTo>
                    <a:pt x="57721" y="0"/>
                  </a:moveTo>
                  <a:lnTo>
                    <a:pt x="0" y="0"/>
                  </a:lnTo>
                  <a:lnTo>
                    <a:pt x="49244" y="433578"/>
                  </a:lnTo>
                  <a:lnTo>
                    <a:pt x="111538" y="433578"/>
                  </a:lnTo>
                  <a:lnTo>
                    <a:pt x="857726" y="433959"/>
                  </a:lnTo>
                  <a:lnTo>
                    <a:pt x="901446" y="433959"/>
                  </a:lnTo>
                  <a:cubicBezTo>
                    <a:pt x="901732" y="433959"/>
                    <a:pt x="901827" y="433673"/>
                    <a:pt x="901827" y="433578"/>
                  </a:cubicBezTo>
                  <a:lnTo>
                    <a:pt x="919925" y="306896"/>
                  </a:lnTo>
                  <a:lnTo>
                    <a:pt x="963739" y="381"/>
                  </a:lnTo>
                  <a:lnTo>
                    <a:pt x="906685" y="381"/>
                  </a:lnTo>
                  <a:lnTo>
                    <a:pt x="5772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8820721" y="5705284"/>
              <a:ext cx="735044" cy="490156"/>
            </a:xfrm>
            <a:custGeom>
              <a:rect b="b" l="l" r="r" t="t"/>
              <a:pathLst>
                <a:path extrusionOk="0" h="490156" w="735044">
                  <a:moveTo>
                    <a:pt x="59055" y="474536"/>
                  </a:moveTo>
                  <a:cubicBezTo>
                    <a:pt x="60198" y="483298"/>
                    <a:pt x="67151" y="490157"/>
                    <a:pt x="75152" y="490157"/>
                  </a:cubicBezTo>
                  <a:lnTo>
                    <a:pt x="665321" y="490157"/>
                  </a:lnTo>
                  <a:cubicBezTo>
                    <a:pt x="673513" y="490157"/>
                    <a:pt x="680466" y="483298"/>
                    <a:pt x="681418" y="474440"/>
                  </a:cubicBezTo>
                  <a:lnTo>
                    <a:pt x="735044" y="0"/>
                  </a:lnTo>
                  <a:lnTo>
                    <a:pt x="0" y="0"/>
                  </a:lnTo>
                  <a:lnTo>
                    <a:pt x="59055" y="4745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8611331" y="4673441"/>
              <a:ext cx="1146910" cy="278987"/>
            </a:xfrm>
            <a:custGeom>
              <a:rect b="b" l="l" r="r" t="t"/>
              <a:pathLst>
                <a:path extrusionOk="0" h="278987" w="1146910">
                  <a:moveTo>
                    <a:pt x="1146651" y="274320"/>
                  </a:moveTo>
                  <a:lnTo>
                    <a:pt x="1105979" y="140018"/>
                  </a:lnTo>
                  <a:cubicBezTo>
                    <a:pt x="1105502" y="138684"/>
                    <a:pt x="1104073" y="137541"/>
                    <a:pt x="1102645" y="137541"/>
                  </a:cubicBezTo>
                  <a:lnTo>
                    <a:pt x="1029779" y="137541"/>
                  </a:lnTo>
                  <a:cubicBezTo>
                    <a:pt x="1005871" y="137541"/>
                    <a:pt x="985202" y="121158"/>
                    <a:pt x="980058" y="97727"/>
                  </a:cubicBezTo>
                  <a:lnTo>
                    <a:pt x="959008" y="2762"/>
                  </a:lnTo>
                  <a:cubicBezTo>
                    <a:pt x="958627" y="1143"/>
                    <a:pt x="957293" y="0"/>
                    <a:pt x="955579" y="0"/>
                  </a:cubicBezTo>
                  <a:lnTo>
                    <a:pt x="163575" y="0"/>
                  </a:lnTo>
                  <a:cubicBezTo>
                    <a:pt x="161861" y="0"/>
                    <a:pt x="160432" y="1238"/>
                    <a:pt x="160146" y="2858"/>
                  </a:cubicBezTo>
                  <a:lnTo>
                    <a:pt x="137477" y="116300"/>
                  </a:lnTo>
                  <a:lnTo>
                    <a:pt x="416559" y="117824"/>
                  </a:lnTo>
                  <a:cubicBezTo>
                    <a:pt x="429704" y="117824"/>
                    <a:pt x="440276" y="128492"/>
                    <a:pt x="440181" y="141637"/>
                  </a:cubicBezTo>
                  <a:cubicBezTo>
                    <a:pt x="440181" y="154781"/>
                    <a:pt x="429418" y="165259"/>
                    <a:pt x="416464" y="165259"/>
                  </a:cubicBezTo>
                  <a:cubicBezTo>
                    <a:pt x="416464" y="165259"/>
                    <a:pt x="416464" y="165259"/>
                    <a:pt x="416368" y="165259"/>
                  </a:cubicBezTo>
                  <a:lnTo>
                    <a:pt x="33940" y="163163"/>
                  </a:lnTo>
                  <a:cubicBezTo>
                    <a:pt x="32320" y="163163"/>
                    <a:pt x="30796" y="164306"/>
                    <a:pt x="30606" y="165735"/>
                  </a:cubicBezTo>
                  <a:lnTo>
                    <a:pt x="126" y="274320"/>
                  </a:lnTo>
                  <a:cubicBezTo>
                    <a:pt x="-160" y="275463"/>
                    <a:pt x="31" y="276416"/>
                    <a:pt x="793" y="277463"/>
                  </a:cubicBezTo>
                  <a:cubicBezTo>
                    <a:pt x="1650" y="278416"/>
                    <a:pt x="2412" y="278987"/>
                    <a:pt x="3650" y="278987"/>
                  </a:cubicBezTo>
                  <a:lnTo>
                    <a:pt x="1143793" y="278987"/>
                  </a:lnTo>
                  <a:cubicBezTo>
                    <a:pt x="1144936" y="278987"/>
                    <a:pt x="1145793" y="278511"/>
                    <a:pt x="1146651" y="277463"/>
                  </a:cubicBezTo>
                  <a:cubicBezTo>
                    <a:pt x="1146841" y="276416"/>
                    <a:pt x="1147127" y="275368"/>
                    <a:pt x="1146651" y="27432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8733186" y="4999482"/>
              <a:ext cx="902303" cy="177165"/>
            </a:xfrm>
            <a:custGeom>
              <a:rect b="b" l="l" r="r" t="t"/>
              <a:pathLst>
                <a:path extrusionOk="0" h="177165" w="902303">
                  <a:moveTo>
                    <a:pt x="902303" y="0"/>
                  </a:moveTo>
                  <a:lnTo>
                    <a:pt x="0" y="0"/>
                  </a:lnTo>
                  <a:lnTo>
                    <a:pt x="22098" y="177165"/>
                  </a:lnTo>
                  <a:lnTo>
                    <a:pt x="882301" y="1771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2107984" y="801623"/>
            <a:ext cx="1367800" cy="1571435"/>
            <a:chOff x="2107984" y="801623"/>
            <a:chExt cx="1367800" cy="1571435"/>
          </a:xfrm>
        </p:grpSpPr>
        <p:sp>
          <p:nvSpPr>
            <p:cNvPr id="32" name="Google Shape;32;p3"/>
            <p:cNvSpPr/>
            <p:nvPr/>
          </p:nvSpPr>
          <p:spPr>
            <a:xfrm>
              <a:off x="3230403" y="911828"/>
              <a:ext cx="237133" cy="419195"/>
            </a:xfrm>
            <a:custGeom>
              <a:rect b="b" l="l" r="r" t="t"/>
              <a:pathLst>
                <a:path extrusionOk="0" h="419195" w="237133">
                  <a:moveTo>
                    <a:pt x="194691" y="259080"/>
                  </a:moveTo>
                  <a:lnTo>
                    <a:pt x="196596" y="249174"/>
                  </a:lnTo>
                  <a:lnTo>
                    <a:pt x="201358" y="223266"/>
                  </a:lnTo>
                  <a:lnTo>
                    <a:pt x="236696" y="31242"/>
                  </a:lnTo>
                  <a:cubicBezTo>
                    <a:pt x="238601" y="20574"/>
                    <a:pt x="233839" y="12859"/>
                    <a:pt x="230981" y="9525"/>
                  </a:cubicBezTo>
                  <a:cubicBezTo>
                    <a:pt x="228028" y="6096"/>
                    <a:pt x="221266" y="0"/>
                    <a:pt x="210598" y="0"/>
                  </a:cubicBezTo>
                  <a:lnTo>
                    <a:pt x="107728" y="0"/>
                  </a:lnTo>
                  <a:cubicBezTo>
                    <a:pt x="95060" y="0"/>
                    <a:pt x="84296" y="9049"/>
                    <a:pt x="81629" y="21241"/>
                  </a:cubicBezTo>
                  <a:lnTo>
                    <a:pt x="24194" y="301466"/>
                  </a:lnTo>
                  <a:lnTo>
                    <a:pt x="9715" y="371951"/>
                  </a:lnTo>
                  <a:lnTo>
                    <a:pt x="0" y="419195"/>
                  </a:lnTo>
                  <a:lnTo>
                    <a:pt x="101918" y="296513"/>
                  </a:lnTo>
                  <a:cubicBezTo>
                    <a:pt x="124777" y="268795"/>
                    <a:pt x="160211" y="255365"/>
                    <a:pt x="194691" y="25908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2698146" y="801623"/>
              <a:ext cx="198323" cy="500253"/>
            </a:xfrm>
            <a:custGeom>
              <a:rect b="b" l="l" r="r" t="t"/>
              <a:pathLst>
                <a:path extrusionOk="0" h="500253" w="198323">
                  <a:moveTo>
                    <a:pt x="97346" y="183166"/>
                  </a:moveTo>
                  <a:lnTo>
                    <a:pt x="116491" y="500253"/>
                  </a:lnTo>
                  <a:lnTo>
                    <a:pt x="197930" y="35243"/>
                  </a:lnTo>
                  <a:cubicBezTo>
                    <a:pt x="199263" y="27527"/>
                    <a:pt x="197168" y="19812"/>
                    <a:pt x="192310" y="13811"/>
                  </a:cubicBezTo>
                  <a:cubicBezTo>
                    <a:pt x="187452" y="7810"/>
                    <a:pt x="180404" y="4381"/>
                    <a:pt x="172307" y="4001"/>
                  </a:cubicBezTo>
                  <a:lnTo>
                    <a:pt x="38005" y="0"/>
                  </a:lnTo>
                  <a:cubicBezTo>
                    <a:pt x="37624" y="95"/>
                    <a:pt x="37529" y="95"/>
                    <a:pt x="37148" y="95"/>
                  </a:cubicBezTo>
                  <a:cubicBezTo>
                    <a:pt x="23622" y="95"/>
                    <a:pt x="12287" y="10001"/>
                    <a:pt x="10573" y="23431"/>
                  </a:cubicBezTo>
                  <a:lnTo>
                    <a:pt x="0" y="109156"/>
                  </a:lnTo>
                  <a:lnTo>
                    <a:pt x="18764" y="109156"/>
                  </a:lnTo>
                  <a:cubicBezTo>
                    <a:pt x="60389" y="109252"/>
                    <a:pt x="94869" y="141637"/>
                    <a:pt x="97346" y="18316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2564334" y="962977"/>
              <a:ext cx="207630" cy="489870"/>
            </a:xfrm>
            <a:custGeom>
              <a:rect b="b" l="l" r="r" t="t"/>
              <a:pathLst>
                <a:path extrusionOk="0" h="489870" w="207630">
                  <a:moveTo>
                    <a:pt x="34561" y="453295"/>
                  </a:moveTo>
                  <a:lnTo>
                    <a:pt x="36752" y="479489"/>
                  </a:lnTo>
                  <a:lnTo>
                    <a:pt x="37514" y="489871"/>
                  </a:lnTo>
                  <a:lnTo>
                    <a:pt x="207630" y="489871"/>
                  </a:lnTo>
                  <a:lnTo>
                    <a:pt x="206964" y="479489"/>
                  </a:lnTo>
                  <a:lnTo>
                    <a:pt x="205345" y="453295"/>
                  </a:lnTo>
                  <a:lnTo>
                    <a:pt x="179532" y="25051"/>
                  </a:lnTo>
                  <a:cubicBezTo>
                    <a:pt x="178675" y="11049"/>
                    <a:pt x="167149" y="0"/>
                    <a:pt x="152862" y="0"/>
                  </a:cubicBezTo>
                  <a:lnTo>
                    <a:pt x="26656" y="0"/>
                  </a:lnTo>
                  <a:cubicBezTo>
                    <a:pt x="22465" y="0"/>
                    <a:pt x="18464" y="953"/>
                    <a:pt x="14845" y="2762"/>
                  </a:cubicBezTo>
                  <a:cubicBezTo>
                    <a:pt x="11892" y="4096"/>
                    <a:pt x="9225" y="6096"/>
                    <a:pt x="7034" y="8763"/>
                  </a:cubicBezTo>
                  <a:cubicBezTo>
                    <a:pt x="1986" y="14192"/>
                    <a:pt x="-491" y="21527"/>
                    <a:pt x="81" y="28956"/>
                  </a:cubicBezTo>
                  <a:lnTo>
                    <a:pt x="28465" y="377571"/>
                  </a:lnTo>
                  <a:lnTo>
                    <a:pt x="34561" y="4532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3052762" y="804767"/>
              <a:ext cx="150018" cy="648080"/>
            </a:xfrm>
            <a:custGeom>
              <a:rect b="b" l="l" r="r" t="t"/>
              <a:pathLst>
                <a:path extrusionOk="0" h="648080" w="150018">
                  <a:moveTo>
                    <a:pt x="69056" y="168116"/>
                  </a:moveTo>
                  <a:cubicBezTo>
                    <a:pt x="83915" y="184880"/>
                    <a:pt x="90869" y="207359"/>
                    <a:pt x="88297" y="229648"/>
                  </a:cubicBezTo>
                  <a:lnTo>
                    <a:pt x="42291" y="611505"/>
                  </a:lnTo>
                  <a:lnTo>
                    <a:pt x="39052" y="637699"/>
                  </a:lnTo>
                  <a:lnTo>
                    <a:pt x="37814" y="648081"/>
                  </a:lnTo>
                  <a:lnTo>
                    <a:pt x="51435" y="648081"/>
                  </a:lnTo>
                  <a:cubicBezTo>
                    <a:pt x="67437" y="648081"/>
                    <a:pt x="82487" y="640842"/>
                    <a:pt x="92678" y="628555"/>
                  </a:cubicBezTo>
                  <a:lnTo>
                    <a:pt x="107347" y="610933"/>
                  </a:lnTo>
                  <a:lnTo>
                    <a:pt x="117158" y="563689"/>
                  </a:lnTo>
                  <a:lnTo>
                    <a:pt x="150019" y="403098"/>
                  </a:lnTo>
                  <a:lnTo>
                    <a:pt x="150019" y="26575"/>
                  </a:lnTo>
                  <a:cubicBezTo>
                    <a:pt x="150019" y="11906"/>
                    <a:pt x="138113" y="0"/>
                    <a:pt x="123349" y="0"/>
                  </a:cubicBezTo>
                  <a:lnTo>
                    <a:pt x="26670" y="0"/>
                  </a:lnTo>
                  <a:cubicBezTo>
                    <a:pt x="11906" y="0"/>
                    <a:pt x="0" y="11906"/>
                    <a:pt x="0" y="26575"/>
                  </a:cubicBezTo>
                  <a:lnTo>
                    <a:pt x="0" y="141637"/>
                  </a:lnTo>
                  <a:lnTo>
                    <a:pt x="10382" y="141637"/>
                  </a:lnTo>
                  <a:cubicBezTo>
                    <a:pt x="32861" y="141541"/>
                    <a:pt x="54292" y="151352"/>
                    <a:pt x="69056" y="16811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2388904" y="853071"/>
              <a:ext cx="160842" cy="599776"/>
            </a:xfrm>
            <a:custGeom>
              <a:rect b="b" l="l" r="r" t="t"/>
              <a:pathLst>
                <a:path extrusionOk="0" h="599776" w="160842">
                  <a:moveTo>
                    <a:pt x="96073" y="563200"/>
                  </a:moveTo>
                  <a:lnTo>
                    <a:pt x="101883" y="589394"/>
                  </a:lnTo>
                  <a:lnTo>
                    <a:pt x="104074" y="599776"/>
                  </a:lnTo>
                  <a:lnTo>
                    <a:pt x="160367" y="599776"/>
                  </a:lnTo>
                  <a:lnTo>
                    <a:pt x="159605" y="589394"/>
                  </a:lnTo>
                  <a:lnTo>
                    <a:pt x="157414" y="563200"/>
                  </a:lnTo>
                  <a:lnTo>
                    <a:pt x="123029" y="142767"/>
                  </a:lnTo>
                  <a:cubicBezTo>
                    <a:pt x="121314" y="120955"/>
                    <a:pt x="128744" y="99047"/>
                    <a:pt x="143603" y="83045"/>
                  </a:cubicBezTo>
                  <a:cubicBezTo>
                    <a:pt x="148651" y="77425"/>
                    <a:pt x="154556" y="72853"/>
                    <a:pt x="160843" y="69043"/>
                  </a:cubicBezTo>
                  <a:lnTo>
                    <a:pt x="158366" y="25133"/>
                  </a:lnTo>
                  <a:cubicBezTo>
                    <a:pt x="157890" y="17227"/>
                    <a:pt x="153890" y="9703"/>
                    <a:pt x="147603" y="5035"/>
                  </a:cubicBezTo>
                  <a:cubicBezTo>
                    <a:pt x="140936" y="273"/>
                    <a:pt x="132839" y="-1156"/>
                    <a:pt x="125029" y="940"/>
                  </a:cubicBezTo>
                  <a:lnTo>
                    <a:pt x="19778" y="28943"/>
                  </a:lnTo>
                  <a:cubicBezTo>
                    <a:pt x="7490" y="32182"/>
                    <a:pt x="-796" y="43707"/>
                    <a:pt x="61" y="56661"/>
                  </a:cubicBezTo>
                  <a:lnTo>
                    <a:pt x="7395" y="161150"/>
                  </a:lnTo>
                  <a:lnTo>
                    <a:pt x="96073" y="56320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2107984" y="1221962"/>
              <a:ext cx="1367800" cy="1151096"/>
            </a:xfrm>
            <a:custGeom>
              <a:rect b="b" l="l" r="r" t="t"/>
              <a:pathLst>
                <a:path extrusionOk="0" h="1151096" w="1367800">
                  <a:moveTo>
                    <a:pt x="1335493" y="8192"/>
                  </a:moveTo>
                  <a:lnTo>
                    <a:pt x="1326826" y="4381"/>
                  </a:lnTo>
                  <a:cubicBezTo>
                    <a:pt x="1305204" y="-4953"/>
                    <a:pt x="1279581" y="1238"/>
                    <a:pt x="1264246" y="19431"/>
                  </a:cubicBezTo>
                  <a:lnTo>
                    <a:pt x="1077461" y="244697"/>
                  </a:lnTo>
                  <a:cubicBezTo>
                    <a:pt x="1057363" y="268891"/>
                    <a:pt x="1027740" y="282797"/>
                    <a:pt x="996213" y="282797"/>
                  </a:cubicBezTo>
                  <a:lnTo>
                    <a:pt x="371563" y="282797"/>
                  </a:lnTo>
                  <a:cubicBezTo>
                    <a:pt x="340035" y="282797"/>
                    <a:pt x="310413" y="268891"/>
                    <a:pt x="290410" y="244697"/>
                  </a:cubicBezTo>
                  <a:lnTo>
                    <a:pt x="103530" y="19336"/>
                  </a:lnTo>
                  <a:cubicBezTo>
                    <a:pt x="93147" y="6953"/>
                    <a:pt x="77717" y="0"/>
                    <a:pt x="62191" y="0"/>
                  </a:cubicBezTo>
                  <a:cubicBezTo>
                    <a:pt x="54952" y="0"/>
                    <a:pt x="47904" y="1333"/>
                    <a:pt x="40950" y="4381"/>
                  </a:cubicBezTo>
                  <a:lnTo>
                    <a:pt x="32378" y="8192"/>
                  </a:lnTo>
                  <a:cubicBezTo>
                    <a:pt x="9327" y="18002"/>
                    <a:pt x="-3531" y="42100"/>
                    <a:pt x="850" y="66675"/>
                  </a:cubicBezTo>
                  <a:lnTo>
                    <a:pt x="184968" y="1100995"/>
                  </a:lnTo>
                  <a:cubicBezTo>
                    <a:pt x="190017" y="1129284"/>
                    <a:pt x="214782" y="1150144"/>
                    <a:pt x="243642" y="1150144"/>
                  </a:cubicBezTo>
                  <a:lnTo>
                    <a:pt x="690365" y="1151096"/>
                  </a:lnTo>
                  <a:lnTo>
                    <a:pt x="1123943" y="1150144"/>
                  </a:lnTo>
                  <a:cubicBezTo>
                    <a:pt x="1152899" y="1150144"/>
                    <a:pt x="1177474" y="1129284"/>
                    <a:pt x="1182617" y="1100995"/>
                  </a:cubicBezTo>
                  <a:lnTo>
                    <a:pt x="1366926" y="66675"/>
                  </a:lnTo>
                  <a:cubicBezTo>
                    <a:pt x="1371402" y="42100"/>
                    <a:pt x="1358353" y="18002"/>
                    <a:pt x="1335493" y="8192"/>
                  </a:cubicBezTo>
                  <a:close/>
                  <a:moveTo>
                    <a:pt x="489673" y="504539"/>
                  </a:moveTo>
                  <a:lnTo>
                    <a:pt x="489959" y="502063"/>
                  </a:lnTo>
                  <a:lnTo>
                    <a:pt x="490149" y="504158"/>
                  </a:lnTo>
                  <a:cubicBezTo>
                    <a:pt x="489959" y="504349"/>
                    <a:pt x="489768" y="504444"/>
                    <a:pt x="489673" y="50453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2187708" y="851058"/>
              <a:ext cx="247357" cy="578453"/>
            </a:xfrm>
            <a:custGeom>
              <a:rect b="b" l="l" r="r" t="t"/>
              <a:pathLst>
                <a:path extrusionOk="0" h="578453" w="247357">
                  <a:moveTo>
                    <a:pt x="37236" y="297275"/>
                  </a:moveTo>
                  <a:lnTo>
                    <a:pt x="42951" y="335661"/>
                  </a:lnTo>
                  <a:lnTo>
                    <a:pt x="43332" y="338423"/>
                  </a:lnTo>
                  <a:cubicBezTo>
                    <a:pt x="50857" y="343757"/>
                    <a:pt x="57810" y="349948"/>
                    <a:pt x="63811" y="357283"/>
                  </a:cubicBezTo>
                  <a:lnTo>
                    <a:pt x="247357" y="578453"/>
                  </a:lnTo>
                  <a:lnTo>
                    <a:pt x="247072" y="577120"/>
                  </a:lnTo>
                  <a:lnTo>
                    <a:pt x="236118" y="527495"/>
                  </a:lnTo>
                  <a:lnTo>
                    <a:pt x="233165" y="514064"/>
                  </a:lnTo>
                  <a:lnTo>
                    <a:pt x="195541" y="343376"/>
                  </a:lnTo>
                  <a:lnTo>
                    <a:pt x="156870" y="168021"/>
                  </a:lnTo>
                  <a:lnTo>
                    <a:pt x="124485" y="21050"/>
                  </a:lnTo>
                  <a:cubicBezTo>
                    <a:pt x="122580" y="12097"/>
                    <a:pt x="116579" y="5334"/>
                    <a:pt x="108102" y="1905"/>
                  </a:cubicBezTo>
                  <a:cubicBezTo>
                    <a:pt x="104863" y="572"/>
                    <a:pt x="101625" y="0"/>
                    <a:pt x="98386" y="0"/>
                  </a:cubicBezTo>
                  <a:cubicBezTo>
                    <a:pt x="96481" y="0"/>
                    <a:pt x="94576" y="95"/>
                    <a:pt x="92671" y="762"/>
                  </a:cubicBezTo>
                  <a:lnTo>
                    <a:pt x="20853" y="17050"/>
                  </a:lnTo>
                  <a:cubicBezTo>
                    <a:pt x="7232" y="20193"/>
                    <a:pt x="-1721" y="33052"/>
                    <a:pt x="279" y="46673"/>
                  </a:cubicBezTo>
                  <a:lnTo>
                    <a:pt x="37236" y="2972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2857500" y="998029"/>
              <a:ext cx="232400" cy="454818"/>
            </a:xfrm>
            <a:custGeom>
              <a:rect b="b" l="l" r="r" t="t"/>
              <a:pathLst>
                <a:path extrusionOk="0" h="454818" w="232400">
                  <a:moveTo>
                    <a:pt x="1905" y="444437"/>
                  </a:moveTo>
                  <a:lnTo>
                    <a:pt x="0" y="454819"/>
                  </a:lnTo>
                  <a:lnTo>
                    <a:pt x="180975" y="454819"/>
                  </a:lnTo>
                  <a:lnTo>
                    <a:pt x="182213" y="444437"/>
                  </a:lnTo>
                  <a:lnTo>
                    <a:pt x="185452" y="418243"/>
                  </a:lnTo>
                  <a:lnTo>
                    <a:pt x="195263" y="336423"/>
                  </a:lnTo>
                  <a:lnTo>
                    <a:pt x="232219" y="29908"/>
                  </a:lnTo>
                  <a:cubicBezTo>
                    <a:pt x="233077" y="22384"/>
                    <a:pt x="230886" y="14859"/>
                    <a:pt x="225647" y="9049"/>
                  </a:cubicBezTo>
                  <a:cubicBezTo>
                    <a:pt x="220599" y="3334"/>
                    <a:pt x="213360" y="0"/>
                    <a:pt x="205835" y="0"/>
                  </a:cubicBezTo>
                  <a:lnTo>
                    <a:pt x="100584" y="0"/>
                  </a:lnTo>
                  <a:cubicBezTo>
                    <a:pt x="87725" y="0"/>
                    <a:pt x="76676" y="9334"/>
                    <a:pt x="74295" y="22098"/>
                  </a:cubicBezTo>
                  <a:lnTo>
                    <a:pt x="6382" y="418243"/>
                  </a:lnTo>
                  <a:lnTo>
                    <a:pt x="1905" y="4444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" name="Google Shape;40;p3"/>
          <p:cNvGrpSpPr/>
          <p:nvPr/>
        </p:nvGrpSpPr>
        <p:grpSpPr>
          <a:xfrm>
            <a:off x="4187285" y="1079087"/>
            <a:ext cx="1690782" cy="1289684"/>
            <a:chOff x="4187285" y="1079087"/>
            <a:chExt cx="1690782" cy="1289684"/>
          </a:xfrm>
        </p:grpSpPr>
        <p:sp>
          <p:nvSpPr>
            <p:cNvPr id="41" name="Google Shape;41;p3"/>
            <p:cNvSpPr/>
            <p:nvPr/>
          </p:nvSpPr>
          <p:spPr>
            <a:xfrm>
              <a:off x="4188142" y="1850040"/>
              <a:ext cx="1688592" cy="518731"/>
            </a:xfrm>
            <a:custGeom>
              <a:rect b="b" l="l" r="r" t="t"/>
              <a:pathLst>
                <a:path extrusionOk="0" h="518731" w="1688592">
                  <a:moveTo>
                    <a:pt x="1679353" y="2286"/>
                  </a:moveTo>
                  <a:cubicBezTo>
                    <a:pt x="1668304" y="3620"/>
                    <a:pt x="1658874" y="5620"/>
                    <a:pt x="1650206" y="7906"/>
                  </a:cubicBezTo>
                  <a:cubicBezTo>
                    <a:pt x="1640015" y="10478"/>
                    <a:pt x="1630966" y="13621"/>
                    <a:pt x="1621917" y="16859"/>
                  </a:cubicBezTo>
                  <a:cubicBezTo>
                    <a:pt x="1621155" y="17145"/>
                    <a:pt x="1620584" y="17336"/>
                    <a:pt x="1619917" y="17621"/>
                  </a:cubicBezTo>
                  <a:cubicBezTo>
                    <a:pt x="1592390" y="27146"/>
                    <a:pt x="1561052" y="38100"/>
                    <a:pt x="1501807" y="38100"/>
                  </a:cubicBezTo>
                  <a:cubicBezTo>
                    <a:pt x="1442657" y="38100"/>
                    <a:pt x="1411224" y="27146"/>
                    <a:pt x="1383506" y="17336"/>
                  </a:cubicBezTo>
                  <a:cubicBezTo>
                    <a:pt x="1357979" y="8382"/>
                    <a:pt x="1333786" y="0"/>
                    <a:pt x="1284256" y="0"/>
                  </a:cubicBezTo>
                  <a:cubicBezTo>
                    <a:pt x="1234726" y="0"/>
                    <a:pt x="1210627" y="8477"/>
                    <a:pt x="1185005" y="17336"/>
                  </a:cubicBezTo>
                  <a:cubicBezTo>
                    <a:pt x="1157478" y="27146"/>
                    <a:pt x="1126046" y="38100"/>
                    <a:pt x="1066895" y="38100"/>
                  </a:cubicBezTo>
                  <a:cubicBezTo>
                    <a:pt x="1007459" y="38100"/>
                    <a:pt x="976027" y="27146"/>
                    <a:pt x="948500" y="17336"/>
                  </a:cubicBezTo>
                  <a:cubicBezTo>
                    <a:pt x="922782" y="8382"/>
                    <a:pt x="898779" y="0"/>
                    <a:pt x="849344" y="0"/>
                  </a:cubicBezTo>
                  <a:cubicBezTo>
                    <a:pt x="799719" y="0"/>
                    <a:pt x="775526" y="8477"/>
                    <a:pt x="749903" y="17336"/>
                  </a:cubicBezTo>
                  <a:cubicBezTo>
                    <a:pt x="722185" y="27146"/>
                    <a:pt x="690848" y="38100"/>
                    <a:pt x="631603" y="38100"/>
                  </a:cubicBezTo>
                  <a:cubicBezTo>
                    <a:pt x="572262" y="38100"/>
                    <a:pt x="540925" y="27146"/>
                    <a:pt x="513302" y="17336"/>
                  </a:cubicBezTo>
                  <a:cubicBezTo>
                    <a:pt x="487585" y="8382"/>
                    <a:pt x="463391" y="0"/>
                    <a:pt x="414052" y="0"/>
                  </a:cubicBezTo>
                  <a:cubicBezTo>
                    <a:pt x="364426" y="0"/>
                    <a:pt x="340328" y="8477"/>
                    <a:pt x="314611" y="17336"/>
                  </a:cubicBezTo>
                  <a:cubicBezTo>
                    <a:pt x="286798" y="27146"/>
                    <a:pt x="255651" y="38100"/>
                    <a:pt x="196215" y="38100"/>
                  </a:cubicBezTo>
                  <a:cubicBezTo>
                    <a:pt x="150876" y="38100"/>
                    <a:pt x="105251" y="31909"/>
                    <a:pt x="66770" y="24479"/>
                  </a:cubicBezTo>
                  <a:cubicBezTo>
                    <a:pt x="56102" y="22479"/>
                    <a:pt x="46006" y="20383"/>
                    <a:pt x="36767" y="18288"/>
                  </a:cubicBezTo>
                  <a:cubicBezTo>
                    <a:pt x="26670" y="16097"/>
                    <a:pt x="17526" y="13716"/>
                    <a:pt x="9334" y="11716"/>
                  </a:cubicBezTo>
                  <a:cubicBezTo>
                    <a:pt x="6763" y="10954"/>
                    <a:pt x="4286" y="10382"/>
                    <a:pt x="1905" y="9811"/>
                  </a:cubicBezTo>
                  <a:cubicBezTo>
                    <a:pt x="667" y="15907"/>
                    <a:pt x="0" y="22193"/>
                    <a:pt x="0" y="28670"/>
                  </a:cubicBezTo>
                  <a:cubicBezTo>
                    <a:pt x="0" y="43148"/>
                    <a:pt x="3238" y="56864"/>
                    <a:pt x="9334" y="69152"/>
                  </a:cubicBezTo>
                  <a:cubicBezTo>
                    <a:pt x="15621" y="82296"/>
                    <a:pt x="25051" y="93726"/>
                    <a:pt x="36767" y="102394"/>
                  </a:cubicBezTo>
                  <a:cubicBezTo>
                    <a:pt x="45625" y="109252"/>
                    <a:pt x="55721" y="114300"/>
                    <a:pt x="66770" y="117539"/>
                  </a:cubicBezTo>
                  <a:cubicBezTo>
                    <a:pt x="74962" y="120015"/>
                    <a:pt x="83629" y="121253"/>
                    <a:pt x="92678" y="121253"/>
                  </a:cubicBezTo>
                  <a:lnTo>
                    <a:pt x="1197578" y="121253"/>
                  </a:lnTo>
                  <a:cubicBezTo>
                    <a:pt x="1213485" y="121253"/>
                    <a:pt x="1226249" y="134017"/>
                    <a:pt x="1226249" y="149924"/>
                  </a:cubicBezTo>
                  <a:cubicBezTo>
                    <a:pt x="1226249" y="165830"/>
                    <a:pt x="1213485" y="178594"/>
                    <a:pt x="1197578" y="178594"/>
                  </a:cubicBezTo>
                  <a:lnTo>
                    <a:pt x="92678" y="178594"/>
                  </a:lnTo>
                  <a:cubicBezTo>
                    <a:pt x="83725" y="178594"/>
                    <a:pt x="75152" y="177832"/>
                    <a:pt x="66770" y="176403"/>
                  </a:cubicBezTo>
                  <a:lnTo>
                    <a:pt x="66770" y="208026"/>
                  </a:lnTo>
                  <a:cubicBezTo>
                    <a:pt x="66770" y="379381"/>
                    <a:pt x="206121" y="518732"/>
                    <a:pt x="377476" y="518732"/>
                  </a:cubicBezTo>
                  <a:lnTo>
                    <a:pt x="1310926" y="518732"/>
                  </a:lnTo>
                  <a:cubicBezTo>
                    <a:pt x="1482376" y="518732"/>
                    <a:pt x="1621822" y="379381"/>
                    <a:pt x="1621822" y="208026"/>
                  </a:cubicBezTo>
                  <a:lnTo>
                    <a:pt x="1621822" y="176403"/>
                  </a:lnTo>
                  <a:cubicBezTo>
                    <a:pt x="1613344" y="177927"/>
                    <a:pt x="1604677" y="178594"/>
                    <a:pt x="1595723" y="178594"/>
                  </a:cubicBezTo>
                  <a:lnTo>
                    <a:pt x="1430941" y="178594"/>
                  </a:lnTo>
                  <a:cubicBezTo>
                    <a:pt x="1415034" y="178594"/>
                    <a:pt x="1402271" y="165830"/>
                    <a:pt x="1402271" y="149924"/>
                  </a:cubicBezTo>
                  <a:cubicBezTo>
                    <a:pt x="1402271" y="134017"/>
                    <a:pt x="1415034" y="121253"/>
                    <a:pt x="1430941" y="121253"/>
                  </a:cubicBezTo>
                  <a:lnTo>
                    <a:pt x="1595723" y="121253"/>
                  </a:lnTo>
                  <a:cubicBezTo>
                    <a:pt x="1604772" y="121253"/>
                    <a:pt x="1613440" y="120015"/>
                    <a:pt x="1621822" y="117539"/>
                  </a:cubicBezTo>
                  <a:cubicBezTo>
                    <a:pt x="1632109" y="114586"/>
                    <a:pt x="1641634" y="109823"/>
                    <a:pt x="1650111" y="103632"/>
                  </a:cubicBezTo>
                  <a:cubicBezTo>
                    <a:pt x="1662493" y="94774"/>
                    <a:pt x="1672590" y="82867"/>
                    <a:pt x="1679258" y="69152"/>
                  </a:cubicBezTo>
                  <a:cubicBezTo>
                    <a:pt x="1685258" y="56864"/>
                    <a:pt x="1688592" y="43244"/>
                    <a:pt x="1688592" y="28670"/>
                  </a:cubicBezTo>
                  <a:cubicBezTo>
                    <a:pt x="1688592" y="19336"/>
                    <a:pt x="1687259" y="10287"/>
                    <a:pt x="1684592" y="1715"/>
                  </a:cubicBezTo>
                  <a:cubicBezTo>
                    <a:pt x="1682877" y="1905"/>
                    <a:pt x="1681163" y="2191"/>
                    <a:pt x="1679353" y="228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4188333" y="1079087"/>
              <a:ext cx="1688591" cy="531971"/>
            </a:xfrm>
            <a:custGeom>
              <a:rect b="b" l="l" r="r" t="t"/>
              <a:pathLst>
                <a:path extrusionOk="0" h="531971" w="1688591">
                  <a:moveTo>
                    <a:pt x="9239" y="529781"/>
                  </a:moveTo>
                  <a:cubicBezTo>
                    <a:pt x="19526" y="528542"/>
                    <a:pt x="28384" y="526828"/>
                    <a:pt x="36671" y="524732"/>
                  </a:cubicBezTo>
                  <a:cubicBezTo>
                    <a:pt x="47434" y="521970"/>
                    <a:pt x="57055" y="518636"/>
                    <a:pt x="66675" y="515303"/>
                  </a:cubicBezTo>
                  <a:cubicBezTo>
                    <a:pt x="67342" y="515017"/>
                    <a:pt x="67913" y="514826"/>
                    <a:pt x="68580" y="514636"/>
                  </a:cubicBezTo>
                  <a:cubicBezTo>
                    <a:pt x="96298" y="504825"/>
                    <a:pt x="127635" y="493871"/>
                    <a:pt x="186880" y="493871"/>
                  </a:cubicBezTo>
                  <a:cubicBezTo>
                    <a:pt x="246031" y="493871"/>
                    <a:pt x="277463" y="504825"/>
                    <a:pt x="304991" y="514636"/>
                  </a:cubicBezTo>
                  <a:cubicBezTo>
                    <a:pt x="330708" y="523589"/>
                    <a:pt x="354711" y="531971"/>
                    <a:pt x="404431" y="531971"/>
                  </a:cubicBezTo>
                  <a:cubicBezTo>
                    <a:pt x="453866" y="531971"/>
                    <a:pt x="478060" y="523494"/>
                    <a:pt x="503587" y="514636"/>
                  </a:cubicBezTo>
                  <a:cubicBezTo>
                    <a:pt x="531305" y="504825"/>
                    <a:pt x="562642" y="493871"/>
                    <a:pt x="621887" y="493871"/>
                  </a:cubicBezTo>
                  <a:cubicBezTo>
                    <a:pt x="681228" y="493871"/>
                    <a:pt x="712565" y="504825"/>
                    <a:pt x="740188" y="514636"/>
                  </a:cubicBezTo>
                  <a:cubicBezTo>
                    <a:pt x="765905" y="523589"/>
                    <a:pt x="790099" y="531971"/>
                    <a:pt x="839438" y="531971"/>
                  </a:cubicBezTo>
                  <a:cubicBezTo>
                    <a:pt x="888968" y="531971"/>
                    <a:pt x="913162" y="523494"/>
                    <a:pt x="938879" y="514636"/>
                  </a:cubicBezTo>
                  <a:cubicBezTo>
                    <a:pt x="966406" y="504825"/>
                    <a:pt x="997839" y="493871"/>
                    <a:pt x="1056989" y="493871"/>
                  </a:cubicBezTo>
                  <a:cubicBezTo>
                    <a:pt x="1116425" y="493871"/>
                    <a:pt x="1147858" y="504825"/>
                    <a:pt x="1175385" y="514636"/>
                  </a:cubicBezTo>
                  <a:cubicBezTo>
                    <a:pt x="1201103" y="523589"/>
                    <a:pt x="1225106" y="531971"/>
                    <a:pt x="1274540" y="531971"/>
                  </a:cubicBezTo>
                  <a:cubicBezTo>
                    <a:pt x="1324165" y="531971"/>
                    <a:pt x="1348264" y="523494"/>
                    <a:pt x="1373981" y="514636"/>
                  </a:cubicBezTo>
                  <a:cubicBezTo>
                    <a:pt x="1401794" y="504825"/>
                    <a:pt x="1433036" y="493871"/>
                    <a:pt x="1492377" y="493871"/>
                  </a:cubicBezTo>
                  <a:cubicBezTo>
                    <a:pt x="1551527" y="493871"/>
                    <a:pt x="1582960" y="504825"/>
                    <a:pt x="1610487" y="514636"/>
                  </a:cubicBezTo>
                  <a:cubicBezTo>
                    <a:pt x="1614297" y="515874"/>
                    <a:pt x="1618012" y="517207"/>
                    <a:pt x="1621917" y="518446"/>
                  </a:cubicBezTo>
                  <a:cubicBezTo>
                    <a:pt x="1630775" y="521398"/>
                    <a:pt x="1639824" y="524161"/>
                    <a:pt x="1650206" y="526352"/>
                  </a:cubicBezTo>
                  <a:cubicBezTo>
                    <a:pt x="1658779" y="528352"/>
                    <a:pt x="1668304" y="529781"/>
                    <a:pt x="1679353" y="530733"/>
                  </a:cubicBezTo>
                  <a:lnTo>
                    <a:pt x="1679448" y="530733"/>
                  </a:lnTo>
                  <a:cubicBezTo>
                    <a:pt x="1685258" y="518541"/>
                    <a:pt x="1688592" y="504920"/>
                    <a:pt x="1688592" y="490442"/>
                  </a:cubicBezTo>
                  <a:cubicBezTo>
                    <a:pt x="1688592" y="475964"/>
                    <a:pt x="1685258" y="462153"/>
                    <a:pt x="1679257" y="449866"/>
                  </a:cubicBezTo>
                  <a:cubicBezTo>
                    <a:pt x="1672590" y="435959"/>
                    <a:pt x="1662494" y="424053"/>
                    <a:pt x="1650111" y="415100"/>
                  </a:cubicBezTo>
                  <a:cubicBezTo>
                    <a:pt x="1649730" y="414719"/>
                    <a:pt x="1649254" y="414433"/>
                    <a:pt x="1648873" y="414147"/>
                  </a:cubicBezTo>
                  <a:cubicBezTo>
                    <a:pt x="1648206" y="413671"/>
                    <a:pt x="1647635" y="413290"/>
                    <a:pt x="1646873" y="412909"/>
                  </a:cubicBezTo>
                  <a:cubicBezTo>
                    <a:pt x="1645730" y="412052"/>
                    <a:pt x="1644682" y="411385"/>
                    <a:pt x="1643539" y="410718"/>
                  </a:cubicBezTo>
                  <a:cubicBezTo>
                    <a:pt x="1642586" y="410051"/>
                    <a:pt x="1641539" y="409575"/>
                    <a:pt x="1640681" y="409099"/>
                  </a:cubicBezTo>
                  <a:cubicBezTo>
                    <a:pt x="1640300" y="408813"/>
                    <a:pt x="1639919" y="408623"/>
                    <a:pt x="1639538" y="408432"/>
                  </a:cubicBezTo>
                  <a:cubicBezTo>
                    <a:pt x="1638681" y="407956"/>
                    <a:pt x="1637919" y="407575"/>
                    <a:pt x="1637062" y="407194"/>
                  </a:cubicBezTo>
                  <a:cubicBezTo>
                    <a:pt x="1636300" y="406813"/>
                    <a:pt x="1635538" y="406432"/>
                    <a:pt x="1634871" y="406051"/>
                  </a:cubicBezTo>
                  <a:cubicBezTo>
                    <a:pt x="1634109" y="405670"/>
                    <a:pt x="1633347" y="405289"/>
                    <a:pt x="1632680" y="405098"/>
                  </a:cubicBezTo>
                  <a:cubicBezTo>
                    <a:pt x="1631442" y="404622"/>
                    <a:pt x="1630204" y="403955"/>
                    <a:pt x="1629061" y="403574"/>
                  </a:cubicBezTo>
                  <a:cubicBezTo>
                    <a:pt x="1628108" y="403193"/>
                    <a:pt x="1627061" y="402812"/>
                    <a:pt x="1626108" y="402431"/>
                  </a:cubicBezTo>
                  <a:cubicBezTo>
                    <a:pt x="1625822" y="402336"/>
                    <a:pt x="1625632" y="402146"/>
                    <a:pt x="1625251" y="402146"/>
                  </a:cubicBezTo>
                  <a:cubicBezTo>
                    <a:pt x="1624108" y="401765"/>
                    <a:pt x="1623060" y="401384"/>
                    <a:pt x="1621917" y="401193"/>
                  </a:cubicBezTo>
                  <a:cubicBezTo>
                    <a:pt x="1613630" y="398717"/>
                    <a:pt x="1604963" y="397383"/>
                    <a:pt x="1595819" y="397383"/>
                  </a:cubicBezTo>
                  <a:lnTo>
                    <a:pt x="456057" y="397383"/>
                  </a:lnTo>
                  <a:cubicBezTo>
                    <a:pt x="440150" y="397383"/>
                    <a:pt x="427291" y="384524"/>
                    <a:pt x="427291" y="368617"/>
                  </a:cubicBezTo>
                  <a:cubicBezTo>
                    <a:pt x="427291" y="352615"/>
                    <a:pt x="440150" y="339661"/>
                    <a:pt x="456057" y="339661"/>
                  </a:cubicBezTo>
                  <a:lnTo>
                    <a:pt x="1595723" y="339661"/>
                  </a:lnTo>
                  <a:cubicBezTo>
                    <a:pt x="1604677" y="339661"/>
                    <a:pt x="1613345" y="340519"/>
                    <a:pt x="1621822" y="341852"/>
                  </a:cubicBezTo>
                  <a:lnTo>
                    <a:pt x="1621822" y="310610"/>
                  </a:lnTo>
                  <a:cubicBezTo>
                    <a:pt x="1621822" y="139256"/>
                    <a:pt x="1482471" y="0"/>
                    <a:pt x="1310926" y="0"/>
                  </a:cubicBezTo>
                  <a:lnTo>
                    <a:pt x="377476" y="0"/>
                  </a:lnTo>
                  <a:cubicBezTo>
                    <a:pt x="206121" y="0"/>
                    <a:pt x="66770" y="139256"/>
                    <a:pt x="66770" y="310610"/>
                  </a:cubicBezTo>
                  <a:lnTo>
                    <a:pt x="66770" y="341852"/>
                  </a:lnTo>
                  <a:cubicBezTo>
                    <a:pt x="75247" y="340519"/>
                    <a:pt x="83725" y="339661"/>
                    <a:pt x="92678" y="339661"/>
                  </a:cubicBezTo>
                  <a:lnTo>
                    <a:pt x="238887" y="339661"/>
                  </a:lnTo>
                  <a:cubicBezTo>
                    <a:pt x="254794" y="339661"/>
                    <a:pt x="267653" y="352520"/>
                    <a:pt x="267653" y="368617"/>
                  </a:cubicBezTo>
                  <a:cubicBezTo>
                    <a:pt x="267653" y="384524"/>
                    <a:pt x="254794" y="397383"/>
                    <a:pt x="238887" y="397383"/>
                  </a:cubicBezTo>
                  <a:lnTo>
                    <a:pt x="92678" y="397383"/>
                  </a:lnTo>
                  <a:cubicBezTo>
                    <a:pt x="83629" y="397383"/>
                    <a:pt x="74962" y="398717"/>
                    <a:pt x="66770" y="401193"/>
                  </a:cubicBezTo>
                  <a:cubicBezTo>
                    <a:pt x="65437" y="401574"/>
                    <a:pt x="64008" y="401955"/>
                    <a:pt x="62675" y="402431"/>
                  </a:cubicBezTo>
                  <a:cubicBezTo>
                    <a:pt x="62198" y="402527"/>
                    <a:pt x="61817" y="402717"/>
                    <a:pt x="61341" y="402907"/>
                  </a:cubicBezTo>
                  <a:cubicBezTo>
                    <a:pt x="60579" y="403193"/>
                    <a:pt x="59817" y="403384"/>
                    <a:pt x="59150" y="403765"/>
                  </a:cubicBezTo>
                  <a:lnTo>
                    <a:pt x="58769" y="403765"/>
                  </a:lnTo>
                  <a:cubicBezTo>
                    <a:pt x="58674" y="403860"/>
                    <a:pt x="58388" y="404050"/>
                    <a:pt x="58103" y="404146"/>
                  </a:cubicBezTo>
                  <a:cubicBezTo>
                    <a:pt x="57245" y="404432"/>
                    <a:pt x="56483" y="404813"/>
                    <a:pt x="55626" y="405098"/>
                  </a:cubicBezTo>
                  <a:cubicBezTo>
                    <a:pt x="54959" y="405384"/>
                    <a:pt x="54388" y="405575"/>
                    <a:pt x="53721" y="405956"/>
                  </a:cubicBezTo>
                  <a:cubicBezTo>
                    <a:pt x="53245" y="406241"/>
                    <a:pt x="52768" y="406336"/>
                    <a:pt x="52197" y="406622"/>
                  </a:cubicBezTo>
                  <a:cubicBezTo>
                    <a:pt x="51816" y="406908"/>
                    <a:pt x="51530" y="407003"/>
                    <a:pt x="51245" y="407289"/>
                  </a:cubicBezTo>
                  <a:cubicBezTo>
                    <a:pt x="50483" y="407575"/>
                    <a:pt x="49911" y="407956"/>
                    <a:pt x="49149" y="408242"/>
                  </a:cubicBezTo>
                  <a:cubicBezTo>
                    <a:pt x="46577" y="409575"/>
                    <a:pt x="44101" y="411099"/>
                    <a:pt x="41720" y="412718"/>
                  </a:cubicBezTo>
                  <a:cubicBezTo>
                    <a:pt x="41243" y="413099"/>
                    <a:pt x="40576" y="413480"/>
                    <a:pt x="40100" y="413861"/>
                  </a:cubicBezTo>
                  <a:cubicBezTo>
                    <a:pt x="39338" y="414338"/>
                    <a:pt x="38576" y="414814"/>
                    <a:pt x="38005" y="415481"/>
                  </a:cubicBezTo>
                  <a:cubicBezTo>
                    <a:pt x="37529" y="415766"/>
                    <a:pt x="37147" y="415957"/>
                    <a:pt x="36767" y="416338"/>
                  </a:cubicBezTo>
                  <a:cubicBezTo>
                    <a:pt x="25146" y="425196"/>
                    <a:pt x="15716" y="436531"/>
                    <a:pt x="9334" y="449866"/>
                  </a:cubicBezTo>
                  <a:cubicBezTo>
                    <a:pt x="3238" y="462153"/>
                    <a:pt x="0" y="475964"/>
                    <a:pt x="0" y="490442"/>
                  </a:cubicBezTo>
                  <a:cubicBezTo>
                    <a:pt x="0" y="504634"/>
                    <a:pt x="3143" y="517874"/>
                    <a:pt x="8668" y="529876"/>
                  </a:cubicBezTo>
                  <a:cubicBezTo>
                    <a:pt x="8858" y="529876"/>
                    <a:pt x="9049" y="529876"/>
                    <a:pt x="9239" y="52978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4187285" y="1633156"/>
              <a:ext cx="1690782" cy="200215"/>
            </a:xfrm>
            <a:custGeom>
              <a:rect b="b" l="l" r="r" t="t"/>
              <a:pathLst>
                <a:path extrusionOk="0" h="200215" w="1690782">
                  <a:moveTo>
                    <a:pt x="3334" y="168211"/>
                  </a:moveTo>
                  <a:lnTo>
                    <a:pt x="10287" y="171926"/>
                  </a:lnTo>
                  <a:lnTo>
                    <a:pt x="61055" y="183928"/>
                  </a:lnTo>
                  <a:cubicBezTo>
                    <a:pt x="61150" y="183928"/>
                    <a:pt x="61150" y="183928"/>
                    <a:pt x="61150" y="183928"/>
                  </a:cubicBezTo>
                  <a:lnTo>
                    <a:pt x="65913" y="185071"/>
                  </a:lnTo>
                  <a:lnTo>
                    <a:pt x="67818" y="185547"/>
                  </a:lnTo>
                  <a:cubicBezTo>
                    <a:pt x="105632" y="193262"/>
                    <a:pt x="151924" y="200215"/>
                    <a:pt x="197167" y="200215"/>
                  </a:cubicBezTo>
                  <a:cubicBezTo>
                    <a:pt x="246793" y="200215"/>
                    <a:pt x="270891" y="191738"/>
                    <a:pt x="296609" y="182690"/>
                  </a:cubicBezTo>
                  <a:cubicBezTo>
                    <a:pt x="324421" y="172974"/>
                    <a:pt x="355568" y="161925"/>
                    <a:pt x="414909" y="161925"/>
                  </a:cubicBezTo>
                  <a:cubicBezTo>
                    <a:pt x="474059" y="161925"/>
                    <a:pt x="505587" y="172974"/>
                    <a:pt x="533209" y="182690"/>
                  </a:cubicBezTo>
                  <a:cubicBezTo>
                    <a:pt x="558927" y="191738"/>
                    <a:pt x="582930" y="200215"/>
                    <a:pt x="632651" y="200215"/>
                  </a:cubicBezTo>
                  <a:cubicBezTo>
                    <a:pt x="682085" y="200215"/>
                    <a:pt x="706279" y="191738"/>
                    <a:pt x="731806" y="182690"/>
                  </a:cubicBezTo>
                  <a:cubicBezTo>
                    <a:pt x="759619" y="172974"/>
                    <a:pt x="790861" y="161925"/>
                    <a:pt x="850201" y="161925"/>
                  </a:cubicBezTo>
                  <a:cubicBezTo>
                    <a:pt x="909352" y="161925"/>
                    <a:pt x="940784" y="172974"/>
                    <a:pt x="968311" y="182690"/>
                  </a:cubicBezTo>
                  <a:cubicBezTo>
                    <a:pt x="994029" y="191738"/>
                    <a:pt x="1018032" y="200215"/>
                    <a:pt x="1067752" y="200215"/>
                  </a:cubicBezTo>
                  <a:cubicBezTo>
                    <a:pt x="1117187" y="200215"/>
                    <a:pt x="1141381" y="191738"/>
                    <a:pt x="1167003" y="182690"/>
                  </a:cubicBezTo>
                  <a:cubicBezTo>
                    <a:pt x="1194911" y="172974"/>
                    <a:pt x="1226153" y="161925"/>
                    <a:pt x="1285399" y="161925"/>
                  </a:cubicBezTo>
                  <a:cubicBezTo>
                    <a:pt x="1344740" y="161925"/>
                    <a:pt x="1376077" y="172974"/>
                    <a:pt x="1403699" y="182690"/>
                  </a:cubicBezTo>
                  <a:cubicBezTo>
                    <a:pt x="1429417" y="191738"/>
                    <a:pt x="1453610" y="200215"/>
                    <a:pt x="1502950" y="200215"/>
                  </a:cubicBezTo>
                  <a:cubicBezTo>
                    <a:pt x="1552385" y="200215"/>
                    <a:pt x="1576387" y="191738"/>
                    <a:pt x="1602105" y="182690"/>
                  </a:cubicBezTo>
                  <a:cubicBezTo>
                    <a:pt x="1608677" y="180308"/>
                    <a:pt x="1615631" y="177832"/>
                    <a:pt x="1623060" y="175641"/>
                  </a:cubicBezTo>
                  <a:cubicBezTo>
                    <a:pt x="1629918" y="173450"/>
                    <a:pt x="1637348" y="171450"/>
                    <a:pt x="1645539" y="169545"/>
                  </a:cubicBezTo>
                  <a:cubicBezTo>
                    <a:pt x="1647444" y="169069"/>
                    <a:pt x="1649349" y="168688"/>
                    <a:pt x="1651349" y="168211"/>
                  </a:cubicBezTo>
                  <a:cubicBezTo>
                    <a:pt x="1660208" y="166497"/>
                    <a:pt x="1669733" y="164973"/>
                    <a:pt x="1680496" y="163830"/>
                  </a:cubicBezTo>
                  <a:cubicBezTo>
                    <a:pt x="1681353" y="163735"/>
                    <a:pt x="1682210" y="163735"/>
                    <a:pt x="1683068" y="163544"/>
                  </a:cubicBezTo>
                  <a:cubicBezTo>
                    <a:pt x="1685544" y="163259"/>
                    <a:pt x="1688116" y="163163"/>
                    <a:pt x="1690783" y="162877"/>
                  </a:cubicBezTo>
                  <a:lnTo>
                    <a:pt x="1689926" y="130588"/>
                  </a:lnTo>
                  <a:lnTo>
                    <a:pt x="1687925" y="59150"/>
                  </a:lnTo>
                  <a:lnTo>
                    <a:pt x="1687259" y="37529"/>
                  </a:lnTo>
                  <a:cubicBezTo>
                    <a:pt x="1684877" y="37433"/>
                    <a:pt x="1682686" y="37243"/>
                    <a:pt x="1680401" y="37148"/>
                  </a:cubicBezTo>
                  <a:cubicBezTo>
                    <a:pt x="1676686" y="36862"/>
                    <a:pt x="1673161" y="36481"/>
                    <a:pt x="1669733" y="36195"/>
                  </a:cubicBezTo>
                  <a:cubicBezTo>
                    <a:pt x="1663160" y="35433"/>
                    <a:pt x="1657064" y="34671"/>
                    <a:pt x="1651254" y="33719"/>
                  </a:cubicBezTo>
                  <a:cubicBezTo>
                    <a:pt x="1641443" y="32004"/>
                    <a:pt x="1632871" y="30099"/>
                    <a:pt x="1624775" y="27908"/>
                  </a:cubicBezTo>
                  <a:cubicBezTo>
                    <a:pt x="1624108" y="27813"/>
                    <a:pt x="1623536" y="27527"/>
                    <a:pt x="1622869" y="27432"/>
                  </a:cubicBezTo>
                  <a:cubicBezTo>
                    <a:pt x="1611535" y="24289"/>
                    <a:pt x="1601819" y="20860"/>
                    <a:pt x="1592390" y="17526"/>
                  </a:cubicBezTo>
                  <a:cubicBezTo>
                    <a:pt x="1566672" y="8477"/>
                    <a:pt x="1542669" y="0"/>
                    <a:pt x="1493139" y="0"/>
                  </a:cubicBezTo>
                  <a:cubicBezTo>
                    <a:pt x="1443609" y="0"/>
                    <a:pt x="1419416" y="8477"/>
                    <a:pt x="1393889" y="17526"/>
                  </a:cubicBezTo>
                  <a:cubicBezTo>
                    <a:pt x="1379125" y="22765"/>
                    <a:pt x="1363409" y="28194"/>
                    <a:pt x="1343025" y="32290"/>
                  </a:cubicBezTo>
                  <a:cubicBezTo>
                    <a:pt x="1325023" y="35719"/>
                    <a:pt x="1303306" y="38291"/>
                    <a:pt x="1275493" y="38291"/>
                  </a:cubicBezTo>
                  <a:cubicBezTo>
                    <a:pt x="1247680" y="38291"/>
                    <a:pt x="1226058" y="35814"/>
                    <a:pt x="1208151" y="32290"/>
                  </a:cubicBezTo>
                  <a:cubicBezTo>
                    <a:pt x="1187672" y="28194"/>
                    <a:pt x="1172051" y="22765"/>
                    <a:pt x="1157383" y="17526"/>
                  </a:cubicBezTo>
                  <a:cubicBezTo>
                    <a:pt x="1131665" y="8477"/>
                    <a:pt x="1107472" y="0"/>
                    <a:pt x="1057942" y="0"/>
                  </a:cubicBezTo>
                  <a:cubicBezTo>
                    <a:pt x="1008412" y="0"/>
                    <a:pt x="984314" y="8477"/>
                    <a:pt x="958691" y="17526"/>
                  </a:cubicBezTo>
                  <a:cubicBezTo>
                    <a:pt x="943927" y="22765"/>
                    <a:pt x="928211" y="28194"/>
                    <a:pt x="907828" y="32290"/>
                  </a:cubicBezTo>
                  <a:cubicBezTo>
                    <a:pt x="889826" y="35719"/>
                    <a:pt x="868204" y="38291"/>
                    <a:pt x="840295" y="38291"/>
                  </a:cubicBezTo>
                  <a:cubicBezTo>
                    <a:pt x="812578" y="38291"/>
                    <a:pt x="791051" y="35814"/>
                    <a:pt x="773049" y="32290"/>
                  </a:cubicBezTo>
                  <a:cubicBezTo>
                    <a:pt x="752570" y="28194"/>
                    <a:pt x="736854" y="22765"/>
                    <a:pt x="722185" y="17526"/>
                  </a:cubicBezTo>
                  <a:cubicBezTo>
                    <a:pt x="696468" y="8477"/>
                    <a:pt x="672465" y="0"/>
                    <a:pt x="622744" y="0"/>
                  </a:cubicBezTo>
                  <a:cubicBezTo>
                    <a:pt x="573310" y="0"/>
                    <a:pt x="549307" y="8477"/>
                    <a:pt x="523589" y="17526"/>
                  </a:cubicBezTo>
                  <a:cubicBezTo>
                    <a:pt x="508921" y="22765"/>
                    <a:pt x="493205" y="28194"/>
                    <a:pt x="472726" y="32290"/>
                  </a:cubicBezTo>
                  <a:cubicBezTo>
                    <a:pt x="454724" y="35719"/>
                    <a:pt x="433102" y="38291"/>
                    <a:pt x="405384" y="38291"/>
                  </a:cubicBezTo>
                  <a:cubicBezTo>
                    <a:pt x="377571" y="38291"/>
                    <a:pt x="355854" y="35814"/>
                    <a:pt x="337852" y="32290"/>
                  </a:cubicBezTo>
                  <a:cubicBezTo>
                    <a:pt x="317468" y="28194"/>
                    <a:pt x="301752" y="22765"/>
                    <a:pt x="287084" y="17526"/>
                  </a:cubicBezTo>
                  <a:cubicBezTo>
                    <a:pt x="261366" y="8477"/>
                    <a:pt x="237172" y="0"/>
                    <a:pt x="187833" y="0"/>
                  </a:cubicBezTo>
                  <a:cubicBezTo>
                    <a:pt x="138398" y="0"/>
                    <a:pt x="114395" y="8477"/>
                    <a:pt x="88678" y="17526"/>
                  </a:cubicBezTo>
                  <a:cubicBezTo>
                    <a:pt x="82105" y="19907"/>
                    <a:pt x="75247" y="22289"/>
                    <a:pt x="67913" y="24575"/>
                  </a:cubicBezTo>
                  <a:lnTo>
                    <a:pt x="61627" y="26479"/>
                  </a:lnTo>
                  <a:cubicBezTo>
                    <a:pt x="60770" y="26765"/>
                    <a:pt x="59722" y="26956"/>
                    <a:pt x="58769" y="27337"/>
                  </a:cubicBezTo>
                  <a:cubicBezTo>
                    <a:pt x="54197" y="28575"/>
                    <a:pt x="49244" y="29813"/>
                    <a:pt x="44005" y="31052"/>
                  </a:cubicBezTo>
                  <a:cubicBezTo>
                    <a:pt x="42005" y="31433"/>
                    <a:pt x="39910" y="31909"/>
                    <a:pt x="37909" y="32290"/>
                  </a:cubicBezTo>
                  <a:cubicBezTo>
                    <a:pt x="33814" y="33147"/>
                    <a:pt x="29432" y="33909"/>
                    <a:pt x="25051" y="34481"/>
                  </a:cubicBezTo>
                  <a:cubicBezTo>
                    <a:pt x="23432" y="34766"/>
                    <a:pt x="21717" y="34957"/>
                    <a:pt x="20003" y="35243"/>
                  </a:cubicBezTo>
                  <a:cubicBezTo>
                    <a:pt x="16859" y="35623"/>
                    <a:pt x="13811" y="36004"/>
                    <a:pt x="10573" y="36385"/>
                  </a:cubicBezTo>
                  <a:cubicBezTo>
                    <a:pt x="9049" y="36481"/>
                    <a:pt x="7620" y="36671"/>
                    <a:pt x="6096" y="36767"/>
                  </a:cubicBezTo>
                  <a:cubicBezTo>
                    <a:pt x="4096" y="37052"/>
                    <a:pt x="2096" y="37148"/>
                    <a:pt x="0" y="37243"/>
                  </a:cubicBezTo>
                  <a:lnTo>
                    <a:pt x="667" y="57245"/>
                  </a:lnTo>
                  <a:lnTo>
                    <a:pt x="2667" y="129635"/>
                  </a:lnTo>
                  <a:lnTo>
                    <a:pt x="3334" y="1682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4" name="Google Shape;44;p3"/>
          <p:cNvGrpSpPr/>
          <p:nvPr/>
        </p:nvGrpSpPr>
        <p:grpSpPr>
          <a:xfrm>
            <a:off x="2176311" y="3004917"/>
            <a:ext cx="1364405" cy="1372581"/>
            <a:chOff x="2176311" y="3004917"/>
            <a:chExt cx="1364405" cy="1372581"/>
          </a:xfrm>
        </p:grpSpPr>
        <p:sp>
          <p:nvSpPr>
            <p:cNvPr id="45" name="Google Shape;45;p3"/>
            <p:cNvSpPr/>
            <p:nvPr/>
          </p:nvSpPr>
          <p:spPr>
            <a:xfrm>
              <a:off x="2573655" y="3332892"/>
              <a:ext cx="645414" cy="645414"/>
            </a:xfrm>
            <a:custGeom>
              <a:rect b="b" l="l" r="r" t="t"/>
              <a:pathLst>
                <a:path extrusionOk="0" h="645414" w="645414">
                  <a:moveTo>
                    <a:pt x="322802" y="0"/>
                  </a:moveTo>
                  <a:cubicBezTo>
                    <a:pt x="144875" y="0"/>
                    <a:pt x="0" y="144685"/>
                    <a:pt x="0" y="322612"/>
                  </a:cubicBezTo>
                  <a:cubicBezTo>
                    <a:pt x="0" y="500539"/>
                    <a:pt x="144780" y="645414"/>
                    <a:pt x="322802" y="645414"/>
                  </a:cubicBezTo>
                  <a:cubicBezTo>
                    <a:pt x="500824" y="645414"/>
                    <a:pt x="645414" y="500634"/>
                    <a:pt x="645414" y="322612"/>
                  </a:cubicBezTo>
                  <a:cubicBezTo>
                    <a:pt x="645509" y="144685"/>
                    <a:pt x="500824" y="0"/>
                    <a:pt x="322802" y="0"/>
                  </a:cubicBezTo>
                  <a:close/>
                  <a:moveTo>
                    <a:pt x="337947" y="148209"/>
                  </a:moveTo>
                  <a:cubicBezTo>
                    <a:pt x="331660" y="160782"/>
                    <a:pt x="316325" y="165830"/>
                    <a:pt x="303657" y="159544"/>
                  </a:cubicBezTo>
                  <a:cubicBezTo>
                    <a:pt x="299371" y="157544"/>
                    <a:pt x="261557" y="139827"/>
                    <a:pt x="222695" y="159544"/>
                  </a:cubicBezTo>
                  <a:cubicBezTo>
                    <a:pt x="188405" y="176879"/>
                    <a:pt x="178213" y="210693"/>
                    <a:pt x="176498" y="217075"/>
                  </a:cubicBezTo>
                  <a:cubicBezTo>
                    <a:pt x="173641" y="228790"/>
                    <a:pt x="163163" y="236220"/>
                    <a:pt x="151733" y="236220"/>
                  </a:cubicBezTo>
                  <a:cubicBezTo>
                    <a:pt x="149733" y="236220"/>
                    <a:pt x="147447" y="235839"/>
                    <a:pt x="145256" y="235363"/>
                  </a:cubicBezTo>
                  <a:cubicBezTo>
                    <a:pt x="131635" y="231838"/>
                    <a:pt x="123444" y="217837"/>
                    <a:pt x="126968" y="204311"/>
                  </a:cubicBezTo>
                  <a:cubicBezTo>
                    <a:pt x="130683" y="189833"/>
                    <a:pt x="147066" y="140494"/>
                    <a:pt x="199549" y="114014"/>
                  </a:cubicBezTo>
                  <a:cubicBezTo>
                    <a:pt x="259556" y="83820"/>
                    <a:pt x="315849" y="108585"/>
                    <a:pt x="326422" y="114014"/>
                  </a:cubicBezTo>
                  <a:cubicBezTo>
                    <a:pt x="339185" y="120301"/>
                    <a:pt x="344329" y="135636"/>
                    <a:pt x="337947" y="14820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2176311" y="3004917"/>
              <a:ext cx="1364405" cy="1372581"/>
            </a:xfrm>
            <a:custGeom>
              <a:rect b="b" l="l" r="r" t="t"/>
              <a:pathLst>
                <a:path extrusionOk="0" h="1372581" w="1364405">
                  <a:moveTo>
                    <a:pt x="1339937" y="441513"/>
                  </a:moveTo>
                  <a:cubicBezTo>
                    <a:pt x="1383085" y="320736"/>
                    <a:pt x="1369084" y="222152"/>
                    <a:pt x="1298599" y="148619"/>
                  </a:cubicBezTo>
                  <a:cubicBezTo>
                    <a:pt x="1137817" y="-18449"/>
                    <a:pt x="726908" y="-23021"/>
                    <a:pt x="556792" y="30033"/>
                  </a:cubicBezTo>
                  <a:cubicBezTo>
                    <a:pt x="484116" y="52607"/>
                    <a:pt x="432395" y="93470"/>
                    <a:pt x="366863" y="145190"/>
                  </a:cubicBezTo>
                  <a:cubicBezTo>
                    <a:pt x="302379" y="195959"/>
                    <a:pt x="229227" y="253394"/>
                    <a:pt x="116165" y="310068"/>
                  </a:cubicBezTo>
                  <a:cubicBezTo>
                    <a:pt x="74350" y="330928"/>
                    <a:pt x="-32996" y="425511"/>
                    <a:pt x="9961" y="529334"/>
                  </a:cubicBezTo>
                  <a:lnTo>
                    <a:pt x="25106" y="565910"/>
                  </a:lnTo>
                  <a:cubicBezTo>
                    <a:pt x="107593" y="765458"/>
                    <a:pt x="122547" y="801272"/>
                    <a:pt x="100163" y="914239"/>
                  </a:cubicBezTo>
                  <a:cubicBezTo>
                    <a:pt x="84542" y="994058"/>
                    <a:pt x="106640" y="1070925"/>
                    <a:pt x="165790" y="1143030"/>
                  </a:cubicBezTo>
                  <a:cubicBezTo>
                    <a:pt x="275233" y="1276094"/>
                    <a:pt x="504976" y="1372582"/>
                    <a:pt x="712049" y="1372582"/>
                  </a:cubicBezTo>
                  <a:cubicBezTo>
                    <a:pt x="785487" y="1372582"/>
                    <a:pt x="812919" y="1339721"/>
                    <a:pt x="847399" y="1298097"/>
                  </a:cubicBezTo>
                  <a:cubicBezTo>
                    <a:pt x="887500" y="1249614"/>
                    <a:pt x="933029" y="1194846"/>
                    <a:pt x="1052758" y="1194846"/>
                  </a:cubicBezTo>
                  <a:cubicBezTo>
                    <a:pt x="1173631" y="1194846"/>
                    <a:pt x="1223542" y="1118264"/>
                    <a:pt x="1259641" y="1062448"/>
                  </a:cubicBezTo>
                  <a:cubicBezTo>
                    <a:pt x="1268309" y="1049208"/>
                    <a:pt x="1276501" y="1036540"/>
                    <a:pt x="1284787" y="1026348"/>
                  </a:cubicBezTo>
                  <a:cubicBezTo>
                    <a:pt x="1381657" y="907857"/>
                    <a:pt x="1361368" y="807083"/>
                    <a:pt x="1339747" y="700212"/>
                  </a:cubicBezTo>
                  <a:cubicBezTo>
                    <a:pt x="1323554" y="619250"/>
                    <a:pt x="1306504" y="534954"/>
                    <a:pt x="1339937" y="441513"/>
                  </a:cubicBezTo>
                  <a:close/>
                  <a:moveTo>
                    <a:pt x="720145" y="1024348"/>
                  </a:moveTo>
                  <a:cubicBezTo>
                    <a:pt x="513929" y="1024348"/>
                    <a:pt x="346384" y="856708"/>
                    <a:pt x="346384" y="650587"/>
                  </a:cubicBezTo>
                  <a:cubicBezTo>
                    <a:pt x="346384" y="444561"/>
                    <a:pt x="514024" y="276826"/>
                    <a:pt x="720145" y="276826"/>
                  </a:cubicBezTo>
                  <a:cubicBezTo>
                    <a:pt x="926171" y="276826"/>
                    <a:pt x="1093906" y="444561"/>
                    <a:pt x="1093906" y="650587"/>
                  </a:cubicBezTo>
                  <a:cubicBezTo>
                    <a:pt x="1093906" y="856708"/>
                    <a:pt x="926171" y="1024348"/>
                    <a:pt x="720145" y="102434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" name="Google Shape;47;p3"/>
          <p:cNvGrpSpPr/>
          <p:nvPr/>
        </p:nvGrpSpPr>
        <p:grpSpPr>
          <a:xfrm>
            <a:off x="4005929" y="3156470"/>
            <a:ext cx="1830813" cy="1166788"/>
            <a:chOff x="4005929" y="3156470"/>
            <a:chExt cx="1830813" cy="1166788"/>
          </a:xfrm>
        </p:grpSpPr>
        <p:sp>
          <p:nvSpPr>
            <p:cNvPr id="48" name="Google Shape;48;p3"/>
            <p:cNvSpPr/>
            <p:nvPr/>
          </p:nvSpPr>
          <p:spPr>
            <a:xfrm>
              <a:off x="4005929" y="3735800"/>
              <a:ext cx="113442" cy="304133"/>
            </a:xfrm>
            <a:custGeom>
              <a:rect b="b" l="l" r="r" t="t"/>
              <a:pathLst>
                <a:path extrusionOk="0" h="304133" w="113442">
                  <a:moveTo>
                    <a:pt x="113443" y="100108"/>
                  </a:moveTo>
                  <a:cubicBezTo>
                    <a:pt x="98012" y="67151"/>
                    <a:pt x="87154" y="32290"/>
                    <a:pt x="82201" y="0"/>
                  </a:cubicBezTo>
                  <a:cubicBezTo>
                    <a:pt x="32004" y="40577"/>
                    <a:pt x="0" y="102584"/>
                    <a:pt x="0" y="172021"/>
                  </a:cubicBezTo>
                  <a:cubicBezTo>
                    <a:pt x="0" y="221552"/>
                    <a:pt x="16192" y="267271"/>
                    <a:pt x="43910" y="304133"/>
                  </a:cubicBezTo>
                  <a:cubicBezTo>
                    <a:pt x="49816" y="247460"/>
                    <a:pt x="69342" y="195072"/>
                    <a:pt x="87058" y="154686"/>
                  </a:cubicBezTo>
                  <a:cubicBezTo>
                    <a:pt x="94297" y="137541"/>
                    <a:pt x="103251" y="119063"/>
                    <a:pt x="113443" y="10010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4134481" y="3644455"/>
              <a:ext cx="99857" cy="136493"/>
            </a:xfrm>
            <a:custGeom>
              <a:rect b="b" l="l" r="r" t="t"/>
              <a:pathLst>
                <a:path extrusionOk="0" h="136493" w="99857">
                  <a:moveTo>
                    <a:pt x="64139" y="3620"/>
                  </a:moveTo>
                  <a:cubicBezTo>
                    <a:pt x="54138" y="1238"/>
                    <a:pt x="45280" y="0"/>
                    <a:pt x="37278" y="0"/>
                  </a:cubicBezTo>
                  <a:cubicBezTo>
                    <a:pt x="36326" y="0"/>
                    <a:pt x="35469" y="0"/>
                    <a:pt x="34516" y="95"/>
                  </a:cubicBezTo>
                  <a:cubicBezTo>
                    <a:pt x="25467" y="381"/>
                    <a:pt x="18133" y="2572"/>
                    <a:pt x="13085" y="6858"/>
                  </a:cubicBezTo>
                  <a:cubicBezTo>
                    <a:pt x="12418" y="7525"/>
                    <a:pt x="11751" y="8192"/>
                    <a:pt x="10989" y="8954"/>
                  </a:cubicBezTo>
                  <a:cubicBezTo>
                    <a:pt x="5751" y="14764"/>
                    <a:pt x="2417" y="23622"/>
                    <a:pt x="988" y="35338"/>
                  </a:cubicBezTo>
                  <a:cubicBezTo>
                    <a:pt x="607" y="38767"/>
                    <a:pt x="321" y="42481"/>
                    <a:pt x="131" y="46292"/>
                  </a:cubicBezTo>
                  <a:cubicBezTo>
                    <a:pt x="36" y="47435"/>
                    <a:pt x="36" y="48482"/>
                    <a:pt x="36" y="49625"/>
                  </a:cubicBezTo>
                  <a:cubicBezTo>
                    <a:pt x="-60" y="53626"/>
                    <a:pt x="36" y="57912"/>
                    <a:pt x="321" y="62103"/>
                  </a:cubicBezTo>
                  <a:cubicBezTo>
                    <a:pt x="1845" y="83820"/>
                    <a:pt x="7180" y="109823"/>
                    <a:pt x="16419" y="136493"/>
                  </a:cubicBezTo>
                  <a:cubicBezTo>
                    <a:pt x="23848" y="124492"/>
                    <a:pt x="31849" y="112300"/>
                    <a:pt x="40231" y="100013"/>
                  </a:cubicBezTo>
                  <a:cubicBezTo>
                    <a:pt x="46327" y="91250"/>
                    <a:pt x="52709" y="82296"/>
                    <a:pt x="59186" y="73438"/>
                  </a:cubicBezTo>
                  <a:cubicBezTo>
                    <a:pt x="63853" y="66866"/>
                    <a:pt x="68997" y="60198"/>
                    <a:pt x="74140" y="53626"/>
                  </a:cubicBezTo>
                  <a:cubicBezTo>
                    <a:pt x="76998" y="49816"/>
                    <a:pt x="80236" y="45911"/>
                    <a:pt x="83380" y="42101"/>
                  </a:cubicBezTo>
                  <a:cubicBezTo>
                    <a:pt x="85475" y="39529"/>
                    <a:pt x="87380" y="36862"/>
                    <a:pt x="89571" y="34385"/>
                  </a:cubicBezTo>
                  <a:cubicBezTo>
                    <a:pt x="92714" y="30385"/>
                    <a:pt x="96143" y="26384"/>
                    <a:pt x="99858" y="22384"/>
                  </a:cubicBezTo>
                  <a:cubicBezTo>
                    <a:pt x="99286" y="20764"/>
                    <a:pt x="98715" y="19241"/>
                    <a:pt x="98619" y="17431"/>
                  </a:cubicBezTo>
                  <a:cubicBezTo>
                    <a:pt x="98238" y="16288"/>
                    <a:pt x="97762" y="15050"/>
                    <a:pt x="97667" y="13811"/>
                  </a:cubicBezTo>
                  <a:cubicBezTo>
                    <a:pt x="85665" y="9716"/>
                    <a:pt x="74521" y="6096"/>
                    <a:pt x="64139" y="362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4275391" y="3403568"/>
              <a:ext cx="303752" cy="217074"/>
            </a:xfrm>
            <a:custGeom>
              <a:rect b="b" l="l" r="r" t="t"/>
              <a:pathLst>
                <a:path extrusionOk="0" h="217074" w="303752">
                  <a:moveTo>
                    <a:pt x="198596" y="0"/>
                  </a:moveTo>
                  <a:cubicBezTo>
                    <a:pt x="88963" y="0"/>
                    <a:pt x="0" y="89249"/>
                    <a:pt x="0" y="199073"/>
                  </a:cubicBezTo>
                  <a:cubicBezTo>
                    <a:pt x="0" y="205169"/>
                    <a:pt x="286" y="211169"/>
                    <a:pt x="857" y="217075"/>
                  </a:cubicBezTo>
                  <a:cubicBezTo>
                    <a:pt x="72771" y="143828"/>
                    <a:pt x="161830" y="78772"/>
                    <a:pt x="267176" y="41720"/>
                  </a:cubicBezTo>
                  <a:cubicBezTo>
                    <a:pt x="277463" y="38100"/>
                    <a:pt x="288036" y="34671"/>
                    <a:pt x="299085" y="31528"/>
                  </a:cubicBezTo>
                  <a:cubicBezTo>
                    <a:pt x="300418" y="31147"/>
                    <a:pt x="302133" y="30671"/>
                    <a:pt x="303752" y="30194"/>
                  </a:cubicBezTo>
                  <a:cubicBezTo>
                    <a:pt x="302609" y="29528"/>
                    <a:pt x="301657" y="28956"/>
                    <a:pt x="300704" y="28385"/>
                  </a:cubicBezTo>
                  <a:cubicBezTo>
                    <a:pt x="293942" y="24098"/>
                    <a:pt x="286988" y="20574"/>
                    <a:pt x="279654" y="17241"/>
                  </a:cubicBezTo>
                  <a:cubicBezTo>
                    <a:pt x="254889" y="6096"/>
                    <a:pt x="227552" y="0"/>
                    <a:pt x="19859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4624577" y="3344383"/>
              <a:ext cx="128206" cy="75853"/>
            </a:xfrm>
            <a:custGeom>
              <a:rect b="b" l="l" r="r" t="t"/>
              <a:pathLst>
                <a:path extrusionOk="0" h="75853" w="128206">
                  <a:moveTo>
                    <a:pt x="12478" y="45469"/>
                  </a:moveTo>
                  <a:cubicBezTo>
                    <a:pt x="8192" y="50327"/>
                    <a:pt x="4096" y="55470"/>
                    <a:pt x="0" y="60900"/>
                  </a:cubicBezTo>
                  <a:cubicBezTo>
                    <a:pt x="6191" y="65567"/>
                    <a:pt x="12097" y="70520"/>
                    <a:pt x="17717" y="75854"/>
                  </a:cubicBezTo>
                  <a:cubicBezTo>
                    <a:pt x="46577" y="71282"/>
                    <a:pt x="76295" y="68805"/>
                    <a:pt x="107061" y="68805"/>
                  </a:cubicBezTo>
                  <a:lnTo>
                    <a:pt x="114205" y="68805"/>
                  </a:lnTo>
                  <a:cubicBezTo>
                    <a:pt x="118205" y="59471"/>
                    <a:pt x="122873" y="50518"/>
                    <a:pt x="128207" y="41754"/>
                  </a:cubicBezTo>
                  <a:cubicBezTo>
                    <a:pt x="116205" y="17656"/>
                    <a:pt x="102870" y="1369"/>
                    <a:pt x="86582" y="130"/>
                  </a:cubicBezTo>
                  <a:cubicBezTo>
                    <a:pt x="66866" y="-1680"/>
                    <a:pt x="38957" y="15465"/>
                    <a:pt x="12478" y="454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4103301" y="3156470"/>
              <a:ext cx="976857" cy="464172"/>
            </a:xfrm>
            <a:custGeom>
              <a:rect b="b" l="l" r="r" t="t"/>
              <a:pathLst>
                <a:path extrusionOk="0" h="464172" w="976857">
                  <a:moveTo>
                    <a:pt x="12356" y="457124"/>
                  </a:moveTo>
                  <a:cubicBezTo>
                    <a:pt x="16356" y="453695"/>
                    <a:pt x="20643" y="450933"/>
                    <a:pt x="25119" y="448552"/>
                  </a:cubicBezTo>
                  <a:cubicBezTo>
                    <a:pt x="32453" y="444551"/>
                    <a:pt x="40359" y="441979"/>
                    <a:pt x="49027" y="440551"/>
                  </a:cubicBezTo>
                  <a:cubicBezTo>
                    <a:pt x="56837" y="439027"/>
                    <a:pt x="65124" y="438741"/>
                    <a:pt x="74078" y="439217"/>
                  </a:cubicBezTo>
                  <a:cubicBezTo>
                    <a:pt x="88746" y="439884"/>
                    <a:pt x="104844" y="442837"/>
                    <a:pt x="122465" y="447885"/>
                  </a:cubicBezTo>
                  <a:lnTo>
                    <a:pt x="122465" y="446265"/>
                  </a:lnTo>
                  <a:cubicBezTo>
                    <a:pt x="122465" y="357683"/>
                    <a:pt x="168947" y="279769"/>
                    <a:pt x="238956" y="235572"/>
                  </a:cubicBezTo>
                  <a:cubicBezTo>
                    <a:pt x="248290" y="229477"/>
                    <a:pt x="258101" y="224333"/>
                    <a:pt x="268293" y="219761"/>
                  </a:cubicBezTo>
                  <a:cubicBezTo>
                    <a:pt x="299535" y="205283"/>
                    <a:pt x="334301" y="197472"/>
                    <a:pt x="370686" y="197472"/>
                  </a:cubicBezTo>
                  <a:cubicBezTo>
                    <a:pt x="409453" y="197472"/>
                    <a:pt x="446029" y="206426"/>
                    <a:pt x="478795" y="222333"/>
                  </a:cubicBezTo>
                  <a:cubicBezTo>
                    <a:pt x="484415" y="214618"/>
                    <a:pt x="490511" y="207379"/>
                    <a:pt x="496416" y="200425"/>
                  </a:cubicBezTo>
                  <a:cubicBezTo>
                    <a:pt x="534231" y="157563"/>
                    <a:pt x="575379" y="135274"/>
                    <a:pt x="611764" y="138513"/>
                  </a:cubicBezTo>
                  <a:cubicBezTo>
                    <a:pt x="642816" y="140894"/>
                    <a:pt x="664723" y="159277"/>
                    <a:pt x="682154" y="186614"/>
                  </a:cubicBezTo>
                  <a:cubicBezTo>
                    <a:pt x="727683" y="138513"/>
                    <a:pt x="791977" y="108414"/>
                    <a:pt x="863224" y="108414"/>
                  </a:cubicBezTo>
                  <a:cubicBezTo>
                    <a:pt x="878464" y="108414"/>
                    <a:pt x="893323" y="109747"/>
                    <a:pt x="907801" y="112510"/>
                  </a:cubicBezTo>
                  <a:cubicBezTo>
                    <a:pt x="916278" y="114033"/>
                    <a:pt x="924851" y="115938"/>
                    <a:pt x="933233" y="118415"/>
                  </a:cubicBezTo>
                  <a:cubicBezTo>
                    <a:pt x="936090" y="119082"/>
                    <a:pt x="939043" y="120225"/>
                    <a:pt x="941805" y="121177"/>
                  </a:cubicBezTo>
                  <a:cubicBezTo>
                    <a:pt x="950759" y="123939"/>
                    <a:pt x="959426" y="127464"/>
                    <a:pt x="967808" y="131369"/>
                  </a:cubicBezTo>
                  <a:cubicBezTo>
                    <a:pt x="970857" y="132893"/>
                    <a:pt x="973905" y="134512"/>
                    <a:pt x="976857" y="136036"/>
                  </a:cubicBezTo>
                  <a:cubicBezTo>
                    <a:pt x="976286" y="133464"/>
                    <a:pt x="976000" y="130797"/>
                    <a:pt x="976286" y="128035"/>
                  </a:cubicBezTo>
                  <a:cubicBezTo>
                    <a:pt x="980667" y="80315"/>
                    <a:pt x="951711" y="35643"/>
                    <a:pt x="907420" y="21451"/>
                  </a:cubicBezTo>
                  <a:cubicBezTo>
                    <a:pt x="859700" y="6591"/>
                    <a:pt x="806265" y="31738"/>
                    <a:pt x="785500" y="78696"/>
                  </a:cubicBezTo>
                  <a:cubicBezTo>
                    <a:pt x="780833" y="89269"/>
                    <a:pt x="771022" y="96317"/>
                    <a:pt x="758925" y="95841"/>
                  </a:cubicBezTo>
                  <a:cubicBezTo>
                    <a:pt x="747400" y="95841"/>
                    <a:pt x="737018" y="88983"/>
                    <a:pt x="732541" y="78124"/>
                  </a:cubicBezTo>
                  <a:cubicBezTo>
                    <a:pt x="714158" y="34500"/>
                    <a:pt x="674915" y="5353"/>
                    <a:pt x="633386" y="686"/>
                  </a:cubicBezTo>
                  <a:cubicBezTo>
                    <a:pt x="619670" y="-933"/>
                    <a:pt x="605573" y="305"/>
                    <a:pt x="591952" y="4496"/>
                  </a:cubicBezTo>
                  <a:cubicBezTo>
                    <a:pt x="551757" y="16879"/>
                    <a:pt x="521943" y="55074"/>
                    <a:pt x="515752" y="101746"/>
                  </a:cubicBezTo>
                  <a:cubicBezTo>
                    <a:pt x="514418" y="112224"/>
                    <a:pt x="507084" y="121272"/>
                    <a:pt x="497083" y="124987"/>
                  </a:cubicBezTo>
                  <a:cubicBezTo>
                    <a:pt x="487082" y="128607"/>
                    <a:pt x="475747" y="126321"/>
                    <a:pt x="467841" y="119082"/>
                  </a:cubicBezTo>
                  <a:cubicBezTo>
                    <a:pt x="429075" y="83839"/>
                    <a:pt x="375449" y="72314"/>
                    <a:pt x="327729" y="89269"/>
                  </a:cubicBezTo>
                  <a:cubicBezTo>
                    <a:pt x="273436" y="108699"/>
                    <a:pt x="236670" y="161754"/>
                    <a:pt x="236574" y="221666"/>
                  </a:cubicBezTo>
                  <a:cubicBezTo>
                    <a:pt x="236574" y="231001"/>
                    <a:pt x="231907" y="239859"/>
                    <a:pt x="224097" y="245193"/>
                  </a:cubicBezTo>
                  <a:cubicBezTo>
                    <a:pt x="216095" y="250527"/>
                    <a:pt x="206380" y="251765"/>
                    <a:pt x="197522" y="248336"/>
                  </a:cubicBezTo>
                  <a:cubicBezTo>
                    <a:pt x="177138" y="240811"/>
                    <a:pt x="151611" y="233763"/>
                    <a:pt x="125513" y="233763"/>
                  </a:cubicBezTo>
                  <a:cubicBezTo>
                    <a:pt x="107891" y="233763"/>
                    <a:pt x="90080" y="237097"/>
                    <a:pt x="73697" y="245574"/>
                  </a:cubicBezTo>
                  <a:cubicBezTo>
                    <a:pt x="37407" y="264147"/>
                    <a:pt x="19499" y="302343"/>
                    <a:pt x="10832" y="331108"/>
                  </a:cubicBezTo>
                  <a:cubicBezTo>
                    <a:pt x="-1551" y="372256"/>
                    <a:pt x="-3075" y="419977"/>
                    <a:pt x="5022" y="464172"/>
                  </a:cubicBezTo>
                  <a:cubicBezTo>
                    <a:pt x="7117" y="461791"/>
                    <a:pt x="9594" y="459315"/>
                    <a:pt x="12356" y="45712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4792599" y="3314414"/>
              <a:ext cx="373284" cy="260889"/>
            </a:xfrm>
            <a:custGeom>
              <a:rect b="b" l="l" r="r" t="t"/>
              <a:pathLst>
                <a:path extrusionOk="0" h="260889" w="373284">
                  <a:moveTo>
                    <a:pt x="16764" y="76962"/>
                  </a:moveTo>
                  <a:cubicBezTo>
                    <a:pt x="10478" y="84772"/>
                    <a:pt x="4953" y="93154"/>
                    <a:pt x="0" y="102108"/>
                  </a:cubicBezTo>
                  <a:cubicBezTo>
                    <a:pt x="9239" y="103061"/>
                    <a:pt x="18574" y="104299"/>
                    <a:pt x="27813" y="105823"/>
                  </a:cubicBezTo>
                  <a:cubicBezTo>
                    <a:pt x="146780" y="123825"/>
                    <a:pt x="262128" y="177832"/>
                    <a:pt x="358521" y="260890"/>
                  </a:cubicBezTo>
                  <a:cubicBezTo>
                    <a:pt x="360712" y="258128"/>
                    <a:pt x="363093" y="255651"/>
                    <a:pt x="365570" y="253174"/>
                  </a:cubicBezTo>
                  <a:cubicBezTo>
                    <a:pt x="370522" y="235839"/>
                    <a:pt x="373285" y="217456"/>
                    <a:pt x="373285" y="198596"/>
                  </a:cubicBezTo>
                  <a:cubicBezTo>
                    <a:pt x="373285" y="89154"/>
                    <a:pt x="283940" y="0"/>
                    <a:pt x="174022" y="0"/>
                  </a:cubicBezTo>
                  <a:cubicBezTo>
                    <a:pt x="110109" y="95"/>
                    <a:pt x="53149" y="30194"/>
                    <a:pt x="16764" y="7696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5190839" y="3533013"/>
              <a:ext cx="152859" cy="228314"/>
            </a:xfrm>
            <a:custGeom>
              <a:rect b="b" l="l" r="r" t="t"/>
              <a:pathLst>
                <a:path extrusionOk="0" h="228314" w="152859">
                  <a:moveTo>
                    <a:pt x="150400" y="33909"/>
                  </a:moveTo>
                  <a:cubicBezTo>
                    <a:pt x="148209" y="22669"/>
                    <a:pt x="144875" y="13240"/>
                    <a:pt x="140875" y="7048"/>
                  </a:cubicBezTo>
                  <a:lnTo>
                    <a:pt x="118967" y="0"/>
                  </a:lnTo>
                  <a:cubicBezTo>
                    <a:pt x="109728" y="2191"/>
                    <a:pt x="98298" y="8001"/>
                    <a:pt x="85725" y="15240"/>
                  </a:cubicBezTo>
                  <a:cubicBezTo>
                    <a:pt x="83248" y="16764"/>
                    <a:pt x="80772" y="18288"/>
                    <a:pt x="78200" y="19907"/>
                  </a:cubicBezTo>
                  <a:cubicBezTo>
                    <a:pt x="60484" y="31051"/>
                    <a:pt x="41243" y="45053"/>
                    <a:pt x="23717" y="57626"/>
                  </a:cubicBezTo>
                  <a:cubicBezTo>
                    <a:pt x="18669" y="61341"/>
                    <a:pt x="13430" y="65151"/>
                    <a:pt x="8001" y="69056"/>
                  </a:cubicBezTo>
                  <a:lnTo>
                    <a:pt x="0" y="79248"/>
                  </a:lnTo>
                  <a:cubicBezTo>
                    <a:pt x="857" y="80200"/>
                    <a:pt x="1619" y="81058"/>
                    <a:pt x="2572" y="81820"/>
                  </a:cubicBezTo>
                  <a:cubicBezTo>
                    <a:pt x="7429" y="86677"/>
                    <a:pt x="12097" y="91630"/>
                    <a:pt x="16764" y="96679"/>
                  </a:cubicBezTo>
                  <a:cubicBezTo>
                    <a:pt x="31909" y="113062"/>
                    <a:pt x="46291" y="129826"/>
                    <a:pt x="59912" y="147447"/>
                  </a:cubicBezTo>
                  <a:cubicBezTo>
                    <a:pt x="65151" y="154019"/>
                    <a:pt x="70104" y="160687"/>
                    <a:pt x="75057" y="167259"/>
                  </a:cubicBezTo>
                  <a:cubicBezTo>
                    <a:pt x="79915" y="174117"/>
                    <a:pt x="84677" y="180880"/>
                    <a:pt x="89249" y="187738"/>
                  </a:cubicBezTo>
                  <a:cubicBezTo>
                    <a:pt x="95726" y="197358"/>
                    <a:pt x="101918" y="206978"/>
                    <a:pt x="107918" y="216789"/>
                  </a:cubicBezTo>
                  <a:cubicBezTo>
                    <a:pt x="110299" y="220504"/>
                    <a:pt x="112490" y="224314"/>
                    <a:pt x="114776" y="228314"/>
                  </a:cubicBezTo>
                  <a:cubicBezTo>
                    <a:pt x="119348" y="218027"/>
                    <a:pt x="123539" y="207645"/>
                    <a:pt x="127254" y="197358"/>
                  </a:cubicBezTo>
                  <a:cubicBezTo>
                    <a:pt x="133350" y="180594"/>
                    <a:pt x="138208" y="164116"/>
                    <a:pt x="142113" y="148018"/>
                  </a:cubicBezTo>
                  <a:cubicBezTo>
                    <a:pt x="145447" y="134588"/>
                    <a:pt x="147923" y="121444"/>
                    <a:pt x="149543" y="108871"/>
                  </a:cubicBezTo>
                  <a:cubicBezTo>
                    <a:pt x="151447" y="96202"/>
                    <a:pt x="152400" y="84106"/>
                    <a:pt x="152686" y="72676"/>
                  </a:cubicBezTo>
                  <a:cubicBezTo>
                    <a:pt x="153257" y="58388"/>
                    <a:pt x="152400" y="45339"/>
                    <a:pt x="150400" y="3390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5115877" y="3259198"/>
              <a:ext cx="408548" cy="285530"/>
            </a:xfrm>
            <a:custGeom>
              <a:rect b="b" l="l" r="r" t="t"/>
              <a:pathLst>
                <a:path extrusionOk="0" h="285530" w="408548">
                  <a:moveTo>
                    <a:pt x="99631" y="254002"/>
                  </a:moveTo>
                  <a:cubicBezTo>
                    <a:pt x="99631" y="256860"/>
                    <a:pt x="99631" y="259908"/>
                    <a:pt x="99346" y="262766"/>
                  </a:cubicBezTo>
                  <a:cubicBezTo>
                    <a:pt x="112586" y="255050"/>
                    <a:pt x="126587" y="248478"/>
                    <a:pt x="141256" y="243334"/>
                  </a:cubicBezTo>
                  <a:cubicBezTo>
                    <a:pt x="174212" y="224761"/>
                    <a:pt x="204216" y="216379"/>
                    <a:pt x="230791" y="229714"/>
                  </a:cubicBezTo>
                  <a:cubicBezTo>
                    <a:pt x="247174" y="229999"/>
                    <a:pt x="262985" y="232190"/>
                    <a:pt x="278321" y="235619"/>
                  </a:cubicBezTo>
                  <a:cubicBezTo>
                    <a:pt x="286988" y="237524"/>
                    <a:pt x="295465" y="239905"/>
                    <a:pt x="303752" y="242953"/>
                  </a:cubicBezTo>
                  <a:cubicBezTo>
                    <a:pt x="312420" y="245811"/>
                    <a:pt x="320897" y="249240"/>
                    <a:pt x="329184" y="253241"/>
                  </a:cubicBezTo>
                  <a:cubicBezTo>
                    <a:pt x="337185" y="256955"/>
                    <a:pt x="344996" y="261337"/>
                    <a:pt x="352425" y="265909"/>
                  </a:cubicBezTo>
                  <a:cubicBezTo>
                    <a:pt x="371951" y="272195"/>
                    <a:pt x="390525" y="278672"/>
                    <a:pt x="408527" y="285530"/>
                  </a:cubicBezTo>
                  <a:cubicBezTo>
                    <a:pt x="409099" y="255145"/>
                    <a:pt x="398240" y="225427"/>
                    <a:pt x="375952" y="204663"/>
                  </a:cubicBezTo>
                  <a:cubicBezTo>
                    <a:pt x="342138" y="172754"/>
                    <a:pt x="286988" y="167420"/>
                    <a:pt x="241840" y="191328"/>
                  </a:cubicBezTo>
                  <a:cubicBezTo>
                    <a:pt x="230791" y="197138"/>
                    <a:pt x="217646" y="195424"/>
                    <a:pt x="208597" y="186946"/>
                  </a:cubicBezTo>
                  <a:cubicBezTo>
                    <a:pt x="199644" y="178565"/>
                    <a:pt x="197167" y="165325"/>
                    <a:pt x="202121" y="154180"/>
                  </a:cubicBezTo>
                  <a:cubicBezTo>
                    <a:pt x="225362" y="103126"/>
                    <a:pt x="205549" y="41881"/>
                    <a:pt x="157163" y="14068"/>
                  </a:cubicBezTo>
                  <a:cubicBezTo>
                    <a:pt x="145161" y="7305"/>
                    <a:pt x="132302" y="3114"/>
                    <a:pt x="119348" y="1114"/>
                  </a:cubicBezTo>
                  <a:cubicBezTo>
                    <a:pt x="80391" y="-4506"/>
                    <a:pt x="40005" y="11305"/>
                    <a:pt x="15430" y="44833"/>
                  </a:cubicBezTo>
                  <a:cubicBezTo>
                    <a:pt x="11621" y="50167"/>
                    <a:pt x="6096" y="53787"/>
                    <a:pt x="0" y="55406"/>
                  </a:cubicBezTo>
                  <a:cubicBezTo>
                    <a:pt x="60484" y="100936"/>
                    <a:pt x="99631" y="173040"/>
                    <a:pt x="99631" y="25400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5334285" y="3544157"/>
              <a:ext cx="203454" cy="387572"/>
            </a:xfrm>
            <a:custGeom>
              <a:rect b="b" l="l" r="r" t="t"/>
              <a:pathLst>
                <a:path extrusionOk="0" h="387572" w="203454">
                  <a:moveTo>
                    <a:pt x="152400" y="59817"/>
                  </a:moveTo>
                  <a:cubicBezTo>
                    <a:pt x="140970" y="47149"/>
                    <a:pt x="127921" y="35909"/>
                    <a:pt x="113443" y="26670"/>
                  </a:cubicBezTo>
                  <a:cubicBezTo>
                    <a:pt x="113443" y="26670"/>
                    <a:pt x="113443" y="26575"/>
                    <a:pt x="113347" y="26575"/>
                  </a:cubicBezTo>
                  <a:cubicBezTo>
                    <a:pt x="109633" y="24003"/>
                    <a:pt x="105632" y="21717"/>
                    <a:pt x="101822" y="19526"/>
                  </a:cubicBezTo>
                  <a:lnTo>
                    <a:pt x="55531" y="667"/>
                  </a:lnTo>
                  <a:cubicBezTo>
                    <a:pt x="54388" y="571"/>
                    <a:pt x="53435" y="286"/>
                    <a:pt x="52483" y="0"/>
                  </a:cubicBezTo>
                  <a:cubicBezTo>
                    <a:pt x="53054" y="1810"/>
                    <a:pt x="53435" y="3429"/>
                    <a:pt x="53816" y="5239"/>
                  </a:cubicBezTo>
                  <a:cubicBezTo>
                    <a:pt x="54197" y="6572"/>
                    <a:pt x="54483" y="7811"/>
                    <a:pt x="54673" y="9335"/>
                  </a:cubicBezTo>
                  <a:lnTo>
                    <a:pt x="54673" y="9430"/>
                  </a:lnTo>
                  <a:cubicBezTo>
                    <a:pt x="55245" y="11049"/>
                    <a:pt x="55531" y="12573"/>
                    <a:pt x="55817" y="14288"/>
                  </a:cubicBezTo>
                  <a:cubicBezTo>
                    <a:pt x="57626" y="24098"/>
                    <a:pt x="58674" y="34957"/>
                    <a:pt x="58960" y="46577"/>
                  </a:cubicBezTo>
                  <a:cubicBezTo>
                    <a:pt x="59246" y="58579"/>
                    <a:pt x="58960" y="71152"/>
                    <a:pt x="57721" y="84677"/>
                  </a:cubicBezTo>
                  <a:cubicBezTo>
                    <a:pt x="56388" y="98870"/>
                    <a:pt x="54293" y="113919"/>
                    <a:pt x="50959" y="129540"/>
                  </a:cubicBezTo>
                  <a:cubicBezTo>
                    <a:pt x="48578" y="141922"/>
                    <a:pt x="45625" y="154877"/>
                    <a:pt x="42005" y="167735"/>
                  </a:cubicBezTo>
                  <a:cubicBezTo>
                    <a:pt x="37433" y="183166"/>
                    <a:pt x="32480" y="198692"/>
                    <a:pt x="26289" y="214313"/>
                  </a:cubicBezTo>
                  <a:cubicBezTo>
                    <a:pt x="18955" y="233458"/>
                    <a:pt x="10192" y="252698"/>
                    <a:pt x="0" y="271367"/>
                  </a:cubicBezTo>
                  <a:cubicBezTo>
                    <a:pt x="1143" y="273558"/>
                    <a:pt x="2191" y="275939"/>
                    <a:pt x="3334" y="278130"/>
                  </a:cubicBezTo>
                  <a:cubicBezTo>
                    <a:pt x="9811" y="292037"/>
                    <a:pt x="16002" y="306229"/>
                    <a:pt x="21622" y="320612"/>
                  </a:cubicBezTo>
                  <a:cubicBezTo>
                    <a:pt x="30004" y="341471"/>
                    <a:pt x="36481" y="363760"/>
                    <a:pt x="42291" y="387572"/>
                  </a:cubicBezTo>
                  <a:cubicBezTo>
                    <a:pt x="134017" y="369951"/>
                    <a:pt x="203454" y="289274"/>
                    <a:pt x="203454" y="192691"/>
                  </a:cubicBezTo>
                  <a:cubicBezTo>
                    <a:pt x="203454" y="170593"/>
                    <a:pt x="199835" y="149066"/>
                    <a:pt x="193167" y="129254"/>
                  </a:cubicBezTo>
                  <a:lnTo>
                    <a:pt x="164878" y="75247"/>
                  </a:lnTo>
                  <a:cubicBezTo>
                    <a:pt x="160877" y="69818"/>
                    <a:pt x="156877" y="64579"/>
                    <a:pt x="152400" y="5981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5387340" y="3629025"/>
              <a:ext cx="314631" cy="556890"/>
            </a:xfrm>
            <a:custGeom>
              <a:rect b="b" l="l" r="r" t="t"/>
              <a:pathLst>
                <a:path extrusionOk="0" h="556890" w="314631">
                  <a:moveTo>
                    <a:pt x="207931" y="507206"/>
                  </a:moveTo>
                  <a:cubicBezTo>
                    <a:pt x="237458" y="464439"/>
                    <a:pt x="223742" y="411766"/>
                    <a:pt x="220599" y="401764"/>
                  </a:cubicBezTo>
                  <a:cubicBezTo>
                    <a:pt x="218694" y="394906"/>
                    <a:pt x="219361" y="387572"/>
                    <a:pt x="223075" y="381667"/>
                  </a:cubicBezTo>
                  <a:cubicBezTo>
                    <a:pt x="226695" y="375761"/>
                    <a:pt x="232696" y="371475"/>
                    <a:pt x="239554" y="370141"/>
                  </a:cubicBezTo>
                  <a:cubicBezTo>
                    <a:pt x="282321" y="361855"/>
                    <a:pt x="314039" y="325279"/>
                    <a:pt x="314611" y="283273"/>
                  </a:cubicBezTo>
                  <a:cubicBezTo>
                    <a:pt x="315468" y="244888"/>
                    <a:pt x="289750" y="208883"/>
                    <a:pt x="252031" y="196215"/>
                  </a:cubicBezTo>
                  <a:cubicBezTo>
                    <a:pt x="240030" y="192119"/>
                    <a:pt x="233172" y="179737"/>
                    <a:pt x="235648" y="167449"/>
                  </a:cubicBezTo>
                  <a:cubicBezTo>
                    <a:pt x="254508" y="82772"/>
                    <a:pt x="231934" y="20479"/>
                    <a:pt x="201168" y="4667"/>
                  </a:cubicBezTo>
                  <a:cubicBezTo>
                    <a:pt x="194881" y="1524"/>
                    <a:pt x="187833" y="0"/>
                    <a:pt x="180118" y="0"/>
                  </a:cubicBezTo>
                  <a:cubicBezTo>
                    <a:pt x="178594" y="0"/>
                    <a:pt x="176974" y="95"/>
                    <a:pt x="175260" y="286"/>
                  </a:cubicBezTo>
                  <a:cubicBezTo>
                    <a:pt x="190976" y="32861"/>
                    <a:pt x="199834" y="69342"/>
                    <a:pt x="199834" y="107823"/>
                  </a:cubicBezTo>
                  <a:cubicBezTo>
                    <a:pt x="199834" y="228314"/>
                    <a:pt x="113919" y="328613"/>
                    <a:pt x="0" y="351187"/>
                  </a:cubicBezTo>
                  <a:cubicBezTo>
                    <a:pt x="2381" y="363284"/>
                    <a:pt x="4858" y="375571"/>
                    <a:pt x="7334" y="388048"/>
                  </a:cubicBezTo>
                  <a:cubicBezTo>
                    <a:pt x="18193" y="442531"/>
                    <a:pt x="29242" y="498348"/>
                    <a:pt x="47720" y="546068"/>
                  </a:cubicBezTo>
                  <a:cubicBezTo>
                    <a:pt x="108395" y="569786"/>
                    <a:pt x="175927" y="553498"/>
                    <a:pt x="207931" y="50720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5470493" y="3694842"/>
              <a:ext cx="366249" cy="628416"/>
            </a:xfrm>
            <a:custGeom>
              <a:rect b="b" l="l" r="r" t="t"/>
              <a:pathLst>
                <a:path extrusionOk="0" h="628416" w="366249">
                  <a:moveTo>
                    <a:pt x="365855" y="370713"/>
                  </a:moveTo>
                  <a:cubicBezTo>
                    <a:pt x="363474" y="261271"/>
                    <a:pt x="321278" y="146399"/>
                    <a:pt x="247079" y="47435"/>
                  </a:cubicBezTo>
                  <a:cubicBezTo>
                    <a:pt x="233839" y="29813"/>
                    <a:pt x="220123" y="14288"/>
                    <a:pt x="205645" y="0"/>
                  </a:cubicBezTo>
                  <a:cubicBezTo>
                    <a:pt x="210503" y="27908"/>
                    <a:pt x="210503" y="59150"/>
                    <a:pt x="205264" y="91821"/>
                  </a:cubicBezTo>
                  <a:cubicBezTo>
                    <a:pt x="252413" y="116300"/>
                    <a:pt x="282226" y="164687"/>
                    <a:pt x="281273" y="217932"/>
                  </a:cubicBezTo>
                  <a:cubicBezTo>
                    <a:pt x="280321" y="274987"/>
                    <a:pt x="243364" y="325183"/>
                    <a:pt x="190405" y="345853"/>
                  </a:cubicBezTo>
                  <a:cubicBezTo>
                    <a:pt x="195453" y="376238"/>
                    <a:pt x="196215" y="425101"/>
                    <a:pt x="165640" y="469297"/>
                  </a:cubicBezTo>
                  <a:cubicBezTo>
                    <a:pt x="134398" y="515112"/>
                    <a:pt x="79724" y="540353"/>
                    <a:pt x="21431" y="540353"/>
                  </a:cubicBezTo>
                  <a:cubicBezTo>
                    <a:pt x="14383" y="540353"/>
                    <a:pt x="7239" y="539972"/>
                    <a:pt x="95" y="539210"/>
                  </a:cubicBezTo>
                  <a:lnTo>
                    <a:pt x="0" y="539210"/>
                  </a:lnTo>
                  <a:cubicBezTo>
                    <a:pt x="286" y="539782"/>
                    <a:pt x="667" y="540067"/>
                    <a:pt x="953" y="540544"/>
                  </a:cubicBezTo>
                  <a:cubicBezTo>
                    <a:pt x="36671" y="601694"/>
                    <a:pt x="89345" y="629793"/>
                    <a:pt x="166783" y="628364"/>
                  </a:cubicBezTo>
                  <a:cubicBezTo>
                    <a:pt x="248984" y="626840"/>
                    <a:pt x="311182" y="569881"/>
                    <a:pt x="339376" y="521398"/>
                  </a:cubicBezTo>
                  <a:cubicBezTo>
                    <a:pt x="367951" y="472345"/>
                    <a:pt x="366903" y="425291"/>
                    <a:pt x="365855" y="37071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4081320" y="3473100"/>
              <a:ext cx="1305828" cy="829706"/>
            </a:xfrm>
            <a:custGeom>
              <a:rect b="b" l="l" r="r" t="t"/>
              <a:pathLst>
                <a:path extrusionOk="0" h="829706" w="1305828">
                  <a:moveTo>
                    <a:pt x="1070371" y="192119"/>
                  </a:moveTo>
                  <a:cubicBezTo>
                    <a:pt x="959786" y="78391"/>
                    <a:pt x="805385" y="3143"/>
                    <a:pt x="641936" y="95"/>
                  </a:cubicBezTo>
                  <a:cubicBezTo>
                    <a:pt x="311228" y="-6001"/>
                    <a:pt x="106345" y="281464"/>
                    <a:pt x="41194" y="425672"/>
                  </a:cubicBezTo>
                  <a:cubicBezTo>
                    <a:pt x="8238" y="498443"/>
                    <a:pt x="-15765" y="581025"/>
                    <a:pt x="12524" y="658844"/>
                  </a:cubicBezTo>
                  <a:cubicBezTo>
                    <a:pt x="34622" y="719519"/>
                    <a:pt x="87391" y="778192"/>
                    <a:pt x="147970" y="806863"/>
                  </a:cubicBezTo>
                  <a:cubicBezTo>
                    <a:pt x="222551" y="842391"/>
                    <a:pt x="311038" y="826294"/>
                    <a:pt x="391048" y="824675"/>
                  </a:cubicBezTo>
                  <a:cubicBezTo>
                    <a:pt x="483631" y="822865"/>
                    <a:pt x="576500" y="824103"/>
                    <a:pt x="669083" y="824008"/>
                  </a:cubicBezTo>
                  <a:cubicBezTo>
                    <a:pt x="860249" y="823627"/>
                    <a:pt x="1051416" y="823532"/>
                    <a:pt x="1242487" y="823532"/>
                  </a:cubicBezTo>
                  <a:lnTo>
                    <a:pt x="1305829" y="731234"/>
                  </a:lnTo>
                  <a:cubicBezTo>
                    <a:pt x="1248964" y="638270"/>
                    <a:pt x="1246393" y="495109"/>
                    <a:pt x="1207817" y="401193"/>
                  </a:cubicBezTo>
                  <a:cubicBezTo>
                    <a:pt x="1176098" y="324136"/>
                    <a:pt x="1129330" y="252698"/>
                    <a:pt x="1070371" y="192119"/>
                  </a:cubicBezTo>
                  <a:close/>
                  <a:moveTo>
                    <a:pt x="222836" y="712280"/>
                  </a:moveTo>
                  <a:cubicBezTo>
                    <a:pt x="166448" y="712280"/>
                    <a:pt x="166448" y="632460"/>
                    <a:pt x="222836" y="632365"/>
                  </a:cubicBezTo>
                  <a:cubicBezTo>
                    <a:pt x="279034" y="632270"/>
                    <a:pt x="279034" y="712280"/>
                    <a:pt x="222836" y="712280"/>
                  </a:cubicBezTo>
                  <a:close/>
                  <a:moveTo>
                    <a:pt x="267223" y="503491"/>
                  </a:moveTo>
                  <a:cubicBezTo>
                    <a:pt x="211025" y="503491"/>
                    <a:pt x="211025" y="423482"/>
                    <a:pt x="267223" y="423482"/>
                  </a:cubicBezTo>
                  <a:cubicBezTo>
                    <a:pt x="323611" y="423482"/>
                    <a:pt x="323611" y="503491"/>
                    <a:pt x="267223" y="503491"/>
                  </a:cubicBezTo>
                  <a:close/>
                  <a:moveTo>
                    <a:pt x="416098" y="638270"/>
                  </a:moveTo>
                  <a:cubicBezTo>
                    <a:pt x="360853" y="638270"/>
                    <a:pt x="360853" y="558356"/>
                    <a:pt x="416098" y="558260"/>
                  </a:cubicBezTo>
                  <a:cubicBezTo>
                    <a:pt x="471439" y="558260"/>
                    <a:pt x="471439" y="638270"/>
                    <a:pt x="416098" y="638270"/>
                  </a:cubicBezTo>
                  <a:close/>
                  <a:moveTo>
                    <a:pt x="461247" y="399859"/>
                  </a:moveTo>
                  <a:cubicBezTo>
                    <a:pt x="404859" y="399859"/>
                    <a:pt x="405049" y="318230"/>
                    <a:pt x="461247" y="318230"/>
                  </a:cubicBezTo>
                  <a:cubicBezTo>
                    <a:pt x="517635" y="318230"/>
                    <a:pt x="517635" y="399859"/>
                    <a:pt x="461247" y="399859"/>
                  </a:cubicBezTo>
                  <a:close/>
                  <a:moveTo>
                    <a:pt x="893968" y="667798"/>
                  </a:moveTo>
                  <a:cubicBezTo>
                    <a:pt x="837675" y="667798"/>
                    <a:pt x="837675" y="587883"/>
                    <a:pt x="893968" y="587883"/>
                  </a:cubicBezTo>
                  <a:cubicBezTo>
                    <a:pt x="950356" y="587883"/>
                    <a:pt x="950356" y="667798"/>
                    <a:pt x="893968" y="667798"/>
                  </a:cubicBezTo>
                  <a:close/>
                  <a:moveTo>
                    <a:pt x="983027" y="503491"/>
                  </a:moveTo>
                  <a:cubicBezTo>
                    <a:pt x="926638" y="503491"/>
                    <a:pt x="926638" y="423482"/>
                    <a:pt x="983027" y="423482"/>
                  </a:cubicBezTo>
                  <a:cubicBezTo>
                    <a:pt x="1039129" y="423482"/>
                    <a:pt x="1039129" y="503491"/>
                    <a:pt x="983027" y="503491"/>
                  </a:cubicBezTo>
                  <a:close/>
                  <a:moveTo>
                    <a:pt x="1117520" y="653034"/>
                  </a:moveTo>
                  <a:cubicBezTo>
                    <a:pt x="1061322" y="653034"/>
                    <a:pt x="1061417" y="573215"/>
                    <a:pt x="1117520" y="573024"/>
                  </a:cubicBezTo>
                  <a:cubicBezTo>
                    <a:pt x="1174098" y="573024"/>
                    <a:pt x="1174098" y="653034"/>
                    <a:pt x="1117520" y="65303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" name="Google Shape;60;p3"/>
          <p:cNvGrpSpPr/>
          <p:nvPr/>
        </p:nvGrpSpPr>
        <p:grpSpPr>
          <a:xfrm>
            <a:off x="6103168" y="3182057"/>
            <a:ext cx="1938758" cy="966382"/>
            <a:chOff x="6103168" y="3182057"/>
            <a:chExt cx="1938758" cy="966382"/>
          </a:xfrm>
        </p:grpSpPr>
        <p:sp>
          <p:nvSpPr>
            <p:cNvPr id="61" name="Google Shape;61;p3"/>
            <p:cNvSpPr/>
            <p:nvPr/>
          </p:nvSpPr>
          <p:spPr>
            <a:xfrm>
              <a:off x="6103168" y="3667382"/>
              <a:ext cx="1938758" cy="481057"/>
            </a:xfrm>
            <a:custGeom>
              <a:rect b="b" l="l" r="r" t="t"/>
              <a:pathLst>
                <a:path extrusionOk="0" h="481057" w="1938758">
                  <a:moveTo>
                    <a:pt x="1919739" y="82039"/>
                  </a:moveTo>
                  <a:cubicBezTo>
                    <a:pt x="1903070" y="53654"/>
                    <a:pt x="1874305" y="30223"/>
                    <a:pt x="1839538" y="15840"/>
                  </a:cubicBezTo>
                  <a:cubicBezTo>
                    <a:pt x="1832585" y="12792"/>
                    <a:pt x="1825251" y="10315"/>
                    <a:pt x="1817821" y="8125"/>
                  </a:cubicBezTo>
                  <a:cubicBezTo>
                    <a:pt x="1809534" y="5743"/>
                    <a:pt x="1800962" y="3838"/>
                    <a:pt x="1792199" y="2600"/>
                  </a:cubicBezTo>
                  <a:cubicBezTo>
                    <a:pt x="1749336" y="-4258"/>
                    <a:pt x="1701997" y="2029"/>
                    <a:pt x="1657706" y="26508"/>
                  </a:cubicBezTo>
                  <a:cubicBezTo>
                    <a:pt x="1656658" y="27079"/>
                    <a:pt x="1655515" y="27556"/>
                    <a:pt x="1654182" y="28032"/>
                  </a:cubicBezTo>
                  <a:cubicBezTo>
                    <a:pt x="1418152" y="112995"/>
                    <a:pt x="1170598" y="156715"/>
                    <a:pt x="918280" y="158334"/>
                  </a:cubicBezTo>
                  <a:cubicBezTo>
                    <a:pt x="692347" y="159668"/>
                    <a:pt x="468319" y="126902"/>
                    <a:pt x="253149" y="60798"/>
                  </a:cubicBezTo>
                  <a:cubicBezTo>
                    <a:pt x="218669" y="52035"/>
                    <a:pt x="185427" y="51083"/>
                    <a:pt x="155042" y="56321"/>
                  </a:cubicBezTo>
                  <a:cubicBezTo>
                    <a:pt x="146755" y="57655"/>
                    <a:pt x="138564" y="59464"/>
                    <a:pt x="130753" y="61751"/>
                  </a:cubicBezTo>
                  <a:cubicBezTo>
                    <a:pt x="122657" y="64036"/>
                    <a:pt x="114942" y="66799"/>
                    <a:pt x="107322" y="69942"/>
                  </a:cubicBezTo>
                  <a:cubicBezTo>
                    <a:pt x="56363" y="91087"/>
                    <a:pt x="18644" y="130045"/>
                    <a:pt x="5595" y="173288"/>
                  </a:cubicBezTo>
                  <a:cubicBezTo>
                    <a:pt x="-13265" y="235963"/>
                    <a:pt x="16548" y="308067"/>
                    <a:pt x="80080" y="353882"/>
                  </a:cubicBezTo>
                  <a:cubicBezTo>
                    <a:pt x="361544" y="443894"/>
                    <a:pt x="654723" y="486661"/>
                    <a:pt x="952380" y="480469"/>
                  </a:cubicBezTo>
                  <a:cubicBezTo>
                    <a:pt x="1247369" y="474373"/>
                    <a:pt x="1536167" y="420652"/>
                    <a:pt x="1811059" y="320830"/>
                  </a:cubicBezTo>
                  <a:cubicBezTo>
                    <a:pt x="1866875" y="301400"/>
                    <a:pt x="1909642" y="260537"/>
                    <a:pt x="1928692" y="208721"/>
                  </a:cubicBezTo>
                  <a:cubicBezTo>
                    <a:pt x="1944694" y="165002"/>
                    <a:pt x="1941551" y="118805"/>
                    <a:pt x="1919739" y="8203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6432518" y="3597878"/>
              <a:ext cx="1261395" cy="191357"/>
            </a:xfrm>
            <a:custGeom>
              <a:rect b="b" l="l" r="r" t="t"/>
              <a:pathLst>
                <a:path extrusionOk="0" h="191357" w="1261395">
                  <a:moveTo>
                    <a:pt x="1176528" y="19336"/>
                  </a:moveTo>
                  <a:cubicBezTo>
                    <a:pt x="1176433" y="19336"/>
                    <a:pt x="1175956" y="18859"/>
                    <a:pt x="1175956" y="18859"/>
                  </a:cubicBezTo>
                  <a:cubicBezTo>
                    <a:pt x="1156240" y="857"/>
                    <a:pt x="1153382" y="0"/>
                    <a:pt x="1149287" y="0"/>
                  </a:cubicBezTo>
                  <a:lnTo>
                    <a:pt x="1148239" y="0"/>
                  </a:lnTo>
                  <a:cubicBezTo>
                    <a:pt x="1143476" y="381"/>
                    <a:pt x="1141286" y="381"/>
                    <a:pt x="1122141" y="21336"/>
                  </a:cubicBezTo>
                  <a:cubicBezTo>
                    <a:pt x="1098042" y="47625"/>
                    <a:pt x="1057751" y="91630"/>
                    <a:pt x="976884" y="95250"/>
                  </a:cubicBezTo>
                  <a:cubicBezTo>
                    <a:pt x="973550" y="95345"/>
                    <a:pt x="970121" y="95345"/>
                    <a:pt x="966883" y="95345"/>
                  </a:cubicBezTo>
                  <a:cubicBezTo>
                    <a:pt x="892874" y="95345"/>
                    <a:pt x="852488" y="58674"/>
                    <a:pt x="825627" y="34099"/>
                  </a:cubicBezTo>
                  <a:cubicBezTo>
                    <a:pt x="805910" y="16002"/>
                    <a:pt x="803243" y="15240"/>
                    <a:pt x="799243" y="15240"/>
                  </a:cubicBezTo>
                  <a:lnTo>
                    <a:pt x="798195" y="15240"/>
                  </a:lnTo>
                  <a:cubicBezTo>
                    <a:pt x="793242" y="15526"/>
                    <a:pt x="791242" y="15526"/>
                    <a:pt x="772001" y="36481"/>
                  </a:cubicBezTo>
                  <a:cubicBezTo>
                    <a:pt x="747998" y="62770"/>
                    <a:pt x="707708" y="106775"/>
                    <a:pt x="626936" y="110395"/>
                  </a:cubicBezTo>
                  <a:cubicBezTo>
                    <a:pt x="623602" y="110490"/>
                    <a:pt x="620173" y="110490"/>
                    <a:pt x="616934" y="110490"/>
                  </a:cubicBezTo>
                  <a:cubicBezTo>
                    <a:pt x="542449" y="110490"/>
                    <a:pt x="502253" y="73723"/>
                    <a:pt x="475774" y="49339"/>
                  </a:cubicBezTo>
                  <a:cubicBezTo>
                    <a:pt x="455867" y="31242"/>
                    <a:pt x="453104" y="30385"/>
                    <a:pt x="449009" y="30385"/>
                  </a:cubicBezTo>
                  <a:lnTo>
                    <a:pt x="447961" y="30385"/>
                  </a:lnTo>
                  <a:cubicBezTo>
                    <a:pt x="443198" y="30766"/>
                    <a:pt x="441008" y="30766"/>
                    <a:pt x="421672" y="52006"/>
                  </a:cubicBezTo>
                  <a:cubicBezTo>
                    <a:pt x="397669" y="78105"/>
                    <a:pt x="357188" y="122015"/>
                    <a:pt x="276892" y="125539"/>
                  </a:cubicBezTo>
                  <a:cubicBezTo>
                    <a:pt x="273368" y="125825"/>
                    <a:pt x="270034" y="125825"/>
                    <a:pt x="266795" y="125825"/>
                  </a:cubicBezTo>
                  <a:cubicBezTo>
                    <a:pt x="192310" y="125825"/>
                    <a:pt x="152210" y="88963"/>
                    <a:pt x="125730" y="64675"/>
                  </a:cubicBezTo>
                  <a:cubicBezTo>
                    <a:pt x="105633" y="46387"/>
                    <a:pt x="102870" y="45529"/>
                    <a:pt x="98965" y="45529"/>
                  </a:cubicBezTo>
                  <a:lnTo>
                    <a:pt x="97917" y="45529"/>
                  </a:lnTo>
                  <a:cubicBezTo>
                    <a:pt x="93250" y="45625"/>
                    <a:pt x="91059" y="45625"/>
                    <a:pt x="71819" y="66770"/>
                  </a:cubicBezTo>
                  <a:lnTo>
                    <a:pt x="71057" y="67627"/>
                  </a:lnTo>
                  <a:cubicBezTo>
                    <a:pt x="60484" y="78962"/>
                    <a:pt x="47530" y="93059"/>
                    <a:pt x="30194" y="105632"/>
                  </a:cubicBezTo>
                  <a:cubicBezTo>
                    <a:pt x="21336" y="112109"/>
                    <a:pt x="11049" y="117157"/>
                    <a:pt x="0" y="120491"/>
                  </a:cubicBezTo>
                  <a:cubicBezTo>
                    <a:pt x="179451" y="167545"/>
                    <a:pt x="364331" y="191357"/>
                    <a:pt x="550736" y="191357"/>
                  </a:cubicBezTo>
                  <a:lnTo>
                    <a:pt x="564357" y="191357"/>
                  </a:lnTo>
                  <a:cubicBezTo>
                    <a:pt x="803053" y="189929"/>
                    <a:pt x="1037368" y="149828"/>
                    <a:pt x="1261396" y="71818"/>
                  </a:cubicBezTo>
                  <a:cubicBezTo>
                    <a:pt x="1258348" y="71056"/>
                    <a:pt x="1255395" y="70294"/>
                    <a:pt x="1252538" y="69151"/>
                  </a:cubicBezTo>
                  <a:cubicBezTo>
                    <a:pt x="1217295" y="56293"/>
                    <a:pt x="1193768" y="35052"/>
                    <a:pt x="1176528" y="1933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6224301" y="3483766"/>
              <a:ext cx="207740" cy="158593"/>
            </a:xfrm>
            <a:custGeom>
              <a:rect b="b" l="l" r="r" t="t"/>
              <a:pathLst>
                <a:path extrusionOk="0" h="158593" w="207740">
                  <a:moveTo>
                    <a:pt x="136779" y="66106"/>
                  </a:moveTo>
                  <a:lnTo>
                    <a:pt x="138970" y="66106"/>
                  </a:lnTo>
                  <a:cubicBezTo>
                    <a:pt x="143447" y="65725"/>
                    <a:pt x="145733" y="65534"/>
                    <a:pt x="164592" y="44865"/>
                  </a:cubicBezTo>
                  <a:cubicBezTo>
                    <a:pt x="175165" y="33340"/>
                    <a:pt x="188881" y="18290"/>
                    <a:pt x="207741" y="4860"/>
                  </a:cubicBezTo>
                  <a:cubicBezTo>
                    <a:pt x="109824" y="-16762"/>
                    <a:pt x="24384" y="36959"/>
                    <a:pt x="4763" y="102777"/>
                  </a:cubicBezTo>
                  <a:cubicBezTo>
                    <a:pt x="-761" y="120874"/>
                    <a:pt x="-1333" y="139924"/>
                    <a:pt x="2286" y="158593"/>
                  </a:cubicBezTo>
                  <a:cubicBezTo>
                    <a:pt x="34767" y="151831"/>
                    <a:pt x="69057" y="150783"/>
                    <a:pt x="103347" y="156212"/>
                  </a:cubicBezTo>
                  <a:cubicBezTo>
                    <a:pt x="94584" y="144877"/>
                    <a:pt x="89250" y="131447"/>
                    <a:pt x="88678" y="116779"/>
                  </a:cubicBezTo>
                  <a:cubicBezTo>
                    <a:pt x="87916" y="102682"/>
                    <a:pt x="93441" y="89156"/>
                    <a:pt x="103728" y="79441"/>
                  </a:cubicBezTo>
                  <a:cubicBezTo>
                    <a:pt x="112586" y="70773"/>
                    <a:pt x="124492" y="66106"/>
                    <a:pt x="136779" y="6610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7709629" y="3450164"/>
              <a:ext cx="195311" cy="151142"/>
            </a:xfrm>
            <a:custGeom>
              <a:rect b="b" l="l" r="r" t="t"/>
              <a:pathLst>
                <a:path extrusionOk="0" h="151142" w="195311">
                  <a:moveTo>
                    <a:pt x="193643" y="151143"/>
                  </a:moveTo>
                  <a:cubicBezTo>
                    <a:pt x="198215" y="122473"/>
                    <a:pt x="193358" y="93993"/>
                    <a:pt x="179451" y="70180"/>
                  </a:cubicBezTo>
                  <a:cubicBezTo>
                    <a:pt x="149543" y="18841"/>
                    <a:pt x="74295" y="-13639"/>
                    <a:pt x="0" y="5601"/>
                  </a:cubicBezTo>
                  <a:cubicBezTo>
                    <a:pt x="13335" y="14936"/>
                    <a:pt x="24099" y="24937"/>
                    <a:pt x="33433" y="33509"/>
                  </a:cubicBezTo>
                  <a:cubicBezTo>
                    <a:pt x="40863" y="40462"/>
                    <a:pt x="52197" y="50845"/>
                    <a:pt x="56960" y="52083"/>
                  </a:cubicBezTo>
                  <a:cubicBezTo>
                    <a:pt x="87725" y="60751"/>
                    <a:pt x="108395" y="85135"/>
                    <a:pt x="109728" y="114281"/>
                  </a:cubicBezTo>
                  <a:cubicBezTo>
                    <a:pt x="110204" y="127235"/>
                    <a:pt x="106871" y="139713"/>
                    <a:pt x="99918" y="150762"/>
                  </a:cubicBezTo>
                  <a:cubicBezTo>
                    <a:pt x="131159" y="145333"/>
                    <a:pt x="163163" y="145619"/>
                    <a:pt x="193643" y="15114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6124693" y="3182057"/>
              <a:ext cx="1847924" cy="377911"/>
            </a:xfrm>
            <a:custGeom>
              <a:rect b="b" l="l" r="r" t="t"/>
              <a:pathLst>
                <a:path extrusionOk="0" h="377911" w="1847924">
                  <a:moveTo>
                    <a:pt x="72938" y="356575"/>
                  </a:moveTo>
                  <a:cubicBezTo>
                    <a:pt x="120372" y="283137"/>
                    <a:pt x="224100" y="244657"/>
                    <a:pt x="322397" y="270279"/>
                  </a:cubicBezTo>
                  <a:cubicBezTo>
                    <a:pt x="322779" y="270374"/>
                    <a:pt x="323160" y="270374"/>
                    <a:pt x="323636" y="270565"/>
                  </a:cubicBezTo>
                  <a:cubicBezTo>
                    <a:pt x="333161" y="273422"/>
                    <a:pt x="342495" y="276375"/>
                    <a:pt x="352020" y="279137"/>
                  </a:cubicBezTo>
                  <a:cubicBezTo>
                    <a:pt x="368499" y="273327"/>
                    <a:pt x="387453" y="269421"/>
                    <a:pt x="409456" y="268469"/>
                  </a:cubicBezTo>
                  <a:cubicBezTo>
                    <a:pt x="412790" y="268183"/>
                    <a:pt x="416219" y="268183"/>
                    <a:pt x="419457" y="268183"/>
                  </a:cubicBezTo>
                  <a:cubicBezTo>
                    <a:pt x="491276" y="268183"/>
                    <a:pt x="531186" y="302378"/>
                    <a:pt x="557570" y="326762"/>
                  </a:cubicBezTo>
                  <a:cubicBezTo>
                    <a:pt x="574048" y="329524"/>
                    <a:pt x="590717" y="332191"/>
                    <a:pt x="607290" y="334573"/>
                  </a:cubicBezTo>
                  <a:cubicBezTo>
                    <a:pt x="610815" y="335049"/>
                    <a:pt x="614244" y="335525"/>
                    <a:pt x="617768" y="336001"/>
                  </a:cubicBezTo>
                  <a:cubicBezTo>
                    <a:pt x="621863" y="332001"/>
                    <a:pt x="626531" y="327143"/>
                    <a:pt x="632151" y="320857"/>
                  </a:cubicBezTo>
                  <a:cubicBezTo>
                    <a:pt x="656535" y="294186"/>
                    <a:pt x="689967" y="257801"/>
                    <a:pt x="760452" y="254753"/>
                  </a:cubicBezTo>
                  <a:cubicBezTo>
                    <a:pt x="763596" y="254467"/>
                    <a:pt x="766453" y="254467"/>
                    <a:pt x="769311" y="254467"/>
                  </a:cubicBezTo>
                  <a:cubicBezTo>
                    <a:pt x="834271" y="254467"/>
                    <a:pt x="868751" y="286281"/>
                    <a:pt x="894088" y="309236"/>
                  </a:cubicBezTo>
                  <a:cubicBezTo>
                    <a:pt x="915805" y="329048"/>
                    <a:pt x="923520" y="334573"/>
                    <a:pt x="937046" y="334573"/>
                  </a:cubicBezTo>
                  <a:lnTo>
                    <a:pt x="939332" y="334573"/>
                  </a:lnTo>
                  <a:cubicBezTo>
                    <a:pt x="954096" y="334001"/>
                    <a:pt x="961430" y="328095"/>
                    <a:pt x="982194" y="305426"/>
                  </a:cubicBezTo>
                  <a:cubicBezTo>
                    <a:pt x="1006483" y="278851"/>
                    <a:pt x="1039821" y="242561"/>
                    <a:pt x="1110496" y="239608"/>
                  </a:cubicBezTo>
                  <a:cubicBezTo>
                    <a:pt x="1113544" y="239323"/>
                    <a:pt x="1116401" y="239323"/>
                    <a:pt x="1119259" y="239323"/>
                  </a:cubicBezTo>
                  <a:cubicBezTo>
                    <a:pt x="1184220" y="239323"/>
                    <a:pt x="1218700" y="271136"/>
                    <a:pt x="1244037" y="294091"/>
                  </a:cubicBezTo>
                  <a:cubicBezTo>
                    <a:pt x="1253371" y="302759"/>
                    <a:pt x="1260229" y="308665"/>
                    <a:pt x="1266039" y="312570"/>
                  </a:cubicBezTo>
                  <a:lnTo>
                    <a:pt x="1266135" y="312570"/>
                  </a:lnTo>
                  <a:cubicBezTo>
                    <a:pt x="1268897" y="311998"/>
                    <a:pt x="1271564" y="311332"/>
                    <a:pt x="1274231" y="310760"/>
                  </a:cubicBezTo>
                  <a:cubicBezTo>
                    <a:pt x="1285851" y="308284"/>
                    <a:pt x="1297567" y="305617"/>
                    <a:pt x="1309093" y="302759"/>
                  </a:cubicBezTo>
                  <a:cubicBezTo>
                    <a:pt x="1310807" y="300949"/>
                    <a:pt x="1312712" y="298949"/>
                    <a:pt x="1314712" y="296663"/>
                  </a:cubicBezTo>
                  <a:cubicBezTo>
                    <a:pt x="1338715" y="270374"/>
                    <a:pt x="1379101" y="226273"/>
                    <a:pt x="1459778" y="222749"/>
                  </a:cubicBezTo>
                  <a:cubicBezTo>
                    <a:pt x="1463302" y="222654"/>
                    <a:pt x="1466636" y="222654"/>
                    <a:pt x="1469875" y="222654"/>
                  </a:cubicBezTo>
                  <a:cubicBezTo>
                    <a:pt x="1493496" y="222654"/>
                    <a:pt x="1513880" y="226369"/>
                    <a:pt x="1531216" y="232369"/>
                  </a:cubicBezTo>
                  <a:cubicBezTo>
                    <a:pt x="1620750" y="196555"/>
                    <a:pt x="1728097" y="221892"/>
                    <a:pt x="1781914" y="292282"/>
                  </a:cubicBezTo>
                  <a:cubicBezTo>
                    <a:pt x="1786199" y="297806"/>
                    <a:pt x="1790200" y="303616"/>
                    <a:pt x="1793725" y="309617"/>
                  </a:cubicBezTo>
                  <a:cubicBezTo>
                    <a:pt x="1794296" y="310665"/>
                    <a:pt x="1794963" y="311808"/>
                    <a:pt x="1795534" y="312951"/>
                  </a:cubicBezTo>
                  <a:cubicBezTo>
                    <a:pt x="1850398" y="251419"/>
                    <a:pt x="1864209" y="161503"/>
                    <a:pt x="1827252" y="93876"/>
                  </a:cubicBezTo>
                  <a:cubicBezTo>
                    <a:pt x="1779437" y="6532"/>
                    <a:pt x="1653898" y="-30616"/>
                    <a:pt x="1553408" y="29296"/>
                  </a:cubicBezTo>
                  <a:cubicBezTo>
                    <a:pt x="1407295" y="85970"/>
                    <a:pt x="1172218" y="156645"/>
                    <a:pt x="876467" y="158551"/>
                  </a:cubicBezTo>
                  <a:cubicBezTo>
                    <a:pt x="616053" y="160360"/>
                    <a:pt x="404408" y="108068"/>
                    <a:pt x="263914" y="61586"/>
                  </a:cubicBezTo>
                  <a:cubicBezTo>
                    <a:pt x="147138" y="29106"/>
                    <a:pt x="32837" y="94733"/>
                    <a:pt x="6168" y="190840"/>
                  </a:cubicBezTo>
                  <a:cubicBezTo>
                    <a:pt x="-11644" y="254182"/>
                    <a:pt x="9882" y="326000"/>
                    <a:pt x="60936" y="377911"/>
                  </a:cubicBezTo>
                  <a:cubicBezTo>
                    <a:pt x="64556" y="370482"/>
                    <a:pt x="68461" y="363338"/>
                    <a:pt x="72938" y="356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6337152" y="3450335"/>
              <a:ext cx="1450333" cy="217741"/>
            </a:xfrm>
            <a:custGeom>
              <a:rect b="b" l="l" r="r" t="t"/>
              <a:pathLst>
                <a:path extrusionOk="0" h="217741" w="1450333">
                  <a:moveTo>
                    <a:pt x="1438676" y="148495"/>
                  </a:moveTo>
                  <a:cubicBezTo>
                    <a:pt x="1446582" y="140113"/>
                    <a:pt x="1450773" y="129445"/>
                    <a:pt x="1450297" y="118682"/>
                  </a:cubicBezTo>
                  <a:cubicBezTo>
                    <a:pt x="1449535" y="100108"/>
                    <a:pt x="1435628" y="84487"/>
                    <a:pt x="1415150" y="78772"/>
                  </a:cubicBezTo>
                  <a:cubicBezTo>
                    <a:pt x="1405434" y="76010"/>
                    <a:pt x="1395814" y="67532"/>
                    <a:pt x="1381621" y="54578"/>
                  </a:cubicBezTo>
                  <a:cubicBezTo>
                    <a:pt x="1356285" y="31528"/>
                    <a:pt x="1321805" y="0"/>
                    <a:pt x="1257034" y="0"/>
                  </a:cubicBezTo>
                  <a:cubicBezTo>
                    <a:pt x="1254177" y="0"/>
                    <a:pt x="1251224" y="0"/>
                    <a:pt x="1248176" y="191"/>
                  </a:cubicBezTo>
                  <a:cubicBezTo>
                    <a:pt x="1177596" y="3238"/>
                    <a:pt x="1144259" y="39529"/>
                    <a:pt x="1119875" y="66104"/>
                  </a:cubicBezTo>
                  <a:cubicBezTo>
                    <a:pt x="1099110" y="88868"/>
                    <a:pt x="1091871" y="94583"/>
                    <a:pt x="1077012" y="95250"/>
                  </a:cubicBezTo>
                  <a:lnTo>
                    <a:pt x="1074726" y="95250"/>
                  </a:lnTo>
                  <a:cubicBezTo>
                    <a:pt x="1061200" y="95250"/>
                    <a:pt x="1053485" y="89726"/>
                    <a:pt x="1031673" y="69913"/>
                  </a:cubicBezTo>
                  <a:cubicBezTo>
                    <a:pt x="1006336" y="46863"/>
                    <a:pt x="971856" y="15145"/>
                    <a:pt x="906896" y="15145"/>
                  </a:cubicBezTo>
                  <a:cubicBezTo>
                    <a:pt x="904038" y="15145"/>
                    <a:pt x="901085" y="15145"/>
                    <a:pt x="898037" y="15335"/>
                  </a:cubicBezTo>
                  <a:cubicBezTo>
                    <a:pt x="827457" y="18383"/>
                    <a:pt x="794119" y="54674"/>
                    <a:pt x="769735" y="81248"/>
                  </a:cubicBezTo>
                  <a:cubicBezTo>
                    <a:pt x="748971" y="103918"/>
                    <a:pt x="741732" y="109728"/>
                    <a:pt x="726873" y="110395"/>
                  </a:cubicBezTo>
                  <a:lnTo>
                    <a:pt x="724587" y="110395"/>
                  </a:lnTo>
                  <a:cubicBezTo>
                    <a:pt x="711061" y="110395"/>
                    <a:pt x="703346" y="104870"/>
                    <a:pt x="681534" y="85058"/>
                  </a:cubicBezTo>
                  <a:cubicBezTo>
                    <a:pt x="656198" y="62008"/>
                    <a:pt x="621717" y="30290"/>
                    <a:pt x="556756" y="30290"/>
                  </a:cubicBezTo>
                  <a:cubicBezTo>
                    <a:pt x="553899" y="30290"/>
                    <a:pt x="550946" y="30290"/>
                    <a:pt x="547898" y="30480"/>
                  </a:cubicBezTo>
                  <a:cubicBezTo>
                    <a:pt x="477318" y="33528"/>
                    <a:pt x="443980" y="69913"/>
                    <a:pt x="419596" y="96584"/>
                  </a:cubicBezTo>
                  <a:cubicBezTo>
                    <a:pt x="398927" y="119158"/>
                    <a:pt x="391688" y="124968"/>
                    <a:pt x="376925" y="125540"/>
                  </a:cubicBezTo>
                  <a:lnTo>
                    <a:pt x="374638" y="125540"/>
                  </a:lnTo>
                  <a:cubicBezTo>
                    <a:pt x="361303" y="125540"/>
                    <a:pt x="353398" y="120015"/>
                    <a:pt x="331585" y="100203"/>
                  </a:cubicBezTo>
                  <a:cubicBezTo>
                    <a:pt x="306249" y="77153"/>
                    <a:pt x="271768" y="45434"/>
                    <a:pt x="206808" y="45434"/>
                  </a:cubicBezTo>
                  <a:cubicBezTo>
                    <a:pt x="203950" y="45434"/>
                    <a:pt x="200998" y="45434"/>
                    <a:pt x="197950" y="45625"/>
                  </a:cubicBezTo>
                  <a:cubicBezTo>
                    <a:pt x="127369" y="48673"/>
                    <a:pt x="94032" y="85058"/>
                    <a:pt x="69648" y="111728"/>
                  </a:cubicBezTo>
                  <a:cubicBezTo>
                    <a:pt x="48979" y="134303"/>
                    <a:pt x="41930" y="140113"/>
                    <a:pt x="26309" y="140684"/>
                  </a:cubicBezTo>
                  <a:cubicBezTo>
                    <a:pt x="25547" y="140494"/>
                    <a:pt x="24880" y="140494"/>
                    <a:pt x="24023" y="140494"/>
                  </a:cubicBezTo>
                  <a:cubicBezTo>
                    <a:pt x="17927" y="140494"/>
                    <a:pt x="11926" y="142780"/>
                    <a:pt x="7450" y="147066"/>
                  </a:cubicBezTo>
                  <a:cubicBezTo>
                    <a:pt x="2496" y="151924"/>
                    <a:pt x="-266" y="158687"/>
                    <a:pt x="20" y="165640"/>
                  </a:cubicBezTo>
                  <a:cubicBezTo>
                    <a:pt x="1354" y="195167"/>
                    <a:pt x="31929" y="217361"/>
                    <a:pt x="71267" y="217361"/>
                  </a:cubicBezTo>
                  <a:cubicBezTo>
                    <a:pt x="90127" y="217361"/>
                    <a:pt x="108034" y="211836"/>
                    <a:pt x="121273" y="202216"/>
                  </a:cubicBezTo>
                  <a:cubicBezTo>
                    <a:pt x="136894" y="191071"/>
                    <a:pt x="148515" y="178499"/>
                    <a:pt x="159659" y="166402"/>
                  </a:cubicBezTo>
                  <a:cubicBezTo>
                    <a:pt x="180328" y="143828"/>
                    <a:pt x="187567" y="138017"/>
                    <a:pt x="202331" y="137446"/>
                  </a:cubicBezTo>
                  <a:lnTo>
                    <a:pt x="204617" y="137446"/>
                  </a:lnTo>
                  <a:cubicBezTo>
                    <a:pt x="218143" y="137446"/>
                    <a:pt x="225858" y="142970"/>
                    <a:pt x="247670" y="162782"/>
                  </a:cubicBezTo>
                  <a:cubicBezTo>
                    <a:pt x="273007" y="185833"/>
                    <a:pt x="307487" y="217551"/>
                    <a:pt x="372448" y="217551"/>
                  </a:cubicBezTo>
                  <a:cubicBezTo>
                    <a:pt x="375305" y="217551"/>
                    <a:pt x="378448" y="217551"/>
                    <a:pt x="381020" y="217742"/>
                  </a:cubicBezTo>
                  <a:cubicBezTo>
                    <a:pt x="451315" y="214694"/>
                    <a:pt x="484652" y="178403"/>
                    <a:pt x="509322" y="151638"/>
                  </a:cubicBezTo>
                  <a:cubicBezTo>
                    <a:pt x="529991" y="129064"/>
                    <a:pt x="537230" y="123254"/>
                    <a:pt x="551994" y="122682"/>
                  </a:cubicBezTo>
                  <a:lnTo>
                    <a:pt x="554280" y="122682"/>
                  </a:lnTo>
                  <a:cubicBezTo>
                    <a:pt x="567805" y="122682"/>
                    <a:pt x="575521" y="128207"/>
                    <a:pt x="597333" y="148019"/>
                  </a:cubicBezTo>
                  <a:cubicBezTo>
                    <a:pt x="622669" y="171069"/>
                    <a:pt x="657150" y="202787"/>
                    <a:pt x="722110" y="202787"/>
                  </a:cubicBezTo>
                  <a:cubicBezTo>
                    <a:pt x="724968" y="202787"/>
                    <a:pt x="727921" y="202787"/>
                    <a:pt x="730969" y="202597"/>
                  </a:cubicBezTo>
                  <a:cubicBezTo>
                    <a:pt x="801549" y="199358"/>
                    <a:pt x="834886" y="163163"/>
                    <a:pt x="859271" y="136493"/>
                  </a:cubicBezTo>
                  <a:cubicBezTo>
                    <a:pt x="880035" y="113919"/>
                    <a:pt x="887274" y="108109"/>
                    <a:pt x="902133" y="107537"/>
                  </a:cubicBezTo>
                  <a:lnTo>
                    <a:pt x="904419" y="107537"/>
                  </a:lnTo>
                  <a:cubicBezTo>
                    <a:pt x="917944" y="107537"/>
                    <a:pt x="925660" y="112967"/>
                    <a:pt x="947567" y="133160"/>
                  </a:cubicBezTo>
                  <a:cubicBezTo>
                    <a:pt x="972904" y="156020"/>
                    <a:pt x="1007480" y="187643"/>
                    <a:pt x="1072154" y="187643"/>
                  </a:cubicBezTo>
                  <a:cubicBezTo>
                    <a:pt x="1075012" y="187643"/>
                    <a:pt x="1077964" y="187643"/>
                    <a:pt x="1081012" y="187452"/>
                  </a:cubicBezTo>
                  <a:cubicBezTo>
                    <a:pt x="1151592" y="184213"/>
                    <a:pt x="1184930" y="148019"/>
                    <a:pt x="1209314" y="121349"/>
                  </a:cubicBezTo>
                  <a:cubicBezTo>
                    <a:pt x="1230079" y="98774"/>
                    <a:pt x="1237317" y="92964"/>
                    <a:pt x="1252177" y="92393"/>
                  </a:cubicBezTo>
                  <a:lnTo>
                    <a:pt x="1254463" y="92393"/>
                  </a:lnTo>
                  <a:cubicBezTo>
                    <a:pt x="1267988" y="92393"/>
                    <a:pt x="1275894" y="97727"/>
                    <a:pt x="1297992" y="118205"/>
                  </a:cubicBezTo>
                  <a:cubicBezTo>
                    <a:pt x="1314566" y="133160"/>
                    <a:pt x="1335235" y="151924"/>
                    <a:pt x="1365810" y="162973"/>
                  </a:cubicBezTo>
                  <a:cubicBezTo>
                    <a:pt x="1373525" y="165735"/>
                    <a:pt x="1381812" y="167164"/>
                    <a:pt x="1390480" y="167164"/>
                  </a:cubicBezTo>
                  <a:cubicBezTo>
                    <a:pt x="1409434" y="166973"/>
                    <a:pt x="1427532" y="160115"/>
                    <a:pt x="1438676" y="14849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7" name="Google Shape;67;p3"/>
          <p:cNvGrpSpPr/>
          <p:nvPr/>
        </p:nvGrpSpPr>
        <p:grpSpPr>
          <a:xfrm>
            <a:off x="4278083" y="4774552"/>
            <a:ext cx="1387291" cy="1517567"/>
            <a:chOff x="4278083" y="4774552"/>
            <a:chExt cx="1387291" cy="1517567"/>
          </a:xfrm>
        </p:grpSpPr>
        <p:sp>
          <p:nvSpPr>
            <p:cNvPr id="68" name="Google Shape;68;p3"/>
            <p:cNvSpPr/>
            <p:nvPr/>
          </p:nvSpPr>
          <p:spPr>
            <a:xfrm>
              <a:off x="4278083" y="4774552"/>
              <a:ext cx="1265290" cy="994900"/>
            </a:xfrm>
            <a:custGeom>
              <a:rect b="b" l="l" r="r" t="t"/>
              <a:pathLst>
                <a:path extrusionOk="0" h="994900" w="1265290">
                  <a:moveTo>
                    <a:pt x="548138" y="443433"/>
                  </a:moveTo>
                  <a:cubicBezTo>
                    <a:pt x="560997" y="443433"/>
                    <a:pt x="573189" y="448481"/>
                    <a:pt x="582428" y="457815"/>
                  </a:cubicBezTo>
                  <a:cubicBezTo>
                    <a:pt x="591572" y="467150"/>
                    <a:pt x="596430" y="479532"/>
                    <a:pt x="596049" y="492391"/>
                  </a:cubicBezTo>
                  <a:lnTo>
                    <a:pt x="596049" y="493153"/>
                  </a:lnTo>
                  <a:lnTo>
                    <a:pt x="586905" y="943495"/>
                  </a:lnTo>
                  <a:cubicBezTo>
                    <a:pt x="586810" y="951591"/>
                    <a:pt x="588048" y="963212"/>
                    <a:pt x="594335" y="973022"/>
                  </a:cubicBezTo>
                  <a:cubicBezTo>
                    <a:pt x="602240" y="985215"/>
                    <a:pt x="612813" y="993121"/>
                    <a:pt x="623386" y="994644"/>
                  </a:cubicBezTo>
                  <a:cubicBezTo>
                    <a:pt x="633578" y="995978"/>
                    <a:pt x="645770" y="992072"/>
                    <a:pt x="656056" y="983500"/>
                  </a:cubicBezTo>
                  <a:cubicBezTo>
                    <a:pt x="671296" y="971213"/>
                    <a:pt x="680631" y="952067"/>
                    <a:pt x="681964" y="930731"/>
                  </a:cubicBezTo>
                  <a:lnTo>
                    <a:pt x="681964" y="687368"/>
                  </a:lnTo>
                  <a:cubicBezTo>
                    <a:pt x="681964" y="643838"/>
                    <a:pt x="713397" y="607739"/>
                    <a:pt x="755212" y="603357"/>
                  </a:cubicBezTo>
                  <a:cubicBezTo>
                    <a:pt x="758450" y="602976"/>
                    <a:pt x="761689" y="602976"/>
                    <a:pt x="765022" y="602881"/>
                  </a:cubicBezTo>
                  <a:cubicBezTo>
                    <a:pt x="786359" y="602976"/>
                    <a:pt x="807504" y="610692"/>
                    <a:pt x="824935" y="624503"/>
                  </a:cubicBezTo>
                  <a:cubicBezTo>
                    <a:pt x="848747" y="643458"/>
                    <a:pt x="862368" y="673271"/>
                    <a:pt x="862368" y="706322"/>
                  </a:cubicBezTo>
                  <a:lnTo>
                    <a:pt x="862368" y="825290"/>
                  </a:lnTo>
                  <a:cubicBezTo>
                    <a:pt x="862368" y="842816"/>
                    <a:pt x="869417" y="858627"/>
                    <a:pt x="881228" y="867962"/>
                  </a:cubicBezTo>
                  <a:cubicBezTo>
                    <a:pt x="889895" y="874820"/>
                    <a:pt x="900182" y="878915"/>
                    <a:pt x="909517" y="878344"/>
                  </a:cubicBezTo>
                  <a:cubicBezTo>
                    <a:pt x="921328" y="878058"/>
                    <a:pt x="933329" y="872248"/>
                    <a:pt x="942569" y="862247"/>
                  </a:cubicBezTo>
                  <a:cubicBezTo>
                    <a:pt x="953332" y="850246"/>
                    <a:pt x="958666" y="834529"/>
                    <a:pt x="957618" y="818051"/>
                  </a:cubicBezTo>
                  <a:lnTo>
                    <a:pt x="957618" y="746328"/>
                  </a:lnTo>
                  <a:cubicBezTo>
                    <a:pt x="957618" y="716324"/>
                    <a:pt x="970286" y="687368"/>
                    <a:pt x="992194" y="666984"/>
                  </a:cubicBezTo>
                  <a:cubicBezTo>
                    <a:pt x="1014196" y="646791"/>
                    <a:pt x="1043914" y="636219"/>
                    <a:pt x="1073728" y="638600"/>
                  </a:cubicBezTo>
                  <a:lnTo>
                    <a:pt x="1145070" y="644029"/>
                  </a:lnTo>
                  <a:cubicBezTo>
                    <a:pt x="1150118" y="644505"/>
                    <a:pt x="1155167" y="644124"/>
                    <a:pt x="1160120" y="643267"/>
                  </a:cubicBezTo>
                  <a:cubicBezTo>
                    <a:pt x="1168978" y="641648"/>
                    <a:pt x="1177264" y="637933"/>
                    <a:pt x="1184599" y="632599"/>
                  </a:cubicBezTo>
                  <a:cubicBezTo>
                    <a:pt x="1192123" y="626980"/>
                    <a:pt x="1201077" y="619740"/>
                    <a:pt x="1209745" y="610882"/>
                  </a:cubicBezTo>
                  <a:cubicBezTo>
                    <a:pt x="1218889" y="601547"/>
                    <a:pt x="1227842" y="590689"/>
                    <a:pt x="1234796" y="578402"/>
                  </a:cubicBezTo>
                  <a:cubicBezTo>
                    <a:pt x="1235177" y="577735"/>
                    <a:pt x="1235557" y="577163"/>
                    <a:pt x="1235748" y="576687"/>
                  </a:cubicBezTo>
                  <a:cubicBezTo>
                    <a:pt x="1260799" y="539445"/>
                    <a:pt x="1270610" y="496487"/>
                    <a:pt x="1262513" y="458768"/>
                  </a:cubicBezTo>
                  <a:cubicBezTo>
                    <a:pt x="1256036" y="428288"/>
                    <a:pt x="1239082" y="404285"/>
                    <a:pt x="1220603" y="386378"/>
                  </a:cubicBezTo>
                  <a:cubicBezTo>
                    <a:pt x="1202220" y="368661"/>
                    <a:pt x="1182503" y="356850"/>
                    <a:pt x="1170883" y="350754"/>
                  </a:cubicBezTo>
                  <a:cubicBezTo>
                    <a:pt x="1156214" y="343039"/>
                    <a:pt x="1146689" y="328561"/>
                    <a:pt x="1145451" y="311702"/>
                  </a:cubicBezTo>
                  <a:cubicBezTo>
                    <a:pt x="1138593" y="227406"/>
                    <a:pt x="1088492" y="151396"/>
                    <a:pt x="1014578" y="113391"/>
                  </a:cubicBezTo>
                  <a:cubicBezTo>
                    <a:pt x="936187" y="72910"/>
                    <a:pt x="840937" y="78911"/>
                    <a:pt x="766356" y="128917"/>
                  </a:cubicBezTo>
                  <a:cubicBezTo>
                    <a:pt x="746354" y="142157"/>
                    <a:pt x="719588" y="138728"/>
                    <a:pt x="703967" y="120630"/>
                  </a:cubicBezTo>
                  <a:cubicBezTo>
                    <a:pt x="605764" y="7473"/>
                    <a:pt x="450317" y="-31293"/>
                    <a:pt x="325729" y="26714"/>
                  </a:cubicBezTo>
                  <a:cubicBezTo>
                    <a:pt x="194094" y="88055"/>
                    <a:pt x="160185" y="229977"/>
                    <a:pt x="152851" y="272078"/>
                  </a:cubicBezTo>
                  <a:cubicBezTo>
                    <a:pt x="150088" y="287223"/>
                    <a:pt x="140278" y="300272"/>
                    <a:pt x="126562" y="306939"/>
                  </a:cubicBezTo>
                  <a:cubicBezTo>
                    <a:pt x="97034" y="321132"/>
                    <a:pt x="26263" y="363042"/>
                    <a:pt x="5594" y="445147"/>
                  </a:cubicBezTo>
                  <a:cubicBezTo>
                    <a:pt x="-19266" y="544017"/>
                    <a:pt x="42837" y="635647"/>
                    <a:pt x="110846" y="679081"/>
                  </a:cubicBezTo>
                  <a:cubicBezTo>
                    <a:pt x="112560" y="680224"/>
                    <a:pt x="114465" y="681177"/>
                    <a:pt x="116084" y="682320"/>
                  </a:cubicBezTo>
                  <a:lnTo>
                    <a:pt x="116084" y="554208"/>
                  </a:lnTo>
                  <a:cubicBezTo>
                    <a:pt x="116084" y="520109"/>
                    <a:pt x="131610" y="489534"/>
                    <a:pt x="156089" y="469245"/>
                  </a:cubicBezTo>
                  <a:cubicBezTo>
                    <a:pt x="156375" y="468960"/>
                    <a:pt x="156566" y="468769"/>
                    <a:pt x="156851" y="468483"/>
                  </a:cubicBezTo>
                  <a:cubicBezTo>
                    <a:pt x="175996" y="452862"/>
                    <a:pt x="200571" y="443433"/>
                    <a:pt x="227241" y="443433"/>
                  </a:cubicBezTo>
                  <a:lnTo>
                    <a:pt x="548138" y="4434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4458271" y="5267991"/>
              <a:ext cx="1207103" cy="1024128"/>
            </a:xfrm>
            <a:custGeom>
              <a:rect b="b" l="l" r="r" t="t"/>
              <a:pathLst>
                <a:path extrusionOk="0" h="1024128" w="1207103">
                  <a:moveTo>
                    <a:pt x="1082993" y="175070"/>
                  </a:moveTo>
                  <a:lnTo>
                    <a:pt x="975931" y="175070"/>
                  </a:lnTo>
                  <a:cubicBezTo>
                    <a:pt x="962120" y="175070"/>
                    <a:pt x="951071" y="186214"/>
                    <a:pt x="950976" y="200025"/>
                  </a:cubicBezTo>
                  <a:lnTo>
                    <a:pt x="889826" y="195263"/>
                  </a:lnTo>
                  <a:cubicBezTo>
                    <a:pt x="873443" y="193929"/>
                    <a:pt x="857917" y="199358"/>
                    <a:pt x="846011" y="210502"/>
                  </a:cubicBezTo>
                  <a:cubicBezTo>
                    <a:pt x="834009" y="221647"/>
                    <a:pt x="827246" y="236791"/>
                    <a:pt x="827246" y="253175"/>
                  </a:cubicBezTo>
                  <a:lnTo>
                    <a:pt x="827246" y="322136"/>
                  </a:lnTo>
                  <a:cubicBezTo>
                    <a:pt x="829151" y="351758"/>
                    <a:pt x="818960" y="381095"/>
                    <a:pt x="799338" y="402812"/>
                  </a:cubicBezTo>
                  <a:cubicBezTo>
                    <a:pt x="780860" y="422910"/>
                    <a:pt x="755618" y="434721"/>
                    <a:pt x="730187" y="435102"/>
                  </a:cubicBezTo>
                  <a:cubicBezTo>
                    <a:pt x="708946" y="434721"/>
                    <a:pt x="687705" y="427863"/>
                    <a:pt x="669988" y="414147"/>
                  </a:cubicBezTo>
                  <a:cubicBezTo>
                    <a:pt x="646081" y="395192"/>
                    <a:pt x="632270" y="365379"/>
                    <a:pt x="632270" y="332041"/>
                  </a:cubicBezTo>
                  <a:lnTo>
                    <a:pt x="632270" y="213074"/>
                  </a:lnTo>
                  <a:cubicBezTo>
                    <a:pt x="632270" y="195739"/>
                    <a:pt x="625221" y="179737"/>
                    <a:pt x="613505" y="170402"/>
                  </a:cubicBezTo>
                  <a:cubicBezTo>
                    <a:pt x="604742" y="163353"/>
                    <a:pt x="594741" y="159734"/>
                    <a:pt x="584549" y="159448"/>
                  </a:cubicBezTo>
                  <a:cubicBezTo>
                    <a:pt x="583311" y="159734"/>
                    <a:pt x="581597" y="159448"/>
                    <a:pt x="580168" y="159734"/>
                  </a:cubicBezTo>
                  <a:cubicBezTo>
                    <a:pt x="564166" y="161354"/>
                    <a:pt x="551593" y="176498"/>
                    <a:pt x="551593" y="194120"/>
                  </a:cubicBezTo>
                  <a:lnTo>
                    <a:pt x="551593" y="439102"/>
                  </a:lnTo>
                  <a:cubicBezTo>
                    <a:pt x="549497" y="475869"/>
                    <a:pt x="533305" y="507968"/>
                    <a:pt x="507587" y="529114"/>
                  </a:cubicBezTo>
                  <a:cubicBezTo>
                    <a:pt x="489204" y="543592"/>
                    <a:pt x="467868" y="551593"/>
                    <a:pt x="447199" y="551593"/>
                  </a:cubicBezTo>
                  <a:cubicBezTo>
                    <a:pt x="443389" y="551593"/>
                    <a:pt x="439484" y="551307"/>
                    <a:pt x="435673" y="550831"/>
                  </a:cubicBezTo>
                  <a:cubicBezTo>
                    <a:pt x="411004" y="547116"/>
                    <a:pt x="387763" y="531114"/>
                    <a:pt x="372046" y="507016"/>
                  </a:cubicBezTo>
                  <a:cubicBezTo>
                    <a:pt x="361664" y="490918"/>
                    <a:pt x="356330" y="470916"/>
                    <a:pt x="356806" y="449199"/>
                  </a:cubicBezTo>
                  <a:lnTo>
                    <a:pt x="365951" y="0"/>
                  </a:lnTo>
                  <a:lnTo>
                    <a:pt x="46768" y="0"/>
                  </a:lnTo>
                  <a:cubicBezTo>
                    <a:pt x="33147" y="0"/>
                    <a:pt x="20574" y="4477"/>
                    <a:pt x="10573" y="12001"/>
                  </a:cubicBezTo>
                  <a:cubicBezTo>
                    <a:pt x="4000" y="18669"/>
                    <a:pt x="0" y="28099"/>
                    <a:pt x="0" y="38195"/>
                  </a:cubicBezTo>
                  <a:lnTo>
                    <a:pt x="0" y="739711"/>
                  </a:lnTo>
                  <a:cubicBezTo>
                    <a:pt x="0" y="741236"/>
                    <a:pt x="0" y="742855"/>
                    <a:pt x="381" y="744569"/>
                  </a:cubicBezTo>
                  <a:cubicBezTo>
                    <a:pt x="7429" y="790099"/>
                    <a:pt x="26956" y="856297"/>
                    <a:pt x="80772" y="916591"/>
                  </a:cubicBezTo>
                  <a:cubicBezTo>
                    <a:pt x="149162" y="993362"/>
                    <a:pt x="233744" y="1016698"/>
                    <a:pt x="278225" y="1023652"/>
                  </a:cubicBezTo>
                  <a:cubicBezTo>
                    <a:pt x="280606" y="1024033"/>
                    <a:pt x="282607" y="1024128"/>
                    <a:pt x="284321" y="1024128"/>
                  </a:cubicBezTo>
                  <a:lnTo>
                    <a:pt x="695420" y="1024128"/>
                  </a:lnTo>
                  <a:cubicBezTo>
                    <a:pt x="697421" y="1024128"/>
                    <a:pt x="699421" y="1024033"/>
                    <a:pt x="701230" y="1023652"/>
                  </a:cubicBezTo>
                  <a:cubicBezTo>
                    <a:pt x="745998" y="1016413"/>
                    <a:pt x="830675" y="993172"/>
                    <a:pt x="899160" y="916305"/>
                  </a:cubicBezTo>
                  <a:cubicBezTo>
                    <a:pt x="930021" y="881539"/>
                    <a:pt x="949643" y="844868"/>
                    <a:pt x="962120" y="811339"/>
                  </a:cubicBezTo>
                  <a:cubicBezTo>
                    <a:pt x="966121" y="814102"/>
                    <a:pt x="970788" y="815530"/>
                    <a:pt x="975931" y="815530"/>
                  </a:cubicBezTo>
                  <a:lnTo>
                    <a:pt x="1064800" y="815530"/>
                  </a:lnTo>
                  <a:cubicBezTo>
                    <a:pt x="1143190" y="815530"/>
                    <a:pt x="1207103" y="751522"/>
                    <a:pt x="1207103" y="672655"/>
                  </a:cubicBezTo>
                  <a:lnTo>
                    <a:pt x="1207103" y="299657"/>
                  </a:lnTo>
                  <a:cubicBezTo>
                    <a:pt x="1207103" y="230981"/>
                    <a:pt x="1151477" y="175070"/>
                    <a:pt x="1082993" y="175070"/>
                  </a:cubicBezTo>
                  <a:close/>
                  <a:moveTo>
                    <a:pt x="74295" y="409384"/>
                  </a:moveTo>
                  <a:cubicBezTo>
                    <a:pt x="60007" y="409384"/>
                    <a:pt x="48292" y="397669"/>
                    <a:pt x="48292" y="383381"/>
                  </a:cubicBezTo>
                  <a:cubicBezTo>
                    <a:pt x="48292" y="369094"/>
                    <a:pt x="60007" y="357378"/>
                    <a:pt x="74295" y="357378"/>
                  </a:cubicBezTo>
                  <a:cubicBezTo>
                    <a:pt x="88582" y="357378"/>
                    <a:pt x="100298" y="369094"/>
                    <a:pt x="100298" y="383381"/>
                  </a:cubicBezTo>
                  <a:cubicBezTo>
                    <a:pt x="100298" y="397669"/>
                    <a:pt x="88582" y="409384"/>
                    <a:pt x="74295" y="409384"/>
                  </a:cubicBezTo>
                  <a:close/>
                  <a:moveTo>
                    <a:pt x="100298" y="311182"/>
                  </a:moveTo>
                  <a:cubicBezTo>
                    <a:pt x="100298" y="325564"/>
                    <a:pt x="88487" y="337375"/>
                    <a:pt x="74295" y="337375"/>
                  </a:cubicBezTo>
                  <a:cubicBezTo>
                    <a:pt x="60103" y="337375"/>
                    <a:pt x="48292" y="325660"/>
                    <a:pt x="48292" y="311182"/>
                  </a:cubicBezTo>
                  <a:lnTo>
                    <a:pt x="48292" y="160782"/>
                  </a:lnTo>
                  <a:cubicBezTo>
                    <a:pt x="48292" y="146399"/>
                    <a:pt x="60007" y="134588"/>
                    <a:pt x="74295" y="134588"/>
                  </a:cubicBezTo>
                  <a:cubicBezTo>
                    <a:pt x="88582" y="134588"/>
                    <a:pt x="100298" y="146304"/>
                    <a:pt x="100298" y="160782"/>
                  </a:cubicBezTo>
                  <a:lnTo>
                    <a:pt x="100298" y="311182"/>
                  </a:lnTo>
                  <a:close/>
                  <a:moveTo>
                    <a:pt x="1157383" y="672560"/>
                  </a:moveTo>
                  <a:cubicBezTo>
                    <a:pt x="1157383" y="723805"/>
                    <a:pt x="1115854" y="765334"/>
                    <a:pt x="1064800" y="765334"/>
                  </a:cubicBezTo>
                  <a:lnTo>
                    <a:pt x="975931" y="765334"/>
                  </a:lnTo>
                  <a:cubicBezTo>
                    <a:pt x="975836" y="765334"/>
                    <a:pt x="975646" y="765334"/>
                    <a:pt x="975551" y="765429"/>
                  </a:cubicBezTo>
                  <a:cubicBezTo>
                    <a:pt x="977170" y="758094"/>
                    <a:pt x="978408" y="751237"/>
                    <a:pt x="979361" y="744855"/>
                  </a:cubicBezTo>
                  <a:cubicBezTo>
                    <a:pt x="979742" y="742474"/>
                    <a:pt x="979837" y="741045"/>
                    <a:pt x="979837" y="739426"/>
                  </a:cubicBezTo>
                  <a:lnTo>
                    <a:pt x="979837" y="225076"/>
                  </a:lnTo>
                  <a:lnTo>
                    <a:pt x="1082993" y="225076"/>
                  </a:lnTo>
                  <a:cubicBezTo>
                    <a:pt x="1124045" y="225076"/>
                    <a:pt x="1157288" y="258603"/>
                    <a:pt x="1157288" y="299561"/>
                  </a:cubicBezTo>
                  <a:lnTo>
                    <a:pt x="1157288" y="6725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0" name="Google Shape;70;p3"/>
          <p:cNvGrpSpPr/>
          <p:nvPr/>
        </p:nvGrpSpPr>
        <p:grpSpPr>
          <a:xfrm>
            <a:off x="6592442" y="4657439"/>
            <a:ext cx="1092993" cy="1495996"/>
            <a:chOff x="6592442" y="4657439"/>
            <a:chExt cx="1092993" cy="1495996"/>
          </a:xfrm>
        </p:grpSpPr>
        <p:sp>
          <p:nvSpPr>
            <p:cNvPr id="71" name="Google Shape;71;p3"/>
            <p:cNvSpPr/>
            <p:nvPr/>
          </p:nvSpPr>
          <p:spPr>
            <a:xfrm>
              <a:off x="6924484" y="4657439"/>
              <a:ext cx="65913" cy="58578"/>
            </a:xfrm>
            <a:custGeom>
              <a:rect b="b" l="l" r="r" t="t"/>
              <a:pathLst>
                <a:path extrusionOk="0" h="58578" w="65913">
                  <a:moveTo>
                    <a:pt x="65913" y="23717"/>
                  </a:moveTo>
                  <a:cubicBezTo>
                    <a:pt x="65913" y="10668"/>
                    <a:pt x="55340" y="0"/>
                    <a:pt x="42481" y="0"/>
                  </a:cubicBezTo>
                  <a:lnTo>
                    <a:pt x="23622" y="0"/>
                  </a:lnTo>
                  <a:cubicBezTo>
                    <a:pt x="10573" y="0"/>
                    <a:pt x="0" y="10573"/>
                    <a:pt x="0" y="23717"/>
                  </a:cubicBezTo>
                  <a:lnTo>
                    <a:pt x="0" y="58579"/>
                  </a:lnTo>
                  <a:lnTo>
                    <a:pt x="65913" y="58579"/>
                  </a:lnTo>
                  <a:lnTo>
                    <a:pt x="65913" y="237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6592442" y="4727733"/>
              <a:ext cx="1092993" cy="1425702"/>
            </a:xfrm>
            <a:custGeom>
              <a:rect b="b" l="l" r="r" t="t"/>
              <a:pathLst>
                <a:path extrusionOk="0" h="1425702" w="1092993">
                  <a:moveTo>
                    <a:pt x="1068038" y="1376553"/>
                  </a:moveTo>
                  <a:lnTo>
                    <a:pt x="843249" y="1376553"/>
                  </a:lnTo>
                  <a:cubicBezTo>
                    <a:pt x="965740" y="1353217"/>
                    <a:pt x="1058609" y="1245394"/>
                    <a:pt x="1058609" y="1116330"/>
                  </a:cubicBezTo>
                  <a:lnTo>
                    <a:pt x="1058609" y="303371"/>
                  </a:lnTo>
                  <a:cubicBezTo>
                    <a:pt x="1058609" y="295084"/>
                    <a:pt x="1058227" y="286703"/>
                    <a:pt x="1057370" y="278701"/>
                  </a:cubicBezTo>
                  <a:lnTo>
                    <a:pt x="777812" y="278701"/>
                  </a:lnTo>
                  <a:cubicBezTo>
                    <a:pt x="763905" y="278701"/>
                    <a:pt x="752761" y="267367"/>
                    <a:pt x="752761" y="253365"/>
                  </a:cubicBezTo>
                  <a:cubicBezTo>
                    <a:pt x="752761" y="239363"/>
                    <a:pt x="763905" y="228029"/>
                    <a:pt x="777812" y="228029"/>
                  </a:cubicBezTo>
                  <a:lnTo>
                    <a:pt x="1047750" y="228029"/>
                  </a:lnTo>
                  <a:cubicBezTo>
                    <a:pt x="1022795" y="143828"/>
                    <a:pt x="957072" y="77153"/>
                    <a:pt x="873538" y="50673"/>
                  </a:cubicBezTo>
                  <a:lnTo>
                    <a:pt x="1068229" y="50673"/>
                  </a:lnTo>
                  <a:cubicBezTo>
                    <a:pt x="1082040" y="50673"/>
                    <a:pt x="1092994" y="39338"/>
                    <a:pt x="1092994" y="25337"/>
                  </a:cubicBezTo>
                  <a:cubicBezTo>
                    <a:pt x="1092994" y="11335"/>
                    <a:pt x="1081850" y="0"/>
                    <a:pt x="1068038" y="0"/>
                  </a:cubicBezTo>
                  <a:lnTo>
                    <a:pt x="24955" y="0"/>
                  </a:lnTo>
                  <a:cubicBezTo>
                    <a:pt x="11144" y="0"/>
                    <a:pt x="0" y="11335"/>
                    <a:pt x="0" y="25337"/>
                  </a:cubicBezTo>
                  <a:cubicBezTo>
                    <a:pt x="0" y="39338"/>
                    <a:pt x="11144" y="50673"/>
                    <a:pt x="24955" y="50673"/>
                  </a:cubicBezTo>
                  <a:lnTo>
                    <a:pt x="220409" y="50673"/>
                  </a:lnTo>
                  <a:cubicBezTo>
                    <a:pt x="112776" y="84391"/>
                    <a:pt x="34385" y="184785"/>
                    <a:pt x="34385" y="303371"/>
                  </a:cubicBezTo>
                  <a:lnTo>
                    <a:pt x="34385" y="1116330"/>
                  </a:lnTo>
                  <a:cubicBezTo>
                    <a:pt x="34385" y="1117568"/>
                    <a:pt x="34385" y="1118806"/>
                    <a:pt x="34480" y="1120045"/>
                  </a:cubicBezTo>
                  <a:lnTo>
                    <a:pt x="403193" y="1120045"/>
                  </a:lnTo>
                  <a:cubicBezTo>
                    <a:pt x="417005" y="1120045"/>
                    <a:pt x="428149" y="1131380"/>
                    <a:pt x="428149" y="1145381"/>
                  </a:cubicBezTo>
                  <a:cubicBezTo>
                    <a:pt x="428149" y="1159383"/>
                    <a:pt x="417005" y="1170718"/>
                    <a:pt x="403193" y="1170718"/>
                  </a:cubicBezTo>
                  <a:lnTo>
                    <a:pt x="40100" y="1170718"/>
                  </a:lnTo>
                  <a:cubicBezTo>
                    <a:pt x="61817" y="1274731"/>
                    <a:pt x="144875" y="1356551"/>
                    <a:pt x="249650" y="1376553"/>
                  </a:cubicBezTo>
                  <a:lnTo>
                    <a:pt x="24955" y="1376553"/>
                  </a:lnTo>
                  <a:cubicBezTo>
                    <a:pt x="11144" y="1376553"/>
                    <a:pt x="0" y="1387507"/>
                    <a:pt x="0" y="1401128"/>
                  </a:cubicBezTo>
                  <a:cubicBezTo>
                    <a:pt x="0" y="1414748"/>
                    <a:pt x="11144" y="1425702"/>
                    <a:pt x="24955" y="1425702"/>
                  </a:cubicBezTo>
                  <a:lnTo>
                    <a:pt x="1068038" y="1425702"/>
                  </a:lnTo>
                  <a:cubicBezTo>
                    <a:pt x="1081850" y="1425702"/>
                    <a:pt x="1092994" y="1414748"/>
                    <a:pt x="1092994" y="1401128"/>
                  </a:cubicBezTo>
                  <a:cubicBezTo>
                    <a:pt x="1092994" y="1387507"/>
                    <a:pt x="1081850" y="1376553"/>
                    <a:pt x="1068038" y="1376553"/>
                  </a:cubicBezTo>
                  <a:close/>
                  <a:moveTo>
                    <a:pt x="688753" y="253365"/>
                  </a:moveTo>
                  <a:cubicBezTo>
                    <a:pt x="688753" y="267367"/>
                    <a:pt x="677513" y="278701"/>
                    <a:pt x="663607" y="278701"/>
                  </a:cubicBezTo>
                  <a:lnTo>
                    <a:pt x="593217" y="278701"/>
                  </a:lnTo>
                  <a:cubicBezTo>
                    <a:pt x="579311" y="278701"/>
                    <a:pt x="568071" y="267367"/>
                    <a:pt x="568071" y="253365"/>
                  </a:cubicBezTo>
                  <a:cubicBezTo>
                    <a:pt x="568071" y="239363"/>
                    <a:pt x="579311" y="228029"/>
                    <a:pt x="593217" y="228029"/>
                  </a:cubicBezTo>
                  <a:lnTo>
                    <a:pt x="663607" y="228029"/>
                  </a:lnTo>
                  <a:cubicBezTo>
                    <a:pt x="677513" y="228124"/>
                    <a:pt x="688753" y="239363"/>
                    <a:pt x="688753" y="253365"/>
                  </a:cubicBezTo>
                  <a:close/>
                  <a:moveTo>
                    <a:pt x="498157" y="1145381"/>
                  </a:moveTo>
                  <a:cubicBezTo>
                    <a:pt x="498157" y="1131380"/>
                    <a:pt x="509207" y="1120045"/>
                    <a:pt x="523018" y="1120045"/>
                  </a:cubicBezTo>
                  <a:lnTo>
                    <a:pt x="592550" y="1120045"/>
                  </a:lnTo>
                  <a:cubicBezTo>
                    <a:pt x="606267" y="1120045"/>
                    <a:pt x="617411" y="1131380"/>
                    <a:pt x="617411" y="1145381"/>
                  </a:cubicBezTo>
                  <a:cubicBezTo>
                    <a:pt x="617411" y="1159383"/>
                    <a:pt x="606362" y="1170718"/>
                    <a:pt x="592550" y="1170718"/>
                  </a:cubicBezTo>
                  <a:lnTo>
                    <a:pt x="523018" y="1170718"/>
                  </a:lnTo>
                  <a:cubicBezTo>
                    <a:pt x="509207" y="1170718"/>
                    <a:pt x="498157" y="1159383"/>
                    <a:pt x="498157" y="1145381"/>
                  </a:cubicBezTo>
                  <a:close/>
                  <a:moveTo>
                    <a:pt x="662368" y="692943"/>
                  </a:moveTo>
                  <a:cubicBezTo>
                    <a:pt x="593503" y="488823"/>
                    <a:pt x="447294" y="412623"/>
                    <a:pt x="399383" y="170307"/>
                  </a:cubicBezTo>
                  <a:cubicBezTo>
                    <a:pt x="390144" y="123158"/>
                    <a:pt x="400621" y="81058"/>
                    <a:pt x="410337" y="50768"/>
                  </a:cubicBezTo>
                  <a:lnTo>
                    <a:pt x="596837" y="50768"/>
                  </a:lnTo>
                  <a:cubicBezTo>
                    <a:pt x="564642" y="103441"/>
                    <a:pt x="529876" y="180022"/>
                    <a:pt x="530828" y="271939"/>
                  </a:cubicBezTo>
                  <a:cubicBezTo>
                    <a:pt x="532352" y="415766"/>
                    <a:pt x="544639" y="457295"/>
                    <a:pt x="720662" y="678561"/>
                  </a:cubicBezTo>
                  <a:cubicBezTo>
                    <a:pt x="801529" y="780193"/>
                    <a:pt x="842010" y="947261"/>
                    <a:pt x="823056" y="1128808"/>
                  </a:cubicBezTo>
                  <a:cubicBezTo>
                    <a:pt x="811911" y="1234630"/>
                    <a:pt x="775145" y="1319118"/>
                    <a:pt x="743045" y="1376648"/>
                  </a:cubicBezTo>
                  <a:lnTo>
                    <a:pt x="523875" y="1376648"/>
                  </a:lnTo>
                  <a:cubicBezTo>
                    <a:pt x="623031" y="1201388"/>
                    <a:pt x="740950" y="925449"/>
                    <a:pt x="662368" y="69294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3" name="Google Shape;73;p3"/>
          <p:cNvSpPr/>
          <p:nvPr/>
        </p:nvSpPr>
        <p:spPr>
          <a:xfrm>
            <a:off x="2048639" y="4664148"/>
            <a:ext cx="1673795" cy="1644915"/>
          </a:xfrm>
          <a:custGeom>
            <a:rect b="b" l="l" r="r" t="t"/>
            <a:pathLst>
              <a:path extrusionOk="0" h="1644915" w="1673795">
                <a:moveTo>
                  <a:pt x="1112522" y="701369"/>
                </a:moveTo>
                <a:cubicBezTo>
                  <a:pt x="1121952" y="701845"/>
                  <a:pt x="1131191" y="703464"/>
                  <a:pt x="1139954" y="705941"/>
                </a:cubicBezTo>
                <a:cubicBezTo>
                  <a:pt x="1163576" y="712418"/>
                  <a:pt x="1184722" y="725467"/>
                  <a:pt x="1200343" y="743183"/>
                </a:cubicBezTo>
                <a:cubicBezTo>
                  <a:pt x="1218345" y="763662"/>
                  <a:pt x="1227108" y="788808"/>
                  <a:pt x="1225393" y="814145"/>
                </a:cubicBezTo>
                <a:lnTo>
                  <a:pt x="1224536" y="820812"/>
                </a:lnTo>
                <a:lnTo>
                  <a:pt x="1223869" y="825003"/>
                </a:lnTo>
                <a:lnTo>
                  <a:pt x="1217011" y="875581"/>
                </a:lnTo>
                <a:lnTo>
                  <a:pt x="1111665" y="1634628"/>
                </a:lnTo>
                <a:lnTo>
                  <a:pt x="945168" y="1634628"/>
                </a:lnTo>
                <a:lnTo>
                  <a:pt x="979648" y="877772"/>
                </a:lnTo>
                <a:lnTo>
                  <a:pt x="981839" y="829004"/>
                </a:lnTo>
                <a:lnTo>
                  <a:pt x="981839" y="827479"/>
                </a:lnTo>
                <a:lnTo>
                  <a:pt x="983077" y="801191"/>
                </a:lnTo>
                <a:cubicBezTo>
                  <a:pt x="985840" y="764901"/>
                  <a:pt x="1010033" y="733563"/>
                  <a:pt x="1043752" y="716037"/>
                </a:cubicBezTo>
                <a:cubicBezTo>
                  <a:pt x="1064040" y="705464"/>
                  <a:pt x="1087852" y="699845"/>
                  <a:pt x="1112522" y="701369"/>
                </a:cubicBezTo>
                <a:close/>
                <a:moveTo>
                  <a:pt x="568740" y="701273"/>
                </a:moveTo>
                <a:cubicBezTo>
                  <a:pt x="589314" y="700034"/>
                  <a:pt x="609602" y="704416"/>
                  <a:pt x="627319" y="714512"/>
                </a:cubicBezTo>
                <a:cubicBezTo>
                  <a:pt x="633891" y="718132"/>
                  <a:pt x="640273" y="722609"/>
                  <a:pt x="646083" y="727657"/>
                </a:cubicBezTo>
                <a:cubicBezTo>
                  <a:pt x="667609" y="746612"/>
                  <a:pt x="680563" y="772615"/>
                  <a:pt x="682468" y="800333"/>
                </a:cubicBezTo>
                <a:lnTo>
                  <a:pt x="683135" y="816621"/>
                </a:lnTo>
                <a:lnTo>
                  <a:pt x="683802" y="830146"/>
                </a:lnTo>
                <a:lnTo>
                  <a:pt x="685802" y="880533"/>
                </a:lnTo>
                <a:lnTo>
                  <a:pt x="716473" y="1634532"/>
                </a:lnTo>
                <a:lnTo>
                  <a:pt x="571788" y="1634532"/>
                </a:lnTo>
                <a:lnTo>
                  <a:pt x="477967" y="882534"/>
                </a:lnTo>
                <a:lnTo>
                  <a:pt x="471394" y="832337"/>
                </a:lnTo>
                <a:lnTo>
                  <a:pt x="469204" y="814334"/>
                </a:lnTo>
                <a:cubicBezTo>
                  <a:pt x="465584" y="755851"/>
                  <a:pt x="510161" y="705083"/>
                  <a:pt x="568740" y="701273"/>
                </a:cubicBezTo>
                <a:close/>
                <a:moveTo>
                  <a:pt x="1361602" y="698511"/>
                </a:moveTo>
                <a:cubicBezTo>
                  <a:pt x="1361888" y="698511"/>
                  <a:pt x="1361888" y="698511"/>
                  <a:pt x="1361888" y="698511"/>
                </a:cubicBezTo>
                <a:cubicBezTo>
                  <a:pt x="1399225" y="698511"/>
                  <a:pt x="1434468" y="717847"/>
                  <a:pt x="1452946" y="748041"/>
                </a:cubicBezTo>
                <a:cubicBezTo>
                  <a:pt x="1453804" y="749279"/>
                  <a:pt x="1454566" y="750613"/>
                  <a:pt x="1455328" y="751851"/>
                </a:cubicBezTo>
                <a:cubicBezTo>
                  <a:pt x="1462852" y="765567"/>
                  <a:pt x="1465996" y="779188"/>
                  <a:pt x="1465043" y="794809"/>
                </a:cubicBezTo>
                <a:cubicBezTo>
                  <a:pt x="1464948" y="797666"/>
                  <a:pt x="1464567" y="800714"/>
                  <a:pt x="1464091" y="803667"/>
                </a:cubicBezTo>
                <a:cubicBezTo>
                  <a:pt x="1462091" y="818431"/>
                  <a:pt x="1456947" y="833957"/>
                  <a:pt x="1451899" y="850244"/>
                </a:cubicBezTo>
                <a:cubicBezTo>
                  <a:pt x="1448184" y="861770"/>
                  <a:pt x="1444564" y="873676"/>
                  <a:pt x="1441326" y="886249"/>
                </a:cubicBezTo>
                <a:cubicBezTo>
                  <a:pt x="1400559" y="1050555"/>
                  <a:pt x="1359983" y="1217719"/>
                  <a:pt x="1320740" y="1379263"/>
                </a:cubicBezTo>
                <a:cubicBezTo>
                  <a:pt x="1299213" y="1467750"/>
                  <a:pt x="1277782" y="1556333"/>
                  <a:pt x="1256065" y="1644820"/>
                </a:cubicBezTo>
                <a:lnTo>
                  <a:pt x="1160529" y="1644820"/>
                </a:lnTo>
                <a:lnTo>
                  <a:pt x="1267209" y="874819"/>
                </a:lnTo>
                <a:lnTo>
                  <a:pt x="1274162" y="824527"/>
                </a:lnTo>
                <a:lnTo>
                  <a:pt x="1274829" y="819955"/>
                </a:lnTo>
                <a:cubicBezTo>
                  <a:pt x="1274829" y="819288"/>
                  <a:pt x="1275115" y="818812"/>
                  <a:pt x="1275115" y="818336"/>
                </a:cubicBezTo>
                <a:cubicBezTo>
                  <a:pt x="1276543" y="797666"/>
                  <a:pt x="1273495" y="777092"/>
                  <a:pt x="1266256" y="757566"/>
                </a:cubicBezTo>
                <a:cubicBezTo>
                  <a:pt x="1283211" y="722800"/>
                  <a:pt x="1319882" y="698511"/>
                  <a:pt x="1361602" y="698511"/>
                </a:cubicBezTo>
                <a:close/>
                <a:moveTo>
                  <a:pt x="838353" y="696085"/>
                </a:moveTo>
                <a:cubicBezTo>
                  <a:pt x="875380" y="700720"/>
                  <a:pt x="912474" y="722634"/>
                  <a:pt x="924118" y="757566"/>
                </a:cubicBezTo>
                <a:cubicBezTo>
                  <a:pt x="929071" y="772711"/>
                  <a:pt x="930309" y="788999"/>
                  <a:pt x="930786" y="805001"/>
                </a:cubicBezTo>
                <a:cubicBezTo>
                  <a:pt x="931167" y="812621"/>
                  <a:pt x="931357" y="820336"/>
                  <a:pt x="931452" y="827861"/>
                </a:cubicBezTo>
                <a:cubicBezTo>
                  <a:pt x="932881" y="925301"/>
                  <a:pt x="922880" y="1024742"/>
                  <a:pt x="918403" y="1121612"/>
                </a:cubicBezTo>
                <a:cubicBezTo>
                  <a:pt x="912212" y="1259248"/>
                  <a:pt x="906021" y="1396884"/>
                  <a:pt x="899829" y="1534616"/>
                </a:cubicBezTo>
                <a:cubicBezTo>
                  <a:pt x="899639" y="1540426"/>
                  <a:pt x="895638" y="1644915"/>
                  <a:pt x="894876" y="1644915"/>
                </a:cubicBezTo>
                <a:lnTo>
                  <a:pt x="767051" y="1644915"/>
                </a:lnTo>
                <a:cubicBezTo>
                  <a:pt x="767051" y="1644915"/>
                  <a:pt x="736095" y="885392"/>
                  <a:pt x="735809" y="879867"/>
                </a:cubicBezTo>
                <a:cubicBezTo>
                  <a:pt x="734380" y="846911"/>
                  <a:pt x="732761" y="814050"/>
                  <a:pt x="731046" y="780997"/>
                </a:cubicBezTo>
                <a:cubicBezTo>
                  <a:pt x="728570" y="736230"/>
                  <a:pt x="759336" y="706417"/>
                  <a:pt x="802294" y="697368"/>
                </a:cubicBezTo>
                <a:cubicBezTo>
                  <a:pt x="813676" y="694916"/>
                  <a:pt x="826011" y="694540"/>
                  <a:pt x="838353" y="696085"/>
                </a:cubicBezTo>
                <a:close/>
                <a:moveTo>
                  <a:pt x="305088" y="694891"/>
                </a:moveTo>
                <a:cubicBezTo>
                  <a:pt x="334996" y="694891"/>
                  <a:pt x="364810" y="708036"/>
                  <a:pt x="385288" y="730038"/>
                </a:cubicBezTo>
                <a:cubicBezTo>
                  <a:pt x="391861" y="737087"/>
                  <a:pt x="397195" y="744802"/>
                  <a:pt x="401290" y="752994"/>
                </a:cubicBezTo>
                <a:cubicBezTo>
                  <a:pt x="404434" y="755661"/>
                  <a:pt x="406339" y="758899"/>
                  <a:pt x="407863" y="762709"/>
                </a:cubicBezTo>
                <a:cubicBezTo>
                  <a:pt x="411768" y="773091"/>
                  <a:pt x="413387" y="784140"/>
                  <a:pt x="416816" y="794713"/>
                </a:cubicBezTo>
                <a:cubicBezTo>
                  <a:pt x="420340" y="805953"/>
                  <a:pt x="423198" y="817954"/>
                  <a:pt x="421864" y="829860"/>
                </a:cubicBezTo>
                <a:cubicBezTo>
                  <a:pt x="421769" y="830813"/>
                  <a:pt x="421674" y="831765"/>
                  <a:pt x="421388" y="832718"/>
                </a:cubicBezTo>
                <a:lnTo>
                  <a:pt x="427579" y="883010"/>
                </a:lnTo>
                <a:lnTo>
                  <a:pt x="522734" y="1644914"/>
                </a:lnTo>
                <a:lnTo>
                  <a:pt x="387860" y="1644914"/>
                </a:lnTo>
                <a:lnTo>
                  <a:pt x="216696" y="881771"/>
                </a:lnTo>
                <a:lnTo>
                  <a:pt x="201456" y="813477"/>
                </a:lnTo>
                <a:cubicBezTo>
                  <a:pt x="201551" y="811096"/>
                  <a:pt x="201551" y="809000"/>
                  <a:pt x="201170" y="806619"/>
                </a:cubicBezTo>
                <a:cubicBezTo>
                  <a:pt x="200408" y="801285"/>
                  <a:pt x="200027" y="796809"/>
                  <a:pt x="200027" y="792808"/>
                </a:cubicBezTo>
                <a:cubicBezTo>
                  <a:pt x="200027" y="785855"/>
                  <a:pt x="200694" y="778997"/>
                  <a:pt x="202218" y="772425"/>
                </a:cubicBezTo>
                <a:cubicBezTo>
                  <a:pt x="212410" y="728133"/>
                  <a:pt x="254605" y="694891"/>
                  <a:pt x="305088" y="694891"/>
                </a:cubicBezTo>
                <a:close/>
                <a:moveTo>
                  <a:pt x="1248444" y="536110"/>
                </a:moveTo>
                <a:cubicBezTo>
                  <a:pt x="1213011" y="542777"/>
                  <a:pt x="1186246" y="577448"/>
                  <a:pt x="1186055" y="616786"/>
                </a:cubicBezTo>
                <a:cubicBezTo>
                  <a:pt x="1185865" y="630598"/>
                  <a:pt x="1197009" y="641932"/>
                  <a:pt x="1210820" y="641932"/>
                </a:cubicBezTo>
                <a:cubicBezTo>
                  <a:pt x="1211011" y="641932"/>
                  <a:pt x="1211011" y="641932"/>
                  <a:pt x="1211011" y="641932"/>
                </a:cubicBezTo>
                <a:cubicBezTo>
                  <a:pt x="1224822" y="641932"/>
                  <a:pt x="1235966" y="630884"/>
                  <a:pt x="1235966" y="617072"/>
                </a:cubicBezTo>
                <a:cubicBezTo>
                  <a:pt x="1236157" y="600022"/>
                  <a:pt x="1247491" y="587354"/>
                  <a:pt x="1257778" y="585354"/>
                </a:cubicBezTo>
                <a:cubicBezTo>
                  <a:pt x="1264065" y="584211"/>
                  <a:pt x="1271590" y="586497"/>
                  <a:pt x="1277876" y="591545"/>
                </a:cubicBezTo>
                <a:cubicBezTo>
                  <a:pt x="1285782" y="597832"/>
                  <a:pt x="1290830" y="607547"/>
                  <a:pt x="1291306" y="618215"/>
                </a:cubicBezTo>
                <a:cubicBezTo>
                  <a:pt x="1291973" y="631551"/>
                  <a:pt x="1302927" y="642028"/>
                  <a:pt x="1316262" y="642028"/>
                </a:cubicBezTo>
                <a:cubicBezTo>
                  <a:pt x="1316643" y="642028"/>
                  <a:pt x="1316929" y="642028"/>
                  <a:pt x="1317119" y="641742"/>
                </a:cubicBezTo>
                <a:cubicBezTo>
                  <a:pt x="1330930" y="641076"/>
                  <a:pt x="1341598" y="629359"/>
                  <a:pt x="1340932" y="615643"/>
                </a:cubicBezTo>
                <a:cubicBezTo>
                  <a:pt x="1339789" y="590593"/>
                  <a:pt x="1327978" y="567447"/>
                  <a:pt x="1308642" y="552112"/>
                </a:cubicBezTo>
                <a:cubicBezTo>
                  <a:pt x="1291021" y="538110"/>
                  <a:pt x="1268923" y="532300"/>
                  <a:pt x="1248444" y="536110"/>
                </a:cubicBezTo>
                <a:close/>
                <a:moveTo>
                  <a:pt x="909799" y="464095"/>
                </a:moveTo>
                <a:cubicBezTo>
                  <a:pt x="901026" y="463095"/>
                  <a:pt x="892019" y="463244"/>
                  <a:pt x="882970" y="464672"/>
                </a:cubicBezTo>
                <a:cubicBezTo>
                  <a:pt x="831344" y="472959"/>
                  <a:pt x="794101" y="518965"/>
                  <a:pt x="796102" y="571829"/>
                </a:cubicBezTo>
                <a:cubicBezTo>
                  <a:pt x="796578" y="585735"/>
                  <a:pt x="807722" y="596689"/>
                  <a:pt x="822010" y="596022"/>
                </a:cubicBezTo>
                <a:cubicBezTo>
                  <a:pt x="835821" y="595355"/>
                  <a:pt x="846394" y="583735"/>
                  <a:pt x="845917" y="569828"/>
                </a:cubicBezTo>
                <a:cubicBezTo>
                  <a:pt x="844965" y="542777"/>
                  <a:pt x="864491" y="518584"/>
                  <a:pt x="890590" y="514393"/>
                </a:cubicBezTo>
                <a:cubicBezTo>
                  <a:pt x="917355" y="510202"/>
                  <a:pt x="943549" y="527823"/>
                  <a:pt x="950216" y="554683"/>
                </a:cubicBezTo>
                <a:cubicBezTo>
                  <a:pt x="953074" y="565923"/>
                  <a:pt x="962789" y="573638"/>
                  <a:pt x="974124" y="573829"/>
                </a:cubicBezTo>
                <a:cubicBezTo>
                  <a:pt x="984697" y="574115"/>
                  <a:pt x="995365" y="566209"/>
                  <a:pt x="998317" y="555160"/>
                </a:cubicBezTo>
                <a:cubicBezTo>
                  <a:pt x="1001080" y="544301"/>
                  <a:pt x="1008700" y="539063"/>
                  <a:pt x="1012891" y="536872"/>
                </a:cubicBezTo>
                <a:cubicBezTo>
                  <a:pt x="1018987" y="533633"/>
                  <a:pt x="1025654" y="533157"/>
                  <a:pt x="1030988" y="535157"/>
                </a:cubicBezTo>
                <a:cubicBezTo>
                  <a:pt x="1039942" y="538681"/>
                  <a:pt x="1047752" y="551255"/>
                  <a:pt x="1044799" y="565542"/>
                </a:cubicBezTo>
                <a:cubicBezTo>
                  <a:pt x="1041942" y="579163"/>
                  <a:pt x="1050610" y="592593"/>
                  <a:pt x="1064040" y="595450"/>
                </a:cubicBezTo>
                <a:cubicBezTo>
                  <a:pt x="1065659" y="595736"/>
                  <a:pt x="1067564" y="595927"/>
                  <a:pt x="1069183" y="595927"/>
                </a:cubicBezTo>
                <a:cubicBezTo>
                  <a:pt x="1080613" y="595927"/>
                  <a:pt x="1090900" y="587640"/>
                  <a:pt x="1093567" y="575734"/>
                </a:cubicBezTo>
                <a:cubicBezTo>
                  <a:pt x="1101378" y="538681"/>
                  <a:pt x="1082042" y="500867"/>
                  <a:pt x="1048990" y="487913"/>
                </a:cubicBezTo>
                <a:cubicBezTo>
                  <a:pt x="1030512" y="480865"/>
                  <a:pt x="1009081" y="482293"/>
                  <a:pt x="990507" y="491818"/>
                </a:cubicBezTo>
                <a:cubicBezTo>
                  <a:pt x="985935" y="494390"/>
                  <a:pt x="981458" y="497248"/>
                  <a:pt x="977267" y="500581"/>
                </a:cubicBezTo>
                <a:cubicBezTo>
                  <a:pt x="960337" y="480436"/>
                  <a:pt x="936120" y="467095"/>
                  <a:pt x="909799" y="464095"/>
                </a:cubicBezTo>
                <a:close/>
                <a:moveTo>
                  <a:pt x="566359" y="408189"/>
                </a:moveTo>
                <a:cubicBezTo>
                  <a:pt x="545213" y="412285"/>
                  <a:pt x="526449" y="425810"/>
                  <a:pt x="513495" y="445337"/>
                </a:cubicBezTo>
                <a:cubicBezTo>
                  <a:pt x="485396" y="436002"/>
                  <a:pt x="453964" y="440860"/>
                  <a:pt x="431008" y="460196"/>
                </a:cubicBezTo>
                <a:cubicBezTo>
                  <a:pt x="396433" y="489151"/>
                  <a:pt x="391289" y="542968"/>
                  <a:pt x="419578" y="580020"/>
                </a:cubicBezTo>
                <a:cubicBezTo>
                  <a:pt x="424436" y="586497"/>
                  <a:pt x="431866" y="589831"/>
                  <a:pt x="439390" y="589831"/>
                </a:cubicBezTo>
                <a:cubicBezTo>
                  <a:pt x="444724" y="589831"/>
                  <a:pt x="450058" y="588212"/>
                  <a:pt x="454726" y="584878"/>
                </a:cubicBezTo>
                <a:cubicBezTo>
                  <a:pt x="465679" y="576496"/>
                  <a:pt x="467680" y="560875"/>
                  <a:pt x="459393" y="549826"/>
                </a:cubicBezTo>
                <a:cubicBezTo>
                  <a:pt x="447106" y="533824"/>
                  <a:pt x="448915" y="510868"/>
                  <a:pt x="463393" y="498676"/>
                </a:cubicBezTo>
                <a:cubicBezTo>
                  <a:pt x="475871" y="488104"/>
                  <a:pt x="495778" y="488294"/>
                  <a:pt x="509590" y="499153"/>
                </a:cubicBezTo>
                <a:cubicBezTo>
                  <a:pt x="515876" y="504201"/>
                  <a:pt x="524353" y="505820"/>
                  <a:pt x="532164" y="503344"/>
                </a:cubicBezTo>
                <a:cubicBezTo>
                  <a:pt x="539974" y="500772"/>
                  <a:pt x="546166" y="494771"/>
                  <a:pt x="548642" y="486961"/>
                </a:cubicBezTo>
                <a:cubicBezTo>
                  <a:pt x="553690" y="471149"/>
                  <a:pt x="564454" y="459433"/>
                  <a:pt x="576265" y="457148"/>
                </a:cubicBezTo>
                <a:cubicBezTo>
                  <a:pt x="583885" y="455528"/>
                  <a:pt x="593219" y="458005"/>
                  <a:pt x="601506" y="463529"/>
                </a:cubicBezTo>
                <a:cubicBezTo>
                  <a:pt x="613126" y="471340"/>
                  <a:pt x="621508" y="484580"/>
                  <a:pt x="624461" y="499724"/>
                </a:cubicBezTo>
                <a:cubicBezTo>
                  <a:pt x="627128" y="513250"/>
                  <a:pt x="640368" y="522108"/>
                  <a:pt x="653703" y="519441"/>
                </a:cubicBezTo>
                <a:cubicBezTo>
                  <a:pt x="667228" y="516774"/>
                  <a:pt x="675991" y="503630"/>
                  <a:pt x="673229" y="490009"/>
                </a:cubicBezTo>
                <a:cubicBezTo>
                  <a:pt x="667800" y="462005"/>
                  <a:pt x="651607" y="437145"/>
                  <a:pt x="629033" y="422000"/>
                </a:cubicBezTo>
                <a:cubicBezTo>
                  <a:pt x="609602" y="408856"/>
                  <a:pt x="587314" y="403998"/>
                  <a:pt x="566359" y="408189"/>
                </a:cubicBezTo>
                <a:close/>
                <a:moveTo>
                  <a:pt x="835249" y="258265"/>
                </a:moveTo>
                <a:cubicBezTo>
                  <a:pt x="779433" y="253408"/>
                  <a:pt x="727998" y="295889"/>
                  <a:pt x="720378" y="353134"/>
                </a:cubicBezTo>
                <a:cubicBezTo>
                  <a:pt x="718473" y="366850"/>
                  <a:pt x="728188" y="379328"/>
                  <a:pt x="741809" y="381138"/>
                </a:cubicBezTo>
                <a:cubicBezTo>
                  <a:pt x="755525" y="383043"/>
                  <a:pt x="768003" y="373328"/>
                  <a:pt x="769813" y="359707"/>
                </a:cubicBezTo>
                <a:cubicBezTo>
                  <a:pt x="774004" y="328560"/>
                  <a:pt x="801626" y="305605"/>
                  <a:pt x="830773" y="308081"/>
                </a:cubicBezTo>
                <a:cubicBezTo>
                  <a:pt x="856681" y="310463"/>
                  <a:pt x="877826" y="332084"/>
                  <a:pt x="881350" y="359516"/>
                </a:cubicBezTo>
                <a:cubicBezTo>
                  <a:pt x="882684" y="371137"/>
                  <a:pt x="892209" y="380376"/>
                  <a:pt x="903829" y="381329"/>
                </a:cubicBezTo>
                <a:cubicBezTo>
                  <a:pt x="915640" y="382472"/>
                  <a:pt x="926404" y="375137"/>
                  <a:pt x="929928" y="363993"/>
                </a:cubicBezTo>
                <a:cubicBezTo>
                  <a:pt x="933833" y="352182"/>
                  <a:pt x="944787" y="343895"/>
                  <a:pt x="955264" y="344848"/>
                </a:cubicBezTo>
                <a:cubicBezTo>
                  <a:pt x="960979" y="345419"/>
                  <a:pt x="966409" y="348563"/>
                  <a:pt x="970600" y="353706"/>
                </a:cubicBezTo>
                <a:cubicBezTo>
                  <a:pt x="973457" y="357230"/>
                  <a:pt x="977934" y="364660"/>
                  <a:pt x="976600" y="375328"/>
                </a:cubicBezTo>
                <a:cubicBezTo>
                  <a:pt x="975076" y="387329"/>
                  <a:pt x="982220" y="398664"/>
                  <a:pt x="993555" y="402283"/>
                </a:cubicBezTo>
                <a:cubicBezTo>
                  <a:pt x="1004890" y="405998"/>
                  <a:pt x="1017367" y="401140"/>
                  <a:pt x="1023178" y="390663"/>
                </a:cubicBezTo>
                <a:cubicBezTo>
                  <a:pt x="1037751" y="364183"/>
                  <a:pt x="1064707" y="352563"/>
                  <a:pt x="1080899" y="358183"/>
                </a:cubicBezTo>
                <a:cubicBezTo>
                  <a:pt x="1089472" y="361231"/>
                  <a:pt x="1097854" y="370661"/>
                  <a:pt x="1102330" y="382853"/>
                </a:cubicBezTo>
                <a:cubicBezTo>
                  <a:pt x="1109093" y="400855"/>
                  <a:pt x="1107093" y="421429"/>
                  <a:pt x="1096806" y="439431"/>
                </a:cubicBezTo>
                <a:cubicBezTo>
                  <a:pt x="1089948" y="451432"/>
                  <a:pt x="1094139" y="466673"/>
                  <a:pt x="1106140" y="473531"/>
                </a:cubicBezTo>
                <a:cubicBezTo>
                  <a:pt x="1109950" y="475912"/>
                  <a:pt x="1114237" y="476864"/>
                  <a:pt x="1118428" y="476864"/>
                </a:cubicBezTo>
                <a:cubicBezTo>
                  <a:pt x="1127095" y="476864"/>
                  <a:pt x="1135382" y="472197"/>
                  <a:pt x="1140240" y="464006"/>
                </a:cubicBezTo>
                <a:cubicBezTo>
                  <a:pt x="1157861" y="433049"/>
                  <a:pt x="1161195" y="397045"/>
                  <a:pt x="1149384" y="365136"/>
                </a:cubicBezTo>
                <a:cubicBezTo>
                  <a:pt x="1139573" y="338656"/>
                  <a:pt x="1120714" y="318845"/>
                  <a:pt x="1097758" y="310843"/>
                </a:cubicBezTo>
                <a:cubicBezTo>
                  <a:pt x="1070898" y="301414"/>
                  <a:pt x="1039275" y="308557"/>
                  <a:pt x="1013653" y="327512"/>
                </a:cubicBezTo>
                <a:cubicBezTo>
                  <a:pt x="1012319" y="325703"/>
                  <a:pt x="1010986" y="323798"/>
                  <a:pt x="1009652" y="322178"/>
                </a:cubicBezTo>
                <a:cubicBezTo>
                  <a:pt x="997079" y="306462"/>
                  <a:pt x="978886" y="296461"/>
                  <a:pt x="959741" y="294841"/>
                </a:cubicBezTo>
                <a:cubicBezTo>
                  <a:pt x="943549" y="293317"/>
                  <a:pt x="927451" y="297794"/>
                  <a:pt x="914116" y="306653"/>
                </a:cubicBezTo>
                <a:cubicBezTo>
                  <a:pt x="896686" y="279697"/>
                  <a:pt x="867920" y="261123"/>
                  <a:pt x="835249" y="258265"/>
                </a:cubicBezTo>
                <a:close/>
                <a:moveTo>
                  <a:pt x="664276" y="926"/>
                </a:moveTo>
                <a:cubicBezTo>
                  <a:pt x="675575" y="-472"/>
                  <a:pt x="687151" y="-311"/>
                  <a:pt x="698730" y="1570"/>
                </a:cubicBezTo>
                <a:cubicBezTo>
                  <a:pt x="734796" y="7445"/>
                  <a:pt x="765532" y="29439"/>
                  <a:pt x="784521" y="59357"/>
                </a:cubicBezTo>
                <a:cubicBezTo>
                  <a:pt x="809658" y="30805"/>
                  <a:pt x="845176" y="13182"/>
                  <a:pt x="883835" y="12908"/>
                </a:cubicBezTo>
                <a:lnTo>
                  <a:pt x="884247" y="12908"/>
                </a:lnTo>
                <a:cubicBezTo>
                  <a:pt x="923317" y="12908"/>
                  <a:pt x="960338" y="31352"/>
                  <a:pt x="986159" y="62089"/>
                </a:cubicBezTo>
                <a:cubicBezTo>
                  <a:pt x="1028507" y="40093"/>
                  <a:pt x="1079326" y="40093"/>
                  <a:pt x="1122359" y="63727"/>
                </a:cubicBezTo>
                <a:cubicBezTo>
                  <a:pt x="1166485" y="88180"/>
                  <a:pt x="1194353" y="134220"/>
                  <a:pt x="1196812" y="183808"/>
                </a:cubicBezTo>
                <a:cubicBezTo>
                  <a:pt x="1215801" y="189136"/>
                  <a:pt x="1240391" y="200475"/>
                  <a:pt x="1260335" y="224382"/>
                </a:cubicBezTo>
                <a:cubicBezTo>
                  <a:pt x="1278367" y="245694"/>
                  <a:pt x="1286019" y="268644"/>
                  <a:pt x="1289024" y="286812"/>
                </a:cubicBezTo>
                <a:cubicBezTo>
                  <a:pt x="1307876" y="289545"/>
                  <a:pt x="1332057" y="297059"/>
                  <a:pt x="1353095" y="317003"/>
                </a:cubicBezTo>
                <a:cubicBezTo>
                  <a:pt x="1374541" y="337222"/>
                  <a:pt x="1387111" y="364545"/>
                  <a:pt x="1389296" y="393779"/>
                </a:cubicBezTo>
                <a:cubicBezTo>
                  <a:pt x="1413887" y="389955"/>
                  <a:pt x="1445579" y="390638"/>
                  <a:pt x="1477683" y="407851"/>
                </a:cubicBezTo>
                <a:cubicBezTo>
                  <a:pt x="1514978" y="428068"/>
                  <a:pt x="1541071" y="464953"/>
                  <a:pt x="1548995" y="506755"/>
                </a:cubicBezTo>
                <a:cubicBezTo>
                  <a:pt x="1589978" y="505526"/>
                  <a:pt x="1629730" y="524651"/>
                  <a:pt x="1653227" y="559078"/>
                </a:cubicBezTo>
                <a:cubicBezTo>
                  <a:pt x="1685468" y="606618"/>
                  <a:pt x="1679320" y="671236"/>
                  <a:pt x="1638200" y="712491"/>
                </a:cubicBezTo>
                <a:cubicBezTo>
                  <a:pt x="1637518" y="713310"/>
                  <a:pt x="1636698" y="713858"/>
                  <a:pt x="1636015" y="714541"/>
                </a:cubicBezTo>
                <a:lnTo>
                  <a:pt x="1600553" y="743410"/>
                </a:lnTo>
                <a:lnTo>
                  <a:pt x="1576006" y="692254"/>
                </a:lnTo>
                <a:lnTo>
                  <a:pt x="1600224" y="672601"/>
                </a:lnTo>
                <a:cubicBezTo>
                  <a:pt x="1621944" y="649787"/>
                  <a:pt x="1625222" y="615089"/>
                  <a:pt x="1608010" y="589815"/>
                </a:cubicBezTo>
                <a:cubicBezTo>
                  <a:pt x="1591889" y="565908"/>
                  <a:pt x="1560605" y="555663"/>
                  <a:pt x="1532601" y="564815"/>
                </a:cubicBezTo>
                <a:cubicBezTo>
                  <a:pt x="1523995" y="567548"/>
                  <a:pt x="1514705" y="566045"/>
                  <a:pt x="1507465" y="560581"/>
                </a:cubicBezTo>
                <a:cubicBezTo>
                  <a:pt x="1500361" y="555116"/>
                  <a:pt x="1496262" y="546509"/>
                  <a:pt x="1496672" y="537494"/>
                </a:cubicBezTo>
                <a:cubicBezTo>
                  <a:pt x="1498176" y="503478"/>
                  <a:pt x="1480551" y="471647"/>
                  <a:pt x="1452000" y="456209"/>
                </a:cubicBezTo>
                <a:cubicBezTo>
                  <a:pt x="1432465" y="445623"/>
                  <a:pt x="1412657" y="445417"/>
                  <a:pt x="1397509" y="447979"/>
                </a:cubicBezTo>
                <a:lnTo>
                  <a:pt x="1396737" y="448185"/>
                </a:lnTo>
                <a:lnTo>
                  <a:pt x="1337806" y="386625"/>
                </a:lnTo>
                <a:lnTo>
                  <a:pt x="1329198" y="380711"/>
                </a:lnTo>
                <a:lnTo>
                  <a:pt x="1315800" y="357031"/>
                </a:lnTo>
                <a:cubicBezTo>
                  <a:pt x="1301456" y="343609"/>
                  <a:pt x="1283347" y="340946"/>
                  <a:pt x="1273114" y="340625"/>
                </a:cubicBezTo>
                <a:lnTo>
                  <a:pt x="1270932" y="340670"/>
                </a:lnTo>
                <a:lnTo>
                  <a:pt x="1238508" y="318389"/>
                </a:lnTo>
                <a:lnTo>
                  <a:pt x="1235883" y="311676"/>
                </a:lnTo>
                <a:cubicBezTo>
                  <a:pt x="1236155" y="304710"/>
                  <a:pt x="1236155" y="280528"/>
                  <a:pt x="1218670" y="259765"/>
                </a:cubicBezTo>
                <a:cubicBezTo>
                  <a:pt x="1199954" y="237633"/>
                  <a:pt x="1174271" y="234355"/>
                  <a:pt x="1166756" y="233943"/>
                </a:cubicBezTo>
                <a:cubicBezTo>
                  <a:pt x="1158970" y="233398"/>
                  <a:pt x="1152004" y="229709"/>
                  <a:pt x="1147085" y="223835"/>
                </a:cubicBezTo>
                <a:cubicBezTo>
                  <a:pt x="1142167" y="217961"/>
                  <a:pt x="1140117" y="210311"/>
                  <a:pt x="1141075" y="202661"/>
                </a:cubicBezTo>
                <a:cubicBezTo>
                  <a:pt x="1145993" y="166185"/>
                  <a:pt x="1127823" y="129710"/>
                  <a:pt x="1095855" y="111815"/>
                </a:cubicBezTo>
                <a:cubicBezTo>
                  <a:pt x="1064301" y="94466"/>
                  <a:pt x="1024136" y="98153"/>
                  <a:pt x="996131" y="121105"/>
                </a:cubicBezTo>
                <a:cubicBezTo>
                  <a:pt x="989711" y="126159"/>
                  <a:pt x="981376" y="128208"/>
                  <a:pt x="973317" y="126704"/>
                </a:cubicBezTo>
                <a:cubicBezTo>
                  <a:pt x="965256" y="125066"/>
                  <a:pt x="958425" y="120147"/>
                  <a:pt x="954465" y="113044"/>
                </a:cubicBezTo>
                <a:cubicBezTo>
                  <a:pt x="939301" y="85312"/>
                  <a:pt x="912251" y="67963"/>
                  <a:pt x="884110" y="67963"/>
                </a:cubicBezTo>
                <a:lnTo>
                  <a:pt x="883835" y="67963"/>
                </a:lnTo>
                <a:cubicBezTo>
                  <a:pt x="846132" y="67963"/>
                  <a:pt x="811843" y="99247"/>
                  <a:pt x="804193" y="140502"/>
                </a:cubicBezTo>
                <a:cubicBezTo>
                  <a:pt x="801462" y="154846"/>
                  <a:pt x="788073" y="164547"/>
                  <a:pt x="773865" y="162771"/>
                </a:cubicBezTo>
                <a:cubicBezTo>
                  <a:pt x="759385" y="160995"/>
                  <a:pt x="749002" y="148427"/>
                  <a:pt x="749685" y="133944"/>
                </a:cubicBezTo>
                <a:cubicBezTo>
                  <a:pt x="751735" y="95968"/>
                  <a:pt x="725506" y="61542"/>
                  <a:pt x="689713" y="55668"/>
                </a:cubicBezTo>
                <a:cubicBezTo>
                  <a:pt x="658293" y="50613"/>
                  <a:pt x="626461" y="68509"/>
                  <a:pt x="612528" y="99247"/>
                </a:cubicBezTo>
                <a:cubicBezTo>
                  <a:pt x="609113" y="106759"/>
                  <a:pt x="602693" y="112223"/>
                  <a:pt x="594632" y="114410"/>
                </a:cubicBezTo>
                <a:cubicBezTo>
                  <a:pt x="586709" y="116595"/>
                  <a:pt x="578102" y="114958"/>
                  <a:pt x="571545" y="110176"/>
                </a:cubicBezTo>
                <a:cubicBezTo>
                  <a:pt x="555561" y="98836"/>
                  <a:pt x="535753" y="94191"/>
                  <a:pt x="515944" y="97607"/>
                </a:cubicBezTo>
                <a:cubicBezTo>
                  <a:pt x="496135" y="100887"/>
                  <a:pt x="479196" y="111540"/>
                  <a:pt x="467585" y="127524"/>
                </a:cubicBezTo>
                <a:cubicBezTo>
                  <a:pt x="456245" y="143645"/>
                  <a:pt x="451600" y="163317"/>
                  <a:pt x="454878" y="183125"/>
                </a:cubicBezTo>
                <a:cubicBezTo>
                  <a:pt x="457885" y="200201"/>
                  <a:pt x="466081" y="215365"/>
                  <a:pt x="478786" y="226568"/>
                </a:cubicBezTo>
                <a:lnTo>
                  <a:pt x="484222" y="230899"/>
                </a:lnTo>
                <a:lnTo>
                  <a:pt x="484575" y="219201"/>
                </a:lnTo>
                <a:cubicBezTo>
                  <a:pt x="486539" y="210665"/>
                  <a:pt x="490159" y="202545"/>
                  <a:pt x="495302" y="195210"/>
                </a:cubicBezTo>
                <a:cubicBezTo>
                  <a:pt x="505875" y="180732"/>
                  <a:pt x="521210" y="171016"/>
                  <a:pt x="539212" y="168064"/>
                </a:cubicBezTo>
                <a:cubicBezTo>
                  <a:pt x="557215" y="165016"/>
                  <a:pt x="575217" y="169207"/>
                  <a:pt x="589695" y="179494"/>
                </a:cubicBezTo>
                <a:cubicBezTo>
                  <a:pt x="595600" y="183780"/>
                  <a:pt x="603411" y="185304"/>
                  <a:pt x="610650" y="183304"/>
                </a:cubicBezTo>
                <a:cubicBezTo>
                  <a:pt x="617984" y="181304"/>
                  <a:pt x="623794" y="176350"/>
                  <a:pt x="626938" y="169492"/>
                </a:cubicBezTo>
                <a:cubicBezTo>
                  <a:pt x="639606" y="141489"/>
                  <a:pt x="668467" y="125297"/>
                  <a:pt x="697042" y="129868"/>
                </a:cubicBezTo>
                <a:cubicBezTo>
                  <a:pt x="729522" y="135298"/>
                  <a:pt x="753430" y="166540"/>
                  <a:pt x="751525" y="201020"/>
                </a:cubicBezTo>
                <a:cubicBezTo>
                  <a:pt x="750953" y="214165"/>
                  <a:pt x="760383" y="225595"/>
                  <a:pt x="773527" y="227214"/>
                </a:cubicBezTo>
                <a:cubicBezTo>
                  <a:pt x="786386" y="228833"/>
                  <a:pt x="798578" y="220070"/>
                  <a:pt x="801055" y="207021"/>
                </a:cubicBezTo>
                <a:cubicBezTo>
                  <a:pt x="808008" y="169492"/>
                  <a:pt x="839155" y="141108"/>
                  <a:pt x="873445" y="141108"/>
                </a:cubicBezTo>
                <a:lnTo>
                  <a:pt x="873730" y="141108"/>
                </a:lnTo>
                <a:cubicBezTo>
                  <a:pt x="899257" y="141108"/>
                  <a:pt x="923832" y="156920"/>
                  <a:pt x="937643" y="182065"/>
                </a:cubicBezTo>
                <a:cubicBezTo>
                  <a:pt x="941263" y="188447"/>
                  <a:pt x="947454" y="192924"/>
                  <a:pt x="954788" y="194448"/>
                </a:cubicBezTo>
                <a:cubicBezTo>
                  <a:pt x="962122" y="195877"/>
                  <a:pt x="969742" y="193972"/>
                  <a:pt x="975553" y="189400"/>
                </a:cubicBezTo>
                <a:cubicBezTo>
                  <a:pt x="1000984" y="168540"/>
                  <a:pt x="1037465" y="165206"/>
                  <a:pt x="1066135" y="180923"/>
                </a:cubicBezTo>
                <a:cubicBezTo>
                  <a:pt x="1095187" y="197115"/>
                  <a:pt x="1111665" y="230262"/>
                  <a:pt x="1107188" y="263409"/>
                </a:cubicBezTo>
                <a:cubicBezTo>
                  <a:pt x="1106331" y="270362"/>
                  <a:pt x="1108141" y="277315"/>
                  <a:pt x="1112617" y="282649"/>
                </a:cubicBezTo>
                <a:cubicBezTo>
                  <a:pt x="1117094" y="287983"/>
                  <a:pt x="1123476" y="291317"/>
                  <a:pt x="1130524" y="291793"/>
                </a:cubicBezTo>
                <a:cubicBezTo>
                  <a:pt x="1137382" y="292174"/>
                  <a:pt x="1160719" y="295127"/>
                  <a:pt x="1177673" y="315225"/>
                </a:cubicBezTo>
                <a:cubicBezTo>
                  <a:pt x="1193580" y="334084"/>
                  <a:pt x="1193580" y="356087"/>
                  <a:pt x="1193294" y="362374"/>
                </a:cubicBezTo>
                <a:cubicBezTo>
                  <a:pt x="1192913" y="369517"/>
                  <a:pt x="1195485" y="376661"/>
                  <a:pt x="1200819" y="381709"/>
                </a:cubicBezTo>
                <a:cubicBezTo>
                  <a:pt x="1206153" y="386853"/>
                  <a:pt x="1213201" y="389425"/>
                  <a:pt x="1220536" y="388758"/>
                </a:cubicBezTo>
                <a:cubicBezTo>
                  <a:pt x="1225012" y="388377"/>
                  <a:pt x="1248539" y="387234"/>
                  <a:pt x="1265875" y="403522"/>
                </a:cubicBezTo>
                <a:cubicBezTo>
                  <a:pt x="1281400" y="418190"/>
                  <a:pt x="1287115" y="442098"/>
                  <a:pt x="1280543" y="464482"/>
                </a:cubicBezTo>
                <a:cubicBezTo>
                  <a:pt x="1277686" y="473912"/>
                  <a:pt x="1280638" y="484198"/>
                  <a:pt x="1288449" y="490771"/>
                </a:cubicBezTo>
                <a:cubicBezTo>
                  <a:pt x="1296259" y="497153"/>
                  <a:pt x="1307213" y="498486"/>
                  <a:pt x="1315976" y="493723"/>
                </a:cubicBezTo>
                <a:cubicBezTo>
                  <a:pt x="1317595" y="492866"/>
                  <a:pt x="1354076" y="474388"/>
                  <a:pt x="1389605" y="493628"/>
                </a:cubicBezTo>
                <a:cubicBezTo>
                  <a:pt x="1415512" y="507630"/>
                  <a:pt x="1431514" y="536586"/>
                  <a:pt x="1430181" y="567447"/>
                </a:cubicBezTo>
                <a:cubicBezTo>
                  <a:pt x="1429800" y="575639"/>
                  <a:pt x="1433515" y="583449"/>
                  <a:pt x="1439992" y="588402"/>
                </a:cubicBezTo>
                <a:cubicBezTo>
                  <a:pt x="1446564" y="593355"/>
                  <a:pt x="1455041" y="594689"/>
                  <a:pt x="1462852" y="592212"/>
                </a:cubicBezTo>
                <a:cubicBezTo>
                  <a:pt x="1488284" y="583925"/>
                  <a:pt x="1516763" y="593260"/>
                  <a:pt x="1531146" y="614786"/>
                </a:cubicBezTo>
                <a:cubicBezTo>
                  <a:pt x="1546767" y="637837"/>
                  <a:pt x="1543814" y="669269"/>
                  <a:pt x="1524097" y="690034"/>
                </a:cubicBezTo>
                <a:lnTo>
                  <a:pt x="1491808" y="716227"/>
                </a:lnTo>
                <a:cubicBezTo>
                  <a:pt x="1463614" y="674794"/>
                  <a:pt x="1413988" y="648505"/>
                  <a:pt x="1361601" y="648505"/>
                </a:cubicBezTo>
                <a:lnTo>
                  <a:pt x="1361315" y="648505"/>
                </a:lnTo>
                <a:cubicBezTo>
                  <a:pt x="1311118" y="648505"/>
                  <a:pt x="1265875" y="672508"/>
                  <a:pt x="1237300" y="709655"/>
                </a:cubicBezTo>
                <a:cubicBezTo>
                  <a:pt x="1215964" y="685462"/>
                  <a:pt x="1187579" y="667745"/>
                  <a:pt x="1156051" y="658411"/>
                </a:cubicBezTo>
                <a:cubicBezTo>
                  <a:pt x="1138430" y="651934"/>
                  <a:pt x="1119856" y="648505"/>
                  <a:pt x="1101092" y="648505"/>
                </a:cubicBezTo>
                <a:cubicBezTo>
                  <a:pt x="1069279" y="648505"/>
                  <a:pt x="1039370" y="657839"/>
                  <a:pt x="1014891" y="673936"/>
                </a:cubicBezTo>
                <a:cubicBezTo>
                  <a:pt x="993936" y="685747"/>
                  <a:pt x="975934" y="701464"/>
                  <a:pt x="962122" y="720228"/>
                </a:cubicBezTo>
                <a:cubicBezTo>
                  <a:pt x="954407" y="706893"/>
                  <a:pt x="943834" y="694415"/>
                  <a:pt x="930595" y="683652"/>
                </a:cubicBezTo>
                <a:cubicBezTo>
                  <a:pt x="892399" y="652505"/>
                  <a:pt x="837631" y="638694"/>
                  <a:pt x="791244" y="648505"/>
                </a:cubicBezTo>
                <a:cubicBezTo>
                  <a:pt x="754477" y="656315"/>
                  <a:pt x="721902" y="676508"/>
                  <a:pt x="699709" y="705559"/>
                </a:cubicBezTo>
                <a:cubicBezTo>
                  <a:pt x="698947" y="706702"/>
                  <a:pt x="698185" y="707751"/>
                  <a:pt x="697327" y="708894"/>
                </a:cubicBezTo>
                <a:cubicBezTo>
                  <a:pt x="691803" y="702131"/>
                  <a:pt x="685612" y="695749"/>
                  <a:pt x="678944" y="689938"/>
                </a:cubicBezTo>
                <a:cubicBezTo>
                  <a:pt x="670467" y="682604"/>
                  <a:pt x="661513" y="676318"/>
                  <a:pt x="651988" y="670984"/>
                </a:cubicBezTo>
                <a:cubicBezTo>
                  <a:pt x="647988" y="668126"/>
                  <a:pt x="643892" y="665650"/>
                  <a:pt x="639701" y="663268"/>
                </a:cubicBezTo>
                <a:cubicBezTo>
                  <a:pt x="618079" y="651267"/>
                  <a:pt x="592743" y="644981"/>
                  <a:pt x="564739" y="644981"/>
                </a:cubicBezTo>
                <a:cubicBezTo>
                  <a:pt x="519877" y="644981"/>
                  <a:pt x="477205" y="663364"/>
                  <a:pt x="447677" y="695749"/>
                </a:cubicBezTo>
                <a:cubicBezTo>
                  <a:pt x="442724" y="701273"/>
                  <a:pt x="438438" y="706798"/>
                  <a:pt x="434818" y="712894"/>
                </a:cubicBezTo>
                <a:cubicBezTo>
                  <a:pt x="430723" y="707084"/>
                  <a:pt x="426246" y="701368"/>
                  <a:pt x="421293" y="696034"/>
                </a:cubicBezTo>
                <a:cubicBezTo>
                  <a:pt x="391670" y="664221"/>
                  <a:pt x="347950" y="645076"/>
                  <a:pt x="304516" y="645076"/>
                </a:cubicBezTo>
                <a:cubicBezTo>
                  <a:pt x="245938" y="645076"/>
                  <a:pt x="194788" y="676032"/>
                  <a:pt x="168404" y="721847"/>
                </a:cubicBezTo>
                <a:cubicBezTo>
                  <a:pt x="167166" y="720609"/>
                  <a:pt x="165832" y="719752"/>
                  <a:pt x="164308" y="718895"/>
                </a:cubicBezTo>
                <a:cubicBezTo>
                  <a:pt x="143068" y="707274"/>
                  <a:pt x="127828" y="687367"/>
                  <a:pt x="122494" y="664697"/>
                </a:cubicBezTo>
                <a:cubicBezTo>
                  <a:pt x="118207" y="646219"/>
                  <a:pt x="120874" y="628121"/>
                  <a:pt x="129828" y="614977"/>
                </a:cubicBezTo>
                <a:cubicBezTo>
                  <a:pt x="141067" y="598498"/>
                  <a:pt x="162594" y="589069"/>
                  <a:pt x="185835" y="589069"/>
                </a:cubicBezTo>
                <a:cubicBezTo>
                  <a:pt x="193645" y="589069"/>
                  <a:pt x="201837" y="590307"/>
                  <a:pt x="209647" y="592688"/>
                </a:cubicBezTo>
                <a:cubicBezTo>
                  <a:pt x="218982" y="595260"/>
                  <a:pt x="228602" y="592403"/>
                  <a:pt x="235079" y="585449"/>
                </a:cubicBezTo>
                <a:cubicBezTo>
                  <a:pt x="241556" y="578306"/>
                  <a:pt x="243366" y="568114"/>
                  <a:pt x="239937" y="559351"/>
                </a:cubicBezTo>
                <a:cubicBezTo>
                  <a:pt x="237556" y="553826"/>
                  <a:pt x="233269" y="539253"/>
                  <a:pt x="239556" y="524394"/>
                </a:cubicBezTo>
                <a:cubicBezTo>
                  <a:pt x="246319" y="508678"/>
                  <a:pt x="262987" y="497629"/>
                  <a:pt x="282514" y="496390"/>
                </a:cubicBezTo>
                <a:cubicBezTo>
                  <a:pt x="291467" y="495914"/>
                  <a:pt x="299087" y="490961"/>
                  <a:pt x="303278" y="483246"/>
                </a:cubicBezTo>
                <a:cubicBezTo>
                  <a:pt x="307374" y="475816"/>
                  <a:pt x="307279" y="466482"/>
                  <a:pt x="302897" y="458957"/>
                </a:cubicBezTo>
                <a:cubicBezTo>
                  <a:pt x="288133" y="433525"/>
                  <a:pt x="291086" y="401236"/>
                  <a:pt x="310231" y="380757"/>
                </a:cubicBezTo>
                <a:cubicBezTo>
                  <a:pt x="331948" y="357516"/>
                  <a:pt x="368905" y="354468"/>
                  <a:pt x="396242" y="373423"/>
                </a:cubicBezTo>
                <a:cubicBezTo>
                  <a:pt x="404148" y="379138"/>
                  <a:pt x="414721" y="379423"/>
                  <a:pt x="423007" y="374566"/>
                </a:cubicBezTo>
                <a:cubicBezTo>
                  <a:pt x="431294" y="369898"/>
                  <a:pt x="436152" y="360469"/>
                  <a:pt x="435295" y="350753"/>
                </a:cubicBezTo>
                <a:cubicBezTo>
                  <a:pt x="434152" y="338371"/>
                  <a:pt x="441010" y="326655"/>
                  <a:pt x="451773" y="322464"/>
                </a:cubicBezTo>
                <a:cubicBezTo>
                  <a:pt x="459107" y="319511"/>
                  <a:pt x="467870" y="320559"/>
                  <a:pt x="475109" y="324940"/>
                </a:cubicBezTo>
                <a:cubicBezTo>
                  <a:pt x="477205" y="326846"/>
                  <a:pt x="479586" y="328655"/>
                  <a:pt x="481967" y="330274"/>
                </a:cubicBezTo>
                <a:cubicBezTo>
                  <a:pt x="492826" y="337990"/>
                  <a:pt x="507589" y="335990"/>
                  <a:pt x="515876" y="325703"/>
                </a:cubicBezTo>
                <a:cubicBezTo>
                  <a:pt x="524163" y="315225"/>
                  <a:pt x="523115" y="300461"/>
                  <a:pt x="513400" y="291413"/>
                </a:cubicBezTo>
                <a:cubicBezTo>
                  <a:pt x="510923" y="289317"/>
                  <a:pt x="508351" y="287126"/>
                  <a:pt x="505494" y="285126"/>
                </a:cubicBezTo>
                <a:lnTo>
                  <a:pt x="493006" y="262450"/>
                </a:lnTo>
                <a:lnTo>
                  <a:pt x="490261" y="271240"/>
                </a:lnTo>
                <a:cubicBezTo>
                  <a:pt x="481108" y="282578"/>
                  <a:pt x="464853" y="284763"/>
                  <a:pt x="452967" y="276294"/>
                </a:cubicBezTo>
                <a:cubicBezTo>
                  <a:pt x="450371" y="274516"/>
                  <a:pt x="447775" y="272470"/>
                  <a:pt x="445453" y="270420"/>
                </a:cubicBezTo>
                <a:cubicBezTo>
                  <a:pt x="437530" y="265638"/>
                  <a:pt x="427831" y="264408"/>
                  <a:pt x="419769" y="267688"/>
                </a:cubicBezTo>
                <a:cubicBezTo>
                  <a:pt x="407885" y="272331"/>
                  <a:pt x="400373" y="285174"/>
                  <a:pt x="401600" y="298834"/>
                </a:cubicBezTo>
                <a:cubicBezTo>
                  <a:pt x="402558" y="309489"/>
                  <a:pt x="397230" y="319874"/>
                  <a:pt x="388077" y="325064"/>
                </a:cubicBezTo>
                <a:cubicBezTo>
                  <a:pt x="378923" y="330392"/>
                  <a:pt x="367312" y="330117"/>
                  <a:pt x="358568" y="323835"/>
                </a:cubicBezTo>
                <a:cubicBezTo>
                  <a:pt x="328514" y="302932"/>
                  <a:pt x="287804" y="306348"/>
                  <a:pt x="263898" y="331896"/>
                </a:cubicBezTo>
                <a:cubicBezTo>
                  <a:pt x="242858" y="354435"/>
                  <a:pt x="239581" y="389955"/>
                  <a:pt x="255837" y="417960"/>
                </a:cubicBezTo>
                <a:cubicBezTo>
                  <a:pt x="260619" y="426292"/>
                  <a:pt x="260756" y="436538"/>
                  <a:pt x="256247" y="444735"/>
                </a:cubicBezTo>
                <a:cubicBezTo>
                  <a:pt x="251602" y="453203"/>
                  <a:pt x="243270" y="458669"/>
                  <a:pt x="233433" y="459215"/>
                </a:cubicBezTo>
                <a:cubicBezTo>
                  <a:pt x="211985" y="460581"/>
                  <a:pt x="193543" y="472739"/>
                  <a:pt x="186167" y="490089"/>
                </a:cubicBezTo>
                <a:cubicBezTo>
                  <a:pt x="179199" y="506482"/>
                  <a:pt x="183981" y="522466"/>
                  <a:pt x="186575" y="528614"/>
                </a:cubicBezTo>
                <a:cubicBezTo>
                  <a:pt x="190401" y="538313"/>
                  <a:pt x="188352" y="549515"/>
                  <a:pt x="181248" y="557303"/>
                </a:cubicBezTo>
                <a:cubicBezTo>
                  <a:pt x="174145" y="564953"/>
                  <a:pt x="163488" y="568095"/>
                  <a:pt x="153242" y="565224"/>
                </a:cubicBezTo>
                <a:cubicBezTo>
                  <a:pt x="144637" y="562630"/>
                  <a:pt x="135619" y="561263"/>
                  <a:pt x="127013" y="561263"/>
                </a:cubicBezTo>
                <a:cubicBezTo>
                  <a:pt x="101468" y="561263"/>
                  <a:pt x="77697" y="571646"/>
                  <a:pt x="65402" y="589815"/>
                </a:cubicBezTo>
                <a:cubicBezTo>
                  <a:pt x="55567" y="604296"/>
                  <a:pt x="52561" y="624241"/>
                  <a:pt x="57343" y="644596"/>
                </a:cubicBezTo>
                <a:cubicBezTo>
                  <a:pt x="63217" y="669596"/>
                  <a:pt x="80019" y="691453"/>
                  <a:pt x="103380" y="704295"/>
                </a:cubicBezTo>
                <a:cubicBezTo>
                  <a:pt x="105020" y="705251"/>
                  <a:pt x="106523" y="706209"/>
                  <a:pt x="107888" y="707574"/>
                </a:cubicBezTo>
                <a:cubicBezTo>
                  <a:pt x="102378" y="714996"/>
                  <a:pt x="87670" y="757184"/>
                  <a:pt x="70321" y="748829"/>
                </a:cubicBezTo>
                <a:cubicBezTo>
                  <a:pt x="36850" y="728202"/>
                  <a:pt x="12670" y="695141"/>
                  <a:pt x="3791" y="657437"/>
                </a:cubicBezTo>
                <a:cubicBezTo>
                  <a:pt x="-4680" y="622055"/>
                  <a:pt x="1194" y="586127"/>
                  <a:pt x="19910" y="558805"/>
                </a:cubicBezTo>
                <a:cubicBezTo>
                  <a:pt x="42860" y="525198"/>
                  <a:pt x="84665" y="505389"/>
                  <a:pt x="127969" y="506209"/>
                </a:cubicBezTo>
                <a:cubicBezTo>
                  <a:pt x="128107" y="494734"/>
                  <a:pt x="130292" y="481893"/>
                  <a:pt x="135756" y="468505"/>
                </a:cubicBezTo>
                <a:cubicBezTo>
                  <a:pt x="146822" y="442824"/>
                  <a:pt x="168271" y="422741"/>
                  <a:pt x="194773" y="412359"/>
                </a:cubicBezTo>
                <a:cubicBezTo>
                  <a:pt x="184253" y="370828"/>
                  <a:pt x="194635" y="325884"/>
                  <a:pt x="224008" y="294463"/>
                </a:cubicBezTo>
                <a:cubicBezTo>
                  <a:pt x="257204" y="258944"/>
                  <a:pt x="308295" y="247195"/>
                  <a:pt x="353924" y="261266"/>
                </a:cubicBezTo>
                <a:cubicBezTo>
                  <a:pt x="362668" y="241048"/>
                  <a:pt x="379061" y="224791"/>
                  <a:pt x="399962" y="216458"/>
                </a:cubicBezTo>
                <a:cubicBezTo>
                  <a:pt x="402148" y="215502"/>
                  <a:pt x="404333" y="214819"/>
                  <a:pt x="406519" y="214272"/>
                </a:cubicBezTo>
                <a:cubicBezTo>
                  <a:pt x="403924" y="207167"/>
                  <a:pt x="402148" y="199792"/>
                  <a:pt x="400919" y="192278"/>
                </a:cubicBezTo>
                <a:cubicBezTo>
                  <a:pt x="395180" y="157989"/>
                  <a:pt x="403104" y="123562"/>
                  <a:pt x="423049" y="95694"/>
                </a:cubicBezTo>
                <a:cubicBezTo>
                  <a:pt x="442994" y="67690"/>
                  <a:pt x="472912" y="49110"/>
                  <a:pt x="507201" y="43372"/>
                </a:cubicBezTo>
                <a:cubicBezTo>
                  <a:pt x="531381" y="39410"/>
                  <a:pt x="555698" y="42143"/>
                  <a:pt x="577693" y="51296"/>
                </a:cubicBezTo>
                <a:cubicBezTo>
                  <a:pt x="599004" y="23325"/>
                  <a:pt x="630381" y="5113"/>
                  <a:pt x="664276" y="926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