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3C0FC">
              <a:alpha val="26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136794"/>
              <a:satOff val="-2150"/>
              <a:lumOff val="15693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8EA5CB">
              <a:alpha val="2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chemeClr val="accent3">
              <a:alpha val="35000"/>
            </a:scheme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2D7132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B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BF630E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B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1F2428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B">
              <a:alpha val="30000"/>
            </a:srgbClr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0" name="Shape 5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bject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Placeholder"/>
          <p:cNvSpPr txBox="1">
            <a:spLocks noGrp="1"/>
          </p:cNvSpPr>
          <p:nvPr>
            <p:ph idx="3"/>
          </p:nvPr>
        </p:nvSpPr>
        <p:spPr>
          <a:xfrm>
            <a:off x="378754" y="384550"/>
            <a:ext cx="20130045" cy="12959600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  <a:defRPr sz="5600"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1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Text"/>
          <p:cNvSpPr txBox="1">
            <a:spLocks noGrp="1"/>
          </p:cNvSpPr>
          <p:nvPr>
            <p:ph type="title"/>
          </p:nvPr>
        </p:nvSpPr>
        <p:spPr>
          <a:xfrm>
            <a:off x="656034" y="2521705"/>
            <a:ext cx="19588590" cy="2286001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Title Text</a:t>
            </a:r>
          </a:p>
        </p:txBody>
      </p:sp>
      <p:sp>
        <p:nvSpPr>
          <p:cNvPr id="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Text"/>
          <p:cNvSpPr txBox="1">
            <a:spLocks noGrp="1"/>
          </p:cNvSpPr>
          <p:nvPr>
            <p:ph type="title"/>
          </p:nvPr>
        </p:nvSpPr>
        <p:spPr>
          <a:xfrm>
            <a:off x="656034" y="2521705"/>
            <a:ext cx="19588590" cy="2286001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Title Text</a:t>
            </a:r>
          </a:p>
        </p:txBody>
      </p:sp>
      <p:sp>
        <p:nvSpPr>
          <p:cNvPr id="35" name="Body Level One…"/>
          <p:cNvSpPr txBox="1">
            <a:spLocks noGrp="1"/>
          </p:cNvSpPr>
          <p:nvPr>
            <p:ph type="body" idx="1"/>
          </p:nvPr>
        </p:nvSpPr>
        <p:spPr>
          <a:xfrm>
            <a:off x="522735" y="5984932"/>
            <a:ext cx="19855187" cy="7327511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"/>
                <a:ea typeface="Helvetica"/>
                <a:cs typeface="Helvetica"/>
                <a:sym typeface="Helvetica"/>
              </a:defRPr>
            </a:lvl1pPr>
            <a:lvl2pPr>
              <a:defRPr>
                <a:latin typeface="Helvetica"/>
                <a:ea typeface="Helvetica"/>
                <a:cs typeface="Helvetica"/>
                <a:sym typeface="Helvetica"/>
              </a:defRPr>
            </a:lvl2pPr>
            <a:lvl3pPr>
              <a:defRPr>
                <a:latin typeface="Helvetica"/>
                <a:ea typeface="Helvetica"/>
                <a:cs typeface="Helvetica"/>
                <a:sym typeface="Helvetica"/>
              </a:defRPr>
            </a:lvl3pPr>
            <a:lvl4pPr>
              <a:defRPr>
                <a:latin typeface="Helvetica"/>
                <a:ea typeface="Helvetica"/>
                <a:cs typeface="Helvetica"/>
                <a:sym typeface="Helvetica"/>
              </a:defRPr>
            </a:lvl4pPr>
            <a:lvl5pPr>
              <a:defRPr>
                <a:latin typeface="Helvetica"/>
                <a:ea typeface="Helvetica"/>
                <a:cs typeface="Helvetica"/>
                <a:sym typeface="Helvetic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bsolute blank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99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34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1270000" marR="0" indent="-635000" algn="l" defTabSz="825500" latinLnBrk="0">
        <a:lnSpc>
          <a:spcPct val="100000"/>
        </a:lnSpc>
        <a:spcBef>
          <a:spcPts val="34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1905000" marR="0" indent="-635000" algn="l" defTabSz="825500" latinLnBrk="0">
        <a:lnSpc>
          <a:spcPct val="100000"/>
        </a:lnSpc>
        <a:spcBef>
          <a:spcPts val="34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2540000" marR="0" indent="-635000" algn="l" defTabSz="825500" latinLnBrk="0">
        <a:lnSpc>
          <a:spcPct val="100000"/>
        </a:lnSpc>
        <a:spcBef>
          <a:spcPts val="34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3175000" marR="0" indent="-635000" algn="l" defTabSz="825500" latinLnBrk="0">
        <a:lnSpc>
          <a:spcPct val="100000"/>
        </a:lnSpc>
        <a:spcBef>
          <a:spcPts val="34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3810000" marR="0" indent="-635000" algn="l" defTabSz="825500" latinLnBrk="0">
        <a:lnSpc>
          <a:spcPct val="100000"/>
        </a:lnSpc>
        <a:spcBef>
          <a:spcPts val="34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4445000" marR="0" indent="-635000" algn="l" defTabSz="825500" latinLnBrk="0">
        <a:lnSpc>
          <a:spcPct val="100000"/>
        </a:lnSpc>
        <a:spcBef>
          <a:spcPts val="34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5080000" marR="0" indent="-635000" algn="l" defTabSz="825500" latinLnBrk="0">
        <a:lnSpc>
          <a:spcPct val="100000"/>
        </a:lnSpc>
        <a:spcBef>
          <a:spcPts val="34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5715000" marR="0" indent="-635000" algn="l" defTabSz="825500" latinLnBrk="0">
        <a:lnSpc>
          <a:spcPct val="100000"/>
        </a:lnSpc>
        <a:spcBef>
          <a:spcPts val="3400"/>
        </a:spcBef>
        <a:spcAft>
          <a:spcPts val="0"/>
        </a:spcAft>
        <a:buClrTx/>
        <a:buSzPct val="75000"/>
        <a:buFontTx/>
        <a:buChar char="•"/>
        <a:tabLst/>
        <a:defRPr sz="5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Background Black Ornament &amp; Logo 2 1920x1080.jpeg" descr="Background Black Ornament &amp; Logo 2 1920x1080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3" name="Jesus on the wheel.jpg" descr="Jesus on the wheel.jpg"/>
          <p:cNvPicPr>
            <a:picLocks/>
          </p:cNvPicPr>
          <p:nvPr/>
        </p:nvPicPr>
        <p:blipFill>
          <a:blip r:embed="rId5">
            <a:alphaModFix amt="35095"/>
          </a:blip>
          <a:stretch>
            <a:fillRect/>
          </a:stretch>
        </p:blipFill>
        <p:spPr>
          <a:xfrm>
            <a:off x="4491670" y="2392537"/>
            <a:ext cx="11916367" cy="8930926"/>
          </a:xfrm>
          <a:prstGeom prst="rect">
            <a:avLst/>
          </a:prstGeom>
        </p:spPr>
      </p:pic>
      <p:sp>
        <p:nvSpPr>
          <p:cNvPr id="54" name="Верен си Господи"/>
          <p:cNvSpPr txBox="1">
            <a:spLocks noGrp="1"/>
          </p:cNvSpPr>
          <p:nvPr>
            <p:ph type="title" idx="4294967295"/>
          </p:nvPr>
        </p:nvSpPr>
        <p:spPr>
          <a:xfrm>
            <a:off x="94947" y="2548081"/>
            <a:ext cx="20709813" cy="4570408"/>
          </a:xfrm>
          <a:prstGeom prst="rect">
            <a:avLst/>
          </a:prstGeom>
        </p:spPr>
        <p:txBody>
          <a:bodyPr lIns="71437" tIns="71437" rIns="71437" bIns="71437" anchor="b"/>
          <a:lstStyle>
            <a:lvl1pPr defTabSz="642937">
              <a:defRPr sz="15000" b="1">
                <a:solidFill>
                  <a:srgbClr val="FFFB00"/>
                </a:solidFill>
                <a:effectLst>
                  <a:outerShdw blurRad="12700" dist="63500" dir="2100000" rotWithShape="0">
                    <a:srgbClr val="000000"/>
                  </a:outerShdw>
                </a:effectLst>
                <a:latin typeface="Georgia"/>
                <a:ea typeface="Georgia"/>
                <a:cs typeface="Georgia"/>
                <a:sym typeface="Georgia"/>
              </a:defRPr>
            </a:lvl1pPr>
          </a:lstStyle>
          <a:p>
            <a:r>
              <a:t>Верен си Господи</a:t>
            </a:r>
          </a:p>
        </p:txBody>
      </p:sp>
      <p:sp>
        <p:nvSpPr>
          <p:cNvPr id="55" name="Great Is Thy Faithfulness"/>
          <p:cNvSpPr txBox="1">
            <a:spLocks noGrp="1"/>
          </p:cNvSpPr>
          <p:nvPr>
            <p:ph type="body" sz="quarter" idx="4294967295"/>
          </p:nvPr>
        </p:nvSpPr>
        <p:spPr>
          <a:xfrm>
            <a:off x="3091790" y="7265162"/>
            <a:ext cx="14716126" cy="925636"/>
          </a:xfrm>
          <a:prstGeom prst="rect">
            <a:avLst/>
          </a:prstGeom>
        </p:spPr>
        <p:txBody>
          <a:bodyPr lIns="71437" tIns="71437" rIns="71437" bIns="71437" anchor="t"/>
          <a:lstStyle>
            <a:lvl1pPr marL="0" indent="0" algn="ctr" defTabSz="584200">
              <a:spcBef>
                <a:spcPts val="0"/>
              </a:spcBef>
              <a:buSzTx/>
              <a:buNone/>
              <a:defRPr sz="5000">
                <a:effectLst>
                  <a:outerShdw blurRad="12700" dist="63500" dir="2100000" rotWithShape="0">
                    <a:srgbClr val="000000"/>
                  </a:outerShdw>
                </a:effectLst>
              </a:defRPr>
            </a:lvl1pPr>
          </a:lstStyle>
          <a:p>
            <a:r>
              <a:t>Great Is Thy Faithfulness</a:t>
            </a:r>
          </a:p>
        </p:txBody>
      </p:sp>
      <p:sp>
        <p:nvSpPr>
          <p:cNvPr id="56" name="(ПЕ.3:22,23)"/>
          <p:cNvSpPr txBox="1"/>
          <p:nvPr/>
        </p:nvSpPr>
        <p:spPr>
          <a:xfrm>
            <a:off x="5891550" y="8254245"/>
            <a:ext cx="9116607" cy="9256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>
            <a:normAutofit/>
          </a:bodyPr>
          <a:lstStyle>
            <a:lvl1pPr defTabSz="584200">
              <a:defRPr>
                <a:effectLst>
                  <a:outerShdw blurRad="12700" dist="63500" dir="2100000" rotWithShape="0">
                    <a:srgbClr val="000000"/>
                  </a:outerShdw>
                </a:effectLst>
              </a:defRPr>
            </a:lvl1pPr>
          </a:lstStyle>
          <a:p>
            <a:r>
              <a:t>(ПЕ.3:22,23)</a:t>
            </a:r>
          </a:p>
        </p:txBody>
      </p:sp>
      <p:sp>
        <p:nvSpPr>
          <p:cNvPr id="57" name="Музика: Уилиам Марион Ръниян, 1923 (1870-1957)…"/>
          <p:cNvSpPr txBox="1"/>
          <p:nvPr/>
        </p:nvSpPr>
        <p:spPr>
          <a:xfrm>
            <a:off x="1688736" y="9243326"/>
            <a:ext cx="17522235" cy="3430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>
            <a:normAutofit/>
          </a:bodyPr>
          <a:lstStyle/>
          <a:p>
            <a:pPr defTabSz="584200">
              <a:defRPr sz="3600" b="1">
                <a:effectLst>
                  <a:outerShdw blurRad="12700" dist="63500" dir="2100000" rotWithShape="0">
                    <a:srgbClr val="000000"/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Музика: Уилиам Марион Ръниян, 1923 (1870-1957)</a:t>
            </a:r>
          </a:p>
          <a:p>
            <a:pPr defTabSz="584200">
              <a:defRPr sz="3600" b="1">
                <a:effectLst>
                  <a:outerShdw blurRad="12700" dist="63500" dir="2100000" rotWithShape="0">
                    <a:srgbClr val="000000"/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Текст: Томас Обедая Чисхолм, 1923 (1866-1960)</a:t>
            </a:r>
          </a:p>
          <a:p>
            <a:pPr defTabSz="584200">
              <a:defRPr sz="3600" b="1">
                <a:effectLst>
                  <a:outerShdw blurRad="12700" dist="63500" dir="2100000" rotWithShape="0">
                    <a:srgbClr val="000000"/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t>Бълг. текст: Петър Георгиев Стоилов, 2016 (1974)</a:t>
            </a:r>
          </a:p>
        </p:txBody>
      </p:sp>
      <p:pic>
        <p:nvPicPr>
          <p:cNvPr id="2" name="veren si Gospodi">
            <a:hlinkClick r:id="" action="ppaction://media"/>
            <a:extLst>
              <a:ext uri="{FF2B5EF4-FFF2-40B4-BE49-F238E27FC236}">
                <a16:creationId xmlns:a16="http://schemas.microsoft.com/office/drawing/2014/main" id="{90BC92B1-1961-3AD0-04CD-53C6A64432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896576" y="554736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med" advTm="1316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2" objId="2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D                Em          A              D…"/>
          <p:cNvSpPr txBox="1"/>
          <p:nvPr/>
        </p:nvSpPr>
        <p:spPr>
          <a:xfrm>
            <a:off x="235834" y="2642542"/>
            <a:ext cx="20505794" cy="84309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b">
            <a:spAutoFit/>
          </a:bodyPr>
          <a:lstStyle/>
          <a:p>
            <a:pPr algn="l" defTabSz="642937">
              <a:defRPr sz="6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D                Em          A              D</a:t>
            </a:r>
          </a:p>
          <a:p>
            <a:pPr algn="l" defTabSz="642937">
              <a:defRPr sz="8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1.   Отче, велика е Твоята вярност.</a:t>
            </a:r>
          </a:p>
          <a:p>
            <a:pPr algn="l" defTabSz="642937">
              <a:defRPr sz="6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G               D                 E</a:t>
            </a:r>
            <a:r>
              <a:rPr baseline="-5999"/>
              <a:t>7</a:t>
            </a:r>
            <a:r>
              <a:t>                    A</a:t>
            </a:r>
          </a:p>
          <a:p>
            <a:pPr algn="l" defTabSz="642937">
              <a:defRPr sz="8000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="1"/>
              <a:t>      Няма и сянка от промяна в Теб.</a:t>
            </a:r>
          </a:p>
          <a:p>
            <a:pPr algn="l" defTabSz="642937">
              <a:defRPr sz="6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A              D             G    Am                Em</a:t>
            </a:r>
          </a:p>
          <a:p>
            <a:pPr algn="l" defTabSz="642937">
              <a:defRPr sz="8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Неизменим си Ти и Твойта милост.</a:t>
            </a:r>
          </a:p>
          <a:p>
            <a:pPr algn="l" defTabSz="642937">
              <a:defRPr sz="6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</a:t>
            </a:r>
            <a:r>
              <a:rPr baseline="31999"/>
              <a:t>f</a:t>
            </a:r>
            <a:r>
              <a:t>D</a:t>
            </a:r>
            <a:r>
              <a:rPr baseline="-5999"/>
              <a:t>dim</a:t>
            </a:r>
            <a:r>
              <a:t>             </a:t>
            </a:r>
            <a:r>
              <a:rPr baseline="31999"/>
              <a:t>a</a:t>
            </a:r>
            <a:r>
              <a:t>D               A</a:t>
            </a:r>
            <a:r>
              <a:rPr baseline="-5999"/>
              <a:t>7</a:t>
            </a:r>
            <a:r>
              <a:t>                 D</a:t>
            </a:r>
          </a:p>
          <a:p>
            <a:pPr algn="l" defTabSz="642937">
              <a:defRPr sz="8000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="1"/>
              <a:t>      Както си бил и така ще си пак.</a:t>
            </a:r>
          </a:p>
        </p:txBody>
      </p:sp>
      <p:sp>
        <p:nvSpPr>
          <p:cNvPr id="60" name="1/6"/>
          <p:cNvSpPr txBox="1"/>
          <p:nvPr/>
        </p:nvSpPr>
        <p:spPr>
          <a:xfrm>
            <a:off x="19795628" y="12772066"/>
            <a:ext cx="999457" cy="8641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584200">
              <a:defRPr sz="52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1/6</a:t>
            </a:r>
          </a:p>
        </p:txBody>
      </p:sp>
      <p:sp>
        <p:nvSpPr>
          <p:cNvPr id="61" name="3/4   | A | D G | Am7 D#dim | Em || C#7 | D | A7 | D |"/>
          <p:cNvSpPr txBox="1"/>
          <p:nvPr/>
        </p:nvSpPr>
        <p:spPr>
          <a:xfrm>
            <a:off x="494584" y="269135"/>
            <a:ext cx="16231283" cy="10359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7" tIns="71437" rIns="71437" bIns="71437" anchor="ctr">
            <a:spAutoFit/>
          </a:bodyPr>
          <a:lstStyle/>
          <a:p>
            <a:pPr algn="l" defTabSz="642937">
              <a:defRPr sz="6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3/4   | A | D G | Am</a:t>
            </a:r>
            <a:r>
              <a:rPr baseline="-5999"/>
              <a:t>7</a:t>
            </a:r>
            <a:r>
              <a:t> D</a:t>
            </a:r>
            <a:r>
              <a:rPr baseline="-5999"/>
              <a:t>#dim </a:t>
            </a:r>
            <a:r>
              <a:t>| Em || C</a:t>
            </a:r>
            <a:r>
              <a:rPr baseline="-5999"/>
              <a:t>#7</a:t>
            </a:r>
            <a:r>
              <a:t> | D | A</a:t>
            </a:r>
            <a:r>
              <a:rPr baseline="-5999"/>
              <a:t>7</a:t>
            </a:r>
            <a:r>
              <a:t> | D |</a:t>
            </a:r>
          </a:p>
        </p:txBody>
      </p:sp>
    </p:spTree>
  </p:cSld>
  <p:clrMapOvr>
    <a:masterClrMapping/>
  </p:clrMapOvr>
  <p:transition spd="med" advTm="32213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2" animBg="1" advAuto="0"/>
      <p:bldP spid="60" grpId="3" animBg="1" advAuto="0"/>
      <p:bldP spid="61" grpId="1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A                   D                   B                    Em7…"/>
          <p:cNvSpPr txBox="1"/>
          <p:nvPr/>
        </p:nvSpPr>
        <p:spPr>
          <a:xfrm>
            <a:off x="152895" y="2642542"/>
            <a:ext cx="20562383" cy="84309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b">
            <a:spAutoFit/>
          </a:bodyPr>
          <a:lstStyle/>
          <a:p>
            <a:pPr algn="l" defTabSz="642937">
              <a:defRPr sz="6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A                   D                   B                    Em</a:t>
            </a:r>
            <a:r>
              <a:rPr baseline="-5999"/>
              <a:t>7</a:t>
            </a:r>
            <a:r>
              <a:t>        </a:t>
            </a:r>
          </a:p>
          <a:p>
            <a:pPr algn="l" defTabSz="642937">
              <a:defRPr sz="8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Пр: Верен си, Господи! Верен си, Господи!</a:t>
            </a:r>
          </a:p>
          <a:p>
            <a:pPr algn="l" defTabSz="642937">
              <a:defRPr sz="6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A                      D                       A    E</a:t>
            </a:r>
            <a:r>
              <a:rPr baseline="-5999"/>
              <a:t>7</a:t>
            </a:r>
            <a:r>
              <a:t>             A</a:t>
            </a:r>
          </a:p>
          <a:p>
            <a:pPr algn="l" defTabSz="642937">
              <a:defRPr sz="8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Ден подир ден милостта Ти струи.</a:t>
            </a:r>
          </a:p>
          <a:p>
            <a:pPr algn="l" defTabSz="642937">
              <a:defRPr sz="6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A                  D             G   Am</a:t>
            </a:r>
            <a:r>
              <a:rPr baseline="-5999"/>
              <a:t>7</a:t>
            </a:r>
            <a:r>
              <a:t>          D</a:t>
            </a:r>
            <a:r>
              <a:rPr baseline="-5999"/>
              <a:t>#dim</a:t>
            </a:r>
            <a:r>
              <a:t> Em</a:t>
            </a:r>
          </a:p>
          <a:p>
            <a:pPr algn="l" defTabSz="642937">
              <a:defRPr sz="8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Все що е нужно за мен, Ти ми даваш.</a:t>
            </a:r>
          </a:p>
          <a:p>
            <a:pPr algn="l" defTabSz="642937">
              <a:defRPr sz="6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C</a:t>
            </a:r>
            <a:r>
              <a:rPr baseline="-5999"/>
              <a:t>#7</a:t>
            </a:r>
            <a:r>
              <a:t>                  D                   A</a:t>
            </a:r>
            <a:r>
              <a:rPr baseline="-5999"/>
              <a:t>7</a:t>
            </a:r>
            <a:r>
              <a:t>                 D</a:t>
            </a:r>
          </a:p>
          <a:p>
            <a:pPr algn="l" defTabSz="642937">
              <a:defRPr sz="8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Верен Си, Господи! Верен си Ти!</a:t>
            </a:r>
          </a:p>
        </p:txBody>
      </p:sp>
      <p:sp>
        <p:nvSpPr>
          <p:cNvPr id="64" name="2/6"/>
          <p:cNvSpPr txBox="1"/>
          <p:nvPr/>
        </p:nvSpPr>
        <p:spPr>
          <a:xfrm>
            <a:off x="19795628" y="12772066"/>
            <a:ext cx="999457" cy="8641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584200">
              <a:defRPr sz="52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2/6</a:t>
            </a:r>
          </a:p>
        </p:txBody>
      </p:sp>
    </p:spTree>
  </p:cSld>
  <p:clrMapOvr>
    <a:masterClrMapping/>
  </p:clrMapOvr>
  <p:transition spd="slow" advTm="29326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D               Em          A                  D…"/>
          <p:cNvSpPr txBox="1"/>
          <p:nvPr/>
        </p:nvSpPr>
        <p:spPr>
          <a:xfrm>
            <a:off x="235834" y="2642542"/>
            <a:ext cx="20505794" cy="84309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b">
            <a:spAutoFit/>
          </a:bodyPr>
          <a:lstStyle/>
          <a:p>
            <a:pPr algn="l" defTabSz="642937">
              <a:defRPr sz="6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D               Em          A                  D</a:t>
            </a:r>
          </a:p>
          <a:p>
            <a:pPr algn="l" defTabSz="642937">
              <a:defRPr sz="8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2.   Лято и зима и пролет и есен,</a:t>
            </a:r>
          </a:p>
          <a:p>
            <a:pPr algn="l" defTabSz="642937">
              <a:defRPr sz="6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G                     D                 E</a:t>
            </a:r>
            <a:r>
              <a:rPr baseline="-5999"/>
              <a:t>7</a:t>
            </a:r>
            <a:r>
              <a:t>                 A</a:t>
            </a:r>
          </a:p>
          <a:p>
            <a:pPr algn="l" defTabSz="642937">
              <a:defRPr sz="8000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="1"/>
              <a:t>      слънце, луна и звездите над нас —</a:t>
            </a:r>
          </a:p>
          <a:p>
            <a:pPr algn="l" defTabSz="642937">
              <a:defRPr sz="6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A                  D       G    Am               Em</a:t>
            </a:r>
          </a:p>
          <a:p>
            <a:pPr algn="l" defTabSz="642937">
              <a:defRPr sz="8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те са свидетели колко си верен,</a:t>
            </a:r>
          </a:p>
          <a:p>
            <a:pPr algn="l" defTabSz="642937">
              <a:defRPr sz="6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</a:t>
            </a:r>
            <a:r>
              <a:rPr baseline="31999"/>
              <a:t>f</a:t>
            </a:r>
            <a:r>
              <a:t>D</a:t>
            </a:r>
            <a:r>
              <a:rPr baseline="-5999"/>
              <a:t>dim</a:t>
            </a:r>
            <a:r>
              <a:t>         </a:t>
            </a:r>
            <a:r>
              <a:rPr baseline="31999"/>
              <a:t>a</a:t>
            </a:r>
            <a:r>
              <a:t>D              A</a:t>
            </a:r>
            <a:r>
              <a:rPr baseline="-5999"/>
              <a:t>7</a:t>
            </a:r>
            <a:r>
              <a:t>                     D</a:t>
            </a:r>
          </a:p>
          <a:p>
            <a:pPr algn="l" defTabSz="642937">
              <a:defRPr sz="8000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="1"/>
              <a:t>      пеят за Твоята милост, любов.</a:t>
            </a:r>
          </a:p>
        </p:txBody>
      </p:sp>
      <p:sp>
        <p:nvSpPr>
          <p:cNvPr id="67" name="3/6"/>
          <p:cNvSpPr txBox="1"/>
          <p:nvPr/>
        </p:nvSpPr>
        <p:spPr>
          <a:xfrm>
            <a:off x="19795628" y="12772066"/>
            <a:ext cx="999457" cy="8641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584200">
              <a:defRPr sz="52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3/6</a:t>
            </a:r>
          </a:p>
        </p:txBody>
      </p:sp>
    </p:spTree>
  </p:cSld>
  <p:clrMapOvr>
    <a:masterClrMapping/>
  </p:clrMapOvr>
  <p:transition spd="slow" advTm="30388">
    <p:dissolv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1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A                   D                   B                    Em7…"/>
          <p:cNvSpPr txBox="1"/>
          <p:nvPr/>
        </p:nvSpPr>
        <p:spPr>
          <a:xfrm>
            <a:off x="152895" y="2642542"/>
            <a:ext cx="20562383" cy="84309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b">
            <a:spAutoFit/>
          </a:bodyPr>
          <a:lstStyle/>
          <a:p>
            <a:pPr algn="l" defTabSz="642937">
              <a:defRPr sz="6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A                   D                   B                    Em</a:t>
            </a:r>
            <a:r>
              <a:rPr baseline="-5999"/>
              <a:t>7</a:t>
            </a:r>
            <a:r>
              <a:t>        </a:t>
            </a:r>
          </a:p>
          <a:p>
            <a:pPr algn="l" defTabSz="642937">
              <a:defRPr sz="8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Пр: Верен си, Господи! Верен си, Господи!</a:t>
            </a:r>
          </a:p>
          <a:p>
            <a:pPr algn="l" defTabSz="642937">
              <a:defRPr sz="6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A                      D                       A    E</a:t>
            </a:r>
            <a:r>
              <a:rPr baseline="-5999"/>
              <a:t>7</a:t>
            </a:r>
            <a:r>
              <a:t>             A</a:t>
            </a:r>
          </a:p>
          <a:p>
            <a:pPr algn="l" defTabSz="642937">
              <a:defRPr sz="8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Ден подир ден милостта Ти струи.</a:t>
            </a:r>
          </a:p>
          <a:p>
            <a:pPr algn="l" defTabSz="642937">
              <a:defRPr sz="6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A                  D             G   Am</a:t>
            </a:r>
            <a:r>
              <a:rPr baseline="-5999"/>
              <a:t>7</a:t>
            </a:r>
            <a:r>
              <a:t>          D</a:t>
            </a:r>
            <a:r>
              <a:rPr baseline="-5999"/>
              <a:t>#dim</a:t>
            </a:r>
            <a:r>
              <a:t> Em</a:t>
            </a:r>
          </a:p>
          <a:p>
            <a:pPr algn="l" defTabSz="642937">
              <a:defRPr sz="8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Все що е нужно за мен, Ти ми даваш.</a:t>
            </a:r>
          </a:p>
          <a:p>
            <a:pPr algn="l" defTabSz="642937">
              <a:defRPr sz="6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C</a:t>
            </a:r>
            <a:r>
              <a:rPr baseline="-5999"/>
              <a:t>#7</a:t>
            </a:r>
            <a:r>
              <a:t>                  D                   A</a:t>
            </a:r>
            <a:r>
              <a:rPr baseline="-5999"/>
              <a:t>7</a:t>
            </a:r>
            <a:r>
              <a:t>                 D</a:t>
            </a:r>
          </a:p>
          <a:p>
            <a:pPr algn="l" defTabSz="642937">
              <a:defRPr sz="8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Верен Си, Господи! Верен си Ти!</a:t>
            </a:r>
          </a:p>
        </p:txBody>
      </p:sp>
      <p:sp>
        <p:nvSpPr>
          <p:cNvPr id="70" name="4/6"/>
          <p:cNvSpPr txBox="1"/>
          <p:nvPr/>
        </p:nvSpPr>
        <p:spPr>
          <a:xfrm>
            <a:off x="19795628" y="12772066"/>
            <a:ext cx="999457" cy="8641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584200">
              <a:defRPr sz="52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4/6</a:t>
            </a:r>
          </a:p>
        </p:txBody>
      </p:sp>
    </p:spTree>
  </p:cSld>
  <p:clrMapOvr>
    <a:masterClrMapping/>
  </p:clrMapOvr>
  <p:transition spd="slow" advTm="29066"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D                D#dim Em                  Gm                     D…"/>
          <p:cNvSpPr txBox="1"/>
          <p:nvPr/>
        </p:nvSpPr>
        <p:spPr>
          <a:xfrm>
            <a:off x="235834" y="2642542"/>
            <a:ext cx="20505794" cy="84309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b">
            <a:spAutoFit/>
          </a:bodyPr>
          <a:lstStyle/>
          <a:p>
            <a:pPr algn="l" defTabSz="642937">
              <a:defRPr sz="6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D                D</a:t>
            </a:r>
            <a:r>
              <a:rPr baseline="-5999"/>
              <a:t>#dim </a:t>
            </a:r>
            <a:r>
              <a:t>Em                  Gm                     D</a:t>
            </a:r>
          </a:p>
          <a:p>
            <a:pPr algn="l" defTabSz="642937">
              <a:defRPr sz="8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3.   Прошка за грях и мир що не прехожда,</a:t>
            </a:r>
          </a:p>
          <a:p>
            <a:pPr algn="l" defTabSz="642937">
              <a:defRPr sz="6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G         C</a:t>
            </a:r>
            <a:r>
              <a:rPr baseline="-5999"/>
              <a:t>#</a:t>
            </a:r>
            <a:r>
              <a:t>          F</a:t>
            </a:r>
            <a:r>
              <a:rPr baseline="-5999"/>
              <a:t>#</a:t>
            </a:r>
            <a:r>
              <a:t>m      Bm E                  A</a:t>
            </a:r>
          </a:p>
          <a:p>
            <a:pPr algn="l" defTabSz="642937">
              <a:defRPr sz="8000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="1"/>
              <a:t>      Твойто присъствие да ме крепи,</a:t>
            </a:r>
          </a:p>
          <a:p>
            <a:pPr algn="l" defTabSz="642937">
              <a:defRPr sz="6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A        F</a:t>
            </a:r>
            <a:r>
              <a:rPr baseline="-5999"/>
              <a:t>#</a:t>
            </a:r>
            <a:r>
              <a:t>m Bm         G  Am  D</a:t>
            </a:r>
            <a:r>
              <a:rPr baseline="-5999"/>
              <a:t>7</a:t>
            </a:r>
            <a:r>
              <a:t>             Em</a:t>
            </a:r>
          </a:p>
          <a:p>
            <a:pPr algn="l" defTabSz="642937">
              <a:defRPr sz="8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сила за днес и надежда за утре —</a:t>
            </a:r>
          </a:p>
          <a:p>
            <a:pPr algn="l" defTabSz="642937">
              <a:defRPr sz="6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</a:t>
            </a:r>
            <a:r>
              <a:rPr baseline="31999"/>
              <a:t>f</a:t>
            </a:r>
            <a:r>
              <a:t>D</a:t>
            </a:r>
            <a:r>
              <a:rPr baseline="-5999"/>
              <a:t>dim</a:t>
            </a:r>
            <a:r>
              <a:t>            </a:t>
            </a:r>
            <a:r>
              <a:rPr baseline="31999"/>
              <a:t>a</a:t>
            </a:r>
            <a:r>
              <a:t>D                   A</a:t>
            </a:r>
            <a:r>
              <a:rPr baseline="-5999"/>
              <a:t>7</a:t>
            </a:r>
            <a:r>
              <a:t>                       D</a:t>
            </a:r>
          </a:p>
          <a:p>
            <a:pPr algn="l" defTabSz="642937">
              <a:defRPr sz="8000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b="1"/>
              <a:t>      благословил си ме с тях с хиляди.</a:t>
            </a:r>
          </a:p>
        </p:txBody>
      </p:sp>
      <p:sp>
        <p:nvSpPr>
          <p:cNvPr id="73" name="5/6"/>
          <p:cNvSpPr txBox="1"/>
          <p:nvPr/>
        </p:nvSpPr>
        <p:spPr>
          <a:xfrm>
            <a:off x="19795628" y="12772066"/>
            <a:ext cx="999457" cy="8641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584200">
              <a:defRPr sz="52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5/6</a:t>
            </a:r>
          </a:p>
        </p:txBody>
      </p:sp>
    </p:spTree>
  </p:cSld>
  <p:clrMapOvr>
    <a:masterClrMapping/>
  </p:clrMapOvr>
  <p:transition spd="slow" advTm="29997">
    <p:dissolv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1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A                   D                   B                    Em7…"/>
          <p:cNvSpPr txBox="1"/>
          <p:nvPr/>
        </p:nvSpPr>
        <p:spPr>
          <a:xfrm>
            <a:off x="152895" y="2642542"/>
            <a:ext cx="20562383" cy="84309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71437" tIns="71437" rIns="71437" bIns="71437" anchor="b">
            <a:spAutoFit/>
          </a:bodyPr>
          <a:lstStyle/>
          <a:p>
            <a:pPr algn="l" defTabSz="642937">
              <a:defRPr sz="6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A                   D                   B                    Em</a:t>
            </a:r>
            <a:r>
              <a:rPr baseline="-5999"/>
              <a:t>7</a:t>
            </a:r>
            <a:r>
              <a:t>        </a:t>
            </a:r>
          </a:p>
          <a:p>
            <a:pPr algn="l" defTabSz="642937">
              <a:defRPr sz="8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Пр: Верен си, Господи! Верен си, Господи!</a:t>
            </a:r>
          </a:p>
          <a:p>
            <a:pPr algn="l" defTabSz="642937">
              <a:defRPr sz="6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A                      D                       A    E</a:t>
            </a:r>
            <a:r>
              <a:rPr baseline="-5999"/>
              <a:t>7</a:t>
            </a:r>
            <a:r>
              <a:t>             A</a:t>
            </a:r>
          </a:p>
          <a:p>
            <a:pPr algn="l" defTabSz="642937">
              <a:defRPr sz="8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Ден подир ден милостта Ти струи.</a:t>
            </a:r>
          </a:p>
          <a:p>
            <a:pPr algn="l" defTabSz="642937">
              <a:defRPr sz="6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A              F# Bm          </a:t>
            </a:r>
            <a:r>
              <a:rPr baseline="31999"/>
              <a:t>G#</a:t>
            </a:r>
            <a:r>
              <a:t>  </a:t>
            </a:r>
            <a:r>
              <a:rPr baseline="31999"/>
              <a:t>F#</a:t>
            </a:r>
            <a:r>
              <a:t>Am        B7  Em</a:t>
            </a:r>
          </a:p>
          <a:p>
            <a:pPr algn="l" defTabSz="642937">
              <a:defRPr sz="8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Все що е нужно за мен, Ти ми даваш.</a:t>
            </a:r>
          </a:p>
          <a:p>
            <a:pPr algn="l" defTabSz="642937">
              <a:defRPr sz="6300" b="1">
                <a:solidFill>
                  <a:srgbClr val="FFFB00"/>
                </a:solidFill>
                <a:effectLst>
                  <a:outerShdw blurRad="12700" dist="63500" dir="27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   C</a:t>
            </a:r>
            <a:r>
              <a:rPr baseline="-5999"/>
              <a:t>#7</a:t>
            </a:r>
            <a:r>
              <a:t>                  D                   A</a:t>
            </a:r>
            <a:r>
              <a:rPr baseline="-5999"/>
              <a:t>7</a:t>
            </a:r>
            <a:r>
              <a:t>                 D D</a:t>
            </a:r>
            <a:r>
              <a:rPr baseline="-5999"/>
              <a:t>6</a:t>
            </a:r>
            <a:r>
              <a:t> Em A</a:t>
            </a:r>
            <a:r>
              <a:rPr baseline="-5999"/>
              <a:t>7</a:t>
            </a:r>
            <a:r>
              <a:t> D</a:t>
            </a:r>
          </a:p>
          <a:p>
            <a:pPr algn="l" defTabSz="642937">
              <a:defRPr sz="8000" b="1">
                <a:effectLst>
                  <a:outerShdw blurRad="12700" dist="63500" dir="2100000" rotWithShape="0">
                    <a:srgbClr val="000000"/>
                  </a:outerShdw>
                </a:effectLst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        Верен Си, Господи! Верен си Ти!</a:t>
            </a:r>
          </a:p>
        </p:txBody>
      </p:sp>
      <p:sp>
        <p:nvSpPr>
          <p:cNvPr id="76" name="6/6"/>
          <p:cNvSpPr txBox="1"/>
          <p:nvPr/>
        </p:nvSpPr>
        <p:spPr>
          <a:xfrm>
            <a:off x="19795628" y="12772066"/>
            <a:ext cx="999457" cy="8641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defTabSz="584200">
              <a:defRPr sz="5200" b="1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t>6/6</a:t>
            </a:r>
          </a:p>
        </p:txBody>
      </p:sp>
    </p:spTree>
  </p:cSld>
  <p:clrMapOvr>
    <a:masterClrMapping/>
  </p:clrMapOvr>
  <p:transition spd="slow" advTm="33459"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Background Black Ornament &amp; Logo 2 1920x1080.jpeg" descr="Background Black Ornament &amp; Logo 2 1920x108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79" name="Jesus on the wheel.jpg" descr="Jesus on the wheel.jpg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803206" y="783634"/>
            <a:ext cx="17300365" cy="12148732"/>
          </a:xfrm>
          <a:prstGeom prst="rect">
            <a:avLst/>
          </a:prstGeom>
        </p:spPr>
      </p:pic>
    </p:spTree>
  </p:cSld>
  <p:clrMapOvr>
    <a:masterClrMapping/>
  </p:clrMapOvr>
  <p:transition spd="slow" advTm="4564">
    <p:dissolv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470</Words>
  <Application>Microsoft Office PowerPoint</Application>
  <PresentationFormat>По избор</PresentationFormat>
  <Paragraphs>61</Paragraphs>
  <Slides>8</Slides>
  <Notes>0</Notes>
  <HiddenSlides>0</HiddenSlides>
  <MMClips>1</MMClips>
  <ScaleCrop>false</ScaleCrop>
  <HeadingPairs>
    <vt:vector size="6" baseType="variant">
      <vt:variant>
        <vt:lpstr>Използвани шрифтове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8</vt:i4>
      </vt:variant>
    </vt:vector>
  </HeadingPairs>
  <TitlesOfParts>
    <vt:vector size="12" baseType="lpstr">
      <vt:lpstr>Helvetica</vt:lpstr>
      <vt:lpstr>Helvetica Light</vt:lpstr>
      <vt:lpstr>Helvetica Neue</vt:lpstr>
      <vt:lpstr>Black</vt:lpstr>
      <vt:lpstr>Верен си Господи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VaniaBogdanova</cp:lastModifiedBy>
  <cp:revision>1</cp:revision>
  <dcterms:modified xsi:type="dcterms:W3CDTF">2025-07-08T17:00:38Z</dcterms:modified>
</cp:coreProperties>
</file>