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Placeholder"/>
          <p:cNvSpPr txBox="1">
            <a:spLocks noGrp="1"/>
          </p:cNvSpPr>
          <p:nvPr>
            <p:ph idx="3"/>
          </p:nvPr>
        </p:nvSpPr>
        <p:spPr>
          <a:xfrm>
            <a:off x="378754" y="384550"/>
            <a:ext cx="20130045" cy="129596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656034" y="2521705"/>
            <a:ext cx="19588590" cy="228600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656034" y="2521705"/>
            <a:ext cx="19588590" cy="228600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xfrm>
            <a:off x="522735" y="5984932"/>
            <a:ext cx="19855187" cy="732751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olute 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ackground Black Ornament &amp; Logo 2 1920x1080.jpeg" descr="Background Black Ornament &amp; Logo 2 1920x108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Jesus on the wheel.jpg" descr="Jesus on the wheel.jpg"/>
          <p:cNvPicPr>
            <a:picLocks/>
          </p:cNvPicPr>
          <p:nvPr/>
        </p:nvPicPr>
        <p:blipFill>
          <a:blip r:embed="rId5">
            <a:alphaModFix amt="35095"/>
          </a:blip>
          <a:stretch>
            <a:fillRect/>
          </a:stretch>
        </p:blipFill>
        <p:spPr>
          <a:xfrm>
            <a:off x="4491670" y="2392537"/>
            <a:ext cx="11916367" cy="8930926"/>
          </a:xfrm>
          <a:prstGeom prst="rect">
            <a:avLst/>
          </a:prstGeom>
        </p:spPr>
      </p:pic>
      <p:sp>
        <p:nvSpPr>
          <p:cNvPr id="54" name="Верен си Господи"/>
          <p:cNvSpPr txBox="1">
            <a:spLocks noGrp="1"/>
          </p:cNvSpPr>
          <p:nvPr>
            <p:ph type="title" idx="4294967295"/>
          </p:nvPr>
        </p:nvSpPr>
        <p:spPr>
          <a:xfrm>
            <a:off x="94947" y="2548081"/>
            <a:ext cx="20709813" cy="457040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642937">
              <a:defRPr sz="15000" b="1">
                <a:solidFill>
                  <a:srgbClr val="FFFB00"/>
                </a:solidFill>
                <a:effectLst>
                  <a:outerShdw blurRad="12700" dist="63500" dir="2100000" rotWithShape="0">
                    <a:srgbClr val="000000"/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Верен си Господи</a:t>
            </a:r>
          </a:p>
        </p:txBody>
      </p:sp>
      <p:sp>
        <p:nvSpPr>
          <p:cNvPr id="55" name="Great Is Thy Faithfulness"/>
          <p:cNvSpPr txBox="1">
            <a:spLocks noGrp="1"/>
          </p:cNvSpPr>
          <p:nvPr>
            <p:ph type="body" sz="quarter" idx="4294967295"/>
          </p:nvPr>
        </p:nvSpPr>
        <p:spPr>
          <a:xfrm>
            <a:off x="3091790" y="7265162"/>
            <a:ext cx="14716126" cy="925636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584200">
              <a:spcBef>
                <a:spcPts val="0"/>
              </a:spcBef>
              <a:buSzTx/>
              <a:buNone/>
              <a:defRPr sz="5000">
                <a:effectLst>
                  <a:outerShdw blurRad="12700" dist="63500" dir="2100000" rotWithShape="0">
                    <a:srgbClr val="000000"/>
                  </a:outerShdw>
                </a:effectLst>
              </a:defRPr>
            </a:lvl1pPr>
          </a:lstStyle>
          <a:p>
            <a:r>
              <a:t>Great Is Thy Faithfulness</a:t>
            </a:r>
          </a:p>
        </p:txBody>
      </p:sp>
      <p:sp>
        <p:nvSpPr>
          <p:cNvPr id="56" name="(ПЕ.3:22,23)"/>
          <p:cNvSpPr txBox="1"/>
          <p:nvPr/>
        </p:nvSpPr>
        <p:spPr>
          <a:xfrm>
            <a:off x="5891550" y="8254245"/>
            <a:ext cx="9116607" cy="92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>
            <a:lvl1pPr defTabSz="584200">
              <a:defRPr>
                <a:effectLst>
                  <a:outerShdw blurRad="12700" dist="63500" dir="2100000" rotWithShape="0">
                    <a:srgbClr val="000000"/>
                  </a:outerShdw>
                </a:effectLst>
              </a:defRPr>
            </a:lvl1pPr>
          </a:lstStyle>
          <a:p>
            <a:r>
              <a:t>(ПЕ.3:22,23)</a:t>
            </a:r>
          </a:p>
        </p:txBody>
      </p:sp>
      <p:sp>
        <p:nvSpPr>
          <p:cNvPr id="57" name="Музика: Уилиам Марион Ръниян, 1923 (1870-1957)…"/>
          <p:cNvSpPr txBox="1"/>
          <p:nvPr/>
        </p:nvSpPr>
        <p:spPr>
          <a:xfrm>
            <a:off x="1688736" y="9243326"/>
            <a:ext cx="17522235" cy="343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pPr defTabSz="584200">
              <a:defRPr sz="3600" b="1">
                <a:effectLst>
                  <a:outerShdw blurRad="12700" dist="63500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Музика: Уилиам Марион Ръниян, 1923 (1870-1957)</a:t>
            </a:r>
          </a:p>
          <a:p>
            <a:pPr defTabSz="584200">
              <a:defRPr sz="3600" b="1">
                <a:effectLst>
                  <a:outerShdw blurRad="12700" dist="63500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Текст: Томас Обедая Чисхолм, 1923 (1866-1960)</a:t>
            </a:r>
          </a:p>
          <a:p>
            <a:pPr defTabSz="584200">
              <a:defRPr sz="3600" b="1">
                <a:effectLst>
                  <a:outerShdw blurRad="12700" dist="63500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Бълг. текст: Петър Георгиев Стоилов, 2016 (1974)</a:t>
            </a:r>
          </a:p>
        </p:txBody>
      </p:sp>
      <p:pic>
        <p:nvPicPr>
          <p:cNvPr id="2" name="veren si Gospodi">
            <a:hlinkClick r:id="" action="ppaction://media"/>
            <a:extLst>
              <a:ext uri="{FF2B5EF4-FFF2-40B4-BE49-F238E27FC236}">
                <a16:creationId xmlns:a16="http://schemas.microsoft.com/office/drawing/2014/main" id="{90BC92B1-1961-3AD0-04CD-53C6A6443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96576" y="554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                Em          A              D…"/>
          <p:cNvSpPr txBox="1"/>
          <p:nvPr/>
        </p:nvSpPr>
        <p:spPr>
          <a:xfrm>
            <a:off x="235834" y="2642542"/>
            <a:ext cx="20505794" cy="843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D                Em          A              D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  Отче, велика е Твоята вярност.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             D                 E</a:t>
            </a:r>
            <a:r>
              <a:rPr baseline="-5999"/>
              <a:t>7</a:t>
            </a:r>
            <a:r>
              <a:t>                    A</a:t>
            </a:r>
          </a:p>
          <a:p>
            <a:pPr algn="l" defTabSz="642937">
              <a:defRPr sz="8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Няма и сянка от промяна в Теб.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      D             G    Am                Em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Неизменим си Ти и Твойта милост.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</a:t>
            </a:r>
            <a:r>
              <a:rPr baseline="31999"/>
              <a:t>f</a:t>
            </a:r>
            <a:r>
              <a:t>D</a:t>
            </a:r>
            <a:r>
              <a:rPr baseline="-5999"/>
              <a:t>dim</a:t>
            </a:r>
            <a:r>
              <a:t>             </a:t>
            </a:r>
            <a:r>
              <a:rPr baseline="31999"/>
              <a:t>a</a:t>
            </a:r>
            <a:r>
              <a:t>D               A</a:t>
            </a:r>
            <a:r>
              <a:rPr baseline="-5999"/>
              <a:t>7</a:t>
            </a:r>
            <a:r>
              <a:t>                 D</a:t>
            </a:r>
          </a:p>
          <a:p>
            <a:pPr algn="l" defTabSz="642937">
              <a:defRPr sz="8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Както си бил и така ще си пак.</a:t>
            </a:r>
          </a:p>
        </p:txBody>
      </p:sp>
      <p:sp>
        <p:nvSpPr>
          <p:cNvPr id="60" name="1/6"/>
          <p:cNvSpPr txBox="1"/>
          <p:nvPr/>
        </p:nvSpPr>
        <p:spPr>
          <a:xfrm>
            <a:off x="19795628" y="12772066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1/6</a:t>
            </a:r>
          </a:p>
        </p:txBody>
      </p:sp>
      <p:sp>
        <p:nvSpPr>
          <p:cNvPr id="61" name="3/4   | A | D G | Am7 D#dim | Em || C#7 | D | A7 | D |"/>
          <p:cNvSpPr txBox="1"/>
          <p:nvPr/>
        </p:nvSpPr>
        <p:spPr>
          <a:xfrm>
            <a:off x="494584" y="269135"/>
            <a:ext cx="16231283" cy="1035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3/4   | A | D G | Am</a:t>
            </a:r>
            <a:r>
              <a:rPr baseline="-5999"/>
              <a:t>7</a:t>
            </a:r>
            <a:r>
              <a:t> D</a:t>
            </a:r>
            <a:r>
              <a:rPr baseline="-5999"/>
              <a:t>#dim </a:t>
            </a:r>
            <a:r>
              <a:t>| Em || C</a:t>
            </a:r>
            <a:r>
              <a:rPr baseline="-5999"/>
              <a:t>#7</a:t>
            </a:r>
            <a:r>
              <a:t> | D | A</a:t>
            </a:r>
            <a:r>
              <a:rPr baseline="-5999"/>
              <a:t>7</a:t>
            </a:r>
            <a:r>
              <a:t> | D |</a:t>
            </a:r>
          </a:p>
        </p:txBody>
      </p:sp>
    </p:spTree>
  </p:cSld>
  <p:clrMapOvr>
    <a:masterClrMapping/>
  </p:clrMapOvr>
  <p:transition spd="med" advTm="3221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2" animBg="1" advAuto="0"/>
      <p:bldP spid="60" grpId="3" animBg="1" advAuto="0"/>
      <p:bldP spid="6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                   D                   B                    Em7…"/>
          <p:cNvSpPr txBox="1"/>
          <p:nvPr/>
        </p:nvSpPr>
        <p:spPr>
          <a:xfrm>
            <a:off x="152895" y="2642542"/>
            <a:ext cx="20562383" cy="843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     D                   B                    Em</a:t>
            </a:r>
            <a:r>
              <a:rPr baseline="-5999"/>
              <a:t>7</a:t>
            </a:r>
            <a:r>
              <a:t>        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Верен си, Господи! Верен си, Господи!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        D                       A    E</a:t>
            </a:r>
            <a:r>
              <a:rPr baseline="-5999"/>
              <a:t>7</a:t>
            </a:r>
            <a:r>
              <a:t>             A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Ден подир ден милостта Ти струи.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    D             G   Am</a:t>
            </a:r>
            <a:r>
              <a:rPr baseline="-5999"/>
              <a:t>7</a:t>
            </a:r>
            <a:r>
              <a:t>          D</a:t>
            </a:r>
            <a:r>
              <a:rPr baseline="-5999"/>
              <a:t>#dim</a:t>
            </a:r>
            <a:r>
              <a:t> Em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Все що е нужно за мен, Ти ми даваш.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C</a:t>
            </a:r>
            <a:r>
              <a:rPr baseline="-5999"/>
              <a:t>#7</a:t>
            </a:r>
            <a:r>
              <a:t>                  D                   A</a:t>
            </a:r>
            <a:r>
              <a:rPr baseline="-5999"/>
              <a:t>7</a:t>
            </a:r>
            <a:r>
              <a:t>                 D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Верен Си, Господи! Верен си Ти!</a:t>
            </a:r>
          </a:p>
        </p:txBody>
      </p:sp>
      <p:sp>
        <p:nvSpPr>
          <p:cNvPr id="64" name="2/6"/>
          <p:cNvSpPr txBox="1"/>
          <p:nvPr/>
        </p:nvSpPr>
        <p:spPr>
          <a:xfrm>
            <a:off x="19795628" y="12772066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2/6</a:t>
            </a:r>
          </a:p>
        </p:txBody>
      </p:sp>
    </p:spTree>
  </p:cSld>
  <p:clrMapOvr>
    <a:masterClrMapping/>
  </p:clrMapOvr>
  <p:transition spd="slow" advTm="29326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               Em          A                  D…"/>
          <p:cNvSpPr txBox="1"/>
          <p:nvPr/>
        </p:nvSpPr>
        <p:spPr>
          <a:xfrm>
            <a:off x="235834" y="2642542"/>
            <a:ext cx="20505794" cy="843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D               Em          A                  D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  Лято и зима и пролет и есен,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                   D                 E</a:t>
            </a:r>
            <a:r>
              <a:rPr baseline="-5999"/>
              <a:t>7</a:t>
            </a:r>
            <a:r>
              <a:t>                 A</a:t>
            </a:r>
          </a:p>
          <a:p>
            <a:pPr algn="l" defTabSz="642937">
              <a:defRPr sz="8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слънце, луна и звездите над нас —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          D       G    Am               Em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те са свидетели колко си верен,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</a:t>
            </a:r>
            <a:r>
              <a:rPr baseline="31999"/>
              <a:t>f</a:t>
            </a:r>
            <a:r>
              <a:t>D</a:t>
            </a:r>
            <a:r>
              <a:rPr baseline="-5999"/>
              <a:t>dim</a:t>
            </a:r>
            <a:r>
              <a:t>         </a:t>
            </a:r>
            <a:r>
              <a:rPr baseline="31999"/>
              <a:t>a</a:t>
            </a:r>
            <a:r>
              <a:t>D              A</a:t>
            </a:r>
            <a:r>
              <a:rPr baseline="-5999"/>
              <a:t>7</a:t>
            </a:r>
            <a:r>
              <a:t>                     D</a:t>
            </a:r>
          </a:p>
          <a:p>
            <a:pPr algn="l" defTabSz="642937">
              <a:defRPr sz="8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пеят за Твоята милост, любов.</a:t>
            </a:r>
          </a:p>
        </p:txBody>
      </p:sp>
      <p:sp>
        <p:nvSpPr>
          <p:cNvPr id="67" name="3/6"/>
          <p:cNvSpPr txBox="1"/>
          <p:nvPr/>
        </p:nvSpPr>
        <p:spPr>
          <a:xfrm>
            <a:off x="19795628" y="12772066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3/6</a:t>
            </a:r>
          </a:p>
        </p:txBody>
      </p:sp>
    </p:spTree>
  </p:cSld>
  <p:clrMapOvr>
    <a:masterClrMapping/>
  </p:clrMapOvr>
  <p:transition spd="slow" advTm="30388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A                   D                   B                    Em7…"/>
          <p:cNvSpPr txBox="1"/>
          <p:nvPr/>
        </p:nvSpPr>
        <p:spPr>
          <a:xfrm>
            <a:off x="152895" y="2642542"/>
            <a:ext cx="20562383" cy="843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     D                   B                    Em</a:t>
            </a:r>
            <a:r>
              <a:rPr baseline="-5999"/>
              <a:t>7</a:t>
            </a:r>
            <a:r>
              <a:t>        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Верен си, Господи! Верен си, Господи!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        D                       A    E</a:t>
            </a:r>
            <a:r>
              <a:rPr baseline="-5999"/>
              <a:t>7</a:t>
            </a:r>
            <a:r>
              <a:t>             A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Ден подир ден милостта Ти струи.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    D             G   Am</a:t>
            </a:r>
            <a:r>
              <a:rPr baseline="-5999"/>
              <a:t>7</a:t>
            </a:r>
            <a:r>
              <a:t>          D</a:t>
            </a:r>
            <a:r>
              <a:rPr baseline="-5999"/>
              <a:t>#dim</a:t>
            </a:r>
            <a:r>
              <a:t> Em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Все що е нужно за мен, Ти ми даваш.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C</a:t>
            </a:r>
            <a:r>
              <a:rPr baseline="-5999"/>
              <a:t>#7</a:t>
            </a:r>
            <a:r>
              <a:t>                  D                   A</a:t>
            </a:r>
            <a:r>
              <a:rPr baseline="-5999"/>
              <a:t>7</a:t>
            </a:r>
            <a:r>
              <a:t>                 D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Верен Си, Господи! Верен си Ти!</a:t>
            </a:r>
          </a:p>
        </p:txBody>
      </p:sp>
      <p:sp>
        <p:nvSpPr>
          <p:cNvPr id="70" name="4/6"/>
          <p:cNvSpPr txBox="1"/>
          <p:nvPr/>
        </p:nvSpPr>
        <p:spPr>
          <a:xfrm>
            <a:off x="19795628" y="12772066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4/6</a:t>
            </a:r>
          </a:p>
        </p:txBody>
      </p:sp>
    </p:spTree>
  </p:cSld>
  <p:clrMapOvr>
    <a:masterClrMapping/>
  </p:clrMapOvr>
  <p:transition spd="slow" advTm="29066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D                D#dim Em                  Gm                     D…"/>
          <p:cNvSpPr txBox="1"/>
          <p:nvPr/>
        </p:nvSpPr>
        <p:spPr>
          <a:xfrm>
            <a:off x="235834" y="2642542"/>
            <a:ext cx="20505794" cy="843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D                D</a:t>
            </a:r>
            <a:r>
              <a:rPr baseline="-5999"/>
              <a:t>#dim </a:t>
            </a:r>
            <a:r>
              <a:t>Em                  Gm                     D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   Прошка за грях и мир що не прехожда,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       C</a:t>
            </a:r>
            <a:r>
              <a:rPr baseline="-5999"/>
              <a:t>#</a:t>
            </a:r>
            <a:r>
              <a:t>          F</a:t>
            </a:r>
            <a:r>
              <a:rPr baseline="-5999"/>
              <a:t>#</a:t>
            </a:r>
            <a:r>
              <a:t>m      Bm E                  A</a:t>
            </a:r>
          </a:p>
          <a:p>
            <a:pPr algn="l" defTabSz="642937">
              <a:defRPr sz="8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Твойто присъствие да ме крепи,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F</a:t>
            </a:r>
            <a:r>
              <a:rPr baseline="-5999"/>
              <a:t>#</a:t>
            </a:r>
            <a:r>
              <a:t>m Bm         G  Am  D</a:t>
            </a:r>
            <a:r>
              <a:rPr baseline="-5999"/>
              <a:t>7</a:t>
            </a:r>
            <a:r>
              <a:t>             Em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сила за днес и надежда за утре —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</a:t>
            </a:r>
            <a:r>
              <a:rPr baseline="31999"/>
              <a:t>f</a:t>
            </a:r>
            <a:r>
              <a:t>D</a:t>
            </a:r>
            <a:r>
              <a:rPr baseline="-5999"/>
              <a:t>dim</a:t>
            </a:r>
            <a:r>
              <a:t>            </a:t>
            </a:r>
            <a:r>
              <a:rPr baseline="31999"/>
              <a:t>a</a:t>
            </a:r>
            <a:r>
              <a:t>D                   A</a:t>
            </a:r>
            <a:r>
              <a:rPr baseline="-5999"/>
              <a:t>7</a:t>
            </a:r>
            <a:r>
              <a:t>                       D</a:t>
            </a:r>
          </a:p>
          <a:p>
            <a:pPr algn="l" defTabSz="642937">
              <a:defRPr sz="8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благословил си ме с тях с хиляди.</a:t>
            </a:r>
          </a:p>
        </p:txBody>
      </p:sp>
      <p:sp>
        <p:nvSpPr>
          <p:cNvPr id="73" name="5/6"/>
          <p:cNvSpPr txBox="1"/>
          <p:nvPr/>
        </p:nvSpPr>
        <p:spPr>
          <a:xfrm>
            <a:off x="19795628" y="12772066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5/6</a:t>
            </a:r>
          </a:p>
        </p:txBody>
      </p:sp>
    </p:spTree>
  </p:cSld>
  <p:clrMapOvr>
    <a:masterClrMapping/>
  </p:clrMapOvr>
  <p:transition spd="slow" advTm="29997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A                   D                   B                    Em7…"/>
          <p:cNvSpPr txBox="1"/>
          <p:nvPr/>
        </p:nvSpPr>
        <p:spPr>
          <a:xfrm>
            <a:off x="152895" y="2642542"/>
            <a:ext cx="20562383" cy="843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     D                   B                    Em</a:t>
            </a:r>
            <a:r>
              <a:rPr baseline="-5999"/>
              <a:t>7</a:t>
            </a:r>
            <a:r>
              <a:t>        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Верен си, Господи! Верен си, Господи!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        D                       A    E</a:t>
            </a:r>
            <a:r>
              <a:rPr baseline="-5999"/>
              <a:t>7</a:t>
            </a:r>
            <a:r>
              <a:t>             A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Ден подир ден милостта Ти струи.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A              F# Bm          </a:t>
            </a:r>
            <a:r>
              <a:rPr baseline="31999"/>
              <a:t>G#</a:t>
            </a:r>
            <a:r>
              <a:t>  </a:t>
            </a:r>
            <a:r>
              <a:rPr baseline="31999"/>
              <a:t>F#</a:t>
            </a:r>
            <a:r>
              <a:t>Am        B7  Em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Все що е нужно за мен, Ти ми даваш.</a:t>
            </a:r>
          </a:p>
          <a:p>
            <a:pPr algn="l" defTabSz="642937">
              <a:defRPr sz="6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C</a:t>
            </a:r>
            <a:r>
              <a:rPr baseline="-5999"/>
              <a:t>#7</a:t>
            </a:r>
            <a:r>
              <a:t>                  D                   A</a:t>
            </a:r>
            <a:r>
              <a:rPr baseline="-5999"/>
              <a:t>7</a:t>
            </a:r>
            <a:r>
              <a:t>                 D D</a:t>
            </a:r>
            <a:r>
              <a:rPr baseline="-5999"/>
              <a:t>6</a:t>
            </a:r>
            <a:r>
              <a:t> Em A</a:t>
            </a:r>
            <a:r>
              <a:rPr baseline="-5999"/>
              <a:t>7</a:t>
            </a:r>
            <a:r>
              <a:t> D</a:t>
            </a:r>
          </a:p>
          <a:p>
            <a:pPr algn="l" defTabSz="642937">
              <a:defRPr sz="8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Верен Си, Господи! Верен си Ти!</a:t>
            </a:r>
          </a:p>
        </p:txBody>
      </p:sp>
      <p:sp>
        <p:nvSpPr>
          <p:cNvPr id="76" name="6/6"/>
          <p:cNvSpPr txBox="1"/>
          <p:nvPr/>
        </p:nvSpPr>
        <p:spPr>
          <a:xfrm>
            <a:off x="19795628" y="12772066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6/6</a:t>
            </a:r>
          </a:p>
        </p:txBody>
      </p:sp>
    </p:spTree>
  </p:cSld>
  <p:clrMapOvr>
    <a:masterClrMapping/>
  </p:clrMapOvr>
  <p:transition spd="slow" advTm="33459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ackground Black Ornament &amp; Logo 2 1920x1080.jpeg" descr="Background Black Ornament &amp; Logo 2 1920x10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Jesus on the wheel.jpg" descr="Jesus on the wheel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03206" y="783634"/>
            <a:ext cx="17300365" cy="12148732"/>
          </a:xfrm>
          <a:prstGeom prst="rect">
            <a:avLst/>
          </a:prstGeom>
        </p:spPr>
      </p:pic>
    </p:spTree>
  </p:cSld>
  <p:clrMapOvr>
    <a:masterClrMapping/>
  </p:clrMapOvr>
  <p:transition spd="slow" advTm="4564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По избор</PresentationFormat>
  <Paragraphs>61</Paragraphs>
  <Slides>8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2" baseType="lpstr">
      <vt:lpstr>Helvetica</vt:lpstr>
      <vt:lpstr>Helvetica Light</vt:lpstr>
      <vt:lpstr>Helvetica Neue</vt:lpstr>
      <vt:lpstr>Black</vt:lpstr>
      <vt:lpstr>Верен си Господи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VaniaBogdanova</cp:lastModifiedBy>
  <cp:revision>1</cp:revision>
  <dcterms:modified xsi:type="dcterms:W3CDTF">2025-07-08T17:00:38Z</dcterms:modified>
</cp:coreProperties>
</file>