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5143500" type="screen16x9"/>
  <p:notesSz cx="6858000" cy="9144000"/>
  <p:embeddedFontLst>
    <p:embeddedFont>
      <p:font typeface="Libre Baskerville" panose="020B0604020202020204" charset="0"/>
      <p:regular r:id="rId32"/>
      <p:bold r:id="rId33"/>
      <p:italic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inzel" panose="020B0604020202020204" charset="0"/>
      <p:regular r:id="rId39"/>
      <p:bold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343F6DC-9459-4DDC-B756-FFA558F8BBD8}">
  <a:tblStyle styleId="{C343F6DC-9459-4DDC-B756-FFA558F8BBD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6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5694cd56_0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5694cd56_0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77a47f3af5_12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77a47f3af5_12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14fb198497_65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0" name="Google Shape;820;g14fb198497_65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798700" y="1991850"/>
            <a:ext cx="35466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3600"/>
              <a:buNone/>
              <a:defRPr sz="3600">
                <a:solidFill>
                  <a:srgbClr val="403228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3600"/>
              <a:buNone/>
              <a:defRPr sz="3600">
                <a:solidFill>
                  <a:srgbClr val="403228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3600"/>
              <a:buNone/>
              <a:defRPr sz="3600">
                <a:solidFill>
                  <a:srgbClr val="403228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3600"/>
              <a:buNone/>
              <a:defRPr sz="3600">
                <a:solidFill>
                  <a:srgbClr val="403228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3600"/>
              <a:buNone/>
              <a:defRPr sz="3600">
                <a:solidFill>
                  <a:srgbClr val="403228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3600"/>
              <a:buNone/>
              <a:defRPr sz="3600">
                <a:solidFill>
                  <a:srgbClr val="403228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3600"/>
              <a:buNone/>
              <a:defRPr sz="3600">
                <a:solidFill>
                  <a:srgbClr val="403228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3600"/>
              <a:buNone/>
              <a:defRPr sz="3600">
                <a:solidFill>
                  <a:srgbClr val="403228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3600"/>
              <a:buNone/>
              <a:defRPr sz="3600">
                <a:solidFill>
                  <a:srgbClr val="40322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/>
          <p:nvPr/>
        </p:nvSpPr>
        <p:spPr>
          <a:xfrm>
            <a:off x="1411350" y="1333000"/>
            <a:ext cx="6321300" cy="2477400"/>
          </a:xfrm>
          <a:prstGeom prst="rect">
            <a:avLst/>
          </a:prstGeom>
          <a:noFill/>
          <a:ln w="28575" cap="flat" cmpd="sng">
            <a:solidFill>
              <a:srgbClr val="40322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ctrTitle"/>
          </p:nvPr>
        </p:nvSpPr>
        <p:spPr>
          <a:xfrm>
            <a:off x="1513950" y="1583350"/>
            <a:ext cx="6116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b="1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2919325" y="2687650"/>
            <a:ext cx="3305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1600"/>
              <a:buNone/>
              <a:defRPr sz="1600" i="1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1600"/>
              <a:buNone/>
              <a:defRPr sz="1600" i="1"/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1600"/>
              <a:buNone/>
              <a:defRPr sz="1600" i="1"/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1600"/>
              <a:buNone/>
              <a:defRPr i="1"/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1600"/>
              <a:buNone/>
              <a:defRPr i="1"/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1600"/>
              <a:buNone/>
              <a:defRPr i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i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i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i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/>
          <p:nvPr/>
        </p:nvSpPr>
        <p:spPr>
          <a:xfrm>
            <a:off x="1411350" y="720000"/>
            <a:ext cx="6321300" cy="3703500"/>
          </a:xfrm>
          <a:prstGeom prst="rect">
            <a:avLst/>
          </a:prstGeom>
          <a:noFill/>
          <a:ln w="28575" cap="flat" cmpd="sng">
            <a:solidFill>
              <a:srgbClr val="40322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03228"/>
              </a:solidFill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2105050" y="720000"/>
            <a:ext cx="4933800" cy="370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 algn="ctr" rtl="0">
              <a:spcBef>
                <a:spcPts val="600"/>
              </a:spcBef>
              <a:spcAft>
                <a:spcPts val="0"/>
              </a:spcAft>
              <a:buSzPts val="2400"/>
              <a:buChar char="✣"/>
              <a:defRPr i="1"/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⨳"/>
              <a:defRPr i="1"/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SzPts val="2000"/>
              <a:buChar char="■"/>
              <a:defRPr i="1"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i="1"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i="1"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i="1"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i="1"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i="1"/>
            </a:lvl8pPr>
            <a:lvl9pPr marL="4114800" lvl="8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 i="1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1887900" y="434575"/>
            <a:ext cx="5368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1224425" y="1477750"/>
            <a:ext cx="6695100" cy="3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✣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⨳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cxnSp>
        <p:nvCxnSpPr>
          <p:cNvPr id="22" name="Google Shape;22;p5"/>
          <p:cNvCxnSpPr/>
          <p:nvPr/>
        </p:nvCxnSpPr>
        <p:spPr>
          <a:xfrm>
            <a:off x="4279500" y="1427300"/>
            <a:ext cx="585000" cy="0"/>
          </a:xfrm>
          <a:prstGeom prst="straightConnector1">
            <a:avLst/>
          </a:prstGeom>
          <a:noFill/>
          <a:ln w="28575" cap="flat" cmpd="sng">
            <a:solidFill>
              <a:srgbClr val="92694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1887900" y="434575"/>
            <a:ext cx="5368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1"/>
          </p:nvPr>
        </p:nvSpPr>
        <p:spPr>
          <a:xfrm>
            <a:off x="1351075" y="1518375"/>
            <a:ext cx="3126900" cy="32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✣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⨳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2"/>
          </p:nvPr>
        </p:nvSpPr>
        <p:spPr>
          <a:xfrm>
            <a:off x="4666144" y="1518375"/>
            <a:ext cx="3126900" cy="32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✣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⨳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cxnSp>
        <p:nvCxnSpPr>
          <p:cNvPr id="28" name="Google Shape;28;p6"/>
          <p:cNvCxnSpPr/>
          <p:nvPr/>
        </p:nvCxnSpPr>
        <p:spPr>
          <a:xfrm>
            <a:off x="4279500" y="1427300"/>
            <a:ext cx="585000" cy="0"/>
          </a:xfrm>
          <a:prstGeom prst="straightConnector1">
            <a:avLst/>
          </a:prstGeom>
          <a:noFill/>
          <a:ln w="28575" cap="flat" cmpd="sng">
            <a:solidFill>
              <a:srgbClr val="92694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1887900" y="434575"/>
            <a:ext cx="5368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961200" y="1552350"/>
            <a:ext cx="2307000" cy="329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✣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⨳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2"/>
          </p:nvPr>
        </p:nvSpPr>
        <p:spPr>
          <a:xfrm>
            <a:off x="3386413" y="1552350"/>
            <a:ext cx="2307000" cy="329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✣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⨳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3"/>
          </p:nvPr>
        </p:nvSpPr>
        <p:spPr>
          <a:xfrm>
            <a:off x="5811626" y="1552350"/>
            <a:ext cx="2307000" cy="329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spcBef>
                <a:spcPts val="600"/>
              </a:spcBef>
              <a:spcAft>
                <a:spcPts val="0"/>
              </a:spcAft>
              <a:buSzPts val="1600"/>
              <a:buChar char="✣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⨳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cxnSp>
        <p:nvCxnSpPr>
          <p:cNvPr id="35" name="Google Shape;35;p7"/>
          <p:cNvCxnSpPr/>
          <p:nvPr/>
        </p:nvCxnSpPr>
        <p:spPr>
          <a:xfrm>
            <a:off x="4279500" y="1427300"/>
            <a:ext cx="585000" cy="0"/>
          </a:xfrm>
          <a:prstGeom prst="straightConnector1">
            <a:avLst/>
          </a:prstGeom>
          <a:noFill/>
          <a:ln w="28575" cap="flat" cmpd="sng">
            <a:solidFill>
              <a:srgbClr val="92694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1887900" y="434575"/>
            <a:ext cx="5368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cxnSp>
        <p:nvCxnSpPr>
          <p:cNvPr id="39" name="Google Shape;39;p8"/>
          <p:cNvCxnSpPr/>
          <p:nvPr/>
        </p:nvCxnSpPr>
        <p:spPr>
          <a:xfrm>
            <a:off x="4279500" y="1427300"/>
            <a:ext cx="585000" cy="0"/>
          </a:xfrm>
          <a:prstGeom prst="straightConnector1">
            <a:avLst/>
          </a:prstGeom>
          <a:noFill/>
          <a:ln w="28575" cap="flat" cmpd="sng">
            <a:solidFill>
              <a:srgbClr val="92694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200"/>
              <a:buFont typeface="Cinzel"/>
              <a:buNone/>
              <a:defRPr sz="1200" b="1">
                <a:latin typeface="Cinzel"/>
                <a:ea typeface="Cinzel"/>
                <a:cs typeface="Cinzel"/>
                <a:sym typeface="Cinzel"/>
              </a:defRPr>
            </a:lvl1pPr>
          </a:lstStyle>
          <a:p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4279500" y="4137950"/>
            <a:ext cx="585000" cy="0"/>
          </a:xfrm>
          <a:prstGeom prst="straightConnector1">
            <a:avLst/>
          </a:prstGeom>
          <a:noFill/>
          <a:ln w="28575" cap="flat" cmpd="sng">
            <a:solidFill>
              <a:srgbClr val="92694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latin typeface="Cinzel"/>
                <a:ea typeface="Cinzel"/>
                <a:cs typeface="Cinzel"/>
                <a:sym typeface="Cinzel"/>
              </a:defRPr>
            </a:lvl1pPr>
            <a:lvl2pPr lvl="1">
              <a:buNone/>
              <a:defRPr>
                <a:latin typeface="Cinzel"/>
                <a:ea typeface="Cinzel"/>
                <a:cs typeface="Cinzel"/>
                <a:sym typeface="Cinzel"/>
              </a:defRPr>
            </a:lvl2pPr>
            <a:lvl3pPr lvl="2">
              <a:buNone/>
              <a:defRPr>
                <a:latin typeface="Cinzel"/>
                <a:ea typeface="Cinzel"/>
                <a:cs typeface="Cinzel"/>
                <a:sym typeface="Cinzel"/>
              </a:defRPr>
            </a:lvl3pPr>
            <a:lvl4pPr lvl="3">
              <a:buNone/>
              <a:defRPr>
                <a:latin typeface="Cinzel"/>
                <a:ea typeface="Cinzel"/>
                <a:cs typeface="Cinzel"/>
                <a:sym typeface="Cinzel"/>
              </a:defRPr>
            </a:lvl4pPr>
            <a:lvl5pPr lvl="4">
              <a:buNone/>
              <a:defRPr>
                <a:latin typeface="Cinzel"/>
                <a:ea typeface="Cinzel"/>
                <a:cs typeface="Cinzel"/>
                <a:sym typeface="Cinzel"/>
              </a:defRPr>
            </a:lvl5pPr>
            <a:lvl6pPr lvl="5">
              <a:buNone/>
              <a:defRPr>
                <a:latin typeface="Cinzel"/>
                <a:ea typeface="Cinzel"/>
                <a:cs typeface="Cinzel"/>
                <a:sym typeface="Cinzel"/>
              </a:defRPr>
            </a:lvl6pPr>
            <a:lvl7pPr lvl="6">
              <a:buNone/>
              <a:defRPr>
                <a:latin typeface="Cinzel"/>
                <a:ea typeface="Cinzel"/>
                <a:cs typeface="Cinzel"/>
                <a:sym typeface="Cinzel"/>
              </a:defRPr>
            </a:lvl7pPr>
            <a:lvl8pPr lvl="7">
              <a:buNone/>
              <a:defRPr>
                <a:latin typeface="Cinzel"/>
                <a:ea typeface="Cinzel"/>
                <a:cs typeface="Cinzel"/>
                <a:sym typeface="Cinzel"/>
              </a:defRPr>
            </a:lvl8pPr>
            <a:lvl9pPr lvl="8">
              <a:buNone/>
              <a:defRPr>
                <a:latin typeface="Cinzel"/>
                <a:ea typeface="Cinzel"/>
                <a:cs typeface="Cinzel"/>
                <a:sym typeface="Cinze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plantillaspowerpoint.org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887900" y="434575"/>
            <a:ext cx="53682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Cinzel"/>
              <a:buNone/>
              <a:defRPr sz="24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224425" y="1477750"/>
            <a:ext cx="6695100" cy="34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926940"/>
              </a:buClr>
              <a:buSzPts val="2400"/>
              <a:buFont typeface="Libre Baskerville"/>
              <a:buChar char="✣"/>
              <a:defRPr sz="2400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000"/>
              <a:buFont typeface="Libre Baskerville"/>
              <a:buChar char="⨳"/>
              <a:defRPr sz="2000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2000"/>
              <a:buFont typeface="Libre Baskerville"/>
              <a:buChar char="■"/>
              <a:defRPr sz="2000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1600"/>
              <a:buFont typeface="Libre Baskerville"/>
              <a:buChar char="●"/>
              <a:defRPr sz="1600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1600"/>
              <a:buFont typeface="Libre Baskerville"/>
              <a:buChar char="○"/>
              <a:defRPr sz="1600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Clr>
                <a:srgbClr val="926940"/>
              </a:buClr>
              <a:buSzPts val="1600"/>
              <a:buFont typeface="Libre Baskerville"/>
              <a:buChar char="■"/>
              <a:defRPr sz="1600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1600"/>
              <a:buFont typeface="Libre Baskerville"/>
              <a:buChar char="●"/>
              <a:defRPr sz="1600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1600"/>
              <a:buFont typeface="Libre Baskerville"/>
              <a:buChar char="○"/>
              <a:defRPr sz="1600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Clr>
                <a:srgbClr val="403228"/>
              </a:buClr>
              <a:buSzPts val="1600"/>
              <a:buFont typeface="Libre Baskerville"/>
              <a:buChar char="■"/>
              <a:defRPr sz="1600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2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algn="ctr">
              <a:buNone/>
              <a:defRPr sz="12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2pPr>
            <a:lvl3pPr lvl="2" algn="ctr">
              <a:buNone/>
              <a:defRPr sz="12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3pPr>
            <a:lvl4pPr lvl="3" algn="ctr">
              <a:buNone/>
              <a:defRPr sz="12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4pPr>
            <a:lvl5pPr lvl="4" algn="ctr">
              <a:buNone/>
              <a:defRPr sz="12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5pPr>
            <a:lvl6pPr lvl="5" algn="ctr">
              <a:buNone/>
              <a:defRPr sz="12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6pPr>
            <a:lvl7pPr lvl="6" algn="ctr">
              <a:buNone/>
              <a:defRPr sz="12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7pPr>
            <a:lvl8pPr lvl="7" algn="ctr">
              <a:buNone/>
              <a:defRPr sz="12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8pPr>
            <a:lvl9pPr lvl="8" algn="ctr">
              <a:buNone/>
              <a:defRPr sz="1200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5" name="TextBox 11"/>
          <p:cNvSpPr txBox="1"/>
          <p:nvPr userDrawn="1"/>
        </p:nvSpPr>
        <p:spPr>
          <a:xfrm rot="16200000">
            <a:off x="-2375976" y="1427208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12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7" y="4223849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sheets/about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unsplash.com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graphicburger.com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ntsquirrel.com/fonts/cinzel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fontsquirrel.com/fonts/libre-baskerville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oogledocs/status/730087240156643328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ctrTitle"/>
          </p:nvPr>
        </p:nvSpPr>
        <p:spPr>
          <a:xfrm>
            <a:off x="2798700" y="1991850"/>
            <a:ext cx="35466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>
            <a:spLocks noGrp="1"/>
          </p:cNvSpPr>
          <p:nvPr>
            <p:ph type="title"/>
          </p:nvPr>
        </p:nvSpPr>
        <p:spPr>
          <a:xfrm>
            <a:off x="1887900" y="434575"/>
            <a:ext cx="5368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24" name="Google Shape;124;p20"/>
          <p:cNvSpPr txBox="1">
            <a:spLocks noGrp="1"/>
          </p:cNvSpPr>
          <p:nvPr>
            <p:ph type="body" idx="1"/>
          </p:nvPr>
        </p:nvSpPr>
        <p:spPr>
          <a:xfrm>
            <a:off x="3985550" y="1722300"/>
            <a:ext cx="4155300" cy="27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A complex idea can be conveyed with just a single still image, namely making it possible to absorb large amounts of data quickly.</a:t>
            </a:r>
            <a:endParaRPr sz="2000"/>
          </a:p>
        </p:txBody>
      </p:sp>
      <p:pic>
        <p:nvPicPr>
          <p:cNvPr id="125" name="Google Shape;12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722300"/>
            <a:ext cx="2765700" cy="2765700"/>
          </a:xfrm>
          <a:prstGeom prst="plaque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26" name="Google Shape;126;p20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/>
          <p:nvPr/>
        </p:nvSpPr>
        <p:spPr>
          <a:xfrm>
            <a:off x="2423325" y="1990350"/>
            <a:ext cx="4297500" cy="1162800"/>
          </a:xfrm>
          <a:prstGeom prst="rect">
            <a:avLst/>
          </a:prstGeom>
          <a:solidFill>
            <a:srgbClr val="FFFFFF">
              <a:alpha val="53460"/>
            </a:srgbClr>
          </a:solidFill>
          <a:ln w="28575" cap="flat" cmpd="sng">
            <a:solidFill>
              <a:srgbClr val="40322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1D1D1B"/>
                </a:solidFill>
                <a:latin typeface="Cinzel"/>
                <a:ea typeface="Cinzel"/>
                <a:cs typeface="Cinzel"/>
                <a:sym typeface="Cinzel"/>
              </a:rPr>
              <a:t>Want big impact?</a:t>
            </a:r>
            <a:endParaRPr sz="2400">
              <a:solidFill>
                <a:srgbClr val="1D1D1B"/>
              </a:solidFill>
              <a:latin typeface="Cinzel"/>
              <a:ea typeface="Cinzel"/>
              <a:cs typeface="Cinzel"/>
              <a:sym typeface="Cinze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rgbClr val="1D1D1B"/>
                </a:solidFill>
                <a:latin typeface="Cinzel"/>
                <a:ea typeface="Cinzel"/>
                <a:cs typeface="Cinzel"/>
                <a:sym typeface="Cinzel"/>
              </a:rPr>
              <a:t>Use big image.</a:t>
            </a:r>
            <a:endParaRPr>
              <a:solidFill>
                <a:srgbClr val="1D1D1B"/>
              </a:solidFill>
            </a:endParaRPr>
          </a:p>
        </p:txBody>
      </p:sp>
      <p:sp>
        <p:nvSpPr>
          <p:cNvPr id="132" name="Google Shape;132;p21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11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>
            <a:spLocks noGrp="1"/>
          </p:cNvSpPr>
          <p:nvPr>
            <p:ph type="title"/>
          </p:nvPr>
        </p:nvSpPr>
        <p:spPr>
          <a:xfrm>
            <a:off x="1887900" y="434575"/>
            <a:ext cx="5368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 your ideas</a:t>
            </a:r>
            <a:endParaRPr/>
          </a:p>
        </p:txBody>
      </p:sp>
      <p:sp>
        <p:nvSpPr>
          <p:cNvPr id="138" name="Google Shape;138;p22"/>
          <p:cNvSpPr/>
          <p:nvPr/>
        </p:nvSpPr>
        <p:spPr>
          <a:xfrm>
            <a:off x="3516725" y="1732325"/>
            <a:ext cx="2133000" cy="2133000"/>
          </a:xfrm>
          <a:prstGeom prst="ellipse">
            <a:avLst/>
          </a:prstGeom>
          <a:solidFill>
            <a:srgbClr val="403228">
              <a:alpha val="21150"/>
            </a:srgbClr>
          </a:solidFill>
          <a:ln w="9525" cap="flat" cmpd="sng">
            <a:solidFill>
              <a:srgbClr val="926940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solidFill>
                  <a:srgbClr val="1D1D1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Gray</a:t>
            </a:r>
            <a:endParaRPr i="1">
              <a:solidFill>
                <a:srgbClr val="1D1D1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39" name="Google Shape;139;p22"/>
          <p:cNvSpPr/>
          <p:nvPr/>
        </p:nvSpPr>
        <p:spPr>
          <a:xfrm>
            <a:off x="1694600" y="1732325"/>
            <a:ext cx="2133000" cy="2133000"/>
          </a:xfrm>
          <a:prstGeom prst="ellipse">
            <a:avLst/>
          </a:prstGeom>
          <a:solidFill>
            <a:srgbClr val="403228">
              <a:alpha val="21150"/>
            </a:srgbClr>
          </a:solidFill>
          <a:ln w="9525" cap="flat" cmpd="sng">
            <a:solidFill>
              <a:srgbClr val="926940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solidFill>
                  <a:srgbClr val="1D1D1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White</a:t>
            </a:r>
            <a:endParaRPr i="1">
              <a:solidFill>
                <a:srgbClr val="1D1D1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40" name="Google Shape;140;p22"/>
          <p:cNvSpPr/>
          <p:nvPr/>
        </p:nvSpPr>
        <p:spPr>
          <a:xfrm>
            <a:off x="5338850" y="1732325"/>
            <a:ext cx="2133000" cy="2133000"/>
          </a:xfrm>
          <a:prstGeom prst="ellipse">
            <a:avLst/>
          </a:prstGeom>
          <a:solidFill>
            <a:srgbClr val="403228">
              <a:alpha val="21150"/>
            </a:srgbClr>
          </a:solidFill>
          <a:ln w="9525" cap="flat" cmpd="sng">
            <a:solidFill>
              <a:srgbClr val="926940"/>
            </a:solidFill>
            <a:prstDash val="dash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solidFill>
                  <a:srgbClr val="1D1D1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Black</a:t>
            </a:r>
            <a:endParaRPr i="1">
              <a:solidFill>
                <a:srgbClr val="1D1D1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41" name="Google Shape;141;p22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3"/>
          <p:cNvSpPr txBox="1">
            <a:spLocks noGrp="1"/>
          </p:cNvSpPr>
          <p:nvPr>
            <p:ph type="title"/>
          </p:nvPr>
        </p:nvSpPr>
        <p:spPr>
          <a:xfrm>
            <a:off x="1887900" y="434575"/>
            <a:ext cx="5368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47" name="Google Shape;147;p23"/>
          <p:cNvGraphicFramePr/>
          <p:nvPr/>
        </p:nvGraphicFramePr>
        <p:xfrm>
          <a:off x="1800650" y="17930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{C343F6DC-9459-4DDC-B756-FFA558F8BBD8}</a:tableStyleId>
              </a:tblPr>
              <a:tblGrid>
                <a:gridCol w="1385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5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5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1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i="1">
                        <a:solidFill>
                          <a:srgbClr val="1D1D1B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1D1D1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1D1D1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D1D1B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A</a:t>
                      </a:r>
                      <a:endParaRPr sz="1100">
                        <a:solidFill>
                          <a:srgbClr val="1D1D1B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1D1D1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D1D1B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B</a:t>
                      </a:r>
                      <a:endParaRPr sz="1100">
                        <a:solidFill>
                          <a:srgbClr val="1D1D1B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1D1D1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1D1D1B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C</a:t>
                      </a:r>
                      <a:endParaRPr sz="1100">
                        <a:solidFill>
                          <a:srgbClr val="1D1D1B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1D1D1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1D1D1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0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i="1">
                          <a:solidFill>
                            <a:srgbClr val="1D1D1B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Yellow</a:t>
                      </a:r>
                      <a:endParaRPr sz="1100" i="1">
                        <a:solidFill>
                          <a:srgbClr val="1D1D1B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1D1D1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1D1D1B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10</a:t>
                      </a:r>
                      <a:endParaRPr sz="1100" b="1">
                        <a:solidFill>
                          <a:srgbClr val="1D1D1B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1D1D1B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20</a:t>
                      </a:r>
                      <a:endParaRPr sz="1100" b="1">
                        <a:solidFill>
                          <a:srgbClr val="1D1D1B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1D1D1B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7</a:t>
                      </a:r>
                      <a:endParaRPr sz="1100" b="1">
                        <a:solidFill>
                          <a:srgbClr val="1D1D1B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1D1D1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0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i="1">
                          <a:solidFill>
                            <a:srgbClr val="1D1D1B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Blue</a:t>
                      </a:r>
                      <a:endParaRPr sz="1100" i="1">
                        <a:solidFill>
                          <a:srgbClr val="1D1D1B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1D1D1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1D1D1B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30</a:t>
                      </a:r>
                      <a:endParaRPr sz="1100" b="1">
                        <a:solidFill>
                          <a:srgbClr val="1D1D1B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1D1D1B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15</a:t>
                      </a:r>
                      <a:endParaRPr sz="1100" b="1">
                        <a:solidFill>
                          <a:srgbClr val="1D1D1B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1D1D1B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10</a:t>
                      </a:r>
                      <a:endParaRPr sz="1100" b="1">
                        <a:solidFill>
                          <a:srgbClr val="1D1D1B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1D1D1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0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i="1">
                          <a:solidFill>
                            <a:srgbClr val="1D1D1B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Orange</a:t>
                      </a:r>
                      <a:endParaRPr sz="1100" i="1">
                        <a:solidFill>
                          <a:srgbClr val="1D1D1B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68575" marB="68575" anchor="ctr">
                    <a:lnL w="28575" cap="flat" cmpd="sng">
                      <a:solidFill>
                        <a:srgbClr val="1D1D1B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1D1D1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1D1D1B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5</a:t>
                      </a:r>
                      <a:endParaRPr sz="1100" b="1">
                        <a:solidFill>
                          <a:srgbClr val="1D1D1B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1D1D1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1D1D1B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24</a:t>
                      </a:r>
                      <a:endParaRPr sz="1100" b="1">
                        <a:solidFill>
                          <a:srgbClr val="1D1D1B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1D1D1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rgbClr val="1D1D1B"/>
                          </a:solidFill>
                          <a:latin typeface="Libre Baskerville"/>
                          <a:ea typeface="Libre Baskerville"/>
                          <a:cs typeface="Libre Baskerville"/>
                          <a:sym typeface="Libre Baskerville"/>
                        </a:rPr>
                        <a:t>16</a:t>
                      </a:r>
                      <a:endParaRPr sz="1100" b="1">
                        <a:solidFill>
                          <a:srgbClr val="1D1D1B"/>
                        </a:solidFill>
                        <a:latin typeface="Libre Baskerville"/>
                        <a:ea typeface="Libre Baskerville"/>
                        <a:cs typeface="Libre Baskerville"/>
                        <a:sym typeface="Libre Baskerville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1D1D1B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2694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1D1D1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8" name="Google Shape;148;p23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4"/>
          <p:cNvSpPr/>
          <p:nvPr/>
        </p:nvSpPr>
        <p:spPr>
          <a:xfrm>
            <a:off x="514725" y="942584"/>
            <a:ext cx="8171736" cy="3892835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403228">
              <a:alpha val="21150"/>
            </a:srgbClr>
          </a:solidFill>
          <a:ln w="9525" cap="flat" cmpd="sng">
            <a:solidFill>
              <a:srgbClr val="9269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title" idx="4294967295"/>
          </p:nvPr>
        </p:nvSpPr>
        <p:spPr>
          <a:xfrm>
            <a:off x="1887900" y="-22625"/>
            <a:ext cx="5368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55" name="Google Shape;155;p24"/>
          <p:cNvSpPr/>
          <p:nvPr/>
        </p:nvSpPr>
        <p:spPr>
          <a:xfrm>
            <a:off x="1833450" y="1982900"/>
            <a:ext cx="725700" cy="2025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rgbClr val="1D1D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i="1">
                <a:solidFill>
                  <a:srgbClr val="9269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our office</a:t>
            </a:r>
            <a:endParaRPr sz="900" i="1">
              <a:solidFill>
                <a:srgbClr val="92694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56" name="Google Shape;156;p24"/>
          <p:cNvSpPr/>
          <p:nvPr/>
        </p:nvSpPr>
        <p:spPr>
          <a:xfrm rot="2700000">
            <a:off x="1143888" y="2227324"/>
            <a:ext cx="202374" cy="202374"/>
          </a:xfrm>
          <a:prstGeom prst="plaque">
            <a:avLst>
              <a:gd name="adj" fmla="val 40749"/>
            </a:avLst>
          </a:prstGeom>
          <a:noFill/>
          <a:ln w="28575" cap="flat" cmpd="sng">
            <a:solidFill>
              <a:srgbClr val="1D1D1B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4"/>
          <p:cNvSpPr/>
          <p:nvPr/>
        </p:nvSpPr>
        <p:spPr>
          <a:xfrm rot="2700000">
            <a:off x="2866613" y="3639849"/>
            <a:ext cx="202374" cy="202374"/>
          </a:xfrm>
          <a:prstGeom prst="plaque">
            <a:avLst>
              <a:gd name="adj" fmla="val 40749"/>
            </a:avLst>
          </a:prstGeom>
          <a:noFill/>
          <a:ln w="28575" cap="flat" cmpd="sng">
            <a:solidFill>
              <a:srgbClr val="1D1D1B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4"/>
          <p:cNvSpPr/>
          <p:nvPr/>
        </p:nvSpPr>
        <p:spPr>
          <a:xfrm rot="2700000">
            <a:off x="3859088" y="1941124"/>
            <a:ext cx="202374" cy="202374"/>
          </a:xfrm>
          <a:prstGeom prst="plaque">
            <a:avLst>
              <a:gd name="adj" fmla="val 40749"/>
            </a:avLst>
          </a:prstGeom>
          <a:noFill/>
          <a:ln w="28575" cap="flat" cmpd="sng">
            <a:solidFill>
              <a:srgbClr val="1D1D1B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4"/>
          <p:cNvSpPr/>
          <p:nvPr/>
        </p:nvSpPr>
        <p:spPr>
          <a:xfrm rot="2700000">
            <a:off x="4573688" y="4099724"/>
            <a:ext cx="202374" cy="202374"/>
          </a:xfrm>
          <a:prstGeom prst="plaque">
            <a:avLst>
              <a:gd name="adj" fmla="val 40749"/>
            </a:avLst>
          </a:prstGeom>
          <a:noFill/>
          <a:ln w="28575" cap="flat" cmpd="sng">
            <a:solidFill>
              <a:srgbClr val="1D1D1B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4"/>
          <p:cNvSpPr/>
          <p:nvPr/>
        </p:nvSpPr>
        <p:spPr>
          <a:xfrm rot="2700000">
            <a:off x="6742288" y="2470574"/>
            <a:ext cx="202374" cy="202374"/>
          </a:xfrm>
          <a:prstGeom prst="plaque">
            <a:avLst>
              <a:gd name="adj" fmla="val 40749"/>
            </a:avLst>
          </a:prstGeom>
          <a:noFill/>
          <a:ln w="28575" cap="flat" cmpd="sng">
            <a:solidFill>
              <a:srgbClr val="1D1D1B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4"/>
          <p:cNvSpPr/>
          <p:nvPr/>
        </p:nvSpPr>
        <p:spPr>
          <a:xfrm rot="2700000">
            <a:off x="7372913" y="4099724"/>
            <a:ext cx="202374" cy="202374"/>
          </a:xfrm>
          <a:prstGeom prst="plaque">
            <a:avLst>
              <a:gd name="adj" fmla="val 40749"/>
            </a:avLst>
          </a:prstGeom>
          <a:noFill/>
          <a:ln w="28575" cap="flat" cmpd="sng">
            <a:solidFill>
              <a:srgbClr val="1D1D1B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4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5"/>
          <p:cNvSpPr/>
          <p:nvPr/>
        </p:nvSpPr>
        <p:spPr>
          <a:xfrm>
            <a:off x="1350900" y="1369975"/>
            <a:ext cx="6442500" cy="2403300"/>
          </a:xfrm>
          <a:prstGeom prst="rect">
            <a:avLst/>
          </a:prstGeom>
          <a:noFill/>
          <a:ln w="28575" cap="flat" cmpd="sng">
            <a:solidFill>
              <a:srgbClr val="403228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D1D1B"/>
              </a:solidFill>
            </a:endParaRPr>
          </a:p>
        </p:txBody>
      </p:sp>
      <p:sp>
        <p:nvSpPr>
          <p:cNvPr id="168" name="Google Shape;168;p25"/>
          <p:cNvSpPr txBox="1">
            <a:spLocks noGrp="1"/>
          </p:cNvSpPr>
          <p:nvPr>
            <p:ph type="ctrTitle" idx="4294967295"/>
          </p:nvPr>
        </p:nvSpPr>
        <p:spPr>
          <a:xfrm>
            <a:off x="685800" y="1964342"/>
            <a:ext cx="7772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/>
              <a:t>89,526,124</a:t>
            </a:r>
            <a:endParaRPr sz="9600"/>
          </a:p>
        </p:txBody>
      </p:sp>
      <p:sp>
        <p:nvSpPr>
          <p:cNvPr id="169" name="Google Shape;169;p25"/>
          <p:cNvSpPr txBox="1">
            <a:spLocks noGrp="1"/>
          </p:cNvSpPr>
          <p:nvPr>
            <p:ph type="subTitle" idx="4294967295"/>
          </p:nvPr>
        </p:nvSpPr>
        <p:spPr>
          <a:xfrm>
            <a:off x="1712475" y="2840050"/>
            <a:ext cx="57192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i="1"/>
              <a:t>Whoa! That’s a big number, aren’t you proud?</a:t>
            </a:r>
            <a:endParaRPr sz="1800" i="1"/>
          </a:p>
        </p:txBody>
      </p:sp>
      <p:sp>
        <p:nvSpPr>
          <p:cNvPr id="170" name="Google Shape;170;p25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6"/>
          <p:cNvSpPr txBox="1">
            <a:spLocks noGrp="1"/>
          </p:cNvSpPr>
          <p:nvPr>
            <p:ph type="ctrTitle" idx="4294967295"/>
          </p:nvPr>
        </p:nvSpPr>
        <p:spPr>
          <a:xfrm>
            <a:off x="685800" y="952800"/>
            <a:ext cx="77724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89,526,124$</a:t>
            </a:r>
            <a:endParaRPr sz="7200"/>
          </a:p>
        </p:txBody>
      </p:sp>
      <p:sp>
        <p:nvSpPr>
          <p:cNvPr id="176" name="Google Shape;176;p26"/>
          <p:cNvSpPr txBox="1">
            <a:spLocks noGrp="1"/>
          </p:cNvSpPr>
          <p:nvPr>
            <p:ph type="subTitle" idx="4294967295"/>
          </p:nvPr>
        </p:nvSpPr>
        <p:spPr>
          <a:xfrm>
            <a:off x="685800" y="1487509"/>
            <a:ext cx="77724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i="1"/>
              <a:t>That’s a lot of money</a:t>
            </a:r>
            <a:endParaRPr sz="1800" i="1"/>
          </a:p>
        </p:txBody>
      </p:sp>
      <p:sp>
        <p:nvSpPr>
          <p:cNvPr id="177" name="Google Shape;177;p26"/>
          <p:cNvSpPr txBox="1">
            <a:spLocks noGrp="1"/>
          </p:cNvSpPr>
          <p:nvPr>
            <p:ph type="ctrTitle" idx="4294967295"/>
          </p:nvPr>
        </p:nvSpPr>
        <p:spPr>
          <a:xfrm>
            <a:off x="685800" y="3581700"/>
            <a:ext cx="77724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100%</a:t>
            </a:r>
            <a:endParaRPr sz="7200"/>
          </a:p>
        </p:txBody>
      </p:sp>
      <p:sp>
        <p:nvSpPr>
          <p:cNvPr id="178" name="Google Shape;178;p26"/>
          <p:cNvSpPr txBox="1">
            <a:spLocks noGrp="1"/>
          </p:cNvSpPr>
          <p:nvPr>
            <p:ph type="subTitle" idx="4294967295"/>
          </p:nvPr>
        </p:nvSpPr>
        <p:spPr>
          <a:xfrm>
            <a:off x="685800" y="4116409"/>
            <a:ext cx="77724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i="1"/>
              <a:t>Total success!</a:t>
            </a:r>
            <a:endParaRPr sz="1800" i="1"/>
          </a:p>
        </p:txBody>
      </p:sp>
      <p:sp>
        <p:nvSpPr>
          <p:cNvPr id="179" name="Google Shape;179;p26"/>
          <p:cNvSpPr txBox="1">
            <a:spLocks noGrp="1"/>
          </p:cNvSpPr>
          <p:nvPr>
            <p:ph type="ctrTitle" idx="4294967295"/>
          </p:nvPr>
        </p:nvSpPr>
        <p:spPr>
          <a:xfrm>
            <a:off x="685800" y="2267250"/>
            <a:ext cx="7772400" cy="89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185,244</a:t>
            </a:r>
            <a:r>
              <a:rPr lang="en" sz="4800"/>
              <a:t> users</a:t>
            </a:r>
            <a:endParaRPr sz="4800"/>
          </a:p>
        </p:txBody>
      </p:sp>
      <p:sp>
        <p:nvSpPr>
          <p:cNvPr id="180" name="Google Shape;180;p26"/>
          <p:cNvSpPr txBox="1">
            <a:spLocks noGrp="1"/>
          </p:cNvSpPr>
          <p:nvPr>
            <p:ph type="subTitle" idx="4294967295"/>
          </p:nvPr>
        </p:nvSpPr>
        <p:spPr>
          <a:xfrm>
            <a:off x="685800" y="2801959"/>
            <a:ext cx="77724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i="1"/>
              <a:t>And a lot of users</a:t>
            </a:r>
            <a:endParaRPr sz="1800" i="1"/>
          </a:p>
        </p:txBody>
      </p:sp>
      <p:sp>
        <p:nvSpPr>
          <p:cNvPr id="181" name="Google Shape;181;p26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7"/>
          <p:cNvSpPr txBox="1">
            <a:spLocks noGrp="1"/>
          </p:cNvSpPr>
          <p:nvPr>
            <p:ph type="title"/>
          </p:nvPr>
        </p:nvSpPr>
        <p:spPr>
          <a:xfrm>
            <a:off x="1887900" y="434575"/>
            <a:ext cx="5368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cxnSp>
        <p:nvCxnSpPr>
          <p:cNvPr id="187" name="Google Shape;187;p27"/>
          <p:cNvCxnSpPr/>
          <p:nvPr/>
        </p:nvCxnSpPr>
        <p:spPr>
          <a:xfrm>
            <a:off x="-4800" y="2952750"/>
            <a:ext cx="9153600" cy="0"/>
          </a:xfrm>
          <a:prstGeom prst="straightConnector1">
            <a:avLst/>
          </a:prstGeom>
          <a:noFill/>
          <a:ln w="9525" cap="flat" cmpd="sng">
            <a:solidFill>
              <a:srgbClr val="92694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8" name="Google Shape;188;p27"/>
          <p:cNvSpPr/>
          <p:nvPr/>
        </p:nvSpPr>
        <p:spPr>
          <a:xfrm>
            <a:off x="2200125" y="2743050"/>
            <a:ext cx="419100" cy="419400"/>
          </a:xfrm>
          <a:prstGeom prst="donut">
            <a:avLst>
              <a:gd name="adj" fmla="val 24108"/>
            </a:avLst>
          </a:prstGeom>
          <a:solidFill>
            <a:srgbClr val="403228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89" name="Google Shape;189;p27"/>
          <p:cNvCxnSpPr/>
          <p:nvPr/>
        </p:nvCxnSpPr>
        <p:spPr>
          <a:xfrm rot="10800000">
            <a:off x="2409825" y="2366205"/>
            <a:ext cx="0" cy="611700"/>
          </a:xfrm>
          <a:prstGeom prst="straightConnector1">
            <a:avLst/>
          </a:prstGeom>
          <a:noFill/>
          <a:ln w="19050" cap="flat" cmpd="sng">
            <a:solidFill>
              <a:srgbClr val="926940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190" name="Google Shape;190;p27"/>
          <p:cNvSpPr/>
          <p:nvPr/>
        </p:nvSpPr>
        <p:spPr>
          <a:xfrm>
            <a:off x="4362450" y="2743050"/>
            <a:ext cx="419100" cy="419400"/>
          </a:xfrm>
          <a:prstGeom prst="donut">
            <a:avLst>
              <a:gd name="adj" fmla="val 24108"/>
            </a:avLst>
          </a:prstGeom>
          <a:solidFill>
            <a:srgbClr val="403228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7"/>
          <p:cNvSpPr/>
          <p:nvPr/>
        </p:nvSpPr>
        <p:spPr>
          <a:xfrm>
            <a:off x="6524475" y="2743050"/>
            <a:ext cx="419100" cy="419400"/>
          </a:xfrm>
          <a:prstGeom prst="donut">
            <a:avLst>
              <a:gd name="adj" fmla="val 24108"/>
            </a:avLst>
          </a:prstGeom>
          <a:solidFill>
            <a:srgbClr val="403228">
              <a:alpha val="211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92" name="Google Shape;192;p27"/>
          <p:cNvCxnSpPr/>
          <p:nvPr/>
        </p:nvCxnSpPr>
        <p:spPr>
          <a:xfrm>
            <a:off x="4572000" y="2918070"/>
            <a:ext cx="0" cy="611700"/>
          </a:xfrm>
          <a:prstGeom prst="straightConnector1">
            <a:avLst/>
          </a:prstGeom>
          <a:noFill/>
          <a:ln w="19050" cap="flat" cmpd="sng">
            <a:solidFill>
              <a:srgbClr val="926940"/>
            </a:solidFill>
            <a:prstDash val="solid"/>
            <a:round/>
            <a:headEnd type="diamond" w="med" len="med"/>
            <a:tailEnd type="diamond" w="med" len="med"/>
          </a:ln>
        </p:spPr>
      </p:cxnSp>
      <p:cxnSp>
        <p:nvCxnSpPr>
          <p:cNvPr id="193" name="Google Shape;193;p27"/>
          <p:cNvCxnSpPr/>
          <p:nvPr/>
        </p:nvCxnSpPr>
        <p:spPr>
          <a:xfrm rot="10800000">
            <a:off x="6734175" y="2366205"/>
            <a:ext cx="0" cy="611700"/>
          </a:xfrm>
          <a:prstGeom prst="straightConnector1">
            <a:avLst/>
          </a:prstGeom>
          <a:noFill/>
          <a:ln w="19050" cap="flat" cmpd="sng">
            <a:solidFill>
              <a:srgbClr val="926940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194" name="Google Shape;194;p27"/>
          <p:cNvSpPr txBox="1"/>
          <p:nvPr/>
        </p:nvSpPr>
        <p:spPr>
          <a:xfrm>
            <a:off x="1785975" y="1946275"/>
            <a:ext cx="1247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solidFill>
                  <a:srgbClr val="1D1D1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first</a:t>
            </a:r>
            <a:endParaRPr i="1">
              <a:solidFill>
                <a:srgbClr val="1D1D1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95" name="Google Shape;195;p27"/>
          <p:cNvSpPr txBox="1"/>
          <p:nvPr/>
        </p:nvSpPr>
        <p:spPr>
          <a:xfrm>
            <a:off x="3948150" y="3498850"/>
            <a:ext cx="1247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solidFill>
                  <a:srgbClr val="1D1D1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second</a:t>
            </a:r>
            <a:endParaRPr i="1">
              <a:solidFill>
                <a:srgbClr val="1D1D1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96" name="Google Shape;196;p27"/>
          <p:cNvSpPr txBox="1"/>
          <p:nvPr/>
        </p:nvSpPr>
        <p:spPr>
          <a:xfrm>
            <a:off x="6110325" y="1946275"/>
            <a:ext cx="1247700" cy="4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solidFill>
                  <a:srgbClr val="1D1D1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last</a:t>
            </a:r>
            <a:endParaRPr i="1">
              <a:solidFill>
                <a:srgbClr val="1D1D1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197" name="Google Shape;197;p27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8"/>
          <p:cNvSpPr txBox="1">
            <a:spLocks noGrp="1"/>
          </p:cNvSpPr>
          <p:nvPr>
            <p:ph type="title"/>
          </p:nvPr>
        </p:nvSpPr>
        <p:spPr>
          <a:xfrm>
            <a:off x="1887900" y="434575"/>
            <a:ext cx="5368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03" name="Google Shape;203;p28"/>
          <p:cNvSpPr txBox="1">
            <a:spLocks noGrp="1"/>
          </p:cNvSpPr>
          <p:nvPr>
            <p:ph type="body" idx="1"/>
          </p:nvPr>
        </p:nvSpPr>
        <p:spPr>
          <a:xfrm>
            <a:off x="1047325" y="1619250"/>
            <a:ext cx="22515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 b="1"/>
              <a:t>Yellow</a:t>
            </a:r>
            <a:endParaRPr sz="10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gold, butter and ripe lemons. In the spectrum of visible light, yellow is found between green and orange.</a:t>
            </a:r>
            <a:endParaRPr sz="1000"/>
          </a:p>
        </p:txBody>
      </p:sp>
      <p:sp>
        <p:nvSpPr>
          <p:cNvPr id="204" name="Google Shape;204;p28"/>
          <p:cNvSpPr txBox="1">
            <a:spLocks noGrp="1"/>
          </p:cNvSpPr>
          <p:nvPr>
            <p:ph type="body" idx="2"/>
          </p:nvPr>
        </p:nvSpPr>
        <p:spPr>
          <a:xfrm>
            <a:off x="3414173" y="1619250"/>
            <a:ext cx="22515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 b="1"/>
              <a:t>Blue</a:t>
            </a:r>
            <a:endParaRPr sz="10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205" name="Google Shape;205;p28"/>
          <p:cNvSpPr txBox="1">
            <a:spLocks noGrp="1"/>
          </p:cNvSpPr>
          <p:nvPr>
            <p:ph type="body" idx="3"/>
          </p:nvPr>
        </p:nvSpPr>
        <p:spPr>
          <a:xfrm>
            <a:off x="5781022" y="1619250"/>
            <a:ext cx="22515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 b="1"/>
              <a:t>Red</a:t>
            </a:r>
            <a:endParaRPr sz="10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206" name="Google Shape;206;p28"/>
          <p:cNvSpPr txBox="1">
            <a:spLocks noGrp="1"/>
          </p:cNvSpPr>
          <p:nvPr>
            <p:ph type="body" idx="1"/>
          </p:nvPr>
        </p:nvSpPr>
        <p:spPr>
          <a:xfrm>
            <a:off x="1047325" y="3505200"/>
            <a:ext cx="22515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 b="1"/>
              <a:t>Yellow</a:t>
            </a:r>
            <a:endParaRPr sz="10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gold, butter and ripe lemons. In the spectrum of visible light, yellow is found between green and orange.</a:t>
            </a:r>
            <a:endParaRPr sz="1000"/>
          </a:p>
        </p:txBody>
      </p:sp>
      <p:sp>
        <p:nvSpPr>
          <p:cNvPr id="207" name="Google Shape;207;p28"/>
          <p:cNvSpPr txBox="1">
            <a:spLocks noGrp="1"/>
          </p:cNvSpPr>
          <p:nvPr>
            <p:ph type="body" idx="2"/>
          </p:nvPr>
        </p:nvSpPr>
        <p:spPr>
          <a:xfrm>
            <a:off x="3414173" y="3505200"/>
            <a:ext cx="22515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 b="1"/>
              <a:t>Blue</a:t>
            </a:r>
            <a:endParaRPr sz="10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colour of the clear sky and the deep sea. It is located between violet and green on the optical spectrum.</a:t>
            </a:r>
            <a:endParaRPr sz="1000"/>
          </a:p>
        </p:txBody>
      </p:sp>
      <p:sp>
        <p:nvSpPr>
          <p:cNvPr id="208" name="Google Shape;208;p28"/>
          <p:cNvSpPr txBox="1">
            <a:spLocks noGrp="1"/>
          </p:cNvSpPr>
          <p:nvPr>
            <p:ph type="body" idx="3"/>
          </p:nvPr>
        </p:nvSpPr>
        <p:spPr>
          <a:xfrm>
            <a:off x="5781022" y="3505200"/>
            <a:ext cx="22515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 b="1"/>
              <a:t>Red</a:t>
            </a:r>
            <a:endParaRPr sz="10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/>
              <a:t>Is the color of blood, and because of this it has historically been associated with sacrifice, danger and courage. </a:t>
            </a:r>
            <a:endParaRPr sz="10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000"/>
          </a:p>
        </p:txBody>
      </p:sp>
      <p:sp>
        <p:nvSpPr>
          <p:cNvPr id="209" name="Google Shape;209;p28"/>
          <p:cNvSpPr/>
          <p:nvPr/>
        </p:nvSpPr>
        <p:spPr>
          <a:xfrm>
            <a:off x="1665905" y="1562939"/>
            <a:ext cx="414830" cy="366421"/>
          </a:xfrm>
          <a:custGeom>
            <a:avLst/>
            <a:gdLst/>
            <a:ahLst/>
            <a:cxnLst/>
            <a:rect l="l" t="t" r="r" b="b"/>
            <a:pathLst>
              <a:path w="18981" h="16766" extrusionOk="0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8"/>
          <p:cNvSpPr/>
          <p:nvPr/>
        </p:nvSpPr>
        <p:spPr>
          <a:xfrm>
            <a:off x="6190143" y="1637182"/>
            <a:ext cx="338774" cy="32920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8"/>
          <p:cNvSpPr/>
          <p:nvPr/>
        </p:nvSpPr>
        <p:spPr>
          <a:xfrm>
            <a:off x="3864230" y="1624256"/>
            <a:ext cx="417999" cy="269625"/>
          </a:xfrm>
          <a:custGeom>
            <a:avLst/>
            <a:gdLst/>
            <a:ahLst/>
            <a:cxnLst/>
            <a:rect l="l" t="t" r="r" b="b"/>
            <a:pathLst>
              <a:path w="19126" h="12337" extrusionOk="0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8"/>
          <p:cNvSpPr/>
          <p:nvPr/>
        </p:nvSpPr>
        <p:spPr>
          <a:xfrm>
            <a:off x="1665902" y="3392753"/>
            <a:ext cx="387161" cy="402569"/>
          </a:xfrm>
          <a:custGeom>
            <a:avLst/>
            <a:gdLst/>
            <a:ahLst/>
            <a:cxnLst/>
            <a:rect l="l" t="t" r="r" b="b"/>
            <a:pathLst>
              <a:path w="17715" h="18420" extrusionOk="0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8"/>
          <p:cNvSpPr/>
          <p:nvPr/>
        </p:nvSpPr>
        <p:spPr>
          <a:xfrm>
            <a:off x="3878265" y="3396096"/>
            <a:ext cx="296223" cy="412142"/>
          </a:xfrm>
          <a:custGeom>
            <a:avLst/>
            <a:gdLst/>
            <a:ahLst/>
            <a:cxnLst/>
            <a:rect l="l" t="t" r="r" b="b"/>
            <a:pathLst>
              <a:path w="13554" h="18858" extrusionOk="0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8"/>
          <p:cNvSpPr/>
          <p:nvPr/>
        </p:nvSpPr>
        <p:spPr>
          <a:xfrm>
            <a:off x="6198662" y="3443319"/>
            <a:ext cx="321749" cy="353133"/>
          </a:xfrm>
          <a:custGeom>
            <a:avLst/>
            <a:gdLst/>
            <a:ahLst/>
            <a:cxnLst/>
            <a:rect l="l" t="t" r="r" b="b"/>
            <a:pathLst>
              <a:path w="14722" h="16158" extrusionOk="0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8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9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>
                <a:solidFill>
                  <a:srgbClr val="1D1D1B"/>
                </a:solidFill>
              </a:rPr>
              <a:t>You can copy&amp;paste graphs from </a:t>
            </a:r>
            <a:r>
              <a:rPr lang="en" u="sng">
                <a:solidFill>
                  <a:srgbClr val="1D1D1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Google Sheets</a:t>
            </a:r>
            <a:endParaRPr>
              <a:solidFill>
                <a:srgbClr val="1D1D1B"/>
              </a:solidFill>
            </a:endParaRPr>
          </a:p>
        </p:txBody>
      </p:sp>
      <p:pic>
        <p:nvPicPr>
          <p:cNvPr id="221" name="Google Shape;221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85125" y="455725"/>
            <a:ext cx="5973749" cy="3524575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9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title"/>
          </p:nvPr>
        </p:nvSpPr>
        <p:spPr>
          <a:xfrm>
            <a:off x="1887900" y="434575"/>
            <a:ext cx="5368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Instructions for use</a:t>
            </a:r>
            <a:endParaRPr sz="3600"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1350650" y="1687200"/>
            <a:ext cx="2956800" cy="25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1D1D1B"/>
                </a:solidFill>
              </a:rPr>
              <a:t>EDIT IN GOOGLE SLIDES</a:t>
            </a:r>
            <a:endParaRPr sz="1000">
              <a:solidFill>
                <a:srgbClr val="1D1D1B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1D1D1B"/>
                </a:solidFill>
              </a:rPr>
              <a:t>Click on the button under the presentation preview that says "Use as Google Slides Theme".</a:t>
            </a:r>
            <a:endParaRPr sz="1000">
              <a:solidFill>
                <a:srgbClr val="1D1D1B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1D1D1B"/>
                </a:solidFill>
              </a:rPr>
              <a:t>You will get a copy of this document on your Google Drive and will be able to edit, add or delete slides.</a:t>
            </a:r>
            <a:endParaRPr sz="1000">
              <a:solidFill>
                <a:srgbClr val="1D1D1B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1D1D1B"/>
                </a:solidFill>
              </a:rPr>
              <a:t>You have to be signed in to your Google account.</a:t>
            </a:r>
            <a:endParaRPr sz="1000">
              <a:solidFill>
                <a:srgbClr val="1D1D1B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1D1D1B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000">
              <a:solidFill>
                <a:srgbClr val="1D1D1B"/>
              </a:solidFill>
            </a:endParaRPr>
          </a:p>
        </p:txBody>
      </p:sp>
      <p:sp>
        <p:nvSpPr>
          <p:cNvPr id="58" name="Google Shape;58;p12"/>
          <p:cNvSpPr txBox="1">
            <a:spLocks noGrp="1"/>
          </p:cNvSpPr>
          <p:nvPr>
            <p:ph type="body" idx="2"/>
          </p:nvPr>
        </p:nvSpPr>
        <p:spPr>
          <a:xfrm>
            <a:off x="4499999" y="1687200"/>
            <a:ext cx="3293100" cy="257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 b="1">
                <a:solidFill>
                  <a:srgbClr val="1D1D1B"/>
                </a:solidFill>
              </a:rPr>
              <a:t>EDIT IN POWERPOINT®</a:t>
            </a:r>
            <a:endParaRPr sz="1000">
              <a:solidFill>
                <a:srgbClr val="1D1D1B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1D1D1B"/>
                </a:solidFill>
              </a:rPr>
              <a:t>Click on the button under the presentation preview that says "Download as PowerPoint template". You will get a .pptx file that you can edit in PowerPoint.</a:t>
            </a:r>
            <a:endParaRPr sz="1000">
              <a:solidFill>
                <a:srgbClr val="1D1D1B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1D1D1B"/>
                </a:solidFill>
              </a:rPr>
              <a:t>Remember to download and install the fonts used in this presentation (you’ll find the links to the font files needed in the </a:t>
            </a:r>
            <a:r>
              <a:rPr lang="en" sz="1000" u="sng">
                <a:solidFill>
                  <a:srgbClr val="1D1D1B"/>
                </a:solidFill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 design slide</a:t>
            </a:r>
            <a:r>
              <a:rPr lang="en" sz="1000">
                <a:solidFill>
                  <a:srgbClr val="1D1D1B"/>
                </a:solidFill>
              </a:rPr>
              <a:t>)</a:t>
            </a:r>
            <a:endParaRPr sz="1000">
              <a:solidFill>
                <a:srgbClr val="1D1D1B"/>
              </a:solidFill>
            </a:endParaRPr>
          </a:p>
        </p:txBody>
      </p:sp>
      <p:sp>
        <p:nvSpPr>
          <p:cNvPr id="59" name="Google Shape;59;p12"/>
          <p:cNvSpPr txBox="1">
            <a:spLocks noGrp="1"/>
          </p:cNvSpPr>
          <p:nvPr>
            <p:ph type="body" idx="2"/>
          </p:nvPr>
        </p:nvSpPr>
        <p:spPr>
          <a:xfrm>
            <a:off x="1350650" y="3829725"/>
            <a:ext cx="6442800" cy="8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1000"/>
              </a:spcBef>
              <a:buNone/>
            </a:pPr>
            <a:r>
              <a:rPr lang="en" sz="1000" b="1" i="1" dirty="0">
                <a:solidFill>
                  <a:srgbClr val="1D1D1B"/>
                </a:solidFill>
              </a:rPr>
              <a:t>More info on how to use this template at </a:t>
            </a:r>
            <a:r>
              <a:rPr lang="en-US" sz="1000" b="1" i="1" u="sng" dirty="0">
                <a:solidFill>
                  <a:srgbClr val="1D1D1B"/>
                </a:solidFill>
              </a:rPr>
              <a:t>https://plantillaspowerpoint.org/</a:t>
            </a:r>
            <a:endParaRPr sz="1000" b="1" i="1" dirty="0">
              <a:solidFill>
                <a:srgbClr val="1D1D1B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 i="1" dirty="0" smtClean="0">
                <a:solidFill>
                  <a:srgbClr val="1D1D1B"/>
                </a:solidFill>
              </a:rPr>
              <a:t>This template is free to use under </a:t>
            </a:r>
            <a:r>
              <a:rPr lang="en" sz="1000" i="1" u="sng" dirty="0" smtClean="0">
                <a:solidFill>
                  <a:srgbClr val="1D1D1B"/>
                </a:solidFill>
              </a:rPr>
              <a:t>Creative Commons Attribution license</a:t>
            </a:r>
            <a:r>
              <a:rPr lang="en" sz="1000" i="1" dirty="0" smtClean="0">
                <a:solidFill>
                  <a:srgbClr val="1D1D1B"/>
                </a:solidFill>
              </a:rPr>
              <a:t>. You can keep the Credits slide or mention and other resources used in a slide footer.</a:t>
            </a:r>
            <a:endParaRPr sz="1000" i="1" dirty="0" smtClean="0">
              <a:solidFill>
                <a:srgbClr val="1D1D1B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i="1" dirty="0">
              <a:solidFill>
                <a:srgbClr val="1D1D1B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000" i="1" dirty="0">
              <a:solidFill>
                <a:srgbClr val="1D1D1B"/>
              </a:solidFill>
            </a:endParaRPr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0"/>
          <p:cNvSpPr/>
          <p:nvPr/>
        </p:nvSpPr>
        <p:spPr>
          <a:xfrm>
            <a:off x="5070610" y="489800"/>
            <a:ext cx="2075120" cy="4163909"/>
          </a:xfrm>
          <a:custGeom>
            <a:avLst/>
            <a:gdLst/>
            <a:ahLst/>
            <a:cxnLst/>
            <a:rect l="l" t="t" r="r" b="b"/>
            <a:pathLst>
              <a:path w="30819" h="61841" extrusionOk="0">
                <a:moveTo>
                  <a:pt x="5160" y="2580"/>
                </a:moveTo>
                <a:lnTo>
                  <a:pt x="5295" y="2648"/>
                </a:lnTo>
                <a:lnTo>
                  <a:pt x="5363" y="2784"/>
                </a:lnTo>
                <a:lnTo>
                  <a:pt x="5363" y="2920"/>
                </a:lnTo>
                <a:lnTo>
                  <a:pt x="5363" y="3055"/>
                </a:lnTo>
                <a:lnTo>
                  <a:pt x="5295" y="3191"/>
                </a:lnTo>
                <a:lnTo>
                  <a:pt x="5160" y="3259"/>
                </a:lnTo>
                <a:lnTo>
                  <a:pt x="4888" y="3259"/>
                </a:lnTo>
                <a:lnTo>
                  <a:pt x="4752" y="3191"/>
                </a:lnTo>
                <a:lnTo>
                  <a:pt x="4684" y="3055"/>
                </a:lnTo>
                <a:lnTo>
                  <a:pt x="4684" y="2920"/>
                </a:lnTo>
                <a:lnTo>
                  <a:pt x="4684" y="2784"/>
                </a:lnTo>
                <a:lnTo>
                  <a:pt x="4752" y="2648"/>
                </a:lnTo>
                <a:lnTo>
                  <a:pt x="4888" y="2580"/>
                </a:lnTo>
                <a:close/>
                <a:moveTo>
                  <a:pt x="15410" y="2241"/>
                </a:moveTo>
                <a:lnTo>
                  <a:pt x="15681" y="2309"/>
                </a:lnTo>
                <a:lnTo>
                  <a:pt x="15885" y="2444"/>
                </a:lnTo>
                <a:lnTo>
                  <a:pt x="16021" y="2648"/>
                </a:lnTo>
                <a:lnTo>
                  <a:pt x="16088" y="2920"/>
                </a:lnTo>
                <a:lnTo>
                  <a:pt x="16021" y="3191"/>
                </a:lnTo>
                <a:lnTo>
                  <a:pt x="15885" y="3395"/>
                </a:lnTo>
                <a:lnTo>
                  <a:pt x="15681" y="3531"/>
                </a:lnTo>
                <a:lnTo>
                  <a:pt x="15410" y="3598"/>
                </a:lnTo>
                <a:lnTo>
                  <a:pt x="15138" y="3531"/>
                </a:lnTo>
                <a:lnTo>
                  <a:pt x="14934" y="3395"/>
                </a:lnTo>
                <a:lnTo>
                  <a:pt x="14799" y="3191"/>
                </a:lnTo>
                <a:lnTo>
                  <a:pt x="14731" y="2920"/>
                </a:lnTo>
                <a:lnTo>
                  <a:pt x="14799" y="2648"/>
                </a:lnTo>
                <a:lnTo>
                  <a:pt x="14934" y="2444"/>
                </a:lnTo>
                <a:lnTo>
                  <a:pt x="15138" y="2309"/>
                </a:lnTo>
                <a:lnTo>
                  <a:pt x="15410" y="2241"/>
                </a:lnTo>
                <a:close/>
                <a:moveTo>
                  <a:pt x="29393" y="5228"/>
                </a:moveTo>
                <a:lnTo>
                  <a:pt x="29461" y="5296"/>
                </a:lnTo>
                <a:lnTo>
                  <a:pt x="29461" y="54849"/>
                </a:lnTo>
                <a:lnTo>
                  <a:pt x="1426" y="54849"/>
                </a:lnTo>
                <a:lnTo>
                  <a:pt x="1426" y="5296"/>
                </a:lnTo>
                <a:lnTo>
                  <a:pt x="1494" y="5228"/>
                </a:lnTo>
                <a:close/>
                <a:moveTo>
                  <a:pt x="15410" y="544"/>
                </a:moveTo>
                <a:lnTo>
                  <a:pt x="19143" y="612"/>
                </a:lnTo>
                <a:lnTo>
                  <a:pt x="23012" y="747"/>
                </a:lnTo>
                <a:lnTo>
                  <a:pt x="26339" y="951"/>
                </a:lnTo>
                <a:lnTo>
                  <a:pt x="27560" y="1087"/>
                </a:lnTo>
                <a:lnTo>
                  <a:pt x="27560" y="1087"/>
                </a:lnTo>
                <a:lnTo>
                  <a:pt x="26339" y="1019"/>
                </a:lnTo>
                <a:lnTo>
                  <a:pt x="23012" y="815"/>
                </a:lnTo>
                <a:lnTo>
                  <a:pt x="19143" y="680"/>
                </a:lnTo>
                <a:lnTo>
                  <a:pt x="15410" y="612"/>
                </a:lnTo>
                <a:lnTo>
                  <a:pt x="11676" y="680"/>
                </a:lnTo>
                <a:lnTo>
                  <a:pt x="7807" y="815"/>
                </a:lnTo>
                <a:lnTo>
                  <a:pt x="4481" y="1019"/>
                </a:lnTo>
                <a:lnTo>
                  <a:pt x="3259" y="1087"/>
                </a:lnTo>
                <a:lnTo>
                  <a:pt x="2444" y="1223"/>
                </a:lnTo>
                <a:lnTo>
                  <a:pt x="1969" y="1358"/>
                </a:lnTo>
                <a:lnTo>
                  <a:pt x="1630" y="1494"/>
                </a:lnTo>
                <a:lnTo>
                  <a:pt x="1290" y="1698"/>
                </a:lnTo>
                <a:lnTo>
                  <a:pt x="1019" y="1901"/>
                </a:lnTo>
                <a:lnTo>
                  <a:pt x="815" y="2173"/>
                </a:lnTo>
                <a:lnTo>
                  <a:pt x="679" y="2444"/>
                </a:lnTo>
                <a:lnTo>
                  <a:pt x="544" y="2852"/>
                </a:lnTo>
                <a:lnTo>
                  <a:pt x="544" y="3259"/>
                </a:lnTo>
                <a:lnTo>
                  <a:pt x="544" y="58311"/>
                </a:lnTo>
                <a:lnTo>
                  <a:pt x="544" y="58718"/>
                </a:lnTo>
                <a:lnTo>
                  <a:pt x="476" y="58311"/>
                </a:lnTo>
                <a:lnTo>
                  <a:pt x="476" y="3259"/>
                </a:lnTo>
                <a:lnTo>
                  <a:pt x="544" y="2784"/>
                </a:lnTo>
                <a:lnTo>
                  <a:pt x="612" y="2444"/>
                </a:lnTo>
                <a:lnTo>
                  <a:pt x="747" y="2105"/>
                </a:lnTo>
                <a:lnTo>
                  <a:pt x="951" y="1834"/>
                </a:lnTo>
                <a:lnTo>
                  <a:pt x="1222" y="1630"/>
                </a:lnTo>
                <a:lnTo>
                  <a:pt x="1562" y="1426"/>
                </a:lnTo>
                <a:lnTo>
                  <a:pt x="1969" y="1290"/>
                </a:lnTo>
                <a:lnTo>
                  <a:pt x="2444" y="1155"/>
                </a:lnTo>
                <a:lnTo>
                  <a:pt x="3259" y="1087"/>
                </a:lnTo>
                <a:lnTo>
                  <a:pt x="4481" y="951"/>
                </a:lnTo>
                <a:lnTo>
                  <a:pt x="7807" y="747"/>
                </a:lnTo>
                <a:lnTo>
                  <a:pt x="11676" y="612"/>
                </a:lnTo>
                <a:lnTo>
                  <a:pt x="15410" y="544"/>
                </a:lnTo>
                <a:close/>
                <a:moveTo>
                  <a:pt x="27560" y="1087"/>
                </a:moveTo>
                <a:lnTo>
                  <a:pt x="28375" y="1155"/>
                </a:lnTo>
                <a:lnTo>
                  <a:pt x="28850" y="1290"/>
                </a:lnTo>
                <a:lnTo>
                  <a:pt x="29257" y="1426"/>
                </a:lnTo>
                <a:lnTo>
                  <a:pt x="29597" y="1630"/>
                </a:lnTo>
                <a:lnTo>
                  <a:pt x="29868" y="1834"/>
                </a:lnTo>
                <a:lnTo>
                  <a:pt x="30072" y="2105"/>
                </a:lnTo>
                <a:lnTo>
                  <a:pt x="30208" y="2444"/>
                </a:lnTo>
                <a:lnTo>
                  <a:pt x="30276" y="2784"/>
                </a:lnTo>
                <a:lnTo>
                  <a:pt x="30344" y="3259"/>
                </a:lnTo>
                <a:lnTo>
                  <a:pt x="30344" y="58311"/>
                </a:lnTo>
                <a:lnTo>
                  <a:pt x="30276" y="58718"/>
                </a:lnTo>
                <a:lnTo>
                  <a:pt x="30208" y="59125"/>
                </a:lnTo>
                <a:lnTo>
                  <a:pt x="30072" y="59465"/>
                </a:lnTo>
                <a:lnTo>
                  <a:pt x="29868" y="59736"/>
                </a:lnTo>
                <a:lnTo>
                  <a:pt x="29597" y="60008"/>
                </a:lnTo>
                <a:lnTo>
                  <a:pt x="29257" y="60144"/>
                </a:lnTo>
                <a:lnTo>
                  <a:pt x="28850" y="60347"/>
                </a:lnTo>
                <a:lnTo>
                  <a:pt x="28375" y="60415"/>
                </a:lnTo>
                <a:lnTo>
                  <a:pt x="26746" y="60687"/>
                </a:lnTo>
                <a:lnTo>
                  <a:pt x="23895" y="60958"/>
                </a:lnTo>
                <a:lnTo>
                  <a:pt x="22130" y="61094"/>
                </a:lnTo>
                <a:lnTo>
                  <a:pt x="20093" y="61230"/>
                </a:lnTo>
                <a:lnTo>
                  <a:pt x="17853" y="61298"/>
                </a:lnTo>
                <a:lnTo>
                  <a:pt x="12966" y="61298"/>
                </a:lnTo>
                <a:lnTo>
                  <a:pt x="10726" y="61230"/>
                </a:lnTo>
                <a:lnTo>
                  <a:pt x="8689" y="61094"/>
                </a:lnTo>
                <a:lnTo>
                  <a:pt x="6924" y="60958"/>
                </a:lnTo>
                <a:lnTo>
                  <a:pt x="4073" y="60687"/>
                </a:lnTo>
                <a:lnTo>
                  <a:pt x="2444" y="60415"/>
                </a:lnTo>
                <a:lnTo>
                  <a:pt x="1969" y="60347"/>
                </a:lnTo>
                <a:lnTo>
                  <a:pt x="1562" y="60144"/>
                </a:lnTo>
                <a:lnTo>
                  <a:pt x="1290" y="60008"/>
                </a:lnTo>
                <a:lnTo>
                  <a:pt x="951" y="59736"/>
                </a:lnTo>
                <a:lnTo>
                  <a:pt x="747" y="59465"/>
                </a:lnTo>
                <a:lnTo>
                  <a:pt x="612" y="59125"/>
                </a:lnTo>
                <a:lnTo>
                  <a:pt x="544" y="58718"/>
                </a:lnTo>
                <a:lnTo>
                  <a:pt x="544" y="58718"/>
                </a:lnTo>
                <a:lnTo>
                  <a:pt x="679" y="59125"/>
                </a:lnTo>
                <a:lnTo>
                  <a:pt x="815" y="59397"/>
                </a:lnTo>
                <a:lnTo>
                  <a:pt x="1019" y="59669"/>
                </a:lnTo>
                <a:lnTo>
                  <a:pt x="1290" y="59940"/>
                </a:lnTo>
                <a:lnTo>
                  <a:pt x="1630" y="60144"/>
                </a:lnTo>
                <a:lnTo>
                  <a:pt x="2037" y="60279"/>
                </a:lnTo>
                <a:lnTo>
                  <a:pt x="2444" y="60415"/>
                </a:lnTo>
                <a:lnTo>
                  <a:pt x="4073" y="60619"/>
                </a:lnTo>
                <a:lnTo>
                  <a:pt x="6924" y="60890"/>
                </a:lnTo>
                <a:lnTo>
                  <a:pt x="8689" y="61026"/>
                </a:lnTo>
                <a:lnTo>
                  <a:pt x="10726" y="61162"/>
                </a:lnTo>
                <a:lnTo>
                  <a:pt x="12966" y="61230"/>
                </a:lnTo>
                <a:lnTo>
                  <a:pt x="17853" y="61230"/>
                </a:lnTo>
                <a:lnTo>
                  <a:pt x="20093" y="61162"/>
                </a:lnTo>
                <a:lnTo>
                  <a:pt x="22130" y="61026"/>
                </a:lnTo>
                <a:lnTo>
                  <a:pt x="23895" y="60890"/>
                </a:lnTo>
                <a:lnTo>
                  <a:pt x="26746" y="60619"/>
                </a:lnTo>
                <a:lnTo>
                  <a:pt x="28375" y="60415"/>
                </a:lnTo>
                <a:lnTo>
                  <a:pt x="28850" y="60279"/>
                </a:lnTo>
                <a:lnTo>
                  <a:pt x="29190" y="60144"/>
                </a:lnTo>
                <a:lnTo>
                  <a:pt x="29529" y="59940"/>
                </a:lnTo>
                <a:lnTo>
                  <a:pt x="29800" y="59669"/>
                </a:lnTo>
                <a:lnTo>
                  <a:pt x="30004" y="59397"/>
                </a:lnTo>
                <a:lnTo>
                  <a:pt x="30140" y="59125"/>
                </a:lnTo>
                <a:lnTo>
                  <a:pt x="30276" y="58718"/>
                </a:lnTo>
                <a:lnTo>
                  <a:pt x="30276" y="58311"/>
                </a:lnTo>
                <a:lnTo>
                  <a:pt x="30276" y="3259"/>
                </a:lnTo>
                <a:lnTo>
                  <a:pt x="30276" y="2852"/>
                </a:lnTo>
                <a:lnTo>
                  <a:pt x="30140" y="2444"/>
                </a:lnTo>
                <a:lnTo>
                  <a:pt x="30004" y="2173"/>
                </a:lnTo>
                <a:lnTo>
                  <a:pt x="29800" y="1901"/>
                </a:lnTo>
                <a:lnTo>
                  <a:pt x="29529" y="1698"/>
                </a:lnTo>
                <a:lnTo>
                  <a:pt x="29190" y="1494"/>
                </a:lnTo>
                <a:lnTo>
                  <a:pt x="28850" y="1358"/>
                </a:lnTo>
                <a:lnTo>
                  <a:pt x="28375" y="1223"/>
                </a:lnTo>
                <a:lnTo>
                  <a:pt x="27560" y="1087"/>
                </a:lnTo>
                <a:close/>
                <a:moveTo>
                  <a:pt x="15410" y="1"/>
                </a:moveTo>
                <a:lnTo>
                  <a:pt x="11608" y="69"/>
                </a:lnTo>
                <a:lnTo>
                  <a:pt x="7739" y="204"/>
                </a:lnTo>
                <a:lnTo>
                  <a:pt x="4413" y="408"/>
                </a:lnTo>
                <a:lnTo>
                  <a:pt x="3191" y="544"/>
                </a:lnTo>
                <a:lnTo>
                  <a:pt x="2309" y="680"/>
                </a:lnTo>
                <a:lnTo>
                  <a:pt x="1765" y="815"/>
                </a:lnTo>
                <a:lnTo>
                  <a:pt x="1290" y="1019"/>
                </a:lnTo>
                <a:lnTo>
                  <a:pt x="883" y="1223"/>
                </a:lnTo>
                <a:lnTo>
                  <a:pt x="544" y="1494"/>
                </a:lnTo>
                <a:lnTo>
                  <a:pt x="340" y="1901"/>
                </a:lnTo>
                <a:lnTo>
                  <a:pt x="136" y="2241"/>
                </a:lnTo>
                <a:lnTo>
                  <a:pt x="1" y="2716"/>
                </a:lnTo>
                <a:lnTo>
                  <a:pt x="1" y="3259"/>
                </a:lnTo>
                <a:lnTo>
                  <a:pt x="1" y="58311"/>
                </a:lnTo>
                <a:lnTo>
                  <a:pt x="1" y="58854"/>
                </a:lnTo>
                <a:lnTo>
                  <a:pt x="136" y="59261"/>
                </a:lnTo>
                <a:lnTo>
                  <a:pt x="340" y="59736"/>
                </a:lnTo>
                <a:lnTo>
                  <a:pt x="612" y="60076"/>
                </a:lnTo>
                <a:lnTo>
                  <a:pt x="951" y="60347"/>
                </a:lnTo>
                <a:lnTo>
                  <a:pt x="1358" y="60619"/>
                </a:lnTo>
                <a:lnTo>
                  <a:pt x="1833" y="60823"/>
                </a:lnTo>
                <a:lnTo>
                  <a:pt x="2309" y="60958"/>
                </a:lnTo>
                <a:lnTo>
                  <a:pt x="4006" y="61162"/>
                </a:lnTo>
                <a:lnTo>
                  <a:pt x="6857" y="61501"/>
                </a:lnTo>
                <a:lnTo>
                  <a:pt x="8689" y="61637"/>
                </a:lnTo>
                <a:lnTo>
                  <a:pt x="10726" y="61705"/>
                </a:lnTo>
                <a:lnTo>
                  <a:pt x="12966" y="61773"/>
                </a:lnTo>
                <a:lnTo>
                  <a:pt x="15410" y="61841"/>
                </a:lnTo>
                <a:lnTo>
                  <a:pt x="17853" y="61773"/>
                </a:lnTo>
                <a:lnTo>
                  <a:pt x="20093" y="61705"/>
                </a:lnTo>
                <a:lnTo>
                  <a:pt x="22130" y="61637"/>
                </a:lnTo>
                <a:lnTo>
                  <a:pt x="23963" y="61501"/>
                </a:lnTo>
                <a:lnTo>
                  <a:pt x="26814" y="61162"/>
                </a:lnTo>
                <a:lnTo>
                  <a:pt x="28511" y="60958"/>
                </a:lnTo>
                <a:lnTo>
                  <a:pt x="28986" y="60823"/>
                </a:lnTo>
                <a:lnTo>
                  <a:pt x="29461" y="60619"/>
                </a:lnTo>
                <a:lnTo>
                  <a:pt x="29868" y="60347"/>
                </a:lnTo>
                <a:lnTo>
                  <a:pt x="30208" y="60076"/>
                </a:lnTo>
                <a:lnTo>
                  <a:pt x="30479" y="59736"/>
                </a:lnTo>
                <a:lnTo>
                  <a:pt x="30683" y="59261"/>
                </a:lnTo>
                <a:lnTo>
                  <a:pt x="30819" y="58854"/>
                </a:lnTo>
                <a:lnTo>
                  <a:pt x="30819" y="58311"/>
                </a:lnTo>
                <a:lnTo>
                  <a:pt x="30819" y="3259"/>
                </a:lnTo>
                <a:lnTo>
                  <a:pt x="30819" y="2716"/>
                </a:lnTo>
                <a:lnTo>
                  <a:pt x="30683" y="2241"/>
                </a:lnTo>
                <a:lnTo>
                  <a:pt x="30547" y="1901"/>
                </a:lnTo>
                <a:lnTo>
                  <a:pt x="30276" y="1494"/>
                </a:lnTo>
                <a:lnTo>
                  <a:pt x="29936" y="1223"/>
                </a:lnTo>
                <a:lnTo>
                  <a:pt x="29529" y="1019"/>
                </a:lnTo>
                <a:lnTo>
                  <a:pt x="29054" y="815"/>
                </a:lnTo>
                <a:lnTo>
                  <a:pt x="28511" y="680"/>
                </a:lnTo>
                <a:lnTo>
                  <a:pt x="27628" y="544"/>
                </a:lnTo>
                <a:lnTo>
                  <a:pt x="26406" y="408"/>
                </a:lnTo>
                <a:lnTo>
                  <a:pt x="23080" y="204"/>
                </a:lnTo>
                <a:lnTo>
                  <a:pt x="19211" y="69"/>
                </a:lnTo>
                <a:lnTo>
                  <a:pt x="15410" y="1"/>
                </a:lnTo>
                <a:close/>
              </a:path>
            </a:pathLst>
          </a:custGeom>
          <a:solidFill>
            <a:srgbClr val="403228">
              <a:alpha val="21150"/>
            </a:srgbClr>
          </a:solidFill>
          <a:ln w="9525" cap="flat" cmpd="sng">
            <a:solidFill>
              <a:srgbClr val="1D1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28" name="Google Shape;228;p30"/>
          <p:cNvSpPr txBox="1">
            <a:spLocks noGrp="1"/>
          </p:cNvSpPr>
          <p:nvPr>
            <p:ph type="body" idx="4294967295"/>
          </p:nvPr>
        </p:nvSpPr>
        <p:spPr>
          <a:xfrm>
            <a:off x="1833950" y="0"/>
            <a:ext cx="2415300" cy="51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rPr>
              <a:t>Android project</a:t>
            </a:r>
            <a:endParaRPr sz="1400" b="1">
              <a:solidFill>
                <a:srgbClr val="926940"/>
              </a:solidFill>
              <a:latin typeface="Cinzel"/>
              <a:ea typeface="Cinzel"/>
              <a:cs typeface="Cinzel"/>
              <a:sym typeface="Cinzel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29" name="Google Shape;229;p30"/>
          <p:cNvSpPr/>
          <p:nvPr/>
        </p:nvSpPr>
        <p:spPr>
          <a:xfrm>
            <a:off x="5163925" y="839000"/>
            <a:ext cx="1888500" cy="335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>
                <a:solidFill>
                  <a:srgbClr val="9269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Place your screenshot here</a:t>
            </a:r>
            <a:endParaRPr sz="1000" i="1">
              <a:solidFill>
                <a:srgbClr val="92694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30" name="Google Shape;230;p30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1"/>
          <p:cNvSpPr/>
          <p:nvPr/>
        </p:nvSpPr>
        <p:spPr>
          <a:xfrm>
            <a:off x="5153021" y="623036"/>
            <a:ext cx="1863608" cy="3921828"/>
          </a:xfrm>
          <a:custGeom>
            <a:avLst/>
            <a:gdLst/>
            <a:ahLst/>
            <a:cxnLst/>
            <a:rect l="l" t="t" r="r" b="b"/>
            <a:pathLst>
              <a:path w="25999" h="54713" extrusionOk="0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rgbClr val="403228">
              <a:alpha val="21150"/>
            </a:srgbClr>
          </a:solidFill>
          <a:ln w="9525" cap="flat" cmpd="sng">
            <a:solidFill>
              <a:srgbClr val="1D1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31"/>
          <p:cNvSpPr/>
          <p:nvPr/>
        </p:nvSpPr>
        <p:spPr>
          <a:xfrm>
            <a:off x="5284750" y="1188850"/>
            <a:ext cx="1589700" cy="281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>
                <a:solidFill>
                  <a:srgbClr val="9269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Place your screenshot here</a:t>
            </a:r>
            <a:endParaRPr sz="1000" i="1">
              <a:solidFill>
                <a:srgbClr val="92694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37" name="Google Shape;237;p31"/>
          <p:cNvSpPr txBox="1">
            <a:spLocks noGrp="1"/>
          </p:cNvSpPr>
          <p:nvPr>
            <p:ph type="body" idx="4294967295"/>
          </p:nvPr>
        </p:nvSpPr>
        <p:spPr>
          <a:xfrm>
            <a:off x="1833950" y="0"/>
            <a:ext cx="2415300" cy="51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rPr>
              <a:t>iPhone project</a:t>
            </a:r>
            <a:endParaRPr sz="1400" b="1">
              <a:solidFill>
                <a:srgbClr val="926940"/>
              </a:solidFill>
              <a:latin typeface="Cinzel"/>
              <a:ea typeface="Cinzel"/>
              <a:cs typeface="Cinzel"/>
              <a:sym typeface="Cinzel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38" name="Google Shape;238;p31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2"/>
          <p:cNvSpPr/>
          <p:nvPr/>
        </p:nvSpPr>
        <p:spPr>
          <a:xfrm>
            <a:off x="4787702" y="535613"/>
            <a:ext cx="2879504" cy="4072345"/>
          </a:xfrm>
          <a:custGeom>
            <a:avLst/>
            <a:gdLst/>
            <a:ahLst/>
            <a:cxnLst/>
            <a:rect l="l" t="t" r="r" b="b"/>
            <a:pathLst>
              <a:path w="60958" h="86210" extrusionOk="0">
                <a:moveTo>
                  <a:pt x="28985" y="3938"/>
                </a:moveTo>
                <a:lnTo>
                  <a:pt x="29189" y="4006"/>
                </a:lnTo>
                <a:lnTo>
                  <a:pt x="29189" y="4141"/>
                </a:lnTo>
                <a:lnTo>
                  <a:pt x="29189" y="4277"/>
                </a:lnTo>
                <a:lnTo>
                  <a:pt x="28985" y="4345"/>
                </a:lnTo>
                <a:lnTo>
                  <a:pt x="28850" y="4277"/>
                </a:lnTo>
                <a:lnTo>
                  <a:pt x="28782" y="4141"/>
                </a:lnTo>
                <a:lnTo>
                  <a:pt x="28850" y="4006"/>
                </a:lnTo>
                <a:lnTo>
                  <a:pt x="28985" y="3938"/>
                </a:lnTo>
                <a:close/>
                <a:moveTo>
                  <a:pt x="30479" y="3734"/>
                </a:moveTo>
                <a:lnTo>
                  <a:pt x="30615" y="3802"/>
                </a:lnTo>
                <a:lnTo>
                  <a:pt x="30750" y="3870"/>
                </a:lnTo>
                <a:lnTo>
                  <a:pt x="30818" y="4006"/>
                </a:lnTo>
                <a:lnTo>
                  <a:pt x="30818" y="4141"/>
                </a:lnTo>
                <a:lnTo>
                  <a:pt x="30818" y="4277"/>
                </a:lnTo>
                <a:lnTo>
                  <a:pt x="30750" y="4345"/>
                </a:lnTo>
                <a:lnTo>
                  <a:pt x="30615" y="4481"/>
                </a:lnTo>
                <a:lnTo>
                  <a:pt x="30343" y="4481"/>
                </a:lnTo>
                <a:lnTo>
                  <a:pt x="30207" y="4345"/>
                </a:lnTo>
                <a:lnTo>
                  <a:pt x="30139" y="4277"/>
                </a:lnTo>
                <a:lnTo>
                  <a:pt x="30139" y="4141"/>
                </a:lnTo>
                <a:lnTo>
                  <a:pt x="30139" y="4006"/>
                </a:lnTo>
                <a:lnTo>
                  <a:pt x="30207" y="3870"/>
                </a:lnTo>
                <a:lnTo>
                  <a:pt x="30343" y="3802"/>
                </a:lnTo>
                <a:lnTo>
                  <a:pt x="30479" y="3734"/>
                </a:lnTo>
                <a:close/>
                <a:moveTo>
                  <a:pt x="56885" y="7943"/>
                </a:moveTo>
                <a:lnTo>
                  <a:pt x="56885" y="78132"/>
                </a:lnTo>
                <a:lnTo>
                  <a:pt x="56817" y="78200"/>
                </a:lnTo>
                <a:lnTo>
                  <a:pt x="4209" y="78200"/>
                </a:lnTo>
                <a:lnTo>
                  <a:pt x="4141" y="78132"/>
                </a:lnTo>
                <a:lnTo>
                  <a:pt x="4141" y="7943"/>
                </a:lnTo>
                <a:close/>
                <a:moveTo>
                  <a:pt x="30479" y="80440"/>
                </a:moveTo>
                <a:lnTo>
                  <a:pt x="30071" y="80508"/>
                </a:lnTo>
                <a:lnTo>
                  <a:pt x="29732" y="80576"/>
                </a:lnTo>
                <a:lnTo>
                  <a:pt x="29461" y="80779"/>
                </a:lnTo>
                <a:lnTo>
                  <a:pt x="29189" y="80983"/>
                </a:lnTo>
                <a:lnTo>
                  <a:pt x="28917" y="81255"/>
                </a:lnTo>
                <a:lnTo>
                  <a:pt x="28782" y="81594"/>
                </a:lnTo>
                <a:lnTo>
                  <a:pt x="28646" y="81933"/>
                </a:lnTo>
                <a:lnTo>
                  <a:pt x="28646" y="82273"/>
                </a:lnTo>
                <a:lnTo>
                  <a:pt x="28646" y="82341"/>
                </a:lnTo>
                <a:lnTo>
                  <a:pt x="28646" y="82680"/>
                </a:lnTo>
                <a:lnTo>
                  <a:pt x="28782" y="83020"/>
                </a:lnTo>
                <a:lnTo>
                  <a:pt x="28985" y="83291"/>
                </a:lnTo>
                <a:lnTo>
                  <a:pt x="29189" y="83563"/>
                </a:lnTo>
                <a:lnTo>
                  <a:pt x="29461" y="83834"/>
                </a:lnTo>
                <a:lnTo>
                  <a:pt x="29800" y="83970"/>
                </a:lnTo>
                <a:lnTo>
                  <a:pt x="30139" y="84106"/>
                </a:lnTo>
                <a:lnTo>
                  <a:pt x="30818" y="84106"/>
                </a:lnTo>
                <a:lnTo>
                  <a:pt x="31158" y="83970"/>
                </a:lnTo>
                <a:lnTo>
                  <a:pt x="31497" y="83766"/>
                </a:lnTo>
                <a:lnTo>
                  <a:pt x="31768" y="83563"/>
                </a:lnTo>
                <a:lnTo>
                  <a:pt x="31972" y="83291"/>
                </a:lnTo>
                <a:lnTo>
                  <a:pt x="32176" y="83020"/>
                </a:lnTo>
                <a:lnTo>
                  <a:pt x="32244" y="82612"/>
                </a:lnTo>
                <a:lnTo>
                  <a:pt x="32312" y="82273"/>
                </a:lnTo>
                <a:lnTo>
                  <a:pt x="32244" y="81933"/>
                </a:lnTo>
                <a:lnTo>
                  <a:pt x="32176" y="81594"/>
                </a:lnTo>
                <a:lnTo>
                  <a:pt x="31972" y="81255"/>
                </a:lnTo>
                <a:lnTo>
                  <a:pt x="31768" y="80983"/>
                </a:lnTo>
                <a:lnTo>
                  <a:pt x="31497" y="80779"/>
                </a:lnTo>
                <a:lnTo>
                  <a:pt x="31158" y="80576"/>
                </a:lnTo>
                <a:lnTo>
                  <a:pt x="30818" y="80508"/>
                </a:lnTo>
                <a:lnTo>
                  <a:pt x="30479" y="80440"/>
                </a:lnTo>
                <a:close/>
                <a:moveTo>
                  <a:pt x="30886" y="80304"/>
                </a:moveTo>
                <a:lnTo>
                  <a:pt x="31225" y="80440"/>
                </a:lnTo>
                <a:lnTo>
                  <a:pt x="31565" y="80644"/>
                </a:lnTo>
                <a:lnTo>
                  <a:pt x="31904" y="80847"/>
                </a:lnTo>
                <a:lnTo>
                  <a:pt x="32108" y="81187"/>
                </a:lnTo>
                <a:lnTo>
                  <a:pt x="32312" y="81526"/>
                </a:lnTo>
                <a:lnTo>
                  <a:pt x="32447" y="81866"/>
                </a:lnTo>
                <a:lnTo>
                  <a:pt x="32447" y="82273"/>
                </a:lnTo>
                <a:lnTo>
                  <a:pt x="32447" y="82680"/>
                </a:lnTo>
                <a:lnTo>
                  <a:pt x="32312" y="83020"/>
                </a:lnTo>
                <a:lnTo>
                  <a:pt x="32108" y="83359"/>
                </a:lnTo>
                <a:lnTo>
                  <a:pt x="31904" y="83698"/>
                </a:lnTo>
                <a:lnTo>
                  <a:pt x="31565" y="83902"/>
                </a:lnTo>
                <a:lnTo>
                  <a:pt x="31225" y="84106"/>
                </a:lnTo>
                <a:lnTo>
                  <a:pt x="30886" y="84241"/>
                </a:lnTo>
                <a:lnTo>
                  <a:pt x="30479" y="84309"/>
                </a:lnTo>
                <a:lnTo>
                  <a:pt x="30071" y="84241"/>
                </a:lnTo>
                <a:lnTo>
                  <a:pt x="29732" y="84106"/>
                </a:lnTo>
                <a:lnTo>
                  <a:pt x="29393" y="83970"/>
                </a:lnTo>
                <a:lnTo>
                  <a:pt x="29053" y="83698"/>
                </a:lnTo>
                <a:lnTo>
                  <a:pt x="28850" y="83427"/>
                </a:lnTo>
                <a:lnTo>
                  <a:pt x="28646" y="83087"/>
                </a:lnTo>
                <a:lnTo>
                  <a:pt x="28510" y="82748"/>
                </a:lnTo>
                <a:lnTo>
                  <a:pt x="28442" y="82341"/>
                </a:lnTo>
                <a:lnTo>
                  <a:pt x="28442" y="82273"/>
                </a:lnTo>
                <a:lnTo>
                  <a:pt x="28510" y="81866"/>
                </a:lnTo>
                <a:lnTo>
                  <a:pt x="28646" y="81526"/>
                </a:lnTo>
                <a:lnTo>
                  <a:pt x="28782" y="81187"/>
                </a:lnTo>
                <a:lnTo>
                  <a:pt x="29053" y="80847"/>
                </a:lnTo>
                <a:lnTo>
                  <a:pt x="29325" y="80644"/>
                </a:lnTo>
                <a:lnTo>
                  <a:pt x="29664" y="80440"/>
                </a:lnTo>
                <a:lnTo>
                  <a:pt x="30071" y="80304"/>
                </a:lnTo>
                <a:close/>
                <a:moveTo>
                  <a:pt x="3530" y="815"/>
                </a:moveTo>
                <a:lnTo>
                  <a:pt x="2987" y="883"/>
                </a:lnTo>
                <a:lnTo>
                  <a:pt x="2512" y="1019"/>
                </a:lnTo>
                <a:lnTo>
                  <a:pt x="2036" y="1290"/>
                </a:lnTo>
                <a:lnTo>
                  <a:pt x="1629" y="1630"/>
                </a:lnTo>
                <a:lnTo>
                  <a:pt x="1290" y="2037"/>
                </a:lnTo>
                <a:lnTo>
                  <a:pt x="1086" y="2512"/>
                </a:lnTo>
                <a:lnTo>
                  <a:pt x="950" y="2987"/>
                </a:lnTo>
                <a:lnTo>
                  <a:pt x="882" y="3530"/>
                </a:lnTo>
                <a:lnTo>
                  <a:pt x="882" y="82612"/>
                </a:lnTo>
                <a:lnTo>
                  <a:pt x="950" y="83155"/>
                </a:lnTo>
                <a:lnTo>
                  <a:pt x="1086" y="83698"/>
                </a:lnTo>
                <a:lnTo>
                  <a:pt x="1358" y="84174"/>
                </a:lnTo>
                <a:lnTo>
                  <a:pt x="1765" y="84581"/>
                </a:lnTo>
                <a:lnTo>
                  <a:pt x="2172" y="84852"/>
                </a:lnTo>
                <a:lnTo>
                  <a:pt x="2715" y="85124"/>
                </a:lnTo>
                <a:lnTo>
                  <a:pt x="3258" y="85260"/>
                </a:lnTo>
                <a:lnTo>
                  <a:pt x="3869" y="85328"/>
                </a:lnTo>
                <a:lnTo>
                  <a:pt x="57156" y="85328"/>
                </a:lnTo>
                <a:lnTo>
                  <a:pt x="57767" y="85260"/>
                </a:lnTo>
                <a:lnTo>
                  <a:pt x="58310" y="85124"/>
                </a:lnTo>
                <a:lnTo>
                  <a:pt x="58785" y="84852"/>
                </a:lnTo>
                <a:lnTo>
                  <a:pt x="59260" y="84513"/>
                </a:lnTo>
                <a:lnTo>
                  <a:pt x="59600" y="84106"/>
                </a:lnTo>
                <a:lnTo>
                  <a:pt x="59871" y="83631"/>
                </a:lnTo>
                <a:lnTo>
                  <a:pt x="60075" y="83087"/>
                </a:lnTo>
                <a:lnTo>
                  <a:pt x="60143" y="82477"/>
                </a:lnTo>
                <a:lnTo>
                  <a:pt x="60143" y="3530"/>
                </a:lnTo>
                <a:lnTo>
                  <a:pt x="60075" y="2987"/>
                </a:lnTo>
                <a:lnTo>
                  <a:pt x="59939" y="2512"/>
                </a:lnTo>
                <a:lnTo>
                  <a:pt x="59668" y="2037"/>
                </a:lnTo>
                <a:lnTo>
                  <a:pt x="59328" y="1630"/>
                </a:lnTo>
                <a:lnTo>
                  <a:pt x="58921" y="1290"/>
                </a:lnTo>
                <a:lnTo>
                  <a:pt x="58446" y="1019"/>
                </a:lnTo>
                <a:lnTo>
                  <a:pt x="57903" y="883"/>
                </a:lnTo>
                <a:lnTo>
                  <a:pt x="57360" y="815"/>
                </a:lnTo>
                <a:close/>
                <a:moveTo>
                  <a:pt x="57971" y="679"/>
                </a:moveTo>
                <a:lnTo>
                  <a:pt x="58514" y="883"/>
                </a:lnTo>
                <a:lnTo>
                  <a:pt x="58989" y="1155"/>
                </a:lnTo>
                <a:lnTo>
                  <a:pt x="59464" y="1494"/>
                </a:lnTo>
                <a:lnTo>
                  <a:pt x="59804" y="1901"/>
                </a:lnTo>
                <a:lnTo>
                  <a:pt x="60075" y="2444"/>
                </a:lnTo>
                <a:lnTo>
                  <a:pt x="60211" y="2987"/>
                </a:lnTo>
                <a:lnTo>
                  <a:pt x="60279" y="3530"/>
                </a:lnTo>
                <a:lnTo>
                  <a:pt x="60279" y="82477"/>
                </a:lnTo>
                <a:lnTo>
                  <a:pt x="60211" y="83087"/>
                </a:lnTo>
                <a:lnTo>
                  <a:pt x="60075" y="83698"/>
                </a:lnTo>
                <a:lnTo>
                  <a:pt x="59736" y="84174"/>
                </a:lnTo>
                <a:lnTo>
                  <a:pt x="59396" y="84649"/>
                </a:lnTo>
                <a:lnTo>
                  <a:pt x="58921" y="84988"/>
                </a:lnTo>
                <a:lnTo>
                  <a:pt x="58378" y="85260"/>
                </a:lnTo>
                <a:lnTo>
                  <a:pt x="57767" y="85463"/>
                </a:lnTo>
                <a:lnTo>
                  <a:pt x="57156" y="85531"/>
                </a:lnTo>
                <a:lnTo>
                  <a:pt x="3869" y="85531"/>
                </a:lnTo>
                <a:lnTo>
                  <a:pt x="3190" y="85463"/>
                </a:lnTo>
                <a:lnTo>
                  <a:pt x="2647" y="85260"/>
                </a:lnTo>
                <a:lnTo>
                  <a:pt x="2104" y="84988"/>
                </a:lnTo>
                <a:lnTo>
                  <a:pt x="1629" y="84649"/>
                </a:lnTo>
                <a:lnTo>
                  <a:pt x="1222" y="84241"/>
                </a:lnTo>
                <a:lnTo>
                  <a:pt x="950" y="83766"/>
                </a:lnTo>
                <a:lnTo>
                  <a:pt x="747" y="83223"/>
                </a:lnTo>
                <a:lnTo>
                  <a:pt x="679" y="82612"/>
                </a:lnTo>
                <a:lnTo>
                  <a:pt x="679" y="3530"/>
                </a:lnTo>
                <a:lnTo>
                  <a:pt x="747" y="2987"/>
                </a:lnTo>
                <a:lnTo>
                  <a:pt x="950" y="2444"/>
                </a:lnTo>
                <a:lnTo>
                  <a:pt x="1154" y="1901"/>
                </a:lnTo>
                <a:lnTo>
                  <a:pt x="1561" y="1494"/>
                </a:lnTo>
                <a:lnTo>
                  <a:pt x="1969" y="1155"/>
                </a:lnTo>
                <a:lnTo>
                  <a:pt x="2444" y="883"/>
                </a:lnTo>
                <a:lnTo>
                  <a:pt x="2987" y="679"/>
                </a:lnTo>
                <a:close/>
                <a:moveTo>
                  <a:pt x="3530" y="1"/>
                </a:moveTo>
                <a:lnTo>
                  <a:pt x="2851" y="68"/>
                </a:lnTo>
                <a:lnTo>
                  <a:pt x="2172" y="204"/>
                </a:lnTo>
                <a:lnTo>
                  <a:pt x="1561" y="544"/>
                </a:lnTo>
                <a:lnTo>
                  <a:pt x="1018" y="1019"/>
                </a:lnTo>
                <a:lnTo>
                  <a:pt x="611" y="1562"/>
                </a:lnTo>
                <a:lnTo>
                  <a:pt x="272" y="2173"/>
                </a:lnTo>
                <a:lnTo>
                  <a:pt x="68" y="2852"/>
                </a:lnTo>
                <a:lnTo>
                  <a:pt x="0" y="3530"/>
                </a:lnTo>
                <a:lnTo>
                  <a:pt x="0" y="82612"/>
                </a:lnTo>
                <a:lnTo>
                  <a:pt x="68" y="83359"/>
                </a:lnTo>
                <a:lnTo>
                  <a:pt x="339" y="84038"/>
                </a:lnTo>
                <a:lnTo>
                  <a:pt x="679" y="84649"/>
                </a:lnTo>
                <a:lnTo>
                  <a:pt x="1154" y="85124"/>
                </a:lnTo>
                <a:lnTo>
                  <a:pt x="1697" y="85599"/>
                </a:lnTo>
                <a:lnTo>
                  <a:pt x="2376" y="85938"/>
                </a:lnTo>
                <a:lnTo>
                  <a:pt x="3055" y="86142"/>
                </a:lnTo>
                <a:lnTo>
                  <a:pt x="3869" y="86210"/>
                </a:lnTo>
                <a:lnTo>
                  <a:pt x="57156" y="86210"/>
                </a:lnTo>
                <a:lnTo>
                  <a:pt x="57903" y="86142"/>
                </a:lnTo>
                <a:lnTo>
                  <a:pt x="58582" y="85938"/>
                </a:lnTo>
                <a:lnTo>
                  <a:pt x="59260" y="85599"/>
                </a:lnTo>
                <a:lnTo>
                  <a:pt x="59804" y="85124"/>
                </a:lnTo>
                <a:lnTo>
                  <a:pt x="60347" y="84581"/>
                </a:lnTo>
                <a:lnTo>
                  <a:pt x="60686" y="83970"/>
                </a:lnTo>
                <a:lnTo>
                  <a:pt x="60890" y="83223"/>
                </a:lnTo>
                <a:lnTo>
                  <a:pt x="60957" y="82477"/>
                </a:lnTo>
                <a:lnTo>
                  <a:pt x="60957" y="3530"/>
                </a:lnTo>
                <a:lnTo>
                  <a:pt x="60890" y="2852"/>
                </a:lnTo>
                <a:lnTo>
                  <a:pt x="60686" y="2173"/>
                </a:lnTo>
                <a:lnTo>
                  <a:pt x="60347" y="1562"/>
                </a:lnTo>
                <a:lnTo>
                  <a:pt x="59939" y="1019"/>
                </a:lnTo>
                <a:lnTo>
                  <a:pt x="59396" y="544"/>
                </a:lnTo>
                <a:lnTo>
                  <a:pt x="58785" y="204"/>
                </a:lnTo>
                <a:lnTo>
                  <a:pt x="58106" y="68"/>
                </a:lnTo>
                <a:lnTo>
                  <a:pt x="57360" y="1"/>
                </a:lnTo>
                <a:close/>
              </a:path>
            </a:pathLst>
          </a:custGeom>
          <a:solidFill>
            <a:srgbClr val="403228">
              <a:alpha val="21150"/>
            </a:srgbClr>
          </a:solidFill>
          <a:ln w="9525" cap="flat" cmpd="sng">
            <a:solidFill>
              <a:srgbClr val="1D1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2"/>
          <p:cNvSpPr/>
          <p:nvPr/>
        </p:nvSpPr>
        <p:spPr>
          <a:xfrm>
            <a:off x="4986400" y="910325"/>
            <a:ext cx="2493300" cy="33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>
                <a:solidFill>
                  <a:srgbClr val="9269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Place your screenshot here</a:t>
            </a:r>
            <a:endParaRPr sz="1000" i="1">
              <a:solidFill>
                <a:srgbClr val="92694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45" name="Google Shape;245;p32"/>
          <p:cNvSpPr txBox="1">
            <a:spLocks noGrp="1"/>
          </p:cNvSpPr>
          <p:nvPr>
            <p:ph type="body" idx="4294967295"/>
          </p:nvPr>
        </p:nvSpPr>
        <p:spPr>
          <a:xfrm>
            <a:off x="1833950" y="0"/>
            <a:ext cx="2415300" cy="51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rPr>
              <a:t>Tablet project</a:t>
            </a:r>
            <a:endParaRPr sz="1400" b="1">
              <a:solidFill>
                <a:srgbClr val="926940"/>
              </a:solidFill>
              <a:latin typeface="Cinzel"/>
              <a:ea typeface="Cinzel"/>
              <a:cs typeface="Cinzel"/>
              <a:sym typeface="Cinzel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46" name="Google Shape;246;p32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3"/>
          <p:cNvSpPr/>
          <p:nvPr/>
        </p:nvSpPr>
        <p:spPr>
          <a:xfrm>
            <a:off x="4010625" y="1127994"/>
            <a:ext cx="3855147" cy="3001276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rgbClr val="403228">
              <a:alpha val="21150"/>
            </a:srgbClr>
          </a:solidFill>
          <a:ln w="9525" cap="flat" cmpd="sng">
            <a:solidFill>
              <a:srgbClr val="1D1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33"/>
          <p:cNvSpPr/>
          <p:nvPr/>
        </p:nvSpPr>
        <p:spPr>
          <a:xfrm>
            <a:off x="4171950" y="1287375"/>
            <a:ext cx="3532500" cy="22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>
                <a:solidFill>
                  <a:srgbClr val="92694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Place your screenshot here</a:t>
            </a:r>
            <a:endParaRPr sz="1000" i="1">
              <a:solidFill>
                <a:srgbClr val="926940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53" name="Google Shape;253;p33"/>
          <p:cNvSpPr txBox="1">
            <a:spLocks noGrp="1"/>
          </p:cNvSpPr>
          <p:nvPr>
            <p:ph type="body" idx="4294967295"/>
          </p:nvPr>
        </p:nvSpPr>
        <p:spPr>
          <a:xfrm>
            <a:off x="1148150" y="0"/>
            <a:ext cx="2415300" cy="514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rgbClr val="926940"/>
                </a:solidFill>
                <a:latin typeface="Cinzel"/>
                <a:ea typeface="Cinzel"/>
                <a:cs typeface="Cinzel"/>
                <a:sym typeface="Cinzel"/>
              </a:rPr>
              <a:t>Desktop project</a:t>
            </a:r>
            <a:endParaRPr sz="1400" b="1">
              <a:solidFill>
                <a:srgbClr val="926940"/>
              </a:solidFill>
              <a:latin typeface="Cinzel"/>
              <a:ea typeface="Cinzel"/>
              <a:cs typeface="Cinzel"/>
              <a:sym typeface="Cinzel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54" name="Google Shape;254;p33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4"/>
          <p:cNvSpPr txBox="1">
            <a:spLocks noGrp="1"/>
          </p:cNvSpPr>
          <p:nvPr>
            <p:ph type="ctrTitle" idx="4294967295"/>
          </p:nvPr>
        </p:nvSpPr>
        <p:spPr>
          <a:xfrm>
            <a:off x="930900" y="1062875"/>
            <a:ext cx="72822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Thanks!</a:t>
            </a:r>
            <a:endParaRPr b="1"/>
          </a:p>
        </p:txBody>
      </p:sp>
      <p:sp>
        <p:nvSpPr>
          <p:cNvPr id="260" name="Google Shape;260;p34"/>
          <p:cNvSpPr txBox="1">
            <a:spLocks noGrp="1"/>
          </p:cNvSpPr>
          <p:nvPr>
            <p:ph type="subTitle" idx="4294967295"/>
          </p:nvPr>
        </p:nvSpPr>
        <p:spPr>
          <a:xfrm>
            <a:off x="930900" y="2110079"/>
            <a:ext cx="7282200" cy="17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 i="1"/>
              <a:t>Any questions?</a:t>
            </a:r>
            <a:endParaRPr sz="3000" i="1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i="1"/>
              <a:t>You can find me at @username &amp; user@mail.me</a:t>
            </a:r>
            <a:endParaRPr sz="1800" b="1" i="1"/>
          </a:p>
        </p:txBody>
      </p:sp>
      <p:sp>
        <p:nvSpPr>
          <p:cNvPr id="261" name="Google Shape;261;p34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5"/>
          <p:cNvSpPr txBox="1">
            <a:spLocks noGrp="1"/>
          </p:cNvSpPr>
          <p:nvPr>
            <p:ph type="title"/>
          </p:nvPr>
        </p:nvSpPr>
        <p:spPr>
          <a:xfrm>
            <a:off x="1887900" y="434575"/>
            <a:ext cx="5368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67" name="Google Shape;267;p35"/>
          <p:cNvSpPr txBox="1">
            <a:spLocks noGrp="1"/>
          </p:cNvSpPr>
          <p:nvPr>
            <p:ph type="body" idx="1"/>
          </p:nvPr>
        </p:nvSpPr>
        <p:spPr>
          <a:xfrm>
            <a:off x="2126000" y="1970975"/>
            <a:ext cx="5389434" cy="23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rgbClr val="1D1D1B"/>
                </a:solidFill>
              </a:rPr>
              <a:t>Special thanks to all the people who made and released these awesome resources for free:</a:t>
            </a:r>
            <a:endParaRPr sz="1400" dirty="0">
              <a:solidFill>
                <a:srgbClr val="1D1D1B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✣"/>
            </a:pPr>
            <a:r>
              <a:rPr lang="en" sz="1400" dirty="0">
                <a:solidFill>
                  <a:srgbClr val="1D1D1B"/>
                </a:solidFill>
              </a:rPr>
              <a:t>Presentation template by </a:t>
            </a:r>
            <a:r>
              <a:rPr lang="en" sz="1400" u="sng" dirty="0" smtClean="0">
                <a:solidFill>
                  <a:srgbClr val="1D1D1B"/>
                </a:solidFill>
              </a:rPr>
              <a:t>plantillaspowerpoint.org</a:t>
            </a:r>
            <a:endParaRPr sz="1400" dirty="0">
              <a:solidFill>
                <a:srgbClr val="1D1D1B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✣"/>
            </a:pPr>
            <a:r>
              <a:rPr lang="en" sz="1400" dirty="0">
                <a:solidFill>
                  <a:srgbClr val="1D1D1B"/>
                </a:solidFill>
              </a:rPr>
              <a:t>Photographs by </a:t>
            </a:r>
            <a:r>
              <a:rPr lang="en" sz="1400" u="sng" dirty="0">
                <a:solidFill>
                  <a:srgbClr val="1D1D1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Unsplash</a:t>
            </a:r>
            <a:endParaRPr sz="1400" dirty="0">
              <a:solidFill>
                <a:srgbClr val="1D1D1B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✣"/>
            </a:pPr>
            <a:r>
              <a:rPr lang="en" sz="1400" dirty="0">
                <a:solidFill>
                  <a:srgbClr val="1D1D1B"/>
                </a:solidFill>
              </a:rPr>
              <a:t>Paper texture by </a:t>
            </a:r>
            <a:r>
              <a:rPr lang="en" sz="1400" u="sng" dirty="0">
                <a:solidFill>
                  <a:srgbClr val="1D1D1B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GraphicBurguer</a:t>
            </a:r>
            <a:endParaRPr sz="1400" dirty="0">
              <a:solidFill>
                <a:srgbClr val="1D1D1B"/>
              </a:solidFill>
            </a:endParaRPr>
          </a:p>
        </p:txBody>
      </p:sp>
      <p:sp>
        <p:nvSpPr>
          <p:cNvPr id="268" name="Google Shape;268;p35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6"/>
          <p:cNvSpPr txBox="1">
            <a:spLocks noGrp="1"/>
          </p:cNvSpPr>
          <p:nvPr>
            <p:ph type="title"/>
          </p:nvPr>
        </p:nvSpPr>
        <p:spPr>
          <a:xfrm>
            <a:off x="1887900" y="434575"/>
            <a:ext cx="5368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274" name="Google Shape;274;p36"/>
          <p:cNvSpPr txBox="1">
            <a:spLocks noGrp="1"/>
          </p:cNvSpPr>
          <p:nvPr>
            <p:ph type="body" idx="1"/>
          </p:nvPr>
        </p:nvSpPr>
        <p:spPr>
          <a:xfrm>
            <a:off x="1376350" y="1615550"/>
            <a:ext cx="6392700" cy="224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1D1D1B"/>
                </a:solidFill>
              </a:rPr>
              <a:t>This presentation uses the following typographies</a:t>
            </a:r>
            <a:endParaRPr sz="1400">
              <a:solidFill>
                <a:srgbClr val="1D1D1B"/>
              </a:solidFill>
            </a:endParaRPr>
          </a:p>
          <a:p>
            <a:pPr marL="457200" lvl="0" indent="-317500" algn="l" rtl="0">
              <a:spcBef>
                <a:spcPts val="600"/>
              </a:spcBef>
              <a:spcAft>
                <a:spcPts val="0"/>
              </a:spcAft>
              <a:buClr>
                <a:srgbClr val="1D1D1B"/>
              </a:buClr>
              <a:buSzPts val="1400"/>
              <a:buChar char="✣"/>
            </a:pPr>
            <a:r>
              <a:rPr lang="en" sz="1400">
                <a:solidFill>
                  <a:srgbClr val="1D1D1B"/>
                </a:solidFill>
              </a:rPr>
              <a:t>Titles: </a:t>
            </a:r>
            <a:r>
              <a:rPr lang="en" sz="1400" b="1">
                <a:solidFill>
                  <a:srgbClr val="1D1D1B"/>
                </a:solidFill>
              </a:rPr>
              <a:t>Cinzel</a:t>
            </a:r>
            <a:endParaRPr sz="1400" b="1">
              <a:solidFill>
                <a:srgbClr val="1D1D1B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ts val="1400"/>
              <a:buChar char="✣"/>
            </a:pPr>
            <a:r>
              <a:rPr lang="en" sz="1400">
                <a:solidFill>
                  <a:srgbClr val="1D1D1B"/>
                </a:solidFill>
              </a:rPr>
              <a:t>Body copy: </a:t>
            </a:r>
            <a:r>
              <a:rPr lang="en" sz="1400" b="1">
                <a:solidFill>
                  <a:srgbClr val="1D1D1B"/>
                </a:solidFill>
              </a:rPr>
              <a:t>Libre Baskerville</a:t>
            </a:r>
            <a:endParaRPr sz="1400" b="1">
              <a:solidFill>
                <a:srgbClr val="1D1D1B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1D1D1B"/>
                </a:solidFill>
              </a:rPr>
              <a:t>You can download the fonts on these pages:</a:t>
            </a:r>
            <a:endParaRPr sz="1400">
              <a:solidFill>
                <a:srgbClr val="1D1D1B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92694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https://www.fontsquirrel.com/fonts/cinzel</a:t>
            </a:r>
            <a:endParaRPr sz="1400">
              <a:solidFill>
                <a:srgbClr val="9269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rgbClr val="92694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https://www.fontsquirrel.com/fonts/libre-baskerville</a:t>
            </a:r>
            <a:endParaRPr sz="1400">
              <a:solidFill>
                <a:srgbClr val="92694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400">
              <a:solidFill>
                <a:srgbClr val="926940"/>
              </a:solidFill>
            </a:endParaRPr>
          </a:p>
        </p:txBody>
      </p:sp>
      <p:sp>
        <p:nvSpPr>
          <p:cNvPr id="275" name="Google Shape;275;p36"/>
          <p:cNvSpPr txBox="1"/>
          <p:nvPr/>
        </p:nvSpPr>
        <p:spPr>
          <a:xfrm>
            <a:off x="1381302" y="4019250"/>
            <a:ext cx="63927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i="1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i="1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i="1"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76" name="Google Shape;276;p36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7"/>
          <p:cNvSpPr txBox="1"/>
          <p:nvPr/>
        </p:nvSpPr>
        <p:spPr>
          <a:xfrm>
            <a:off x="6248575" y="12264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b="1" dirty="0">
                <a:solidFill>
                  <a:srgbClr val="1D1D1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</a:t>
            </a:r>
            <a:r>
              <a:rPr lang="en" sz="900" b="1" dirty="0" smtClean="0">
                <a:solidFill>
                  <a:srgbClr val="1D1D1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cons </a:t>
            </a:r>
            <a:r>
              <a:rPr lang="en" sz="900" b="1" dirty="0">
                <a:solidFill>
                  <a:srgbClr val="1D1D1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are editable shapes</a:t>
            </a:r>
            <a:r>
              <a:rPr lang="en" sz="900" dirty="0">
                <a:solidFill>
                  <a:srgbClr val="1D1D1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. </a:t>
            </a:r>
            <a:endParaRPr sz="900" dirty="0">
              <a:solidFill>
                <a:srgbClr val="1D1D1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rgbClr val="1D1D1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00" dirty="0">
                <a:solidFill>
                  <a:srgbClr val="1D1D1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This means that you can:</a:t>
            </a:r>
            <a:endParaRPr sz="900" dirty="0">
              <a:solidFill>
                <a:srgbClr val="1D1D1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ts val="900"/>
              <a:buFont typeface="Libre Baskerville"/>
              <a:buChar char="●"/>
            </a:pPr>
            <a:r>
              <a:rPr lang="en" sz="900" dirty="0">
                <a:solidFill>
                  <a:srgbClr val="1D1D1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Resize them without losing quality.</a:t>
            </a:r>
            <a:endParaRPr sz="900" dirty="0">
              <a:solidFill>
                <a:srgbClr val="1D1D1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1D1D1B"/>
              </a:buClr>
              <a:buSzPts val="900"/>
              <a:buFont typeface="Libre Baskerville"/>
              <a:buChar char="●"/>
            </a:pPr>
            <a:r>
              <a:rPr lang="en" sz="900" dirty="0">
                <a:solidFill>
                  <a:srgbClr val="1D1D1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Change fill color and opacity.</a:t>
            </a:r>
            <a:endParaRPr sz="900" dirty="0">
              <a:solidFill>
                <a:srgbClr val="1D1D1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1D1D1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1D1D1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Isn’t that nice? :)</a:t>
            </a:r>
            <a:endParaRPr sz="900" dirty="0">
              <a:solidFill>
                <a:srgbClr val="1D1D1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1D1D1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1D1D1B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Examples:</a:t>
            </a:r>
            <a:endParaRPr sz="900" dirty="0">
              <a:solidFill>
                <a:srgbClr val="1D1D1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900" dirty="0">
              <a:solidFill>
                <a:srgbClr val="1D1D1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1D1D1B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282" name="Google Shape;282;p37"/>
          <p:cNvSpPr/>
          <p:nvPr/>
        </p:nvSpPr>
        <p:spPr>
          <a:xfrm>
            <a:off x="277965" y="271963"/>
            <a:ext cx="373873" cy="479695"/>
          </a:xfrm>
          <a:custGeom>
            <a:avLst/>
            <a:gdLst/>
            <a:ahLst/>
            <a:cxnLst/>
            <a:rect l="l" t="t" r="r" b="b"/>
            <a:pathLst>
              <a:path w="17107" h="21949" extrusionOk="0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7"/>
          <p:cNvSpPr/>
          <p:nvPr/>
        </p:nvSpPr>
        <p:spPr>
          <a:xfrm>
            <a:off x="852801" y="338968"/>
            <a:ext cx="398876" cy="337703"/>
          </a:xfrm>
          <a:custGeom>
            <a:avLst/>
            <a:gdLst/>
            <a:ahLst/>
            <a:cxnLst/>
            <a:rect l="l" t="t" r="r" b="b"/>
            <a:pathLst>
              <a:path w="18251" h="15452" extrusionOk="0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37"/>
          <p:cNvSpPr/>
          <p:nvPr/>
        </p:nvSpPr>
        <p:spPr>
          <a:xfrm>
            <a:off x="1445208" y="340017"/>
            <a:ext cx="387139" cy="341965"/>
          </a:xfrm>
          <a:custGeom>
            <a:avLst/>
            <a:gdLst/>
            <a:ahLst/>
            <a:cxnLst/>
            <a:rect l="l" t="t" r="r" b="b"/>
            <a:pathLst>
              <a:path w="17714" h="15647" extrusionOk="0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37"/>
          <p:cNvSpPr/>
          <p:nvPr/>
        </p:nvSpPr>
        <p:spPr>
          <a:xfrm>
            <a:off x="2071095" y="330991"/>
            <a:ext cx="315368" cy="354182"/>
          </a:xfrm>
          <a:custGeom>
            <a:avLst/>
            <a:gdLst/>
            <a:ahLst/>
            <a:cxnLst/>
            <a:rect l="l" t="t" r="r" b="b"/>
            <a:pathLst>
              <a:path w="14430" h="16206" extrusionOk="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37"/>
          <p:cNvSpPr/>
          <p:nvPr/>
        </p:nvSpPr>
        <p:spPr>
          <a:xfrm>
            <a:off x="2678363" y="327801"/>
            <a:ext cx="268576" cy="357373"/>
          </a:xfrm>
          <a:custGeom>
            <a:avLst/>
            <a:gdLst/>
            <a:ahLst/>
            <a:cxnLst/>
            <a:rect l="l" t="t" r="r" b="b"/>
            <a:pathLst>
              <a:path w="12289" h="16352" extrusionOk="0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37"/>
          <p:cNvSpPr/>
          <p:nvPr/>
        </p:nvSpPr>
        <p:spPr>
          <a:xfrm>
            <a:off x="3190980" y="323539"/>
            <a:ext cx="414830" cy="366421"/>
          </a:xfrm>
          <a:custGeom>
            <a:avLst/>
            <a:gdLst/>
            <a:ahLst/>
            <a:cxnLst/>
            <a:rect l="l" t="t" r="r" b="b"/>
            <a:pathLst>
              <a:path w="18981" h="16766" extrusionOk="0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7"/>
          <p:cNvSpPr/>
          <p:nvPr/>
        </p:nvSpPr>
        <p:spPr>
          <a:xfrm>
            <a:off x="3808913" y="301728"/>
            <a:ext cx="355778" cy="411093"/>
          </a:xfrm>
          <a:custGeom>
            <a:avLst/>
            <a:gdLst/>
            <a:ahLst/>
            <a:cxnLst/>
            <a:rect l="l" t="t" r="r" b="b"/>
            <a:pathLst>
              <a:path w="16279" h="18810" extrusionOk="0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7"/>
          <p:cNvSpPr/>
          <p:nvPr/>
        </p:nvSpPr>
        <p:spPr>
          <a:xfrm>
            <a:off x="4367795" y="328325"/>
            <a:ext cx="414283" cy="362159"/>
          </a:xfrm>
          <a:custGeom>
            <a:avLst/>
            <a:gdLst/>
            <a:ahLst/>
            <a:cxnLst/>
            <a:rect l="l" t="t" r="r" b="b"/>
            <a:pathLst>
              <a:path w="18956" h="16571" extrusionOk="0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37"/>
          <p:cNvSpPr/>
          <p:nvPr/>
        </p:nvSpPr>
        <p:spPr>
          <a:xfrm>
            <a:off x="4977729" y="334707"/>
            <a:ext cx="366421" cy="349396"/>
          </a:xfrm>
          <a:custGeom>
            <a:avLst/>
            <a:gdLst/>
            <a:ahLst/>
            <a:cxnLst/>
            <a:rect l="l" t="t" r="r" b="b"/>
            <a:pathLst>
              <a:path w="16766" h="15987" extrusionOk="0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7"/>
          <p:cNvSpPr/>
          <p:nvPr/>
        </p:nvSpPr>
        <p:spPr>
          <a:xfrm>
            <a:off x="5571185" y="326205"/>
            <a:ext cx="355778" cy="363230"/>
          </a:xfrm>
          <a:custGeom>
            <a:avLst/>
            <a:gdLst/>
            <a:ahLst/>
            <a:cxnLst/>
            <a:rect l="l" t="t" r="r" b="b"/>
            <a:pathLst>
              <a:path w="16279" h="16620" extrusionOk="0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7"/>
          <p:cNvSpPr/>
          <p:nvPr/>
        </p:nvSpPr>
        <p:spPr>
          <a:xfrm>
            <a:off x="282226" y="865419"/>
            <a:ext cx="368541" cy="456289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7"/>
          <p:cNvSpPr/>
          <p:nvPr/>
        </p:nvSpPr>
        <p:spPr>
          <a:xfrm>
            <a:off x="869825" y="865419"/>
            <a:ext cx="368541" cy="456289"/>
          </a:xfrm>
          <a:custGeom>
            <a:avLst/>
            <a:gdLst/>
            <a:ahLst/>
            <a:cxnLst/>
            <a:rect l="l" t="t" r="r" b="b"/>
            <a:pathLst>
              <a:path w="16863" h="20878" extrusionOk="0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7"/>
          <p:cNvSpPr/>
          <p:nvPr/>
        </p:nvSpPr>
        <p:spPr>
          <a:xfrm>
            <a:off x="1447327" y="934019"/>
            <a:ext cx="380233" cy="327060"/>
          </a:xfrm>
          <a:custGeom>
            <a:avLst/>
            <a:gdLst/>
            <a:ahLst/>
            <a:cxnLst/>
            <a:rect l="l" t="t" r="r" b="b"/>
            <a:pathLst>
              <a:path w="17398" h="14965" extrusionOk="0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7"/>
          <p:cNvSpPr/>
          <p:nvPr/>
        </p:nvSpPr>
        <p:spPr>
          <a:xfrm>
            <a:off x="2034402" y="901041"/>
            <a:ext cx="379709" cy="384495"/>
          </a:xfrm>
          <a:custGeom>
            <a:avLst/>
            <a:gdLst/>
            <a:ahLst/>
            <a:cxnLst/>
            <a:rect l="l" t="t" r="r" b="b"/>
            <a:pathLst>
              <a:path w="17374" h="17593" extrusionOk="0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37"/>
          <p:cNvSpPr/>
          <p:nvPr/>
        </p:nvSpPr>
        <p:spPr>
          <a:xfrm>
            <a:off x="2624667" y="926043"/>
            <a:ext cx="376518" cy="332917"/>
          </a:xfrm>
          <a:custGeom>
            <a:avLst/>
            <a:gdLst/>
            <a:ahLst/>
            <a:cxnLst/>
            <a:rect l="l" t="t" r="r" b="b"/>
            <a:pathLst>
              <a:path w="17228" h="15233" extrusionOk="0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37"/>
          <p:cNvSpPr/>
          <p:nvPr/>
        </p:nvSpPr>
        <p:spPr>
          <a:xfrm>
            <a:off x="3218647" y="926043"/>
            <a:ext cx="365350" cy="336633"/>
          </a:xfrm>
          <a:custGeom>
            <a:avLst/>
            <a:gdLst/>
            <a:ahLst/>
            <a:cxnLst/>
            <a:rect l="l" t="t" r="r" b="b"/>
            <a:pathLst>
              <a:path w="16717" h="15403" extrusionOk="0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37"/>
          <p:cNvSpPr/>
          <p:nvPr/>
        </p:nvSpPr>
        <p:spPr>
          <a:xfrm>
            <a:off x="3815818" y="929758"/>
            <a:ext cx="338774" cy="329202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7"/>
          <p:cNvSpPr/>
          <p:nvPr/>
        </p:nvSpPr>
        <p:spPr>
          <a:xfrm>
            <a:off x="4384820" y="911138"/>
            <a:ext cx="375447" cy="368016"/>
          </a:xfrm>
          <a:custGeom>
            <a:avLst/>
            <a:gdLst/>
            <a:ahLst/>
            <a:cxnLst/>
            <a:rect l="l" t="t" r="r" b="b"/>
            <a:pathLst>
              <a:path w="17179" h="16839" extrusionOk="0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37"/>
          <p:cNvSpPr/>
          <p:nvPr/>
        </p:nvSpPr>
        <p:spPr>
          <a:xfrm>
            <a:off x="4934129" y="870729"/>
            <a:ext cx="458409" cy="451502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37"/>
          <p:cNvSpPr/>
          <p:nvPr/>
        </p:nvSpPr>
        <p:spPr>
          <a:xfrm>
            <a:off x="5532896" y="886683"/>
            <a:ext cx="429691" cy="410568"/>
          </a:xfrm>
          <a:custGeom>
            <a:avLst/>
            <a:gdLst/>
            <a:ahLst/>
            <a:cxnLst/>
            <a:rect l="l" t="t" r="r" b="b"/>
            <a:pathLst>
              <a:path w="19661" h="18786" extrusionOk="0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37"/>
          <p:cNvSpPr/>
          <p:nvPr/>
        </p:nvSpPr>
        <p:spPr>
          <a:xfrm>
            <a:off x="252963" y="1538097"/>
            <a:ext cx="421211" cy="298889"/>
          </a:xfrm>
          <a:custGeom>
            <a:avLst/>
            <a:gdLst/>
            <a:ahLst/>
            <a:cxnLst/>
            <a:rect l="l" t="t" r="r" b="b"/>
            <a:pathLst>
              <a:path w="19273" h="13676" extrusionOk="0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37"/>
          <p:cNvSpPr/>
          <p:nvPr/>
        </p:nvSpPr>
        <p:spPr>
          <a:xfrm>
            <a:off x="842704" y="1481734"/>
            <a:ext cx="417999" cy="404711"/>
          </a:xfrm>
          <a:custGeom>
            <a:avLst/>
            <a:gdLst/>
            <a:ahLst/>
            <a:cxnLst/>
            <a:rect l="l" t="t" r="r" b="b"/>
            <a:pathLst>
              <a:path w="19126" h="18518" extrusionOk="0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37"/>
          <p:cNvSpPr/>
          <p:nvPr/>
        </p:nvSpPr>
        <p:spPr>
          <a:xfrm>
            <a:off x="1445732" y="1499808"/>
            <a:ext cx="376518" cy="380255"/>
          </a:xfrm>
          <a:custGeom>
            <a:avLst/>
            <a:gdLst/>
            <a:ahLst/>
            <a:cxnLst/>
            <a:rect l="l" t="t" r="r" b="b"/>
            <a:pathLst>
              <a:path w="17228" h="17399" extrusionOk="0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37"/>
          <p:cNvSpPr/>
          <p:nvPr/>
        </p:nvSpPr>
        <p:spPr>
          <a:xfrm>
            <a:off x="2029616" y="1488116"/>
            <a:ext cx="392472" cy="391401"/>
          </a:xfrm>
          <a:custGeom>
            <a:avLst/>
            <a:gdLst/>
            <a:ahLst/>
            <a:cxnLst/>
            <a:rect l="l" t="t" r="r" b="b"/>
            <a:pathLst>
              <a:path w="17958" h="17909" extrusionOk="0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37"/>
          <p:cNvSpPr/>
          <p:nvPr/>
        </p:nvSpPr>
        <p:spPr>
          <a:xfrm>
            <a:off x="2629978" y="1500354"/>
            <a:ext cx="365350" cy="366945"/>
          </a:xfrm>
          <a:custGeom>
            <a:avLst/>
            <a:gdLst/>
            <a:ahLst/>
            <a:cxnLst/>
            <a:rect l="l" t="t" r="r" b="b"/>
            <a:pathLst>
              <a:path w="16717" h="16790" extrusionOk="0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37"/>
          <p:cNvSpPr/>
          <p:nvPr/>
        </p:nvSpPr>
        <p:spPr>
          <a:xfrm>
            <a:off x="3234055" y="1457279"/>
            <a:ext cx="332917" cy="452551"/>
          </a:xfrm>
          <a:custGeom>
            <a:avLst/>
            <a:gdLst/>
            <a:ahLst/>
            <a:cxnLst/>
            <a:rect l="l" t="t" r="r" b="b"/>
            <a:pathLst>
              <a:path w="15233" h="20707" extrusionOk="0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37"/>
          <p:cNvSpPr/>
          <p:nvPr/>
        </p:nvSpPr>
        <p:spPr>
          <a:xfrm>
            <a:off x="3777530" y="1547144"/>
            <a:ext cx="417999" cy="269625"/>
          </a:xfrm>
          <a:custGeom>
            <a:avLst/>
            <a:gdLst/>
            <a:ahLst/>
            <a:cxnLst/>
            <a:rect l="l" t="t" r="r" b="b"/>
            <a:pathLst>
              <a:path w="19126" h="12337" extrusionOk="0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37"/>
          <p:cNvSpPr/>
          <p:nvPr/>
        </p:nvSpPr>
        <p:spPr>
          <a:xfrm>
            <a:off x="4382678" y="1489711"/>
            <a:ext cx="385041" cy="389281"/>
          </a:xfrm>
          <a:custGeom>
            <a:avLst/>
            <a:gdLst/>
            <a:ahLst/>
            <a:cxnLst/>
            <a:rect l="l" t="t" r="r" b="b"/>
            <a:pathLst>
              <a:path w="17618" h="17812" extrusionOk="0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37"/>
          <p:cNvSpPr/>
          <p:nvPr/>
        </p:nvSpPr>
        <p:spPr>
          <a:xfrm>
            <a:off x="4969227" y="1474828"/>
            <a:ext cx="387161" cy="402569"/>
          </a:xfrm>
          <a:custGeom>
            <a:avLst/>
            <a:gdLst/>
            <a:ahLst/>
            <a:cxnLst/>
            <a:rect l="l" t="t" r="r" b="b"/>
            <a:pathLst>
              <a:path w="17715" h="18420" extrusionOk="0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37"/>
          <p:cNvSpPr/>
          <p:nvPr/>
        </p:nvSpPr>
        <p:spPr>
          <a:xfrm>
            <a:off x="5538753" y="1486520"/>
            <a:ext cx="414283" cy="388210"/>
          </a:xfrm>
          <a:custGeom>
            <a:avLst/>
            <a:gdLst/>
            <a:ahLst/>
            <a:cxnLst/>
            <a:rect l="l" t="t" r="r" b="b"/>
            <a:pathLst>
              <a:path w="18956" h="17763" extrusionOk="0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37"/>
          <p:cNvSpPr/>
          <p:nvPr/>
        </p:nvSpPr>
        <p:spPr>
          <a:xfrm>
            <a:off x="301895" y="2092193"/>
            <a:ext cx="324416" cy="354204"/>
          </a:xfrm>
          <a:custGeom>
            <a:avLst/>
            <a:gdLst/>
            <a:ahLst/>
            <a:cxnLst/>
            <a:rect l="l" t="t" r="r" b="b"/>
            <a:pathLst>
              <a:path w="14844" h="16207" extrusionOk="0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7"/>
          <p:cNvSpPr/>
          <p:nvPr/>
        </p:nvSpPr>
        <p:spPr>
          <a:xfrm>
            <a:off x="875136" y="2092739"/>
            <a:ext cx="346227" cy="348325"/>
          </a:xfrm>
          <a:custGeom>
            <a:avLst/>
            <a:gdLst/>
            <a:ahLst/>
            <a:cxnLst/>
            <a:rect l="l" t="t" r="r" b="b"/>
            <a:pathLst>
              <a:path w="15842" h="15938" extrusionOk="0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37"/>
          <p:cNvSpPr/>
          <p:nvPr/>
        </p:nvSpPr>
        <p:spPr>
          <a:xfrm>
            <a:off x="1469663" y="2092739"/>
            <a:ext cx="346205" cy="348325"/>
          </a:xfrm>
          <a:custGeom>
            <a:avLst/>
            <a:gdLst/>
            <a:ahLst/>
            <a:cxnLst/>
            <a:rect l="l" t="t" r="r" b="b"/>
            <a:pathLst>
              <a:path w="15841" h="15938" extrusionOk="0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37"/>
          <p:cNvSpPr/>
          <p:nvPr/>
        </p:nvSpPr>
        <p:spPr>
          <a:xfrm>
            <a:off x="2052475" y="2092739"/>
            <a:ext cx="345681" cy="348325"/>
          </a:xfrm>
          <a:custGeom>
            <a:avLst/>
            <a:gdLst/>
            <a:ahLst/>
            <a:cxnLst/>
            <a:rect l="l" t="t" r="r" b="b"/>
            <a:pathLst>
              <a:path w="15817" h="15938" extrusionOk="0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37"/>
          <p:cNvSpPr/>
          <p:nvPr/>
        </p:nvSpPr>
        <p:spPr>
          <a:xfrm>
            <a:off x="2720367" y="2038496"/>
            <a:ext cx="186685" cy="460550"/>
          </a:xfrm>
          <a:custGeom>
            <a:avLst/>
            <a:gdLst/>
            <a:ahLst/>
            <a:cxnLst/>
            <a:rect l="l" t="t" r="r" b="b"/>
            <a:pathLst>
              <a:path w="8542" h="21073" extrusionOk="0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37"/>
          <p:cNvSpPr/>
          <p:nvPr/>
        </p:nvSpPr>
        <p:spPr>
          <a:xfrm>
            <a:off x="3319156" y="2041687"/>
            <a:ext cx="161683" cy="455218"/>
          </a:xfrm>
          <a:custGeom>
            <a:avLst/>
            <a:gdLst/>
            <a:ahLst/>
            <a:cxnLst/>
            <a:rect l="l" t="t" r="r" b="b"/>
            <a:pathLst>
              <a:path w="7398" h="20829" extrusionOk="0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37"/>
          <p:cNvSpPr/>
          <p:nvPr/>
        </p:nvSpPr>
        <p:spPr>
          <a:xfrm>
            <a:off x="3912065" y="2092193"/>
            <a:ext cx="147325" cy="348871"/>
          </a:xfrm>
          <a:custGeom>
            <a:avLst/>
            <a:gdLst/>
            <a:ahLst/>
            <a:cxnLst/>
            <a:rect l="l" t="t" r="r" b="b"/>
            <a:pathLst>
              <a:path w="6741" h="15963" extrusionOk="0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37"/>
          <p:cNvSpPr/>
          <p:nvPr/>
        </p:nvSpPr>
        <p:spPr>
          <a:xfrm>
            <a:off x="4402368" y="2087407"/>
            <a:ext cx="343014" cy="363230"/>
          </a:xfrm>
          <a:custGeom>
            <a:avLst/>
            <a:gdLst/>
            <a:ahLst/>
            <a:cxnLst/>
            <a:rect l="l" t="t" r="r" b="b"/>
            <a:pathLst>
              <a:path w="15695" h="16620" extrusionOk="0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37"/>
          <p:cNvSpPr/>
          <p:nvPr/>
        </p:nvSpPr>
        <p:spPr>
          <a:xfrm>
            <a:off x="4975609" y="2096979"/>
            <a:ext cx="375993" cy="347276"/>
          </a:xfrm>
          <a:custGeom>
            <a:avLst/>
            <a:gdLst/>
            <a:ahLst/>
            <a:cxnLst/>
            <a:rect l="l" t="t" r="r" b="b"/>
            <a:pathLst>
              <a:path w="17204" h="15890" extrusionOk="0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7"/>
          <p:cNvSpPr/>
          <p:nvPr/>
        </p:nvSpPr>
        <p:spPr>
          <a:xfrm>
            <a:off x="5570114" y="2037950"/>
            <a:ext cx="345681" cy="414830"/>
          </a:xfrm>
          <a:custGeom>
            <a:avLst/>
            <a:gdLst/>
            <a:ahLst/>
            <a:cxnLst/>
            <a:rect l="l" t="t" r="r" b="b"/>
            <a:pathLst>
              <a:path w="15817" h="18981" extrusionOk="0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37"/>
          <p:cNvSpPr/>
          <p:nvPr/>
        </p:nvSpPr>
        <p:spPr>
          <a:xfrm>
            <a:off x="400284" y="2642049"/>
            <a:ext cx="127109" cy="429713"/>
          </a:xfrm>
          <a:custGeom>
            <a:avLst/>
            <a:gdLst/>
            <a:ahLst/>
            <a:cxnLst/>
            <a:rect l="l" t="t" r="r" b="b"/>
            <a:pathLst>
              <a:path w="5816" h="19662" extrusionOk="0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37"/>
          <p:cNvSpPr/>
          <p:nvPr/>
        </p:nvSpPr>
        <p:spPr>
          <a:xfrm>
            <a:off x="913425" y="2626095"/>
            <a:ext cx="274958" cy="460550"/>
          </a:xfrm>
          <a:custGeom>
            <a:avLst/>
            <a:gdLst/>
            <a:ahLst/>
            <a:cxnLst/>
            <a:rect l="l" t="t" r="r" b="b"/>
            <a:pathLst>
              <a:path w="12581" h="21073" extrusionOk="0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37"/>
          <p:cNvSpPr/>
          <p:nvPr/>
        </p:nvSpPr>
        <p:spPr>
          <a:xfrm>
            <a:off x="1461139" y="2626095"/>
            <a:ext cx="360039" cy="460550"/>
          </a:xfrm>
          <a:custGeom>
            <a:avLst/>
            <a:gdLst/>
            <a:ahLst/>
            <a:cxnLst/>
            <a:rect l="l" t="t" r="r" b="b"/>
            <a:pathLst>
              <a:path w="16474" h="21073" extrusionOk="0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7"/>
          <p:cNvSpPr/>
          <p:nvPr/>
        </p:nvSpPr>
        <p:spPr>
          <a:xfrm>
            <a:off x="2592213" y="2704269"/>
            <a:ext cx="434499" cy="242503"/>
          </a:xfrm>
          <a:custGeom>
            <a:avLst/>
            <a:gdLst/>
            <a:ahLst/>
            <a:cxnLst/>
            <a:rect l="l" t="t" r="r" b="b"/>
            <a:pathLst>
              <a:path w="19881" h="11096" extrusionOk="0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7"/>
          <p:cNvSpPr/>
          <p:nvPr/>
        </p:nvSpPr>
        <p:spPr>
          <a:xfrm>
            <a:off x="2013116" y="2653741"/>
            <a:ext cx="421736" cy="398876"/>
          </a:xfrm>
          <a:custGeom>
            <a:avLst/>
            <a:gdLst/>
            <a:ahLst/>
            <a:cxnLst/>
            <a:rect l="l" t="t" r="r" b="b"/>
            <a:pathLst>
              <a:path w="19297" h="18251" extrusionOk="0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7"/>
          <p:cNvSpPr/>
          <p:nvPr/>
        </p:nvSpPr>
        <p:spPr>
          <a:xfrm>
            <a:off x="3210671" y="2663860"/>
            <a:ext cx="373327" cy="376518"/>
          </a:xfrm>
          <a:custGeom>
            <a:avLst/>
            <a:gdLst/>
            <a:ahLst/>
            <a:cxnLst/>
            <a:rect l="l" t="t" r="r" b="b"/>
            <a:pathLst>
              <a:path w="17082" h="17228" extrusionOk="0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7"/>
          <p:cNvSpPr/>
          <p:nvPr/>
        </p:nvSpPr>
        <p:spPr>
          <a:xfrm>
            <a:off x="3796674" y="2667051"/>
            <a:ext cx="378113" cy="376518"/>
          </a:xfrm>
          <a:custGeom>
            <a:avLst/>
            <a:gdLst/>
            <a:ahLst/>
            <a:cxnLst/>
            <a:rect l="l" t="t" r="r" b="b"/>
            <a:pathLst>
              <a:path w="17301" h="17228" extrusionOk="0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7"/>
          <p:cNvSpPr/>
          <p:nvPr/>
        </p:nvSpPr>
        <p:spPr>
          <a:xfrm>
            <a:off x="4332172" y="2667051"/>
            <a:ext cx="492437" cy="398329"/>
          </a:xfrm>
          <a:custGeom>
            <a:avLst/>
            <a:gdLst/>
            <a:ahLst/>
            <a:cxnLst/>
            <a:rect l="l" t="t" r="r" b="b"/>
            <a:pathLst>
              <a:path w="22532" h="18226" extrusionOk="0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7"/>
          <p:cNvSpPr/>
          <p:nvPr/>
        </p:nvSpPr>
        <p:spPr>
          <a:xfrm>
            <a:off x="5012302" y="2651097"/>
            <a:ext cx="296223" cy="412142"/>
          </a:xfrm>
          <a:custGeom>
            <a:avLst/>
            <a:gdLst/>
            <a:ahLst/>
            <a:cxnLst/>
            <a:rect l="l" t="t" r="r" b="b"/>
            <a:pathLst>
              <a:path w="13554" h="18858" extrusionOk="0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7"/>
          <p:cNvSpPr/>
          <p:nvPr/>
        </p:nvSpPr>
        <p:spPr>
          <a:xfrm>
            <a:off x="5602568" y="2671837"/>
            <a:ext cx="289295" cy="396187"/>
          </a:xfrm>
          <a:custGeom>
            <a:avLst/>
            <a:gdLst/>
            <a:ahLst/>
            <a:cxnLst/>
            <a:rect l="l" t="t" r="r" b="b"/>
            <a:pathLst>
              <a:path w="13237" h="18128" extrusionOk="0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7"/>
          <p:cNvSpPr/>
          <p:nvPr/>
        </p:nvSpPr>
        <p:spPr>
          <a:xfrm>
            <a:off x="264677" y="3280175"/>
            <a:ext cx="417999" cy="330797"/>
          </a:xfrm>
          <a:custGeom>
            <a:avLst/>
            <a:gdLst/>
            <a:ahLst/>
            <a:cxnLst/>
            <a:rect l="l" t="t" r="r" b="b"/>
            <a:pathLst>
              <a:path w="19126" h="15136" extrusionOk="0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7"/>
          <p:cNvSpPr/>
          <p:nvPr/>
        </p:nvSpPr>
        <p:spPr>
          <a:xfrm>
            <a:off x="848015" y="3304630"/>
            <a:ext cx="407377" cy="276553"/>
          </a:xfrm>
          <a:custGeom>
            <a:avLst/>
            <a:gdLst/>
            <a:ahLst/>
            <a:cxnLst/>
            <a:rect l="l" t="t" r="r" b="b"/>
            <a:pathLst>
              <a:path w="18640" h="12654" extrusionOk="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7"/>
          <p:cNvSpPr/>
          <p:nvPr/>
        </p:nvSpPr>
        <p:spPr>
          <a:xfrm>
            <a:off x="1447327" y="3292938"/>
            <a:ext cx="386615" cy="302080"/>
          </a:xfrm>
          <a:custGeom>
            <a:avLst/>
            <a:gdLst/>
            <a:ahLst/>
            <a:cxnLst/>
            <a:rect l="l" t="t" r="r" b="b"/>
            <a:pathLst>
              <a:path w="17690" h="13822" extrusionOk="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7"/>
          <p:cNvSpPr/>
          <p:nvPr/>
        </p:nvSpPr>
        <p:spPr>
          <a:xfrm>
            <a:off x="2032260" y="3284961"/>
            <a:ext cx="389303" cy="316439"/>
          </a:xfrm>
          <a:custGeom>
            <a:avLst/>
            <a:gdLst/>
            <a:ahLst/>
            <a:cxnLst/>
            <a:rect l="l" t="t" r="r" b="b"/>
            <a:pathLst>
              <a:path w="17813" h="14479" extrusionOk="0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37"/>
          <p:cNvSpPr/>
          <p:nvPr/>
        </p:nvSpPr>
        <p:spPr>
          <a:xfrm>
            <a:off x="2640621" y="3259436"/>
            <a:ext cx="351516" cy="354707"/>
          </a:xfrm>
          <a:custGeom>
            <a:avLst/>
            <a:gdLst/>
            <a:ahLst/>
            <a:cxnLst/>
            <a:rect l="l" t="t" r="r" b="b"/>
            <a:pathLst>
              <a:path w="16084" h="16230" extrusionOk="0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37"/>
          <p:cNvSpPr/>
          <p:nvPr/>
        </p:nvSpPr>
        <p:spPr>
          <a:xfrm>
            <a:off x="3196312" y="3304106"/>
            <a:ext cx="397258" cy="292507"/>
          </a:xfrm>
          <a:custGeom>
            <a:avLst/>
            <a:gdLst/>
            <a:ahLst/>
            <a:cxnLst/>
            <a:rect l="l" t="t" r="r" b="b"/>
            <a:pathLst>
              <a:path w="18177" h="13384" extrusionOk="0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37"/>
          <p:cNvSpPr/>
          <p:nvPr/>
        </p:nvSpPr>
        <p:spPr>
          <a:xfrm>
            <a:off x="3784982" y="3304106"/>
            <a:ext cx="396734" cy="292507"/>
          </a:xfrm>
          <a:custGeom>
            <a:avLst/>
            <a:gdLst/>
            <a:ahLst/>
            <a:cxnLst/>
            <a:rect l="l" t="t" r="r" b="b"/>
            <a:pathLst>
              <a:path w="18153" h="13384" extrusionOk="0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37"/>
          <p:cNvSpPr/>
          <p:nvPr/>
        </p:nvSpPr>
        <p:spPr>
          <a:xfrm>
            <a:off x="4383224" y="3275389"/>
            <a:ext cx="382353" cy="335037"/>
          </a:xfrm>
          <a:custGeom>
            <a:avLst/>
            <a:gdLst/>
            <a:ahLst/>
            <a:cxnLst/>
            <a:rect l="l" t="t" r="r" b="b"/>
            <a:pathLst>
              <a:path w="17495" h="15330" extrusionOk="0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37"/>
          <p:cNvSpPr/>
          <p:nvPr/>
        </p:nvSpPr>
        <p:spPr>
          <a:xfrm>
            <a:off x="4951132" y="3234980"/>
            <a:ext cx="419616" cy="422785"/>
          </a:xfrm>
          <a:custGeom>
            <a:avLst/>
            <a:gdLst/>
            <a:ahLst/>
            <a:cxnLst/>
            <a:rect l="l" t="t" r="r" b="b"/>
            <a:pathLst>
              <a:path w="19200" h="19345" extrusionOk="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37"/>
          <p:cNvSpPr/>
          <p:nvPr/>
        </p:nvSpPr>
        <p:spPr>
          <a:xfrm>
            <a:off x="5569065" y="3258911"/>
            <a:ext cx="359493" cy="364279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37"/>
          <p:cNvSpPr/>
          <p:nvPr/>
        </p:nvSpPr>
        <p:spPr>
          <a:xfrm>
            <a:off x="258820" y="3831081"/>
            <a:ext cx="409497" cy="398854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7"/>
          <p:cNvSpPr/>
          <p:nvPr/>
        </p:nvSpPr>
        <p:spPr>
          <a:xfrm>
            <a:off x="828346" y="3895420"/>
            <a:ext cx="436619" cy="266981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37"/>
          <p:cNvSpPr/>
          <p:nvPr/>
        </p:nvSpPr>
        <p:spPr>
          <a:xfrm>
            <a:off x="1518573" y="3803959"/>
            <a:ext cx="256359" cy="437144"/>
          </a:xfrm>
          <a:custGeom>
            <a:avLst/>
            <a:gdLst/>
            <a:ahLst/>
            <a:cxnLst/>
            <a:rect l="l" t="t" r="r" b="b"/>
            <a:pathLst>
              <a:path w="11730" h="20002" extrusionOk="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37"/>
          <p:cNvSpPr/>
          <p:nvPr/>
        </p:nvSpPr>
        <p:spPr>
          <a:xfrm>
            <a:off x="2069500" y="3845964"/>
            <a:ext cx="321749" cy="403662"/>
          </a:xfrm>
          <a:custGeom>
            <a:avLst/>
            <a:gdLst/>
            <a:ahLst/>
            <a:cxnLst/>
            <a:rect l="l" t="t" r="r" b="b"/>
            <a:pathLst>
              <a:path w="14722" h="18470" extrusionOk="0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37"/>
          <p:cNvSpPr/>
          <p:nvPr/>
        </p:nvSpPr>
        <p:spPr>
          <a:xfrm>
            <a:off x="2632644" y="3876822"/>
            <a:ext cx="362159" cy="314821"/>
          </a:xfrm>
          <a:custGeom>
            <a:avLst/>
            <a:gdLst/>
            <a:ahLst/>
            <a:cxnLst/>
            <a:rect l="l" t="t" r="r" b="b"/>
            <a:pathLst>
              <a:path w="16571" h="14405" extrusionOk="0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37"/>
          <p:cNvSpPr/>
          <p:nvPr/>
        </p:nvSpPr>
        <p:spPr>
          <a:xfrm>
            <a:off x="3218101" y="3848630"/>
            <a:ext cx="363230" cy="363755"/>
          </a:xfrm>
          <a:custGeom>
            <a:avLst/>
            <a:gdLst/>
            <a:ahLst/>
            <a:cxnLst/>
            <a:rect l="l" t="t" r="r" b="b"/>
            <a:pathLst>
              <a:path w="16620" h="16644" extrusionOk="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37"/>
          <p:cNvSpPr/>
          <p:nvPr/>
        </p:nvSpPr>
        <p:spPr>
          <a:xfrm>
            <a:off x="3804127" y="3843844"/>
            <a:ext cx="365875" cy="374398"/>
          </a:xfrm>
          <a:custGeom>
            <a:avLst/>
            <a:gdLst/>
            <a:ahLst/>
            <a:cxnLst/>
            <a:rect l="l" t="t" r="r" b="b"/>
            <a:pathLst>
              <a:path w="16741" h="17131" extrusionOk="0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37"/>
          <p:cNvSpPr/>
          <p:nvPr/>
        </p:nvSpPr>
        <p:spPr>
          <a:xfrm>
            <a:off x="4363533" y="3847559"/>
            <a:ext cx="422260" cy="356848"/>
          </a:xfrm>
          <a:custGeom>
            <a:avLst/>
            <a:gdLst/>
            <a:ahLst/>
            <a:cxnLst/>
            <a:rect l="l" t="t" r="r" b="b"/>
            <a:pathLst>
              <a:path w="19321" h="16328" extrusionOk="0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37"/>
          <p:cNvSpPr/>
          <p:nvPr/>
        </p:nvSpPr>
        <p:spPr>
          <a:xfrm>
            <a:off x="4969227" y="3840129"/>
            <a:ext cx="384495" cy="379709"/>
          </a:xfrm>
          <a:custGeom>
            <a:avLst/>
            <a:gdLst/>
            <a:ahLst/>
            <a:cxnLst/>
            <a:rect l="l" t="t" r="r" b="b"/>
            <a:pathLst>
              <a:path w="17593" h="17374" extrusionOk="0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37"/>
          <p:cNvSpPr/>
          <p:nvPr/>
        </p:nvSpPr>
        <p:spPr>
          <a:xfrm>
            <a:off x="5566399" y="3822033"/>
            <a:ext cx="368541" cy="412163"/>
          </a:xfrm>
          <a:custGeom>
            <a:avLst/>
            <a:gdLst/>
            <a:ahLst/>
            <a:cxnLst/>
            <a:rect l="l" t="t" r="r" b="b"/>
            <a:pathLst>
              <a:path w="16863" h="18859" extrusionOk="0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37"/>
          <p:cNvSpPr/>
          <p:nvPr/>
        </p:nvSpPr>
        <p:spPr>
          <a:xfrm>
            <a:off x="230650" y="4486232"/>
            <a:ext cx="474363" cy="267505"/>
          </a:xfrm>
          <a:custGeom>
            <a:avLst/>
            <a:gdLst/>
            <a:ahLst/>
            <a:cxnLst/>
            <a:rect l="l" t="t" r="r" b="b"/>
            <a:pathLst>
              <a:path w="21705" h="12240" extrusionOk="0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37"/>
          <p:cNvSpPr/>
          <p:nvPr/>
        </p:nvSpPr>
        <p:spPr>
          <a:xfrm>
            <a:off x="858133" y="4415489"/>
            <a:ext cx="382375" cy="402591"/>
          </a:xfrm>
          <a:custGeom>
            <a:avLst/>
            <a:gdLst/>
            <a:ahLst/>
            <a:cxnLst/>
            <a:rect l="l" t="t" r="r" b="b"/>
            <a:pathLst>
              <a:path w="17496" h="18421" extrusionOk="0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37"/>
          <p:cNvSpPr/>
          <p:nvPr/>
        </p:nvSpPr>
        <p:spPr>
          <a:xfrm>
            <a:off x="1430849" y="4392629"/>
            <a:ext cx="420643" cy="433953"/>
          </a:xfrm>
          <a:custGeom>
            <a:avLst/>
            <a:gdLst/>
            <a:ahLst/>
            <a:cxnLst/>
            <a:rect l="l" t="t" r="r" b="b"/>
            <a:pathLst>
              <a:path w="19247" h="19856" extrusionOk="0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37"/>
          <p:cNvSpPr/>
          <p:nvPr/>
        </p:nvSpPr>
        <p:spPr>
          <a:xfrm>
            <a:off x="2039713" y="4429323"/>
            <a:ext cx="371207" cy="375993"/>
          </a:xfrm>
          <a:custGeom>
            <a:avLst/>
            <a:gdLst/>
            <a:ahLst/>
            <a:cxnLst/>
            <a:rect l="l" t="t" r="r" b="b"/>
            <a:pathLst>
              <a:path w="16985" h="17204" extrusionOk="0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37"/>
          <p:cNvSpPr/>
          <p:nvPr/>
        </p:nvSpPr>
        <p:spPr>
          <a:xfrm>
            <a:off x="2590093" y="4430394"/>
            <a:ext cx="446192" cy="372256"/>
          </a:xfrm>
          <a:custGeom>
            <a:avLst/>
            <a:gdLst/>
            <a:ahLst/>
            <a:cxnLst/>
            <a:rect l="l" t="t" r="r" b="b"/>
            <a:pathLst>
              <a:path w="20416" h="17033" extrusionOk="0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37"/>
          <p:cNvSpPr/>
          <p:nvPr/>
        </p:nvSpPr>
        <p:spPr>
          <a:xfrm>
            <a:off x="3227673" y="4398486"/>
            <a:ext cx="344085" cy="416403"/>
          </a:xfrm>
          <a:custGeom>
            <a:avLst/>
            <a:gdLst/>
            <a:ahLst/>
            <a:cxnLst/>
            <a:rect l="l" t="t" r="r" b="b"/>
            <a:pathLst>
              <a:path w="15744" h="19053" extrusionOk="0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37"/>
          <p:cNvSpPr/>
          <p:nvPr/>
        </p:nvSpPr>
        <p:spPr>
          <a:xfrm>
            <a:off x="3742432" y="4393700"/>
            <a:ext cx="494054" cy="448312"/>
          </a:xfrm>
          <a:custGeom>
            <a:avLst/>
            <a:gdLst/>
            <a:ahLst/>
            <a:cxnLst/>
            <a:rect l="l" t="t" r="r" b="b"/>
            <a:pathLst>
              <a:path w="22606" h="20513" extrusionOk="0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37"/>
          <p:cNvSpPr/>
          <p:nvPr/>
        </p:nvSpPr>
        <p:spPr>
          <a:xfrm>
            <a:off x="4336412" y="4386772"/>
            <a:ext cx="485006" cy="464266"/>
          </a:xfrm>
          <a:custGeom>
            <a:avLst/>
            <a:gdLst/>
            <a:ahLst/>
            <a:cxnLst/>
            <a:rect l="l" t="t" r="r" b="b"/>
            <a:pathLst>
              <a:path w="22192" h="21243" extrusionOk="0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37"/>
          <p:cNvSpPr/>
          <p:nvPr/>
        </p:nvSpPr>
        <p:spPr>
          <a:xfrm>
            <a:off x="4946346" y="4497924"/>
            <a:ext cx="431308" cy="249956"/>
          </a:xfrm>
          <a:custGeom>
            <a:avLst/>
            <a:gdLst/>
            <a:ahLst/>
            <a:cxnLst/>
            <a:rect l="l" t="t" r="r" b="b"/>
            <a:pathLst>
              <a:path w="19735" h="11437" extrusionOk="0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37"/>
          <p:cNvSpPr/>
          <p:nvPr/>
        </p:nvSpPr>
        <p:spPr>
          <a:xfrm>
            <a:off x="5591925" y="4452182"/>
            <a:ext cx="321749" cy="353133"/>
          </a:xfrm>
          <a:custGeom>
            <a:avLst/>
            <a:gdLst/>
            <a:ahLst/>
            <a:cxnLst/>
            <a:rect l="l" t="t" r="r" b="b"/>
            <a:pathLst>
              <a:path w="14722" h="16158" extrusionOk="0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rgbClr val="40322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37"/>
          <p:cNvSpPr/>
          <p:nvPr/>
        </p:nvSpPr>
        <p:spPr>
          <a:xfrm>
            <a:off x="6350992" y="2944404"/>
            <a:ext cx="458409" cy="451502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7F6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37"/>
          <p:cNvSpPr/>
          <p:nvPr/>
        </p:nvSpPr>
        <p:spPr>
          <a:xfrm>
            <a:off x="7244612" y="2791994"/>
            <a:ext cx="1104911" cy="1088368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783F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37"/>
          <p:cNvSpPr/>
          <p:nvPr/>
        </p:nvSpPr>
        <p:spPr>
          <a:xfrm>
            <a:off x="6535708" y="3155258"/>
            <a:ext cx="436619" cy="266981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37"/>
          <p:cNvSpPr/>
          <p:nvPr/>
        </p:nvSpPr>
        <p:spPr>
          <a:xfrm>
            <a:off x="7689847" y="3300255"/>
            <a:ext cx="1052391" cy="643569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FFFFFF">
              <a:alpha val="53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37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38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372" name="Google Shape;372;p38"/>
            <p:cNvSpPr/>
            <p:nvPr/>
          </p:nvSpPr>
          <p:spPr>
            <a:xfrm>
              <a:off x="5913437" y="4054475"/>
              <a:ext cx="2273299" cy="1746250"/>
            </a:xfrm>
            <a:custGeom>
              <a:avLst/>
              <a:gdLst/>
              <a:ahLst/>
              <a:cxnLst/>
              <a:rect l="l" t="t" r="r" b="b"/>
              <a:pathLst>
                <a:path w="517" h="397" extrusionOk="0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38"/>
            <p:cNvSpPr/>
            <p:nvPr/>
          </p:nvSpPr>
          <p:spPr>
            <a:xfrm>
              <a:off x="4137025" y="4141787"/>
              <a:ext cx="2019301" cy="1681162"/>
            </a:xfrm>
            <a:custGeom>
              <a:avLst/>
              <a:gdLst/>
              <a:ahLst/>
              <a:cxnLst/>
              <a:rect l="l" t="t" r="r" b="b"/>
              <a:pathLst>
                <a:path w="459" h="382" extrusionOk="0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38"/>
            <p:cNvSpPr/>
            <p:nvPr/>
          </p:nvSpPr>
          <p:spPr>
            <a:xfrm>
              <a:off x="4014787" y="1057275"/>
              <a:ext cx="2276475" cy="1747837"/>
            </a:xfrm>
            <a:custGeom>
              <a:avLst/>
              <a:gdLst/>
              <a:ahLst/>
              <a:cxnLst/>
              <a:rect l="l" t="t" r="r" b="b"/>
              <a:pathLst>
                <a:path w="518" h="397" extrusionOk="0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38"/>
            <p:cNvSpPr/>
            <p:nvPr/>
          </p:nvSpPr>
          <p:spPr>
            <a:xfrm>
              <a:off x="3706812" y="2355850"/>
              <a:ext cx="1323975" cy="2309812"/>
            </a:xfrm>
            <a:custGeom>
              <a:avLst/>
              <a:gdLst/>
              <a:ahLst/>
              <a:cxnLst/>
              <a:rect l="l" t="t" r="r" b="b"/>
              <a:pathLst>
                <a:path w="301" h="525" extrusionOk="0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38"/>
            <p:cNvSpPr/>
            <p:nvPr/>
          </p:nvSpPr>
          <p:spPr>
            <a:xfrm>
              <a:off x="7170737" y="2192337"/>
              <a:ext cx="1328737" cy="2314575"/>
            </a:xfrm>
            <a:custGeom>
              <a:avLst/>
              <a:gdLst/>
              <a:ahLst/>
              <a:cxnLst/>
              <a:rect l="l" t="t" r="r" b="b"/>
              <a:pathLst>
                <a:path w="302" h="526" extrusionOk="0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38"/>
            <p:cNvSpPr/>
            <p:nvPr/>
          </p:nvSpPr>
          <p:spPr>
            <a:xfrm>
              <a:off x="6045200" y="1035050"/>
              <a:ext cx="2019301" cy="1685925"/>
            </a:xfrm>
            <a:custGeom>
              <a:avLst/>
              <a:gdLst/>
              <a:ahLst/>
              <a:cxnLst/>
              <a:rect l="l" t="t" r="r" b="b"/>
              <a:pathLst>
                <a:path w="459" h="383" extrusionOk="0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8" name="Google Shape;378;p38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379" name="Google Shape;379;p38"/>
            <p:cNvSpPr/>
            <p:nvPr/>
          </p:nvSpPr>
          <p:spPr>
            <a:xfrm>
              <a:off x="1400175" y="3135312"/>
              <a:ext cx="2132011" cy="2562226"/>
            </a:xfrm>
            <a:custGeom>
              <a:avLst/>
              <a:gdLst/>
              <a:ahLst/>
              <a:cxnLst/>
              <a:rect l="l" t="t" r="r" b="b"/>
              <a:pathLst>
                <a:path w="478" h="574" extrusionOk="0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38"/>
            <p:cNvSpPr/>
            <p:nvPr/>
          </p:nvSpPr>
          <p:spPr>
            <a:xfrm>
              <a:off x="3314700" y="3563937"/>
              <a:ext cx="2559050" cy="2133600"/>
            </a:xfrm>
            <a:custGeom>
              <a:avLst/>
              <a:gdLst/>
              <a:ahLst/>
              <a:cxnLst/>
              <a:rect l="l" t="t" r="r" b="b"/>
              <a:pathLst>
                <a:path w="574" h="478" extrusionOk="0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38"/>
            <p:cNvSpPr/>
            <p:nvPr/>
          </p:nvSpPr>
          <p:spPr>
            <a:xfrm>
              <a:off x="3741737" y="1223962"/>
              <a:ext cx="2132011" cy="2559050"/>
            </a:xfrm>
            <a:custGeom>
              <a:avLst/>
              <a:gdLst/>
              <a:ahLst/>
              <a:cxnLst/>
              <a:rect l="l" t="t" r="r" b="b"/>
              <a:pathLst>
                <a:path w="478" h="573" extrusionOk="0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38"/>
            <p:cNvSpPr/>
            <p:nvPr/>
          </p:nvSpPr>
          <p:spPr>
            <a:xfrm>
              <a:off x="1400175" y="1220787"/>
              <a:ext cx="2560637" cy="2133600"/>
            </a:xfrm>
            <a:custGeom>
              <a:avLst/>
              <a:gdLst/>
              <a:ahLst/>
              <a:cxnLst/>
              <a:rect l="l" t="t" r="r" b="b"/>
              <a:pathLst>
                <a:path w="574" h="478" extrusionOk="0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3" name="Google Shape;383;p38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384" name="Google Shape;384;p38"/>
            <p:cNvSpPr/>
            <p:nvPr/>
          </p:nvSpPr>
          <p:spPr>
            <a:xfrm>
              <a:off x="2008187" y="4025900"/>
              <a:ext cx="4252913" cy="1917700"/>
            </a:xfrm>
            <a:custGeom>
              <a:avLst/>
              <a:gdLst/>
              <a:ahLst/>
              <a:cxnLst/>
              <a:rect l="l" t="t" r="r" b="b"/>
              <a:pathLst>
                <a:path w="999" h="450" extrusionOk="0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38"/>
            <p:cNvSpPr/>
            <p:nvPr/>
          </p:nvSpPr>
          <p:spPr>
            <a:xfrm>
              <a:off x="4271962" y="931862"/>
              <a:ext cx="2389187" cy="3724276"/>
            </a:xfrm>
            <a:custGeom>
              <a:avLst/>
              <a:gdLst/>
              <a:ahLst/>
              <a:cxnLst/>
              <a:rect l="l" t="t" r="r" b="b"/>
              <a:pathLst>
                <a:path w="561" h="874" extrusionOk="0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38"/>
            <p:cNvSpPr/>
            <p:nvPr/>
          </p:nvSpPr>
          <p:spPr>
            <a:xfrm>
              <a:off x="1649412" y="927100"/>
              <a:ext cx="2870200" cy="3652836"/>
            </a:xfrm>
            <a:custGeom>
              <a:avLst/>
              <a:gdLst/>
              <a:ahLst/>
              <a:cxnLst/>
              <a:rect l="l" t="t" r="r" b="b"/>
              <a:pathLst>
                <a:path w="674" h="857" extrusionOk="0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7" name="Google Shape;387;p38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388" name="Google Shape;388;p38"/>
            <p:cNvSpPr/>
            <p:nvPr/>
          </p:nvSpPr>
          <p:spPr>
            <a:xfrm>
              <a:off x="1301750" y="2546350"/>
              <a:ext cx="1801812" cy="2917825"/>
            </a:xfrm>
            <a:custGeom>
              <a:avLst/>
              <a:gdLst/>
              <a:ahLst/>
              <a:cxnLst/>
              <a:rect l="l" t="t" r="r" b="b"/>
              <a:pathLst>
                <a:path w="405" h="655" extrusionOk="0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38"/>
            <p:cNvSpPr/>
            <p:nvPr/>
          </p:nvSpPr>
          <p:spPr>
            <a:xfrm>
              <a:off x="2387600" y="4403725"/>
              <a:ext cx="2865436" cy="1617662"/>
            </a:xfrm>
            <a:custGeom>
              <a:avLst/>
              <a:gdLst/>
              <a:ahLst/>
              <a:cxnLst/>
              <a:rect l="l" t="t" r="r" b="b"/>
              <a:pathLst>
                <a:path w="644" h="363" extrusionOk="0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38"/>
            <p:cNvSpPr/>
            <p:nvPr/>
          </p:nvSpPr>
          <p:spPr>
            <a:xfrm>
              <a:off x="4546600" y="2790825"/>
              <a:ext cx="1851025" cy="2717800"/>
            </a:xfrm>
            <a:custGeom>
              <a:avLst/>
              <a:gdLst/>
              <a:ahLst/>
              <a:cxnLst/>
              <a:rect l="l" t="t" r="r" b="b"/>
              <a:pathLst>
                <a:path w="416" h="610" extrusionOk="0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38"/>
            <p:cNvSpPr/>
            <p:nvPr/>
          </p:nvSpPr>
          <p:spPr>
            <a:xfrm>
              <a:off x="3962400" y="925512"/>
              <a:ext cx="2297112" cy="2333625"/>
            </a:xfrm>
            <a:custGeom>
              <a:avLst/>
              <a:gdLst/>
              <a:ahLst/>
              <a:cxnLst/>
              <a:rect l="l" t="t" r="r" b="b"/>
              <a:pathLst>
                <a:path w="516" h="524" extrusionOk="0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38"/>
            <p:cNvSpPr/>
            <p:nvPr/>
          </p:nvSpPr>
          <p:spPr>
            <a:xfrm>
              <a:off x="1466850" y="920750"/>
              <a:ext cx="2759074" cy="2097087"/>
            </a:xfrm>
            <a:custGeom>
              <a:avLst/>
              <a:gdLst/>
              <a:ahLst/>
              <a:cxnLst/>
              <a:rect l="l" t="t" r="r" b="b"/>
              <a:pathLst>
                <a:path w="620" h="471" extrusionOk="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3" name="Google Shape;393;p38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394" name="Google Shape;394;p38"/>
            <p:cNvSpPr/>
            <p:nvPr/>
          </p:nvSpPr>
          <p:spPr>
            <a:xfrm>
              <a:off x="5732756" y="2682276"/>
              <a:ext cx="400276" cy="538927"/>
            </a:xfrm>
            <a:custGeom>
              <a:avLst/>
              <a:gdLst/>
              <a:ahLst/>
              <a:cxnLst/>
              <a:rect l="l" t="t" r="r" b="b"/>
              <a:pathLst>
                <a:path w="670" h="902" extrusionOk="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38"/>
            <p:cNvSpPr/>
            <p:nvPr/>
          </p:nvSpPr>
          <p:spPr>
            <a:xfrm>
              <a:off x="6094186" y="2682276"/>
              <a:ext cx="358476" cy="531209"/>
            </a:xfrm>
            <a:custGeom>
              <a:avLst/>
              <a:gdLst/>
              <a:ahLst/>
              <a:cxnLst/>
              <a:rect l="l" t="t" r="r" b="b"/>
              <a:pathLst>
                <a:path w="600" h="889" extrusionOk="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38"/>
            <p:cNvSpPr/>
            <p:nvPr/>
          </p:nvSpPr>
          <p:spPr>
            <a:xfrm>
              <a:off x="5787732" y="3124950"/>
              <a:ext cx="616090" cy="277182"/>
            </a:xfrm>
            <a:custGeom>
              <a:avLst/>
              <a:gdLst/>
              <a:ahLst/>
              <a:cxnLst/>
              <a:rect l="l" t="t" r="r" b="b"/>
              <a:pathLst>
                <a:path w="1031" h="464" extrusionOk="0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7" name="Google Shape;397;p38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398" name="Google Shape;398;p38"/>
            <p:cNvSpPr/>
            <p:nvPr/>
          </p:nvSpPr>
          <p:spPr>
            <a:xfrm>
              <a:off x="6768809" y="2682954"/>
              <a:ext cx="400157" cy="358101"/>
            </a:xfrm>
            <a:custGeom>
              <a:avLst/>
              <a:gdLst/>
              <a:ahLst/>
              <a:cxnLst/>
              <a:rect l="l" t="t" r="r" b="b"/>
              <a:pathLst>
                <a:path w="638" h="571" extrusionOk="0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38"/>
            <p:cNvSpPr/>
            <p:nvPr/>
          </p:nvSpPr>
          <p:spPr>
            <a:xfrm>
              <a:off x="6768809" y="3002032"/>
              <a:ext cx="358808" cy="400111"/>
            </a:xfrm>
            <a:custGeom>
              <a:avLst/>
              <a:gdLst/>
              <a:ahLst/>
              <a:cxnLst/>
              <a:rect l="l" t="t" r="r" b="b"/>
              <a:pathLst>
                <a:path w="572" h="638" extrusionOk="0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38"/>
            <p:cNvSpPr/>
            <p:nvPr/>
          </p:nvSpPr>
          <p:spPr>
            <a:xfrm>
              <a:off x="7129915" y="2682265"/>
              <a:ext cx="358808" cy="400111"/>
            </a:xfrm>
            <a:custGeom>
              <a:avLst/>
              <a:gdLst/>
              <a:ahLst/>
              <a:cxnLst/>
              <a:rect l="l" t="t" r="r" b="b"/>
              <a:pathLst>
                <a:path w="572" h="638" extrusionOk="0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38"/>
            <p:cNvSpPr/>
            <p:nvPr/>
          </p:nvSpPr>
          <p:spPr>
            <a:xfrm>
              <a:off x="7088567" y="3043581"/>
              <a:ext cx="400157" cy="358561"/>
            </a:xfrm>
            <a:custGeom>
              <a:avLst/>
              <a:gdLst/>
              <a:ahLst/>
              <a:cxnLst/>
              <a:rect l="l" t="t" r="r" b="b"/>
              <a:pathLst>
                <a:path w="638" h="572" extrusionOk="0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2" name="Google Shape;402;p38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403" name="Google Shape;403;p38"/>
            <p:cNvSpPr/>
            <p:nvPr/>
          </p:nvSpPr>
          <p:spPr>
            <a:xfrm>
              <a:off x="7804870" y="2922841"/>
              <a:ext cx="256443" cy="407568"/>
            </a:xfrm>
            <a:custGeom>
              <a:avLst/>
              <a:gdLst/>
              <a:ahLst/>
              <a:cxnLst/>
              <a:rect l="l" t="t" r="r" b="b"/>
              <a:pathLst>
                <a:path w="376" h="598" extrusionOk="0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38"/>
            <p:cNvSpPr/>
            <p:nvPr/>
          </p:nvSpPr>
          <p:spPr>
            <a:xfrm>
              <a:off x="7823833" y="2682313"/>
              <a:ext cx="377215" cy="304549"/>
            </a:xfrm>
            <a:custGeom>
              <a:avLst/>
              <a:gdLst/>
              <a:ahLst/>
              <a:cxnLst/>
              <a:rect l="l" t="t" r="r" b="b"/>
              <a:pathLst>
                <a:path w="553" h="447" extrusionOk="0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38"/>
            <p:cNvSpPr/>
            <p:nvPr/>
          </p:nvSpPr>
          <p:spPr>
            <a:xfrm>
              <a:off x="8277575" y="2932985"/>
              <a:ext cx="247414" cy="390661"/>
            </a:xfrm>
            <a:custGeom>
              <a:avLst/>
              <a:gdLst/>
              <a:ahLst/>
              <a:cxnLst/>
              <a:rect l="l" t="t" r="r" b="b"/>
              <a:pathLst>
                <a:path w="363" h="573" extrusionOk="0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38"/>
            <p:cNvSpPr/>
            <p:nvPr/>
          </p:nvSpPr>
          <p:spPr>
            <a:xfrm>
              <a:off x="8166284" y="2682313"/>
              <a:ext cx="336357" cy="315595"/>
            </a:xfrm>
            <a:custGeom>
              <a:avLst/>
              <a:gdLst/>
              <a:ahLst/>
              <a:cxnLst/>
              <a:rect l="l" t="t" r="r" b="b"/>
              <a:pathLst>
                <a:path w="493" h="463" extrusionOk="0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38"/>
            <p:cNvSpPr/>
            <p:nvPr/>
          </p:nvSpPr>
          <p:spPr>
            <a:xfrm>
              <a:off x="7965147" y="3183207"/>
              <a:ext cx="408594" cy="218887"/>
            </a:xfrm>
            <a:custGeom>
              <a:avLst/>
              <a:gdLst/>
              <a:ahLst/>
              <a:cxnLst/>
              <a:rect l="l" t="t" r="r" b="b"/>
              <a:pathLst>
                <a:path w="599" h="321" extrusionOk="0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8" name="Google Shape;408;p38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409" name="Google Shape;409;p38"/>
            <p:cNvSpPr/>
            <p:nvPr/>
          </p:nvSpPr>
          <p:spPr>
            <a:xfrm>
              <a:off x="8841135" y="2874744"/>
              <a:ext cx="210627" cy="348807"/>
            </a:xfrm>
            <a:custGeom>
              <a:avLst/>
              <a:gdLst/>
              <a:ahLst/>
              <a:cxnLst/>
              <a:rect l="l" t="t" r="r" b="b"/>
              <a:pathLst>
                <a:path w="312" h="516" extrusionOk="0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38"/>
            <p:cNvSpPr/>
            <p:nvPr/>
          </p:nvSpPr>
          <p:spPr>
            <a:xfrm>
              <a:off x="8899694" y="3138374"/>
              <a:ext cx="304599" cy="264093"/>
            </a:xfrm>
            <a:custGeom>
              <a:avLst/>
              <a:gdLst/>
              <a:ahLst/>
              <a:cxnLst/>
              <a:rect l="l" t="t" r="r" b="b"/>
              <a:pathLst>
                <a:path w="451" h="391" extrusionOk="0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38"/>
            <p:cNvSpPr/>
            <p:nvPr/>
          </p:nvSpPr>
          <p:spPr>
            <a:xfrm>
              <a:off x="8889742" y="2681940"/>
              <a:ext cx="344871" cy="273814"/>
            </a:xfrm>
            <a:custGeom>
              <a:avLst/>
              <a:gdLst/>
              <a:ahLst/>
              <a:cxnLst/>
              <a:rect l="l" t="t" r="r" b="b"/>
              <a:pathLst>
                <a:path w="511" h="405" extrusionOk="0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38"/>
            <p:cNvSpPr/>
            <p:nvPr/>
          </p:nvSpPr>
          <p:spPr>
            <a:xfrm>
              <a:off x="9198969" y="2681940"/>
              <a:ext cx="304599" cy="264325"/>
            </a:xfrm>
            <a:custGeom>
              <a:avLst/>
              <a:gdLst/>
              <a:ahLst/>
              <a:cxnLst/>
              <a:rect l="l" t="t" r="r" b="b"/>
              <a:pathLst>
                <a:path w="451" h="391" extrusionOk="0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38"/>
            <p:cNvSpPr/>
            <p:nvPr/>
          </p:nvSpPr>
          <p:spPr>
            <a:xfrm>
              <a:off x="9351499" y="2861088"/>
              <a:ext cx="210627" cy="348807"/>
            </a:xfrm>
            <a:custGeom>
              <a:avLst/>
              <a:gdLst/>
              <a:ahLst/>
              <a:cxnLst/>
              <a:rect l="l" t="t" r="r" b="b"/>
              <a:pathLst>
                <a:path w="312" h="516" extrusionOk="0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38"/>
            <p:cNvSpPr/>
            <p:nvPr/>
          </p:nvSpPr>
          <p:spPr>
            <a:xfrm>
              <a:off x="9168648" y="3128885"/>
              <a:ext cx="344871" cy="273120"/>
            </a:xfrm>
            <a:custGeom>
              <a:avLst/>
              <a:gdLst/>
              <a:ahLst/>
              <a:cxnLst/>
              <a:rect l="l" t="t" r="r" b="b"/>
              <a:pathLst>
                <a:path w="511" h="404" extrusionOk="0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5" name="Google Shape;415;p38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416" name="Google Shape;416;p38"/>
            <p:cNvSpPr/>
            <p:nvPr/>
          </p:nvSpPr>
          <p:spPr>
            <a:xfrm>
              <a:off x="4103687" y="1439862"/>
              <a:ext cx="2254250" cy="3986211"/>
            </a:xfrm>
            <a:custGeom>
              <a:avLst/>
              <a:gdLst/>
              <a:ahLst/>
              <a:cxnLst/>
              <a:rect l="l" t="t" r="r" b="b"/>
              <a:pathLst>
                <a:path w="502" h="887" extrusionOk="0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5837237" y="1439862"/>
              <a:ext cx="2252662" cy="3986211"/>
            </a:xfrm>
            <a:custGeom>
              <a:avLst/>
              <a:gdLst/>
              <a:ahLst/>
              <a:cxnLst/>
              <a:rect l="l" t="t" r="r" b="b"/>
              <a:pathLst>
                <a:path w="502" h="887" extrusionOk="0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8" name="Google Shape;418;p38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419" name="Google Shape;419;p38"/>
            <p:cNvSpPr/>
            <p:nvPr/>
          </p:nvSpPr>
          <p:spPr>
            <a:xfrm>
              <a:off x="10056560" y="2963533"/>
              <a:ext cx="541911" cy="438554"/>
            </a:xfrm>
            <a:custGeom>
              <a:avLst/>
              <a:gdLst/>
              <a:ahLst/>
              <a:cxnLst/>
              <a:rect l="l" t="t" r="r" b="b"/>
              <a:pathLst>
                <a:path w="861" h="697" extrusionOk="0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9878272" y="2791266"/>
              <a:ext cx="459066" cy="594405"/>
            </a:xfrm>
            <a:custGeom>
              <a:avLst/>
              <a:gdLst/>
              <a:ahLst/>
              <a:cxnLst/>
              <a:rect l="l" t="t" r="r" b="b"/>
              <a:pathLst>
                <a:path w="729" h="945" extrusionOk="0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9994853" y="2682320"/>
              <a:ext cx="583546" cy="500170"/>
            </a:xfrm>
            <a:custGeom>
              <a:avLst/>
              <a:gdLst/>
              <a:ahLst/>
              <a:cxnLst/>
              <a:rect l="l" t="t" r="r" b="b"/>
              <a:pathLst>
                <a:path w="927" h="795" extrusionOk="0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2" name="Google Shape;422;p38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423" name="Google Shape;423;p38"/>
            <p:cNvSpPr/>
            <p:nvPr/>
          </p:nvSpPr>
          <p:spPr>
            <a:xfrm>
              <a:off x="11401733" y="2955582"/>
              <a:ext cx="229448" cy="412406"/>
            </a:xfrm>
            <a:custGeom>
              <a:avLst/>
              <a:gdLst/>
              <a:ahLst/>
              <a:cxnLst/>
              <a:rect l="l" t="t" r="r" b="b"/>
              <a:pathLst>
                <a:path w="335" h="602" extrusionOk="0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10914618" y="3012482"/>
              <a:ext cx="370771" cy="315723"/>
            </a:xfrm>
            <a:custGeom>
              <a:avLst/>
              <a:gdLst/>
              <a:ahLst/>
              <a:cxnLst/>
              <a:rect l="l" t="t" r="r" b="b"/>
              <a:pathLst>
                <a:path w="542" h="461" extrusionOk="0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38"/>
            <p:cNvSpPr/>
            <p:nvPr/>
          </p:nvSpPr>
          <p:spPr>
            <a:xfrm>
              <a:off x="11136202" y="2682187"/>
              <a:ext cx="343016" cy="292593"/>
            </a:xfrm>
            <a:custGeom>
              <a:avLst/>
              <a:gdLst/>
              <a:ahLst/>
              <a:cxnLst/>
              <a:rect l="l" t="t" r="r" b="b"/>
              <a:pathLst>
                <a:path w="501" h="427" extrusionOk="0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38"/>
            <p:cNvSpPr/>
            <p:nvPr/>
          </p:nvSpPr>
          <p:spPr>
            <a:xfrm>
              <a:off x="10917856" y="2716419"/>
              <a:ext cx="230142" cy="411712"/>
            </a:xfrm>
            <a:custGeom>
              <a:avLst/>
              <a:gdLst/>
              <a:ahLst/>
              <a:cxnLst/>
              <a:rect l="l" t="t" r="r" b="b"/>
              <a:pathLst>
                <a:path w="336" h="601" extrusionOk="0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38"/>
            <p:cNvSpPr/>
            <p:nvPr/>
          </p:nvSpPr>
          <p:spPr>
            <a:xfrm>
              <a:off x="11069819" y="3108934"/>
              <a:ext cx="343016" cy="293287"/>
            </a:xfrm>
            <a:custGeom>
              <a:avLst/>
              <a:gdLst/>
              <a:ahLst/>
              <a:cxnLst/>
              <a:rect l="l" t="t" r="r" b="b"/>
              <a:pathLst>
                <a:path w="501" h="428" extrusionOk="0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38"/>
            <p:cNvSpPr/>
            <p:nvPr/>
          </p:nvSpPr>
          <p:spPr>
            <a:xfrm>
              <a:off x="11263647" y="2756203"/>
              <a:ext cx="371003" cy="315723"/>
            </a:xfrm>
            <a:custGeom>
              <a:avLst/>
              <a:gdLst/>
              <a:ahLst/>
              <a:cxnLst/>
              <a:rect l="l" t="t" r="r" b="b"/>
              <a:pathLst>
                <a:path w="542" h="461" extrusionOk="0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9" name="Google Shape;429;p38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430" name="Google Shape;430;p38"/>
            <p:cNvSpPr/>
            <p:nvPr/>
          </p:nvSpPr>
          <p:spPr>
            <a:xfrm>
              <a:off x="1638485" y="1571653"/>
              <a:ext cx="449564" cy="159640"/>
            </a:xfrm>
            <a:custGeom>
              <a:avLst/>
              <a:gdLst/>
              <a:ahLst/>
              <a:cxnLst/>
              <a:rect l="l" t="t" r="r" b="b"/>
              <a:pathLst>
                <a:path w="767" h="273" extrusionOk="0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38"/>
            <p:cNvSpPr/>
            <p:nvPr/>
          </p:nvSpPr>
          <p:spPr>
            <a:xfrm>
              <a:off x="1590507" y="1435245"/>
              <a:ext cx="515072" cy="136407"/>
            </a:xfrm>
            <a:custGeom>
              <a:avLst/>
              <a:gdLst/>
              <a:ahLst/>
              <a:cxnLst/>
              <a:rect l="l" t="t" r="r" b="b"/>
              <a:pathLst>
                <a:path w="879" h="233" extrusionOk="0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38"/>
            <p:cNvSpPr/>
            <p:nvPr/>
          </p:nvSpPr>
          <p:spPr>
            <a:xfrm>
              <a:off x="1582665" y="1299068"/>
              <a:ext cx="576890" cy="136177"/>
            </a:xfrm>
            <a:custGeom>
              <a:avLst/>
              <a:gdLst/>
              <a:ahLst/>
              <a:cxnLst/>
              <a:rect l="l" t="t" r="r" b="b"/>
              <a:pathLst>
                <a:path w="984" h="233" extrusionOk="0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38"/>
            <p:cNvSpPr/>
            <p:nvPr/>
          </p:nvSpPr>
          <p:spPr>
            <a:xfrm>
              <a:off x="1665934" y="1011072"/>
              <a:ext cx="484393" cy="151589"/>
            </a:xfrm>
            <a:custGeom>
              <a:avLst/>
              <a:gdLst/>
              <a:ahLst/>
              <a:cxnLst/>
              <a:rect l="l" t="t" r="r" b="b"/>
              <a:pathLst>
                <a:path w="826" h="259" extrusionOk="0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1639639" y="1162661"/>
              <a:ext cx="527066" cy="136407"/>
            </a:xfrm>
            <a:custGeom>
              <a:avLst/>
              <a:gdLst/>
              <a:ahLst/>
              <a:cxnLst/>
              <a:rect l="l" t="t" r="r" b="b"/>
              <a:pathLst>
                <a:path w="899" h="233" extrusionOk="0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5" name="Google Shape;435;p38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436" name="Google Shape;436;p3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avLst/>
              <a:gdLst/>
              <a:ahLst/>
              <a:cxnLst/>
              <a:rect l="l" t="t" r="r" b="b"/>
              <a:pathLst>
                <a:path w="885" h="771" extrusionOk="0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3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avLst/>
              <a:gdLst/>
              <a:ahLst/>
              <a:cxnLst/>
              <a:rect l="l" t="t" r="r" b="b"/>
              <a:pathLst>
                <a:path w="654" h="1130" extrusionOk="0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3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avLst/>
              <a:gdLst/>
              <a:ahLst/>
              <a:cxnLst/>
              <a:rect l="l" t="t" r="r" b="b"/>
              <a:pathLst>
                <a:path w="704" h="712" extrusionOk="0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9" name="Google Shape;439;p38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440" name="Google Shape;440;p3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441" name="Google Shape;441;p3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3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3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3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1" extrusionOk="0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5" name="Google Shape;445;p3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6" name="Google Shape;446;p3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3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5" extrusionOk="0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" name="Google Shape;448;p3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9" name="Google Shape;449;p3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3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1" name="Google Shape;451;p38"/>
            <p:cNvSpPr/>
            <p:nvPr/>
          </p:nvSpPr>
          <p:spPr>
            <a:xfrm>
              <a:off x="10047751" y="1220548"/>
              <a:ext cx="217117" cy="205362"/>
            </a:xfrm>
            <a:custGeom>
              <a:avLst/>
              <a:gdLst/>
              <a:ahLst/>
              <a:cxnLst/>
              <a:rect l="l" t="t" r="r" b="b"/>
              <a:pathLst>
                <a:path w="380" h="359" extrusionOk="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38"/>
            <p:cNvSpPr/>
            <p:nvPr/>
          </p:nvSpPr>
          <p:spPr>
            <a:xfrm>
              <a:off x="10063053" y="1080830"/>
              <a:ext cx="205806" cy="250604"/>
            </a:xfrm>
            <a:custGeom>
              <a:avLst/>
              <a:gdLst/>
              <a:ahLst/>
              <a:cxnLst/>
              <a:rect l="l" t="t" r="r" b="b"/>
              <a:pathLst>
                <a:path w="360" h="438" extrusionOk="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38"/>
            <p:cNvSpPr/>
            <p:nvPr/>
          </p:nvSpPr>
          <p:spPr>
            <a:xfrm>
              <a:off x="10276400" y="1080830"/>
              <a:ext cx="208024" cy="250604"/>
            </a:xfrm>
            <a:custGeom>
              <a:avLst/>
              <a:gdLst/>
              <a:ahLst/>
              <a:cxnLst/>
              <a:rect l="l" t="t" r="r" b="b"/>
              <a:pathLst>
                <a:path w="364" h="438" extrusionOk="0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38"/>
            <p:cNvSpPr/>
            <p:nvPr/>
          </p:nvSpPr>
          <p:spPr>
            <a:xfrm>
              <a:off x="10280392" y="1218773"/>
              <a:ext cx="219334" cy="208689"/>
            </a:xfrm>
            <a:custGeom>
              <a:avLst/>
              <a:gdLst/>
              <a:ahLst/>
              <a:cxnLst/>
              <a:rect l="l" t="t" r="r" b="b"/>
              <a:pathLst>
                <a:path w="384" h="365" extrusionOk="0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38"/>
            <p:cNvSpPr/>
            <p:nvPr/>
          </p:nvSpPr>
          <p:spPr>
            <a:xfrm>
              <a:off x="10116279" y="1345184"/>
              <a:ext cx="152580" cy="267681"/>
            </a:xfrm>
            <a:custGeom>
              <a:avLst/>
              <a:gdLst/>
              <a:ahLst/>
              <a:cxnLst/>
              <a:rect l="l" t="t" r="r" b="b"/>
              <a:pathLst>
                <a:path w="267" h="468" extrusionOk="0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38"/>
            <p:cNvSpPr/>
            <p:nvPr/>
          </p:nvSpPr>
          <p:spPr>
            <a:xfrm>
              <a:off x="10276400" y="1345184"/>
              <a:ext cx="154798" cy="267681"/>
            </a:xfrm>
            <a:custGeom>
              <a:avLst/>
              <a:gdLst/>
              <a:ahLst/>
              <a:cxnLst/>
              <a:rect l="l" t="t" r="r" b="b"/>
              <a:pathLst>
                <a:path w="271" h="468" extrusionOk="0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7" name="Google Shape;457;p38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458" name="Google Shape;458;p38"/>
            <p:cNvSpPr/>
            <p:nvPr/>
          </p:nvSpPr>
          <p:spPr>
            <a:xfrm>
              <a:off x="3615879" y="1376596"/>
              <a:ext cx="441685" cy="354696"/>
            </a:xfrm>
            <a:custGeom>
              <a:avLst/>
              <a:gdLst/>
              <a:ahLst/>
              <a:cxnLst/>
              <a:rect l="l" t="t" r="r" b="b"/>
              <a:pathLst>
                <a:path w="797" h="638" extrusionOk="0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38"/>
            <p:cNvSpPr/>
            <p:nvPr/>
          </p:nvSpPr>
          <p:spPr>
            <a:xfrm>
              <a:off x="3554761" y="1164199"/>
              <a:ext cx="288366" cy="430478"/>
            </a:xfrm>
            <a:custGeom>
              <a:avLst/>
              <a:gdLst/>
              <a:ahLst/>
              <a:cxnLst/>
              <a:rect l="l" t="t" r="r" b="b"/>
              <a:pathLst>
                <a:path w="520" h="774" extrusionOk="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38"/>
            <p:cNvSpPr/>
            <p:nvPr/>
          </p:nvSpPr>
          <p:spPr>
            <a:xfrm>
              <a:off x="3860350" y="1126940"/>
              <a:ext cx="291937" cy="427110"/>
            </a:xfrm>
            <a:custGeom>
              <a:avLst/>
              <a:gdLst/>
              <a:ahLst/>
              <a:cxnLst/>
              <a:rect l="l" t="t" r="r" b="b"/>
              <a:pathLst>
                <a:path w="527" h="768" extrusionOk="0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38"/>
            <p:cNvSpPr/>
            <p:nvPr/>
          </p:nvSpPr>
          <p:spPr>
            <a:xfrm>
              <a:off x="3644023" y="1011374"/>
              <a:ext cx="449665" cy="347961"/>
            </a:xfrm>
            <a:custGeom>
              <a:avLst/>
              <a:gdLst/>
              <a:ahLst/>
              <a:cxnLst/>
              <a:rect l="l" t="t" r="r" b="b"/>
              <a:pathLst>
                <a:path w="811" h="626" extrusionOk="0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2" name="Google Shape;462;p38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463" name="Google Shape;463;p38"/>
            <p:cNvSpPr/>
            <p:nvPr/>
          </p:nvSpPr>
          <p:spPr>
            <a:xfrm>
              <a:off x="4849480" y="1011032"/>
              <a:ext cx="289264" cy="340491"/>
            </a:xfrm>
            <a:custGeom>
              <a:avLst/>
              <a:gdLst/>
              <a:ahLst/>
              <a:cxnLst/>
              <a:rect l="l" t="t" r="r" b="b"/>
              <a:pathLst>
                <a:path w="518" h="610" extrusionOk="0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38"/>
            <p:cNvSpPr/>
            <p:nvPr/>
          </p:nvSpPr>
          <p:spPr>
            <a:xfrm>
              <a:off x="4599335" y="1012768"/>
              <a:ext cx="277094" cy="339188"/>
            </a:xfrm>
            <a:custGeom>
              <a:avLst/>
              <a:gdLst/>
              <a:ahLst/>
              <a:cxnLst/>
              <a:rect l="l" t="t" r="r" b="b"/>
              <a:pathLst>
                <a:path w="496" h="608" extrusionOk="0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38"/>
            <p:cNvSpPr/>
            <p:nvPr/>
          </p:nvSpPr>
          <p:spPr>
            <a:xfrm>
              <a:off x="4539787" y="1276220"/>
              <a:ext cx="295350" cy="349606"/>
            </a:xfrm>
            <a:custGeom>
              <a:avLst/>
              <a:gdLst/>
              <a:ahLst/>
              <a:cxnLst/>
              <a:rect l="l" t="t" r="r" b="b"/>
              <a:pathLst>
                <a:path w="529" h="627" extrusionOk="0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38"/>
            <p:cNvSpPr/>
            <p:nvPr/>
          </p:nvSpPr>
          <p:spPr>
            <a:xfrm>
              <a:off x="4854479" y="1272314"/>
              <a:ext cx="277529" cy="353078"/>
            </a:xfrm>
            <a:custGeom>
              <a:avLst/>
              <a:gdLst/>
              <a:ahLst/>
              <a:cxnLst/>
              <a:rect l="l" t="t" r="r" b="b"/>
              <a:pathLst>
                <a:path w="497" h="633" extrusionOk="0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38"/>
            <p:cNvSpPr/>
            <p:nvPr/>
          </p:nvSpPr>
          <p:spPr>
            <a:xfrm>
              <a:off x="4661491" y="1370403"/>
              <a:ext cx="388584" cy="360890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8" name="Google Shape;468;p38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469" name="Google Shape;469;p38"/>
            <p:cNvSpPr/>
            <p:nvPr/>
          </p:nvSpPr>
          <p:spPr>
            <a:xfrm>
              <a:off x="5632379" y="1011207"/>
              <a:ext cx="311420" cy="340347"/>
            </a:xfrm>
            <a:custGeom>
              <a:avLst/>
              <a:gdLst/>
              <a:ahLst/>
              <a:cxnLst/>
              <a:rect l="l" t="t" r="r" b="b"/>
              <a:pathLst>
                <a:path w="518" h="567" extrusionOk="0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38"/>
            <p:cNvSpPr/>
            <p:nvPr/>
          </p:nvSpPr>
          <p:spPr>
            <a:xfrm>
              <a:off x="5835019" y="1041711"/>
              <a:ext cx="283984" cy="330260"/>
            </a:xfrm>
            <a:custGeom>
              <a:avLst/>
              <a:gdLst/>
              <a:ahLst/>
              <a:cxnLst/>
              <a:rect l="l" t="t" r="r" b="b"/>
              <a:pathLst>
                <a:path w="473" h="550" extrusionOk="0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38"/>
            <p:cNvSpPr/>
            <p:nvPr/>
          </p:nvSpPr>
          <p:spPr>
            <a:xfrm>
              <a:off x="5837907" y="1326815"/>
              <a:ext cx="260158" cy="268291"/>
            </a:xfrm>
            <a:custGeom>
              <a:avLst/>
              <a:gdLst/>
              <a:ahLst/>
              <a:cxnLst/>
              <a:rect l="l" t="t" r="r" b="b"/>
              <a:pathLst>
                <a:path w="433" h="447" extrusionOk="0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38"/>
            <p:cNvSpPr/>
            <p:nvPr/>
          </p:nvSpPr>
          <p:spPr>
            <a:xfrm>
              <a:off x="5725035" y="1379176"/>
              <a:ext cx="304441" cy="352116"/>
            </a:xfrm>
            <a:custGeom>
              <a:avLst/>
              <a:gdLst/>
              <a:ahLst/>
              <a:cxnLst/>
              <a:rect l="l" t="t" r="r" b="b"/>
              <a:pathLst>
                <a:path w="507" h="587" extrusionOk="0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38"/>
            <p:cNvSpPr/>
            <p:nvPr/>
          </p:nvSpPr>
          <p:spPr>
            <a:xfrm>
              <a:off x="5526246" y="1358760"/>
              <a:ext cx="289521" cy="285105"/>
            </a:xfrm>
            <a:custGeom>
              <a:avLst/>
              <a:gdLst/>
              <a:ahLst/>
              <a:cxnLst/>
              <a:rect l="l" t="t" r="r" b="b"/>
              <a:pathLst>
                <a:path w="482" h="475" extrusionOk="0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8"/>
            <p:cNvSpPr/>
            <p:nvPr/>
          </p:nvSpPr>
          <p:spPr>
            <a:xfrm>
              <a:off x="5530337" y="1130580"/>
              <a:ext cx="282300" cy="276217"/>
            </a:xfrm>
            <a:custGeom>
              <a:avLst/>
              <a:gdLst/>
              <a:ahLst/>
              <a:cxnLst/>
              <a:rect l="l" t="t" r="r" b="b"/>
              <a:pathLst>
                <a:path w="470" h="460" extrusionOk="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5" name="Google Shape;475;p38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476" name="Google Shape;476;p38"/>
            <p:cNvSpPr/>
            <p:nvPr/>
          </p:nvSpPr>
          <p:spPr>
            <a:xfrm>
              <a:off x="659316" y="1517469"/>
              <a:ext cx="456722" cy="213824"/>
            </a:xfrm>
            <a:custGeom>
              <a:avLst/>
              <a:gdLst/>
              <a:ahLst/>
              <a:cxnLst/>
              <a:rect l="l" t="t" r="r" b="b"/>
              <a:pathLst>
                <a:path w="763" h="358" extrusionOk="0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38"/>
            <p:cNvSpPr/>
            <p:nvPr/>
          </p:nvSpPr>
          <p:spPr>
            <a:xfrm>
              <a:off x="606645" y="1354464"/>
              <a:ext cx="561583" cy="154615"/>
            </a:xfrm>
            <a:custGeom>
              <a:avLst/>
              <a:gdLst/>
              <a:ahLst/>
              <a:cxnLst/>
              <a:rect l="l" t="t" r="r" b="b"/>
              <a:pathLst>
                <a:path w="938" h="259" extrusionOk="0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38"/>
            <p:cNvSpPr/>
            <p:nvPr/>
          </p:nvSpPr>
          <p:spPr>
            <a:xfrm>
              <a:off x="661721" y="1191460"/>
              <a:ext cx="533444" cy="154135"/>
            </a:xfrm>
            <a:custGeom>
              <a:avLst/>
              <a:gdLst/>
              <a:ahLst/>
              <a:cxnLst/>
              <a:rect l="l" t="t" r="r" b="b"/>
              <a:pathLst>
                <a:path w="891" h="258" extrusionOk="0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38"/>
            <p:cNvSpPr/>
            <p:nvPr/>
          </p:nvSpPr>
          <p:spPr>
            <a:xfrm>
              <a:off x="683367" y="1011196"/>
              <a:ext cx="497368" cy="171394"/>
            </a:xfrm>
            <a:custGeom>
              <a:avLst/>
              <a:gdLst/>
              <a:ahLst/>
              <a:cxnLst/>
              <a:rect l="l" t="t" r="r" b="b"/>
              <a:pathLst>
                <a:path w="831" h="287" extrusionOk="0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0" name="Google Shape;480;p38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481" name="Google Shape;481;p38"/>
            <p:cNvSpPr/>
            <p:nvPr/>
          </p:nvSpPr>
          <p:spPr>
            <a:xfrm>
              <a:off x="11033597" y="1414369"/>
              <a:ext cx="482075" cy="151349"/>
            </a:xfrm>
            <a:custGeom>
              <a:avLst/>
              <a:gdLst/>
              <a:ahLst/>
              <a:cxnLst/>
              <a:rect l="l" t="t" r="r" b="b"/>
              <a:pathLst>
                <a:path w="724" h="227" extrusionOk="0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38"/>
            <p:cNvSpPr/>
            <p:nvPr/>
          </p:nvSpPr>
          <p:spPr>
            <a:xfrm>
              <a:off x="11142821" y="1011159"/>
              <a:ext cx="263627" cy="229006"/>
            </a:xfrm>
            <a:custGeom>
              <a:avLst/>
              <a:gdLst/>
              <a:ahLst/>
              <a:cxnLst/>
              <a:rect l="l" t="t" r="r" b="b"/>
              <a:pathLst>
                <a:path w="396" h="343" extrusionOk="0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38"/>
            <p:cNvSpPr/>
            <p:nvPr/>
          </p:nvSpPr>
          <p:spPr>
            <a:xfrm>
              <a:off x="11052228" y="1576445"/>
              <a:ext cx="444813" cy="154847"/>
            </a:xfrm>
            <a:custGeom>
              <a:avLst/>
              <a:gdLst/>
              <a:ahLst/>
              <a:cxnLst/>
              <a:rect l="l" t="t" r="r" b="b"/>
              <a:pathLst>
                <a:path w="668" h="232" extrusionOk="0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38"/>
            <p:cNvSpPr/>
            <p:nvPr/>
          </p:nvSpPr>
          <p:spPr>
            <a:xfrm>
              <a:off x="11051762" y="1251592"/>
              <a:ext cx="446676" cy="151349"/>
            </a:xfrm>
            <a:custGeom>
              <a:avLst/>
              <a:gdLst/>
              <a:ahLst/>
              <a:cxnLst/>
              <a:rect l="l" t="t" r="r" b="b"/>
              <a:pathLst>
                <a:path w="671" h="227" extrusionOk="0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5" name="Google Shape;485;p38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486" name="Google Shape;486;p38"/>
            <p:cNvSpPr/>
            <p:nvPr/>
          </p:nvSpPr>
          <p:spPr>
            <a:xfrm>
              <a:off x="8968558" y="1402926"/>
              <a:ext cx="348361" cy="98539"/>
            </a:xfrm>
            <a:custGeom>
              <a:avLst/>
              <a:gdLst/>
              <a:ahLst/>
              <a:cxnLst/>
              <a:rect l="l" t="t" r="r" b="b"/>
              <a:pathLst>
                <a:path w="1741804" h="492696" extrusionOk="0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38"/>
            <p:cNvSpPr/>
            <p:nvPr/>
          </p:nvSpPr>
          <p:spPr>
            <a:xfrm>
              <a:off x="8960465" y="1079360"/>
              <a:ext cx="362496" cy="102351"/>
            </a:xfrm>
            <a:custGeom>
              <a:avLst/>
              <a:gdLst/>
              <a:ahLst/>
              <a:cxnLst/>
              <a:rect l="l" t="t" r="r" b="b"/>
              <a:pathLst>
                <a:path w="1812480" h="511754" extrusionOk="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38"/>
            <p:cNvSpPr/>
            <p:nvPr/>
          </p:nvSpPr>
          <p:spPr>
            <a:xfrm>
              <a:off x="8930121" y="1189758"/>
              <a:ext cx="422643" cy="98539"/>
            </a:xfrm>
            <a:custGeom>
              <a:avLst/>
              <a:gdLst/>
              <a:ahLst/>
              <a:cxnLst/>
              <a:rect l="l" t="t" r="r" b="b"/>
              <a:pathLst>
                <a:path w="2113216" h="492696" extrusionOk="0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38"/>
            <p:cNvSpPr/>
            <p:nvPr/>
          </p:nvSpPr>
          <p:spPr>
            <a:xfrm>
              <a:off x="8930847" y="1296342"/>
              <a:ext cx="421894" cy="98539"/>
            </a:xfrm>
            <a:custGeom>
              <a:avLst/>
              <a:gdLst/>
              <a:ahLst/>
              <a:cxnLst/>
              <a:rect l="l" t="t" r="r" b="b"/>
              <a:pathLst>
                <a:path w="2109469" h="492696" extrusionOk="0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38"/>
            <p:cNvSpPr/>
            <p:nvPr/>
          </p:nvSpPr>
          <p:spPr>
            <a:xfrm>
              <a:off x="9031006" y="1509510"/>
              <a:ext cx="223837" cy="102349"/>
            </a:xfrm>
            <a:custGeom>
              <a:avLst/>
              <a:gdLst/>
              <a:ahLst/>
              <a:cxnLst/>
              <a:rect l="l" t="t" r="r" b="b"/>
              <a:pathLst>
                <a:path w="1119187" h="511746" extrusionOk="0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1" name="Google Shape;491;p3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492" name="Google Shape;492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3" name="Google Shape;493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4" name="Google Shape;494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495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1" extrusionOk="0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6" name="Google Shape;496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5" extrusionOk="0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9" name="Google Shape;499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02" name="Google Shape;502;p38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503" name="Google Shape;503;p38"/>
            <p:cNvSpPr/>
            <p:nvPr/>
          </p:nvSpPr>
          <p:spPr>
            <a:xfrm>
              <a:off x="6666683" y="1079385"/>
              <a:ext cx="422268" cy="171940"/>
            </a:xfrm>
            <a:custGeom>
              <a:avLst/>
              <a:gdLst/>
              <a:ahLst/>
              <a:cxnLst/>
              <a:rect l="l" t="t" r="r" b="b"/>
              <a:pathLst>
                <a:path w="2085276" h="859701" extrusionOk="0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38"/>
            <p:cNvSpPr/>
            <p:nvPr/>
          </p:nvSpPr>
          <p:spPr>
            <a:xfrm>
              <a:off x="6664423" y="1259933"/>
              <a:ext cx="427985" cy="171450"/>
            </a:xfrm>
            <a:custGeom>
              <a:avLst/>
              <a:gdLst/>
              <a:ahLst/>
              <a:cxnLst/>
              <a:rect l="l" t="t" r="r" b="b"/>
              <a:pathLst>
                <a:path w="2113506" h="857250" extrusionOk="0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38"/>
            <p:cNvSpPr/>
            <p:nvPr/>
          </p:nvSpPr>
          <p:spPr>
            <a:xfrm>
              <a:off x="6727642" y="1439988"/>
              <a:ext cx="303068" cy="171348"/>
            </a:xfrm>
            <a:custGeom>
              <a:avLst/>
              <a:gdLst/>
              <a:ahLst/>
              <a:cxnLst/>
              <a:rect l="l" t="t" r="r" b="b"/>
              <a:pathLst>
                <a:path w="1496631" h="856741" extrusionOk="0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06" name="Google Shape;506;p3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507" name="Google Shape;507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1" extrusionOk="0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5" extrusionOk="0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17" name="Google Shape;517;p38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518" name="Google Shape;518;p38"/>
            <p:cNvSpPr/>
            <p:nvPr/>
          </p:nvSpPr>
          <p:spPr>
            <a:xfrm>
              <a:off x="8012931" y="1079385"/>
              <a:ext cx="217151" cy="253479"/>
            </a:xfrm>
            <a:custGeom>
              <a:avLst/>
              <a:gdLst/>
              <a:ahLst/>
              <a:cxnLst/>
              <a:rect l="l" t="t" r="r" b="b"/>
              <a:pathLst>
                <a:path w="1085755" h="1267396" extrusionOk="0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38"/>
            <p:cNvSpPr/>
            <p:nvPr/>
          </p:nvSpPr>
          <p:spPr>
            <a:xfrm>
              <a:off x="7789628" y="1079436"/>
              <a:ext cx="214318" cy="253428"/>
            </a:xfrm>
            <a:custGeom>
              <a:avLst/>
              <a:gdLst/>
              <a:ahLst/>
              <a:cxnLst/>
              <a:rect l="l" t="t" r="r" b="b"/>
              <a:pathLst>
                <a:path w="1071591" h="1267142" extrusionOk="0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38"/>
            <p:cNvSpPr/>
            <p:nvPr/>
          </p:nvSpPr>
          <p:spPr>
            <a:xfrm>
              <a:off x="8012931" y="1341261"/>
              <a:ext cx="202133" cy="270446"/>
            </a:xfrm>
            <a:custGeom>
              <a:avLst/>
              <a:gdLst/>
              <a:ahLst/>
              <a:cxnLst/>
              <a:rect l="l" t="t" r="r" b="b"/>
              <a:pathLst>
                <a:path w="1010666" h="1352232" extrusionOk="0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38"/>
            <p:cNvSpPr/>
            <p:nvPr/>
          </p:nvSpPr>
          <p:spPr>
            <a:xfrm>
              <a:off x="7804733" y="1341261"/>
              <a:ext cx="199288" cy="270439"/>
            </a:xfrm>
            <a:custGeom>
              <a:avLst/>
              <a:gdLst/>
              <a:ahLst/>
              <a:cxnLst/>
              <a:rect l="l" t="t" r="r" b="b"/>
              <a:pathLst>
                <a:path w="996442" h="1352197" extrusionOk="0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22" name="Google Shape;522;p3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523" name="Google Shape;523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4" name="Google Shape;524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5" name="Google Shape;525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6" name="Google Shape;526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1" extrusionOk="0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8" name="Google Shape;528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9" name="Google Shape;529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5" extrusionOk="0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1" name="Google Shape;531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2" name="Google Shape;532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33" name="Google Shape;533;p38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534" name="Google Shape;534;p38"/>
            <p:cNvSpPr/>
            <p:nvPr/>
          </p:nvSpPr>
          <p:spPr>
            <a:xfrm>
              <a:off x="3957011" y="4902228"/>
              <a:ext cx="364723" cy="110621"/>
            </a:xfrm>
            <a:custGeom>
              <a:avLst/>
              <a:gdLst/>
              <a:ahLst/>
              <a:cxnLst/>
              <a:rect l="l" t="t" r="r" b="b"/>
              <a:pathLst>
                <a:path w="640" h="194" extrusionOk="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38"/>
            <p:cNvSpPr/>
            <p:nvPr/>
          </p:nvSpPr>
          <p:spPr>
            <a:xfrm>
              <a:off x="4002092" y="4999728"/>
              <a:ext cx="275015" cy="108132"/>
            </a:xfrm>
            <a:custGeom>
              <a:avLst/>
              <a:gdLst/>
              <a:ahLst/>
              <a:cxnLst/>
              <a:rect l="l" t="t" r="r" b="b"/>
              <a:pathLst>
                <a:path w="483" h="190" extrusionOk="0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38"/>
            <p:cNvSpPr/>
            <p:nvPr/>
          </p:nvSpPr>
          <p:spPr>
            <a:xfrm>
              <a:off x="3780312" y="4519014"/>
              <a:ext cx="718575" cy="115145"/>
            </a:xfrm>
            <a:custGeom>
              <a:avLst/>
              <a:gdLst/>
              <a:ahLst/>
              <a:cxnLst/>
              <a:rect l="l" t="t" r="r" b="b"/>
              <a:pathLst>
                <a:path w="1261" h="202" extrusionOk="0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38"/>
            <p:cNvSpPr/>
            <p:nvPr/>
          </p:nvSpPr>
          <p:spPr>
            <a:xfrm>
              <a:off x="3868662" y="4710395"/>
              <a:ext cx="541875" cy="112657"/>
            </a:xfrm>
            <a:custGeom>
              <a:avLst/>
              <a:gdLst/>
              <a:ahLst/>
              <a:cxnLst/>
              <a:rect l="l" t="t" r="r" b="b"/>
              <a:pathLst>
                <a:path w="951" h="198" extrusionOk="0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38"/>
            <p:cNvSpPr/>
            <p:nvPr/>
          </p:nvSpPr>
          <p:spPr>
            <a:xfrm>
              <a:off x="3824940" y="4614704"/>
              <a:ext cx="629543" cy="114014"/>
            </a:xfrm>
            <a:custGeom>
              <a:avLst/>
              <a:gdLst/>
              <a:ahLst/>
              <a:cxnLst/>
              <a:rect l="l" t="t" r="r" b="b"/>
              <a:pathLst>
                <a:path w="1105" h="200" extrusionOk="0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38"/>
            <p:cNvSpPr/>
            <p:nvPr/>
          </p:nvSpPr>
          <p:spPr>
            <a:xfrm>
              <a:off x="3912610" y="4806085"/>
              <a:ext cx="453525" cy="112204"/>
            </a:xfrm>
            <a:custGeom>
              <a:avLst/>
              <a:gdLst/>
              <a:ahLst/>
              <a:cxnLst/>
              <a:rect l="l" t="t" r="r" b="b"/>
              <a:pathLst>
                <a:path w="796" h="197" extrusionOk="0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3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1" name="Google Shape;541;p38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542" name="Google Shape;542;p3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38"/>
            <p:cNvSpPr/>
            <p:nvPr/>
          </p:nvSpPr>
          <p:spPr>
            <a:xfrm>
              <a:off x="651816" y="4730082"/>
              <a:ext cx="533789" cy="218575"/>
            </a:xfrm>
            <a:custGeom>
              <a:avLst/>
              <a:gdLst/>
              <a:ahLst/>
              <a:cxnLst/>
              <a:rect l="l" t="t" r="r" b="b"/>
              <a:pathLst>
                <a:path w="791" h="325" extrusionOk="0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38"/>
            <p:cNvSpPr/>
            <p:nvPr/>
          </p:nvSpPr>
          <p:spPr>
            <a:xfrm>
              <a:off x="564298" y="4539996"/>
              <a:ext cx="709060" cy="225815"/>
            </a:xfrm>
            <a:custGeom>
              <a:avLst/>
              <a:gdLst/>
              <a:ahLst/>
              <a:cxnLst/>
              <a:rect l="l" t="t" r="r" b="b"/>
              <a:pathLst>
                <a:path w="1051" h="336" extrusionOk="0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38"/>
            <p:cNvSpPr/>
            <p:nvPr/>
          </p:nvSpPr>
          <p:spPr>
            <a:xfrm>
              <a:off x="739569" y="4921102"/>
              <a:ext cx="357815" cy="210870"/>
            </a:xfrm>
            <a:custGeom>
              <a:avLst/>
              <a:gdLst/>
              <a:ahLst/>
              <a:cxnLst/>
              <a:rect l="l" t="t" r="r" b="b"/>
              <a:pathLst>
                <a:path w="530" h="314" extrusionOk="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6" name="Google Shape;546;p38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547" name="Google Shape;547;p38"/>
            <p:cNvSpPr/>
            <p:nvPr/>
          </p:nvSpPr>
          <p:spPr>
            <a:xfrm>
              <a:off x="5926265" y="4424051"/>
              <a:ext cx="355650" cy="355620"/>
            </a:xfrm>
            <a:custGeom>
              <a:avLst/>
              <a:gdLst/>
              <a:ahLst/>
              <a:cxnLst/>
              <a:rect l="l" t="t" r="r" b="b"/>
              <a:pathLst>
                <a:path w="671" h="671" extrusionOk="0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38"/>
            <p:cNvSpPr/>
            <p:nvPr/>
          </p:nvSpPr>
          <p:spPr>
            <a:xfrm>
              <a:off x="5926265" y="4788612"/>
              <a:ext cx="355650" cy="355620"/>
            </a:xfrm>
            <a:custGeom>
              <a:avLst/>
              <a:gdLst/>
              <a:ahLst/>
              <a:cxnLst/>
              <a:rect l="l" t="t" r="r" b="b"/>
              <a:pathLst>
                <a:path w="671" h="671" extrusionOk="0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38"/>
            <p:cNvSpPr/>
            <p:nvPr/>
          </p:nvSpPr>
          <p:spPr>
            <a:xfrm>
              <a:off x="6290862" y="4788612"/>
              <a:ext cx="355650" cy="355620"/>
            </a:xfrm>
            <a:custGeom>
              <a:avLst/>
              <a:gdLst/>
              <a:ahLst/>
              <a:cxnLst/>
              <a:rect l="l" t="t" r="r" b="b"/>
              <a:pathLst>
                <a:path w="671" h="671" extrusionOk="0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38"/>
            <p:cNvSpPr/>
            <p:nvPr/>
          </p:nvSpPr>
          <p:spPr>
            <a:xfrm>
              <a:off x="6290862" y="4424051"/>
              <a:ext cx="355650" cy="355620"/>
            </a:xfrm>
            <a:custGeom>
              <a:avLst/>
              <a:gdLst/>
              <a:ahLst/>
              <a:cxnLst/>
              <a:rect l="l" t="t" r="r" b="b"/>
              <a:pathLst>
                <a:path w="671" h="671" extrusionOk="0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1" name="Google Shape;551;p38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552" name="Google Shape;552;p3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38"/>
            <p:cNvSpPr/>
            <p:nvPr/>
          </p:nvSpPr>
          <p:spPr>
            <a:xfrm>
              <a:off x="1846141" y="4957304"/>
              <a:ext cx="293050" cy="155339"/>
            </a:xfrm>
            <a:custGeom>
              <a:avLst/>
              <a:gdLst/>
              <a:ahLst/>
              <a:cxnLst/>
              <a:rect l="l" t="t" r="r" b="b"/>
              <a:pathLst>
                <a:path w="462" h="245" extrusionOk="0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38"/>
            <p:cNvSpPr/>
            <p:nvPr/>
          </p:nvSpPr>
          <p:spPr>
            <a:xfrm>
              <a:off x="1776241" y="4814286"/>
              <a:ext cx="431967" cy="161500"/>
            </a:xfrm>
            <a:custGeom>
              <a:avLst/>
              <a:gdLst/>
              <a:ahLst/>
              <a:cxnLst/>
              <a:rect l="l" t="t" r="r" b="b"/>
              <a:pathLst>
                <a:path w="681" h="255" extrusionOk="0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38"/>
            <p:cNvSpPr/>
            <p:nvPr/>
          </p:nvSpPr>
          <p:spPr>
            <a:xfrm>
              <a:off x="1639308" y="4531550"/>
              <a:ext cx="706054" cy="169201"/>
            </a:xfrm>
            <a:custGeom>
              <a:avLst/>
              <a:gdLst/>
              <a:ahLst/>
              <a:cxnLst/>
              <a:rect l="l" t="t" r="r" b="b"/>
              <a:pathLst>
                <a:path w="1113" h="267" extrusionOk="0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38"/>
            <p:cNvSpPr/>
            <p:nvPr/>
          </p:nvSpPr>
          <p:spPr>
            <a:xfrm>
              <a:off x="1708546" y="4674128"/>
              <a:ext cx="567578" cy="164141"/>
            </a:xfrm>
            <a:custGeom>
              <a:avLst/>
              <a:gdLst/>
              <a:ahLst/>
              <a:cxnLst/>
              <a:rect l="l" t="t" r="r" b="b"/>
              <a:pathLst>
                <a:path w="895" h="259" extrusionOk="0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7" name="Google Shape;557;p38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558" name="Google Shape;558;p3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38"/>
            <p:cNvSpPr/>
            <p:nvPr/>
          </p:nvSpPr>
          <p:spPr>
            <a:xfrm>
              <a:off x="2824150" y="4749732"/>
              <a:ext cx="484183" cy="135418"/>
            </a:xfrm>
            <a:custGeom>
              <a:avLst/>
              <a:gdLst/>
              <a:ahLst/>
              <a:cxnLst/>
              <a:rect l="l" t="t" r="r" b="b"/>
              <a:pathLst>
                <a:path w="735" h="205" extrusionOk="0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38"/>
            <p:cNvSpPr/>
            <p:nvPr/>
          </p:nvSpPr>
          <p:spPr>
            <a:xfrm>
              <a:off x="2939432" y="4986160"/>
              <a:ext cx="253620" cy="127427"/>
            </a:xfrm>
            <a:custGeom>
              <a:avLst/>
              <a:gdLst/>
              <a:ahLst/>
              <a:cxnLst/>
              <a:rect l="l" t="t" r="r" b="b"/>
              <a:pathLst>
                <a:path w="385" h="193" extrusionOk="0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38"/>
            <p:cNvSpPr/>
            <p:nvPr/>
          </p:nvSpPr>
          <p:spPr>
            <a:xfrm>
              <a:off x="2882012" y="4868057"/>
              <a:ext cx="368237" cy="131423"/>
            </a:xfrm>
            <a:custGeom>
              <a:avLst/>
              <a:gdLst/>
              <a:ahLst/>
              <a:cxnLst/>
              <a:rect l="l" t="t" r="r" b="b"/>
              <a:pathLst>
                <a:path w="559" h="199" extrusionOk="0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38"/>
            <p:cNvSpPr/>
            <p:nvPr/>
          </p:nvSpPr>
          <p:spPr>
            <a:xfrm>
              <a:off x="2710863" y="4516635"/>
              <a:ext cx="710756" cy="140081"/>
            </a:xfrm>
            <a:custGeom>
              <a:avLst/>
              <a:gdLst/>
              <a:ahLst/>
              <a:cxnLst/>
              <a:rect l="l" t="t" r="r" b="b"/>
              <a:pathLst>
                <a:path w="1079" h="212" extrusionOk="0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38"/>
            <p:cNvSpPr/>
            <p:nvPr/>
          </p:nvSpPr>
          <p:spPr>
            <a:xfrm>
              <a:off x="2768061" y="4634293"/>
              <a:ext cx="596361" cy="136528"/>
            </a:xfrm>
            <a:custGeom>
              <a:avLst/>
              <a:gdLst/>
              <a:ahLst/>
              <a:cxnLst/>
              <a:rect l="l" t="t" r="r" b="b"/>
              <a:pathLst>
                <a:path w="905" h="207" extrusionOk="0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4" name="Google Shape;564;p38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565" name="Google Shape;565;p38"/>
            <p:cNvSpPr/>
            <p:nvPr/>
          </p:nvSpPr>
          <p:spPr>
            <a:xfrm>
              <a:off x="5209000" y="4739226"/>
              <a:ext cx="363469" cy="371197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38"/>
            <p:cNvSpPr/>
            <p:nvPr/>
          </p:nvSpPr>
          <p:spPr>
            <a:xfrm>
              <a:off x="4852681" y="4739226"/>
              <a:ext cx="363265" cy="371197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38"/>
            <p:cNvSpPr/>
            <p:nvPr/>
          </p:nvSpPr>
          <p:spPr>
            <a:xfrm>
              <a:off x="5044529" y="4457861"/>
              <a:ext cx="336092" cy="363011"/>
            </a:xfrm>
            <a:custGeom>
              <a:avLst/>
              <a:gdLst/>
              <a:ahLst/>
              <a:cxnLst/>
              <a:rect l="l" t="t" r="r" b="b"/>
              <a:pathLst>
                <a:path w="582" h="627" extrusionOk="0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8" name="Google Shape;568;p38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569" name="Google Shape;569;p38"/>
            <p:cNvSpPr/>
            <p:nvPr/>
          </p:nvSpPr>
          <p:spPr>
            <a:xfrm>
              <a:off x="7360523" y="4580400"/>
              <a:ext cx="360007" cy="280995"/>
            </a:xfrm>
            <a:custGeom>
              <a:avLst/>
              <a:gdLst/>
              <a:ahLst/>
              <a:cxnLst/>
              <a:rect l="l" t="t" r="r" b="b"/>
              <a:pathLst>
                <a:path w="701" h="548" extrusionOk="0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38"/>
            <p:cNvSpPr/>
            <p:nvPr/>
          </p:nvSpPr>
          <p:spPr>
            <a:xfrm>
              <a:off x="7359894" y="4796791"/>
              <a:ext cx="281006" cy="329083"/>
            </a:xfrm>
            <a:custGeom>
              <a:avLst/>
              <a:gdLst/>
              <a:ahLst/>
              <a:cxnLst/>
              <a:rect l="l" t="t" r="r" b="b"/>
              <a:pathLst>
                <a:path w="547" h="642" extrusionOk="0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38"/>
            <p:cNvSpPr/>
            <p:nvPr/>
          </p:nvSpPr>
          <p:spPr>
            <a:xfrm>
              <a:off x="7079935" y="4796791"/>
              <a:ext cx="281006" cy="329083"/>
            </a:xfrm>
            <a:custGeom>
              <a:avLst/>
              <a:gdLst/>
              <a:ahLst/>
              <a:cxnLst/>
              <a:rect l="l" t="t" r="r" b="b"/>
              <a:pathLst>
                <a:path w="547" h="642" extrusionOk="0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38"/>
            <p:cNvSpPr/>
            <p:nvPr/>
          </p:nvSpPr>
          <p:spPr>
            <a:xfrm>
              <a:off x="7000306" y="4580400"/>
              <a:ext cx="360216" cy="280995"/>
            </a:xfrm>
            <a:custGeom>
              <a:avLst/>
              <a:gdLst/>
              <a:ahLst/>
              <a:cxnLst/>
              <a:rect l="l" t="t" r="r" b="b"/>
              <a:pathLst>
                <a:path w="701" h="548" extrusionOk="0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38"/>
            <p:cNvSpPr/>
            <p:nvPr/>
          </p:nvSpPr>
          <p:spPr>
            <a:xfrm>
              <a:off x="7228925" y="4442411"/>
              <a:ext cx="262985" cy="354379"/>
            </a:xfrm>
            <a:custGeom>
              <a:avLst/>
              <a:gdLst/>
              <a:ahLst/>
              <a:cxnLst/>
              <a:rect l="l" t="t" r="r" b="b"/>
              <a:pathLst>
                <a:path w="512" h="691" extrusionOk="0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4" name="Google Shape;574;p38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575" name="Google Shape;575;p38"/>
            <p:cNvSpPr/>
            <p:nvPr/>
          </p:nvSpPr>
          <p:spPr>
            <a:xfrm>
              <a:off x="8177523" y="4784253"/>
              <a:ext cx="257327" cy="345178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38"/>
            <p:cNvSpPr/>
            <p:nvPr/>
          </p:nvSpPr>
          <p:spPr>
            <a:xfrm>
              <a:off x="8434850" y="4438852"/>
              <a:ext cx="257327" cy="345401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38"/>
            <p:cNvSpPr/>
            <p:nvPr/>
          </p:nvSpPr>
          <p:spPr>
            <a:xfrm>
              <a:off x="8434850" y="4663708"/>
              <a:ext cx="359635" cy="240202"/>
            </a:xfrm>
            <a:custGeom>
              <a:avLst/>
              <a:gdLst/>
              <a:ahLst/>
              <a:cxnLst/>
              <a:rect l="l" t="t" r="r" b="b"/>
              <a:pathLst>
                <a:path w="562" h="375" extrusionOk="0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38"/>
            <p:cNvSpPr/>
            <p:nvPr/>
          </p:nvSpPr>
          <p:spPr>
            <a:xfrm>
              <a:off x="8434850" y="4784253"/>
              <a:ext cx="257327" cy="345178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38"/>
            <p:cNvSpPr/>
            <p:nvPr/>
          </p:nvSpPr>
          <p:spPr>
            <a:xfrm>
              <a:off x="8074325" y="4663708"/>
              <a:ext cx="360524" cy="240202"/>
            </a:xfrm>
            <a:custGeom>
              <a:avLst/>
              <a:gdLst/>
              <a:ahLst/>
              <a:cxnLst/>
              <a:rect l="l" t="t" r="r" b="b"/>
              <a:pathLst>
                <a:path w="563" h="375" extrusionOk="0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38"/>
            <p:cNvSpPr/>
            <p:nvPr/>
          </p:nvSpPr>
          <p:spPr>
            <a:xfrm>
              <a:off x="8177523" y="4438852"/>
              <a:ext cx="257327" cy="345401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1" name="Google Shape;581;p38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582" name="Google Shape;582;p38"/>
            <p:cNvSpPr/>
            <p:nvPr/>
          </p:nvSpPr>
          <p:spPr>
            <a:xfrm>
              <a:off x="10225338" y="4708710"/>
              <a:ext cx="373555" cy="362034"/>
            </a:xfrm>
            <a:custGeom>
              <a:avLst/>
              <a:gdLst/>
              <a:ahLst/>
              <a:cxnLst/>
              <a:rect l="l" t="t" r="r" b="b"/>
              <a:pathLst>
                <a:path w="635" h="614" extrusionOk="0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38"/>
            <p:cNvSpPr/>
            <p:nvPr/>
          </p:nvSpPr>
          <p:spPr>
            <a:xfrm>
              <a:off x="10067759" y="4425243"/>
              <a:ext cx="361073" cy="361365"/>
            </a:xfrm>
            <a:custGeom>
              <a:avLst/>
              <a:gdLst/>
              <a:ahLst/>
              <a:cxnLst/>
              <a:rect l="l" t="t" r="r" b="b"/>
              <a:pathLst>
                <a:path w="614" h="613" extrusionOk="0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38"/>
            <p:cNvSpPr/>
            <p:nvPr/>
          </p:nvSpPr>
          <p:spPr>
            <a:xfrm>
              <a:off x="9878975" y="4708710"/>
              <a:ext cx="359959" cy="362034"/>
            </a:xfrm>
            <a:custGeom>
              <a:avLst/>
              <a:gdLst/>
              <a:ahLst/>
              <a:cxnLst/>
              <a:rect l="l" t="t" r="r" b="b"/>
              <a:pathLst>
                <a:path w="612" h="614" extrusionOk="0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5" name="Google Shape;585;p38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586" name="Google Shape;586;p38"/>
            <p:cNvSpPr/>
            <p:nvPr/>
          </p:nvSpPr>
          <p:spPr>
            <a:xfrm>
              <a:off x="10914544" y="4407150"/>
              <a:ext cx="349099" cy="392923"/>
            </a:xfrm>
            <a:custGeom>
              <a:avLst/>
              <a:gdLst/>
              <a:ahLst/>
              <a:cxnLst/>
              <a:rect l="l" t="t" r="r" b="b"/>
              <a:pathLst>
                <a:path w="632" h="712" extrusionOk="0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38"/>
            <p:cNvSpPr/>
            <p:nvPr/>
          </p:nvSpPr>
          <p:spPr>
            <a:xfrm>
              <a:off x="10933187" y="4759296"/>
              <a:ext cx="393264" cy="329541"/>
            </a:xfrm>
            <a:custGeom>
              <a:avLst/>
              <a:gdLst/>
              <a:ahLst/>
              <a:cxnLst/>
              <a:rect l="l" t="t" r="r" b="b"/>
              <a:pathLst>
                <a:path w="712" h="597" extrusionOk="0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38"/>
            <p:cNvSpPr/>
            <p:nvPr/>
          </p:nvSpPr>
          <p:spPr>
            <a:xfrm>
              <a:off x="11285615" y="4696357"/>
              <a:ext cx="330458" cy="392479"/>
            </a:xfrm>
            <a:custGeom>
              <a:avLst/>
              <a:gdLst/>
              <a:ahLst/>
              <a:cxnLst/>
              <a:rect l="l" t="t" r="r" b="b"/>
              <a:pathLst>
                <a:path w="598" h="711" extrusionOk="0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38"/>
            <p:cNvSpPr/>
            <p:nvPr/>
          </p:nvSpPr>
          <p:spPr>
            <a:xfrm>
              <a:off x="11222808" y="4407150"/>
              <a:ext cx="411906" cy="329541"/>
            </a:xfrm>
            <a:custGeom>
              <a:avLst/>
              <a:gdLst/>
              <a:ahLst/>
              <a:cxnLst/>
              <a:rect l="l" t="t" r="r" b="b"/>
              <a:pathLst>
                <a:path w="746" h="597" extrusionOk="0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0" name="Google Shape;590;p38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591" name="Google Shape;591;p38"/>
            <p:cNvSpPr/>
            <p:nvPr/>
          </p:nvSpPr>
          <p:spPr>
            <a:xfrm>
              <a:off x="8843122" y="4664371"/>
              <a:ext cx="351295" cy="411356"/>
            </a:xfrm>
            <a:custGeom>
              <a:avLst/>
              <a:gdLst/>
              <a:ahLst/>
              <a:cxnLst/>
              <a:rect l="l" t="t" r="r" b="b"/>
              <a:pathLst>
                <a:path w="530" h="618" extrusionOk="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38"/>
            <p:cNvSpPr/>
            <p:nvPr/>
          </p:nvSpPr>
          <p:spPr>
            <a:xfrm>
              <a:off x="9232824" y="4664371"/>
              <a:ext cx="330500" cy="411356"/>
            </a:xfrm>
            <a:custGeom>
              <a:avLst/>
              <a:gdLst/>
              <a:ahLst/>
              <a:cxnLst/>
              <a:rect l="l" t="t" r="r" b="b"/>
              <a:pathLst>
                <a:path w="499" h="618" extrusionOk="0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38"/>
            <p:cNvSpPr/>
            <p:nvPr/>
          </p:nvSpPr>
          <p:spPr>
            <a:xfrm>
              <a:off x="9108305" y="4859367"/>
              <a:ext cx="210630" cy="182470"/>
            </a:xfrm>
            <a:custGeom>
              <a:avLst/>
              <a:gdLst/>
              <a:ahLst/>
              <a:cxnLst/>
              <a:rect l="l" t="t" r="r" b="b"/>
              <a:pathLst>
                <a:path w="318" h="274" extrusionOk="0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38"/>
            <p:cNvSpPr/>
            <p:nvPr/>
          </p:nvSpPr>
          <p:spPr>
            <a:xfrm>
              <a:off x="8990881" y="4420259"/>
              <a:ext cx="445234" cy="224220"/>
            </a:xfrm>
            <a:custGeom>
              <a:avLst/>
              <a:gdLst/>
              <a:ahLst/>
              <a:cxnLst/>
              <a:rect l="l" t="t" r="r" b="b"/>
              <a:pathLst>
                <a:path w="672" h="337" extrusionOk="0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38"/>
            <p:cNvSpPr/>
            <p:nvPr/>
          </p:nvSpPr>
          <p:spPr>
            <a:xfrm>
              <a:off x="8988924" y="4625814"/>
              <a:ext cx="207939" cy="207766"/>
            </a:xfrm>
            <a:custGeom>
              <a:avLst/>
              <a:gdLst/>
              <a:ahLst/>
              <a:cxnLst/>
              <a:rect l="l" t="t" r="r" b="b"/>
              <a:pathLst>
                <a:path w="314" h="312" extrusionOk="0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38"/>
            <p:cNvSpPr/>
            <p:nvPr/>
          </p:nvSpPr>
          <p:spPr>
            <a:xfrm>
              <a:off x="9232824" y="4627288"/>
              <a:ext cx="203291" cy="203591"/>
            </a:xfrm>
            <a:custGeom>
              <a:avLst/>
              <a:gdLst/>
              <a:ahLst/>
              <a:cxnLst/>
              <a:rect l="l" t="t" r="r" b="b"/>
              <a:pathLst>
                <a:path w="307" h="306" extrusionOk="0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7" name="Google Shape;597;p38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598" name="Google Shape;598;p38"/>
            <p:cNvSpPr/>
            <p:nvPr/>
          </p:nvSpPr>
          <p:spPr>
            <a:xfrm>
              <a:off x="1774546" y="3475620"/>
              <a:ext cx="261417" cy="238347"/>
            </a:xfrm>
            <a:custGeom>
              <a:avLst/>
              <a:gdLst/>
              <a:ahLst/>
              <a:cxnLst/>
              <a:rect l="l" t="t" r="r" b="b"/>
              <a:pathLst>
                <a:path w="385" h="351" extrusionOk="0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38"/>
            <p:cNvSpPr/>
            <p:nvPr/>
          </p:nvSpPr>
          <p:spPr>
            <a:xfrm>
              <a:off x="2000650" y="3426634"/>
              <a:ext cx="230321" cy="296287"/>
            </a:xfrm>
            <a:custGeom>
              <a:avLst/>
              <a:gdLst/>
              <a:ahLst/>
              <a:cxnLst/>
              <a:rect l="l" t="t" r="r" b="b"/>
              <a:pathLst>
                <a:path w="339" h="436" extrusionOk="0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38"/>
            <p:cNvSpPr/>
            <p:nvPr/>
          </p:nvSpPr>
          <p:spPr>
            <a:xfrm>
              <a:off x="1774546" y="3225422"/>
              <a:ext cx="211874" cy="236503"/>
            </a:xfrm>
            <a:custGeom>
              <a:avLst/>
              <a:gdLst/>
              <a:ahLst/>
              <a:cxnLst/>
              <a:rect l="l" t="t" r="r" b="b"/>
              <a:pathLst>
                <a:path w="312" h="348" extrusionOk="0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38"/>
            <p:cNvSpPr/>
            <p:nvPr/>
          </p:nvSpPr>
          <p:spPr>
            <a:xfrm>
              <a:off x="1951107" y="3243857"/>
              <a:ext cx="274329" cy="218067"/>
            </a:xfrm>
            <a:custGeom>
              <a:avLst/>
              <a:gdLst/>
              <a:ahLst/>
              <a:cxnLst/>
              <a:rect l="l" t="t" r="r" b="b"/>
              <a:pathLst>
                <a:path w="404" h="321" extrusionOk="0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38"/>
            <p:cNvSpPr/>
            <p:nvPr/>
          </p:nvSpPr>
          <p:spPr>
            <a:xfrm>
              <a:off x="1858610" y="3710542"/>
              <a:ext cx="173926" cy="152226"/>
            </a:xfrm>
            <a:custGeom>
              <a:avLst/>
              <a:gdLst/>
              <a:ahLst/>
              <a:cxnLst/>
              <a:rect l="l" t="t" r="r" b="b"/>
              <a:pathLst>
                <a:path w="256" h="224" extrusionOk="0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38"/>
            <p:cNvSpPr/>
            <p:nvPr/>
          </p:nvSpPr>
          <p:spPr>
            <a:xfrm>
              <a:off x="1521825" y="3426634"/>
              <a:ext cx="288560" cy="234396"/>
            </a:xfrm>
            <a:custGeom>
              <a:avLst/>
              <a:gdLst/>
              <a:ahLst/>
              <a:cxnLst/>
              <a:rect l="l" t="t" r="r" b="b"/>
              <a:pathLst>
                <a:path w="425" h="345" extrusionOk="0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38"/>
            <p:cNvSpPr/>
            <p:nvPr/>
          </p:nvSpPr>
          <p:spPr>
            <a:xfrm>
              <a:off x="1510757" y="3234903"/>
              <a:ext cx="299628" cy="227021"/>
            </a:xfrm>
            <a:custGeom>
              <a:avLst/>
              <a:gdLst/>
              <a:ahLst/>
              <a:cxnLst/>
              <a:rect l="l" t="t" r="r" b="b"/>
              <a:pathLst>
                <a:path w="441" h="334" extrusionOk="0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5" name="Google Shape;605;p38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606" name="Google Shape;606;p38"/>
            <p:cNvSpPr/>
            <p:nvPr/>
          </p:nvSpPr>
          <p:spPr>
            <a:xfrm>
              <a:off x="2595501" y="3269807"/>
              <a:ext cx="416349" cy="273171"/>
            </a:xfrm>
            <a:custGeom>
              <a:avLst/>
              <a:gdLst/>
              <a:ahLst/>
              <a:cxnLst/>
              <a:rect l="l" t="t" r="r" b="b"/>
              <a:pathLst>
                <a:path w="722" h="472" extrusionOk="0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38"/>
            <p:cNvSpPr/>
            <p:nvPr/>
          </p:nvSpPr>
          <p:spPr>
            <a:xfrm>
              <a:off x="2903528" y="3560177"/>
              <a:ext cx="374670" cy="273617"/>
            </a:xfrm>
            <a:custGeom>
              <a:avLst/>
              <a:gdLst/>
              <a:ahLst/>
              <a:cxnLst/>
              <a:rect l="l" t="t" r="r" b="b"/>
              <a:pathLst>
                <a:path w="650" h="473" extrusionOk="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8" name="Google Shape;608;p38"/>
            <p:cNvSpPr/>
            <p:nvPr/>
          </p:nvSpPr>
          <p:spPr>
            <a:xfrm>
              <a:off x="2635397" y="3497189"/>
              <a:ext cx="313600" cy="337276"/>
            </a:xfrm>
            <a:custGeom>
              <a:avLst/>
              <a:gdLst/>
              <a:ahLst/>
              <a:cxnLst/>
              <a:rect l="l" t="t" r="r" b="b"/>
              <a:pathLst>
                <a:path w="544" h="583" extrusionOk="0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38"/>
            <p:cNvSpPr/>
            <p:nvPr/>
          </p:nvSpPr>
          <p:spPr>
            <a:xfrm>
              <a:off x="2966382" y="3253725"/>
              <a:ext cx="349261" cy="352241"/>
            </a:xfrm>
            <a:custGeom>
              <a:avLst/>
              <a:gdLst/>
              <a:ahLst/>
              <a:cxnLst/>
              <a:rect l="l" t="t" r="r" b="b"/>
              <a:pathLst>
                <a:path w="606" h="609" extrusionOk="0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0" name="Google Shape;610;p38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611" name="Google Shape;611;p38"/>
            <p:cNvSpPr/>
            <p:nvPr/>
          </p:nvSpPr>
          <p:spPr>
            <a:xfrm>
              <a:off x="5143387" y="3232375"/>
              <a:ext cx="338512" cy="556553"/>
            </a:xfrm>
            <a:custGeom>
              <a:avLst/>
              <a:gdLst/>
              <a:ahLst/>
              <a:cxnLst/>
              <a:rect l="l" t="t" r="r" b="b"/>
              <a:pathLst>
                <a:path w="517" h="847" extrusionOk="0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38"/>
            <p:cNvSpPr/>
            <p:nvPr/>
          </p:nvSpPr>
          <p:spPr>
            <a:xfrm>
              <a:off x="4783248" y="3418197"/>
              <a:ext cx="616697" cy="485785"/>
            </a:xfrm>
            <a:custGeom>
              <a:avLst/>
              <a:gdLst/>
              <a:ahLst/>
              <a:cxnLst/>
              <a:rect l="l" t="t" r="r" b="b"/>
              <a:pathLst>
                <a:path w="942" h="739" extrusionOk="0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38"/>
            <p:cNvSpPr/>
            <p:nvPr/>
          </p:nvSpPr>
          <p:spPr>
            <a:xfrm>
              <a:off x="4764809" y="3184208"/>
              <a:ext cx="585965" cy="520485"/>
            </a:xfrm>
            <a:custGeom>
              <a:avLst/>
              <a:gdLst/>
              <a:ahLst/>
              <a:cxnLst/>
              <a:rect l="l" t="t" r="r" b="b"/>
              <a:pathLst>
                <a:path w="895" h="792" extrusionOk="0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4" name="Google Shape;614;p38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615" name="Google Shape;615;p38"/>
            <p:cNvSpPr/>
            <p:nvPr/>
          </p:nvSpPr>
          <p:spPr>
            <a:xfrm>
              <a:off x="3680173" y="3232386"/>
              <a:ext cx="468746" cy="451568"/>
            </a:xfrm>
            <a:custGeom>
              <a:avLst/>
              <a:gdLst/>
              <a:ahLst/>
              <a:cxnLst/>
              <a:rect l="l" t="t" r="r" b="b"/>
              <a:pathLst>
                <a:path w="341" h="326" extrusionOk="0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38"/>
            <p:cNvSpPr/>
            <p:nvPr/>
          </p:nvSpPr>
          <p:spPr>
            <a:xfrm>
              <a:off x="3743529" y="3408162"/>
              <a:ext cx="548171" cy="449028"/>
            </a:xfrm>
            <a:custGeom>
              <a:avLst/>
              <a:gdLst/>
              <a:ahLst/>
              <a:cxnLst/>
              <a:rect l="l" t="t" r="r" b="b"/>
              <a:pathLst>
                <a:path w="399" h="324" extrusionOk="0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38"/>
            <p:cNvSpPr/>
            <p:nvPr/>
          </p:nvSpPr>
          <p:spPr>
            <a:xfrm>
              <a:off x="4061000" y="3231000"/>
              <a:ext cx="339279" cy="508390"/>
            </a:xfrm>
            <a:custGeom>
              <a:avLst/>
              <a:gdLst/>
              <a:ahLst/>
              <a:cxnLst/>
              <a:rect l="l" t="t" r="r" b="b"/>
              <a:pathLst>
                <a:path w="247" h="367" extrusionOk="0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8" name="Google Shape;618;p38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619" name="Google Shape;619;p38"/>
            <p:cNvSpPr/>
            <p:nvPr/>
          </p:nvSpPr>
          <p:spPr>
            <a:xfrm>
              <a:off x="7304099" y="3430106"/>
              <a:ext cx="343064" cy="228463"/>
            </a:xfrm>
            <a:custGeom>
              <a:avLst/>
              <a:gdLst/>
              <a:ahLst/>
              <a:cxnLst/>
              <a:rect l="l" t="t" r="r" b="b"/>
              <a:pathLst>
                <a:path w="590" h="391" extrusionOk="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38"/>
            <p:cNvSpPr/>
            <p:nvPr/>
          </p:nvSpPr>
          <p:spPr>
            <a:xfrm>
              <a:off x="6931035" y="3430106"/>
              <a:ext cx="343548" cy="228463"/>
            </a:xfrm>
            <a:custGeom>
              <a:avLst/>
              <a:gdLst/>
              <a:ahLst/>
              <a:cxnLst/>
              <a:rect l="l" t="t" r="r" b="b"/>
              <a:pathLst>
                <a:path w="591" h="391" extrusionOk="0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38"/>
            <p:cNvSpPr/>
            <p:nvPr/>
          </p:nvSpPr>
          <p:spPr>
            <a:xfrm>
              <a:off x="7175631" y="3184144"/>
              <a:ext cx="227419" cy="345369"/>
            </a:xfrm>
            <a:custGeom>
              <a:avLst/>
              <a:gdLst/>
              <a:ahLst/>
              <a:cxnLst/>
              <a:rect l="l" t="t" r="r" b="b"/>
              <a:pathLst>
                <a:path w="391" h="591" extrusionOk="0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38"/>
            <p:cNvSpPr/>
            <p:nvPr/>
          </p:nvSpPr>
          <p:spPr>
            <a:xfrm>
              <a:off x="7175631" y="3558678"/>
              <a:ext cx="227419" cy="345369"/>
            </a:xfrm>
            <a:custGeom>
              <a:avLst/>
              <a:gdLst/>
              <a:ahLst/>
              <a:cxnLst/>
              <a:rect l="l" t="t" r="r" b="b"/>
              <a:pathLst>
                <a:path w="391" h="591" extrusionOk="0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3" name="Google Shape;623;p38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624" name="Google Shape;624;p38"/>
            <p:cNvSpPr/>
            <p:nvPr/>
          </p:nvSpPr>
          <p:spPr>
            <a:xfrm>
              <a:off x="6207893" y="3184067"/>
              <a:ext cx="355998" cy="422879"/>
            </a:xfrm>
            <a:custGeom>
              <a:avLst/>
              <a:gdLst/>
              <a:ahLst/>
              <a:cxnLst/>
              <a:rect l="l" t="t" r="r" b="b"/>
              <a:pathLst>
                <a:path w="540" h="642" extrusionOk="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38"/>
            <p:cNvSpPr/>
            <p:nvPr/>
          </p:nvSpPr>
          <p:spPr>
            <a:xfrm>
              <a:off x="5846429" y="3186676"/>
              <a:ext cx="423253" cy="355759"/>
            </a:xfrm>
            <a:custGeom>
              <a:avLst/>
              <a:gdLst/>
              <a:ahLst/>
              <a:cxnLst/>
              <a:rect l="l" t="t" r="r" b="b"/>
              <a:pathLst>
                <a:path w="642" h="540" extrusionOk="0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38"/>
            <p:cNvSpPr/>
            <p:nvPr/>
          </p:nvSpPr>
          <p:spPr>
            <a:xfrm>
              <a:off x="5849043" y="3481007"/>
              <a:ext cx="355998" cy="423115"/>
            </a:xfrm>
            <a:custGeom>
              <a:avLst/>
              <a:gdLst/>
              <a:ahLst/>
              <a:cxnLst/>
              <a:rect l="l" t="t" r="r" b="b"/>
              <a:pathLst>
                <a:path w="540" h="642" extrusionOk="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38"/>
            <p:cNvSpPr/>
            <p:nvPr/>
          </p:nvSpPr>
          <p:spPr>
            <a:xfrm>
              <a:off x="6143252" y="3545755"/>
              <a:ext cx="423253" cy="355759"/>
            </a:xfrm>
            <a:custGeom>
              <a:avLst/>
              <a:gdLst/>
              <a:ahLst/>
              <a:cxnLst/>
              <a:rect l="l" t="t" r="r" b="b"/>
              <a:pathLst>
                <a:path w="642" h="540" extrusionOk="0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8" name="Google Shape;628;p38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629" name="Google Shape;629;p38"/>
            <p:cNvSpPr/>
            <p:nvPr/>
          </p:nvSpPr>
          <p:spPr>
            <a:xfrm>
              <a:off x="781315" y="3461564"/>
              <a:ext cx="274086" cy="162243"/>
            </a:xfrm>
            <a:custGeom>
              <a:avLst/>
              <a:gdLst/>
              <a:ahLst/>
              <a:cxnLst/>
              <a:rect l="l" t="t" r="r" b="b"/>
              <a:pathLst>
                <a:path w="513" h="302" extrusionOk="0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8"/>
            <p:cNvSpPr/>
            <p:nvPr/>
          </p:nvSpPr>
          <p:spPr>
            <a:xfrm>
              <a:off x="850087" y="3183978"/>
              <a:ext cx="259850" cy="244775"/>
            </a:xfrm>
            <a:custGeom>
              <a:avLst/>
              <a:gdLst/>
              <a:ahLst/>
              <a:cxnLst/>
              <a:rect l="l" t="t" r="r" b="b"/>
              <a:pathLst>
                <a:path w="486" h="456" extrusionOk="0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38"/>
            <p:cNvSpPr/>
            <p:nvPr/>
          </p:nvSpPr>
          <p:spPr>
            <a:xfrm>
              <a:off x="655600" y="3264496"/>
              <a:ext cx="213333" cy="294294"/>
            </a:xfrm>
            <a:custGeom>
              <a:avLst/>
              <a:gdLst/>
              <a:ahLst/>
              <a:cxnLst/>
              <a:rect l="l" t="t" r="r" b="b"/>
              <a:pathLst>
                <a:path w="399" h="548" extrusionOk="0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38"/>
            <p:cNvSpPr/>
            <p:nvPr/>
          </p:nvSpPr>
          <p:spPr>
            <a:xfrm>
              <a:off x="673846" y="3654405"/>
              <a:ext cx="303960" cy="249807"/>
            </a:xfrm>
            <a:custGeom>
              <a:avLst/>
              <a:gdLst/>
              <a:ahLst/>
              <a:cxnLst/>
              <a:rect l="l" t="t" r="r" b="b"/>
              <a:pathLst>
                <a:path w="569" h="465" extrusionOk="0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38"/>
            <p:cNvSpPr/>
            <p:nvPr/>
          </p:nvSpPr>
          <p:spPr>
            <a:xfrm>
              <a:off x="959159" y="3535238"/>
              <a:ext cx="187068" cy="287248"/>
            </a:xfrm>
            <a:custGeom>
              <a:avLst/>
              <a:gdLst/>
              <a:ahLst/>
              <a:cxnLst/>
              <a:rect l="l" t="t" r="r" b="b"/>
              <a:pathLst>
                <a:path w="350" h="535" extrusionOk="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4" name="Google Shape;634;p38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635" name="Google Shape;635;p38"/>
            <p:cNvSpPr/>
            <p:nvPr/>
          </p:nvSpPr>
          <p:spPr>
            <a:xfrm>
              <a:off x="8011692" y="3885096"/>
              <a:ext cx="306496" cy="18928"/>
            </a:xfrm>
            <a:custGeom>
              <a:avLst/>
              <a:gdLst/>
              <a:ahLst/>
              <a:cxnLst/>
              <a:rect l="l" t="t" r="r" b="b"/>
              <a:pathLst>
                <a:path w="569" h="35" extrusionOk="0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8"/>
            <p:cNvSpPr/>
            <p:nvPr/>
          </p:nvSpPr>
          <p:spPr>
            <a:xfrm>
              <a:off x="8011692" y="3184166"/>
              <a:ext cx="306496" cy="40025"/>
            </a:xfrm>
            <a:custGeom>
              <a:avLst/>
              <a:gdLst/>
              <a:ahLst/>
              <a:cxnLst/>
              <a:rect l="l" t="t" r="r" b="b"/>
              <a:pathLst>
                <a:path w="569" h="74" extrusionOk="0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3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3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3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1" name="Google Shape;641;p38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642" name="Google Shape;642;p38"/>
            <p:cNvSpPr/>
            <p:nvPr/>
          </p:nvSpPr>
          <p:spPr>
            <a:xfrm>
              <a:off x="4756150" y="630237"/>
              <a:ext cx="2397126" cy="1016000"/>
            </a:xfrm>
            <a:custGeom>
              <a:avLst/>
              <a:gdLst/>
              <a:ahLst/>
              <a:cxnLst/>
              <a:rect l="l" t="t" r="r" b="b"/>
              <a:pathLst>
                <a:path w="550" h="233" extrusionOk="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38"/>
            <p:cNvSpPr/>
            <p:nvPr/>
          </p:nvSpPr>
          <p:spPr>
            <a:xfrm>
              <a:off x="4556125" y="1357312"/>
              <a:ext cx="3081338" cy="1135062"/>
            </a:xfrm>
            <a:custGeom>
              <a:avLst/>
              <a:gdLst/>
              <a:ahLst/>
              <a:cxnLst/>
              <a:rect l="l" t="t" r="r" b="b"/>
              <a:pathLst>
                <a:path w="707" h="260" extrusionOk="0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38"/>
            <p:cNvSpPr/>
            <p:nvPr/>
          </p:nvSpPr>
          <p:spPr>
            <a:xfrm>
              <a:off x="4556125" y="2168525"/>
              <a:ext cx="3081338" cy="1139825"/>
            </a:xfrm>
            <a:custGeom>
              <a:avLst/>
              <a:gdLst/>
              <a:ahLst/>
              <a:cxnLst/>
              <a:rect l="l" t="t" r="r" b="b"/>
              <a:pathLst>
                <a:path w="707" h="261" extrusionOk="0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38"/>
            <p:cNvSpPr/>
            <p:nvPr/>
          </p:nvSpPr>
          <p:spPr>
            <a:xfrm>
              <a:off x="4556125" y="2981325"/>
              <a:ext cx="3081338" cy="1138237"/>
            </a:xfrm>
            <a:custGeom>
              <a:avLst/>
              <a:gdLst/>
              <a:ahLst/>
              <a:cxnLst/>
              <a:rect l="l" t="t" r="r" b="b"/>
              <a:pathLst>
                <a:path w="707" h="261" extrusionOk="0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8"/>
            <p:cNvSpPr/>
            <p:nvPr/>
          </p:nvSpPr>
          <p:spPr>
            <a:xfrm>
              <a:off x="4830762" y="4476750"/>
              <a:ext cx="2535237" cy="1722437"/>
            </a:xfrm>
            <a:custGeom>
              <a:avLst/>
              <a:gdLst/>
              <a:ahLst/>
              <a:cxnLst/>
              <a:rect l="l" t="t" r="r" b="b"/>
              <a:pathLst>
                <a:path w="582" h="395" extrusionOk="0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38"/>
            <p:cNvSpPr/>
            <p:nvPr/>
          </p:nvSpPr>
          <p:spPr>
            <a:xfrm>
              <a:off x="5078412" y="4067175"/>
              <a:ext cx="714375" cy="322262"/>
            </a:xfrm>
            <a:custGeom>
              <a:avLst/>
              <a:gdLst/>
              <a:ahLst/>
              <a:cxnLst/>
              <a:rect l="l" t="t" r="r" b="b"/>
              <a:pathLst>
                <a:path w="164" h="74" extrusionOk="0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38"/>
            <p:cNvSpPr/>
            <p:nvPr/>
          </p:nvSpPr>
          <p:spPr>
            <a:xfrm>
              <a:off x="6389687" y="3844925"/>
              <a:ext cx="715962" cy="544512"/>
            </a:xfrm>
            <a:custGeom>
              <a:avLst/>
              <a:gdLst/>
              <a:ahLst/>
              <a:cxnLst/>
              <a:rect l="l" t="t" r="r" b="b"/>
              <a:pathLst>
                <a:path w="164" h="125" extrusionOk="0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9" name="Google Shape;649;p38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650" name="Google Shape;650;p38"/>
            <p:cNvSpPr/>
            <p:nvPr/>
          </p:nvSpPr>
          <p:spPr>
            <a:xfrm>
              <a:off x="1674084" y="3354958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38"/>
            <p:cNvSpPr/>
            <p:nvPr/>
          </p:nvSpPr>
          <p:spPr>
            <a:xfrm>
              <a:off x="1674084" y="3534654"/>
              <a:ext cx="179880" cy="21352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38"/>
            <p:cNvSpPr/>
            <p:nvPr/>
          </p:nvSpPr>
          <p:spPr>
            <a:xfrm>
              <a:off x="1861110" y="3214987"/>
              <a:ext cx="212190" cy="179696"/>
            </a:xfrm>
            <a:custGeom>
              <a:avLst/>
              <a:gdLst/>
              <a:ahLst/>
              <a:cxnLst/>
              <a:rect l="l" t="t" r="r" b="b"/>
              <a:pathLst>
                <a:path w="241" h="204" extrusionOk="0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38"/>
            <p:cNvSpPr/>
            <p:nvPr/>
          </p:nvSpPr>
          <p:spPr>
            <a:xfrm>
              <a:off x="2040679" y="3214987"/>
              <a:ext cx="213433" cy="179696"/>
            </a:xfrm>
            <a:custGeom>
              <a:avLst/>
              <a:gdLst/>
              <a:ahLst/>
              <a:cxnLst/>
              <a:rect l="l" t="t" r="r" b="b"/>
              <a:pathLst>
                <a:path w="242" h="204" extrusionOk="0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38"/>
            <p:cNvSpPr/>
            <p:nvPr/>
          </p:nvSpPr>
          <p:spPr>
            <a:xfrm>
              <a:off x="1674084" y="3714660"/>
              <a:ext cx="173666" cy="220353"/>
            </a:xfrm>
            <a:custGeom>
              <a:avLst/>
              <a:gdLst/>
              <a:ahLst/>
              <a:cxnLst/>
              <a:rect l="l" t="t" r="r" b="b"/>
              <a:pathLst>
                <a:path w="197" h="250" extrusionOk="0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38"/>
            <p:cNvSpPr/>
            <p:nvPr/>
          </p:nvSpPr>
          <p:spPr>
            <a:xfrm>
              <a:off x="1674084" y="3214987"/>
              <a:ext cx="219646" cy="173489"/>
            </a:xfrm>
            <a:custGeom>
              <a:avLst/>
              <a:gdLst/>
              <a:ahLst/>
              <a:cxnLst/>
              <a:rect l="l" t="t" r="r" b="b"/>
              <a:pathLst>
                <a:path w="249" h="197" extrusionOk="0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38"/>
            <p:cNvSpPr/>
            <p:nvPr/>
          </p:nvSpPr>
          <p:spPr>
            <a:xfrm>
              <a:off x="1995010" y="3754076"/>
              <a:ext cx="212501" cy="180938"/>
            </a:xfrm>
            <a:custGeom>
              <a:avLst/>
              <a:gdLst/>
              <a:ahLst/>
              <a:cxnLst/>
              <a:rect l="l" t="t" r="r" b="b"/>
              <a:pathLst>
                <a:path w="241" h="205" extrusionOk="0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38"/>
            <p:cNvSpPr/>
            <p:nvPr/>
          </p:nvSpPr>
          <p:spPr>
            <a:xfrm>
              <a:off x="2220560" y="3214987"/>
              <a:ext cx="173666" cy="219422"/>
            </a:xfrm>
            <a:custGeom>
              <a:avLst/>
              <a:gdLst/>
              <a:ahLst/>
              <a:cxnLst/>
              <a:rect l="l" t="t" r="r" b="b"/>
              <a:pathLst>
                <a:path w="197" h="249" extrusionOk="0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38"/>
            <p:cNvSpPr/>
            <p:nvPr/>
          </p:nvSpPr>
          <p:spPr>
            <a:xfrm>
              <a:off x="2214346" y="3400890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38"/>
            <p:cNvSpPr/>
            <p:nvPr/>
          </p:nvSpPr>
          <p:spPr>
            <a:xfrm>
              <a:off x="1814198" y="3754076"/>
              <a:ext cx="213433" cy="180938"/>
            </a:xfrm>
            <a:custGeom>
              <a:avLst/>
              <a:gdLst/>
              <a:ahLst/>
              <a:cxnLst/>
              <a:rect l="l" t="t" r="r" b="b"/>
              <a:pathLst>
                <a:path w="242" h="205" extrusionOk="0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38"/>
            <p:cNvSpPr/>
            <p:nvPr/>
          </p:nvSpPr>
          <p:spPr>
            <a:xfrm>
              <a:off x="2214346" y="3580587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38"/>
            <p:cNvSpPr/>
            <p:nvPr/>
          </p:nvSpPr>
          <p:spPr>
            <a:xfrm>
              <a:off x="2174890" y="3760283"/>
              <a:ext cx="219335" cy="174731"/>
            </a:xfrm>
            <a:custGeom>
              <a:avLst/>
              <a:gdLst/>
              <a:ahLst/>
              <a:cxnLst/>
              <a:rect l="l" t="t" r="r" b="b"/>
              <a:pathLst>
                <a:path w="249" h="198" extrusionOk="0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2" name="Google Shape;662;p38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663" name="Google Shape;663;p38"/>
            <p:cNvSpPr/>
            <p:nvPr/>
          </p:nvSpPr>
          <p:spPr>
            <a:xfrm>
              <a:off x="557511" y="3214925"/>
              <a:ext cx="434543" cy="347863"/>
            </a:xfrm>
            <a:custGeom>
              <a:avLst/>
              <a:gdLst/>
              <a:ahLst/>
              <a:cxnLst/>
              <a:rect l="l" t="t" r="r" b="b"/>
              <a:pathLst>
                <a:path w="515" h="412" extrusionOk="0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38"/>
            <p:cNvSpPr/>
            <p:nvPr/>
          </p:nvSpPr>
          <p:spPr>
            <a:xfrm>
              <a:off x="929646" y="3214925"/>
              <a:ext cx="347700" cy="434664"/>
            </a:xfrm>
            <a:custGeom>
              <a:avLst/>
              <a:gdLst/>
              <a:ahLst/>
              <a:cxnLst/>
              <a:rect l="l" t="t" r="r" b="b"/>
              <a:pathLst>
                <a:path w="412" h="515" extrusionOk="0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38"/>
            <p:cNvSpPr/>
            <p:nvPr/>
          </p:nvSpPr>
          <p:spPr>
            <a:xfrm>
              <a:off x="557511" y="3500411"/>
              <a:ext cx="347040" cy="434664"/>
            </a:xfrm>
            <a:custGeom>
              <a:avLst/>
              <a:gdLst/>
              <a:ahLst/>
              <a:cxnLst/>
              <a:rect l="l" t="t" r="r" b="b"/>
              <a:pathLst>
                <a:path w="411" h="515" extrusionOk="0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38"/>
            <p:cNvSpPr/>
            <p:nvPr/>
          </p:nvSpPr>
          <p:spPr>
            <a:xfrm>
              <a:off x="842804" y="3588202"/>
              <a:ext cx="434543" cy="346873"/>
            </a:xfrm>
            <a:custGeom>
              <a:avLst/>
              <a:gdLst/>
              <a:ahLst/>
              <a:cxnLst/>
              <a:rect l="l" t="t" r="r" b="b"/>
              <a:pathLst>
                <a:path w="515" h="411" extrusionOk="0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7" name="Google Shape;667;p38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668" name="Google Shape;668;p38"/>
            <p:cNvSpPr/>
            <p:nvPr/>
          </p:nvSpPr>
          <p:spPr>
            <a:xfrm>
              <a:off x="1147762" y="2425700"/>
              <a:ext cx="2505075" cy="3325813"/>
            </a:xfrm>
            <a:custGeom>
              <a:avLst/>
              <a:gdLst/>
              <a:ahLst/>
              <a:cxnLst/>
              <a:rect l="l" t="t" r="r" b="b"/>
              <a:pathLst>
                <a:path w="566" h="751" extrusionOk="0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38"/>
            <p:cNvSpPr/>
            <p:nvPr/>
          </p:nvSpPr>
          <p:spPr>
            <a:xfrm>
              <a:off x="2617787" y="3519487"/>
              <a:ext cx="3667125" cy="2232024"/>
            </a:xfrm>
            <a:custGeom>
              <a:avLst/>
              <a:gdLst/>
              <a:ahLst/>
              <a:cxnLst/>
              <a:rect l="l" t="t" r="r" b="b"/>
              <a:pathLst>
                <a:path w="829" h="504" extrusionOk="0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38"/>
            <p:cNvSpPr/>
            <p:nvPr/>
          </p:nvSpPr>
          <p:spPr>
            <a:xfrm>
              <a:off x="2449512" y="1131887"/>
              <a:ext cx="3167061" cy="3259137"/>
            </a:xfrm>
            <a:custGeom>
              <a:avLst/>
              <a:gdLst/>
              <a:ahLst/>
              <a:cxnLst/>
              <a:rect l="l" t="t" r="r" b="b"/>
              <a:pathLst>
                <a:path w="716" h="736" extrusionOk="0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1" name="Google Shape;671;p38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672" name="Google Shape;672;p38"/>
            <p:cNvSpPr/>
            <p:nvPr/>
          </p:nvSpPr>
          <p:spPr>
            <a:xfrm>
              <a:off x="4814887" y="3284537"/>
              <a:ext cx="1673225" cy="1187450"/>
            </a:xfrm>
            <a:custGeom>
              <a:avLst/>
              <a:gdLst/>
              <a:ahLst/>
              <a:cxnLst/>
              <a:rect l="l" t="t" r="r" b="b"/>
              <a:pathLst>
                <a:path w="381" h="270" extrusionOk="0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38"/>
            <p:cNvSpPr/>
            <p:nvPr/>
          </p:nvSpPr>
          <p:spPr>
            <a:xfrm>
              <a:off x="2355850" y="4164012"/>
              <a:ext cx="1208087" cy="1560512"/>
            </a:xfrm>
            <a:custGeom>
              <a:avLst/>
              <a:gdLst/>
              <a:ahLst/>
              <a:cxnLst/>
              <a:rect l="l" t="t" r="r" b="b"/>
              <a:pathLst>
                <a:path w="275" h="355" extrusionOk="0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38"/>
            <p:cNvSpPr/>
            <p:nvPr/>
          </p:nvSpPr>
          <p:spPr>
            <a:xfrm>
              <a:off x="2636837" y="1443037"/>
              <a:ext cx="1581150" cy="1635125"/>
            </a:xfrm>
            <a:custGeom>
              <a:avLst/>
              <a:gdLst/>
              <a:ahLst/>
              <a:cxnLst/>
              <a:rect l="l" t="t" r="r" b="b"/>
              <a:pathLst>
                <a:path w="360" h="372" extrusionOk="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38"/>
            <p:cNvSpPr/>
            <p:nvPr/>
          </p:nvSpPr>
          <p:spPr>
            <a:xfrm>
              <a:off x="1570037" y="3162300"/>
              <a:ext cx="1800225" cy="2562225"/>
            </a:xfrm>
            <a:custGeom>
              <a:avLst/>
              <a:gdLst/>
              <a:ahLst/>
              <a:cxnLst/>
              <a:rect l="l" t="t" r="r" b="b"/>
              <a:pathLst>
                <a:path w="410" h="583" extrusionOk="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38"/>
            <p:cNvSpPr/>
            <p:nvPr/>
          </p:nvSpPr>
          <p:spPr>
            <a:xfrm>
              <a:off x="3101975" y="1341437"/>
              <a:ext cx="2481262" cy="1855787"/>
            </a:xfrm>
            <a:custGeom>
              <a:avLst/>
              <a:gdLst/>
              <a:ahLst/>
              <a:cxnLst/>
              <a:rect l="l" t="t" r="r" b="b"/>
              <a:pathLst>
                <a:path w="565" h="422" extrusionOk="0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38"/>
            <p:cNvSpPr/>
            <p:nvPr/>
          </p:nvSpPr>
          <p:spPr>
            <a:xfrm>
              <a:off x="4019550" y="4094162"/>
              <a:ext cx="2493962" cy="1824037"/>
            </a:xfrm>
            <a:custGeom>
              <a:avLst/>
              <a:gdLst/>
              <a:ahLst/>
              <a:cxnLst/>
              <a:rect l="l" t="t" r="r" b="b"/>
              <a:pathLst>
                <a:path w="568" h="415" extrusionOk="0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8" name="Google Shape;678;p38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679" name="Google Shape;679;p3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3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3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38"/>
            <p:cNvSpPr/>
            <p:nvPr/>
          </p:nvSpPr>
          <p:spPr>
            <a:xfrm>
              <a:off x="6011100" y="5535496"/>
              <a:ext cx="228017" cy="163872"/>
            </a:xfrm>
            <a:custGeom>
              <a:avLst/>
              <a:gdLst/>
              <a:ahLst/>
              <a:cxnLst/>
              <a:rect l="l" t="t" r="r" b="b"/>
              <a:pathLst>
                <a:path w="362" h="258" extrusionOk="0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38"/>
            <p:cNvSpPr/>
            <p:nvPr/>
          </p:nvSpPr>
          <p:spPr>
            <a:xfrm>
              <a:off x="6011100" y="6000263"/>
              <a:ext cx="228017" cy="164103"/>
            </a:xfrm>
            <a:custGeom>
              <a:avLst/>
              <a:gdLst/>
              <a:ahLst/>
              <a:cxnLst/>
              <a:rect l="l" t="t" r="r" b="b"/>
              <a:pathLst>
                <a:path w="362" h="258" extrusionOk="0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38"/>
            <p:cNvSpPr/>
            <p:nvPr/>
          </p:nvSpPr>
          <p:spPr>
            <a:xfrm>
              <a:off x="5814051" y="5734318"/>
              <a:ext cx="162411" cy="230995"/>
            </a:xfrm>
            <a:custGeom>
              <a:avLst/>
              <a:gdLst/>
              <a:ahLst/>
              <a:cxnLst/>
              <a:rect l="l" t="t" r="r" b="b"/>
              <a:pathLst>
                <a:path w="258" h="363" extrusionOk="0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38"/>
            <p:cNvSpPr/>
            <p:nvPr/>
          </p:nvSpPr>
          <p:spPr>
            <a:xfrm>
              <a:off x="6273756" y="5735013"/>
              <a:ext cx="162411" cy="230300"/>
            </a:xfrm>
            <a:custGeom>
              <a:avLst/>
              <a:gdLst/>
              <a:ahLst/>
              <a:cxnLst/>
              <a:rect l="l" t="t" r="r" b="b"/>
              <a:pathLst>
                <a:path w="258" h="362" extrusionOk="0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7" name="Google Shape;687;p38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688" name="Google Shape;688;p3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3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3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3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3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3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8"/>
            <p:cNvSpPr/>
            <p:nvPr/>
          </p:nvSpPr>
          <p:spPr>
            <a:xfrm>
              <a:off x="7134476" y="5655289"/>
              <a:ext cx="139512" cy="149620"/>
            </a:xfrm>
            <a:custGeom>
              <a:avLst/>
              <a:gdLst/>
              <a:ahLst/>
              <a:cxnLst/>
              <a:rect l="l" t="t" r="r" b="b"/>
              <a:pathLst>
                <a:path w="306" h="328" extrusionOk="0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8"/>
            <p:cNvSpPr/>
            <p:nvPr/>
          </p:nvSpPr>
          <p:spPr>
            <a:xfrm>
              <a:off x="7351783" y="5564482"/>
              <a:ext cx="119371" cy="92287"/>
            </a:xfrm>
            <a:custGeom>
              <a:avLst/>
              <a:gdLst/>
              <a:ahLst/>
              <a:cxnLst/>
              <a:rect l="l" t="t" r="r" b="b"/>
              <a:pathLst>
                <a:path w="262" h="202" extrusionOk="0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38"/>
            <p:cNvSpPr/>
            <p:nvPr/>
          </p:nvSpPr>
          <p:spPr>
            <a:xfrm>
              <a:off x="7548579" y="5894792"/>
              <a:ext cx="138958" cy="149249"/>
            </a:xfrm>
            <a:custGeom>
              <a:avLst/>
              <a:gdLst/>
              <a:ahLst/>
              <a:cxnLst/>
              <a:rect l="l" t="t" r="r" b="b"/>
              <a:pathLst>
                <a:path w="305" h="327" extrusionOk="0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38"/>
            <p:cNvSpPr/>
            <p:nvPr/>
          </p:nvSpPr>
          <p:spPr>
            <a:xfrm>
              <a:off x="7548579" y="5655844"/>
              <a:ext cx="138958" cy="149065"/>
            </a:xfrm>
            <a:custGeom>
              <a:avLst/>
              <a:gdLst/>
              <a:ahLst/>
              <a:cxnLst/>
              <a:rect l="l" t="t" r="r" b="b"/>
              <a:pathLst>
                <a:path w="305" h="327" extrusionOk="0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38"/>
            <p:cNvSpPr/>
            <p:nvPr/>
          </p:nvSpPr>
          <p:spPr>
            <a:xfrm>
              <a:off x="7134476" y="5894792"/>
              <a:ext cx="139512" cy="149620"/>
            </a:xfrm>
            <a:custGeom>
              <a:avLst/>
              <a:gdLst/>
              <a:ahLst/>
              <a:cxnLst/>
              <a:rect l="l" t="t" r="r" b="b"/>
              <a:pathLst>
                <a:path w="306" h="328" extrusionOk="0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38"/>
            <p:cNvSpPr/>
            <p:nvPr/>
          </p:nvSpPr>
          <p:spPr>
            <a:xfrm>
              <a:off x="7351783" y="6043117"/>
              <a:ext cx="119371" cy="92102"/>
            </a:xfrm>
            <a:custGeom>
              <a:avLst/>
              <a:gdLst/>
              <a:ahLst/>
              <a:cxnLst/>
              <a:rect l="l" t="t" r="r" b="b"/>
              <a:pathLst>
                <a:path w="262" h="202" extrusionOk="0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0" name="Google Shape;700;p38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701" name="Google Shape;701;p3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3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3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3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3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3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38"/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38"/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38"/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38"/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38"/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38"/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3" name="Google Shape;713;p38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714" name="Google Shape;714;p3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3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3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3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38"/>
            <p:cNvSpPr/>
            <p:nvPr/>
          </p:nvSpPr>
          <p:spPr>
            <a:xfrm>
              <a:off x="11595623" y="5710038"/>
              <a:ext cx="28649" cy="276082"/>
            </a:xfrm>
            <a:custGeom>
              <a:avLst/>
              <a:gdLst/>
              <a:ahLst/>
              <a:cxnLst/>
              <a:rect l="l" t="t" r="r" b="b"/>
              <a:pathLst>
                <a:path w="39" h="376" extrusionOk="0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38"/>
            <p:cNvSpPr/>
            <p:nvPr/>
          </p:nvSpPr>
          <p:spPr>
            <a:xfrm>
              <a:off x="11138826" y="6170527"/>
              <a:ext cx="275351" cy="29145"/>
            </a:xfrm>
            <a:custGeom>
              <a:avLst/>
              <a:gdLst/>
              <a:ahLst/>
              <a:cxnLst/>
              <a:rect l="l" t="t" r="r" b="b"/>
              <a:pathLst>
                <a:path w="375" h="40" extrusionOk="0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38"/>
            <p:cNvSpPr/>
            <p:nvPr/>
          </p:nvSpPr>
          <p:spPr>
            <a:xfrm>
              <a:off x="10925018" y="5713747"/>
              <a:ext cx="28649" cy="275287"/>
            </a:xfrm>
            <a:custGeom>
              <a:avLst/>
              <a:gdLst/>
              <a:ahLst/>
              <a:cxnLst/>
              <a:rect l="l" t="t" r="r" b="b"/>
              <a:pathLst>
                <a:path w="39" h="375" extrusionOk="0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38"/>
            <p:cNvSpPr/>
            <p:nvPr/>
          </p:nvSpPr>
          <p:spPr>
            <a:xfrm>
              <a:off x="11135112" y="5499930"/>
              <a:ext cx="275351" cy="28880"/>
            </a:xfrm>
            <a:custGeom>
              <a:avLst/>
              <a:gdLst/>
              <a:ahLst/>
              <a:cxnLst/>
              <a:rect l="l" t="t" r="r" b="b"/>
              <a:pathLst>
                <a:path w="375" h="39" extrusionOk="0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38"/>
            <p:cNvSpPr/>
            <p:nvPr/>
          </p:nvSpPr>
          <p:spPr>
            <a:xfrm>
              <a:off x="11578115" y="5950881"/>
              <a:ext cx="52789" cy="38948"/>
            </a:xfrm>
            <a:custGeom>
              <a:avLst/>
              <a:gdLst/>
              <a:ahLst/>
              <a:cxnLst/>
              <a:rect l="l" t="t" r="r" b="b"/>
              <a:pathLst>
                <a:path w="199" h="147" extrusionOk="0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38"/>
            <p:cNvSpPr/>
            <p:nvPr/>
          </p:nvSpPr>
          <p:spPr>
            <a:xfrm>
              <a:off x="11135112" y="6152776"/>
              <a:ext cx="38199" cy="52991"/>
            </a:xfrm>
            <a:custGeom>
              <a:avLst/>
              <a:gdLst/>
              <a:ahLst/>
              <a:cxnLst/>
              <a:rect l="l" t="t" r="r" b="b"/>
              <a:pathLst>
                <a:path w="144" h="200" extrusionOk="0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38"/>
            <p:cNvSpPr/>
            <p:nvPr/>
          </p:nvSpPr>
          <p:spPr>
            <a:xfrm>
              <a:off x="10918386" y="5710038"/>
              <a:ext cx="53054" cy="38154"/>
            </a:xfrm>
            <a:custGeom>
              <a:avLst/>
              <a:gdLst/>
              <a:ahLst/>
              <a:cxnLst/>
              <a:rect l="l" t="t" r="r" b="b"/>
              <a:pathLst>
                <a:path w="200" h="144" extrusionOk="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8"/>
            <p:cNvSpPr/>
            <p:nvPr/>
          </p:nvSpPr>
          <p:spPr>
            <a:xfrm>
              <a:off x="11375979" y="5493571"/>
              <a:ext cx="38199" cy="52726"/>
            </a:xfrm>
            <a:custGeom>
              <a:avLst/>
              <a:gdLst/>
              <a:ahLst/>
              <a:cxnLst/>
              <a:rect l="l" t="t" r="r" b="b"/>
              <a:pathLst>
                <a:path w="144" h="199" extrusionOk="0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6" name="Google Shape;726;p38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727" name="Google Shape;727;p38"/>
            <p:cNvSpPr/>
            <p:nvPr/>
          </p:nvSpPr>
          <p:spPr>
            <a:xfrm>
              <a:off x="8706181" y="5506443"/>
              <a:ext cx="230803" cy="263259"/>
            </a:xfrm>
            <a:custGeom>
              <a:avLst/>
              <a:gdLst/>
              <a:ahLst/>
              <a:cxnLst/>
              <a:rect l="l" t="t" r="r" b="b"/>
              <a:pathLst>
                <a:path w="378" h="432" extrusionOk="0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8"/>
            <p:cNvSpPr/>
            <p:nvPr/>
          </p:nvSpPr>
          <p:spPr>
            <a:xfrm>
              <a:off x="8460817" y="5506443"/>
              <a:ext cx="230586" cy="263259"/>
            </a:xfrm>
            <a:custGeom>
              <a:avLst/>
              <a:gdLst/>
              <a:ahLst/>
              <a:cxnLst/>
              <a:rect l="l" t="t" r="r" b="b"/>
              <a:pathLst>
                <a:path w="378" h="432" extrusionOk="0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8338678" y="5718525"/>
              <a:ext cx="230151" cy="262608"/>
            </a:xfrm>
            <a:custGeom>
              <a:avLst/>
              <a:gdLst/>
              <a:ahLst/>
              <a:cxnLst/>
              <a:rect l="l" t="t" r="r" b="b"/>
              <a:pathLst>
                <a:path w="377" h="431" extrusionOk="0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8"/>
            <p:cNvSpPr/>
            <p:nvPr/>
          </p:nvSpPr>
          <p:spPr>
            <a:xfrm>
              <a:off x="8828754" y="5718525"/>
              <a:ext cx="230151" cy="262608"/>
            </a:xfrm>
            <a:custGeom>
              <a:avLst/>
              <a:gdLst/>
              <a:ahLst/>
              <a:cxnLst/>
              <a:rect l="l" t="t" r="r" b="b"/>
              <a:pathLst>
                <a:path w="377" h="431" extrusionOk="0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8"/>
            <p:cNvSpPr/>
            <p:nvPr/>
          </p:nvSpPr>
          <p:spPr>
            <a:xfrm>
              <a:off x="8706181" y="5930607"/>
              <a:ext cx="230803" cy="262825"/>
            </a:xfrm>
            <a:custGeom>
              <a:avLst/>
              <a:gdLst/>
              <a:ahLst/>
              <a:cxnLst/>
              <a:rect l="l" t="t" r="r" b="b"/>
              <a:pathLst>
                <a:path w="378" h="431" extrusionOk="0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38"/>
            <p:cNvSpPr/>
            <p:nvPr/>
          </p:nvSpPr>
          <p:spPr>
            <a:xfrm>
              <a:off x="8460817" y="5930607"/>
              <a:ext cx="230586" cy="262825"/>
            </a:xfrm>
            <a:custGeom>
              <a:avLst/>
              <a:gdLst/>
              <a:ahLst/>
              <a:cxnLst/>
              <a:rect l="l" t="t" r="r" b="b"/>
              <a:pathLst>
                <a:path w="378" h="431" extrusionOk="0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3" name="Google Shape;733;p38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734" name="Google Shape;734;p3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3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3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7" name="Google Shape;737;p3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3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3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3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38"/>
            <p:cNvSpPr/>
            <p:nvPr/>
          </p:nvSpPr>
          <p:spPr>
            <a:xfrm>
              <a:off x="3210195" y="5762654"/>
              <a:ext cx="174555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38"/>
            <p:cNvSpPr/>
            <p:nvPr/>
          </p:nvSpPr>
          <p:spPr>
            <a:xfrm>
              <a:off x="3485252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38"/>
            <p:cNvSpPr/>
            <p:nvPr/>
          </p:nvSpPr>
          <p:spPr>
            <a:xfrm>
              <a:off x="3760620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38"/>
            <p:cNvSpPr/>
            <p:nvPr/>
          </p:nvSpPr>
          <p:spPr>
            <a:xfrm>
              <a:off x="4035365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38"/>
            <p:cNvSpPr/>
            <p:nvPr/>
          </p:nvSpPr>
          <p:spPr>
            <a:xfrm>
              <a:off x="4310111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38"/>
            <p:cNvSpPr/>
            <p:nvPr/>
          </p:nvSpPr>
          <p:spPr>
            <a:xfrm>
              <a:off x="4585167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38"/>
            <p:cNvSpPr/>
            <p:nvPr/>
          </p:nvSpPr>
          <p:spPr>
            <a:xfrm>
              <a:off x="4859913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9" name="Google Shape;749;p38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750" name="Google Shape;750;p38"/>
            <p:cNvSpPr/>
            <p:nvPr/>
          </p:nvSpPr>
          <p:spPr>
            <a:xfrm>
              <a:off x="1442627" y="5710929"/>
              <a:ext cx="594318" cy="405222"/>
            </a:xfrm>
            <a:custGeom>
              <a:avLst/>
              <a:gdLst/>
              <a:ahLst/>
              <a:cxnLst/>
              <a:rect l="l" t="t" r="r" b="b"/>
              <a:pathLst>
                <a:path w="734" h="500" extrusionOk="0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38"/>
            <p:cNvSpPr/>
            <p:nvPr/>
          </p:nvSpPr>
          <p:spPr>
            <a:xfrm>
              <a:off x="1442627" y="6116151"/>
              <a:ext cx="349820" cy="97191"/>
            </a:xfrm>
            <a:custGeom>
              <a:avLst/>
              <a:gdLst/>
              <a:ahLst/>
              <a:cxnLst/>
              <a:rect l="l" t="t" r="r" b="b"/>
              <a:pathLst>
                <a:path w="1126" h="313" extrusionOk="0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38"/>
            <p:cNvSpPr/>
            <p:nvPr/>
          </p:nvSpPr>
          <p:spPr>
            <a:xfrm>
              <a:off x="1573731" y="6152482"/>
              <a:ext cx="218715" cy="60861"/>
            </a:xfrm>
            <a:custGeom>
              <a:avLst/>
              <a:gdLst/>
              <a:ahLst/>
              <a:cxnLst/>
              <a:rect l="l" t="t" r="r" b="b"/>
              <a:pathLst>
                <a:path w="704" h="196" extrusionOk="0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38"/>
            <p:cNvSpPr/>
            <p:nvPr/>
          </p:nvSpPr>
          <p:spPr>
            <a:xfrm>
              <a:off x="1573731" y="6213343"/>
              <a:ext cx="109358" cy="88186"/>
            </a:xfrm>
            <a:custGeom>
              <a:avLst/>
              <a:gdLst/>
              <a:ahLst/>
              <a:cxnLst/>
              <a:rect l="l" t="t" r="r" b="b"/>
              <a:pathLst>
                <a:path w="352" h="284" extrusionOk="0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38"/>
            <p:cNvSpPr/>
            <p:nvPr/>
          </p:nvSpPr>
          <p:spPr>
            <a:xfrm>
              <a:off x="1573731" y="6213343"/>
              <a:ext cx="109358" cy="88186"/>
            </a:xfrm>
            <a:custGeom>
              <a:avLst/>
              <a:gdLst/>
              <a:ahLst/>
              <a:cxnLst/>
              <a:rect l="l" t="t" r="r" b="b"/>
              <a:pathLst>
                <a:path w="352" h="284" extrusionOk="0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5" name="Google Shape;755;p38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756" name="Google Shape;756;p3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757" name="Google Shape;757;p3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3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p3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0" name="Google Shape;760;p3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761" name="Google Shape;761;p3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2" name="Google Shape;762;p3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3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4" name="Google Shape;764;p3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765" name="Google Shape;765;p3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6" name="Google Shape;766;p3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7" name="Google Shape;767;p3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8" name="Google Shape;768;p3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769" name="Google Shape;769;p3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0" name="Google Shape;770;p3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1" name="Google Shape;771;p3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72" name="Google Shape;772;p38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773" name="Google Shape;773;p38"/>
            <p:cNvSpPr/>
            <p:nvPr/>
          </p:nvSpPr>
          <p:spPr>
            <a:xfrm>
              <a:off x="4607809" y="5824234"/>
              <a:ext cx="185166" cy="401151"/>
            </a:xfrm>
            <a:custGeom>
              <a:avLst/>
              <a:gdLst/>
              <a:ahLst/>
              <a:cxnLst/>
              <a:rect l="l" t="t" r="r" b="b"/>
              <a:pathLst>
                <a:path w="1083" h="2355" extrusionOk="0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38"/>
            <p:cNvSpPr/>
            <p:nvPr/>
          </p:nvSpPr>
          <p:spPr>
            <a:xfrm>
              <a:off x="4792974" y="5771259"/>
              <a:ext cx="185850" cy="454126"/>
            </a:xfrm>
            <a:custGeom>
              <a:avLst/>
              <a:gdLst/>
              <a:ahLst/>
              <a:cxnLst/>
              <a:rect l="l" t="t" r="r" b="b"/>
              <a:pathLst>
                <a:path w="1087" h="2666" extrusionOk="0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38"/>
            <p:cNvSpPr/>
            <p:nvPr/>
          </p:nvSpPr>
          <p:spPr>
            <a:xfrm>
              <a:off x="4978822" y="5717602"/>
              <a:ext cx="185679" cy="507784"/>
            </a:xfrm>
            <a:custGeom>
              <a:avLst/>
              <a:gdLst/>
              <a:ahLst/>
              <a:cxnLst/>
              <a:rect l="l" t="t" r="r" b="b"/>
              <a:pathLst>
                <a:path w="1086" h="2981" extrusionOk="0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38"/>
            <p:cNvSpPr/>
            <p:nvPr/>
          </p:nvSpPr>
          <p:spPr>
            <a:xfrm>
              <a:off x="5164499" y="5664627"/>
              <a:ext cx="185166" cy="560759"/>
            </a:xfrm>
            <a:custGeom>
              <a:avLst/>
              <a:gdLst/>
              <a:ahLst/>
              <a:cxnLst/>
              <a:rect l="l" t="t" r="r" b="b"/>
              <a:pathLst>
                <a:path w="1083" h="3292" extrusionOk="0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38"/>
            <p:cNvSpPr/>
            <p:nvPr/>
          </p:nvSpPr>
          <p:spPr>
            <a:xfrm>
              <a:off x="4607809" y="6225382"/>
              <a:ext cx="237484" cy="33556"/>
            </a:xfrm>
            <a:custGeom>
              <a:avLst/>
              <a:gdLst/>
              <a:ahLst/>
              <a:cxnLst/>
              <a:rect l="l" t="t" r="r" b="b"/>
              <a:pathLst>
                <a:path w="1389" h="197" extrusionOk="0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38"/>
            <p:cNvSpPr/>
            <p:nvPr/>
          </p:nvSpPr>
          <p:spPr>
            <a:xfrm>
              <a:off x="4792974" y="6225382"/>
              <a:ext cx="185850" cy="33556"/>
            </a:xfrm>
            <a:custGeom>
              <a:avLst/>
              <a:gdLst/>
              <a:ahLst/>
              <a:cxnLst/>
              <a:rect l="l" t="t" r="r" b="b"/>
              <a:pathLst>
                <a:path w="1087" h="197" extrusionOk="0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38"/>
            <p:cNvSpPr/>
            <p:nvPr/>
          </p:nvSpPr>
          <p:spPr>
            <a:xfrm>
              <a:off x="5112694" y="6225382"/>
              <a:ext cx="237997" cy="33556"/>
            </a:xfrm>
            <a:custGeom>
              <a:avLst/>
              <a:gdLst/>
              <a:ahLst/>
              <a:cxnLst/>
              <a:rect l="l" t="t" r="r" b="b"/>
              <a:pathLst>
                <a:path w="1392" h="197" extrusionOk="0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38"/>
            <p:cNvSpPr/>
            <p:nvPr/>
          </p:nvSpPr>
          <p:spPr>
            <a:xfrm>
              <a:off x="4978822" y="6225382"/>
              <a:ext cx="186192" cy="33556"/>
            </a:xfrm>
            <a:custGeom>
              <a:avLst/>
              <a:gdLst/>
              <a:ahLst/>
              <a:cxnLst/>
              <a:rect l="l" t="t" r="r" b="b"/>
              <a:pathLst>
                <a:path w="1089" h="197" extrusionOk="0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1" name="Google Shape;781;p38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782" name="Google Shape;782;p38"/>
            <p:cNvSpPr/>
            <p:nvPr/>
          </p:nvSpPr>
          <p:spPr>
            <a:xfrm>
              <a:off x="275148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3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38"/>
            <p:cNvSpPr/>
            <p:nvPr/>
          </p:nvSpPr>
          <p:spPr>
            <a:xfrm>
              <a:off x="2930895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3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38"/>
            <p:cNvSpPr/>
            <p:nvPr/>
          </p:nvSpPr>
          <p:spPr>
            <a:xfrm>
              <a:off x="3111130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3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8"/>
            <p:cNvSpPr/>
            <p:nvPr/>
          </p:nvSpPr>
          <p:spPr>
            <a:xfrm>
              <a:off x="3291159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3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38"/>
            <p:cNvSpPr/>
            <p:nvPr/>
          </p:nvSpPr>
          <p:spPr>
            <a:xfrm>
              <a:off x="3471189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3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38"/>
            <p:cNvSpPr/>
            <p:nvPr/>
          </p:nvSpPr>
          <p:spPr>
            <a:xfrm>
              <a:off x="365142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38"/>
            <p:cNvSpPr/>
            <p:nvPr/>
          </p:nvSpPr>
          <p:spPr>
            <a:xfrm>
              <a:off x="3830834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3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38"/>
            <p:cNvSpPr/>
            <p:nvPr/>
          </p:nvSpPr>
          <p:spPr>
            <a:xfrm>
              <a:off x="2571250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3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38"/>
            <p:cNvSpPr/>
            <p:nvPr/>
          </p:nvSpPr>
          <p:spPr>
            <a:xfrm>
              <a:off x="2571250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38"/>
            <p:cNvSpPr/>
            <p:nvPr/>
          </p:nvSpPr>
          <p:spPr>
            <a:xfrm>
              <a:off x="2751485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38"/>
            <p:cNvSpPr/>
            <p:nvPr/>
          </p:nvSpPr>
          <p:spPr>
            <a:xfrm>
              <a:off x="2930895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38"/>
            <p:cNvSpPr/>
            <p:nvPr/>
          </p:nvSpPr>
          <p:spPr>
            <a:xfrm>
              <a:off x="3111130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38"/>
            <p:cNvSpPr/>
            <p:nvPr/>
          </p:nvSpPr>
          <p:spPr>
            <a:xfrm>
              <a:off x="3291159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38"/>
            <p:cNvSpPr/>
            <p:nvPr/>
          </p:nvSpPr>
          <p:spPr>
            <a:xfrm>
              <a:off x="3409388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38"/>
            <p:cNvSpPr/>
            <p:nvPr/>
          </p:nvSpPr>
          <p:spPr>
            <a:xfrm>
              <a:off x="3527616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38"/>
            <p:cNvSpPr/>
            <p:nvPr/>
          </p:nvSpPr>
          <p:spPr>
            <a:xfrm>
              <a:off x="3645844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6" name="Google Shape;806;p38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807" name="Google Shape;807;p3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808" name="Google Shape;808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384" extrusionOk="0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9" name="Google Shape;809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97" extrusionOk="0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0" name="Google Shape;810;p3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811" name="Google Shape;811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384" extrusionOk="0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2" name="Google Shape;812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97" extrusionOk="0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3" name="Google Shape;813;p3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814" name="Google Shape;814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384" extrusionOk="0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5" name="Google Shape;815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97" extrusionOk="0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16" name="Google Shape;816;p38"/>
          <p:cNvSpPr txBox="1">
            <a:spLocks noGrp="1"/>
          </p:cNvSpPr>
          <p:nvPr>
            <p:ph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817" name="Google Shape;817;p38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39"/>
          <p:cNvSpPr txBox="1"/>
          <p:nvPr/>
        </p:nvSpPr>
        <p:spPr>
          <a:xfrm>
            <a:off x="2240050" y="761875"/>
            <a:ext cx="5804100" cy="13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Now you can use any emoji as an icon!</a:t>
            </a:r>
            <a:endParaRPr>
              <a:solidFill>
                <a:srgbClr val="403228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And of course it resizes without losing quality and you can change the color.</a:t>
            </a:r>
            <a:endParaRPr>
              <a:solidFill>
                <a:srgbClr val="403228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03228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How? Follow Google instructions </a:t>
            </a:r>
            <a:r>
              <a:rPr lang="en" u="sng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https://twitter.com/googledocs/status/730087240156643328</a:t>
            </a:r>
            <a:endParaRPr>
              <a:solidFill>
                <a:srgbClr val="403228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03228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03228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>
              <a:solidFill>
                <a:srgbClr val="403228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03228"/>
              </a:solidFill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23" name="Google Shape;823;p39"/>
          <p:cNvSpPr txBox="1"/>
          <p:nvPr/>
        </p:nvSpPr>
        <p:spPr>
          <a:xfrm>
            <a:off x="884300" y="22218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40322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403228"/>
                </a:highlight>
                <a:latin typeface="Libre Baskerville"/>
                <a:ea typeface="Libre Baskerville"/>
                <a:cs typeface="Libre Baskerville"/>
                <a:sym typeface="Libre Baskerville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403228"/>
              </a:highlight>
              <a:latin typeface="Libre Baskerville"/>
              <a:ea typeface="Libre Baskerville"/>
              <a:cs typeface="Libre Baskerville"/>
              <a:sym typeface="Libre Baskerville"/>
            </a:endParaRPr>
          </a:p>
        </p:txBody>
      </p:sp>
      <p:sp>
        <p:nvSpPr>
          <p:cNvPr id="824" name="Google Shape;824;p39"/>
          <p:cNvSpPr txBox="1"/>
          <p:nvPr/>
        </p:nvSpPr>
        <p:spPr>
          <a:xfrm>
            <a:off x="725175" y="7040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600">
                <a:solidFill>
                  <a:srgbClr val="926940"/>
                </a:solidFill>
              </a:rPr>
              <a:t>😉</a:t>
            </a:r>
            <a:endParaRPr sz="9600">
              <a:solidFill>
                <a:srgbClr val="926940"/>
              </a:solidFill>
            </a:endParaRPr>
          </a:p>
        </p:txBody>
      </p:sp>
      <p:sp>
        <p:nvSpPr>
          <p:cNvPr id="825" name="Google Shape;825;p39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>
            <a:spLocks noGrp="1"/>
          </p:cNvSpPr>
          <p:nvPr>
            <p:ph type="ctrTitle" idx="4294967295"/>
          </p:nvPr>
        </p:nvSpPr>
        <p:spPr>
          <a:xfrm>
            <a:off x="930900" y="2129675"/>
            <a:ext cx="72822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Hello!</a:t>
            </a:r>
            <a:endParaRPr b="1"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4294967295"/>
          </p:nvPr>
        </p:nvSpPr>
        <p:spPr>
          <a:xfrm>
            <a:off x="930900" y="3100679"/>
            <a:ext cx="7282200" cy="175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 i="1"/>
              <a:t>I am Jayden Smith</a:t>
            </a:r>
            <a:endParaRPr sz="3000" i="1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i="1"/>
              <a:t>I am here because I love to give presentations. </a:t>
            </a:r>
            <a:endParaRPr sz="1800" i="1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i="1"/>
              <a:t>You can find me at @username</a:t>
            </a:r>
            <a:endParaRPr sz="1800" b="1" i="1"/>
          </a:p>
        </p:txBody>
      </p:sp>
      <p:pic>
        <p:nvPicPr>
          <p:cNvPr id="67" name="Google Shape;67;p13" descr="photo-1434030216411-0b793f4b4173.jpg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3493200" y="565725"/>
            <a:ext cx="2157600" cy="2157600"/>
          </a:xfrm>
          <a:prstGeom prst="diamond">
            <a:avLst/>
          </a:prstGeom>
          <a:noFill/>
          <a:ln>
            <a:noFill/>
          </a:ln>
        </p:spPr>
      </p:pic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ctrTitle"/>
          </p:nvPr>
        </p:nvSpPr>
        <p:spPr>
          <a:xfrm>
            <a:off x="1513950" y="1583350"/>
            <a:ext cx="6116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0"/>
              <a:t>1.</a:t>
            </a:r>
            <a:endParaRPr sz="4800" b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subTitle" idx="1"/>
          </p:nvPr>
        </p:nvSpPr>
        <p:spPr>
          <a:xfrm>
            <a:off x="2919325" y="2687650"/>
            <a:ext cx="3305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body" idx="1"/>
          </p:nvPr>
        </p:nvSpPr>
        <p:spPr>
          <a:xfrm>
            <a:off x="2105050" y="720000"/>
            <a:ext cx="4933800" cy="370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title"/>
          </p:nvPr>
        </p:nvSpPr>
        <p:spPr>
          <a:xfrm>
            <a:off x="1887900" y="434575"/>
            <a:ext cx="5368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body" idx="1"/>
          </p:nvPr>
        </p:nvSpPr>
        <p:spPr>
          <a:xfrm>
            <a:off x="1224425" y="1477750"/>
            <a:ext cx="6695100" cy="3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✣"/>
            </a:pPr>
            <a:r>
              <a:rPr lang="en"/>
              <a:t>Here you have a list of items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✣"/>
            </a:pPr>
            <a:r>
              <a:rPr lang="en"/>
              <a:t>And some text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✣"/>
            </a:pPr>
            <a:r>
              <a:rPr lang="en"/>
              <a:t>But remember not to overload your slides with content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/>
          <p:nvPr/>
        </p:nvSpPr>
        <p:spPr>
          <a:xfrm>
            <a:off x="3192300" y="1235038"/>
            <a:ext cx="2759400" cy="1117800"/>
          </a:xfrm>
          <a:prstGeom prst="ellipse">
            <a:avLst/>
          </a:prstGeom>
          <a:noFill/>
          <a:ln w="9525" cap="flat" cmpd="sng">
            <a:solidFill>
              <a:srgbClr val="92694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ctrTitle" idx="4294967295"/>
          </p:nvPr>
        </p:nvSpPr>
        <p:spPr>
          <a:xfrm>
            <a:off x="1350600" y="2726350"/>
            <a:ext cx="64428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/>
              <a:t>Big concept</a:t>
            </a:r>
            <a:endParaRPr sz="7000"/>
          </a:p>
        </p:txBody>
      </p:sp>
      <p:sp>
        <p:nvSpPr>
          <p:cNvPr id="94" name="Google Shape;94;p17"/>
          <p:cNvSpPr txBox="1">
            <a:spLocks noGrp="1"/>
          </p:cNvSpPr>
          <p:nvPr>
            <p:ph type="subTitle" idx="4294967295"/>
          </p:nvPr>
        </p:nvSpPr>
        <p:spPr>
          <a:xfrm>
            <a:off x="1479850" y="3716350"/>
            <a:ext cx="61842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i="1"/>
              <a:t>Bring the attention of your audience over a key concept using icons or illustrations</a:t>
            </a:r>
            <a:endParaRPr sz="1400" i="1"/>
          </a:p>
        </p:txBody>
      </p:sp>
      <p:sp>
        <p:nvSpPr>
          <p:cNvPr id="95" name="Google Shape;95;p17"/>
          <p:cNvSpPr/>
          <p:nvPr/>
        </p:nvSpPr>
        <p:spPr>
          <a:xfrm>
            <a:off x="3990032" y="763874"/>
            <a:ext cx="307307" cy="298624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9269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7"/>
          <p:cNvSpPr/>
          <p:nvPr/>
        </p:nvSpPr>
        <p:spPr>
          <a:xfrm>
            <a:off x="3122350" y="1062500"/>
            <a:ext cx="567551" cy="556361"/>
          </a:xfrm>
          <a:custGeom>
            <a:avLst/>
            <a:gdLst/>
            <a:ahLst/>
            <a:cxnLst/>
            <a:rect l="l" t="t" r="r" b="b"/>
            <a:pathLst>
              <a:path w="17179" h="16839" extrusionOk="0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rgbClr val="9269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7"/>
          <p:cNvSpPr/>
          <p:nvPr/>
        </p:nvSpPr>
        <p:spPr>
          <a:xfrm>
            <a:off x="5400650" y="1692801"/>
            <a:ext cx="738425" cy="727300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9269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7"/>
          <p:cNvSpPr/>
          <p:nvPr/>
        </p:nvSpPr>
        <p:spPr>
          <a:xfrm>
            <a:off x="4128816" y="1347403"/>
            <a:ext cx="886368" cy="893062"/>
          </a:xfrm>
          <a:custGeom>
            <a:avLst/>
            <a:gdLst/>
            <a:ahLst/>
            <a:cxnLst/>
            <a:rect l="l" t="t" r="r" b="b"/>
            <a:pathLst>
              <a:path w="19200" h="19345" extrusionOk="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rgbClr val="9269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7"/>
          <p:cNvSpPr/>
          <p:nvPr/>
        </p:nvSpPr>
        <p:spPr>
          <a:xfrm>
            <a:off x="3083581" y="2279249"/>
            <a:ext cx="307307" cy="298624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9269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7"/>
          <p:cNvSpPr/>
          <p:nvPr/>
        </p:nvSpPr>
        <p:spPr>
          <a:xfrm>
            <a:off x="6039607" y="1191362"/>
            <a:ext cx="307307" cy="298624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9269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>
            <a:spLocks noGrp="1"/>
          </p:cNvSpPr>
          <p:nvPr>
            <p:ph type="body" idx="1"/>
          </p:nvPr>
        </p:nvSpPr>
        <p:spPr>
          <a:xfrm>
            <a:off x="1351075" y="1518375"/>
            <a:ext cx="3126900" cy="32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White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title"/>
          </p:nvPr>
        </p:nvSpPr>
        <p:spPr>
          <a:xfrm>
            <a:off x="1887900" y="434575"/>
            <a:ext cx="5368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body" idx="2"/>
          </p:nvPr>
        </p:nvSpPr>
        <p:spPr>
          <a:xfrm>
            <a:off x="4666144" y="1518375"/>
            <a:ext cx="3126900" cy="325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Black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>
            <a:spLocks noGrp="1"/>
          </p:cNvSpPr>
          <p:nvPr>
            <p:ph type="title"/>
          </p:nvPr>
        </p:nvSpPr>
        <p:spPr>
          <a:xfrm>
            <a:off x="1887900" y="434575"/>
            <a:ext cx="53682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15" name="Google Shape;115;p19"/>
          <p:cNvSpPr txBox="1">
            <a:spLocks noGrp="1"/>
          </p:cNvSpPr>
          <p:nvPr>
            <p:ph type="body" idx="1"/>
          </p:nvPr>
        </p:nvSpPr>
        <p:spPr>
          <a:xfrm>
            <a:off x="961200" y="1552350"/>
            <a:ext cx="2307000" cy="329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body" idx="2"/>
          </p:nvPr>
        </p:nvSpPr>
        <p:spPr>
          <a:xfrm>
            <a:off x="3386413" y="1552350"/>
            <a:ext cx="2307000" cy="329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body" idx="3"/>
          </p:nvPr>
        </p:nvSpPr>
        <p:spPr>
          <a:xfrm>
            <a:off x="5811626" y="1552350"/>
            <a:ext cx="2307000" cy="329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sldNum" idx="12"/>
          </p:nvPr>
        </p:nvSpPr>
        <p:spPr>
          <a:xfrm>
            <a:off x="4297650" y="474990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olabella template">
  <a:themeElements>
    <a:clrScheme name="Custom 347">
      <a:dk1>
        <a:srgbClr val="403228"/>
      </a:dk1>
      <a:lt1>
        <a:srgbClr val="FFFFFF"/>
      </a:lt1>
      <a:dk2>
        <a:srgbClr val="926940"/>
      </a:dk2>
      <a:lt2>
        <a:srgbClr val="F3EFEA"/>
      </a:lt2>
      <a:accent1>
        <a:srgbClr val="261408"/>
      </a:accent1>
      <a:accent2>
        <a:srgbClr val="8E5025"/>
      </a:accent2>
      <a:accent3>
        <a:srgbClr val="B68C68"/>
      </a:accent3>
      <a:accent4>
        <a:srgbClr val="E8DAC2"/>
      </a:accent4>
      <a:accent5>
        <a:srgbClr val="8E2525"/>
      </a:accent5>
      <a:accent6>
        <a:srgbClr val="B67068"/>
      </a:accent6>
      <a:hlink>
        <a:srgbClr val="40322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980</Words>
  <Application>Microsoft Office PowerPoint</Application>
  <PresentationFormat>Presentación en pantalla (16:9)</PresentationFormat>
  <Paragraphs>165</Paragraphs>
  <Slides>29</Slides>
  <Notes>29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4" baseType="lpstr">
      <vt:lpstr>Arial</vt:lpstr>
      <vt:lpstr>Libre Baskerville</vt:lpstr>
      <vt:lpstr>Calibri</vt:lpstr>
      <vt:lpstr>Cinzel</vt:lpstr>
      <vt:lpstr>Dolabella template</vt:lpstr>
      <vt:lpstr>This is your presentation title</vt:lpstr>
      <vt:lpstr>Instructions for use</vt:lpstr>
      <vt:lpstr>Hello!</vt:lpstr>
      <vt:lpstr>1. Transition headline</vt:lpstr>
      <vt:lpstr>Presentación de PowerPoint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Presentación de PowerPoint</vt:lpstr>
      <vt:lpstr>Use charts to explain your ideas</vt:lpstr>
      <vt:lpstr>And tables to compare data</vt:lpstr>
      <vt:lpstr>Maps</vt:lpstr>
      <vt:lpstr>89,526,124</vt:lpstr>
      <vt:lpstr>89,526,124$</vt:lpstr>
      <vt:lpstr>Our process is easy</vt:lpstr>
      <vt:lpstr>Let’s review some concepts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Thanks!</vt:lpstr>
      <vt:lpstr>Credits</vt:lpstr>
      <vt:lpstr>Presentation design</vt:lpstr>
      <vt:lpstr>Presentación de PowerPoint</vt:lpstr>
      <vt:lpstr>Diagrams and infographics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eduardo</cp:lastModifiedBy>
  <cp:revision>2</cp:revision>
  <dcterms:modified xsi:type="dcterms:W3CDTF">2023-11-23T04:32:49Z</dcterms:modified>
</cp:coreProperties>
</file>