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7" r:id="rId4"/>
    <p:sldId id="271" r:id="rId5"/>
    <p:sldId id="268" r:id="rId6"/>
    <p:sldId id="272" r:id="rId7"/>
    <p:sldId id="270" r:id="rId8"/>
    <p:sldId id="27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28/5/2025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28/5/2025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28/5/2025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28/5/2025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28/5/2025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28/5/2025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28/5/2025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28/5/2025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28/5/2025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28/5/2025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28/5/2025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28/5/2025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
            </a:r>
            <a:br>
              <a:rPr lang="en-US" sz="6000" b="1" dirty="0" smtClean="0">
                <a:solidFill>
                  <a:srgbClr val="FF0000"/>
                </a:solidFill>
                <a:latin typeface="Arial" panose="020B0604020202020204" pitchFamily="34" charset="0"/>
                <a:cs typeface="Arial" panose="020B0604020202020204" pitchFamily="34" charset="0"/>
              </a:rPr>
            </a:br>
            <a:r>
              <a:rPr lang="en-US" sz="6600" b="1" dirty="0" smtClean="0">
                <a:solidFill>
                  <a:srgbClr val="FF0000"/>
                </a:solidFill>
                <a:latin typeface="Arial" panose="020B0604020202020204" pitchFamily="34" charset="0"/>
                <a:cs typeface="Arial" panose="020B0604020202020204" pitchFamily="34" charset="0"/>
              </a:rPr>
              <a:t>SỐNG CHO TIN MỪNG</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09" y="418011"/>
            <a:ext cx="11411637" cy="6186309"/>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vi-VN" sz="6600" b="1" dirty="0"/>
              <a:t>Tình yêu vang vọng mọi nơi Chúa đã cất tiếng kêu mời. Mau mau ta cất bước lên đường cùng gieo tin mừng ngàn phương.</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381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8" y="642593"/>
            <a:ext cx="11371811" cy="547842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Này lời của Chúa đã vang vọng đến, tình Ngài thương mến đến hết mọi người. Mời gọi vươn tới niềm tin sáng tươi, tình người đổi mới khắp nơi hòa vui.</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8875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09" y="418011"/>
            <a:ext cx="11411637" cy="6186309"/>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vi-VN" sz="6600" b="1" dirty="0"/>
              <a:t>Tình yêu vang vọng mọi nơi Chúa đã cất tiếng kêu mời. Mau mau ta cất bước lên đường cùng gieo tin mừng ngàn phương.</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79005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18011"/>
            <a:ext cx="11463252" cy="630942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sz="5400" b="1" dirty="0"/>
              <a:t>Cuộc đời bôn ba tình người mau qua, đường đời hoa lá mây nước bọt bèo. Lòng mà vắng Chúa tình không vẫn không, đời mà thiếu Chúa mất công một đời.</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570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09" y="418011"/>
            <a:ext cx="11411637" cy="6186309"/>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vi-VN" sz="6600" b="1" dirty="0"/>
              <a:t>Tình yêu vang vọng mọi nơi Chúa đã cất tiếng kêu mời. Mau mau ta cất bước lên đường cùng gieo tin mừng ngàn phương.</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5118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10" y="642593"/>
            <a:ext cx="11372448" cy="5632311"/>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3</a:t>
            </a:r>
            <a:r>
              <a:rPr lang="vi-VN" sz="5800" b="1" dirty="0" smtClean="0">
                <a:solidFill>
                  <a:srgbClr val="FF0000"/>
                </a:solidFill>
                <a:effectLst/>
                <a:latin typeface="Arial" panose="020B0604020202020204" pitchFamily="34" charset="0"/>
                <a:cs typeface="Arial" panose="020B0604020202020204" pitchFamily="34" charset="0"/>
              </a:rPr>
              <a:t>. </a:t>
            </a:r>
            <a:r>
              <a:rPr lang="vi-VN" sz="6000" b="1" dirty="0"/>
              <a:t>Người hãy tiến bước mà đi theo Chúa, đừng để héo úa hư mất cuộc đời. Này Lời của Chúa đã lên tiếng mời, một lòng yêu mến thiết tha người ơi.</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60710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09" y="418011"/>
            <a:ext cx="11411637" cy="6186309"/>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vi-VN" sz="6600" b="1" dirty="0"/>
              <a:t>Tình yêu vang vọng mọi nơi Chúa đã cất tiếng kêu mời. Mau mau ta cất bước lên đường cùng gieo tin mừng ngàn phương.</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91402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49</TotalTime>
  <Words>230</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 SỐNG CHO TIN MỪNG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Admin</cp:lastModifiedBy>
  <cp:revision>27</cp:revision>
  <dcterms:created xsi:type="dcterms:W3CDTF">2024-12-09T09:33:29Z</dcterms:created>
  <dcterms:modified xsi:type="dcterms:W3CDTF">2025-05-28T15:45:39Z</dcterms:modified>
</cp:coreProperties>
</file>