
<file path=[Content_Types].xml><?xml version="1.0" encoding="utf-8"?>
<Types xmlns="http://schemas.openxmlformats.org/package/2006/content-types">
  <Default Extension="jpeg" ContentType="image/jpeg"/>
  <Default Extension="png" ContentType="image/pn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theme/theme2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ppt/notesSlides/notesSlide4.xml" ContentType="application/vnd.openxmlformats-officedocument.presentationml.notesSlide+xml"/>
  <Override PartName="/ppt/notesSlides/notesSlide5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 autoCompressPictures="0">
  <p:sldMasterIdLst>
    <p:sldMasterId id="2147483662" r:id="rId1"/>
  </p:sldMasterIdLst>
  <p:notesMasterIdLst>
    <p:notesMasterId r:id="rId8"/>
  </p:notesMasterIdLst>
  <p:sldIdLst>
    <p:sldId id="256" r:id="rId2"/>
    <p:sldId id="259" r:id="rId3"/>
    <p:sldId id="260" r:id="rId4"/>
    <p:sldId id="262" r:id="rId5"/>
    <p:sldId id="264" r:id="rId6"/>
    <p:sldId id="261" r:id="rId7"/>
  </p:sldIdLst>
  <p:sldSz cx="9144000" cy="6858000" type="screen4x3"/>
  <p:notesSz cx="6858000" cy="9144000"/>
  <p:defaultTextStyle>
    <a:defPPr>
      <a:defRPr lang="en-US"/>
    </a:defPPr>
    <a:lvl1pPr marL="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5000" autoAdjust="0"/>
    <p:restoredTop sz="94660"/>
  </p:normalViewPr>
  <p:slideViewPr>
    <p:cSldViewPr snapToGrid="0">
      <p:cViewPr varScale="1">
        <p:scale>
          <a:sx n="64" d="100"/>
          <a:sy n="64" d="100"/>
        </p:scale>
        <p:origin x="1590" y="78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notesMaster" Target="notesMasters/notesMaster1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tableStyles" Target="tableStyle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theme" Target="theme/theme1.xml"/><Relationship Id="rId5" Type="http://schemas.openxmlformats.org/officeDocument/2006/relationships/slide" Target="slides/slide4.xml"/><Relationship Id="rId10" Type="http://schemas.openxmlformats.org/officeDocument/2006/relationships/viewProps" Target="viewProps.xml"/><Relationship Id="rId4" Type="http://schemas.openxmlformats.org/officeDocument/2006/relationships/slide" Target="slides/slide3.xml"/><Relationship Id="rId9" Type="http://schemas.openxmlformats.org/officeDocument/2006/relationships/presProps" Target="presProps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n-IN"/>
          </a:p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04DE0C79-DD00-4D8C-ACF3-669C5485C4BB}" type="datetimeFigureOut">
              <a:rPr lang="en-IN" smtClean="0"/>
              <a:t>05-08-2025</a:t>
            </a:fld>
            <a:endParaRPr lang="en-IN"/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1371600" y="1143000"/>
            <a:ext cx="41148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en-IN"/>
          </a:p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IN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n-IN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A36E070C-6D1B-4785-8191-7E9E88CD2462}" type="slidenum">
              <a:rPr lang="en-IN" smtClean="0"/>
              <a:t>‹#›</a:t>
            </a:fld>
            <a:endParaRPr lang="en-IN"/>
          </a:p>
        </p:txBody>
      </p:sp>
    </p:spTree>
    <p:extLst>
      <p:ext uri="{BB962C8B-B14F-4D97-AF65-F5344CB8AC3E}">
        <p14:creationId xmlns:p14="http://schemas.microsoft.com/office/powerpoint/2010/main" val="752042313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.xml"/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.xml"/><Relationship Id="rId1" Type="http://schemas.openxmlformats.org/officeDocument/2006/relationships/notesMaster" Target="../notesMasters/notesMaster1.xml"/></Relationships>
</file>

<file path=ppt/notesSlides/_rels/notesSlide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en-IN" dirty="0"/>
              <a:t>Slide 1 - </a:t>
            </a:r>
            <a:r>
              <a:rPr lang="ta-IN" dirty="0" err="1"/>
              <a:t>உலகின்</a:t>
            </a:r>
            <a:r>
              <a:rPr lang="ta-IN" dirty="0"/>
              <a:t> </a:t>
            </a:r>
            <a:r>
              <a:rPr lang="ta-IN" dirty="0" err="1"/>
              <a:t>மீட்பரே</a:t>
            </a:r>
            <a:endParaRPr lang="ta-IN" dirty="0"/>
          </a:p>
          <a:p>
            <a:r>
              <a:rPr lang="en-IN" dirty="0"/>
              <a:t>Slide 2 - </a:t>
            </a:r>
            <a:r>
              <a:rPr lang="ta-IN" dirty="0"/>
              <a:t>வல்ல </a:t>
            </a:r>
            <a:r>
              <a:rPr lang="ta-IN" dirty="0" err="1"/>
              <a:t>செயல்களால்</a:t>
            </a:r>
            <a:endParaRPr lang="ta-IN" dirty="0"/>
          </a:p>
          <a:p>
            <a:r>
              <a:rPr lang="en-IN" dirty="0"/>
              <a:t>Slide 3 - </a:t>
            </a:r>
            <a:r>
              <a:rPr lang="ta-IN" dirty="0"/>
              <a:t>காட்டு </a:t>
            </a:r>
            <a:r>
              <a:rPr lang="ta-IN" dirty="0" err="1"/>
              <a:t>விலங்கிற்கு</a:t>
            </a:r>
            <a:endParaRPr lang="ta-IN" dirty="0"/>
          </a:p>
          <a:p>
            <a:r>
              <a:rPr lang="en-IN" dirty="0"/>
              <a:t>Slide 4 - </a:t>
            </a:r>
            <a:r>
              <a:rPr lang="ta-IN" dirty="0"/>
              <a:t>நீதிமான் நானே</a:t>
            </a:r>
          </a:p>
          <a:p>
            <a:r>
              <a:rPr lang="en-IN" dirty="0"/>
              <a:t>Slide 5 - </a:t>
            </a:r>
            <a:r>
              <a:rPr lang="ta-IN" dirty="0" err="1"/>
              <a:t>கன்மலையான</a:t>
            </a:r>
            <a:endParaRPr lang="en-IN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A36E070C-6D1B-4785-8191-7E9E88CD2462}" type="slidenum">
              <a:rPr lang="en-IN" smtClean="0"/>
              <a:t>1</a:t>
            </a:fld>
            <a:endParaRPr lang="en-IN"/>
          </a:p>
        </p:txBody>
      </p:sp>
    </p:spTree>
    <p:extLst>
      <p:ext uri="{BB962C8B-B14F-4D97-AF65-F5344CB8AC3E}">
        <p14:creationId xmlns:p14="http://schemas.microsoft.com/office/powerpoint/2010/main" val="3921795199"/>
      </p:ext>
    </p:extLst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en-IN" dirty="0"/>
              <a:t>Slide 1 - </a:t>
            </a:r>
            <a:r>
              <a:rPr lang="ta-IN" dirty="0" err="1"/>
              <a:t>உலகின்</a:t>
            </a:r>
            <a:r>
              <a:rPr lang="ta-IN" dirty="0"/>
              <a:t> </a:t>
            </a:r>
            <a:r>
              <a:rPr lang="ta-IN" dirty="0" err="1"/>
              <a:t>மீட்பரே</a:t>
            </a:r>
            <a:endParaRPr lang="ta-IN" dirty="0"/>
          </a:p>
          <a:p>
            <a:r>
              <a:rPr lang="en-IN" dirty="0"/>
              <a:t>Slide 2 - </a:t>
            </a:r>
            <a:r>
              <a:rPr lang="ta-IN" dirty="0"/>
              <a:t>வல்ல </a:t>
            </a:r>
            <a:r>
              <a:rPr lang="ta-IN" dirty="0" err="1"/>
              <a:t>செயல்களால்</a:t>
            </a:r>
            <a:endParaRPr lang="ta-IN" dirty="0"/>
          </a:p>
          <a:p>
            <a:r>
              <a:rPr lang="en-IN" dirty="0"/>
              <a:t>Slide 3 - </a:t>
            </a:r>
            <a:r>
              <a:rPr lang="ta-IN" dirty="0"/>
              <a:t>காட்டு </a:t>
            </a:r>
            <a:r>
              <a:rPr lang="ta-IN" dirty="0" err="1"/>
              <a:t>விலங்கிற்கு</a:t>
            </a:r>
            <a:endParaRPr lang="ta-IN" dirty="0"/>
          </a:p>
          <a:p>
            <a:r>
              <a:rPr lang="en-IN" dirty="0"/>
              <a:t>Slide 4 - </a:t>
            </a:r>
            <a:r>
              <a:rPr lang="ta-IN" dirty="0"/>
              <a:t>நீதிமான் நானே</a:t>
            </a:r>
          </a:p>
          <a:p>
            <a:r>
              <a:rPr lang="en-IN" dirty="0"/>
              <a:t>Slide 5 - </a:t>
            </a:r>
            <a:r>
              <a:rPr lang="ta-IN" dirty="0" err="1"/>
              <a:t>கன்மலையான</a:t>
            </a:r>
            <a:endParaRPr lang="en-IN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A36E070C-6D1B-4785-8191-7E9E88CD2462}" type="slidenum">
              <a:rPr lang="en-IN" smtClean="0"/>
              <a:t>2</a:t>
            </a:fld>
            <a:endParaRPr lang="en-IN"/>
          </a:p>
        </p:txBody>
      </p:sp>
    </p:spTree>
    <p:extLst>
      <p:ext uri="{BB962C8B-B14F-4D97-AF65-F5344CB8AC3E}">
        <p14:creationId xmlns:p14="http://schemas.microsoft.com/office/powerpoint/2010/main" val="1610691409"/>
      </p:ext>
    </p:extLst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en-IN" dirty="0"/>
              <a:t>Slide 1 - </a:t>
            </a:r>
            <a:r>
              <a:rPr lang="ta-IN" dirty="0" err="1"/>
              <a:t>உலகின்</a:t>
            </a:r>
            <a:r>
              <a:rPr lang="ta-IN" dirty="0"/>
              <a:t> </a:t>
            </a:r>
            <a:r>
              <a:rPr lang="ta-IN" dirty="0" err="1"/>
              <a:t>மீட்பரே</a:t>
            </a:r>
            <a:endParaRPr lang="ta-IN" dirty="0"/>
          </a:p>
          <a:p>
            <a:r>
              <a:rPr lang="en-IN" dirty="0"/>
              <a:t>Slide 2 - </a:t>
            </a:r>
            <a:r>
              <a:rPr lang="ta-IN" dirty="0"/>
              <a:t>வல்ல </a:t>
            </a:r>
            <a:r>
              <a:rPr lang="ta-IN" dirty="0" err="1"/>
              <a:t>செயல்களால்</a:t>
            </a:r>
            <a:endParaRPr lang="ta-IN" dirty="0"/>
          </a:p>
          <a:p>
            <a:r>
              <a:rPr lang="en-IN" dirty="0"/>
              <a:t>Slide 3 - </a:t>
            </a:r>
            <a:r>
              <a:rPr lang="ta-IN" dirty="0"/>
              <a:t>காட்டு </a:t>
            </a:r>
            <a:r>
              <a:rPr lang="ta-IN" dirty="0" err="1"/>
              <a:t>விலங்கிற்கு</a:t>
            </a:r>
            <a:endParaRPr lang="ta-IN" dirty="0"/>
          </a:p>
          <a:p>
            <a:r>
              <a:rPr lang="en-IN" dirty="0"/>
              <a:t>Slide 4 - </a:t>
            </a:r>
            <a:r>
              <a:rPr lang="ta-IN" dirty="0"/>
              <a:t>நீதிமான் நானே</a:t>
            </a:r>
          </a:p>
          <a:p>
            <a:r>
              <a:rPr lang="en-IN" dirty="0"/>
              <a:t>Slide 5 - </a:t>
            </a:r>
            <a:r>
              <a:rPr lang="ta-IN" dirty="0" err="1"/>
              <a:t>கன்மலையான</a:t>
            </a:r>
            <a:endParaRPr lang="en-IN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A36E070C-6D1B-4785-8191-7E9E88CD2462}" type="slidenum">
              <a:rPr lang="en-IN" smtClean="0"/>
              <a:t>3</a:t>
            </a:fld>
            <a:endParaRPr lang="en-IN"/>
          </a:p>
        </p:txBody>
      </p:sp>
    </p:spTree>
    <p:extLst>
      <p:ext uri="{BB962C8B-B14F-4D97-AF65-F5344CB8AC3E}">
        <p14:creationId xmlns:p14="http://schemas.microsoft.com/office/powerpoint/2010/main" val="2139940066"/>
      </p:ext>
    </p:extLst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en-IN" dirty="0"/>
              <a:t>Slide 1 - </a:t>
            </a:r>
            <a:r>
              <a:rPr lang="ta-IN" dirty="0" err="1"/>
              <a:t>உலகின்</a:t>
            </a:r>
            <a:r>
              <a:rPr lang="ta-IN" dirty="0"/>
              <a:t> </a:t>
            </a:r>
            <a:r>
              <a:rPr lang="ta-IN" dirty="0" err="1"/>
              <a:t>மீட்பரே</a:t>
            </a:r>
            <a:endParaRPr lang="ta-IN" dirty="0"/>
          </a:p>
          <a:p>
            <a:r>
              <a:rPr lang="en-IN" dirty="0"/>
              <a:t>Slide 2 - </a:t>
            </a:r>
            <a:r>
              <a:rPr lang="ta-IN" dirty="0"/>
              <a:t>வல்ல </a:t>
            </a:r>
            <a:r>
              <a:rPr lang="ta-IN" dirty="0" err="1"/>
              <a:t>செயல்களால்</a:t>
            </a:r>
            <a:endParaRPr lang="ta-IN" dirty="0"/>
          </a:p>
          <a:p>
            <a:r>
              <a:rPr lang="en-IN" dirty="0"/>
              <a:t>Slide 3 - </a:t>
            </a:r>
            <a:r>
              <a:rPr lang="ta-IN" dirty="0"/>
              <a:t>காட்டு </a:t>
            </a:r>
            <a:r>
              <a:rPr lang="ta-IN" dirty="0" err="1"/>
              <a:t>விலங்கிற்கு</a:t>
            </a:r>
            <a:endParaRPr lang="ta-IN" dirty="0"/>
          </a:p>
          <a:p>
            <a:r>
              <a:rPr lang="en-IN" dirty="0"/>
              <a:t>Slide 4 - </a:t>
            </a:r>
            <a:r>
              <a:rPr lang="ta-IN" dirty="0"/>
              <a:t>நீதிமான் நானே</a:t>
            </a:r>
          </a:p>
          <a:p>
            <a:r>
              <a:rPr lang="en-IN" dirty="0"/>
              <a:t>Slide 5 - </a:t>
            </a:r>
            <a:r>
              <a:rPr lang="ta-IN" dirty="0" err="1"/>
              <a:t>கன்மலையான</a:t>
            </a:r>
            <a:endParaRPr lang="en-IN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A36E070C-6D1B-4785-8191-7E9E88CD2462}" type="slidenum">
              <a:rPr lang="en-IN" smtClean="0"/>
              <a:t>4</a:t>
            </a:fld>
            <a:endParaRPr lang="en-IN"/>
          </a:p>
        </p:txBody>
      </p:sp>
    </p:spTree>
    <p:extLst>
      <p:ext uri="{BB962C8B-B14F-4D97-AF65-F5344CB8AC3E}">
        <p14:creationId xmlns:p14="http://schemas.microsoft.com/office/powerpoint/2010/main" val="634881208"/>
      </p:ext>
    </p:extLst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en-IN" dirty="0"/>
              <a:t>Slide 1 - </a:t>
            </a:r>
            <a:r>
              <a:rPr lang="ta-IN" dirty="0" err="1"/>
              <a:t>உலகின்</a:t>
            </a:r>
            <a:r>
              <a:rPr lang="ta-IN" dirty="0"/>
              <a:t> </a:t>
            </a:r>
            <a:r>
              <a:rPr lang="ta-IN" dirty="0" err="1"/>
              <a:t>மீட்பரே</a:t>
            </a:r>
            <a:endParaRPr lang="ta-IN" dirty="0"/>
          </a:p>
          <a:p>
            <a:r>
              <a:rPr lang="en-IN" dirty="0"/>
              <a:t>Slide 2 - </a:t>
            </a:r>
            <a:r>
              <a:rPr lang="ta-IN" dirty="0"/>
              <a:t>வல்ல </a:t>
            </a:r>
            <a:r>
              <a:rPr lang="ta-IN" dirty="0" err="1"/>
              <a:t>செயல்களால்</a:t>
            </a:r>
            <a:endParaRPr lang="ta-IN" dirty="0"/>
          </a:p>
          <a:p>
            <a:r>
              <a:rPr lang="en-IN" dirty="0"/>
              <a:t>Slide 3 - </a:t>
            </a:r>
            <a:r>
              <a:rPr lang="ta-IN" dirty="0"/>
              <a:t>காட்டு </a:t>
            </a:r>
            <a:r>
              <a:rPr lang="ta-IN" dirty="0" err="1"/>
              <a:t>விலங்கிற்கு</a:t>
            </a:r>
            <a:endParaRPr lang="ta-IN" dirty="0"/>
          </a:p>
          <a:p>
            <a:r>
              <a:rPr lang="en-IN" dirty="0"/>
              <a:t>Slide 4 - </a:t>
            </a:r>
            <a:r>
              <a:rPr lang="ta-IN" dirty="0"/>
              <a:t>நீதிமான் நானே</a:t>
            </a:r>
          </a:p>
          <a:p>
            <a:r>
              <a:rPr lang="en-IN" dirty="0"/>
              <a:t>Slide 5 - </a:t>
            </a:r>
            <a:r>
              <a:rPr lang="ta-IN" dirty="0" err="1"/>
              <a:t>கன்மலையான</a:t>
            </a:r>
            <a:endParaRPr lang="en-IN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A36E070C-6D1B-4785-8191-7E9E88CD2462}" type="slidenum">
              <a:rPr lang="en-IN" smtClean="0"/>
              <a:t>5</a:t>
            </a:fld>
            <a:endParaRPr lang="en-IN"/>
          </a:p>
        </p:txBody>
      </p:sp>
    </p:spTree>
    <p:extLst>
      <p:ext uri="{BB962C8B-B14F-4D97-AF65-F5344CB8AC3E}">
        <p14:creationId xmlns:p14="http://schemas.microsoft.com/office/powerpoint/2010/main" val="1656041281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Lyric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Picture Placeholder 8">
            <a:extLst>
              <a:ext uri="{FF2B5EF4-FFF2-40B4-BE49-F238E27FC236}">
                <a16:creationId xmlns:a16="http://schemas.microsoft.com/office/drawing/2014/main" id="{B119A276-6B59-4534-A942-C6F5E05A4C97}"/>
              </a:ext>
            </a:extLst>
          </p:cNvPr>
          <p:cNvSpPr>
            <a:spLocks noGrp="1"/>
          </p:cNvSpPr>
          <p:nvPr>
            <p:ph type="pic" sz="quarter" idx="10"/>
          </p:nvPr>
        </p:nvSpPr>
        <p:spPr>
          <a:xfrm>
            <a:off x="1" y="0"/>
            <a:ext cx="9143999" cy="6858000"/>
          </a:xfrm>
          <a:prstGeom prst="rect">
            <a:avLst/>
          </a:prstGeom>
        </p:spPr>
        <p:txBody>
          <a:bodyPr/>
          <a:lstStyle/>
          <a:p>
            <a:endParaRPr lang="en-IN"/>
          </a:p>
        </p:txBody>
      </p:sp>
    </p:spTree>
    <p:extLst>
      <p:ext uri="{BB962C8B-B14F-4D97-AF65-F5344CB8AC3E}">
        <p14:creationId xmlns:p14="http://schemas.microsoft.com/office/powerpoint/2010/main" val="600182361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Text Placeholder 4">
            <a:extLst>
              <a:ext uri="{FF2B5EF4-FFF2-40B4-BE49-F238E27FC236}">
                <a16:creationId xmlns:a16="http://schemas.microsoft.com/office/drawing/2014/main" id="{A9DC3B68-C941-4FA0-A624-6C44B4B582EA}"/>
              </a:ext>
            </a:extLst>
          </p:cNvPr>
          <p:cNvSpPr>
            <a:spLocks noGrp="1"/>
          </p:cNvSpPr>
          <p:nvPr>
            <p:ph type="body" sz="quarter" idx="12" hasCustomPrompt="1"/>
          </p:nvPr>
        </p:nvSpPr>
        <p:spPr>
          <a:xfrm>
            <a:off x="1" y="4062821"/>
            <a:ext cx="9143999" cy="522242"/>
          </a:xfrm>
          <a:prstGeom prst="rect">
            <a:avLst/>
          </a:prstGeom>
        </p:spPr>
        <p:txBody>
          <a:bodyPr/>
          <a:lstStyle>
            <a:lvl1pPr marL="0" indent="0" algn="ctr">
              <a:buNone/>
              <a:defRPr>
                <a:latin typeface="Times New Roman" panose="02020603050405020304" pitchFamily="18" charset="0"/>
                <a:cs typeface="Times New Roman" panose="02020603050405020304" pitchFamily="18" charset="0"/>
              </a:defRPr>
            </a:lvl1pPr>
            <a:lvl2pPr marL="342900" indent="0">
              <a:buNone/>
              <a:defRPr/>
            </a:lvl2pPr>
          </a:lstStyle>
          <a:p>
            <a:pPr lvl="0"/>
            <a:r>
              <a:rPr lang="en-US" dirty="0"/>
              <a:t>Church name goes here…</a:t>
            </a:r>
          </a:p>
          <a:p>
            <a:pPr lvl="1"/>
            <a:endParaRPr lang="en-IN" dirty="0"/>
          </a:p>
        </p:txBody>
      </p:sp>
      <p:sp>
        <p:nvSpPr>
          <p:cNvPr id="7" name="Picture Placeholder 6">
            <a:extLst>
              <a:ext uri="{FF2B5EF4-FFF2-40B4-BE49-F238E27FC236}">
                <a16:creationId xmlns:a16="http://schemas.microsoft.com/office/drawing/2014/main" id="{940B6324-6036-4B7D-B710-D36C0D77CC90}"/>
              </a:ext>
            </a:extLst>
          </p:cNvPr>
          <p:cNvSpPr>
            <a:spLocks noGrp="1"/>
          </p:cNvSpPr>
          <p:nvPr>
            <p:ph type="pic" sz="quarter" idx="13" hasCustomPrompt="1"/>
          </p:nvPr>
        </p:nvSpPr>
        <p:spPr>
          <a:xfrm>
            <a:off x="3684986" y="1685340"/>
            <a:ext cx="1762226" cy="1763258"/>
          </a:xfrm>
          <a:prstGeom prst="rect">
            <a:avLst/>
          </a:prstGeom>
        </p:spPr>
        <p:txBody>
          <a:bodyPr/>
          <a:lstStyle>
            <a:lvl1pPr marL="0" indent="0">
              <a:buNone/>
              <a:defRPr>
                <a:latin typeface="Times New Roman" panose="02020603050405020304" pitchFamily="18" charset="0"/>
                <a:cs typeface="Times New Roman" panose="02020603050405020304" pitchFamily="18" charset="0"/>
              </a:defRPr>
            </a:lvl1pPr>
          </a:lstStyle>
          <a:p>
            <a:r>
              <a:rPr lang="en-US" dirty="0"/>
              <a:t>Logo</a:t>
            </a:r>
            <a:endParaRPr lang="en-IN" dirty="0"/>
          </a:p>
        </p:txBody>
      </p:sp>
    </p:spTree>
    <p:extLst>
      <p:ext uri="{BB962C8B-B14F-4D97-AF65-F5344CB8AC3E}">
        <p14:creationId xmlns:p14="http://schemas.microsoft.com/office/powerpoint/2010/main" val="1801115633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Content_whit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Picture Placeholder 6">
            <a:extLst>
              <a:ext uri="{FF2B5EF4-FFF2-40B4-BE49-F238E27FC236}">
                <a16:creationId xmlns:a16="http://schemas.microsoft.com/office/drawing/2014/main" id="{1679455E-BD57-02D5-4703-D154AC347FC2}"/>
              </a:ext>
            </a:extLst>
          </p:cNvPr>
          <p:cNvSpPr>
            <a:spLocks noGrp="1"/>
          </p:cNvSpPr>
          <p:nvPr>
            <p:ph type="pic" sz="quarter" idx="13" hasCustomPrompt="1"/>
          </p:nvPr>
        </p:nvSpPr>
        <p:spPr>
          <a:xfrm>
            <a:off x="3684986" y="1685340"/>
            <a:ext cx="1762226" cy="1763258"/>
          </a:xfrm>
          <a:prstGeom prst="rect">
            <a:avLst/>
          </a:prstGeom>
        </p:spPr>
        <p:txBody>
          <a:bodyPr/>
          <a:lstStyle>
            <a:lvl1pPr marL="0" indent="0">
              <a:buNone/>
              <a:defRPr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defRPr>
            </a:lvl1pPr>
          </a:lstStyle>
          <a:p>
            <a:r>
              <a:rPr lang="en-US" dirty="0"/>
              <a:t>Logo</a:t>
            </a:r>
            <a:endParaRPr lang="en-IN" dirty="0"/>
          </a:p>
        </p:txBody>
      </p:sp>
      <p:sp>
        <p:nvSpPr>
          <p:cNvPr id="3" name="Text Placeholder 4">
            <a:extLst>
              <a:ext uri="{FF2B5EF4-FFF2-40B4-BE49-F238E27FC236}">
                <a16:creationId xmlns:a16="http://schemas.microsoft.com/office/drawing/2014/main" id="{E94499BE-16C4-A991-A5EA-D88A967C35F7}"/>
              </a:ext>
            </a:extLst>
          </p:cNvPr>
          <p:cNvSpPr>
            <a:spLocks noGrp="1"/>
          </p:cNvSpPr>
          <p:nvPr>
            <p:ph type="body" sz="quarter" idx="12" hasCustomPrompt="1"/>
          </p:nvPr>
        </p:nvSpPr>
        <p:spPr>
          <a:xfrm>
            <a:off x="1" y="4062821"/>
            <a:ext cx="9143999" cy="522242"/>
          </a:xfrm>
          <a:prstGeom prst="rect">
            <a:avLst/>
          </a:prstGeom>
        </p:spPr>
        <p:txBody>
          <a:bodyPr/>
          <a:lstStyle>
            <a:lvl1pPr marL="0" indent="0" algn="ctr">
              <a:buNone/>
              <a:defRPr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defRPr>
            </a:lvl1pPr>
            <a:lvl2pPr marL="342900" indent="0">
              <a:buNone/>
              <a:defRPr/>
            </a:lvl2pPr>
          </a:lstStyle>
          <a:p>
            <a:pPr lvl="0"/>
            <a:r>
              <a:rPr lang="en-US" dirty="0"/>
              <a:t>Church name goes here…</a:t>
            </a:r>
          </a:p>
          <a:p>
            <a:pPr lvl="1"/>
            <a:endParaRPr lang="en-IN" dirty="0"/>
          </a:p>
        </p:txBody>
      </p:sp>
    </p:spTree>
    <p:extLst>
      <p:ext uri="{BB962C8B-B14F-4D97-AF65-F5344CB8AC3E}">
        <p14:creationId xmlns:p14="http://schemas.microsoft.com/office/powerpoint/2010/main" val="2787206402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1_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4236149325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3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1.png"/><Relationship Id="rId5" Type="http://schemas.openxmlformats.org/officeDocument/2006/relationships/theme" Target="../theme/theme1.xml"/><Relationship Id="rId4" Type="http://schemas.openxmlformats.org/officeDocument/2006/relationships/slideLayout" Target="../slideLayouts/slideLayout4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>
            <a:extLst>
              <a:ext uri="{FF2B5EF4-FFF2-40B4-BE49-F238E27FC236}">
                <a16:creationId xmlns:a16="http://schemas.microsoft.com/office/drawing/2014/main" id="{2ECDD045-B858-2051-E8A7-62797BC2EC13}"/>
              </a:ext>
            </a:extLst>
          </p:cNvPr>
          <p:cNvPicPr>
            <a:picLocks noChangeAspect="1"/>
          </p:cNvPicPr>
          <p:nvPr userDrawn="1"/>
        </p:nvPicPr>
        <p:blipFill>
          <a:blip r:embed="rId6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558998380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74" r:id="rId1"/>
    <p:sldLayoutId id="2147483675" r:id="rId2"/>
    <p:sldLayoutId id="2147483661" r:id="rId3"/>
    <p:sldLayoutId id="2147483659" r:id="rId4"/>
  </p:sldLayoutIdLst>
  <p:hf sldNum="0" hdr="0" ftr="0"/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1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1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png"/><Relationship Id="rId2" Type="http://schemas.openxmlformats.org/officeDocument/2006/relationships/notesSlide" Target="../notesSlides/notesSlide4.xml"/><Relationship Id="rId1" Type="http://schemas.openxmlformats.org/officeDocument/2006/relationships/slideLayout" Target="../slideLayouts/slideLayout1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png"/><Relationship Id="rId2" Type="http://schemas.openxmlformats.org/officeDocument/2006/relationships/notesSlide" Target="../notesSlides/notesSlide5.xml"/><Relationship Id="rId1" Type="http://schemas.openxmlformats.org/officeDocument/2006/relationships/slideLayout" Target="../slideLayouts/slideLayout1.xml"/></Relationships>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TextBox 4">
            <a:extLst>
              <a:ext uri="{FF2B5EF4-FFF2-40B4-BE49-F238E27FC236}">
                <a16:creationId xmlns:a16="http://schemas.microsoft.com/office/drawing/2014/main" id="{6EDEE55E-946D-4283-B676-EF7F03A0FE6C}"/>
              </a:ext>
            </a:extLst>
          </p:cNvPr>
          <p:cNvSpPr txBox="1"/>
          <p:nvPr/>
        </p:nvSpPr>
        <p:spPr>
          <a:xfrm>
            <a:off x="109330" y="5620577"/>
            <a:ext cx="2325757" cy="30008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endParaRPr lang="en-IN" sz="1350" dirty="0"/>
          </a:p>
        </p:txBody>
      </p:sp>
      <p:pic>
        <p:nvPicPr>
          <p:cNvPr id="3" name="Picture Placeholder 2">
            <a:extLst>
              <a:ext uri="{FF2B5EF4-FFF2-40B4-BE49-F238E27FC236}">
                <a16:creationId xmlns:a16="http://schemas.microsoft.com/office/drawing/2014/main" id="{F63C3E7E-897C-60DB-4AD4-EEB70582F57C}"/>
              </a:ext>
            </a:extLst>
          </p:cNvPr>
          <p:cNvPicPr>
            <a:picLocks noGrp="1" noChangeAspect="1"/>
          </p:cNvPicPr>
          <p:nvPr>
            <p:ph type="pic" sz="quarter" idx="10"/>
          </p:nvPr>
        </p:nvPicPr>
        <p:blipFill>
          <a:blip r:embed="rId3"/>
          <a:srcRect t="23" b="23"/>
          <a:stretch>
            <a:fillRect/>
          </a:stretch>
        </p:blipFill>
        <p:spPr/>
      </p:pic>
    </p:spTree>
    <p:extLst>
      <p:ext uri="{BB962C8B-B14F-4D97-AF65-F5344CB8AC3E}">
        <p14:creationId xmlns:p14="http://schemas.microsoft.com/office/powerpoint/2010/main" val="3835836849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Placeholder 3">
            <a:extLst>
              <a:ext uri="{FF2B5EF4-FFF2-40B4-BE49-F238E27FC236}">
                <a16:creationId xmlns:a16="http://schemas.microsoft.com/office/drawing/2014/main" id="{3567CC4B-D920-FF60-D88D-5F113150D18A}"/>
              </a:ext>
            </a:extLst>
          </p:cNvPr>
          <p:cNvPicPr>
            <a:picLocks noGrp="1" noChangeAspect="1"/>
          </p:cNvPicPr>
          <p:nvPr>
            <p:ph type="pic" sz="quarter" idx="10"/>
          </p:nvPr>
        </p:nvPicPr>
        <p:blipFill>
          <a:blip r:embed="rId3"/>
          <a:srcRect t="23" b="23"/>
          <a:stretch>
            <a:fillRect/>
          </a:stretch>
        </p:blipFill>
        <p:spPr/>
      </p:pic>
    </p:spTree>
    <p:extLst>
      <p:ext uri="{BB962C8B-B14F-4D97-AF65-F5344CB8AC3E}">
        <p14:creationId xmlns:p14="http://schemas.microsoft.com/office/powerpoint/2010/main" val="82760813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Placeholder 3">
            <a:extLst>
              <a:ext uri="{FF2B5EF4-FFF2-40B4-BE49-F238E27FC236}">
                <a16:creationId xmlns:a16="http://schemas.microsoft.com/office/drawing/2014/main" id="{317BEC7D-BF93-D745-3A89-01CCA8E0E2DC}"/>
              </a:ext>
            </a:extLst>
          </p:cNvPr>
          <p:cNvPicPr>
            <a:picLocks noGrp="1" noChangeAspect="1"/>
          </p:cNvPicPr>
          <p:nvPr>
            <p:ph type="pic" sz="quarter" idx="10"/>
          </p:nvPr>
        </p:nvPicPr>
        <p:blipFill>
          <a:blip r:embed="rId3"/>
          <a:srcRect t="23" b="23"/>
          <a:stretch>
            <a:fillRect/>
          </a:stretch>
        </p:blipFill>
        <p:spPr/>
      </p:pic>
    </p:spTree>
    <p:extLst>
      <p:ext uri="{BB962C8B-B14F-4D97-AF65-F5344CB8AC3E}">
        <p14:creationId xmlns:p14="http://schemas.microsoft.com/office/powerpoint/2010/main" val="2220957780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Placeholder 3">
            <a:extLst>
              <a:ext uri="{FF2B5EF4-FFF2-40B4-BE49-F238E27FC236}">
                <a16:creationId xmlns:a16="http://schemas.microsoft.com/office/drawing/2014/main" id="{C929F5DD-B97E-57CE-FDB0-10E3AFC398D9}"/>
              </a:ext>
            </a:extLst>
          </p:cNvPr>
          <p:cNvPicPr>
            <a:picLocks noGrp="1" noChangeAspect="1"/>
          </p:cNvPicPr>
          <p:nvPr>
            <p:ph type="pic" sz="quarter" idx="10"/>
          </p:nvPr>
        </p:nvPicPr>
        <p:blipFill>
          <a:blip r:embed="rId3"/>
          <a:srcRect t="23" b="23"/>
          <a:stretch>
            <a:fillRect/>
          </a:stretch>
        </p:blipFill>
        <p:spPr/>
      </p:pic>
    </p:spTree>
    <p:extLst>
      <p:ext uri="{BB962C8B-B14F-4D97-AF65-F5344CB8AC3E}">
        <p14:creationId xmlns:p14="http://schemas.microsoft.com/office/powerpoint/2010/main" val="3063526772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Placeholder 3">
            <a:extLst>
              <a:ext uri="{FF2B5EF4-FFF2-40B4-BE49-F238E27FC236}">
                <a16:creationId xmlns:a16="http://schemas.microsoft.com/office/drawing/2014/main" id="{DF86E0FD-F10F-2F0F-8492-55879062E1DC}"/>
              </a:ext>
            </a:extLst>
          </p:cNvPr>
          <p:cNvPicPr>
            <a:picLocks noGrp="1" noChangeAspect="1"/>
          </p:cNvPicPr>
          <p:nvPr>
            <p:ph type="pic" sz="quarter" idx="10"/>
          </p:nvPr>
        </p:nvPicPr>
        <p:blipFill>
          <a:blip r:embed="rId3"/>
          <a:srcRect t="23" b="23"/>
          <a:stretch>
            <a:fillRect/>
          </a:stretch>
        </p:blipFill>
        <p:spPr/>
      </p:pic>
    </p:spTree>
    <p:extLst>
      <p:ext uri="{BB962C8B-B14F-4D97-AF65-F5344CB8AC3E}">
        <p14:creationId xmlns:p14="http://schemas.microsoft.com/office/powerpoint/2010/main" val="1581274197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 Placeholder 1">
            <a:extLst>
              <a:ext uri="{FF2B5EF4-FFF2-40B4-BE49-F238E27FC236}">
                <a16:creationId xmlns:a16="http://schemas.microsoft.com/office/drawing/2014/main" id="{254E0BEC-6A34-1D64-3CCE-7893377BABDA}"/>
              </a:ext>
            </a:extLst>
          </p:cNvPr>
          <p:cNvSpPr>
            <a:spLocks noGrp="1"/>
          </p:cNvSpPr>
          <p:nvPr>
            <p:ph type="body" sz="quarter" idx="12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5" name="Picture Placeholder 4">
            <a:extLst>
              <a:ext uri="{FF2B5EF4-FFF2-40B4-BE49-F238E27FC236}">
                <a16:creationId xmlns:a16="http://schemas.microsoft.com/office/drawing/2014/main" id="{597C51AF-DA62-562C-C1FA-78D0E3854847}"/>
              </a:ext>
            </a:extLst>
          </p:cNvPr>
          <p:cNvSpPr>
            <a:spLocks noGrp="1"/>
          </p:cNvSpPr>
          <p:nvPr>
            <p:ph type="pic" sz="quarter" idx="13"/>
          </p:nvPr>
        </p:nvSpPr>
        <p:spPr/>
      </p:sp>
    </p:spTree>
    <p:extLst>
      <p:ext uri="{BB962C8B-B14F-4D97-AF65-F5344CB8AC3E}">
        <p14:creationId xmlns:p14="http://schemas.microsoft.com/office/powerpoint/2010/main" val="2270190965"/>
      </p:ext>
    </p:extLst>
  </p:cSld>
  <p:clrMapOvr>
    <a:masterClrMapping/>
  </p:clrMapOvr>
</p:sld>
</file>

<file path=ppt/theme/theme1.xml><?xml version="1.0" encoding="utf-8"?>
<a:theme xmlns:a="http://schemas.openxmlformats.org/drawingml/2006/main" name="Office Theme">
  <a:themeElements>
    <a:clrScheme name="Office Them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 Them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 Them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 2013 - 2022" id="{62F939B6-93AF-4DB8-9C6B-D6C7DFDC589F}" vid="{4A3C46E8-61CC-4603-A589-7422A47A8E4A}"/>
    </a:ext>
  </a:extLst>
</a:theme>
</file>

<file path=ppt/theme/theme2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>Office Theme 2013 - 2022</Template>
  <TotalTime>15</TotalTime>
  <Words>125</Words>
  <Application>Microsoft Office PowerPoint</Application>
  <PresentationFormat>On-screen Show (4:3)</PresentationFormat>
  <Paragraphs>30</Paragraphs>
  <Slides>6</Slides>
  <Notes>5</Notes>
  <HiddenSlides>0</HiddenSlides>
  <MMClips>0</MMClips>
  <ScaleCrop>false</ScaleCrop>
  <HeadingPairs>
    <vt:vector size="6" baseType="variant">
      <vt:variant>
        <vt:lpstr>Fonts Used</vt:lpstr>
      </vt:variant>
      <vt:variant>
        <vt:i4>3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6</vt:i4>
      </vt:variant>
    </vt:vector>
  </HeadingPairs>
  <TitlesOfParts>
    <vt:vector size="10" baseType="lpstr">
      <vt:lpstr>Arial</vt:lpstr>
      <vt:lpstr>Calibri</vt:lpstr>
      <vt:lpstr>Times New Roman</vt:lpstr>
      <vt:lpstr>Office Theme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Presentation</dc:title>
  <dc:creator>www.christianppttamil.com</dc:creator>
  <cp:lastModifiedBy>JOHNSON JOY</cp:lastModifiedBy>
  <cp:revision>20</cp:revision>
  <dcterms:created xsi:type="dcterms:W3CDTF">2024-03-09T15:16:34Z</dcterms:created>
  <dcterms:modified xsi:type="dcterms:W3CDTF">2025-08-05T01:08:41Z</dcterms:modified>
</cp:coreProperties>
</file>