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65517" y="76607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501" y="406329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674938" y="167998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10813" y="1441758"/>
            <a:ext cx="2721160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577761" y="1250301"/>
            <a:ext cx="259731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519082" y="4203098"/>
            <a:ext cx="643665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479084" y="445099"/>
            <a:ext cx="2961409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79084" y="1851976"/>
            <a:ext cx="309538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