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65517" y="76607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67501" y="4063293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4674938" y="167998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sz="2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3710813" y="1441758"/>
            <a:ext cx="2721160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6577761" y="1250301"/>
            <a:ext cx="2597311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2519082" y="4203098"/>
            <a:ext cx="6436658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479084" y="445099"/>
            <a:ext cx="2961409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0" i="0" sz="16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479084" y="1851976"/>
            <a:ext cx="3095389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Please visit our website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have thousands of presentation files for you.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the one you want.</a:t>
            </a:r>
            <a:endParaRPr b="1" i="0" sz="16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