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2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82-4F7F-97AD-3DE2F42FF2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7307327"/>
        <c:axId val="567310207"/>
      </c:barChart>
      <c:catAx>
        <c:axId val="5673073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310207"/>
        <c:crosses val="autoZero"/>
        <c:auto val="1"/>
        <c:lblAlgn val="ctr"/>
        <c:lblOffset val="100"/>
        <c:noMultiLvlLbl val="0"/>
      </c:catAx>
      <c:valAx>
        <c:axId val="5673102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3073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AE4F09-D7A5-D7C7-1595-6F4C3C6DC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31AA5EC0-F741-61C3-B9C3-8DC0767C5D1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1AA5EC0-F741-61C3-B9C3-8DC0767C5D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8AF825AD-810F-E47F-30D3-C17A6F8F3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Bar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6A635A-E122-2528-E2F5-AB6174568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2DD698A8-C829-24A9-B09B-DA54DFD300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DCA497B-79EE-C372-852C-29C754BBF8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0161B24A-EA8B-0D4E-E9A7-085E98840746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7015162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277FF293-707D-6540-C20E-6365C5137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E8306615-0F91-3E94-81FF-8209B35FB0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97467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1596</TotalTime>
  <Words>85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Bar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170</cp:revision>
  <dcterms:created xsi:type="dcterms:W3CDTF">2025-07-09T10:57:17Z</dcterms:created>
  <dcterms:modified xsi:type="dcterms:W3CDTF">2025-10-22T09:50:54Z</dcterms:modified>
  <cp:category/>
</cp:coreProperties>
</file>