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21374100" cx="3799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5984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Arq339XYyYTM45Tw43pyS8B+u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598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40f8b2767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f40f8b2767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40f8b2767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f40f8b2767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40f8b2767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f40f8b2767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40f8b2767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f40f8b2767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40f8b2767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f40f8b2767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40f8b2767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f40f8b2767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40f8b2767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f40f8b2767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424940" y="2130427"/>
            <a:ext cx="16149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2849880" y="3886200"/>
            <a:ext cx="1329944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949960" y="1600202"/>
            <a:ext cx="1709928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1500805" y="4406902"/>
            <a:ext cx="1614932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1500805" y="2906715"/>
            <a:ext cx="1614932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949961" y="1600202"/>
            <a:ext cx="8391313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9657928" y="1600202"/>
            <a:ext cx="8391313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949960" y="1535113"/>
            <a:ext cx="839461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949960" y="2174875"/>
            <a:ext cx="839461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9651331" y="1535113"/>
            <a:ext cx="8397911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9651331" y="2174875"/>
            <a:ext cx="8397911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949962" y="273050"/>
            <a:ext cx="625060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7428160" y="273052"/>
            <a:ext cx="1062108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949962" y="1435100"/>
            <a:ext cx="6250605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3723976" y="4800600"/>
            <a:ext cx="1139952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3723976" y="612775"/>
            <a:ext cx="1139952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3723976" y="5367338"/>
            <a:ext cx="1139952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7236619" y="-4686456"/>
            <a:ext cx="4525963" cy="17099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12986068" y="1062992"/>
            <a:ext cx="5851525" cy="4274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4278102" y="-3053501"/>
            <a:ext cx="5851525" cy="125078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949960" y="274638"/>
            <a:ext cx="170992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949960" y="1600202"/>
            <a:ext cx="1709928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949960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6491394" y="6356352"/>
            <a:ext cx="60164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13616093" y="6356352"/>
            <a:ext cx="443314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8102600" y="3676650"/>
            <a:ext cx="25685400" cy="17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Síntese das orientações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APRESENTAÇÃO | 5 A 10 MINUTOS | 60 PONTOS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insira aqui o nome do projeto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apresentação deverá contemplar, no mínimo: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– identificação do projeto;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II – contextualização da prática;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III – objetivos;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IV – desenvolvimento das ações;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– estratégias de promoção da leitura;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– resultados e impactos observados;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VII – evidências da prática pedagógica;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VIII – considerações finais.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Template: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Utilize exclusivamente este modelo. </a:t>
            </a: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Não altere tipografia, cores, identidade visual, estrutura ou elementos gráficos.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Mantenha as informações objetivas e legíveis. </a:t>
            </a:r>
            <a:r>
              <a:rPr b="1" lang="pt-BR" sz="3600">
                <a:solidFill>
                  <a:schemeClr val="dk1"/>
                </a:solidFill>
              </a:rPr>
              <a:t>É permitida a inclusão de links para vídeos e outros conteúdos digitais diretamente nos slides do PPT</a:t>
            </a:r>
            <a:r>
              <a:rPr lang="pt-BR" sz="3600">
                <a:solidFill>
                  <a:schemeClr val="dk1"/>
                </a:solidFill>
              </a:rPr>
              <a:t>, quando contribuírem para a apresentação das evidências da prática pedagógica. </a:t>
            </a:r>
            <a:endParaRPr sz="3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arquivo final da apresentação deverá ser convertido em </a:t>
            </a: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formato PDF 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enviado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conforme orientações e prazos estabelecidos no cronograma deste Edital</a:t>
            </a:r>
            <a:r>
              <a:rPr lang="pt-BR" sz="3600">
                <a:solidFill>
                  <a:schemeClr val="dk1"/>
                </a:solidFill>
              </a:rPr>
              <a:t>, juntamente com os videos que por ventura forem lincados nas apresentações.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Envio da apresentação: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05 a 09/09/2026</a:t>
            </a:r>
            <a:r>
              <a:rPr b="1" lang="pt-BR" sz="3600">
                <a:solidFill>
                  <a:schemeClr val="dk1"/>
                </a:solidFill>
              </a:rPr>
              <a:t> atráves do site da Secretaria </a:t>
            </a:r>
            <a:b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Apresentação oral: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a 18/09/2026.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 final, a Banca poderá realizar questionamentos, com até </a:t>
            </a: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minutos para respostas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Consulte o Edital para informações completas e demais orientações.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>
            <p:ph type="ctrTitle"/>
          </p:nvPr>
        </p:nvSpPr>
        <p:spPr>
          <a:xfrm>
            <a:off x="7264400" y="1924050"/>
            <a:ext cx="25222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1" lang="pt-BR" sz="5400">
                <a:latin typeface="Arial"/>
                <a:ea typeface="Arial"/>
                <a:cs typeface="Arial"/>
                <a:sym typeface="Arial"/>
              </a:rPr>
              <a:t>TEMPLATE OFICIAL DA APRESENTAÇÃO PARA A BANCA AVALIADORA</a:t>
            </a:r>
            <a:br>
              <a:rPr b="1" lang="pt-BR" sz="5400">
                <a:latin typeface="Arial"/>
                <a:ea typeface="Arial"/>
                <a:cs typeface="Arial"/>
                <a:sym typeface="Arial"/>
              </a:rPr>
            </a:br>
            <a:endParaRPr sz="5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3776775" y="476390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Insera aqui seu nome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INSIRA AQUI O NOME DO PROJETO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1955250" y="7313775"/>
            <a:ext cx="34821300" cy="10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</a:rPr>
              <a:t>Contextualize aqui sua prática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40f8b2767_0_5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OBJETIVOS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07" name="Google Shape;107;g3f40f8b2767_0_5"/>
          <p:cNvSpPr txBox="1"/>
          <p:nvPr/>
        </p:nvSpPr>
        <p:spPr>
          <a:xfrm>
            <a:off x="1830750" y="5130450"/>
            <a:ext cx="34821300" cy="12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138600" lvl="0" marL="14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b="1" lang="pt-BR" sz="3600">
                <a:solidFill>
                  <a:schemeClr val="dk1"/>
                </a:solidFill>
              </a:rPr>
              <a:t>  </a:t>
            </a:r>
            <a:endParaRPr b="1" sz="3600">
              <a:solidFill>
                <a:schemeClr val="dk1"/>
              </a:solidFill>
            </a:endParaRPr>
          </a:p>
          <a:p>
            <a:pPr indent="-138600" lvl="0" marL="14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rPr b="1" lang="pt-BR" sz="3600">
                <a:solidFill>
                  <a:schemeClr val="dk1"/>
                </a:solidFill>
              </a:rPr>
              <a:t> </a:t>
            </a:r>
            <a:endParaRPr b="1" sz="3600">
              <a:solidFill>
                <a:schemeClr val="dk1"/>
              </a:solidFill>
            </a:endParaRPr>
          </a:p>
          <a:p>
            <a:pPr indent="-138600" lvl="0" marL="14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●"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40f8b2767_0_11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DESENVOLVIMENTO 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13" name="Google Shape;113;g3f40f8b2767_0_11"/>
          <p:cNvSpPr txBox="1"/>
          <p:nvPr/>
        </p:nvSpPr>
        <p:spPr>
          <a:xfrm>
            <a:off x="1830750" y="5130450"/>
            <a:ext cx="34821300" cy="10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</a:rPr>
              <a:t>Descrição, imagens </a:t>
            </a:r>
            <a:r>
              <a:rPr b="1" lang="pt-BR" sz="3600">
                <a:solidFill>
                  <a:schemeClr val="dk1"/>
                </a:solidFill>
              </a:rPr>
              <a:t>e/ou vídeos</a:t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40f8b2767_0_16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ESTRATÉGIAS</a:t>
            </a:r>
            <a:r>
              <a:rPr b="1" lang="pt-BR" sz="5400">
                <a:solidFill>
                  <a:schemeClr val="dk1"/>
                </a:solidFill>
              </a:rPr>
              <a:t> DE PROMOÇÃO DA LEITURA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19" name="Google Shape;119;g3f40f8b2767_0_16"/>
          <p:cNvSpPr txBox="1"/>
          <p:nvPr/>
        </p:nvSpPr>
        <p:spPr>
          <a:xfrm>
            <a:off x="1830750" y="5130450"/>
            <a:ext cx="34821300" cy="10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</a:rPr>
              <a:t>Descrição, imagens e/ou vídeos</a:t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40f8b2767_0_21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RESULTADOS E IMPACTOS OBSERVADOS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25" name="Google Shape;125;g3f40f8b2767_0_21"/>
          <p:cNvSpPr txBox="1"/>
          <p:nvPr/>
        </p:nvSpPr>
        <p:spPr>
          <a:xfrm>
            <a:off x="1588550" y="5088950"/>
            <a:ext cx="34821300" cy="10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</a:rPr>
              <a:t>Descrição, imagens e/ou vídeos</a:t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40f8b2767_0_26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EVIDÊNCIAS DA PRÁTICA PEDAGÓGICA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31" name="Google Shape;131;g3f40f8b2767_0_26"/>
          <p:cNvSpPr txBox="1"/>
          <p:nvPr/>
        </p:nvSpPr>
        <p:spPr>
          <a:xfrm>
            <a:off x="1588550" y="5088950"/>
            <a:ext cx="34821300" cy="10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</a:rPr>
              <a:t>Descrição, imagens e/ou vídeos</a:t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40f8b2767_0_31"/>
          <p:cNvSpPr txBox="1"/>
          <p:nvPr/>
        </p:nvSpPr>
        <p:spPr>
          <a:xfrm>
            <a:off x="4053700" y="2965650"/>
            <a:ext cx="329997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</a:rPr>
              <a:t>CONSIDERAÇÕES FINAIS</a:t>
            </a:r>
            <a:br>
              <a:rPr b="1" lang="pt-BR" sz="54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37" name="Google Shape;137;g3f40f8b2767_0_31"/>
          <p:cNvSpPr txBox="1"/>
          <p:nvPr/>
        </p:nvSpPr>
        <p:spPr>
          <a:xfrm>
            <a:off x="1588550" y="5088950"/>
            <a:ext cx="34821300" cy="105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</a:rPr>
              <a:t>Descrição, imagens e/ou vídeos</a:t>
            </a:r>
            <a:endParaRPr b="1" sz="3600">
              <a:solidFill>
                <a:schemeClr val="dk1"/>
              </a:solidFill>
            </a:endParaRPr>
          </a:p>
          <a:p>
            <a:pPr indent="90000" lvl="0" marL="12600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pt-BR" sz="54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Antonia da Silva dos Santos</dc:creator>
</cp:coreProperties>
</file>