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6480f4380_0_27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6480f4380_0_2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10" Type="http://schemas.openxmlformats.org/officeDocument/2006/relationships/image" Target="../media/image1.png"/><Relationship Id="rId9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7" Type="http://schemas.openxmlformats.org/officeDocument/2006/relationships/image" Target="../media/image6.png"/><Relationship Id="rId8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 amt="90000"/>
          </a:blip>
          <a:stretch>
            <a:fillRect/>
          </a:stretch>
        </p:blipFill>
        <p:spPr>
          <a:xfrm>
            <a:off x="159650" y="1289225"/>
            <a:ext cx="1210349" cy="488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 amt="90000"/>
          </a:blip>
          <a:stretch>
            <a:fillRect/>
          </a:stretch>
        </p:blipFill>
        <p:spPr>
          <a:xfrm>
            <a:off x="156950" y="478150"/>
            <a:ext cx="1345299" cy="421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 amt="80000"/>
          </a:blip>
          <a:stretch>
            <a:fillRect/>
          </a:stretch>
        </p:blipFill>
        <p:spPr>
          <a:xfrm>
            <a:off x="238225" y="6526075"/>
            <a:ext cx="9683649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861400" y="376000"/>
            <a:ext cx="862925" cy="724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648050" y="245375"/>
            <a:ext cx="1074524" cy="100035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/>
          <p:nvPr/>
        </p:nvSpPr>
        <p:spPr>
          <a:xfrm rot="69742">
            <a:off x="8025893" y="549344"/>
            <a:ext cx="310564" cy="322262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 rot="69417">
            <a:off x="8019455" y="1427889"/>
            <a:ext cx="460594" cy="4758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Sniglet"/>
                <a:ea typeface="Sniglet"/>
                <a:cs typeface="Sniglet"/>
                <a:sym typeface="Sniglet"/>
              </a:rPr>
              <a:t>?</a:t>
            </a:r>
            <a:endParaRPr b="1" sz="2400"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61" name="Google Shape;61;p13"/>
          <p:cNvSpPr txBox="1"/>
          <p:nvPr/>
        </p:nvSpPr>
        <p:spPr>
          <a:xfrm rot="69417">
            <a:off x="8005276" y="441937"/>
            <a:ext cx="460594" cy="4758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latin typeface="Sniglet"/>
                <a:ea typeface="Sniglet"/>
                <a:cs typeface="Sniglet"/>
                <a:sym typeface="Sniglet"/>
              </a:rPr>
              <a:t>?</a:t>
            </a:r>
            <a:endParaRPr b="1" sz="2200"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9127050" y="522025"/>
            <a:ext cx="315116" cy="477450"/>
          </a:xfrm>
          <a:custGeom>
            <a:rect b="b" l="l" r="r" t="t"/>
            <a:pathLst>
              <a:path extrusionOk="0" h="19098" w="11548">
                <a:moveTo>
                  <a:pt x="3554" y="0"/>
                </a:moveTo>
                <a:lnTo>
                  <a:pt x="11548" y="5330"/>
                </a:lnTo>
                <a:lnTo>
                  <a:pt x="11548" y="19098"/>
                </a:lnTo>
                <a:lnTo>
                  <a:pt x="0" y="1510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63" name="Google Shape;63;p13"/>
          <p:cNvSpPr txBox="1"/>
          <p:nvPr/>
        </p:nvSpPr>
        <p:spPr>
          <a:xfrm rot="69152">
            <a:off x="9103033" y="544544"/>
            <a:ext cx="253551" cy="40358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Sniglet"/>
                <a:ea typeface="Sniglet"/>
                <a:cs typeface="Sniglet"/>
                <a:sym typeface="Sniglet"/>
              </a:rPr>
              <a:t>?</a:t>
            </a:r>
            <a:endParaRPr b="1" sz="2400"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9614950" y="939350"/>
            <a:ext cx="150625" cy="163550"/>
          </a:xfrm>
          <a:custGeom>
            <a:rect b="b" l="l" r="r" t="t"/>
            <a:pathLst>
              <a:path extrusionOk="0" h="6542" w="6025">
                <a:moveTo>
                  <a:pt x="6025" y="0"/>
                </a:moveTo>
                <a:lnTo>
                  <a:pt x="2066" y="0"/>
                </a:lnTo>
                <a:lnTo>
                  <a:pt x="1721" y="3443"/>
                </a:lnTo>
                <a:lnTo>
                  <a:pt x="0" y="6542"/>
                </a:lnTo>
                <a:lnTo>
                  <a:pt x="5853" y="654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pic>
        <p:nvPicPr>
          <p:cNvPr id="65" name="Google Shape;65;p13"/>
          <p:cNvPicPr preferRelativeResize="0"/>
          <p:nvPr/>
        </p:nvPicPr>
        <p:blipFill rotWithShape="1">
          <a:blip r:embed="rId8">
            <a:alphaModFix/>
          </a:blip>
          <a:srcRect b="6164" l="0" r="11441" t="0"/>
          <a:stretch/>
        </p:blipFill>
        <p:spPr>
          <a:xfrm>
            <a:off x="8762950" y="1290200"/>
            <a:ext cx="951576" cy="82062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3"/>
          <p:cNvSpPr txBox="1"/>
          <p:nvPr/>
        </p:nvSpPr>
        <p:spPr>
          <a:xfrm rot="69152">
            <a:off x="9124146" y="1524494"/>
            <a:ext cx="253551" cy="40358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Sniglet"/>
                <a:ea typeface="Sniglet"/>
                <a:cs typeface="Sniglet"/>
                <a:sym typeface="Sniglet"/>
              </a:rPr>
              <a:t>?</a:t>
            </a:r>
            <a:endParaRPr b="1" sz="2400"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67" name="Google Shape;67;p13"/>
          <p:cNvGrpSpPr/>
          <p:nvPr/>
        </p:nvGrpSpPr>
        <p:grpSpPr>
          <a:xfrm flipH="1" rot="-148682">
            <a:off x="7511859" y="138491"/>
            <a:ext cx="2361354" cy="2292518"/>
            <a:chOff x="7393984" y="196862"/>
            <a:chExt cx="2374342" cy="2283051"/>
          </a:xfrm>
        </p:grpSpPr>
        <p:sp>
          <p:nvSpPr>
            <p:cNvPr id="68" name="Google Shape;68;p13"/>
            <p:cNvSpPr/>
            <p:nvPr/>
          </p:nvSpPr>
          <p:spPr>
            <a:xfrm rot="10800000">
              <a:off x="7393984" y="196862"/>
              <a:ext cx="2374342" cy="2157216"/>
            </a:xfrm>
            <a:custGeom>
              <a:rect b="b" l="l" r="r" t="t"/>
              <a:pathLst>
                <a:path extrusionOk="0" h="98111" w="127773">
                  <a:moveTo>
                    <a:pt x="59680" y="1456"/>
                  </a:moveTo>
                  <a:cubicBezTo>
                    <a:pt x="49164" y="1456"/>
                    <a:pt x="38640" y="1894"/>
                    <a:pt x="28133" y="1456"/>
                  </a:cubicBezTo>
                  <a:cubicBezTo>
                    <a:pt x="21972" y="1199"/>
                    <a:pt x="14237" y="-1256"/>
                    <a:pt x="9691" y="2911"/>
                  </a:cubicBezTo>
                  <a:cubicBezTo>
                    <a:pt x="-3330" y="14845"/>
                    <a:pt x="168" y="37752"/>
                    <a:pt x="1926" y="55327"/>
                  </a:cubicBezTo>
                  <a:cubicBezTo>
                    <a:pt x="2994" y="66011"/>
                    <a:pt x="-305" y="78214"/>
                    <a:pt x="5323" y="87358"/>
                  </a:cubicBezTo>
                  <a:cubicBezTo>
                    <a:pt x="14553" y="102355"/>
                    <a:pt x="39643" y="97065"/>
                    <a:pt x="57253" y="97065"/>
                  </a:cubicBezTo>
                  <a:cubicBezTo>
                    <a:pt x="71336" y="97065"/>
                    <a:pt x="85407" y="96220"/>
                    <a:pt x="99476" y="95609"/>
                  </a:cubicBezTo>
                  <a:cubicBezTo>
                    <a:pt x="106735" y="95294"/>
                    <a:pt x="114972" y="95538"/>
                    <a:pt x="120831" y="91241"/>
                  </a:cubicBezTo>
                  <a:cubicBezTo>
                    <a:pt x="131126" y="83691"/>
                    <a:pt x="126655" y="66152"/>
                    <a:pt x="126655" y="53385"/>
                  </a:cubicBezTo>
                  <a:cubicBezTo>
                    <a:pt x="126655" y="38768"/>
                    <a:pt x="129871" y="22483"/>
                    <a:pt x="122772" y="9706"/>
                  </a:cubicBezTo>
                  <a:cubicBezTo>
                    <a:pt x="117645" y="478"/>
                    <a:pt x="102752" y="1456"/>
                    <a:pt x="92196" y="1456"/>
                  </a:cubicBezTo>
                  <a:cubicBezTo>
                    <a:pt x="81993" y="1456"/>
                    <a:pt x="71824" y="0"/>
                    <a:pt x="61621" y="0"/>
                  </a:cubicBezTo>
                </a:path>
              </a:pathLst>
            </a:custGeom>
            <a:noFill/>
            <a:ln cap="flat" cmpd="sng" w="19050">
              <a:solidFill>
                <a:srgbClr val="595959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69" name="Google Shape;69;p13"/>
            <p:cNvSpPr/>
            <p:nvPr/>
          </p:nvSpPr>
          <p:spPr>
            <a:xfrm>
              <a:off x="7567950" y="2178609"/>
              <a:ext cx="2128500" cy="2526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 rot="-367738">
              <a:off x="7592989" y="2146968"/>
              <a:ext cx="2080304" cy="222503"/>
            </a:xfrm>
            <a:custGeom>
              <a:rect b="b" l="l" r="r" t="t"/>
              <a:pathLst>
                <a:path extrusionOk="0" h="10843" w="79823">
                  <a:moveTo>
                    <a:pt x="0" y="0"/>
                  </a:moveTo>
                  <a:cubicBezTo>
                    <a:pt x="8698" y="10874"/>
                    <a:pt x="26988" y="7221"/>
                    <a:pt x="40806" y="8948"/>
                  </a:cubicBezTo>
                  <a:cubicBezTo>
                    <a:pt x="53746" y="10565"/>
                    <a:pt x="68973" y="13319"/>
                    <a:pt x="79823" y="6085"/>
                  </a:cubicBezTo>
                </a:path>
              </a:pathLst>
            </a:cu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pic>
        <p:nvPicPr>
          <p:cNvPr id="71" name="Google Shape;71;p13"/>
          <p:cNvPicPr preferRelativeResize="0"/>
          <p:nvPr/>
        </p:nvPicPr>
        <p:blipFill rotWithShape="1">
          <a:blip r:embed="rId9">
            <a:alphaModFix amt="80000"/>
          </a:blip>
          <a:srcRect b="-4286" l="0" r="0" t="5511"/>
          <a:stretch/>
        </p:blipFill>
        <p:spPr>
          <a:xfrm>
            <a:off x="7811100" y="1290200"/>
            <a:ext cx="791125" cy="8743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2" name="Google Shape;72;p13"/>
          <p:cNvGrpSpPr/>
          <p:nvPr/>
        </p:nvGrpSpPr>
        <p:grpSpPr>
          <a:xfrm>
            <a:off x="7652751" y="258537"/>
            <a:ext cx="2119723" cy="1941718"/>
            <a:chOff x="7477625" y="327025"/>
            <a:chExt cx="2240248" cy="1880234"/>
          </a:xfrm>
        </p:grpSpPr>
        <p:sp>
          <p:nvSpPr>
            <p:cNvPr id="73" name="Google Shape;73;p13"/>
            <p:cNvSpPr/>
            <p:nvPr/>
          </p:nvSpPr>
          <p:spPr>
            <a:xfrm>
              <a:off x="8592475" y="327025"/>
              <a:ext cx="32474" cy="1880234"/>
            </a:xfrm>
            <a:custGeom>
              <a:rect b="b" l="l" r="r" t="t"/>
              <a:pathLst>
                <a:path extrusionOk="0" h="113575" w="614">
                  <a:moveTo>
                    <a:pt x="614" y="0"/>
                  </a:moveTo>
                  <a:cubicBezTo>
                    <a:pt x="218" y="37857"/>
                    <a:pt x="0" y="75716"/>
                    <a:pt x="0" y="113575"/>
                  </a:cubicBezTo>
                </a:path>
              </a:pathLst>
            </a:custGeom>
            <a:noFill/>
            <a:ln cap="flat" cmpd="sng" w="952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74" name="Google Shape;74;p13"/>
            <p:cNvSpPr/>
            <p:nvPr/>
          </p:nvSpPr>
          <p:spPr>
            <a:xfrm>
              <a:off x="7477625" y="1265384"/>
              <a:ext cx="2240248" cy="11126"/>
            </a:xfrm>
            <a:custGeom>
              <a:rect b="b" l="l" r="r" t="t"/>
              <a:pathLst>
                <a:path extrusionOk="0" h="769" w="93441">
                  <a:moveTo>
                    <a:pt x="0" y="769"/>
                  </a:moveTo>
                  <a:cubicBezTo>
                    <a:pt x="31148" y="769"/>
                    <a:pt x="62293" y="0"/>
                    <a:pt x="93441" y="0"/>
                  </a:cubicBezTo>
                </a:path>
              </a:pathLst>
            </a:custGeom>
            <a:noFill/>
            <a:ln cap="flat" cmpd="sng" w="952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75" name="Google Shape;75;p13"/>
          <p:cNvGrpSpPr/>
          <p:nvPr/>
        </p:nvGrpSpPr>
        <p:grpSpPr>
          <a:xfrm>
            <a:off x="1510325" y="246072"/>
            <a:ext cx="5464855" cy="1654528"/>
            <a:chOff x="1535207" y="184582"/>
            <a:chExt cx="5927818" cy="1712585"/>
          </a:xfrm>
        </p:grpSpPr>
        <p:sp>
          <p:nvSpPr>
            <p:cNvPr id="76" name="Google Shape;76;p13"/>
            <p:cNvSpPr/>
            <p:nvPr/>
          </p:nvSpPr>
          <p:spPr>
            <a:xfrm>
              <a:off x="1668100" y="184582"/>
              <a:ext cx="5794925" cy="23800"/>
            </a:xfrm>
            <a:custGeom>
              <a:rect b="b" l="l" r="r" t="t"/>
              <a:pathLst>
                <a:path extrusionOk="0" h="952" w="231797">
                  <a:moveTo>
                    <a:pt x="0" y="952"/>
                  </a:moveTo>
                  <a:cubicBezTo>
                    <a:pt x="77246" y="-803"/>
                    <a:pt x="154531" y="462"/>
                    <a:pt x="231797" y="462"/>
                  </a:cubicBezTo>
                </a:path>
              </a:pathLst>
            </a:cu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77" name="Google Shape;77;p13"/>
            <p:cNvSpPr/>
            <p:nvPr/>
          </p:nvSpPr>
          <p:spPr>
            <a:xfrm>
              <a:off x="1680350" y="1023666"/>
              <a:ext cx="5782675" cy="23798"/>
            </a:xfrm>
            <a:custGeom>
              <a:rect b="b" l="l" r="r" t="t"/>
              <a:pathLst>
                <a:path extrusionOk="0" h="5887" w="231307">
                  <a:moveTo>
                    <a:pt x="0" y="4417"/>
                  </a:moveTo>
                  <a:cubicBezTo>
                    <a:pt x="29241" y="4417"/>
                    <a:pt x="58535" y="5719"/>
                    <a:pt x="87721" y="3927"/>
                  </a:cubicBezTo>
                  <a:cubicBezTo>
                    <a:pt x="105855" y="2813"/>
                    <a:pt x="123950" y="685"/>
                    <a:pt x="142117" y="496"/>
                  </a:cubicBezTo>
                  <a:cubicBezTo>
                    <a:pt x="167951" y="227"/>
                    <a:pt x="194176" y="-952"/>
                    <a:pt x="219546" y="3927"/>
                  </a:cubicBezTo>
                  <a:cubicBezTo>
                    <a:pt x="223449" y="4677"/>
                    <a:pt x="227752" y="4110"/>
                    <a:pt x="231307" y="5887"/>
                  </a:cubicBezTo>
                </a:path>
              </a:pathLst>
            </a:cu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78" name="Google Shape;78;p13"/>
            <p:cNvSpPr/>
            <p:nvPr/>
          </p:nvSpPr>
          <p:spPr>
            <a:xfrm>
              <a:off x="1535207" y="1873360"/>
              <a:ext cx="5794925" cy="23807"/>
            </a:xfrm>
            <a:custGeom>
              <a:rect b="b" l="l" r="r" t="t"/>
              <a:pathLst>
                <a:path extrusionOk="0" h="952" w="231797">
                  <a:moveTo>
                    <a:pt x="0" y="952"/>
                  </a:moveTo>
                  <a:cubicBezTo>
                    <a:pt x="77246" y="-803"/>
                    <a:pt x="154531" y="462"/>
                    <a:pt x="231797" y="462"/>
                  </a:cubicBezTo>
                </a:path>
              </a:pathLst>
            </a:custGeom>
            <a:noFill/>
            <a:ln cap="flat" cmpd="sng" w="2857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79" name="Google Shape;79;p13"/>
            <p:cNvSpPr/>
            <p:nvPr/>
          </p:nvSpPr>
          <p:spPr>
            <a:xfrm rot="309184">
              <a:off x="1839190" y="633684"/>
              <a:ext cx="192503" cy="12551"/>
            </a:xfrm>
            <a:custGeom>
              <a:rect b="b" l="l" r="r" t="t"/>
              <a:pathLst>
                <a:path extrusionOk="0" h="439" w="12529">
                  <a:moveTo>
                    <a:pt x="0" y="439"/>
                  </a:moveTo>
                  <a:cubicBezTo>
                    <a:pt x="4179" y="439"/>
                    <a:pt x="8350" y="0"/>
                    <a:pt x="12529" y="0"/>
                  </a:cubicBezTo>
                </a:path>
              </a:pathLst>
            </a:custGeom>
            <a:noFill/>
            <a:ln cap="flat" cmpd="sng" w="1905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80" name="Google Shape;80;p13"/>
            <p:cNvSpPr/>
            <p:nvPr/>
          </p:nvSpPr>
          <p:spPr>
            <a:xfrm rot="309184">
              <a:off x="2333987" y="633684"/>
              <a:ext cx="192503" cy="12551"/>
            </a:xfrm>
            <a:custGeom>
              <a:rect b="b" l="l" r="r" t="t"/>
              <a:pathLst>
                <a:path extrusionOk="0" h="439" w="12529">
                  <a:moveTo>
                    <a:pt x="0" y="439"/>
                  </a:moveTo>
                  <a:cubicBezTo>
                    <a:pt x="4179" y="439"/>
                    <a:pt x="8350" y="0"/>
                    <a:pt x="12529" y="0"/>
                  </a:cubicBezTo>
                </a:path>
              </a:pathLst>
            </a:custGeom>
            <a:noFill/>
            <a:ln cap="flat" cmpd="sng" w="1905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81" name="Google Shape;81;p13"/>
            <p:cNvSpPr/>
            <p:nvPr/>
          </p:nvSpPr>
          <p:spPr>
            <a:xfrm rot="309184">
              <a:off x="2818800" y="633713"/>
              <a:ext cx="192503" cy="12160"/>
            </a:xfrm>
            <a:custGeom>
              <a:rect b="b" l="l" r="r" t="t"/>
              <a:pathLst>
                <a:path extrusionOk="0" h="439" w="12529">
                  <a:moveTo>
                    <a:pt x="0" y="439"/>
                  </a:moveTo>
                  <a:cubicBezTo>
                    <a:pt x="4179" y="439"/>
                    <a:pt x="8350" y="0"/>
                    <a:pt x="12529" y="0"/>
                  </a:cubicBezTo>
                </a:path>
              </a:pathLst>
            </a:custGeom>
            <a:noFill/>
            <a:ln cap="flat" cmpd="sng" w="1905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82" name="Google Shape;82;p13"/>
            <p:cNvSpPr/>
            <p:nvPr/>
          </p:nvSpPr>
          <p:spPr>
            <a:xfrm rot="309184">
              <a:off x="3293610" y="633684"/>
              <a:ext cx="192503" cy="12551"/>
            </a:xfrm>
            <a:custGeom>
              <a:rect b="b" l="l" r="r" t="t"/>
              <a:pathLst>
                <a:path extrusionOk="0" h="439" w="12529">
                  <a:moveTo>
                    <a:pt x="0" y="439"/>
                  </a:moveTo>
                  <a:cubicBezTo>
                    <a:pt x="4179" y="439"/>
                    <a:pt x="8350" y="0"/>
                    <a:pt x="12529" y="0"/>
                  </a:cubicBezTo>
                </a:path>
              </a:pathLst>
            </a:custGeom>
            <a:noFill/>
            <a:ln cap="flat" cmpd="sng" w="1905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grpSp>
          <p:nvGrpSpPr>
            <p:cNvPr id="83" name="Google Shape;83;p13"/>
            <p:cNvGrpSpPr/>
            <p:nvPr/>
          </p:nvGrpSpPr>
          <p:grpSpPr>
            <a:xfrm flipH="1">
              <a:off x="3816817" y="625064"/>
              <a:ext cx="667639" cy="29779"/>
              <a:chOff x="4980677" y="4337871"/>
              <a:chExt cx="686095" cy="30608"/>
            </a:xfrm>
          </p:grpSpPr>
          <p:sp>
            <p:nvSpPr>
              <p:cNvPr id="84" name="Google Shape;84;p13"/>
              <p:cNvSpPr/>
              <p:nvPr/>
            </p:nvSpPr>
            <p:spPr>
              <a:xfrm rot="309054">
                <a:off x="4980839" y="4346755"/>
                <a:ext cx="197817" cy="12498"/>
              </a:xfrm>
              <a:custGeom>
                <a:rect b="b" l="l" r="r" t="t"/>
                <a:pathLst>
                  <a:path extrusionOk="0" h="439" w="12529">
                    <a:moveTo>
                      <a:pt x="0" y="439"/>
                    </a:moveTo>
                    <a:cubicBezTo>
                      <a:pt x="4179" y="439"/>
                      <a:pt x="8350" y="0"/>
                      <a:pt x="12529" y="0"/>
                    </a:cubicBezTo>
                  </a:path>
                </a:pathLst>
              </a:custGeom>
              <a:noFill/>
              <a:ln cap="flat" cmpd="sng" w="19050">
                <a:solidFill>
                  <a:srgbClr val="43434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85" name="Google Shape;85;p13"/>
              <p:cNvSpPr/>
              <p:nvPr/>
            </p:nvSpPr>
            <p:spPr>
              <a:xfrm rot="309054">
                <a:off x="5468775" y="4346725"/>
                <a:ext cx="197817" cy="12900"/>
              </a:xfrm>
              <a:custGeom>
                <a:rect b="b" l="l" r="r" t="t"/>
                <a:pathLst>
                  <a:path extrusionOk="0" h="439" w="12529">
                    <a:moveTo>
                      <a:pt x="0" y="439"/>
                    </a:moveTo>
                    <a:cubicBezTo>
                      <a:pt x="4179" y="439"/>
                      <a:pt x="8350" y="0"/>
                      <a:pt x="12529" y="0"/>
                    </a:cubicBezTo>
                  </a:path>
                </a:pathLst>
              </a:custGeom>
              <a:noFill/>
              <a:ln cap="flat" cmpd="sng" w="19050">
                <a:solidFill>
                  <a:srgbClr val="43434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sp>
          <p:nvSpPr>
            <p:cNvPr id="86" name="Google Shape;86;p13"/>
            <p:cNvSpPr/>
            <p:nvPr/>
          </p:nvSpPr>
          <p:spPr>
            <a:xfrm flipH="1" rot="-309184">
              <a:off x="5242954" y="609288"/>
              <a:ext cx="192503" cy="12551"/>
            </a:xfrm>
            <a:custGeom>
              <a:rect b="b" l="l" r="r" t="t"/>
              <a:pathLst>
                <a:path extrusionOk="0" h="439" w="12529">
                  <a:moveTo>
                    <a:pt x="0" y="439"/>
                  </a:moveTo>
                  <a:cubicBezTo>
                    <a:pt x="4179" y="439"/>
                    <a:pt x="8350" y="0"/>
                    <a:pt x="12529" y="0"/>
                  </a:cubicBezTo>
                </a:path>
              </a:pathLst>
            </a:custGeom>
            <a:noFill/>
            <a:ln cap="flat" cmpd="sng" w="1905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87" name="Google Shape;87;p13"/>
            <p:cNvSpPr/>
            <p:nvPr/>
          </p:nvSpPr>
          <p:spPr>
            <a:xfrm flipH="1" rot="-309184">
              <a:off x="6664617" y="623711"/>
              <a:ext cx="192503" cy="12551"/>
            </a:xfrm>
            <a:custGeom>
              <a:rect b="b" l="l" r="r" t="t"/>
              <a:pathLst>
                <a:path extrusionOk="0" h="439" w="12529">
                  <a:moveTo>
                    <a:pt x="0" y="439"/>
                  </a:moveTo>
                  <a:cubicBezTo>
                    <a:pt x="4179" y="439"/>
                    <a:pt x="8350" y="0"/>
                    <a:pt x="12529" y="0"/>
                  </a:cubicBezTo>
                </a:path>
              </a:pathLst>
            </a:custGeom>
            <a:noFill/>
            <a:ln cap="flat" cmpd="sng" w="1905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88" name="Google Shape;88;p13"/>
            <p:cNvSpPr/>
            <p:nvPr/>
          </p:nvSpPr>
          <p:spPr>
            <a:xfrm flipH="1" rot="-309184">
              <a:off x="7119492" y="609288"/>
              <a:ext cx="192503" cy="12551"/>
            </a:xfrm>
            <a:custGeom>
              <a:rect b="b" l="l" r="r" t="t"/>
              <a:pathLst>
                <a:path extrusionOk="0" h="439" w="12529">
                  <a:moveTo>
                    <a:pt x="0" y="439"/>
                  </a:moveTo>
                  <a:cubicBezTo>
                    <a:pt x="4179" y="439"/>
                    <a:pt x="8350" y="0"/>
                    <a:pt x="12529" y="0"/>
                  </a:cubicBezTo>
                </a:path>
              </a:pathLst>
            </a:custGeom>
            <a:noFill/>
            <a:ln cap="flat" cmpd="sng" w="1905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89" name="Google Shape;89;p13"/>
            <p:cNvSpPr/>
            <p:nvPr/>
          </p:nvSpPr>
          <p:spPr>
            <a:xfrm flipH="1" rot="-309184">
              <a:off x="4780926" y="619260"/>
              <a:ext cx="192503" cy="12551"/>
            </a:xfrm>
            <a:custGeom>
              <a:rect b="b" l="l" r="r" t="t"/>
              <a:pathLst>
                <a:path extrusionOk="0" h="439" w="12529">
                  <a:moveTo>
                    <a:pt x="0" y="439"/>
                  </a:moveTo>
                  <a:cubicBezTo>
                    <a:pt x="4179" y="439"/>
                    <a:pt x="8350" y="0"/>
                    <a:pt x="12529" y="0"/>
                  </a:cubicBezTo>
                </a:path>
              </a:pathLst>
            </a:custGeom>
            <a:noFill/>
            <a:ln cap="flat" cmpd="sng" w="19050">
              <a:solidFill>
                <a:srgbClr val="434343"/>
              </a:solidFill>
              <a:prstDash val="solid"/>
              <a:round/>
              <a:headEnd len="med" w="med" type="none"/>
              <a:tailEnd len="med" w="med" type="none"/>
            </a:ln>
          </p:spPr>
        </p:sp>
        <p:grpSp>
          <p:nvGrpSpPr>
            <p:cNvPr id="90" name="Google Shape;90;p13"/>
            <p:cNvGrpSpPr/>
            <p:nvPr/>
          </p:nvGrpSpPr>
          <p:grpSpPr>
            <a:xfrm flipH="1" rot="14131">
              <a:off x="5717672" y="610786"/>
              <a:ext cx="677646" cy="29779"/>
              <a:chOff x="4482446" y="4337871"/>
              <a:chExt cx="696373" cy="30608"/>
            </a:xfrm>
          </p:grpSpPr>
          <p:sp>
            <p:nvSpPr>
              <p:cNvPr id="91" name="Google Shape;91;p13"/>
              <p:cNvSpPr/>
              <p:nvPr/>
            </p:nvSpPr>
            <p:spPr>
              <a:xfrm rot="309054">
                <a:off x="4482625" y="4346725"/>
                <a:ext cx="197817" cy="12900"/>
              </a:xfrm>
              <a:custGeom>
                <a:rect b="b" l="l" r="r" t="t"/>
                <a:pathLst>
                  <a:path extrusionOk="0" h="439" w="12529">
                    <a:moveTo>
                      <a:pt x="0" y="439"/>
                    </a:moveTo>
                    <a:cubicBezTo>
                      <a:pt x="4179" y="439"/>
                      <a:pt x="8350" y="0"/>
                      <a:pt x="12529" y="0"/>
                    </a:cubicBezTo>
                  </a:path>
                </a:pathLst>
              </a:custGeom>
              <a:noFill/>
              <a:ln cap="flat" cmpd="sng" w="19050">
                <a:solidFill>
                  <a:srgbClr val="43434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92" name="Google Shape;92;p13"/>
              <p:cNvSpPr/>
              <p:nvPr/>
            </p:nvSpPr>
            <p:spPr>
              <a:xfrm rot="309054">
                <a:off x="4980839" y="4346755"/>
                <a:ext cx="197817" cy="12498"/>
              </a:xfrm>
              <a:custGeom>
                <a:rect b="b" l="l" r="r" t="t"/>
                <a:pathLst>
                  <a:path extrusionOk="0" h="439" w="12529">
                    <a:moveTo>
                      <a:pt x="0" y="439"/>
                    </a:moveTo>
                    <a:cubicBezTo>
                      <a:pt x="4179" y="439"/>
                      <a:pt x="8350" y="0"/>
                      <a:pt x="12529" y="0"/>
                    </a:cubicBezTo>
                  </a:path>
                </a:pathLst>
              </a:custGeom>
              <a:noFill/>
              <a:ln cap="flat" cmpd="sng" w="19050">
                <a:solidFill>
                  <a:srgbClr val="43434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</p:grpSp>
      <p:grpSp>
        <p:nvGrpSpPr>
          <p:cNvPr id="93" name="Google Shape;93;p13"/>
          <p:cNvGrpSpPr/>
          <p:nvPr/>
        </p:nvGrpSpPr>
        <p:grpSpPr>
          <a:xfrm>
            <a:off x="4063500" y="7107050"/>
            <a:ext cx="1931400" cy="393063"/>
            <a:chOff x="4063500" y="7107050"/>
            <a:chExt cx="1931400" cy="393063"/>
          </a:xfrm>
        </p:grpSpPr>
        <p:sp>
          <p:nvSpPr>
            <p:cNvPr id="94" name="Google Shape;94;p13"/>
            <p:cNvSpPr txBox="1"/>
            <p:nvPr/>
          </p:nvSpPr>
          <p:spPr>
            <a:xfrm>
              <a:off x="4063500" y="7282013"/>
              <a:ext cx="1931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many different kinds of weather are there?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/>
            </a:p>
          </p:txBody>
        </p:sp>
        <p:pic>
          <p:nvPicPr>
            <p:cNvPr id="95" name="Google Shape;95;p13"/>
            <p:cNvPicPr preferRelativeResize="0"/>
            <p:nvPr/>
          </p:nvPicPr>
          <p:blipFill rotWithShape="1">
            <a:blip r:embed="rId10">
              <a:alphaModFix/>
            </a:blip>
            <a:srcRect b="308" l="0" r="0" t="298"/>
            <a:stretch/>
          </p:blipFill>
          <p:spPr>
            <a:xfrm>
              <a:off x="4180288" y="7107050"/>
              <a:ext cx="1697824" cy="223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