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fd8ccc01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fd8ccc01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6fd8ccc01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6fd8ccc01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6fd8ccc017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6fd8ccc01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6fd8ccc017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6fd8ccc017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fd8ccc01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fd8ccc01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6fda090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6fda090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7ed0c95e70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7ed0c95e70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7ed0c95e70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7ed0c95e70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703816021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703816021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fd8ccc01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6fd8ccc01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8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568006" y="1779575"/>
            <a:ext cx="6108000" cy="2176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4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flipH="1" rot="344030">
              <a:off x="9875716" y="934547"/>
              <a:ext cx="1376064" cy="4947354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flipH="1" rot="-554234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flipH="1" rot="-8214325">
              <a:off x="6034335" y="4319925"/>
              <a:ext cx="3226936" cy="848046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flipH="1" rot="710374">
              <a:off x="10485909" y="3391085"/>
              <a:ext cx="1011938" cy="3638216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flipH="1" rot="-675222">
                <a:off x="4467664" y="4369220"/>
                <a:ext cx="1043970" cy="2238117"/>
              </a:xfrm>
              <a:custGeom>
                <a:rect b="b" l="l" r="r" t="t"/>
                <a:pathLst>
                  <a:path extrusionOk="0" h="2239882" w="1044793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flipH="1" rot="-189358">
                <a:off x="4975977" y="1922217"/>
                <a:ext cx="1660755" cy="3253507"/>
              </a:xfrm>
              <a:custGeom>
                <a:rect b="b" l="l" r="r" t="t"/>
                <a:pathLst>
                  <a:path extrusionOk="0" h="3256714" w="1662392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flipH="1" rot="-834435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flipH="1" rot="-189358">
                <a:off x="4975977" y="1922217"/>
                <a:ext cx="1660755" cy="3253507"/>
              </a:xfrm>
              <a:custGeom>
                <a:rect b="b" l="l" r="r" t="t"/>
                <a:pathLst>
                  <a:path extrusionOk="0" h="3256714" w="1662392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flipH="1" rot="-5995998">
                <a:off x="6360430" y="1774043"/>
                <a:ext cx="2683615" cy="979539"/>
              </a:xfrm>
              <a:custGeom>
                <a:rect b="b" l="l" r="r" t="t"/>
                <a:pathLst>
                  <a:path extrusionOk="0" h="979548" w="268364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rect b="b" l="l" r="r" t="t"/>
                <a:pathLst>
                  <a:path extrusionOk="0" h="2739746" w="1425735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flipH="1" rot="608095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flipH="1" rot="-5995998">
                <a:off x="6360430" y="1774043"/>
                <a:ext cx="2683615" cy="979539"/>
              </a:xfrm>
              <a:custGeom>
                <a:rect b="b" l="l" r="r" t="t"/>
                <a:pathLst>
                  <a:path extrusionOk="0" h="979548" w="268364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rect b="b" l="l" r="r" t="t"/>
                <a:pathLst>
                  <a:path extrusionOk="0" h="2738163" w="1217184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4" name="Google Shape;364;p11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12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93700" lvl="1" marL="9144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68" name="Google Shape;368;p12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9" name="Google Shape;369;p12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93700" lvl="1" marL="9144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70" name="Google Shape;370;p12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1" name="Google Shape;371;p12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93700" lvl="1" marL="9144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72" name="Google Shape;372;p12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3" name="Google Shape;373;p12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93700" lvl="1" marL="9144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74" name="Google Shape;374;p12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5" name="Google Shape;375;p12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93700" lvl="1" marL="9144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76" name="Google Shape;376;p12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7" name="Google Shape;377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0" name="Google Shape;380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1" name="Google Shape;381;p1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83" name="Google Shape;383;p1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84" name="Google Shape;384;p1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1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3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3"/>
          <p:cNvSpPr txBox="1"/>
          <p:nvPr>
            <p:ph type="title"/>
          </p:nvPr>
        </p:nvSpPr>
        <p:spPr>
          <a:xfrm>
            <a:off x="5368600" y="8981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3"/>
          <p:cNvSpPr txBox="1"/>
          <p:nvPr>
            <p:ph idx="1" type="body"/>
          </p:nvPr>
        </p:nvSpPr>
        <p:spPr>
          <a:xfrm>
            <a:off x="5368600" y="33777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5" name="Google Shape;85;p3"/>
          <p:cNvSpPr txBox="1"/>
          <p:nvPr>
            <p:ph idx="2" type="subTitle"/>
          </p:nvPr>
        </p:nvSpPr>
        <p:spPr>
          <a:xfrm>
            <a:off x="5368600" y="2033875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idx="1" type="body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8" name="Google Shape;88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4"/>
          <p:cNvSpPr txBox="1"/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4"/>
          <p:cNvSpPr/>
          <p:nvPr/>
        </p:nvSpPr>
        <p:spPr>
          <a:xfrm rot="-209359">
            <a:off x="11012234" y="2721664"/>
            <a:ext cx="226355" cy="4134485"/>
          </a:xfrm>
          <a:custGeom>
            <a:rect b="b" l="l" r="r" t="t"/>
            <a:pathLst>
              <a:path extrusionOk="0" h="3348763" w="551062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6" y="1114236"/>
            <a:ext cx="230068" cy="5374765"/>
          </a:xfrm>
          <a:custGeom>
            <a:rect b="b" l="l" r="r" t="t"/>
            <a:pathLst>
              <a:path extrusionOk="0" h="3348763" w="551062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3" y="1358314"/>
            <a:ext cx="292271" cy="5503713"/>
          </a:xfrm>
          <a:custGeom>
            <a:rect b="b" l="l" r="r" t="t"/>
            <a:pathLst>
              <a:path extrusionOk="0" h="3348763" w="551062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58" y="0"/>
            <a:ext cx="1001633" cy="5487490"/>
          </a:xfrm>
          <a:custGeom>
            <a:rect b="b" l="l" r="r" t="t"/>
            <a:pathLst>
              <a:path extrusionOk="0" h="4034919" w="1122278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0"/>
            <a:ext cx="770954" cy="5473723"/>
          </a:xfrm>
          <a:custGeom>
            <a:rect b="b" l="l" r="r" t="t"/>
            <a:pathLst>
              <a:path extrusionOk="0" h="4034919" w="1122278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flipH="1" rot="607849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flipH="1" rot="608125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flipH="1" rot="608125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flipH="1" rot="608125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flipH="1" rot="608127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flipH="1" rot="60793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flipH="1" rot="607740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flipH="1" rot="60793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flipH="1" rot="608127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5"/>
          <p:cNvSpPr/>
          <p:nvPr/>
        </p:nvSpPr>
        <p:spPr>
          <a:xfrm flipH="1" rot="648264">
            <a:off x="2036631" y="1896553"/>
            <a:ext cx="748358" cy="4344453"/>
          </a:xfrm>
          <a:custGeom>
            <a:rect b="b" l="l" r="r" t="t"/>
            <a:pathLst>
              <a:path extrusionOk="0" h="4034919" w="1122278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6" y="1427869"/>
            <a:ext cx="1207753" cy="4342227"/>
          </a:xfrm>
          <a:custGeom>
            <a:rect b="b" l="l" r="r" t="t"/>
            <a:pathLst>
              <a:path extrusionOk="0" h="4034919" w="1122278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flipH="1" rot="-1545250">
            <a:off x="241930" y="2094991"/>
            <a:ext cx="2782442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rect b="b" l="l" r="r" t="t"/>
              <a:pathLst>
                <a:path extrusionOk="0" h="3360670" w="1448953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rect b="b" l="l" r="r" t="t"/>
                <a:pathLst>
                  <a:path extrusionOk="0" h="932050" w="704816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5" y="3859180"/>
            <a:ext cx="3924007" cy="1079422"/>
          </a:xfrm>
          <a:custGeom>
            <a:rect b="b" l="l" r="r" t="t"/>
            <a:pathLst>
              <a:path extrusionOk="0" h="1258395" w="3570296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flipH="1" rot="-6131143">
            <a:off x="-596651" y="3591208"/>
            <a:ext cx="2748577" cy="881758"/>
          </a:xfrm>
          <a:custGeom>
            <a:rect b="b" l="l" r="r" t="t"/>
            <a:pathLst>
              <a:path extrusionOk="0" h="1258395" w="3570296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flipH="1" rot="-347622">
            <a:off x="1147280" y="3810467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rect b="b" l="l" r="r" t="t"/>
              <a:pathLst>
                <a:path extrusionOk="0" h="3360670" w="1448953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rect b="b" l="l" r="r" t="t"/>
                <a:pathLst>
                  <a:path extrusionOk="0" h="932050" w="704816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2" y="3979513"/>
            <a:ext cx="1088281" cy="3095371"/>
          </a:xfrm>
          <a:custGeom>
            <a:rect b="b" l="l" r="r" t="t"/>
            <a:pathLst>
              <a:path extrusionOk="0" h="4034919" w="1122278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3" y="4543298"/>
            <a:ext cx="1760154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flipH="1" rot="-675222">
              <a:off x="4467664" y="4369220"/>
              <a:ext cx="1043970" cy="2238117"/>
            </a:xfrm>
            <a:custGeom>
              <a:rect b="b" l="l" r="r" t="t"/>
              <a:pathLst>
                <a:path extrusionOk="0" h="2239882" w="1044793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rect b="b" l="l" r="r" t="t"/>
              <a:pathLst>
                <a:path extrusionOk="0" h="534914" w="558128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3" y="3959985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flipH="1" rot="-5995998">
              <a:off x="6360430" y="1774043"/>
              <a:ext cx="2683615" cy="979539"/>
            </a:xfrm>
            <a:custGeom>
              <a:rect b="b" l="l" r="r" t="t"/>
              <a:pathLst>
                <a:path extrusionOk="0" h="979548" w="268364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rect b="b" l="l" r="r" t="t"/>
              <a:pathLst>
                <a:path extrusionOk="0" h="2739746" w="1425735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415600" y="1536625"/>
            <a:ext cx="8440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93700" lvl="1" marL="9144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148" name="Google Shape;148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6"/>
          <p:cNvSpPr txBox="1"/>
          <p:nvPr>
            <p:ph type="title"/>
          </p:nvPr>
        </p:nvSpPr>
        <p:spPr>
          <a:xfrm>
            <a:off x="415600" y="593375"/>
            <a:ext cx="844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50" name="Google Shape;150;p6"/>
          <p:cNvGrpSpPr/>
          <p:nvPr/>
        </p:nvGrpSpPr>
        <p:grpSpPr>
          <a:xfrm>
            <a:off x="8678047" y="1756309"/>
            <a:ext cx="3848630" cy="5365658"/>
            <a:chOff x="7864580" y="177905"/>
            <a:chExt cx="4941744" cy="6889649"/>
          </a:xfrm>
        </p:grpSpPr>
        <p:sp>
          <p:nvSpPr>
            <p:cNvPr id="151" name="Google Shape;151;p6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 rot="342636">
              <a:off x="10454693" y="240075"/>
              <a:ext cx="1522632" cy="5474309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flipH="1" rot="1057145">
              <a:off x="11100766" y="2956121"/>
              <a:ext cx="1121583" cy="4032422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p6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155" name="Google Shape;155;p6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6"/>
            <p:cNvGrpSpPr/>
            <p:nvPr/>
          </p:nvGrpSpPr>
          <p:grpSpPr>
            <a:xfrm flipH="1" rot="-834363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159" name="Google Shape;159;p6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6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163" name="Google Shape;163;p6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 flipH="1" rot="952222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167" name="Google Shape;167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 flipH="1" rot="952222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170" name="Google Shape;17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 flipH="1" rot="952222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73" name="Google Shape;173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 flipH="1" rot="952222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76" name="Google Shape;176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6"/>
            <p:cNvSpPr/>
            <p:nvPr/>
          </p:nvSpPr>
          <p:spPr>
            <a:xfrm flipH="1" rot="-6416953">
              <a:off x="8195028" y="4496461"/>
              <a:ext cx="3919040" cy="1078776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2602500" y="465675"/>
            <a:ext cx="8694000" cy="59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>
            <p:ph type="title"/>
          </p:nvPr>
        </p:nvSpPr>
        <p:spPr>
          <a:xfrm>
            <a:off x="3187625" y="1442300"/>
            <a:ext cx="7487400" cy="3789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82" name="Google Shape;182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3" name="Google Shape;183;p7"/>
          <p:cNvGrpSpPr/>
          <p:nvPr/>
        </p:nvGrpSpPr>
        <p:grpSpPr>
          <a:xfrm>
            <a:off x="-432211" y="1881340"/>
            <a:ext cx="5352636" cy="5371662"/>
            <a:chOff x="3113839" y="1827115"/>
            <a:chExt cx="5352636" cy="5371662"/>
          </a:xfrm>
        </p:grpSpPr>
        <p:sp>
          <p:nvSpPr>
            <p:cNvPr id="184" name="Google Shape;184;p7"/>
            <p:cNvSpPr/>
            <p:nvPr/>
          </p:nvSpPr>
          <p:spPr>
            <a:xfrm rot="-338433">
              <a:off x="4261309" y="1873291"/>
              <a:ext cx="1141835" cy="4105233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85;p7"/>
            <p:cNvGrpSpPr/>
            <p:nvPr/>
          </p:nvGrpSpPr>
          <p:grpSpPr>
            <a:xfrm rot="554082">
              <a:off x="3345721" y="2407399"/>
              <a:ext cx="1922816" cy="3045175"/>
              <a:chOff x="5819567" y="571221"/>
              <a:chExt cx="2567151" cy="4065613"/>
            </a:xfrm>
          </p:grpSpPr>
          <p:sp>
            <p:nvSpPr>
              <p:cNvPr id="186" name="Google Shape;186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" name="Google Shape;187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88" name="Google Shape;188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0" name="Google Shape;190;p7"/>
            <p:cNvGrpSpPr/>
            <p:nvPr/>
          </p:nvGrpSpPr>
          <p:grpSpPr>
            <a:xfrm flipH="1" rot="-1892580">
              <a:off x="3991438" y="2800334"/>
              <a:ext cx="1640340" cy="3798568"/>
              <a:chOff x="5307255" y="1547438"/>
              <a:chExt cx="1784043" cy="4131344"/>
            </a:xfrm>
          </p:grpSpPr>
          <p:sp>
            <p:nvSpPr>
              <p:cNvPr id="191" name="Google Shape;19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7"/>
            <p:cNvGrpSpPr/>
            <p:nvPr/>
          </p:nvGrpSpPr>
          <p:grpSpPr>
            <a:xfrm flipH="1" rot="-256831">
              <a:off x="5428853" y="3631183"/>
              <a:ext cx="1613076" cy="2554639"/>
              <a:chOff x="5819567" y="571221"/>
              <a:chExt cx="2567151" cy="4065613"/>
            </a:xfrm>
          </p:grpSpPr>
          <p:sp>
            <p:nvSpPr>
              <p:cNvPr id="195" name="Google Shape;195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9" name="Google Shape;199;p7"/>
            <p:cNvSpPr/>
            <p:nvPr/>
          </p:nvSpPr>
          <p:spPr>
            <a:xfrm flipH="1" rot="-6624593">
              <a:off x="2967165" y="5511035"/>
              <a:ext cx="2047577" cy="659855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rot="8214007">
              <a:off x="5922025" y="4672631"/>
              <a:ext cx="2664898" cy="703464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flipH="1" rot="2564012">
              <a:off x="6811999" y="4951992"/>
              <a:ext cx="752497" cy="2298355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" name="Google Shape;202;p7"/>
            <p:cNvGrpSpPr/>
            <p:nvPr/>
          </p:nvGrpSpPr>
          <p:grpSpPr>
            <a:xfrm flipH="1" rot="-1125779">
              <a:off x="4049616" y="2501954"/>
              <a:ext cx="2183627" cy="3458224"/>
              <a:chOff x="5819567" y="571221"/>
              <a:chExt cx="2567151" cy="4065613"/>
            </a:xfrm>
          </p:grpSpPr>
          <p:sp>
            <p:nvSpPr>
              <p:cNvPr id="203" name="Google Shape;203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" name="Google Shape;204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5" name="Google Shape;205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7" name="Google Shape;207;p7"/>
            <p:cNvSpPr/>
            <p:nvPr/>
          </p:nvSpPr>
          <p:spPr>
            <a:xfrm flipH="1" rot="797711">
              <a:off x="5764601" y="2869476"/>
              <a:ext cx="841825" cy="3026610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-705629">
              <a:off x="4058880" y="3908383"/>
              <a:ext cx="839695" cy="3018951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 rot="1180671">
              <a:off x="6152772" y="3796462"/>
              <a:ext cx="899872" cy="3289588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7"/>
            <p:cNvGrpSpPr/>
            <p:nvPr/>
          </p:nvGrpSpPr>
          <p:grpSpPr>
            <a:xfrm flipH="1" rot="-1942850">
              <a:off x="4601087" y="3701361"/>
              <a:ext cx="1336172" cy="3094202"/>
              <a:chOff x="5307255" y="1547438"/>
              <a:chExt cx="1784043" cy="4131344"/>
            </a:xfrm>
          </p:grpSpPr>
          <p:sp>
            <p:nvSpPr>
              <p:cNvPr id="211" name="Google Shape;21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 flipH="1">
              <a:off x="6437792" y="5022437"/>
              <a:ext cx="1318302" cy="1951396"/>
              <a:chOff x="3959902" y="4082354"/>
              <a:chExt cx="1760083" cy="2605335"/>
            </a:xfrm>
          </p:grpSpPr>
          <p:sp>
            <p:nvSpPr>
              <p:cNvPr id="215" name="Google Shape;215;p7"/>
              <p:cNvSpPr/>
              <p:nvPr/>
            </p:nvSpPr>
            <p:spPr>
              <a:xfrm flipH="1" rot="-675222">
                <a:off x="4467664" y="4369220"/>
                <a:ext cx="1043970" cy="2238117"/>
              </a:xfrm>
              <a:custGeom>
                <a:rect b="b" l="l" r="r" t="t"/>
                <a:pathLst>
                  <a:path extrusionOk="0" h="2239882" w="1044793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 flipH="1">
              <a:off x="5952630" y="4055180"/>
              <a:ext cx="1699086" cy="2843687"/>
              <a:chOff x="4456559" y="1422328"/>
              <a:chExt cx="2268472" cy="3796644"/>
            </a:xfrm>
          </p:grpSpPr>
          <p:sp>
            <p:nvSpPr>
              <p:cNvPr id="218" name="Google Shape;218;p7"/>
              <p:cNvSpPr/>
              <p:nvPr/>
            </p:nvSpPr>
            <p:spPr>
              <a:xfrm flipH="1" rot="-189358">
                <a:off x="4975977" y="1922217"/>
                <a:ext cx="1660755" cy="3253507"/>
              </a:xfrm>
              <a:custGeom>
                <a:rect b="b" l="l" r="r" t="t"/>
                <a:pathLst>
                  <a:path extrusionOk="0" h="3256714" w="1662392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 flipH="1" rot="-834249">
              <a:off x="5226495" y="2218845"/>
              <a:ext cx="1951844" cy="4519926"/>
              <a:chOff x="5307255" y="1547438"/>
              <a:chExt cx="1784043" cy="4131344"/>
            </a:xfrm>
          </p:grpSpPr>
          <p:sp>
            <p:nvSpPr>
              <p:cNvPr id="221" name="Google Shape;22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7"/>
            <p:cNvGrpSpPr/>
            <p:nvPr/>
          </p:nvGrpSpPr>
          <p:grpSpPr>
            <a:xfrm rot="834467">
              <a:off x="4352448" y="2985201"/>
              <a:ext cx="1640347" cy="3798585"/>
              <a:chOff x="5307255" y="1547438"/>
              <a:chExt cx="1784043" cy="4131344"/>
            </a:xfrm>
          </p:grpSpPr>
          <p:sp>
            <p:nvSpPr>
              <p:cNvPr id="225" name="Google Shape;225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flipH="1" rot="-440221">
              <a:off x="5786037" y="4061381"/>
              <a:ext cx="1213990" cy="2811263"/>
              <a:chOff x="5307255" y="1547438"/>
              <a:chExt cx="1784043" cy="4131344"/>
            </a:xfrm>
          </p:grpSpPr>
          <p:sp>
            <p:nvSpPr>
              <p:cNvPr id="229" name="Google Shape;229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 flipH="1" rot="-440392">
              <a:off x="5105302" y="3369322"/>
              <a:ext cx="1465228" cy="3402528"/>
              <a:chOff x="5307255" y="1547438"/>
              <a:chExt cx="1786162" cy="4147796"/>
            </a:xfrm>
          </p:grpSpPr>
          <p:sp>
            <p:nvSpPr>
              <p:cNvPr id="233" name="Google Shape;233;p7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7"/>
            <p:cNvGrpSpPr/>
            <p:nvPr/>
          </p:nvGrpSpPr>
          <p:grpSpPr>
            <a:xfrm>
              <a:off x="3470253" y="4661133"/>
              <a:ext cx="1344750" cy="2250271"/>
              <a:chOff x="4456559" y="1422328"/>
              <a:chExt cx="2268472" cy="3796644"/>
            </a:xfrm>
          </p:grpSpPr>
          <p:sp>
            <p:nvSpPr>
              <p:cNvPr id="237" name="Google Shape;237;p7"/>
              <p:cNvSpPr/>
              <p:nvPr/>
            </p:nvSpPr>
            <p:spPr>
              <a:xfrm flipH="1" rot="-189358">
                <a:off x="4975977" y="1922217"/>
                <a:ext cx="1660755" cy="3253507"/>
              </a:xfrm>
              <a:custGeom>
                <a:rect b="b" l="l" r="r" t="t"/>
                <a:pathLst>
                  <a:path extrusionOk="0" h="3256714" w="1662392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flipH="1" rot="-761783">
              <a:off x="4846938" y="4174451"/>
              <a:ext cx="1456834" cy="2750026"/>
              <a:chOff x="6812776" y="643385"/>
              <a:chExt cx="1603353" cy="3026606"/>
            </a:xfrm>
          </p:grpSpPr>
          <p:sp>
            <p:nvSpPr>
              <p:cNvPr id="240" name="Google Shape;240;p7"/>
              <p:cNvSpPr/>
              <p:nvPr/>
            </p:nvSpPr>
            <p:spPr>
              <a:xfrm flipH="1" rot="-5995998">
                <a:off x="6360430" y="1774043"/>
                <a:ext cx="2683615" cy="979539"/>
              </a:xfrm>
              <a:custGeom>
                <a:rect b="b" l="l" r="r" t="t"/>
                <a:pathLst>
                  <a:path extrusionOk="0" h="979548" w="268364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rect b="b" l="l" r="r" t="t"/>
                <a:pathLst>
                  <a:path extrusionOk="0" h="2739746" w="1425735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-608296">
              <a:off x="3314931" y="4082546"/>
              <a:ext cx="728806" cy="734022"/>
              <a:chOff x="5307255" y="1547438"/>
              <a:chExt cx="1117486" cy="1125654"/>
            </a:xfrm>
          </p:grpSpPr>
          <p:sp>
            <p:nvSpPr>
              <p:cNvPr id="243" name="Google Shape;243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>
              <a:off x="3502670" y="3514386"/>
              <a:ext cx="1837813" cy="3466060"/>
              <a:chOff x="6811613" y="643921"/>
              <a:chExt cx="1604516" cy="3026069"/>
            </a:xfrm>
          </p:grpSpPr>
          <p:sp>
            <p:nvSpPr>
              <p:cNvPr id="246" name="Google Shape;246;p7"/>
              <p:cNvSpPr/>
              <p:nvPr/>
            </p:nvSpPr>
            <p:spPr>
              <a:xfrm flipH="1" rot="-5995998">
                <a:off x="6360430" y="1774043"/>
                <a:ext cx="2683615" cy="979539"/>
              </a:xfrm>
              <a:custGeom>
                <a:rect b="b" l="l" r="r" t="t"/>
                <a:pathLst>
                  <a:path extrusionOk="0" h="979548" w="268364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rect b="b" l="l" r="r" t="t"/>
                <a:pathLst>
                  <a:path extrusionOk="0" h="2738163" w="1217184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>
            <p:ph type="title"/>
          </p:nvPr>
        </p:nvSpPr>
        <p:spPr>
          <a:xfrm>
            <a:off x="2156075" y="1123500"/>
            <a:ext cx="76875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250" name="Google Shape;250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1" name="Google Shape;251;p8"/>
          <p:cNvGrpSpPr/>
          <p:nvPr/>
        </p:nvGrpSpPr>
        <p:grpSpPr>
          <a:xfrm flipH="1">
            <a:off x="-658178" y="1638196"/>
            <a:ext cx="3848630" cy="5365658"/>
            <a:chOff x="7864580" y="177905"/>
            <a:chExt cx="4941744" cy="6889649"/>
          </a:xfrm>
        </p:grpSpPr>
        <p:sp>
          <p:nvSpPr>
            <p:cNvPr id="252" name="Google Shape;252;p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flipH="1" rot="342636">
              <a:off x="10454693" y="240075"/>
              <a:ext cx="1522632" cy="5474309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flipH="1" rot="1057145">
              <a:off x="11100766" y="2956121"/>
              <a:ext cx="1121583" cy="4032422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" name="Google Shape;255;p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256" name="Google Shape;256;p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flipH="1" rot="-834363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60" name="Google Shape;260;p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64" name="Google Shape;264;p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 flipH="1" rot="952222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68" name="Google Shape;268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8"/>
            <p:cNvGrpSpPr/>
            <p:nvPr/>
          </p:nvGrpSpPr>
          <p:grpSpPr>
            <a:xfrm flipH="1" rot="952222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71" name="Google Shape;27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8"/>
            <p:cNvGrpSpPr/>
            <p:nvPr/>
          </p:nvGrpSpPr>
          <p:grpSpPr>
            <a:xfrm flipH="1" rot="952222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274" name="Google Shape;274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flipH="1" rot="952222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277" name="Google Shape;277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8"/>
            <p:cNvSpPr/>
            <p:nvPr/>
          </p:nvSpPr>
          <p:spPr>
            <a:xfrm flipH="1" rot="-6416953">
              <a:off x="8195028" y="4496461"/>
              <a:ext cx="3919040" cy="1078776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09359">
            <a:off x="11012234" y="2721664"/>
            <a:ext cx="226355" cy="4134485"/>
          </a:xfrm>
          <a:custGeom>
            <a:rect b="b" l="l" r="r" t="t"/>
            <a:pathLst>
              <a:path extrusionOk="0" h="3348763" w="551062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11245346" y="1114236"/>
            <a:ext cx="230068" cy="5374765"/>
          </a:xfrm>
          <a:custGeom>
            <a:rect b="b" l="l" r="r" t="t"/>
            <a:pathLst>
              <a:path extrusionOk="0" h="3348763" w="551062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 rot="-129665">
            <a:off x="10993093" y="1358314"/>
            <a:ext cx="292271" cy="5503713"/>
          </a:xfrm>
          <a:custGeom>
            <a:rect b="b" l="l" r="r" t="t"/>
            <a:pathLst>
              <a:path extrusionOk="0" h="3348763" w="551062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 flipH="1">
            <a:off x="11145958" y="0"/>
            <a:ext cx="1001633" cy="5487490"/>
          </a:xfrm>
          <a:custGeom>
            <a:rect b="b" l="l" r="r" t="t"/>
            <a:pathLst>
              <a:path extrusionOk="0" h="4034919" w="1122278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 rot="-489575">
            <a:off x="10257429" y="1431770"/>
            <a:ext cx="770954" cy="5473723"/>
          </a:xfrm>
          <a:custGeom>
            <a:rect b="b" l="l" r="r" t="t"/>
            <a:pathLst>
              <a:path extrusionOk="0" h="4034919" w="1122278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 flipH="1" rot="607849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286" name="Google Shape;286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 flipH="1" rot="608125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289" name="Google Shape;289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 flipH="1" rot="608125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292" name="Google Shape;292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flipH="1" rot="608125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295" name="Google Shape;295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flipH="1" rot="608127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298" name="Google Shape;298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flipH="1" rot="60793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301" name="Google Shape;301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 flipH="1" rot="607740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304" name="Google Shape;304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 flipH="1" rot="60793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307" name="Google Shape;307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flipH="1" rot="608127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310" name="Google Shape;310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/>
          <p:nvPr/>
        </p:nvSpPr>
        <p:spPr>
          <a:xfrm flipH="1">
            <a:off x="160750" y="593450"/>
            <a:ext cx="116472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9"/>
          <p:cNvSpPr txBox="1"/>
          <p:nvPr>
            <p:ph idx="1" type="body"/>
          </p:nvPr>
        </p:nvSpPr>
        <p:spPr>
          <a:xfrm>
            <a:off x="587350" y="2055775"/>
            <a:ext cx="5248500" cy="402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6" name="Google Shape;316;p9"/>
          <p:cNvSpPr txBox="1"/>
          <p:nvPr>
            <p:ph idx="2" type="body"/>
          </p:nvPr>
        </p:nvSpPr>
        <p:spPr>
          <a:xfrm>
            <a:off x="6356150" y="2055775"/>
            <a:ext cx="5248500" cy="402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7" name="Google Shape;317;p9"/>
          <p:cNvSpPr txBox="1"/>
          <p:nvPr>
            <p:ph type="title"/>
          </p:nvPr>
        </p:nvSpPr>
        <p:spPr>
          <a:xfrm>
            <a:off x="587350" y="898175"/>
            <a:ext cx="11017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18" name="Google Shape;318;p9"/>
          <p:cNvGrpSpPr/>
          <p:nvPr/>
        </p:nvGrpSpPr>
        <p:grpSpPr>
          <a:xfrm>
            <a:off x="9932379" y="3654278"/>
            <a:ext cx="2641064" cy="3483941"/>
            <a:chOff x="-559696" y="1402157"/>
            <a:chExt cx="4385693" cy="5785355"/>
          </a:xfrm>
        </p:grpSpPr>
        <p:sp>
          <p:nvSpPr>
            <p:cNvPr id="319" name="Google Shape;319;p9"/>
            <p:cNvSpPr/>
            <p:nvPr/>
          </p:nvSpPr>
          <p:spPr>
            <a:xfrm rot="-648264">
              <a:off x="481311" y="1896553"/>
              <a:ext cx="748358" cy="4344453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 flipH="1" rot="-159780">
              <a:off x="1602541" y="1427869"/>
              <a:ext cx="1207753" cy="4342227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9"/>
            <p:cNvGrpSpPr/>
            <p:nvPr/>
          </p:nvGrpSpPr>
          <p:grpSpPr>
            <a:xfrm rot="1545250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322" name="Google Shape;322;p9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3" name="Google Shape;323;p9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324" name="Google Shape;324;p9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6" name="Google Shape;326;p9"/>
            <p:cNvSpPr/>
            <p:nvPr/>
          </p:nvSpPr>
          <p:spPr>
            <a:xfrm flipH="1" rot="-5776094">
              <a:off x="-492512" y="3859180"/>
              <a:ext cx="3924007" cy="1079422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 rot="6131143">
              <a:off x="1114374" y="3591208"/>
              <a:ext cx="2748577" cy="881758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" name="Google Shape;328;p9"/>
            <p:cNvGrpSpPr/>
            <p:nvPr/>
          </p:nvGrpSpPr>
          <p:grpSpPr>
            <a:xfrm rot="347622">
              <a:off x="224856" y="3810467"/>
              <a:ext cx="1894165" cy="2973703"/>
              <a:chOff x="5781674" y="547101"/>
              <a:chExt cx="2605044" cy="4089732"/>
            </a:xfrm>
          </p:grpSpPr>
          <p:sp>
            <p:nvSpPr>
              <p:cNvPr id="329" name="Google Shape;329;p9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9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331" name="Google Shape;331;p9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3" name="Google Shape;333;p9"/>
            <p:cNvSpPr/>
            <p:nvPr/>
          </p:nvSpPr>
          <p:spPr>
            <a:xfrm flipH="1" rot="777684">
              <a:off x="1731048" y="3979513"/>
              <a:ext cx="1088281" cy="3095371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4" name="Google Shape;334;p9"/>
            <p:cNvGrpSpPr/>
            <p:nvPr/>
          </p:nvGrpSpPr>
          <p:grpSpPr>
            <a:xfrm flipH="1" rot="156809">
              <a:off x="1463224" y="4543298"/>
              <a:ext cx="1760154" cy="2605440"/>
              <a:chOff x="3959902" y="4082354"/>
              <a:chExt cx="1760083" cy="2605335"/>
            </a:xfrm>
          </p:grpSpPr>
          <p:sp>
            <p:nvSpPr>
              <p:cNvPr id="335" name="Google Shape;335;p9"/>
              <p:cNvSpPr/>
              <p:nvPr/>
            </p:nvSpPr>
            <p:spPr>
              <a:xfrm flipH="1" rot="-675222">
                <a:off x="4467664" y="4369220"/>
                <a:ext cx="1043970" cy="2238117"/>
              </a:xfrm>
              <a:custGeom>
                <a:rect b="b" l="l" r="r" t="t"/>
                <a:pathLst>
                  <a:path extrusionOk="0" h="2239882" w="1044793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9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9"/>
            <p:cNvGrpSpPr/>
            <p:nvPr/>
          </p:nvGrpSpPr>
          <p:grpSpPr>
            <a:xfrm flipH="1" rot="-215344">
              <a:off x="1010161" y="3959985"/>
              <a:ext cx="1575177" cy="2973419"/>
              <a:chOff x="6812776" y="643385"/>
              <a:chExt cx="1603353" cy="3026606"/>
            </a:xfrm>
          </p:grpSpPr>
          <p:sp>
            <p:nvSpPr>
              <p:cNvPr id="338" name="Google Shape;338;p9"/>
              <p:cNvSpPr/>
              <p:nvPr/>
            </p:nvSpPr>
            <p:spPr>
              <a:xfrm flipH="1" rot="-5995998">
                <a:off x="6360430" y="1774043"/>
                <a:ext cx="2683615" cy="979539"/>
              </a:xfrm>
              <a:custGeom>
                <a:rect b="b" l="l" r="r" t="t"/>
                <a:pathLst>
                  <a:path extrusionOk="0" h="979548" w="268364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rect b="b" l="l" r="r" t="t"/>
                <a:pathLst>
                  <a:path extrusionOk="0" h="2739746" w="1425735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3" name="Google Shape;343;p10"/>
          <p:cNvSpPr txBox="1"/>
          <p:nvPr>
            <p:ph idx="1" type="body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44" name="Google Shape;344;p10"/>
          <p:cNvSpPr txBox="1"/>
          <p:nvPr>
            <p:ph idx="2" type="body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45" name="Google Shape;345;p10"/>
          <p:cNvSpPr txBox="1"/>
          <p:nvPr>
            <p:ph idx="3" type="body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346" name="Google Shape;346;p10"/>
          <p:cNvGrpSpPr/>
          <p:nvPr/>
        </p:nvGrpSpPr>
        <p:grpSpPr>
          <a:xfrm flipH="1" rot="607744">
            <a:off x="11086334" y="81935"/>
            <a:ext cx="1023023" cy="1030501"/>
            <a:chOff x="5307255" y="1547438"/>
            <a:chExt cx="1117486" cy="1125654"/>
          </a:xfrm>
        </p:grpSpPr>
        <p:sp>
          <p:nvSpPr>
            <p:cNvPr id="347" name="Google Shape;347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0"/>
          <p:cNvGrpSpPr/>
          <p:nvPr/>
        </p:nvGrpSpPr>
        <p:grpSpPr>
          <a:xfrm flipH="1" rot="608142">
            <a:off x="11247878" y="1249037"/>
            <a:ext cx="815984" cy="821948"/>
            <a:chOff x="5307255" y="1547438"/>
            <a:chExt cx="1117486" cy="1125654"/>
          </a:xfrm>
        </p:grpSpPr>
        <p:sp>
          <p:nvSpPr>
            <p:cNvPr id="350" name="Google Shape;350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0"/>
          <p:cNvGrpSpPr/>
          <p:nvPr/>
        </p:nvGrpSpPr>
        <p:grpSpPr>
          <a:xfrm flipH="1" rot="608142">
            <a:off x="10543169" y="739163"/>
            <a:ext cx="815984" cy="821948"/>
            <a:chOff x="5307255" y="1547438"/>
            <a:chExt cx="1117486" cy="1125654"/>
          </a:xfrm>
        </p:grpSpPr>
        <p:sp>
          <p:nvSpPr>
            <p:cNvPr id="353" name="Google Shape;353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0"/>
          <p:cNvGrpSpPr/>
          <p:nvPr/>
        </p:nvGrpSpPr>
        <p:grpSpPr>
          <a:xfrm flipH="1" rot="608142">
            <a:off x="10639179" y="1691887"/>
            <a:ext cx="815984" cy="821948"/>
            <a:chOff x="5307255" y="1547438"/>
            <a:chExt cx="1117486" cy="1125654"/>
          </a:xfrm>
        </p:grpSpPr>
        <p:sp>
          <p:nvSpPr>
            <p:cNvPr id="356" name="Google Shape;356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0"/>
          <p:cNvGrpSpPr/>
          <p:nvPr/>
        </p:nvGrpSpPr>
        <p:grpSpPr>
          <a:xfrm flipH="1" rot="608187">
            <a:off x="11407156" y="2060661"/>
            <a:ext cx="707346" cy="712516"/>
            <a:chOff x="5307255" y="1547438"/>
            <a:chExt cx="1117486" cy="1125654"/>
          </a:xfrm>
        </p:grpSpPr>
        <p:sp>
          <p:nvSpPr>
            <p:cNvPr id="359" name="Google Shape;359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937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937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937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937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937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937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937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937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hyperlink" Target="https://unsplash.com/@syhussaini?utm_source=unsplash&amp;utm_medium=referral&amp;utm_content=creditCopyText" TargetMode="External"/><Relationship Id="rId5" Type="http://schemas.openxmlformats.org/officeDocument/2006/relationships/hyperlink" Target="https://unsplash.com/s/photos/white-flowers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unsplash.com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hyperlink" Target="https://unsplash.com/@gabshka?utm_source=unsplash&amp;utm_medium=referral&amp;utm_content=creditCopyText" TargetMode="External"/><Relationship Id="rId5" Type="http://schemas.openxmlformats.org/officeDocument/2006/relationships/hyperlink" Target="https://unsplash.com/s/photos/woman-flowers?utm_source=unsplash&amp;utm_medium=referral&amp;utm_content=creditCopyText" TargetMode="External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zgSAj1UARv9zD6roz5FBktvWOHVMx0Hl/view" TargetMode="External"/><Relationship Id="rId4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 txBox="1"/>
          <p:nvPr>
            <p:ph type="ctrTitle"/>
          </p:nvPr>
        </p:nvSpPr>
        <p:spPr>
          <a:xfrm>
            <a:off x="866600" y="1779575"/>
            <a:ext cx="5809500" cy="3321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Here goes your presentation title</a:t>
            </a:r>
            <a:endParaRPr sz="8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3"/>
          <p:cNvSpPr txBox="1"/>
          <p:nvPr>
            <p:ph type="title"/>
          </p:nvPr>
        </p:nvSpPr>
        <p:spPr>
          <a:xfrm>
            <a:off x="1670675" y="2773300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images.</a:t>
            </a:r>
            <a:endParaRPr/>
          </a:p>
        </p:txBody>
      </p:sp>
      <p:sp>
        <p:nvSpPr>
          <p:cNvPr id="482" name="Google Shape;482;p23"/>
          <p:cNvSpPr txBox="1"/>
          <p:nvPr>
            <p:ph idx="1" type="body"/>
          </p:nvPr>
        </p:nvSpPr>
        <p:spPr>
          <a:xfrm>
            <a:off x="1670675" y="4040850"/>
            <a:ext cx="5664900" cy="208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</p:txBody>
      </p:sp>
      <p:grpSp>
        <p:nvGrpSpPr>
          <p:cNvPr id="483" name="Google Shape;483;p23"/>
          <p:cNvGrpSpPr/>
          <p:nvPr/>
        </p:nvGrpSpPr>
        <p:grpSpPr>
          <a:xfrm>
            <a:off x="875031" y="586285"/>
            <a:ext cx="2151764" cy="2169169"/>
            <a:chOff x="1084231" y="838810"/>
            <a:chExt cx="2151764" cy="2169169"/>
          </a:xfrm>
        </p:grpSpPr>
        <p:grpSp>
          <p:nvGrpSpPr>
            <p:cNvPr id="484" name="Google Shape;484;p23"/>
            <p:cNvGrpSpPr/>
            <p:nvPr/>
          </p:nvGrpSpPr>
          <p:grpSpPr>
            <a:xfrm flipH="1" rot="-834324">
              <a:off x="1226221" y="979664"/>
              <a:ext cx="1336200" cy="1344620"/>
              <a:chOff x="5368897" y="1487338"/>
              <a:chExt cx="1154260" cy="1161533"/>
            </a:xfrm>
          </p:grpSpPr>
          <p:sp>
            <p:nvSpPr>
              <p:cNvPr id="485" name="Google Shape;485;p23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3"/>
            <p:cNvGrpSpPr/>
            <p:nvPr/>
          </p:nvGrpSpPr>
          <p:grpSpPr>
            <a:xfrm flipH="1" rot="626830">
              <a:off x="2088216" y="1337488"/>
              <a:ext cx="1059866" cy="1066545"/>
              <a:chOff x="5368897" y="1487338"/>
              <a:chExt cx="1154260" cy="1161533"/>
            </a:xfrm>
          </p:grpSpPr>
          <p:sp>
            <p:nvSpPr>
              <p:cNvPr id="488" name="Google Shape;488;p23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3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3"/>
            <p:cNvGrpSpPr/>
            <p:nvPr/>
          </p:nvGrpSpPr>
          <p:grpSpPr>
            <a:xfrm flipH="1" rot="-1085154">
              <a:off x="1701027" y="2000021"/>
              <a:ext cx="886769" cy="892357"/>
              <a:chOff x="5368897" y="1487338"/>
              <a:chExt cx="1154260" cy="1161533"/>
            </a:xfrm>
          </p:grpSpPr>
          <p:sp>
            <p:nvSpPr>
              <p:cNvPr id="491" name="Google Shape;491;p23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3" name="Google Shape;493;p23"/>
          <p:cNvGrpSpPr/>
          <p:nvPr/>
        </p:nvGrpSpPr>
        <p:grpSpPr>
          <a:xfrm>
            <a:off x="7232275" y="612575"/>
            <a:ext cx="4359104" cy="5812128"/>
            <a:chOff x="7232275" y="612575"/>
            <a:chExt cx="4359104" cy="5812128"/>
          </a:xfrm>
        </p:grpSpPr>
        <p:pic>
          <p:nvPicPr>
            <p:cNvPr id="494" name="Google Shape;494;p23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7232275" y="612575"/>
              <a:ext cx="4359104" cy="5812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23"/>
            <p:cNvSpPr txBox="1"/>
            <p:nvPr/>
          </p:nvSpPr>
          <p:spPr>
            <a:xfrm>
              <a:off x="8591375" y="6125850"/>
              <a:ext cx="30000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Syed Hussaini</a:t>
              </a: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4"/>
          <p:cNvSpPr/>
          <p:nvPr/>
        </p:nvSpPr>
        <p:spPr>
          <a:xfrm>
            <a:off x="44825" y="2264764"/>
            <a:ext cx="12192000" cy="1319500"/>
          </a:xfrm>
          <a:custGeom>
            <a:rect b="b" l="l" r="r" t="t"/>
            <a:pathLst>
              <a:path extrusionOk="0" h="52780" w="487680">
                <a:moveTo>
                  <a:pt x="0" y="36469"/>
                </a:moveTo>
                <a:cubicBezTo>
                  <a:pt x="8965" y="33580"/>
                  <a:pt x="38249" y="16448"/>
                  <a:pt x="53788" y="19137"/>
                </a:cubicBezTo>
                <a:cubicBezTo>
                  <a:pt x="69327" y="21826"/>
                  <a:pt x="79188" y="51211"/>
                  <a:pt x="93233" y="52605"/>
                </a:cubicBezTo>
                <a:cubicBezTo>
                  <a:pt x="107278" y="54000"/>
                  <a:pt x="123912" y="35971"/>
                  <a:pt x="138056" y="27504"/>
                </a:cubicBezTo>
                <a:cubicBezTo>
                  <a:pt x="152200" y="19037"/>
                  <a:pt x="162959" y="1606"/>
                  <a:pt x="178099" y="1805"/>
                </a:cubicBezTo>
                <a:cubicBezTo>
                  <a:pt x="193240" y="2004"/>
                  <a:pt x="210770" y="21726"/>
                  <a:pt x="228899" y="28699"/>
                </a:cubicBezTo>
                <a:cubicBezTo>
                  <a:pt x="247028" y="35672"/>
                  <a:pt x="271830" y="44239"/>
                  <a:pt x="286871" y="43641"/>
                </a:cubicBezTo>
                <a:cubicBezTo>
                  <a:pt x="301912" y="43043"/>
                  <a:pt x="305298" y="32385"/>
                  <a:pt x="319143" y="25113"/>
                </a:cubicBezTo>
                <a:cubicBezTo>
                  <a:pt x="332988" y="17842"/>
                  <a:pt x="353209" y="112"/>
                  <a:pt x="369943" y="12"/>
                </a:cubicBezTo>
                <a:cubicBezTo>
                  <a:pt x="386677" y="-87"/>
                  <a:pt x="399925" y="21329"/>
                  <a:pt x="419548" y="24516"/>
                </a:cubicBezTo>
                <a:cubicBezTo>
                  <a:pt x="439171" y="27704"/>
                  <a:pt x="476325" y="20034"/>
                  <a:pt x="487680" y="19137"/>
                </a:cubicBezTo>
              </a:path>
            </a:pathLst>
          </a:custGeom>
          <a:noFill/>
          <a:ln cap="flat" cmpd="sng" w="28575">
            <a:solidFill>
              <a:srgbClr val="75814C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1" name="Google Shape;501;p24"/>
          <p:cNvSpPr txBox="1"/>
          <p:nvPr>
            <p:ph idx="1" type="body"/>
          </p:nvPr>
        </p:nvSpPr>
        <p:spPr>
          <a:xfrm>
            <a:off x="408750" y="4310701"/>
            <a:ext cx="2179500" cy="160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</a:t>
            </a:r>
            <a:endParaRPr/>
          </a:p>
        </p:txBody>
      </p:sp>
      <p:sp>
        <p:nvSpPr>
          <p:cNvPr id="502" name="Google Shape;502;p24"/>
          <p:cNvSpPr txBox="1"/>
          <p:nvPr>
            <p:ph idx="2" type="subTitle"/>
          </p:nvPr>
        </p:nvSpPr>
        <p:spPr>
          <a:xfrm>
            <a:off x="408738" y="3909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latin typeface="Gentium Basic"/>
                <a:ea typeface="Gentium Basic"/>
                <a:cs typeface="Gentium Basic"/>
                <a:sym typeface="Gentium Basic"/>
              </a:rPr>
              <a:t>2005	</a:t>
            </a:r>
            <a:endParaRPr sz="4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503" name="Google Shape;503;p24"/>
          <p:cNvSpPr txBox="1"/>
          <p:nvPr>
            <p:ph idx="3" type="body"/>
          </p:nvPr>
        </p:nvSpPr>
        <p:spPr>
          <a:xfrm>
            <a:off x="2727313" y="4310701"/>
            <a:ext cx="2179500" cy="160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</a:t>
            </a:r>
            <a:endParaRPr/>
          </a:p>
        </p:txBody>
      </p:sp>
      <p:sp>
        <p:nvSpPr>
          <p:cNvPr id="504" name="Google Shape;504;p24"/>
          <p:cNvSpPr txBox="1"/>
          <p:nvPr>
            <p:ph idx="4" type="subTitle"/>
          </p:nvPr>
        </p:nvSpPr>
        <p:spPr>
          <a:xfrm>
            <a:off x="2727301" y="3909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latin typeface="Gentium Basic"/>
                <a:ea typeface="Gentium Basic"/>
                <a:cs typeface="Gentium Basic"/>
                <a:sym typeface="Gentium Basic"/>
              </a:rPr>
              <a:t>2010</a:t>
            </a:r>
            <a:endParaRPr sz="4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505" name="Google Shape;505;p24"/>
          <p:cNvSpPr txBox="1"/>
          <p:nvPr>
            <p:ph idx="5" type="body"/>
          </p:nvPr>
        </p:nvSpPr>
        <p:spPr>
          <a:xfrm>
            <a:off x="5045875" y="4310701"/>
            <a:ext cx="2179500" cy="160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</a:t>
            </a:r>
            <a:endParaRPr/>
          </a:p>
        </p:txBody>
      </p:sp>
      <p:sp>
        <p:nvSpPr>
          <p:cNvPr id="506" name="Google Shape;506;p24"/>
          <p:cNvSpPr txBox="1"/>
          <p:nvPr>
            <p:ph idx="6" type="subTitle"/>
          </p:nvPr>
        </p:nvSpPr>
        <p:spPr>
          <a:xfrm>
            <a:off x="5045864" y="3909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latin typeface="Gentium Basic"/>
                <a:ea typeface="Gentium Basic"/>
                <a:cs typeface="Gentium Basic"/>
                <a:sym typeface="Gentium Basic"/>
              </a:rPr>
              <a:t>2015</a:t>
            </a:r>
            <a:endParaRPr sz="4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507" name="Google Shape;507;p24"/>
          <p:cNvSpPr txBox="1"/>
          <p:nvPr>
            <p:ph idx="7" type="body"/>
          </p:nvPr>
        </p:nvSpPr>
        <p:spPr>
          <a:xfrm>
            <a:off x="7364438" y="4310701"/>
            <a:ext cx="2179500" cy="160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</a:t>
            </a:r>
            <a:endParaRPr/>
          </a:p>
        </p:txBody>
      </p:sp>
      <p:sp>
        <p:nvSpPr>
          <p:cNvPr id="508" name="Google Shape;508;p24"/>
          <p:cNvSpPr txBox="1"/>
          <p:nvPr>
            <p:ph idx="8" type="subTitle"/>
          </p:nvPr>
        </p:nvSpPr>
        <p:spPr>
          <a:xfrm>
            <a:off x="7364428" y="3909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latin typeface="Gentium Basic"/>
                <a:ea typeface="Gentium Basic"/>
                <a:cs typeface="Gentium Basic"/>
                <a:sym typeface="Gentium Basic"/>
              </a:rPr>
              <a:t>2020</a:t>
            </a:r>
            <a:endParaRPr sz="4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509" name="Google Shape;509;p24"/>
          <p:cNvSpPr txBox="1"/>
          <p:nvPr>
            <p:ph idx="9" type="body"/>
          </p:nvPr>
        </p:nvSpPr>
        <p:spPr>
          <a:xfrm>
            <a:off x="9683000" y="4310701"/>
            <a:ext cx="2179500" cy="160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</a:t>
            </a:r>
            <a:endParaRPr/>
          </a:p>
        </p:txBody>
      </p:sp>
      <p:sp>
        <p:nvSpPr>
          <p:cNvPr id="510" name="Google Shape;510;p24"/>
          <p:cNvSpPr txBox="1"/>
          <p:nvPr>
            <p:ph idx="13" type="subTitle"/>
          </p:nvPr>
        </p:nvSpPr>
        <p:spPr>
          <a:xfrm>
            <a:off x="9682991" y="3909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latin typeface="Gentium Basic"/>
                <a:ea typeface="Gentium Basic"/>
                <a:cs typeface="Gentium Basic"/>
                <a:sym typeface="Gentium Basic"/>
              </a:rPr>
              <a:t>2025</a:t>
            </a:r>
            <a:endParaRPr sz="4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511" name="Google Shape;511;p24"/>
          <p:cNvSpPr txBox="1"/>
          <p:nvPr>
            <p:ph type="title"/>
          </p:nvPr>
        </p:nvSpPr>
        <p:spPr>
          <a:xfrm>
            <a:off x="415600" y="364779"/>
            <a:ext cx="11360700" cy="111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timeline or process.</a:t>
            </a:r>
            <a:endParaRPr/>
          </a:p>
        </p:txBody>
      </p:sp>
      <p:grpSp>
        <p:nvGrpSpPr>
          <p:cNvPr id="512" name="Google Shape;512;p24"/>
          <p:cNvGrpSpPr/>
          <p:nvPr/>
        </p:nvGrpSpPr>
        <p:grpSpPr>
          <a:xfrm flipH="1" rot="-834309">
            <a:off x="273659" y="1919161"/>
            <a:ext cx="2092233" cy="2105417"/>
            <a:chOff x="5368897" y="1487338"/>
            <a:chExt cx="1154260" cy="1161533"/>
          </a:xfrm>
        </p:grpSpPr>
        <p:sp>
          <p:nvSpPr>
            <p:cNvPr id="513" name="Google Shape;513;p24"/>
            <p:cNvSpPr/>
            <p:nvPr/>
          </p:nvSpPr>
          <p:spPr>
            <a:xfrm rot="4234075">
              <a:off x="5489229" y="1617265"/>
              <a:ext cx="913596" cy="90167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 rot="781437">
              <a:off x="5870962" y="2008507"/>
              <a:ext cx="131790" cy="1317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24"/>
          <p:cNvGrpSpPr/>
          <p:nvPr/>
        </p:nvGrpSpPr>
        <p:grpSpPr>
          <a:xfrm flipH="1" rot="460807">
            <a:off x="2601731" y="2044910"/>
            <a:ext cx="1723068" cy="1733926"/>
            <a:chOff x="5368897" y="1487338"/>
            <a:chExt cx="1154260" cy="1161533"/>
          </a:xfrm>
        </p:grpSpPr>
        <p:sp>
          <p:nvSpPr>
            <p:cNvPr id="516" name="Google Shape;516;p24"/>
            <p:cNvSpPr/>
            <p:nvPr/>
          </p:nvSpPr>
          <p:spPr>
            <a:xfrm rot="4234075">
              <a:off x="5489229" y="1617265"/>
              <a:ext cx="913596" cy="90167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 rot="781437">
              <a:off x="5870962" y="2008507"/>
              <a:ext cx="131790" cy="1317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24"/>
          <p:cNvGrpSpPr/>
          <p:nvPr/>
        </p:nvGrpSpPr>
        <p:grpSpPr>
          <a:xfrm flipH="1" rot="-631987">
            <a:off x="4829147" y="1947513"/>
            <a:ext cx="1920147" cy="1928721"/>
            <a:chOff x="5368897" y="1487338"/>
            <a:chExt cx="1154260" cy="1161533"/>
          </a:xfrm>
        </p:grpSpPr>
        <p:sp>
          <p:nvSpPr>
            <p:cNvPr id="519" name="Google Shape;519;p24"/>
            <p:cNvSpPr/>
            <p:nvPr/>
          </p:nvSpPr>
          <p:spPr>
            <a:xfrm rot="4234075">
              <a:off x="5489229" y="1617265"/>
              <a:ext cx="913596" cy="90167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 rot="781437">
              <a:off x="5870962" y="2008507"/>
              <a:ext cx="131790" cy="1317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24"/>
          <p:cNvGrpSpPr/>
          <p:nvPr/>
        </p:nvGrpSpPr>
        <p:grpSpPr>
          <a:xfrm flipH="1" rot="460807">
            <a:off x="7253656" y="1955160"/>
            <a:ext cx="1723068" cy="1733926"/>
            <a:chOff x="5368897" y="1487338"/>
            <a:chExt cx="1154260" cy="1161533"/>
          </a:xfrm>
        </p:grpSpPr>
        <p:sp>
          <p:nvSpPr>
            <p:cNvPr id="522" name="Google Shape;522;p24"/>
            <p:cNvSpPr/>
            <p:nvPr/>
          </p:nvSpPr>
          <p:spPr>
            <a:xfrm rot="4234075">
              <a:off x="5489229" y="1617265"/>
              <a:ext cx="913596" cy="90167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 rot="781437">
              <a:off x="5870962" y="2008507"/>
              <a:ext cx="131790" cy="1317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4"/>
          <p:cNvGrpSpPr/>
          <p:nvPr/>
        </p:nvGrpSpPr>
        <p:grpSpPr>
          <a:xfrm flipH="1" rot="-631987">
            <a:off x="9640772" y="1857763"/>
            <a:ext cx="1920147" cy="1928721"/>
            <a:chOff x="5368897" y="1487338"/>
            <a:chExt cx="1154260" cy="1161533"/>
          </a:xfrm>
        </p:grpSpPr>
        <p:sp>
          <p:nvSpPr>
            <p:cNvPr id="525" name="Google Shape;525;p24"/>
            <p:cNvSpPr/>
            <p:nvPr/>
          </p:nvSpPr>
          <p:spPr>
            <a:xfrm rot="4234075">
              <a:off x="5489229" y="1617265"/>
              <a:ext cx="913596" cy="901679"/>
            </a:xfrm>
            <a:custGeom>
              <a:rect b="b" l="l" r="r" t="t"/>
              <a:pathLst>
                <a:path extrusionOk="0" h="902192" w="914116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 rot="781437">
              <a:off x="5870962" y="2008507"/>
              <a:ext cx="131790" cy="1317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5"/>
          <p:cNvSpPr txBox="1"/>
          <p:nvPr>
            <p:ph type="title"/>
          </p:nvPr>
        </p:nvSpPr>
        <p:spPr>
          <a:xfrm>
            <a:off x="881525" y="1630300"/>
            <a:ext cx="5223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32" name="Google Shape;532;p25"/>
          <p:cNvSpPr txBox="1"/>
          <p:nvPr>
            <p:ph idx="1" type="body"/>
          </p:nvPr>
        </p:nvSpPr>
        <p:spPr>
          <a:xfrm>
            <a:off x="2179750" y="3274175"/>
            <a:ext cx="3964800" cy="236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533" name="Google Shape;533;p25"/>
          <p:cNvGrpSpPr/>
          <p:nvPr/>
        </p:nvGrpSpPr>
        <p:grpSpPr>
          <a:xfrm>
            <a:off x="6616485" y="2111332"/>
            <a:ext cx="4669342" cy="3906870"/>
            <a:chOff x="1295330" y="1868507"/>
            <a:chExt cx="4365503" cy="3647530"/>
          </a:xfrm>
        </p:grpSpPr>
        <p:grpSp>
          <p:nvGrpSpPr>
            <p:cNvPr id="534" name="Google Shape;534;p25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535" name="Google Shape;535;p25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536" name="Google Shape;536;p25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25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25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9" name="Google Shape;539;p25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540" name="Google Shape;540;p25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25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42" name="Google Shape;542;p25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5"/>
          <p:cNvGrpSpPr/>
          <p:nvPr/>
        </p:nvGrpSpPr>
        <p:grpSpPr>
          <a:xfrm>
            <a:off x="-499951" y="2740787"/>
            <a:ext cx="3257693" cy="4297362"/>
            <a:chOff x="-559696" y="1402157"/>
            <a:chExt cx="4385693" cy="5785355"/>
          </a:xfrm>
        </p:grpSpPr>
        <p:sp>
          <p:nvSpPr>
            <p:cNvPr id="544" name="Google Shape;544;p25"/>
            <p:cNvSpPr/>
            <p:nvPr/>
          </p:nvSpPr>
          <p:spPr>
            <a:xfrm flipH="1" rot="648264">
              <a:off x="2036631" y="1896553"/>
              <a:ext cx="748358" cy="4344453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 rot="159780">
              <a:off x="456006" y="1427869"/>
              <a:ext cx="1207753" cy="4342227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6" name="Google Shape;546;p25"/>
            <p:cNvGrpSpPr/>
            <p:nvPr/>
          </p:nvGrpSpPr>
          <p:grpSpPr>
            <a:xfrm flipH="1" rot="-1545250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547" name="Google Shape;547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8" name="Google Shape;548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49" name="Google Shape;549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1" name="Google Shape;551;p25"/>
            <p:cNvSpPr/>
            <p:nvPr/>
          </p:nvSpPr>
          <p:spPr>
            <a:xfrm rot="5776094">
              <a:off x="-165195" y="3859180"/>
              <a:ext cx="3924007" cy="1079422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 flipH="1" rot="-6131143">
              <a:off x="-596651" y="3591208"/>
              <a:ext cx="2748577" cy="881758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Google Shape;553;p25"/>
            <p:cNvGrpSpPr/>
            <p:nvPr/>
          </p:nvGrpSpPr>
          <p:grpSpPr>
            <a:xfrm flipH="1" rot="-347622">
              <a:off x="1147280" y="3810467"/>
              <a:ext cx="1894165" cy="2973703"/>
              <a:chOff x="5781674" y="547101"/>
              <a:chExt cx="2605044" cy="4089732"/>
            </a:xfrm>
          </p:grpSpPr>
          <p:sp>
            <p:nvSpPr>
              <p:cNvPr id="554" name="Google Shape;554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5" name="Google Shape;555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56" name="Google Shape;556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8" name="Google Shape;558;p25"/>
            <p:cNvSpPr/>
            <p:nvPr/>
          </p:nvSpPr>
          <p:spPr>
            <a:xfrm rot="-777684">
              <a:off x="446972" y="3979513"/>
              <a:ext cx="1088281" cy="3095371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25"/>
            <p:cNvGrpSpPr/>
            <p:nvPr/>
          </p:nvGrpSpPr>
          <p:grpSpPr>
            <a:xfrm rot="-156809">
              <a:off x="42923" y="4543298"/>
              <a:ext cx="1760154" cy="2605440"/>
              <a:chOff x="3959902" y="4082354"/>
              <a:chExt cx="1760083" cy="2605335"/>
            </a:xfrm>
          </p:grpSpPr>
          <p:sp>
            <p:nvSpPr>
              <p:cNvPr id="560" name="Google Shape;560;p25"/>
              <p:cNvSpPr/>
              <p:nvPr/>
            </p:nvSpPr>
            <p:spPr>
              <a:xfrm flipH="1" rot="-675222">
                <a:off x="4467664" y="4369220"/>
                <a:ext cx="1043970" cy="2238117"/>
              </a:xfrm>
              <a:custGeom>
                <a:rect b="b" l="l" r="r" t="t"/>
                <a:pathLst>
                  <a:path extrusionOk="0" h="2239882" w="1044793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25"/>
            <p:cNvGrpSpPr/>
            <p:nvPr/>
          </p:nvGrpSpPr>
          <p:grpSpPr>
            <a:xfrm rot="215344">
              <a:off x="680963" y="3959985"/>
              <a:ext cx="1575177" cy="2973419"/>
              <a:chOff x="6812776" y="643385"/>
              <a:chExt cx="1603353" cy="3026606"/>
            </a:xfrm>
          </p:grpSpPr>
          <p:sp>
            <p:nvSpPr>
              <p:cNvPr id="563" name="Google Shape;563;p25"/>
              <p:cNvSpPr/>
              <p:nvPr/>
            </p:nvSpPr>
            <p:spPr>
              <a:xfrm flipH="1" rot="-5995998">
                <a:off x="6360430" y="1774043"/>
                <a:ext cx="2683615" cy="979539"/>
              </a:xfrm>
              <a:custGeom>
                <a:rect b="b" l="l" r="r" t="t"/>
                <a:pathLst>
                  <a:path extrusionOk="0" h="979548" w="268364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rect b="b" l="l" r="r" t="t"/>
                <a:pathLst>
                  <a:path extrusionOk="0" h="2739746" w="1425735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6"/>
          <p:cNvGrpSpPr/>
          <p:nvPr/>
        </p:nvGrpSpPr>
        <p:grpSpPr>
          <a:xfrm>
            <a:off x="1088083" y="2097304"/>
            <a:ext cx="5990880" cy="3098561"/>
            <a:chOff x="3289100" y="2593804"/>
            <a:chExt cx="5622600" cy="2900731"/>
          </a:xfrm>
        </p:grpSpPr>
        <p:grpSp>
          <p:nvGrpSpPr>
            <p:cNvPr id="570" name="Google Shape;570;p26"/>
            <p:cNvGrpSpPr/>
            <p:nvPr/>
          </p:nvGrpSpPr>
          <p:grpSpPr>
            <a:xfrm>
              <a:off x="3289100" y="2593804"/>
              <a:ext cx="5622600" cy="2900731"/>
              <a:chOff x="1059475" y="2241404"/>
              <a:chExt cx="5622600" cy="2900731"/>
            </a:xfrm>
          </p:grpSpPr>
          <p:sp>
            <p:nvSpPr>
              <p:cNvPr id="571" name="Google Shape;571;p26"/>
              <p:cNvSpPr/>
              <p:nvPr/>
            </p:nvSpPr>
            <p:spPr>
              <a:xfrm>
                <a:off x="1708601" y="2241404"/>
                <a:ext cx="4319700" cy="2813400"/>
              </a:xfrm>
              <a:prstGeom prst="roundRect">
                <a:avLst>
                  <a:gd fmla="val 4487" name="adj"/>
                </a:avLst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2" name="Google Shape;572;p26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573" name="Google Shape;573;p26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26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75" name="Google Shape;575;p26"/>
            <p:cNvSpPr/>
            <p:nvPr/>
          </p:nvSpPr>
          <p:spPr>
            <a:xfrm>
              <a:off x="6035996" y="2713369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26"/>
          <p:cNvSpPr txBox="1"/>
          <p:nvPr>
            <p:ph type="title"/>
          </p:nvPr>
        </p:nvSpPr>
        <p:spPr>
          <a:xfrm>
            <a:off x="6678700" y="1215175"/>
            <a:ext cx="5223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77" name="Google Shape;577;p26"/>
          <p:cNvSpPr txBox="1"/>
          <p:nvPr>
            <p:ph idx="1" type="body"/>
          </p:nvPr>
        </p:nvSpPr>
        <p:spPr>
          <a:xfrm>
            <a:off x="6678700" y="2834575"/>
            <a:ext cx="3964800" cy="236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578" name="Google Shape;578;p26"/>
          <p:cNvGrpSpPr/>
          <p:nvPr/>
        </p:nvGrpSpPr>
        <p:grpSpPr>
          <a:xfrm>
            <a:off x="9444374" y="2781960"/>
            <a:ext cx="3005569" cy="4190284"/>
            <a:chOff x="7864580" y="177905"/>
            <a:chExt cx="4941744" cy="6889649"/>
          </a:xfrm>
        </p:grpSpPr>
        <p:sp>
          <p:nvSpPr>
            <p:cNvPr id="579" name="Google Shape;579;p26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6"/>
            <p:cNvSpPr/>
            <p:nvPr/>
          </p:nvSpPr>
          <p:spPr>
            <a:xfrm flipH="1" rot="342636">
              <a:off x="10454693" y="240075"/>
              <a:ext cx="1522632" cy="5474309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 flipH="1" rot="1057145">
              <a:off x="11100766" y="2956121"/>
              <a:ext cx="1121583" cy="4032422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2" name="Google Shape;582;p26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583" name="Google Shape;583;p26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26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26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6" name="Google Shape;586;p26"/>
            <p:cNvGrpSpPr/>
            <p:nvPr/>
          </p:nvGrpSpPr>
          <p:grpSpPr>
            <a:xfrm flipH="1" rot="-834363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587" name="Google Shape;587;p26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2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2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26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591" name="Google Shape;591;p26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2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2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26"/>
            <p:cNvGrpSpPr/>
            <p:nvPr/>
          </p:nvGrpSpPr>
          <p:grpSpPr>
            <a:xfrm flipH="1" rot="952222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595" name="Google Shape;595;p2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2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7" name="Google Shape;597;p26"/>
            <p:cNvGrpSpPr/>
            <p:nvPr/>
          </p:nvGrpSpPr>
          <p:grpSpPr>
            <a:xfrm flipH="1" rot="952222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598" name="Google Shape;598;p2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2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26"/>
            <p:cNvGrpSpPr/>
            <p:nvPr/>
          </p:nvGrpSpPr>
          <p:grpSpPr>
            <a:xfrm flipH="1" rot="952222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601" name="Google Shape;601;p2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2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26"/>
            <p:cNvGrpSpPr/>
            <p:nvPr/>
          </p:nvGrpSpPr>
          <p:grpSpPr>
            <a:xfrm flipH="1" rot="952222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604" name="Google Shape;604;p2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6" name="Google Shape;606;p26"/>
            <p:cNvSpPr/>
            <p:nvPr/>
          </p:nvSpPr>
          <p:spPr>
            <a:xfrm flipH="1" rot="-6416953">
              <a:off x="8195028" y="4496461"/>
              <a:ext cx="3919040" cy="1078776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27"/>
          <p:cNvGrpSpPr/>
          <p:nvPr/>
        </p:nvGrpSpPr>
        <p:grpSpPr>
          <a:xfrm>
            <a:off x="-499951" y="2740787"/>
            <a:ext cx="3257693" cy="4297362"/>
            <a:chOff x="-559696" y="1402157"/>
            <a:chExt cx="4385693" cy="5785355"/>
          </a:xfrm>
        </p:grpSpPr>
        <p:sp>
          <p:nvSpPr>
            <p:cNvPr id="612" name="Google Shape;612;p27"/>
            <p:cNvSpPr/>
            <p:nvPr/>
          </p:nvSpPr>
          <p:spPr>
            <a:xfrm flipH="1" rot="648264">
              <a:off x="2036631" y="1896553"/>
              <a:ext cx="748358" cy="4344453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 rot="159780">
              <a:off x="456006" y="1427869"/>
              <a:ext cx="1207753" cy="4342227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4" name="Google Shape;614;p27"/>
            <p:cNvGrpSpPr/>
            <p:nvPr/>
          </p:nvGrpSpPr>
          <p:grpSpPr>
            <a:xfrm flipH="1" rot="-1545250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615" name="Google Shape;615;p2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6" name="Google Shape;616;p27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617" name="Google Shape;617;p2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27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9" name="Google Shape;619;p27"/>
            <p:cNvSpPr/>
            <p:nvPr/>
          </p:nvSpPr>
          <p:spPr>
            <a:xfrm rot="5776094">
              <a:off x="-165195" y="3859180"/>
              <a:ext cx="3924007" cy="1079422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 flipH="1" rot="-6131143">
              <a:off x="-596651" y="3591208"/>
              <a:ext cx="2748577" cy="881758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1" name="Google Shape;621;p27"/>
            <p:cNvGrpSpPr/>
            <p:nvPr/>
          </p:nvGrpSpPr>
          <p:grpSpPr>
            <a:xfrm flipH="1" rot="-347622">
              <a:off x="1147280" y="3810467"/>
              <a:ext cx="1894165" cy="2973703"/>
              <a:chOff x="5781674" y="547101"/>
              <a:chExt cx="2605044" cy="4089732"/>
            </a:xfrm>
          </p:grpSpPr>
          <p:sp>
            <p:nvSpPr>
              <p:cNvPr id="622" name="Google Shape;622;p2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rect b="b" l="l" r="r" t="t"/>
                <a:pathLst>
                  <a:path extrusionOk="0" h="3360670" w="1448953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3" name="Google Shape;623;p27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624" name="Google Shape;624;p2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27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rect b="b" l="l" r="r" t="t"/>
                  <a:pathLst>
                    <a:path extrusionOk="0" h="932050" w="704816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26" name="Google Shape;626;p27"/>
            <p:cNvSpPr/>
            <p:nvPr/>
          </p:nvSpPr>
          <p:spPr>
            <a:xfrm rot="-777684">
              <a:off x="446972" y="3979513"/>
              <a:ext cx="1088281" cy="3095371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7" name="Google Shape;627;p27"/>
            <p:cNvGrpSpPr/>
            <p:nvPr/>
          </p:nvGrpSpPr>
          <p:grpSpPr>
            <a:xfrm rot="-156809">
              <a:off x="42923" y="4543298"/>
              <a:ext cx="1760154" cy="2605440"/>
              <a:chOff x="3959902" y="4082354"/>
              <a:chExt cx="1760083" cy="2605335"/>
            </a:xfrm>
          </p:grpSpPr>
          <p:sp>
            <p:nvSpPr>
              <p:cNvPr id="628" name="Google Shape;628;p27"/>
              <p:cNvSpPr/>
              <p:nvPr/>
            </p:nvSpPr>
            <p:spPr>
              <a:xfrm flipH="1" rot="-675222">
                <a:off x="4467664" y="4369220"/>
                <a:ext cx="1043970" cy="2238117"/>
              </a:xfrm>
              <a:custGeom>
                <a:rect b="b" l="l" r="r" t="t"/>
                <a:pathLst>
                  <a:path extrusionOk="0" h="2239882" w="1044793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rect b="b" l="l" r="r" t="t"/>
                <a:pathLst>
                  <a:path extrusionOk="0" h="534914" w="558128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0" name="Google Shape;630;p27"/>
            <p:cNvGrpSpPr/>
            <p:nvPr/>
          </p:nvGrpSpPr>
          <p:grpSpPr>
            <a:xfrm rot="215344">
              <a:off x="680963" y="3959985"/>
              <a:ext cx="1575177" cy="2973419"/>
              <a:chOff x="6812776" y="643385"/>
              <a:chExt cx="1603353" cy="3026606"/>
            </a:xfrm>
          </p:grpSpPr>
          <p:sp>
            <p:nvSpPr>
              <p:cNvPr id="631" name="Google Shape;631;p27"/>
              <p:cNvSpPr/>
              <p:nvPr/>
            </p:nvSpPr>
            <p:spPr>
              <a:xfrm flipH="1" rot="-5995998">
                <a:off x="6360430" y="1774043"/>
                <a:ext cx="2683615" cy="979539"/>
              </a:xfrm>
              <a:custGeom>
                <a:rect b="b" l="l" r="r" t="t"/>
                <a:pathLst>
                  <a:path extrusionOk="0" h="979548" w="268364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rect b="b" l="l" r="r" t="t"/>
                <a:pathLst>
                  <a:path extrusionOk="0" h="2739746" w="1425735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3" name="Google Shape;633;p27"/>
          <p:cNvGrpSpPr/>
          <p:nvPr/>
        </p:nvGrpSpPr>
        <p:grpSpPr>
          <a:xfrm>
            <a:off x="7541028" y="1080966"/>
            <a:ext cx="2693425" cy="5024760"/>
            <a:chOff x="8625436" y="1258061"/>
            <a:chExt cx="2388000" cy="4396500"/>
          </a:xfrm>
        </p:grpSpPr>
        <p:sp>
          <p:nvSpPr>
            <p:cNvPr id="634" name="Google Shape;634;p27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7" name="Google Shape;637;p27"/>
          <p:cNvSpPr txBox="1"/>
          <p:nvPr>
            <p:ph type="title"/>
          </p:nvPr>
        </p:nvSpPr>
        <p:spPr>
          <a:xfrm>
            <a:off x="1567325" y="1554100"/>
            <a:ext cx="5223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38" name="Google Shape;638;p27"/>
          <p:cNvSpPr txBox="1"/>
          <p:nvPr>
            <p:ph idx="1" type="body"/>
          </p:nvPr>
        </p:nvSpPr>
        <p:spPr>
          <a:xfrm>
            <a:off x="2865550" y="3197975"/>
            <a:ext cx="3964800" cy="236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8"/>
          <p:cNvGrpSpPr/>
          <p:nvPr/>
        </p:nvGrpSpPr>
        <p:grpSpPr>
          <a:xfrm>
            <a:off x="1596032" y="855948"/>
            <a:ext cx="3702829" cy="5530916"/>
            <a:chOff x="6953045" y="1252870"/>
            <a:chExt cx="3186600" cy="4559700"/>
          </a:xfrm>
        </p:grpSpPr>
        <p:sp>
          <p:nvSpPr>
            <p:cNvPr id="644" name="Google Shape;644;p28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7" name="Google Shape;647;p28"/>
          <p:cNvSpPr txBox="1"/>
          <p:nvPr>
            <p:ph type="title"/>
          </p:nvPr>
        </p:nvSpPr>
        <p:spPr>
          <a:xfrm>
            <a:off x="5961500" y="1797900"/>
            <a:ext cx="5223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48" name="Google Shape;648;p28"/>
          <p:cNvSpPr txBox="1"/>
          <p:nvPr>
            <p:ph idx="1" type="body"/>
          </p:nvPr>
        </p:nvSpPr>
        <p:spPr>
          <a:xfrm>
            <a:off x="5961500" y="3417300"/>
            <a:ext cx="3964800" cy="236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49" name="Google Shape;649;p28"/>
          <p:cNvGrpSpPr/>
          <p:nvPr/>
        </p:nvGrpSpPr>
        <p:grpSpPr>
          <a:xfrm>
            <a:off x="9368174" y="2781960"/>
            <a:ext cx="3005569" cy="4190284"/>
            <a:chOff x="7864580" y="177905"/>
            <a:chExt cx="4941744" cy="6889649"/>
          </a:xfrm>
        </p:grpSpPr>
        <p:sp>
          <p:nvSpPr>
            <p:cNvPr id="650" name="Google Shape;650;p2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 flipH="1" rot="342636">
              <a:off x="10454693" y="240075"/>
              <a:ext cx="1522632" cy="5474309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 flipH="1" rot="1057145">
              <a:off x="11100766" y="2956121"/>
              <a:ext cx="1121583" cy="4032422"/>
            </a:xfrm>
            <a:custGeom>
              <a:rect b="b" l="l" r="r" t="t"/>
              <a:pathLst>
                <a:path extrusionOk="0" h="4034919" w="1122278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3" name="Google Shape;653;p2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654" name="Google Shape;654;p2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7" name="Google Shape;657;p28"/>
            <p:cNvGrpSpPr/>
            <p:nvPr/>
          </p:nvGrpSpPr>
          <p:grpSpPr>
            <a:xfrm flipH="1" rot="-834363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658" name="Google Shape;658;p2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1" name="Google Shape;661;p2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662" name="Google Shape;662;p2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rect b="b" l="l" r="r" t="t"/>
                <a:pathLst>
                  <a:path extrusionOk="0" h="3348763" w="551062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28"/>
            <p:cNvGrpSpPr/>
            <p:nvPr/>
          </p:nvGrpSpPr>
          <p:grpSpPr>
            <a:xfrm flipH="1" rot="952222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666" name="Google Shape;666;p2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8" name="Google Shape;668;p28"/>
            <p:cNvGrpSpPr/>
            <p:nvPr/>
          </p:nvGrpSpPr>
          <p:grpSpPr>
            <a:xfrm flipH="1" rot="952222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669" name="Google Shape;669;p2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28"/>
            <p:cNvGrpSpPr/>
            <p:nvPr/>
          </p:nvGrpSpPr>
          <p:grpSpPr>
            <a:xfrm flipH="1" rot="952222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672" name="Google Shape;672;p2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4" name="Google Shape;674;p28"/>
            <p:cNvGrpSpPr/>
            <p:nvPr/>
          </p:nvGrpSpPr>
          <p:grpSpPr>
            <a:xfrm flipH="1" rot="952222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675" name="Google Shape;675;p2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rect b="b" l="l" r="r" t="t"/>
                <a:pathLst>
                  <a:path extrusionOk="0" h="902192" w="914116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7" name="Google Shape;677;p28"/>
            <p:cNvSpPr/>
            <p:nvPr/>
          </p:nvSpPr>
          <p:spPr>
            <a:xfrm flipH="1" rot="-6416953">
              <a:off x="8195028" y="4496461"/>
              <a:ext cx="3919040" cy="1078776"/>
            </a:xfrm>
            <a:custGeom>
              <a:rect b="b" l="l" r="r" t="t"/>
              <a:pathLst>
                <a:path extrusionOk="0" h="1258395" w="3570296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9"/>
          <p:cNvSpPr txBox="1"/>
          <p:nvPr>
            <p:ph type="title"/>
          </p:nvPr>
        </p:nvSpPr>
        <p:spPr>
          <a:xfrm>
            <a:off x="2156075" y="1123500"/>
            <a:ext cx="76875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0"/>
              <a:t>Thank you!</a:t>
            </a:r>
            <a:endParaRPr sz="18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0"/>
          <p:cNvSpPr txBox="1"/>
          <p:nvPr>
            <p:ph type="title"/>
          </p:nvPr>
        </p:nvSpPr>
        <p:spPr>
          <a:xfrm>
            <a:off x="415600" y="593375"/>
            <a:ext cx="2572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Editable Icons.</a:t>
            </a:r>
            <a:endParaRPr/>
          </a:p>
        </p:txBody>
      </p:sp>
      <p:grpSp>
        <p:nvGrpSpPr>
          <p:cNvPr id="688" name="Google Shape;688;p30"/>
          <p:cNvGrpSpPr/>
          <p:nvPr/>
        </p:nvGrpSpPr>
        <p:grpSpPr>
          <a:xfrm>
            <a:off x="5309112" y="1492747"/>
            <a:ext cx="405160" cy="265644"/>
            <a:chOff x="4797800" y="1994125"/>
            <a:chExt cx="306475" cy="186025"/>
          </a:xfrm>
        </p:grpSpPr>
        <p:sp>
          <p:nvSpPr>
            <p:cNvPr id="689" name="Google Shape;689;p30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30"/>
          <p:cNvSpPr/>
          <p:nvPr/>
        </p:nvSpPr>
        <p:spPr>
          <a:xfrm>
            <a:off x="4751906" y="1509558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0"/>
          <p:cNvSpPr/>
          <p:nvPr/>
        </p:nvSpPr>
        <p:spPr>
          <a:xfrm>
            <a:off x="4336818" y="1422183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0"/>
          <p:cNvSpPr/>
          <p:nvPr/>
        </p:nvSpPr>
        <p:spPr>
          <a:xfrm>
            <a:off x="5863850" y="1493294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0"/>
          <p:cNvSpPr/>
          <p:nvPr/>
        </p:nvSpPr>
        <p:spPr>
          <a:xfrm>
            <a:off x="6367353" y="1448392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0"/>
          <p:cNvSpPr/>
          <p:nvPr/>
        </p:nvSpPr>
        <p:spPr>
          <a:xfrm>
            <a:off x="7356667" y="1483671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30"/>
          <p:cNvGrpSpPr/>
          <p:nvPr/>
        </p:nvGrpSpPr>
        <p:grpSpPr>
          <a:xfrm>
            <a:off x="7902398" y="1496897"/>
            <a:ext cx="352082" cy="266286"/>
            <a:chOff x="4250025" y="2848800"/>
            <a:chExt cx="266325" cy="186475"/>
          </a:xfrm>
        </p:grpSpPr>
        <p:sp>
          <p:nvSpPr>
            <p:cNvPr id="697" name="Google Shape;697;p30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30"/>
          <p:cNvGrpSpPr/>
          <p:nvPr/>
        </p:nvGrpSpPr>
        <p:grpSpPr>
          <a:xfrm>
            <a:off x="8499746" y="1459305"/>
            <a:ext cx="343224" cy="342077"/>
            <a:chOff x="4707700" y="2822475"/>
            <a:chExt cx="259625" cy="239550"/>
          </a:xfrm>
        </p:grpSpPr>
        <p:sp>
          <p:nvSpPr>
            <p:cNvPr id="700" name="Google Shape;700;p30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3" name="Google Shape;703;p30"/>
          <p:cNvSpPr/>
          <p:nvPr/>
        </p:nvSpPr>
        <p:spPr>
          <a:xfrm>
            <a:off x="8973701" y="1463282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0"/>
          <p:cNvSpPr/>
          <p:nvPr/>
        </p:nvSpPr>
        <p:spPr>
          <a:xfrm>
            <a:off x="9497194" y="1497704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>
            <a:off x="10134913" y="1421070"/>
            <a:ext cx="351487" cy="417904"/>
            <a:chOff x="6425500" y="2795700"/>
            <a:chExt cx="265875" cy="292650"/>
          </a:xfrm>
        </p:grpSpPr>
        <p:sp>
          <p:nvSpPr>
            <p:cNvPr id="706" name="Google Shape;706;p30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30"/>
          <p:cNvSpPr/>
          <p:nvPr/>
        </p:nvSpPr>
        <p:spPr>
          <a:xfrm>
            <a:off x="10632597" y="1455337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9" name="Google Shape;709;p30"/>
          <p:cNvGrpSpPr/>
          <p:nvPr/>
        </p:nvGrpSpPr>
        <p:grpSpPr>
          <a:xfrm>
            <a:off x="11212954" y="1478344"/>
            <a:ext cx="350297" cy="304271"/>
            <a:chOff x="5549875" y="2418425"/>
            <a:chExt cx="264975" cy="213075"/>
          </a:xfrm>
        </p:grpSpPr>
        <p:sp>
          <p:nvSpPr>
            <p:cNvPr id="710" name="Google Shape;710;p30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" name="Google Shape;712;p30"/>
          <p:cNvSpPr/>
          <p:nvPr/>
        </p:nvSpPr>
        <p:spPr>
          <a:xfrm>
            <a:off x="4358922" y="2116347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3" name="Google Shape;713;p30"/>
          <p:cNvGrpSpPr/>
          <p:nvPr/>
        </p:nvGrpSpPr>
        <p:grpSpPr>
          <a:xfrm>
            <a:off x="5309039" y="2153516"/>
            <a:ext cx="299598" cy="322978"/>
            <a:chOff x="3739275" y="2525850"/>
            <a:chExt cx="226625" cy="226175"/>
          </a:xfrm>
        </p:grpSpPr>
        <p:sp>
          <p:nvSpPr>
            <p:cNvPr id="714" name="Google Shape;714;p30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0"/>
          <p:cNvGrpSpPr/>
          <p:nvPr/>
        </p:nvGrpSpPr>
        <p:grpSpPr>
          <a:xfrm>
            <a:off x="4782225" y="2125474"/>
            <a:ext cx="272464" cy="379063"/>
            <a:chOff x="4518575" y="2506200"/>
            <a:chExt cx="206100" cy="265450"/>
          </a:xfrm>
        </p:grpSpPr>
        <p:sp>
          <p:nvSpPr>
            <p:cNvPr id="719" name="Google Shape;719;p30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30"/>
          <p:cNvGrpSpPr/>
          <p:nvPr/>
        </p:nvGrpSpPr>
        <p:grpSpPr>
          <a:xfrm>
            <a:off x="5863422" y="2153793"/>
            <a:ext cx="299631" cy="322978"/>
            <a:chOff x="4164375" y="1677425"/>
            <a:chExt cx="226650" cy="226175"/>
          </a:xfrm>
        </p:grpSpPr>
        <p:sp>
          <p:nvSpPr>
            <p:cNvPr id="729" name="Google Shape;729;p30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30"/>
          <p:cNvGrpSpPr/>
          <p:nvPr/>
        </p:nvGrpSpPr>
        <p:grpSpPr>
          <a:xfrm>
            <a:off x="6917388" y="2144562"/>
            <a:ext cx="299003" cy="322978"/>
            <a:chOff x="5226025" y="1677425"/>
            <a:chExt cx="226175" cy="226175"/>
          </a:xfrm>
        </p:grpSpPr>
        <p:sp>
          <p:nvSpPr>
            <p:cNvPr id="735" name="Google Shape;735;p30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30"/>
          <p:cNvGrpSpPr/>
          <p:nvPr/>
        </p:nvGrpSpPr>
        <p:grpSpPr>
          <a:xfrm>
            <a:off x="6390772" y="2144698"/>
            <a:ext cx="299003" cy="322978"/>
            <a:chOff x="4835275" y="1198350"/>
            <a:chExt cx="226175" cy="226175"/>
          </a:xfrm>
        </p:grpSpPr>
        <p:sp>
          <p:nvSpPr>
            <p:cNvPr id="738" name="Google Shape;738;p30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30"/>
          <p:cNvGrpSpPr/>
          <p:nvPr/>
        </p:nvGrpSpPr>
        <p:grpSpPr>
          <a:xfrm>
            <a:off x="8077600" y="2127832"/>
            <a:ext cx="347356" cy="375243"/>
            <a:chOff x="968775" y="1180050"/>
            <a:chExt cx="262750" cy="262775"/>
          </a:xfrm>
        </p:grpSpPr>
        <p:sp>
          <p:nvSpPr>
            <p:cNvPr id="741" name="Google Shape;741;p30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0"/>
          <p:cNvGrpSpPr/>
          <p:nvPr/>
        </p:nvGrpSpPr>
        <p:grpSpPr>
          <a:xfrm>
            <a:off x="7442502" y="2198089"/>
            <a:ext cx="386288" cy="234692"/>
            <a:chOff x="1678900" y="1231350"/>
            <a:chExt cx="292200" cy="164350"/>
          </a:xfrm>
        </p:grpSpPr>
        <p:sp>
          <p:nvSpPr>
            <p:cNvPr id="745" name="Google Shape;745;p30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8" name="Google Shape;748;p30"/>
          <p:cNvSpPr/>
          <p:nvPr/>
        </p:nvSpPr>
        <p:spPr>
          <a:xfrm>
            <a:off x="8761482" y="2116365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30"/>
          <p:cNvGrpSpPr/>
          <p:nvPr/>
        </p:nvGrpSpPr>
        <p:grpSpPr>
          <a:xfrm>
            <a:off x="9205736" y="2121136"/>
            <a:ext cx="322006" cy="369995"/>
            <a:chOff x="2405550" y="1181850"/>
            <a:chExt cx="243575" cy="259100"/>
          </a:xfrm>
        </p:grpSpPr>
        <p:sp>
          <p:nvSpPr>
            <p:cNvPr id="750" name="Google Shape;750;p30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30"/>
          <p:cNvSpPr/>
          <p:nvPr/>
        </p:nvSpPr>
        <p:spPr>
          <a:xfrm>
            <a:off x="9813871" y="2145305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30"/>
          <p:cNvGrpSpPr/>
          <p:nvPr/>
        </p:nvGrpSpPr>
        <p:grpSpPr>
          <a:xfrm>
            <a:off x="10238924" y="2118833"/>
            <a:ext cx="286610" cy="374600"/>
            <a:chOff x="3086700" y="1180050"/>
            <a:chExt cx="216800" cy="262325"/>
          </a:xfrm>
        </p:grpSpPr>
        <p:sp>
          <p:nvSpPr>
            <p:cNvPr id="758" name="Google Shape;758;p30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30"/>
          <p:cNvGrpSpPr/>
          <p:nvPr/>
        </p:nvGrpSpPr>
        <p:grpSpPr>
          <a:xfrm>
            <a:off x="10745518" y="2106410"/>
            <a:ext cx="228243" cy="399447"/>
            <a:chOff x="3741075" y="1171575"/>
            <a:chExt cx="172650" cy="279725"/>
          </a:xfrm>
        </p:grpSpPr>
        <p:sp>
          <p:nvSpPr>
            <p:cNvPr id="761" name="Google Shape;761;p30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30"/>
          <p:cNvSpPr/>
          <p:nvPr/>
        </p:nvSpPr>
        <p:spPr>
          <a:xfrm>
            <a:off x="11203916" y="2119489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6" name="Google Shape;766;p30"/>
          <p:cNvGrpSpPr/>
          <p:nvPr/>
        </p:nvGrpSpPr>
        <p:grpSpPr>
          <a:xfrm>
            <a:off x="4267020" y="2885933"/>
            <a:ext cx="351520" cy="265679"/>
            <a:chOff x="952700" y="1101100"/>
            <a:chExt cx="265900" cy="186050"/>
          </a:xfrm>
        </p:grpSpPr>
        <p:sp>
          <p:nvSpPr>
            <p:cNvPr id="767" name="Google Shape;767;p30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30"/>
          <p:cNvSpPr/>
          <p:nvPr/>
        </p:nvSpPr>
        <p:spPr>
          <a:xfrm>
            <a:off x="4793487" y="2798905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30"/>
          <p:cNvSpPr/>
          <p:nvPr/>
        </p:nvSpPr>
        <p:spPr>
          <a:xfrm>
            <a:off x="5215348" y="2827614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0"/>
          <p:cNvSpPr/>
          <p:nvPr/>
        </p:nvSpPr>
        <p:spPr>
          <a:xfrm>
            <a:off x="5786964" y="2827685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0"/>
          <p:cNvSpPr/>
          <p:nvPr/>
        </p:nvSpPr>
        <p:spPr>
          <a:xfrm>
            <a:off x="6396330" y="2867642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4" name="Google Shape;774;p30"/>
          <p:cNvGrpSpPr/>
          <p:nvPr/>
        </p:nvGrpSpPr>
        <p:grpSpPr>
          <a:xfrm>
            <a:off x="6958296" y="2863517"/>
            <a:ext cx="317875" cy="360570"/>
            <a:chOff x="5583325" y="1073450"/>
            <a:chExt cx="240450" cy="252500"/>
          </a:xfrm>
        </p:grpSpPr>
        <p:sp>
          <p:nvSpPr>
            <p:cNvPr id="775" name="Google Shape;775;p30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30"/>
          <p:cNvGrpSpPr/>
          <p:nvPr/>
        </p:nvGrpSpPr>
        <p:grpSpPr>
          <a:xfrm>
            <a:off x="7442154" y="2852578"/>
            <a:ext cx="386850" cy="308983"/>
            <a:chOff x="1502275" y="3638775"/>
            <a:chExt cx="292625" cy="216375"/>
          </a:xfrm>
        </p:grpSpPr>
        <p:sp>
          <p:nvSpPr>
            <p:cNvPr id="780" name="Google Shape;780;p30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30"/>
          <p:cNvGrpSpPr/>
          <p:nvPr/>
        </p:nvGrpSpPr>
        <p:grpSpPr>
          <a:xfrm>
            <a:off x="7997193" y="2794392"/>
            <a:ext cx="354428" cy="379669"/>
            <a:chOff x="3171000" y="4021950"/>
            <a:chExt cx="268100" cy="265875"/>
          </a:xfrm>
        </p:grpSpPr>
        <p:sp>
          <p:nvSpPr>
            <p:cNvPr id="786" name="Google Shape;786;p30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8" name="Google Shape;788;p30"/>
          <p:cNvSpPr/>
          <p:nvPr/>
        </p:nvSpPr>
        <p:spPr>
          <a:xfrm>
            <a:off x="8517957" y="2830685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0"/>
          <p:cNvSpPr/>
          <p:nvPr/>
        </p:nvSpPr>
        <p:spPr>
          <a:xfrm>
            <a:off x="9072343" y="2814402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p30"/>
          <p:cNvGrpSpPr/>
          <p:nvPr/>
        </p:nvGrpSpPr>
        <p:grpSpPr>
          <a:xfrm>
            <a:off x="9586473" y="2848501"/>
            <a:ext cx="334400" cy="361213"/>
            <a:chOff x="5684575" y="4038000"/>
            <a:chExt cx="252950" cy="252950"/>
          </a:xfrm>
        </p:grpSpPr>
        <p:sp>
          <p:nvSpPr>
            <p:cNvPr id="791" name="Google Shape;791;p30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30"/>
          <p:cNvGrpSpPr/>
          <p:nvPr/>
        </p:nvGrpSpPr>
        <p:grpSpPr>
          <a:xfrm>
            <a:off x="10180054" y="2804992"/>
            <a:ext cx="247115" cy="418511"/>
            <a:chOff x="1982675" y="3599525"/>
            <a:chExt cx="186925" cy="293075"/>
          </a:xfrm>
        </p:grpSpPr>
        <p:sp>
          <p:nvSpPr>
            <p:cNvPr id="798" name="Google Shape;798;p30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30"/>
          <p:cNvGrpSpPr/>
          <p:nvPr/>
        </p:nvGrpSpPr>
        <p:grpSpPr>
          <a:xfrm>
            <a:off x="10686062" y="2804991"/>
            <a:ext cx="178106" cy="417904"/>
            <a:chOff x="2397075" y="3602200"/>
            <a:chExt cx="134725" cy="292650"/>
          </a:xfrm>
        </p:grpSpPr>
        <p:sp>
          <p:nvSpPr>
            <p:cNvPr id="804" name="Google Shape;804;p30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30"/>
          <p:cNvGrpSpPr/>
          <p:nvPr/>
        </p:nvGrpSpPr>
        <p:grpSpPr>
          <a:xfrm>
            <a:off x="4320194" y="3521989"/>
            <a:ext cx="246520" cy="401982"/>
            <a:chOff x="2717350" y="3603525"/>
            <a:chExt cx="186475" cy="281500"/>
          </a:xfrm>
        </p:grpSpPr>
        <p:sp>
          <p:nvSpPr>
            <p:cNvPr id="810" name="Google Shape;810;p30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30"/>
          <p:cNvSpPr/>
          <p:nvPr/>
        </p:nvSpPr>
        <p:spPr>
          <a:xfrm>
            <a:off x="11122009" y="2830935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4763117" y="3532823"/>
            <a:ext cx="332053" cy="380312"/>
            <a:chOff x="3927075" y="3612900"/>
            <a:chExt cx="251175" cy="266325"/>
          </a:xfrm>
        </p:grpSpPr>
        <p:sp>
          <p:nvSpPr>
            <p:cNvPr id="816" name="Google Shape;816;p30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30"/>
          <p:cNvGrpSpPr/>
          <p:nvPr/>
        </p:nvGrpSpPr>
        <p:grpSpPr>
          <a:xfrm>
            <a:off x="5291222" y="3595255"/>
            <a:ext cx="336152" cy="363747"/>
            <a:chOff x="4324975" y="3617800"/>
            <a:chExt cx="254275" cy="254725"/>
          </a:xfrm>
        </p:grpSpPr>
        <p:sp>
          <p:nvSpPr>
            <p:cNvPr id="819" name="Google Shape;819;p30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30"/>
          <p:cNvGrpSpPr/>
          <p:nvPr/>
        </p:nvGrpSpPr>
        <p:grpSpPr>
          <a:xfrm>
            <a:off x="5824880" y="3664049"/>
            <a:ext cx="399872" cy="228087"/>
            <a:chOff x="4728650" y="3665975"/>
            <a:chExt cx="302475" cy="159725"/>
          </a:xfrm>
        </p:grpSpPr>
        <p:sp>
          <p:nvSpPr>
            <p:cNvPr id="823" name="Google Shape;823;p30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30"/>
          <p:cNvGrpSpPr/>
          <p:nvPr/>
        </p:nvGrpSpPr>
        <p:grpSpPr>
          <a:xfrm>
            <a:off x="6351547" y="3619172"/>
            <a:ext cx="382719" cy="296239"/>
            <a:chOff x="5164925" y="3642775"/>
            <a:chExt cx="289500" cy="207450"/>
          </a:xfrm>
        </p:grpSpPr>
        <p:sp>
          <p:nvSpPr>
            <p:cNvPr id="826" name="Google Shape;826;p30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30"/>
          <p:cNvSpPr/>
          <p:nvPr/>
        </p:nvSpPr>
        <p:spPr>
          <a:xfrm>
            <a:off x="6952318" y="3529080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30"/>
          <p:cNvSpPr/>
          <p:nvPr/>
        </p:nvSpPr>
        <p:spPr>
          <a:xfrm>
            <a:off x="7456136" y="3562519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30"/>
          <p:cNvSpPr/>
          <p:nvPr/>
        </p:nvSpPr>
        <p:spPr>
          <a:xfrm>
            <a:off x="7933356" y="3551254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8514356" y="3474019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30"/>
          <p:cNvSpPr/>
          <p:nvPr/>
        </p:nvSpPr>
        <p:spPr>
          <a:xfrm>
            <a:off x="9023708" y="3473716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0"/>
          <p:cNvSpPr/>
          <p:nvPr/>
        </p:nvSpPr>
        <p:spPr>
          <a:xfrm>
            <a:off x="9533060" y="3465807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0"/>
          <p:cNvSpPr/>
          <p:nvPr/>
        </p:nvSpPr>
        <p:spPr>
          <a:xfrm>
            <a:off x="10147051" y="3524955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30"/>
          <p:cNvGrpSpPr/>
          <p:nvPr/>
        </p:nvGrpSpPr>
        <p:grpSpPr>
          <a:xfrm>
            <a:off x="10672162" y="3529431"/>
            <a:ext cx="327294" cy="350538"/>
            <a:chOff x="5717150" y="2098500"/>
            <a:chExt cx="247575" cy="245475"/>
          </a:xfrm>
        </p:grpSpPr>
        <p:sp>
          <p:nvSpPr>
            <p:cNvPr id="839" name="Google Shape;839;p30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30"/>
          <p:cNvSpPr/>
          <p:nvPr/>
        </p:nvSpPr>
        <p:spPr>
          <a:xfrm>
            <a:off x="11221758" y="3459379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0"/>
          <p:cNvSpPr/>
          <p:nvPr/>
        </p:nvSpPr>
        <p:spPr>
          <a:xfrm>
            <a:off x="4257835" y="4296103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0"/>
          <p:cNvSpPr/>
          <p:nvPr/>
        </p:nvSpPr>
        <p:spPr>
          <a:xfrm>
            <a:off x="4778123" y="4276036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5" name="Google Shape;845;p30"/>
          <p:cNvGrpSpPr/>
          <p:nvPr/>
        </p:nvGrpSpPr>
        <p:grpSpPr>
          <a:xfrm>
            <a:off x="5249652" y="4200810"/>
            <a:ext cx="352082" cy="332546"/>
            <a:chOff x="6435300" y="2742175"/>
            <a:chExt cx="266325" cy="232875"/>
          </a:xfrm>
        </p:grpSpPr>
        <p:sp>
          <p:nvSpPr>
            <p:cNvPr id="846" name="Google Shape;846;p30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30"/>
          <p:cNvGrpSpPr/>
          <p:nvPr/>
        </p:nvGrpSpPr>
        <p:grpSpPr>
          <a:xfrm>
            <a:off x="6296590" y="4283748"/>
            <a:ext cx="333805" cy="360570"/>
            <a:chOff x="674800" y="2146225"/>
            <a:chExt cx="252500" cy="252500"/>
          </a:xfrm>
        </p:grpSpPr>
        <p:sp>
          <p:nvSpPr>
            <p:cNvPr id="849" name="Google Shape;849;p30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30"/>
          <p:cNvGrpSpPr/>
          <p:nvPr/>
        </p:nvGrpSpPr>
        <p:grpSpPr>
          <a:xfrm>
            <a:off x="6823641" y="4295781"/>
            <a:ext cx="333805" cy="360570"/>
            <a:chOff x="2164225" y="2146225"/>
            <a:chExt cx="252500" cy="252500"/>
          </a:xfrm>
        </p:grpSpPr>
        <p:sp>
          <p:nvSpPr>
            <p:cNvPr id="854" name="Google Shape;854;p30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30"/>
          <p:cNvGrpSpPr/>
          <p:nvPr/>
        </p:nvGrpSpPr>
        <p:grpSpPr>
          <a:xfrm>
            <a:off x="5769551" y="4295576"/>
            <a:ext cx="334400" cy="361213"/>
            <a:chOff x="689975" y="1737200"/>
            <a:chExt cx="252950" cy="252950"/>
          </a:xfrm>
        </p:grpSpPr>
        <p:sp>
          <p:nvSpPr>
            <p:cNvPr id="859" name="Google Shape;859;p30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30"/>
          <p:cNvGrpSpPr/>
          <p:nvPr/>
        </p:nvGrpSpPr>
        <p:grpSpPr>
          <a:xfrm>
            <a:off x="7350412" y="4284970"/>
            <a:ext cx="334400" cy="360570"/>
            <a:chOff x="2961350" y="1740750"/>
            <a:chExt cx="252950" cy="252500"/>
          </a:xfrm>
        </p:grpSpPr>
        <p:sp>
          <p:nvSpPr>
            <p:cNvPr id="866" name="Google Shape;866;p30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30"/>
          <p:cNvSpPr/>
          <p:nvPr/>
        </p:nvSpPr>
        <p:spPr>
          <a:xfrm>
            <a:off x="7908080" y="4315617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873" name="Google Shape;873;p30"/>
          <p:cNvGrpSpPr/>
          <p:nvPr/>
        </p:nvGrpSpPr>
        <p:grpSpPr>
          <a:xfrm>
            <a:off x="8434446" y="4230728"/>
            <a:ext cx="271902" cy="394342"/>
            <a:chOff x="4026550" y="3640100"/>
            <a:chExt cx="205675" cy="276150"/>
          </a:xfrm>
        </p:grpSpPr>
        <p:sp>
          <p:nvSpPr>
            <p:cNvPr id="874" name="Google Shape;874;p30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30"/>
          <p:cNvSpPr/>
          <p:nvPr/>
        </p:nvSpPr>
        <p:spPr>
          <a:xfrm>
            <a:off x="8928254" y="4300067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30"/>
          <p:cNvGrpSpPr/>
          <p:nvPr/>
        </p:nvGrpSpPr>
        <p:grpSpPr>
          <a:xfrm>
            <a:off x="9471038" y="4334657"/>
            <a:ext cx="351487" cy="308841"/>
            <a:chOff x="853250" y="4006875"/>
            <a:chExt cx="265875" cy="216275"/>
          </a:xfrm>
        </p:grpSpPr>
        <p:sp>
          <p:nvSpPr>
            <p:cNvPr id="882" name="Google Shape;882;p30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30"/>
          <p:cNvGrpSpPr/>
          <p:nvPr/>
        </p:nvGrpSpPr>
        <p:grpSpPr>
          <a:xfrm>
            <a:off x="10648605" y="4298600"/>
            <a:ext cx="245925" cy="380955"/>
            <a:chOff x="1978675" y="3981800"/>
            <a:chExt cx="186025" cy="266775"/>
          </a:xfrm>
        </p:grpSpPr>
        <p:sp>
          <p:nvSpPr>
            <p:cNvPr id="885" name="Google Shape;885;p30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30"/>
          <p:cNvSpPr/>
          <p:nvPr/>
        </p:nvSpPr>
        <p:spPr>
          <a:xfrm>
            <a:off x="10045617" y="4321366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30"/>
          <p:cNvGrpSpPr/>
          <p:nvPr/>
        </p:nvGrpSpPr>
        <p:grpSpPr>
          <a:xfrm>
            <a:off x="11178339" y="4308494"/>
            <a:ext cx="333805" cy="361213"/>
            <a:chOff x="480325" y="3970200"/>
            <a:chExt cx="252500" cy="252950"/>
          </a:xfrm>
        </p:grpSpPr>
        <p:sp>
          <p:nvSpPr>
            <p:cNvPr id="889" name="Google Shape;889;p30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30"/>
          <p:cNvSpPr/>
          <p:nvPr/>
        </p:nvSpPr>
        <p:spPr>
          <a:xfrm>
            <a:off x="4345706" y="494872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5" name="Google Shape;895;p30"/>
          <p:cNvGrpSpPr/>
          <p:nvPr/>
        </p:nvGrpSpPr>
        <p:grpSpPr>
          <a:xfrm>
            <a:off x="4754096" y="4926129"/>
            <a:ext cx="334400" cy="360570"/>
            <a:chOff x="5745250" y="4378350"/>
            <a:chExt cx="252950" cy="252500"/>
          </a:xfrm>
        </p:grpSpPr>
        <p:sp>
          <p:nvSpPr>
            <p:cNvPr id="896" name="Google Shape;896;p30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30"/>
          <p:cNvGrpSpPr/>
          <p:nvPr/>
        </p:nvGrpSpPr>
        <p:grpSpPr>
          <a:xfrm>
            <a:off x="5263595" y="4930591"/>
            <a:ext cx="334400" cy="361213"/>
            <a:chOff x="6130650" y="4381475"/>
            <a:chExt cx="252950" cy="252950"/>
          </a:xfrm>
        </p:grpSpPr>
        <p:sp>
          <p:nvSpPr>
            <p:cNvPr id="899" name="Google Shape;899;p30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1" name="Google Shape;901;p30"/>
          <p:cNvSpPr/>
          <p:nvPr/>
        </p:nvSpPr>
        <p:spPr>
          <a:xfrm>
            <a:off x="5770609" y="4946544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2" name="Google Shape;902;p30"/>
          <p:cNvGrpSpPr/>
          <p:nvPr/>
        </p:nvGrpSpPr>
        <p:grpSpPr>
          <a:xfrm>
            <a:off x="6271399" y="4955002"/>
            <a:ext cx="352082" cy="314053"/>
            <a:chOff x="6919750" y="1464650"/>
            <a:chExt cx="266325" cy="219925"/>
          </a:xfrm>
        </p:grpSpPr>
        <p:sp>
          <p:nvSpPr>
            <p:cNvPr id="903" name="Google Shape;903;p30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30"/>
          <p:cNvGrpSpPr/>
          <p:nvPr/>
        </p:nvGrpSpPr>
        <p:grpSpPr>
          <a:xfrm>
            <a:off x="6797587" y="4929310"/>
            <a:ext cx="366855" cy="356108"/>
            <a:chOff x="4759875" y="1027050"/>
            <a:chExt cx="277500" cy="249375"/>
          </a:xfrm>
        </p:grpSpPr>
        <p:sp>
          <p:nvSpPr>
            <p:cNvPr id="906" name="Google Shape;906;p30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30"/>
          <p:cNvGrpSpPr/>
          <p:nvPr/>
        </p:nvGrpSpPr>
        <p:grpSpPr>
          <a:xfrm>
            <a:off x="7338867" y="4912519"/>
            <a:ext cx="372738" cy="359499"/>
            <a:chOff x="3357900" y="1057675"/>
            <a:chExt cx="281950" cy="251750"/>
          </a:xfrm>
        </p:grpSpPr>
        <p:sp>
          <p:nvSpPr>
            <p:cNvPr id="912" name="Google Shape;912;p30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30"/>
          <p:cNvGrpSpPr/>
          <p:nvPr/>
        </p:nvGrpSpPr>
        <p:grpSpPr>
          <a:xfrm>
            <a:off x="7902039" y="4896811"/>
            <a:ext cx="191095" cy="421082"/>
            <a:chOff x="3783900" y="1046675"/>
            <a:chExt cx="144550" cy="294875"/>
          </a:xfrm>
        </p:grpSpPr>
        <p:sp>
          <p:nvSpPr>
            <p:cNvPr id="916" name="Google Shape;916;p30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8" name="Google Shape;918;p30"/>
          <p:cNvSpPr/>
          <p:nvPr/>
        </p:nvSpPr>
        <p:spPr>
          <a:xfrm>
            <a:off x="8427063" y="4922281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9" name="Google Shape;919;p30"/>
          <p:cNvGrpSpPr/>
          <p:nvPr/>
        </p:nvGrpSpPr>
        <p:grpSpPr>
          <a:xfrm>
            <a:off x="8801304" y="4642612"/>
            <a:ext cx="552596" cy="706467"/>
            <a:chOff x="238550" y="1487175"/>
            <a:chExt cx="418000" cy="494725"/>
          </a:xfrm>
        </p:grpSpPr>
        <p:sp>
          <p:nvSpPr>
            <p:cNvPr id="920" name="Google Shape;920;p30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30"/>
          <p:cNvSpPr/>
          <p:nvPr/>
        </p:nvSpPr>
        <p:spPr>
          <a:xfrm>
            <a:off x="9470696" y="5062538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0"/>
          <p:cNvSpPr/>
          <p:nvPr/>
        </p:nvSpPr>
        <p:spPr>
          <a:xfrm>
            <a:off x="9962156" y="4969057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1" name="Google Shape;931;p30"/>
          <p:cNvGrpSpPr/>
          <p:nvPr/>
        </p:nvGrpSpPr>
        <p:grpSpPr>
          <a:xfrm>
            <a:off x="10553697" y="4984725"/>
            <a:ext cx="364707" cy="381097"/>
            <a:chOff x="6010925" y="3998175"/>
            <a:chExt cx="275875" cy="266875"/>
          </a:xfrm>
        </p:grpSpPr>
        <p:sp>
          <p:nvSpPr>
            <p:cNvPr id="932" name="Google Shape;932;p30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30"/>
          <p:cNvGrpSpPr/>
          <p:nvPr/>
        </p:nvGrpSpPr>
        <p:grpSpPr>
          <a:xfrm>
            <a:off x="11155894" y="5004470"/>
            <a:ext cx="352082" cy="322978"/>
            <a:chOff x="6866650" y="1038650"/>
            <a:chExt cx="266325" cy="226175"/>
          </a:xfrm>
        </p:grpSpPr>
        <p:sp>
          <p:nvSpPr>
            <p:cNvPr id="938" name="Google Shape;938;p30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30"/>
          <p:cNvGrpSpPr/>
          <p:nvPr/>
        </p:nvGrpSpPr>
        <p:grpSpPr>
          <a:xfrm>
            <a:off x="6893422" y="1480373"/>
            <a:ext cx="272497" cy="379669"/>
            <a:chOff x="2033075" y="2942475"/>
            <a:chExt cx="206125" cy="265875"/>
          </a:xfrm>
        </p:grpSpPr>
        <p:sp>
          <p:nvSpPr>
            <p:cNvPr id="942" name="Google Shape;942;p30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8" name="Google Shape;948;p30"/>
          <p:cNvSpPr/>
          <p:nvPr/>
        </p:nvSpPr>
        <p:spPr>
          <a:xfrm>
            <a:off x="4257851" y="5608553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9" name="Google Shape;949;p30"/>
          <p:cNvGrpSpPr/>
          <p:nvPr/>
        </p:nvGrpSpPr>
        <p:grpSpPr>
          <a:xfrm>
            <a:off x="4755146" y="5646173"/>
            <a:ext cx="325576" cy="379669"/>
            <a:chOff x="3081775" y="1061400"/>
            <a:chExt cx="246275" cy="265875"/>
          </a:xfrm>
        </p:grpSpPr>
        <p:sp>
          <p:nvSpPr>
            <p:cNvPr id="950" name="Google Shape;950;p30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30"/>
          <p:cNvGrpSpPr/>
          <p:nvPr/>
        </p:nvGrpSpPr>
        <p:grpSpPr>
          <a:xfrm>
            <a:off x="5294855" y="5690239"/>
            <a:ext cx="369202" cy="341435"/>
            <a:chOff x="2847150" y="1805000"/>
            <a:chExt cx="279275" cy="239100"/>
          </a:xfrm>
        </p:grpSpPr>
        <p:sp>
          <p:nvSpPr>
            <p:cNvPr id="954" name="Google Shape;954;p30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6" name="Google Shape;956;p30"/>
          <p:cNvSpPr/>
          <p:nvPr/>
        </p:nvSpPr>
        <p:spPr>
          <a:xfrm>
            <a:off x="5877165" y="5742526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30"/>
          <p:cNvGrpSpPr/>
          <p:nvPr/>
        </p:nvGrpSpPr>
        <p:grpSpPr>
          <a:xfrm>
            <a:off x="6480657" y="5631899"/>
            <a:ext cx="352082" cy="380312"/>
            <a:chOff x="6435300" y="1095300"/>
            <a:chExt cx="266325" cy="266325"/>
          </a:xfrm>
        </p:grpSpPr>
        <p:sp>
          <p:nvSpPr>
            <p:cNvPr id="958" name="Google Shape;958;p30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30"/>
          <p:cNvSpPr/>
          <p:nvPr/>
        </p:nvSpPr>
        <p:spPr>
          <a:xfrm>
            <a:off x="7044485" y="5646849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0"/>
          <p:cNvSpPr/>
          <p:nvPr/>
        </p:nvSpPr>
        <p:spPr>
          <a:xfrm>
            <a:off x="7505234" y="5617194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3" name="Google Shape;963;p30"/>
          <p:cNvGrpSpPr/>
          <p:nvPr/>
        </p:nvGrpSpPr>
        <p:grpSpPr>
          <a:xfrm>
            <a:off x="8033716" y="5626731"/>
            <a:ext cx="301350" cy="380312"/>
            <a:chOff x="4506525" y="1060950"/>
            <a:chExt cx="227950" cy="266325"/>
          </a:xfrm>
        </p:grpSpPr>
        <p:sp>
          <p:nvSpPr>
            <p:cNvPr id="964" name="Google Shape;964;p30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30"/>
          <p:cNvSpPr/>
          <p:nvPr/>
        </p:nvSpPr>
        <p:spPr>
          <a:xfrm>
            <a:off x="8492748" y="5755970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30"/>
          <p:cNvSpPr/>
          <p:nvPr/>
        </p:nvSpPr>
        <p:spPr>
          <a:xfrm>
            <a:off x="9489463" y="5708158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30"/>
          <p:cNvGrpSpPr/>
          <p:nvPr/>
        </p:nvGrpSpPr>
        <p:grpSpPr>
          <a:xfrm>
            <a:off x="9039336" y="5708089"/>
            <a:ext cx="251246" cy="373279"/>
            <a:chOff x="867500" y="3647700"/>
            <a:chExt cx="190050" cy="261400"/>
          </a:xfrm>
        </p:grpSpPr>
        <p:sp>
          <p:nvSpPr>
            <p:cNvPr id="974" name="Google Shape;974;p30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9" name="Google Shape;979;p30"/>
          <p:cNvSpPr/>
          <p:nvPr/>
        </p:nvSpPr>
        <p:spPr>
          <a:xfrm>
            <a:off x="9995907" y="5673433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30"/>
          <p:cNvSpPr/>
          <p:nvPr/>
        </p:nvSpPr>
        <p:spPr>
          <a:xfrm>
            <a:off x="10597712" y="5672112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1" name="Google Shape;981;p30"/>
          <p:cNvGrpSpPr/>
          <p:nvPr/>
        </p:nvGrpSpPr>
        <p:grpSpPr>
          <a:xfrm>
            <a:off x="11181618" y="5661310"/>
            <a:ext cx="299598" cy="417262"/>
            <a:chOff x="3707175" y="1322350"/>
            <a:chExt cx="226625" cy="292200"/>
          </a:xfrm>
        </p:grpSpPr>
        <p:sp>
          <p:nvSpPr>
            <p:cNvPr id="982" name="Google Shape;982;p30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30"/>
          <p:cNvSpPr txBox="1"/>
          <p:nvPr>
            <p:ph idx="1" type="subTitle"/>
          </p:nvPr>
        </p:nvSpPr>
        <p:spPr>
          <a:xfrm>
            <a:off x="340775" y="3853725"/>
            <a:ext cx="3160200" cy="17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Fonts Used: Quicksand, </a:t>
            </a:r>
            <a:r>
              <a:rPr lang="en" sz="3600">
                <a:latin typeface="Kristi"/>
                <a:ea typeface="Kristi"/>
                <a:cs typeface="Kristi"/>
                <a:sym typeface="Kristi"/>
              </a:rPr>
              <a:t>Kristi</a:t>
            </a:r>
            <a:r>
              <a:rPr lang="en"/>
              <a:t> and </a:t>
            </a:r>
            <a:r>
              <a:rPr b="1" lang="en">
                <a:latin typeface="Gentium Basic"/>
                <a:ea typeface="Gentium Basic"/>
                <a:cs typeface="Gentium Basic"/>
                <a:sym typeface="Gentium Basic"/>
              </a:rPr>
              <a:t>Gentium Basic</a:t>
            </a:r>
            <a:endParaRPr b="1"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1"/>
          <p:cNvSpPr txBox="1"/>
          <p:nvPr>
            <p:ph idx="1" type="body"/>
          </p:nvPr>
        </p:nvSpPr>
        <p:spPr>
          <a:xfrm>
            <a:off x="951750" y="2605750"/>
            <a:ext cx="8068200" cy="278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Presentation Template and Graphics: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SlidesMania</a:t>
            </a:r>
            <a:endParaRPr sz="36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3600"/>
              <a:t>Images: </a:t>
            </a:r>
            <a:r>
              <a:rPr lang="en" sz="3600" u="sng">
                <a:solidFill>
                  <a:schemeClr val="hlink"/>
                </a:solidFill>
                <a:hlinkClick r:id="rId4"/>
              </a:rPr>
              <a:t>Unsplash</a:t>
            </a:r>
            <a:endParaRPr sz="36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400"/>
              <a:t>To comply with this template's license, you have to keep this slide or mention us and the other resources used in the footer of a slide.</a:t>
            </a:r>
            <a:endParaRPr sz="14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31"/>
          <p:cNvSpPr txBox="1"/>
          <p:nvPr>
            <p:ph type="title"/>
          </p:nvPr>
        </p:nvSpPr>
        <p:spPr>
          <a:xfrm>
            <a:off x="951750" y="898175"/>
            <a:ext cx="8068200" cy="15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Credits.</a:t>
            </a:r>
            <a:endParaRPr sz="9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2"/>
          <p:cNvSpPr txBox="1"/>
          <p:nvPr>
            <p:ph idx="2" type="body"/>
          </p:nvPr>
        </p:nvSpPr>
        <p:spPr>
          <a:xfrm>
            <a:off x="1120750" y="3984525"/>
            <a:ext cx="5248500" cy="224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/>
              <a:t>You can change the colors of the flowers by editing the Master. Select Theme Colors and change accents 2 to 6. See next slide for possible combinations.</a:t>
            </a:r>
            <a:endParaRPr sz="2200"/>
          </a:p>
        </p:txBody>
      </p:sp>
      <p:sp>
        <p:nvSpPr>
          <p:cNvPr id="996" name="Google Shape;996;p32"/>
          <p:cNvSpPr txBox="1"/>
          <p:nvPr>
            <p:ph type="title"/>
          </p:nvPr>
        </p:nvSpPr>
        <p:spPr>
          <a:xfrm>
            <a:off x="1120750" y="1279175"/>
            <a:ext cx="5683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Editing the colors of the flowers.</a:t>
            </a:r>
            <a:endParaRPr/>
          </a:p>
        </p:txBody>
      </p:sp>
      <p:pic>
        <p:nvPicPr>
          <p:cNvPr id="997" name="Google Shape;9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175" y="786300"/>
            <a:ext cx="2537874" cy="566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5"/>
          <p:cNvGrpSpPr/>
          <p:nvPr/>
        </p:nvGrpSpPr>
        <p:grpSpPr>
          <a:xfrm>
            <a:off x="-47825" y="1402800"/>
            <a:ext cx="5573804" cy="5455200"/>
            <a:chOff x="-47825" y="1402800"/>
            <a:chExt cx="5573804" cy="5455200"/>
          </a:xfrm>
        </p:grpSpPr>
        <p:pic>
          <p:nvPicPr>
            <p:cNvPr id="399" name="Google Shape;399;p15"/>
            <p:cNvPicPr preferRelativeResize="0"/>
            <p:nvPr/>
          </p:nvPicPr>
          <p:blipFill rotWithShape="1">
            <a:blip r:embed="rId3">
              <a:alphaModFix/>
            </a:blip>
            <a:srcRect b="20773" l="0" r="0" t="0"/>
            <a:stretch/>
          </p:blipFill>
          <p:spPr>
            <a:xfrm rot="326043">
              <a:off x="1771443" y="1561952"/>
              <a:ext cx="3562089" cy="4233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15"/>
            <p:cNvSpPr txBox="1"/>
            <p:nvPr/>
          </p:nvSpPr>
          <p:spPr>
            <a:xfrm>
              <a:off x="-47825" y="6574200"/>
              <a:ext cx="3000000" cy="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Gaby Baldiskaite</a:t>
              </a: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/>
            </a:p>
          </p:txBody>
        </p:sp>
      </p:grpSp>
      <p:sp>
        <p:nvSpPr>
          <p:cNvPr id="401" name="Google Shape;401;p15"/>
          <p:cNvSpPr txBox="1"/>
          <p:nvPr>
            <p:ph type="title"/>
          </p:nvPr>
        </p:nvSpPr>
        <p:spPr>
          <a:xfrm>
            <a:off x="5825800" y="1660175"/>
            <a:ext cx="5164800" cy="144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yourself.</a:t>
            </a:r>
            <a:endParaRPr/>
          </a:p>
        </p:txBody>
      </p:sp>
      <p:sp>
        <p:nvSpPr>
          <p:cNvPr id="402" name="Google Shape;402;p15"/>
          <p:cNvSpPr txBox="1"/>
          <p:nvPr>
            <p:ph idx="1" type="body"/>
          </p:nvPr>
        </p:nvSpPr>
        <p:spPr>
          <a:xfrm>
            <a:off x="5825800" y="3987375"/>
            <a:ext cx="5164800" cy="171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To add your picture, crop it to fit the polaroid, right click on it and select order, send to the back.</a:t>
            </a:r>
            <a:endParaRPr/>
          </a:p>
        </p:txBody>
      </p:sp>
      <p:sp>
        <p:nvSpPr>
          <p:cNvPr id="403" name="Google Shape;403;p15"/>
          <p:cNvSpPr txBox="1"/>
          <p:nvPr>
            <p:ph idx="2" type="subTitle"/>
          </p:nvPr>
        </p:nvSpPr>
        <p:spPr>
          <a:xfrm>
            <a:off x="5825800" y="2948275"/>
            <a:ext cx="51648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>
                <a:latin typeface="Gentium Basic"/>
                <a:ea typeface="Gentium Basic"/>
                <a:cs typeface="Gentium Basic"/>
                <a:sym typeface="Gentium Basic"/>
              </a:rPr>
              <a:t>HELLO!</a:t>
            </a:r>
            <a:endParaRPr b="1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grpSp>
        <p:nvGrpSpPr>
          <p:cNvPr id="404" name="Google Shape;404;p15"/>
          <p:cNvGrpSpPr/>
          <p:nvPr/>
        </p:nvGrpSpPr>
        <p:grpSpPr>
          <a:xfrm>
            <a:off x="-582573" y="66308"/>
            <a:ext cx="6421397" cy="6937876"/>
            <a:chOff x="-582573" y="66308"/>
            <a:chExt cx="6421397" cy="6937876"/>
          </a:xfrm>
        </p:grpSpPr>
        <p:pic>
          <p:nvPicPr>
            <p:cNvPr descr="Imagen que contiene monitor, marco de fotos, sentado, foto&#10;&#10;Descripción generada automáticamente" id="405" name="Google Shape;405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269212">
              <a:off x="1391192" y="1274307"/>
              <a:ext cx="4263840" cy="5022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15"/>
            <p:cNvGrpSpPr/>
            <p:nvPr/>
          </p:nvGrpSpPr>
          <p:grpSpPr>
            <a:xfrm flipH="1">
              <a:off x="-582573" y="66308"/>
              <a:ext cx="4976336" cy="6937876"/>
              <a:chOff x="7864580" y="177905"/>
              <a:chExt cx="4941744" cy="6889649"/>
            </a:xfrm>
          </p:grpSpPr>
          <p:sp>
            <p:nvSpPr>
              <p:cNvPr id="407" name="Google Shape;407;p15"/>
              <p:cNvSpPr/>
              <p:nvPr/>
            </p:nvSpPr>
            <p:spPr>
              <a:xfrm rot="6963880">
                <a:off x="10039367" y="3194235"/>
                <a:ext cx="2742411" cy="879358"/>
              </a:xfrm>
              <a:custGeom>
                <a:rect b="b" l="l" r="r" t="t"/>
                <a:pathLst>
                  <a:path extrusionOk="0" h="1258395" w="3570296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 flipH="1" rot="342636">
                <a:off x="10454693" y="240075"/>
                <a:ext cx="1522632" cy="5474309"/>
              </a:xfrm>
              <a:custGeom>
                <a:rect b="b" l="l" r="r" t="t"/>
                <a:pathLst>
                  <a:path extrusionOk="0" h="4034919" w="1122278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 flipH="1" rot="1057145">
                <a:off x="11100766" y="2956121"/>
                <a:ext cx="1121583" cy="4032422"/>
              </a:xfrm>
              <a:custGeom>
                <a:rect b="b" l="l" r="r" t="t"/>
                <a:pathLst>
                  <a:path extrusionOk="0" h="4034919" w="1122278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15"/>
              <p:cNvGrpSpPr/>
              <p:nvPr/>
            </p:nvGrpSpPr>
            <p:grpSpPr>
              <a:xfrm rot="834297">
                <a:off x="8537534" y="734267"/>
                <a:ext cx="2935744" cy="5958665"/>
                <a:chOff x="5368897" y="1487338"/>
                <a:chExt cx="2009955" cy="4079596"/>
              </a:xfrm>
            </p:grpSpPr>
            <p:sp>
              <p:nvSpPr>
                <p:cNvPr id="411" name="Google Shape;411;p15"/>
                <p:cNvSpPr/>
                <p:nvPr/>
              </p:nvSpPr>
              <p:spPr>
                <a:xfrm rot="-1170648">
                  <a:off x="6587411" y="1949092"/>
                  <a:ext cx="185621" cy="3690976"/>
                </a:xfrm>
                <a:custGeom>
                  <a:rect b="b" l="l" r="r" t="t"/>
                  <a:pathLst>
                    <a:path extrusionOk="0" h="3348763" w="551062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5"/>
                <p:cNvSpPr/>
                <p:nvPr/>
              </p:nvSpPr>
              <p:spPr>
                <a:xfrm rot="4234075">
                  <a:off x="5489229" y="1617265"/>
                  <a:ext cx="913596" cy="901679"/>
                </a:xfrm>
                <a:custGeom>
                  <a:rect b="b" l="l" r="r" t="t"/>
                  <a:pathLst>
                    <a:path extrusionOk="0" h="902192" w="914116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5"/>
                <p:cNvSpPr/>
                <p:nvPr/>
              </p:nvSpPr>
              <p:spPr>
                <a:xfrm rot="781437">
                  <a:off x="5870962" y="2008507"/>
                  <a:ext cx="131790" cy="13179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4" name="Google Shape;414;p15"/>
              <p:cNvGrpSpPr/>
              <p:nvPr/>
            </p:nvGrpSpPr>
            <p:grpSpPr>
              <a:xfrm flipH="1" rot="-834363">
                <a:off x="10007823" y="1779855"/>
                <a:ext cx="2189869" cy="5071126"/>
                <a:chOff x="5307255" y="1547438"/>
                <a:chExt cx="1784043" cy="4131344"/>
              </a:xfrm>
            </p:grpSpPr>
            <p:sp>
              <p:nvSpPr>
                <p:cNvPr id="415" name="Google Shape;415;p15"/>
                <p:cNvSpPr/>
                <p:nvPr/>
              </p:nvSpPr>
              <p:spPr>
                <a:xfrm rot="-960242">
                  <a:off x="6403497" y="2032749"/>
                  <a:ext cx="184883" cy="3691404"/>
                </a:xfrm>
                <a:custGeom>
                  <a:rect b="b" l="l" r="r" t="t"/>
                  <a:pathLst>
                    <a:path extrusionOk="0" h="3348763" w="551062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rect b="b" l="l" r="r" t="t"/>
                  <a:pathLst>
                    <a:path extrusionOk="0" h="902192" w="914116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15"/>
              <p:cNvGrpSpPr/>
              <p:nvPr/>
            </p:nvGrpSpPr>
            <p:grpSpPr>
              <a:xfrm rot="440309">
                <a:off x="9237033" y="2293084"/>
                <a:ext cx="1956333" cy="4542963"/>
                <a:chOff x="5307255" y="1547438"/>
                <a:chExt cx="1786162" cy="4147796"/>
              </a:xfrm>
            </p:grpSpPr>
            <p:sp>
              <p:nvSpPr>
                <p:cNvPr id="419" name="Google Shape;419;p15"/>
                <p:cNvSpPr/>
                <p:nvPr/>
              </p:nvSpPr>
              <p:spPr>
                <a:xfrm rot="-960242">
                  <a:off x="6405617" y="2049201"/>
                  <a:ext cx="184883" cy="3691404"/>
                </a:xfrm>
                <a:custGeom>
                  <a:rect b="b" l="l" r="r" t="t"/>
                  <a:pathLst>
                    <a:path extrusionOk="0" h="3348763" w="551062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rect b="b" l="l" r="r" t="t"/>
                  <a:pathLst>
                    <a:path extrusionOk="0" h="902192" w="914116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15"/>
              <p:cNvGrpSpPr/>
              <p:nvPr/>
            </p:nvGrpSpPr>
            <p:grpSpPr>
              <a:xfrm flipH="1" rot="952222">
                <a:off x="10387675" y="4620686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3" name="Google Shape;423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rect b="b" l="l" r="r" t="t"/>
                  <a:pathLst>
                    <a:path extrusionOk="0" h="902192" w="914116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5" name="Google Shape;425;p15"/>
              <p:cNvGrpSpPr/>
              <p:nvPr/>
            </p:nvGrpSpPr>
            <p:grpSpPr>
              <a:xfrm flipH="1" rot="952222">
                <a:off x="10406852" y="3368180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6" name="Google Shape;42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rect b="b" l="l" r="r" t="t"/>
                  <a:pathLst>
                    <a:path extrusionOk="0" h="902192" w="914116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8" name="Google Shape;428;p15"/>
              <p:cNvGrpSpPr/>
              <p:nvPr/>
            </p:nvGrpSpPr>
            <p:grpSpPr>
              <a:xfrm flipH="1" rot="952222">
                <a:off x="11485763" y="3114853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rect b="b" l="l" r="r" t="t"/>
                  <a:pathLst>
                    <a:path extrusionOk="0" h="902192" w="914116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1" name="Google Shape;431;p15"/>
              <p:cNvGrpSpPr/>
              <p:nvPr/>
            </p:nvGrpSpPr>
            <p:grpSpPr>
              <a:xfrm flipH="1" rot="952222">
                <a:off x="11371716" y="4308822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32" name="Google Shape;432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rect b="b" l="l" r="r" t="t"/>
                  <a:pathLst>
                    <a:path extrusionOk="0" h="902192" w="914116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rotWithShape="0" algn="r" dir="108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4" name="Google Shape;434;p15"/>
              <p:cNvSpPr/>
              <p:nvPr/>
            </p:nvSpPr>
            <p:spPr>
              <a:xfrm flipH="1" rot="-6416953">
                <a:off x="8195028" y="4496461"/>
                <a:ext cx="3919040" cy="1078776"/>
              </a:xfrm>
              <a:custGeom>
                <a:rect b="b" l="l" r="r" t="t"/>
                <a:pathLst>
                  <a:path extrusionOk="0" h="1258395" w="3570296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r" dir="108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53873" cy="662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34"/>
          <p:cNvSpPr txBox="1"/>
          <p:nvPr>
            <p:ph type="title"/>
          </p:nvPr>
        </p:nvSpPr>
        <p:spPr>
          <a:xfrm>
            <a:off x="415600" y="593375"/>
            <a:ext cx="2438100" cy="5667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change Vivian’s theme colors</a:t>
            </a:r>
            <a:endParaRPr/>
          </a:p>
        </p:txBody>
      </p:sp>
      <p:pic>
        <p:nvPicPr>
          <p:cNvPr id="1008" name="Google Shape;1008;p34" title="Vivian · SlidesMania - Google Slides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000" y="831312"/>
            <a:ext cx="8803252" cy="51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"/>
          <p:cNvSpPr txBox="1"/>
          <p:nvPr>
            <p:ph idx="1" type="body"/>
          </p:nvPr>
        </p:nvSpPr>
        <p:spPr>
          <a:xfrm>
            <a:off x="1189275" y="2944900"/>
            <a:ext cx="7981500" cy="271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❖"/>
            </a:pPr>
            <a:r>
              <a:rPr lang="en"/>
              <a:t>We will talk about this first.</a:t>
            </a:r>
            <a:endParaRPr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❖"/>
            </a:pPr>
            <a:r>
              <a:rPr lang="en"/>
              <a:t>We will talk about this second.</a:t>
            </a:r>
            <a:endParaRPr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❖"/>
            </a:pPr>
            <a:r>
              <a:rPr lang="en"/>
              <a:t>We will talk about this last.</a:t>
            </a:r>
            <a:endParaRPr/>
          </a:p>
        </p:txBody>
      </p:sp>
      <p:sp>
        <p:nvSpPr>
          <p:cNvPr id="440" name="Google Shape;440;p16"/>
          <p:cNvSpPr txBox="1"/>
          <p:nvPr>
            <p:ph type="title"/>
          </p:nvPr>
        </p:nvSpPr>
        <p:spPr>
          <a:xfrm>
            <a:off x="1189275" y="1355375"/>
            <a:ext cx="79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talking points 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"/>
          <p:cNvSpPr txBox="1"/>
          <p:nvPr>
            <p:ph type="title"/>
          </p:nvPr>
        </p:nvSpPr>
        <p:spPr>
          <a:xfrm>
            <a:off x="3148100" y="2420475"/>
            <a:ext cx="8090400" cy="198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talk about this first.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"/>
          <p:cNvSpPr txBox="1"/>
          <p:nvPr>
            <p:ph idx="1" type="body"/>
          </p:nvPr>
        </p:nvSpPr>
        <p:spPr>
          <a:xfrm>
            <a:off x="1210225" y="2529550"/>
            <a:ext cx="7798200" cy="339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Make it easy for your audience to understand and respond.</a:t>
            </a:r>
            <a:endParaRPr/>
          </a:p>
        </p:txBody>
      </p:sp>
      <p:sp>
        <p:nvSpPr>
          <p:cNvPr id="451" name="Google Shape;451;p18"/>
          <p:cNvSpPr txBox="1"/>
          <p:nvPr>
            <p:ph type="title"/>
          </p:nvPr>
        </p:nvSpPr>
        <p:spPr>
          <a:xfrm>
            <a:off x="1210225" y="821975"/>
            <a:ext cx="7798200" cy="136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9"/>
          <p:cNvSpPr txBox="1"/>
          <p:nvPr>
            <p:ph type="title"/>
          </p:nvPr>
        </p:nvSpPr>
        <p:spPr>
          <a:xfrm>
            <a:off x="3187625" y="1442300"/>
            <a:ext cx="7487400" cy="3789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"/>
          <p:cNvSpPr txBox="1"/>
          <p:nvPr>
            <p:ph type="title"/>
          </p:nvPr>
        </p:nvSpPr>
        <p:spPr>
          <a:xfrm>
            <a:off x="2232275" y="539925"/>
            <a:ext cx="7687500" cy="5091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0">
                <a:solidFill>
                  <a:schemeClr val="accent1"/>
                </a:solidFill>
              </a:rPr>
              <a:t>Great Idea!</a:t>
            </a:r>
            <a:endParaRPr sz="18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1"/>
          <p:cNvSpPr txBox="1"/>
          <p:nvPr>
            <p:ph type="title"/>
          </p:nvPr>
        </p:nvSpPr>
        <p:spPr>
          <a:xfrm>
            <a:off x="587350" y="1050575"/>
            <a:ext cx="11017200" cy="13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1"/>
          <p:cNvSpPr txBox="1"/>
          <p:nvPr>
            <p:ph idx="1" type="body"/>
          </p:nvPr>
        </p:nvSpPr>
        <p:spPr>
          <a:xfrm>
            <a:off x="587350" y="2452400"/>
            <a:ext cx="4887600" cy="340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Remember that most of our presentation templates allow you to change the colors by editing the master – this works both in PowerPoint and Google Slides – , so you can adapt them to your needs.</a:t>
            </a:r>
            <a:endParaRPr/>
          </a:p>
        </p:txBody>
      </p:sp>
      <p:sp>
        <p:nvSpPr>
          <p:cNvPr id="468" name="Google Shape;468;p21"/>
          <p:cNvSpPr txBox="1"/>
          <p:nvPr>
            <p:ph idx="2" type="body"/>
          </p:nvPr>
        </p:nvSpPr>
        <p:spPr>
          <a:xfrm>
            <a:off x="5959596" y="2452400"/>
            <a:ext cx="4887600" cy="340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"/>
          <p:cNvSpPr txBox="1"/>
          <p:nvPr>
            <p:ph type="title"/>
          </p:nvPr>
        </p:nvSpPr>
        <p:spPr>
          <a:xfrm>
            <a:off x="415600" y="748754"/>
            <a:ext cx="11360700" cy="115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474" name="Google Shape;474;p22"/>
          <p:cNvSpPr txBox="1"/>
          <p:nvPr>
            <p:ph idx="1" type="body"/>
          </p:nvPr>
        </p:nvSpPr>
        <p:spPr>
          <a:xfrm>
            <a:off x="415600" y="2499600"/>
            <a:ext cx="3635100" cy="374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Did you know that pandas don’t hibernate?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/>
              <a:t>When winter approaches, they head lower down their mountain homes to warmer temperatures, where they continue to chomp away on bamboo!</a:t>
            </a:r>
            <a:endParaRPr sz="2000"/>
          </a:p>
        </p:txBody>
      </p:sp>
      <p:sp>
        <p:nvSpPr>
          <p:cNvPr id="475" name="Google Shape;475;p22"/>
          <p:cNvSpPr txBox="1"/>
          <p:nvPr>
            <p:ph idx="2" type="body"/>
          </p:nvPr>
        </p:nvSpPr>
        <p:spPr>
          <a:xfrm>
            <a:off x="4278398" y="2499600"/>
            <a:ext cx="3635100" cy="374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Did you know that a cat uses its whiskers as feelers to determine if a space is too small to squeeze through?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/>
              <a:t>Also, cats love to sleep. A fifteen-year-old cat has probably spent ten years of its life sleeping.</a:t>
            </a:r>
            <a:endParaRPr sz="2000"/>
          </a:p>
        </p:txBody>
      </p:sp>
      <p:sp>
        <p:nvSpPr>
          <p:cNvPr id="476" name="Google Shape;476;p22"/>
          <p:cNvSpPr txBox="1"/>
          <p:nvPr>
            <p:ph idx="3" type="body"/>
          </p:nvPr>
        </p:nvSpPr>
        <p:spPr>
          <a:xfrm>
            <a:off x="8141196" y="2499600"/>
            <a:ext cx="3635100" cy="374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Did you know that elephants can sense storms?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/>
              <a:t>Elephants may be able to detect a thunderstorm from hundreds of miles away, and will head towards it, looking for water.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