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Placeholder"/>
          <p:cNvSpPr txBox="1">
            <a:spLocks noGrp="1"/>
          </p:cNvSpPr>
          <p:nvPr>
            <p:ph idx="3"/>
          </p:nvPr>
        </p:nvSpPr>
        <p:spPr>
          <a:xfrm>
            <a:off x="378754" y="384550"/>
            <a:ext cx="20130045" cy="129596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56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Text"/>
          <p:cNvSpPr txBox="1">
            <a:spLocks noGrp="1"/>
          </p:cNvSpPr>
          <p:nvPr>
            <p:ph type="title"/>
          </p:nvPr>
        </p:nvSpPr>
        <p:spPr>
          <a:xfrm>
            <a:off x="656034" y="2521705"/>
            <a:ext cx="19588590" cy="2286001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Text"/>
          <p:cNvSpPr txBox="1">
            <a:spLocks noGrp="1"/>
          </p:cNvSpPr>
          <p:nvPr>
            <p:ph type="title"/>
          </p:nvPr>
        </p:nvSpPr>
        <p:spPr>
          <a:xfrm>
            <a:off x="656034" y="2521705"/>
            <a:ext cx="19588590" cy="2286001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35" name="Body Level One…"/>
          <p:cNvSpPr txBox="1">
            <a:spLocks noGrp="1"/>
          </p:cNvSpPr>
          <p:nvPr>
            <p:ph type="body" idx="1"/>
          </p:nvPr>
        </p:nvSpPr>
        <p:spPr>
          <a:xfrm>
            <a:off x="522735" y="5984932"/>
            <a:ext cx="19855187" cy="7327511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  <a:lvl2pPr>
              <a:defRPr>
                <a:latin typeface="Helvetica"/>
                <a:ea typeface="Helvetica"/>
                <a:cs typeface="Helvetica"/>
                <a:sym typeface="Helvetica"/>
              </a:defRPr>
            </a:lvl2pPr>
            <a:lvl3pPr>
              <a:defRPr>
                <a:latin typeface="Helvetica"/>
                <a:ea typeface="Helvetica"/>
                <a:cs typeface="Helvetica"/>
                <a:sym typeface="Helvetica"/>
              </a:defRPr>
            </a:lvl3pPr>
            <a:lvl4pPr>
              <a:defRPr>
                <a:latin typeface="Helvetica"/>
                <a:ea typeface="Helvetica"/>
                <a:cs typeface="Helvetica"/>
                <a:sym typeface="Helvetica"/>
              </a:defRPr>
            </a:lvl4pPr>
            <a:lvl5pPr>
              <a:defRPr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bsolute 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34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latinLnBrk="0">
        <a:lnSpc>
          <a:spcPct val="100000"/>
        </a:lnSpc>
        <a:spcBef>
          <a:spcPts val="34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latinLnBrk="0">
        <a:lnSpc>
          <a:spcPct val="100000"/>
        </a:lnSpc>
        <a:spcBef>
          <a:spcPts val="34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latinLnBrk="0">
        <a:lnSpc>
          <a:spcPct val="100000"/>
        </a:lnSpc>
        <a:spcBef>
          <a:spcPts val="34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latinLnBrk="0">
        <a:lnSpc>
          <a:spcPct val="100000"/>
        </a:lnSpc>
        <a:spcBef>
          <a:spcPts val="34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latinLnBrk="0">
        <a:lnSpc>
          <a:spcPct val="100000"/>
        </a:lnSpc>
        <a:spcBef>
          <a:spcPts val="34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latinLnBrk="0">
        <a:lnSpc>
          <a:spcPct val="100000"/>
        </a:lnSpc>
        <a:spcBef>
          <a:spcPts val="34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latinLnBrk="0">
        <a:lnSpc>
          <a:spcPct val="100000"/>
        </a:lnSpc>
        <a:spcBef>
          <a:spcPts val="34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latinLnBrk="0">
        <a:lnSpc>
          <a:spcPct val="100000"/>
        </a:lnSpc>
        <a:spcBef>
          <a:spcPts val="34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ackground Black Ornament &amp; Logo 2 1920x1080.jpeg" descr="Background Black Ornament &amp; Logo 2 1920x1080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0607033.jpg" descr="0607033.jpg"/>
          <p:cNvPicPr>
            <a:picLocks/>
          </p:cNvPicPr>
          <p:nvPr/>
        </p:nvPicPr>
        <p:blipFill>
          <a:blip r:embed="rId5">
            <a:alphaModFix amt="35095"/>
          </a:blip>
          <a:stretch>
            <a:fillRect/>
          </a:stretch>
        </p:blipFill>
        <p:spPr>
          <a:xfrm>
            <a:off x="4491670" y="2392537"/>
            <a:ext cx="11916367" cy="8930926"/>
          </a:xfrm>
          <a:prstGeom prst="rect">
            <a:avLst/>
          </a:prstGeom>
        </p:spPr>
      </p:pic>
      <p:sp>
        <p:nvSpPr>
          <p:cNvPr id="54" name="Идва ден"/>
          <p:cNvSpPr txBox="1">
            <a:spLocks noGrp="1"/>
          </p:cNvSpPr>
          <p:nvPr>
            <p:ph type="title" idx="4294967295"/>
          </p:nvPr>
        </p:nvSpPr>
        <p:spPr>
          <a:xfrm>
            <a:off x="94947" y="2548081"/>
            <a:ext cx="20709813" cy="4570408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642937">
              <a:defRPr sz="15000" b="1">
                <a:solidFill>
                  <a:srgbClr val="FFFB00"/>
                </a:solidFill>
                <a:effectLst>
                  <a:outerShdw blurRad="12700" dist="63500" dir="2100000" rotWithShape="0">
                    <a:srgbClr val="000000"/>
                  </a:outerShdw>
                </a:effectLst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Идва ден</a:t>
            </a:r>
          </a:p>
        </p:txBody>
      </p:sp>
      <p:sp>
        <p:nvSpPr>
          <p:cNvPr id="55" name="What a Day That Will Be"/>
          <p:cNvSpPr txBox="1">
            <a:spLocks noGrp="1"/>
          </p:cNvSpPr>
          <p:nvPr>
            <p:ph type="body" sz="quarter" idx="4294967295"/>
          </p:nvPr>
        </p:nvSpPr>
        <p:spPr>
          <a:xfrm>
            <a:off x="3091790" y="7265162"/>
            <a:ext cx="14716126" cy="925636"/>
          </a:xfrm>
          <a:prstGeom prst="rect">
            <a:avLst/>
          </a:prstGeom>
        </p:spPr>
        <p:txBody>
          <a:bodyPr lIns="71437" tIns="71437" rIns="71437" bIns="71437" anchor="t"/>
          <a:lstStyle>
            <a:lvl1pPr marL="0" indent="0" algn="ctr" defTabSz="584200">
              <a:spcBef>
                <a:spcPts val="0"/>
              </a:spcBef>
              <a:buSzTx/>
              <a:buNone/>
              <a:defRPr sz="5000">
                <a:effectLst>
                  <a:outerShdw blurRad="12700" dist="63500" dir="2100000" rotWithShape="0">
                    <a:srgbClr val="000000"/>
                  </a:outerShdw>
                </a:effectLst>
              </a:defRPr>
            </a:lvl1pPr>
          </a:lstStyle>
          <a:p>
            <a:r>
              <a:t>What a Day That Will Be</a:t>
            </a:r>
          </a:p>
        </p:txBody>
      </p:sp>
      <p:sp>
        <p:nvSpPr>
          <p:cNvPr id="56" name="(1Й.3:2)"/>
          <p:cNvSpPr txBox="1"/>
          <p:nvPr/>
        </p:nvSpPr>
        <p:spPr>
          <a:xfrm>
            <a:off x="5891550" y="8254245"/>
            <a:ext cx="9116607" cy="925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normAutofit/>
          </a:bodyPr>
          <a:lstStyle>
            <a:lvl1pPr defTabSz="584200">
              <a:defRPr>
                <a:effectLst>
                  <a:outerShdw blurRad="12700" dist="63500" dir="2100000" rotWithShape="0">
                    <a:srgbClr val="000000"/>
                  </a:outerShdw>
                </a:effectLst>
              </a:defRPr>
            </a:lvl1pPr>
          </a:lstStyle>
          <a:p>
            <a:r>
              <a:t>(1Й.3:2)</a:t>
            </a:r>
          </a:p>
        </p:txBody>
      </p:sp>
      <p:sp>
        <p:nvSpPr>
          <p:cNvPr id="57" name="Музика: Джим Хил, 1955 (1930)…"/>
          <p:cNvSpPr txBox="1"/>
          <p:nvPr/>
        </p:nvSpPr>
        <p:spPr>
          <a:xfrm>
            <a:off x="1688736" y="9243326"/>
            <a:ext cx="17522235" cy="3430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normAutofit/>
          </a:bodyPr>
          <a:lstStyle/>
          <a:p>
            <a:pPr defTabSz="584200">
              <a:defRPr sz="3600" b="1">
                <a:effectLst>
                  <a:outerShdw blurRad="12700" dist="63500" dir="2100000" rotWithShape="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Музика: Джим Хил, 1955 (1930)</a:t>
            </a:r>
          </a:p>
          <a:p>
            <a:pPr defTabSz="584200">
              <a:defRPr sz="3600" b="1">
                <a:effectLst>
                  <a:outerShdw blurRad="12700" dist="63500" dir="2100000" rotWithShape="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Текст: Джим Хил, 1955 (1930)</a:t>
            </a:r>
          </a:p>
          <a:p>
            <a:pPr defTabSz="584200">
              <a:defRPr sz="3600" b="1">
                <a:effectLst>
                  <a:outerShdw blurRad="12700" dist="63500" dir="2100000" rotWithShape="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Бълг. текст: Петя и Петър Стоилови, 2018</a:t>
            </a:r>
          </a:p>
        </p:txBody>
      </p:sp>
      <p:pic>
        <p:nvPicPr>
          <p:cNvPr id="2" name="pesen1">
            <a:hlinkClick r:id="" action="ppaction://media"/>
            <a:extLst>
              <a:ext uri="{FF2B5EF4-FFF2-40B4-BE49-F238E27FC236}">
                <a16:creationId xmlns:a16="http://schemas.microsoft.com/office/drawing/2014/main" id="{5B03C0CD-D551-573A-ECB3-1A5C3CAC10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207472" y="49987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68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…"/>
          <p:cNvSpPr txBox="1"/>
          <p:nvPr/>
        </p:nvSpPr>
        <p:spPr>
          <a:xfrm>
            <a:off x="208187" y="2061040"/>
            <a:ext cx="20505795" cy="9593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/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     G                    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3.   Идва ден без мъгла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G                                          A</a:t>
            </a:r>
            <a:r>
              <a:rPr baseline="-5999"/>
              <a:t>7</a:t>
            </a:r>
          </a:p>
          <a:p>
            <a:pPr algn="l" defTabSz="642937">
              <a:defRPr sz="9000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      ден без сянка и тъга, 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    D                         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нова светла земя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 G        </a:t>
            </a:r>
          </a:p>
          <a:p>
            <a:pPr algn="l" defTabSz="642937">
              <a:defRPr sz="9000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      и небе без тъмнина.</a:t>
            </a:r>
          </a:p>
        </p:txBody>
      </p:sp>
      <p:sp>
        <p:nvSpPr>
          <p:cNvPr id="85" name="9/12"/>
          <p:cNvSpPr txBox="1"/>
          <p:nvPr/>
        </p:nvSpPr>
        <p:spPr>
          <a:xfrm>
            <a:off x="19409359" y="12772066"/>
            <a:ext cx="1329656" cy="864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584200">
              <a:defRPr sz="5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9/12</a:t>
            </a:r>
          </a:p>
        </p:txBody>
      </p:sp>
    </p:spTree>
  </p:cSld>
  <p:clrMapOvr>
    <a:masterClrMapping/>
  </p:clrMapOvr>
  <p:transition spd="slow" advTm="17237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                         Cm…"/>
          <p:cNvSpPr txBox="1"/>
          <p:nvPr/>
        </p:nvSpPr>
        <p:spPr>
          <a:xfrm>
            <a:off x="208187" y="2061040"/>
            <a:ext cx="20505795" cy="9593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/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    C                         Cm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3.   Нова песен ще звучи —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         G        B          Em</a:t>
            </a:r>
          </a:p>
          <a:p>
            <a:pPr algn="l" defTabSz="642937">
              <a:defRPr sz="9000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      ний ще пеем с ангели.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     Am                         D 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Онзи ден славен, велик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D</a:t>
            </a:r>
            <a:r>
              <a:rPr baseline="-5999"/>
              <a:t>7</a:t>
            </a:r>
            <a:r>
              <a:t>           G        </a:t>
            </a:r>
          </a:p>
          <a:p>
            <a:pPr algn="l" defTabSz="642937">
              <a:defRPr sz="9000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      ден ще е.</a:t>
            </a:r>
          </a:p>
        </p:txBody>
      </p:sp>
      <p:sp>
        <p:nvSpPr>
          <p:cNvPr id="88" name="10/12"/>
          <p:cNvSpPr txBox="1"/>
          <p:nvPr/>
        </p:nvSpPr>
        <p:spPr>
          <a:xfrm>
            <a:off x="19079159" y="12772066"/>
            <a:ext cx="1659856" cy="864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 defTabSz="584200">
              <a:defRPr sz="5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10/12</a:t>
            </a:r>
          </a:p>
        </p:txBody>
      </p:sp>
    </p:spTree>
  </p:cSld>
  <p:clrMapOvr>
    <a:masterClrMapping/>
  </p:clrMapOvr>
  <p:transition spd="slow" advTm="15037"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                   Cm…"/>
          <p:cNvSpPr txBox="1"/>
          <p:nvPr/>
        </p:nvSpPr>
        <p:spPr>
          <a:xfrm>
            <a:off x="208187" y="2061040"/>
            <a:ext cx="20505795" cy="9593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/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          C                   Cm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Пр:    О, велик ден ще е!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              G           B       Em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Пред Исус на колене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          Am                  D</a:t>
            </a:r>
            <a:r>
              <a:rPr baseline="-5999"/>
              <a:t>7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ще застана тихо там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                G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и ще Го гледам вечно, знам.</a:t>
            </a:r>
          </a:p>
        </p:txBody>
      </p:sp>
      <p:sp>
        <p:nvSpPr>
          <p:cNvPr id="91" name="11/12"/>
          <p:cNvSpPr txBox="1"/>
          <p:nvPr/>
        </p:nvSpPr>
        <p:spPr>
          <a:xfrm>
            <a:off x="19115597" y="12772066"/>
            <a:ext cx="1623418" cy="864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 defTabSz="584200">
              <a:defRPr sz="5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11/12</a:t>
            </a:r>
          </a:p>
        </p:txBody>
      </p:sp>
    </p:spTree>
  </p:cSld>
  <p:clrMapOvr>
    <a:masterClrMapping/>
  </p:clrMapOvr>
  <p:transition spd="slow" advTm="17550"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C                     Cm…"/>
          <p:cNvSpPr txBox="1"/>
          <p:nvPr/>
        </p:nvSpPr>
        <p:spPr>
          <a:xfrm>
            <a:off x="235834" y="969531"/>
            <a:ext cx="20505794" cy="1196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/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                 C                     Cm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Пр:    Щом ме хване за ръка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                 G         B      Em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и върне ли ме у дома —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          Am                         D</a:t>
            </a:r>
            <a:r>
              <a:rPr baseline="-5999"/>
              <a:t>7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онзи ден славен, велик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D</a:t>
            </a:r>
            <a:r>
              <a:rPr baseline="-5999"/>
              <a:t>7</a:t>
            </a:r>
            <a:r>
              <a:t>           Em A</a:t>
            </a:r>
            <a:r>
              <a:rPr baseline="-5999"/>
              <a:t>7</a:t>
            </a:r>
            <a:r>
              <a:t>               Am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ден ще е.       Oнзи ден славен,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   D       D</a:t>
            </a:r>
            <a:r>
              <a:rPr baseline="-5999"/>
              <a:t>7</a:t>
            </a:r>
            <a:r>
              <a:t>           G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велик ден ще е.</a:t>
            </a:r>
          </a:p>
        </p:txBody>
      </p:sp>
      <p:sp>
        <p:nvSpPr>
          <p:cNvPr id="94" name="12/12"/>
          <p:cNvSpPr txBox="1"/>
          <p:nvPr/>
        </p:nvSpPr>
        <p:spPr>
          <a:xfrm>
            <a:off x="19079159" y="12772066"/>
            <a:ext cx="1659856" cy="864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 defTabSz="584200">
              <a:defRPr sz="5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12/12</a:t>
            </a:r>
          </a:p>
        </p:txBody>
      </p:sp>
    </p:spTree>
  </p:cSld>
  <p:clrMapOvr>
    <a:masterClrMapping/>
  </p:clrMapOvr>
  <p:transition spd="slow" advTm="28053"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Background Black Ornament &amp; Logo 2 1920x1080.jpeg" descr="Background Black Ornament &amp; Logo 2 1920x108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0607033.jpg" descr="0607033.jp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803206" y="783634"/>
            <a:ext cx="17300365" cy="12148731"/>
          </a:xfrm>
          <a:prstGeom prst="rect">
            <a:avLst/>
          </a:prstGeom>
        </p:spPr>
      </p:pic>
    </p:spTree>
  </p:cSld>
  <p:clrMapOvr>
    <a:masterClrMapping/>
  </p:clrMapOvr>
  <p:transition spd="slow" advTm="1579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…"/>
          <p:cNvSpPr txBox="1"/>
          <p:nvPr/>
        </p:nvSpPr>
        <p:spPr>
          <a:xfrm>
            <a:off x="208187" y="2061040"/>
            <a:ext cx="20505795" cy="9593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/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     G                    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1.   Идва ден, който все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G  </a:t>
            </a:r>
          </a:p>
          <a:p>
            <a:pPr algn="l" defTabSz="642937">
              <a:defRPr sz="9000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      със копнеж очакваме.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         D                         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Ден без болка и страх,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          G        </a:t>
            </a:r>
          </a:p>
          <a:p>
            <a:pPr algn="l" defTabSz="642937">
              <a:defRPr sz="9000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      без страдания и грях</a:t>
            </a:r>
          </a:p>
        </p:txBody>
      </p:sp>
      <p:sp>
        <p:nvSpPr>
          <p:cNvPr id="60" name="1/12"/>
          <p:cNvSpPr txBox="1"/>
          <p:nvPr/>
        </p:nvSpPr>
        <p:spPr>
          <a:xfrm>
            <a:off x="19409359" y="12772066"/>
            <a:ext cx="1329656" cy="864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 defTabSz="584200">
              <a:defRPr sz="5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1/12</a:t>
            </a:r>
          </a:p>
        </p:txBody>
      </p:sp>
      <p:sp>
        <p:nvSpPr>
          <p:cNvPr id="61" name=".. | C | C | G | G | D | DG D7 | G"/>
          <p:cNvSpPr txBox="1"/>
          <p:nvPr/>
        </p:nvSpPr>
        <p:spPr>
          <a:xfrm>
            <a:off x="494584" y="201983"/>
            <a:ext cx="11842860" cy="1170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.. | C | C | G | G | D | </a:t>
            </a:r>
            <a:r>
              <a:rPr baseline="31999"/>
              <a:t>D</a:t>
            </a:r>
            <a:r>
              <a:t>G D</a:t>
            </a:r>
            <a:r>
              <a:rPr baseline="-5999"/>
              <a:t>7</a:t>
            </a:r>
            <a:r>
              <a:t> | G</a:t>
            </a:r>
          </a:p>
        </p:txBody>
      </p:sp>
    </p:spTree>
  </p:cSld>
  <p:clrMapOvr>
    <a:masterClrMapping/>
  </p:clrMapOvr>
  <p:transition spd="med" advTm="1973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2" animBg="1" advAuto="0"/>
      <p:bldP spid="60" grpId="3" animBg="1" advAuto="0"/>
      <p:bldP spid="61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…"/>
          <p:cNvSpPr txBox="1"/>
          <p:nvPr/>
        </p:nvSpPr>
        <p:spPr>
          <a:xfrm>
            <a:off x="208187" y="2061040"/>
            <a:ext cx="20505795" cy="9593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/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       C                    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1.   Ден от Бог благословен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       G  </a:t>
            </a:r>
          </a:p>
          <a:p>
            <a:pPr algn="l" defTabSz="642937">
              <a:defRPr sz="9000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      пълен с радост и блажен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   D                            </a:t>
            </a:r>
            <a:r>
              <a:rPr baseline="31999"/>
              <a:t>D</a:t>
            </a:r>
            <a:r>
              <a:t>G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онзи ден славен, велик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D</a:t>
            </a:r>
            <a:r>
              <a:rPr baseline="-5999"/>
              <a:t>7</a:t>
            </a:r>
            <a:r>
              <a:t>           G        </a:t>
            </a:r>
          </a:p>
          <a:p>
            <a:pPr algn="l" defTabSz="642937">
              <a:defRPr sz="9000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      ден ще е.</a:t>
            </a:r>
          </a:p>
        </p:txBody>
      </p:sp>
      <p:sp>
        <p:nvSpPr>
          <p:cNvPr id="64" name="2/12"/>
          <p:cNvSpPr txBox="1"/>
          <p:nvPr/>
        </p:nvSpPr>
        <p:spPr>
          <a:xfrm>
            <a:off x="19409359" y="12772066"/>
            <a:ext cx="1329656" cy="864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584200">
              <a:defRPr sz="5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2/12</a:t>
            </a:r>
          </a:p>
        </p:txBody>
      </p:sp>
    </p:spTree>
  </p:cSld>
  <p:clrMapOvr>
    <a:masterClrMapping/>
  </p:clrMapOvr>
  <p:transition spd="slow" advTm="14902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C…"/>
          <p:cNvSpPr txBox="1"/>
          <p:nvPr/>
        </p:nvSpPr>
        <p:spPr>
          <a:xfrm>
            <a:off x="208187" y="2061040"/>
            <a:ext cx="20505795" cy="9593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/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          C        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Пр:    О, велик ден ще е!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               G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Пред Исус на колене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          D                      D</a:t>
            </a:r>
            <a:r>
              <a:rPr baseline="-5999"/>
              <a:t>7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ще застана тихо там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                G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и ще Го гледам вечно, знам.</a:t>
            </a:r>
          </a:p>
        </p:txBody>
      </p:sp>
      <p:sp>
        <p:nvSpPr>
          <p:cNvPr id="67" name="3/12"/>
          <p:cNvSpPr txBox="1"/>
          <p:nvPr/>
        </p:nvSpPr>
        <p:spPr>
          <a:xfrm>
            <a:off x="19409359" y="12772066"/>
            <a:ext cx="1329656" cy="864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584200">
              <a:defRPr sz="5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3/12</a:t>
            </a:r>
          </a:p>
        </p:txBody>
      </p:sp>
    </p:spTree>
  </p:cSld>
  <p:clrMapOvr>
    <a:masterClrMapping/>
  </p:clrMapOvr>
  <p:transition spd="slow" advTm="17457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…"/>
          <p:cNvSpPr txBox="1"/>
          <p:nvPr/>
        </p:nvSpPr>
        <p:spPr>
          <a:xfrm>
            <a:off x="208187" y="2061040"/>
            <a:ext cx="20505795" cy="9593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/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                 C        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Пр:    Щом ме хване за ръка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                 G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и върне ли ме у дома —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           D</a:t>
            </a:r>
            <a:r>
              <a:rPr baseline="-5999"/>
              <a:t>7</a:t>
            </a:r>
            <a:r>
              <a:t>                         </a:t>
            </a:r>
            <a:r>
              <a:rPr baseline="31999"/>
              <a:t>D</a:t>
            </a:r>
            <a:r>
              <a:t>G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онзи ден славен, велик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D</a:t>
            </a:r>
            <a:r>
              <a:rPr baseline="-5999"/>
              <a:t>7</a:t>
            </a:r>
            <a:r>
              <a:t>           G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ден ще е.</a:t>
            </a:r>
          </a:p>
        </p:txBody>
      </p:sp>
      <p:sp>
        <p:nvSpPr>
          <p:cNvPr id="70" name="4/12"/>
          <p:cNvSpPr txBox="1"/>
          <p:nvPr/>
        </p:nvSpPr>
        <p:spPr>
          <a:xfrm>
            <a:off x="19409359" y="12772066"/>
            <a:ext cx="1329656" cy="864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584200">
              <a:defRPr sz="5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4/12</a:t>
            </a:r>
          </a:p>
        </p:txBody>
      </p:sp>
    </p:spTree>
  </p:cSld>
  <p:clrMapOvr>
    <a:masterClrMapping/>
  </p:clrMapOvr>
  <p:transition spd="slow" advTm="15496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…"/>
          <p:cNvSpPr txBox="1"/>
          <p:nvPr/>
        </p:nvSpPr>
        <p:spPr>
          <a:xfrm>
            <a:off x="208187" y="2061040"/>
            <a:ext cx="20505795" cy="9593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/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     G                       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2.   Няма грижи, беди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G                                     A</a:t>
            </a:r>
            <a:r>
              <a:rPr baseline="-5999"/>
              <a:t>7</a:t>
            </a:r>
          </a:p>
          <a:p>
            <a:pPr algn="l" defTabSz="642937">
              <a:defRPr sz="9000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      и товари, тежести.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     D                         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Няма болест, тъга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       G        </a:t>
            </a:r>
          </a:p>
          <a:p>
            <a:pPr algn="l" defTabSz="642937">
              <a:defRPr sz="9000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      върна ли се у дома.</a:t>
            </a:r>
          </a:p>
        </p:txBody>
      </p:sp>
      <p:sp>
        <p:nvSpPr>
          <p:cNvPr id="73" name="5/12"/>
          <p:cNvSpPr txBox="1"/>
          <p:nvPr/>
        </p:nvSpPr>
        <p:spPr>
          <a:xfrm>
            <a:off x="19409359" y="12772066"/>
            <a:ext cx="1329656" cy="864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584200">
              <a:defRPr sz="5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5/12</a:t>
            </a:r>
          </a:p>
        </p:txBody>
      </p:sp>
    </p:spTree>
  </p:cSld>
  <p:clrMapOvr>
    <a:masterClrMapping/>
  </p:clrMapOvr>
  <p:transition spd="slow" advTm="16911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C                     Cm…"/>
          <p:cNvSpPr txBox="1"/>
          <p:nvPr/>
        </p:nvSpPr>
        <p:spPr>
          <a:xfrm>
            <a:off x="208187" y="2061040"/>
            <a:ext cx="20505795" cy="9593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/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        C                     Cm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2.   Там за винаги ще сме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 G                B       Em</a:t>
            </a:r>
          </a:p>
          <a:p>
            <a:pPr algn="l" defTabSz="642937">
              <a:defRPr sz="9000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      заедно — спасените.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     Am                        D   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Онзи ден славен, велик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D</a:t>
            </a:r>
            <a:r>
              <a:rPr baseline="-5999"/>
              <a:t>7</a:t>
            </a:r>
            <a:r>
              <a:t>           G        </a:t>
            </a:r>
          </a:p>
          <a:p>
            <a:pPr algn="l" defTabSz="642937">
              <a:defRPr sz="9000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      ден ще е.</a:t>
            </a:r>
          </a:p>
        </p:txBody>
      </p:sp>
      <p:sp>
        <p:nvSpPr>
          <p:cNvPr id="76" name="6/12"/>
          <p:cNvSpPr txBox="1"/>
          <p:nvPr/>
        </p:nvSpPr>
        <p:spPr>
          <a:xfrm>
            <a:off x="19409359" y="12772066"/>
            <a:ext cx="1329656" cy="864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584200">
              <a:defRPr sz="5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6/12</a:t>
            </a:r>
          </a:p>
        </p:txBody>
      </p:sp>
    </p:spTree>
  </p:cSld>
  <p:clrMapOvr>
    <a:masterClrMapping/>
  </p:clrMapOvr>
  <p:transition spd="slow" advTm="14266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                   Cm…"/>
          <p:cNvSpPr txBox="1"/>
          <p:nvPr/>
        </p:nvSpPr>
        <p:spPr>
          <a:xfrm>
            <a:off x="208187" y="2061040"/>
            <a:ext cx="20505795" cy="9593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/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          C                   Cm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Пр:    О, велик ден ще е!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              G           B       Em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Пред Исус на колене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          Am                  D</a:t>
            </a:r>
            <a:r>
              <a:rPr baseline="-5999"/>
              <a:t>7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ще застана тихо там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                G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и ще Го гледам вечно, знам.</a:t>
            </a:r>
          </a:p>
        </p:txBody>
      </p:sp>
      <p:sp>
        <p:nvSpPr>
          <p:cNvPr id="79" name="7/12"/>
          <p:cNvSpPr txBox="1"/>
          <p:nvPr/>
        </p:nvSpPr>
        <p:spPr>
          <a:xfrm>
            <a:off x="19409359" y="12772066"/>
            <a:ext cx="1329656" cy="864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584200">
              <a:defRPr sz="5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7/12</a:t>
            </a:r>
          </a:p>
        </p:txBody>
      </p:sp>
    </p:spTree>
  </p:cSld>
  <p:clrMapOvr>
    <a:masterClrMapping/>
  </p:clrMapOvr>
  <p:transition spd="slow" advTm="17740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                    Cm…"/>
          <p:cNvSpPr txBox="1"/>
          <p:nvPr/>
        </p:nvSpPr>
        <p:spPr>
          <a:xfrm>
            <a:off x="208187" y="2061040"/>
            <a:ext cx="20505795" cy="9593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/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                 C                    Cm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Пр:    Щом ме хване за ръка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                 G         B      Em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и върне ли ме у дома —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          Am                        D</a:t>
            </a:r>
            <a:r>
              <a:rPr baseline="-5999"/>
              <a:t>7</a:t>
            </a:r>
            <a:r>
              <a:t>  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онзи ден славен, велик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D</a:t>
            </a:r>
            <a:r>
              <a:rPr baseline="-5999"/>
              <a:t>7</a:t>
            </a:r>
            <a:r>
              <a:t>           G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ден ще е.</a:t>
            </a:r>
          </a:p>
        </p:txBody>
      </p:sp>
      <p:sp>
        <p:nvSpPr>
          <p:cNvPr id="82" name="8/12"/>
          <p:cNvSpPr txBox="1"/>
          <p:nvPr/>
        </p:nvSpPr>
        <p:spPr>
          <a:xfrm>
            <a:off x="19409359" y="12772066"/>
            <a:ext cx="1329656" cy="864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584200">
              <a:defRPr sz="5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8/12</a:t>
            </a:r>
          </a:p>
        </p:txBody>
      </p:sp>
    </p:spTree>
  </p:cSld>
  <p:clrMapOvr>
    <a:masterClrMapping/>
  </p:clrMapOvr>
  <p:transition spd="slow" advTm="14348">
    <p:dissolv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520</Words>
  <Application>Microsoft Office PowerPoint</Application>
  <PresentationFormat>По избор</PresentationFormat>
  <Paragraphs>117</Paragraphs>
  <Slides>14</Slides>
  <Notes>0</Notes>
  <HiddenSlides>0</HiddenSlides>
  <MMClips>1</MMClips>
  <ScaleCrop>false</ScaleCrop>
  <HeadingPairs>
    <vt:vector size="6" baseType="variant">
      <vt:variant>
        <vt:lpstr>Използвани шрифтове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14</vt:i4>
      </vt:variant>
    </vt:vector>
  </HeadingPairs>
  <TitlesOfParts>
    <vt:vector size="18" baseType="lpstr">
      <vt:lpstr>Helvetica</vt:lpstr>
      <vt:lpstr>Helvetica Light</vt:lpstr>
      <vt:lpstr>Helvetica Neue</vt:lpstr>
      <vt:lpstr>Black</vt:lpstr>
      <vt:lpstr>Идва ден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VaniaBogdanova</cp:lastModifiedBy>
  <cp:revision>1</cp:revision>
  <dcterms:modified xsi:type="dcterms:W3CDTF">2025-07-08T22:21:47Z</dcterms:modified>
</cp:coreProperties>
</file>